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B61"/>
    <a:srgbClr val="FAB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76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EB60D-2412-4065-BE19-D0F63F73B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0A7BD-18E0-4E68-B735-2E508E867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F9CCF-4FCB-4A56-B62C-208EE04C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5D7-C598-4FC6-8381-6E97C5D3A85E}" type="datetimeFigureOut">
              <a:rPr lang="en-AE" smtClean="0"/>
              <a:t>08/01/2022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78C7-B613-45CF-AA64-C1F40923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08C9C-AEAB-4619-8EB7-AB885DED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FFC-3A5F-4391-A87F-1D939D8D689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6316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049D-7826-4303-B9C1-F940A8CE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34957-31B1-496C-9920-894F1856E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0C631-29FE-402A-B3B3-861FF68B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5D7-C598-4FC6-8381-6E97C5D3A85E}" type="datetimeFigureOut">
              <a:rPr lang="en-AE" smtClean="0"/>
              <a:t>08/01/2022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5E603-7666-4706-992C-1B7DFE51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4916A-4A00-47B3-825F-9DB85D99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FFC-3A5F-4391-A87F-1D939D8D689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490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79781C-AEFA-4CD3-AFF5-077D65536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867D8-BD8E-4D7E-B5BA-2D5B386D8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DA4F8-2623-4354-94AF-A07F7736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5D7-C598-4FC6-8381-6E97C5D3A85E}" type="datetimeFigureOut">
              <a:rPr lang="en-AE" smtClean="0"/>
              <a:t>08/01/2022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2A2E2-4E53-4CC0-9EFA-57B69154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95516-91B6-4E8D-BA1B-D0E97FCD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FFC-3A5F-4391-A87F-1D939D8D689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2898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0885-44BD-43C3-BDFE-EA8ACDBC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41BD8-3C56-4E8D-A862-7FB8E62FA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3AA0B-6E70-4DDA-AF3C-333FC994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5D7-C598-4FC6-8381-6E97C5D3A85E}" type="datetimeFigureOut">
              <a:rPr lang="en-AE" smtClean="0"/>
              <a:t>08/01/2022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94226-9801-4FED-8BEE-42052C7A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90F0A-D57F-4098-BB14-67C1FBC3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FFC-3A5F-4391-A87F-1D939D8D689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313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1553-0137-448D-806F-BC1B4F97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85CD6-8CC0-4411-ADC4-CC520ED2D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47EF1-4C67-4845-B55D-10026697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5D7-C598-4FC6-8381-6E97C5D3A85E}" type="datetimeFigureOut">
              <a:rPr lang="en-AE" smtClean="0"/>
              <a:t>08/01/2022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FD827-22EB-4BD3-BE84-78BCA516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A4478-590D-486A-B479-223FFC57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FFC-3A5F-4391-A87F-1D939D8D689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8265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B33E-FDA3-4F28-83EB-A6DED779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B8C1-CE00-42B3-8761-CC0FAE930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758DE-ECDC-4351-9445-C942FFD04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CEE91-853C-4751-83A9-63600E98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5D7-C598-4FC6-8381-6E97C5D3A85E}" type="datetimeFigureOut">
              <a:rPr lang="en-AE" smtClean="0"/>
              <a:t>08/01/2022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F3BC6-2590-4D9F-9F95-52B38CB1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C5FB0-52EE-4DDC-A966-E42D5994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FFC-3A5F-4391-A87F-1D939D8D689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0979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90DE-FCC9-4CF7-9A69-68A70BAA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BD945-136B-4EA3-9B01-9045D1102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B3AC5-ACED-441C-80C3-B42BA4D5C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B607E-9769-4026-B52F-9C85B5521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01EE04-945F-4415-84EE-0F4E13D75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4A76E7-53BF-44BD-9040-C14BF169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5D7-C598-4FC6-8381-6E97C5D3A85E}" type="datetimeFigureOut">
              <a:rPr lang="en-AE" smtClean="0"/>
              <a:t>08/01/2022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483BE2-4CFF-4423-BE8B-0C737679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97AAF2-9611-46DC-A76D-EFD6F5A9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FFC-3A5F-4391-A87F-1D939D8D689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6770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CB0C-D8B2-4C5B-A9E8-E1086D24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FC2A2-9E42-4714-86B0-4CB943F1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5D7-C598-4FC6-8381-6E97C5D3A85E}" type="datetimeFigureOut">
              <a:rPr lang="en-AE" smtClean="0"/>
              <a:t>08/01/2022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A1F41-62C9-4AC2-81CE-9113B92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3AA08-286B-4B91-B66F-C2E5E745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FFC-3A5F-4391-A87F-1D939D8D689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0610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347722-AF3D-4CAE-8EDB-6C8D5B7C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5D7-C598-4FC6-8381-6E97C5D3A85E}" type="datetimeFigureOut">
              <a:rPr lang="en-AE" smtClean="0"/>
              <a:t>08/01/2022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991FCE-73AB-4A26-AF4F-B33F61DA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32D0F-2684-4359-B5C6-C923E46E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FFC-3A5F-4391-A87F-1D939D8D689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355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C48C-DF5B-4FFE-9ABC-3ED771FA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C264D-C772-4484-8889-F8E2A37AB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26571-9C95-4EAA-A270-AFAB0C4B4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91350-10A5-483D-AAC6-1B7FD8E7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5D7-C598-4FC6-8381-6E97C5D3A85E}" type="datetimeFigureOut">
              <a:rPr lang="en-AE" smtClean="0"/>
              <a:t>08/01/2022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E5B51-EA2A-4A55-975D-829FC74C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93E0F-2F73-4B59-BE16-59F790D8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FFC-3A5F-4391-A87F-1D939D8D689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8513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ADFA-3A7C-46D7-9EAD-BA47781C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0B943-D7A4-47BF-B548-906D36960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FCFFB-FF3C-4E2F-B938-297682961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F51FB-1FA8-4066-BD2A-164BD763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5D7-C598-4FC6-8381-6E97C5D3A85E}" type="datetimeFigureOut">
              <a:rPr lang="en-AE" smtClean="0"/>
              <a:t>08/01/2022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5E4B5-39FF-4C1E-88DD-56DBBC58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032A8-61C8-4CF8-942B-F82E55A5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FFC-3A5F-4391-A87F-1D939D8D689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9444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9A3B9D-0AB0-4AEF-94B0-972164C2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4597-6B06-4FC0-9432-2E3226750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130D5-815D-4729-90EE-0144E8959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9B5D7-C598-4FC6-8381-6E97C5D3A85E}" type="datetimeFigureOut">
              <a:rPr lang="en-AE" smtClean="0"/>
              <a:t>08/01/2022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E2712-D5A4-46A3-97AC-0FDA80E4A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F91B-FE75-462F-9649-882693AD2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ADFFC-3A5F-4391-A87F-1D939D8D689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7187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em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emf"/><Relationship Id="rId17" Type="http://schemas.openxmlformats.org/officeDocument/2006/relationships/image" Target="../media/image14.png"/><Relationship Id="rId2" Type="http://schemas.openxmlformats.org/officeDocument/2006/relationships/audio" Target="../media/media1.WAV"/><Relationship Id="rId16" Type="http://schemas.openxmlformats.org/officeDocument/2006/relationships/image" Target="../media/image13.emf"/><Relationship Id="rId1" Type="http://schemas.microsoft.com/office/2007/relationships/media" Target="../media/media1.WAV"/><Relationship Id="rId6" Type="http://schemas.openxmlformats.org/officeDocument/2006/relationships/image" Target="../media/image3.svg"/><Relationship Id="rId11" Type="http://schemas.openxmlformats.org/officeDocument/2006/relationships/image" Target="../media/image8.emf"/><Relationship Id="rId5" Type="http://schemas.openxmlformats.org/officeDocument/2006/relationships/image" Target="../media/image2.png"/><Relationship Id="rId15" Type="http://schemas.openxmlformats.org/officeDocument/2006/relationships/image" Target="../media/image12.svg"/><Relationship Id="rId10" Type="http://schemas.openxmlformats.org/officeDocument/2006/relationships/image" Target="../media/image7.svg"/><Relationship Id="rId4" Type="http://schemas.openxmlformats.org/officeDocument/2006/relationships/image" Target="../media/image1.em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849FB-1FA5-4BC0-B359-2359127E71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74" b="11371"/>
          <a:stretch/>
        </p:blipFill>
        <p:spPr>
          <a:xfrm>
            <a:off x="12064" y="0"/>
            <a:ext cx="12181392" cy="68593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41332CB-DE6D-4072-90D5-2ADF37281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" y="224470"/>
            <a:ext cx="3489989" cy="3438666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0D994C0-6279-4BFB-8FFC-0FC0839371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2086" y="45720"/>
            <a:ext cx="3825535" cy="265445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F17030-723B-4845-B1A4-19EB31D374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-155492" y="3183602"/>
            <a:ext cx="12347492" cy="36756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3CFE7C-6299-4FC7-BC8D-88A1B33300E6}"/>
              </a:ext>
            </a:extLst>
          </p:cNvPr>
          <p:cNvSpPr/>
          <p:nvPr/>
        </p:nvSpPr>
        <p:spPr>
          <a:xfrm>
            <a:off x="10044113" y="1859174"/>
            <a:ext cx="1564481" cy="66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3600" b="1">
                <a:solidFill>
                  <a:schemeClr val="tx1"/>
                </a:solidFill>
              </a:rPr>
              <a:t>خَـرَجَ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5B1A7-99A0-44F0-834B-D2CA85228586}"/>
              </a:ext>
            </a:extLst>
          </p:cNvPr>
          <p:cNvSpPr/>
          <p:nvPr/>
        </p:nvSpPr>
        <p:spPr>
          <a:xfrm>
            <a:off x="8901114" y="2527706"/>
            <a:ext cx="2707480" cy="66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3600" b="1" dirty="0">
                <a:solidFill>
                  <a:schemeClr val="tx1"/>
                </a:solidFill>
              </a:rPr>
              <a:t>خَـرَجَ    أَحْـمَـدُ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7DF7FA-CE5F-4FF8-9C88-EDE800CDC34F}"/>
              </a:ext>
            </a:extLst>
          </p:cNvPr>
          <p:cNvSpPr/>
          <p:nvPr/>
        </p:nvSpPr>
        <p:spPr>
          <a:xfrm>
            <a:off x="7765257" y="3196238"/>
            <a:ext cx="3843337" cy="66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3600" b="1" dirty="0">
                <a:solidFill>
                  <a:schemeClr val="tx1"/>
                </a:solidFill>
              </a:rPr>
              <a:t>خَـرَجَ    أَحْـمَـدُ    مِـنَ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180CB3-D679-4EE9-B471-8854BC5B5590}"/>
              </a:ext>
            </a:extLst>
          </p:cNvPr>
          <p:cNvSpPr/>
          <p:nvPr/>
        </p:nvSpPr>
        <p:spPr>
          <a:xfrm>
            <a:off x="6607970" y="3864770"/>
            <a:ext cx="5000625" cy="66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3600" b="1" dirty="0">
                <a:solidFill>
                  <a:schemeClr val="tx1"/>
                </a:solidFill>
              </a:rPr>
              <a:t>خَـرَجَ    أَحْـمَـدُ    مِـنَ   الْـبَـيْـتِ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BE0ED3-95EC-4D92-865A-C00B0AE9FE44}"/>
              </a:ext>
            </a:extLst>
          </p:cNvPr>
          <p:cNvSpPr/>
          <p:nvPr/>
        </p:nvSpPr>
        <p:spPr>
          <a:xfrm>
            <a:off x="5293520" y="4536283"/>
            <a:ext cx="6315074" cy="66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3600" b="1" dirty="0">
                <a:solidFill>
                  <a:schemeClr val="tx1"/>
                </a:solidFill>
              </a:rPr>
              <a:t>خَـرَجَ    أَحْـمَـدُ    مِـنَ   الْـبَـيْـتِ    في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170202-095C-4EA5-A2DB-22B1B8675180}"/>
              </a:ext>
            </a:extLst>
          </p:cNvPr>
          <p:cNvSpPr/>
          <p:nvPr/>
        </p:nvSpPr>
        <p:spPr>
          <a:xfrm>
            <a:off x="4193382" y="5208389"/>
            <a:ext cx="7415212" cy="66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3600" b="1" dirty="0">
                <a:solidFill>
                  <a:schemeClr val="tx1"/>
                </a:solidFill>
              </a:rPr>
              <a:t>خَـرَجَ    أَحْـمَـدُ    مِـنَ   الْـبَـيْـتِ    في  الصَّــباحِ.</a:t>
            </a:r>
            <a:endParaRPr lang="en-AE" sz="3600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38B9BB-7442-4B7A-A8D1-8BFB5B5687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0044113" y="696321"/>
            <a:ext cx="1158172" cy="1166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A4427F-00CF-4719-A969-92C8F41092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17163" y="1105425"/>
            <a:ext cx="777877" cy="838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97D510-13AF-46F1-96CD-FED6683D7A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3675" y="1771651"/>
            <a:ext cx="777877" cy="838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44B4A7-CFD5-4F31-B270-B2FA14A9E0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726487" y="1364853"/>
            <a:ext cx="1158172" cy="1166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44934A-3DAC-4A91-9056-6CC91F020E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1555" y="2425562"/>
            <a:ext cx="777877" cy="838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96B943-BA38-4352-92DE-D63F9896F4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527351" y="2033385"/>
            <a:ext cx="1158172" cy="1166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F960F8-7842-4D4F-A92E-34629CF78E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7443" y="3072709"/>
            <a:ext cx="777877" cy="838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618C97-7B56-46A6-93DB-5A033A3E8B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353239" y="2680532"/>
            <a:ext cx="1158172" cy="1166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8B302F-88D1-4599-A921-D7A5E74B19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8288" y="3733737"/>
            <a:ext cx="777877" cy="838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08A5F0-E67B-408D-9332-5B9674963F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224084" y="3341560"/>
            <a:ext cx="1158172" cy="1166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C6579E-E28C-439D-80F3-5A2E3CBA9E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7259" y="4422388"/>
            <a:ext cx="777877" cy="838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ED07E9D-663F-49E3-AF55-3F84A867FF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7611" y="5613491"/>
            <a:ext cx="1393300" cy="414672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058BAD02-A702-4808-A927-AF3A9FCBA2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19938" y="5654139"/>
            <a:ext cx="561975" cy="3333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9E42A-6E74-444C-8BCE-FC2A827864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953055" y="4030211"/>
            <a:ext cx="1158172" cy="1166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904837-F83A-4BC0-934C-3A61483996C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12358" y="4981534"/>
            <a:ext cx="803806" cy="795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A20B7AD7-74F9-453A-814E-B18672E070E0}"/>
              </a:ext>
            </a:extLst>
          </p:cNvPr>
          <p:cNvSpPr/>
          <p:nvPr/>
        </p:nvSpPr>
        <p:spPr>
          <a:xfrm>
            <a:off x="-30431" y="385591"/>
            <a:ext cx="2343973" cy="705080"/>
          </a:xfrm>
          <a:custGeom>
            <a:avLst/>
            <a:gdLst>
              <a:gd name="connsiteX0" fmla="*/ 0 w 2343973"/>
              <a:gd name="connsiteY0" fmla="*/ 0 h 705080"/>
              <a:gd name="connsiteX1" fmla="*/ 537687 w 2343973"/>
              <a:gd name="connsiteY1" fmla="*/ 0 h 705080"/>
              <a:gd name="connsiteX2" fmla="*/ 995717 w 2343973"/>
              <a:gd name="connsiteY2" fmla="*/ 0 h 705080"/>
              <a:gd name="connsiteX3" fmla="*/ 1493575 w 2343973"/>
              <a:gd name="connsiteY3" fmla="*/ 0 h 705080"/>
              <a:gd name="connsiteX4" fmla="*/ 1991433 w 2343973"/>
              <a:gd name="connsiteY4" fmla="*/ 0 h 705080"/>
              <a:gd name="connsiteX5" fmla="*/ 2343973 w 2343973"/>
              <a:gd name="connsiteY5" fmla="*/ 352540 h 705080"/>
              <a:gd name="connsiteX6" fmla="*/ 1991433 w 2343973"/>
              <a:gd name="connsiteY6" fmla="*/ 705080 h 705080"/>
              <a:gd name="connsiteX7" fmla="*/ 1453746 w 2343973"/>
              <a:gd name="connsiteY7" fmla="*/ 705080 h 705080"/>
              <a:gd name="connsiteX8" fmla="*/ 995717 w 2343973"/>
              <a:gd name="connsiteY8" fmla="*/ 705080 h 705080"/>
              <a:gd name="connsiteX9" fmla="*/ 537687 w 2343973"/>
              <a:gd name="connsiteY9" fmla="*/ 705080 h 705080"/>
              <a:gd name="connsiteX10" fmla="*/ 0 w 2343973"/>
              <a:gd name="connsiteY10" fmla="*/ 705080 h 705080"/>
              <a:gd name="connsiteX11" fmla="*/ 0 w 2343973"/>
              <a:gd name="connsiteY11" fmla="*/ 359591 h 705080"/>
              <a:gd name="connsiteX12" fmla="*/ 0 w 2343973"/>
              <a:gd name="connsiteY12" fmla="*/ 0 h 70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3973" h="705080" fill="none" extrusionOk="0">
                <a:moveTo>
                  <a:pt x="0" y="0"/>
                </a:moveTo>
                <a:cubicBezTo>
                  <a:pt x="212985" y="-45387"/>
                  <a:pt x="368634" y="56714"/>
                  <a:pt x="537687" y="0"/>
                </a:cubicBezTo>
                <a:cubicBezTo>
                  <a:pt x="706740" y="-56714"/>
                  <a:pt x="838159" y="25765"/>
                  <a:pt x="995717" y="0"/>
                </a:cubicBezTo>
                <a:cubicBezTo>
                  <a:pt x="1153275" y="-25765"/>
                  <a:pt x="1331262" y="52906"/>
                  <a:pt x="1493575" y="0"/>
                </a:cubicBezTo>
                <a:cubicBezTo>
                  <a:pt x="1655888" y="-52906"/>
                  <a:pt x="1788236" y="36682"/>
                  <a:pt x="1991433" y="0"/>
                </a:cubicBezTo>
                <a:cubicBezTo>
                  <a:pt x="2094189" y="59762"/>
                  <a:pt x="2231682" y="267137"/>
                  <a:pt x="2343973" y="352540"/>
                </a:cubicBezTo>
                <a:cubicBezTo>
                  <a:pt x="2215665" y="558521"/>
                  <a:pt x="2145519" y="531693"/>
                  <a:pt x="1991433" y="705080"/>
                </a:cubicBezTo>
                <a:cubicBezTo>
                  <a:pt x="1807771" y="715726"/>
                  <a:pt x="1566151" y="699205"/>
                  <a:pt x="1453746" y="705080"/>
                </a:cubicBezTo>
                <a:cubicBezTo>
                  <a:pt x="1341341" y="710955"/>
                  <a:pt x="1092159" y="658806"/>
                  <a:pt x="995717" y="705080"/>
                </a:cubicBezTo>
                <a:cubicBezTo>
                  <a:pt x="899275" y="751354"/>
                  <a:pt x="661587" y="682451"/>
                  <a:pt x="537687" y="705080"/>
                </a:cubicBezTo>
                <a:cubicBezTo>
                  <a:pt x="413787" y="727709"/>
                  <a:pt x="195384" y="661443"/>
                  <a:pt x="0" y="705080"/>
                </a:cubicBezTo>
                <a:cubicBezTo>
                  <a:pt x="-31903" y="616779"/>
                  <a:pt x="11558" y="441525"/>
                  <a:pt x="0" y="359591"/>
                </a:cubicBezTo>
                <a:cubicBezTo>
                  <a:pt x="-11558" y="277657"/>
                  <a:pt x="39256" y="144890"/>
                  <a:pt x="0" y="0"/>
                </a:cubicBezTo>
                <a:close/>
              </a:path>
              <a:path w="2343973" h="705080" stroke="0" extrusionOk="0">
                <a:moveTo>
                  <a:pt x="0" y="0"/>
                </a:moveTo>
                <a:cubicBezTo>
                  <a:pt x="227507" y="-51512"/>
                  <a:pt x="292152" y="12841"/>
                  <a:pt x="517773" y="0"/>
                </a:cubicBezTo>
                <a:cubicBezTo>
                  <a:pt x="743394" y="-12841"/>
                  <a:pt x="795837" y="43609"/>
                  <a:pt x="1035545" y="0"/>
                </a:cubicBezTo>
                <a:cubicBezTo>
                  <a:pt x="1275253" y="-43609"/>
                  <a:pt x="1311859" y="49004"/>
                  <a:pt x="1533403" y="0"/>
                </a:cubicBezTo>
                <a:cubicBezTo>
                  <a:pt x="1754947" y="-49004"/>
                  <a:pt x="1764913" y="35331"/>
                  <a:pt x="1991433" y="0"/>
                </a:cubicBezTo>
                <a:cubicBezTo>
                  <a:pt x="2131727" y="135362"/>
                  <a:pt x="2222271" y="285568"/>
                  <a:pt x="2343973" y="352540"/>
                </a:cubicBezTo>
                <a:cubicBezTo>
                  <a:pt x="2299148" y="451391"/>
                  <a:pt x="2116188" y="573113"/>
                  <a:pt x="1991433" y="705080"/>
                </a:cubicBezTo>
                <a:cubicBezTo>
                  <a:pt x="1867517" y="714422"/>
                  <a:pt x="1677945" y="670341"/>
                  <a:pt x="1553318" y="705080"/>
                </a:cubicBezTo>
                <a:cubicBezTo>
                  <a:pt x="1428692" y="739819"/>
                  <a:pt x="1188313" y="663455"/>
                  <a:pt x="1035545" y="705080"/>
                </a:cubicBezTo>
                <a:cubicBezTo>
                  <a:pt x="882777" y="746705"/>
                  <a:pt x="718824" y="687176"/>
                  <a:pt x="577516" y="705080"/>
                </a:cubicBezTo>
                <a:cubicBezTo>
                  <a:pt x="436208" y="722984"/>
                  <a:pt x="208293" y="655775"/>
                  <a:pt x="0" y="705080"/>
                </a:cubicBezTo>
                <a:cubicBezTo>
                  <a:pt x="-11634" y="583947"/>
                  <a:pt x="26750" y="539328"/>
                  <a:pt x="0" y="373692"/>
                </a:cubicBezTo>
                <a:cubicBezTo>
                  <a:pt x="-26750" y="208056"/>
                  <a:pt x="42877" y="99328"/>
                  <a:pt x="0" y="0"/>
                </a:cubicBezTo>
                <a:close/>
              </a:path>
            </a:pathLst>
          </a:custGeom>
          <a:solidFill>
            <a:srgbClr val="F58B6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bg1"/>
                </a:solidFill>
              </a:rPr>
              <a:t>المراجعة القبلية</a:t>
            </a:r>
            <a:endParaRPr lang="en-AE" sz="2000" b="1" dirty="0">
              <a:solidFill>
                <a:schemeClr val="bg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EC4D6D6-3856-435D-8A84-1C9D1A6BA6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60" y="6635440"/>
            <a:ext cx="1881416" cy="299116"/>
          </a:xfrm>
          <a:prstGeom prst="rect">
            <a:avLst/>
          </a:prstGeom>
        </p:spPr>
      </p:pic>
      <p:pic>
        <p:nvPicPr>
          <p:cNvPr id="31" name="عمل رائع">
            <a:hlinkClick r:id="" action="ppaction://media"/>
            <a:extLst>
              <a:ext uri="{FF2B5EF4-FFF2-40B4-BE49-F238E27FC236}">
                <a16:creationId xmlns:a16="http://schemas.microsoft.com/office/drawing/2014/main" id="{726207C0-FB8F-4866-A0AB-7F8C40F5DF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726663" y="8166653"/>
            <a:ext cx="406400" cy="406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79249F-1AE3-45DE-ACDF-2E0709A359DA}"/>
              </a:ext>
            </a:extLst>
          </p:cNvPr>
          <p:cNvSpPr/>
          <p:nvPr/>
        </p:nvSpPr>
        <p:spPr>
          <a:xfrm>
            <a:off x="3012358" y="191767"/>
            <a:ext cx="61510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AE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الكلمات لنكون جملة ونوصل </a:t>
            </a:r>
            <a:r>
              <a:rPr lang="ar-AE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ضفدوع</a:t>
            </a:r>
            <a:r>
              <a:rPr lang="ar-AE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إلى البركة :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05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324 L -4.16667E-6 -0.00301 C -0.00338 -0.00555 -0.00664 -0.00787 -0.01002 -0.00995 C -0.02851 -0.0199 -0.00768 -0.00648 -0.02083 -0.01504 C -0.02617 -0.01504 -0.03151 -0.01527 -0.03671 -0.01435 C -0.03945 -0.01388 -0.04179 -0.01203 -0.04427 -0.01064 C -0.05794 -0.00301 -0.05052 -0.00555 -0.05833 -0.00324 C -0.06419 0.00324 -0.07083 0.0088 -0.07591 0.01598 C -0.07786 0.01875 -0.07994 0.02153 -0.08177 0.02454 C -0.08242 0.02547 -0.08268 0.02686 -0.08333 0.02801 C -0.09127 0.04167 -0.08411 0.02709 -0.09088 0.04213 C -0.09114 0.04329 -0.0914 0.04491 -0.09166 0.04653 C -0.0927 0.05093 -0.09322 0.05209 -0.09427 0.05579 C -0.09778 0.08079 -0.097 0.06737 -0.09583 0.09653 L -0.09583 0.09676 " pathEditMode="relative" rAng="0" ptsTypes="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439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1800000">
                                      <p:cBhvr>
                                        <p:cTn id="15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24 L -1.25E-6 -0.00301 C -0.00338 -0.00556 -0.00664 -0.00787 -0.01002 -0.00996 C -0.02851 -0.01991 -0.00768 -0.00648 -0.02083 -0.01505 C -0.02617 -0.01505 -0.03151 -0.01528 -0.03672 -0.01435 C -0.03945 -0.01389 -0.0418 -0.01204 -0.04427 -0.01065 C -0.05794 -0.00301 -0.05052 -0.00556 -0.05833 -0.00324 C -0.06419 0.00324 -0.07083 0.00879 -0.07591 0.01597 C -0.07786 0.01875 -0.07995 0.02153 -0.08177 0.02453 C -0.08242 0.02546 -0.08268 0.02685 -0.08333 0.02801 C -0.09127 0.04166 -0.08411 0.02708 -0.09088 0.04213 C -0.09114 0.04328 -0.0914 0.04491 -0.09167 0.04653 C -0.09271 0.05092 -0.09323 0.05208 -0.09427 0.05578 C -0.09779 0.08078 -0.097 0.06736 -0.09583 0.09653 L -0.09583 0.09676 " pathEditMode="relative" rAng="0" ptsTypes="AAAAAAAAAAAAA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439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1800000">
                                      <p:cBhvr>
                                        <p:cTn id="33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324 L -3.75E-6 -0.00301 C -0.00338 -0.00555 -0.00664 -0.00787 -0.01002 -0.00995 C -0.02851 -0.01991 -0.00768 -0.00648 -0.02083 -0.01504 C -0.02617 -0.01504 -0.03151 -0.01528 -0.03671 -0.01435 C -0.03945 -0.01389 -0.04179 -0.01204 -0.04427 -0.01065 C -0.05794 -0.00301 -0.05052 -0.00555 -0.05833 -0.00324 C -0.06419 0.00324 -0.07083 0.0088 -0.07591 0.01597 C -0.07786 0.01875 -0.07994 0.02153 -0.08177 0.02454 C -0.08242 0.02546 -0.08268 0.02685 -0.08333 0.02801 C -0.09127 0.04167 -0.08411 0.02708 -0.09088 0.04213 C -0.09114 0.04329 -0.0914 0.04491 -0.09166 0.04653 C -0.0927 0.05093 -0.09323 0.05208 -0.09427 0.05579 C -0.09778 0.08079 -0.097 0.06736 -0.09583 0.09653 L -0.09583 0.0967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439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1800000">
                                      <p:cBhvr>
                                        <p:cTn id="51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324 L 2.08333E-7 -0.00301 C -0.00339 -0.00556 -0.00664 -0.00787 -0.01003 -0.00996 C -0.02852 -0.01991 -0.00768 -0.00649 -0.02083 -0.01505 C -0.02617 -0.01505 -0.03151 -0.01528 -0.03672 -0.01436 C -0.03945 -0.01389 -0.0418 -0.01204 -0.04427 -0.01065 C -0.05794 -0.00301 -0.05052 -0.00556 -0.05833 -0.00324 C -0.06419 0.00324 -0.07083 0.00879 -0.07591 0.01597 C -0.07786 0.01875 -0.07995 0.02152 -0.08177 0.02453 C -0.08242 0.02546 -0.08268 0.02685 -0.08333 0.02801 C -0.09128 0.04166 -0.08411 0.02708 -0.09089 0.04213 C -0.09115 0.04328 -0.09141 0.0449 -0.09167 0.04652 C -0.09271 0.05092 -0.09323 0.05208 -0.09427 0.05578 C -0.09779 0.08078 -0.09701 0.06736 -0.09583 0.09652 L -0.09583 0.09676 " pathEditMode="relative" rAng="0" ptsTypes="AAAAAAAAAAAAA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439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1800000">
                                      <p:cBhvr>
                                        <p:cTn id="69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324 L -1.45833E-6 -0.00301 C -0.00338 -0.00555 -0.00664 -0.00787 -0.01002 -0.00995 C -0.02851 -0.01991 -0.00768 -0.00648 -0.02083 -0.01504 C -0.02617 -0.01504 -0.03151 -0.01528 -0.03672 -0.01435 C -0.03945 -0.01389 -0.0418 -0.01203 -0.04427 -0.01065 C -0.05794 -0.00301 -0.05052 -0.00555 -0.05833 -0.00324 C -0.06419 0.00324 -0.07083 0.0088 -0.07591 0.01597 C -0.07786 0.01875 -0.07995 0.02153 -0.08177 0.02454 C -0.08242 0.02547 -0.08268 0.02685 -0.08333 0.02801 C -0.09127 0.04167 -0.08411 0.02709 -0.09088 0.04213 C -0.09114 0.04329 -0.0914 0.04491 -0.09167 0.04653 C -0.09271 0.05093 -0.09323 0.05209 -0.09427 0.05579 C -0.09778 0.08079 -0.097 0.06736 -0.09583 0.09653 L -0.09583 0.09676 " pathEditMode="relative" rAng="0" ptsTypes="AAAAAAAAAAAAAAA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439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1800000">
                                      <p:cBhvr>
                                        <p:cTn id="87" dur="1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325 L -4.79167E-6 -0.00301 C -0.00338 -0.00556 -0.00664 -0.00788 -0.01002 -0.00996 C -0.02851 -0.01991 -0.00768 -0.00649 -0.02083 -0.01505 C -0.02617 -0.01505 -0.03151 -0.01528 -0.03671 -0.01436 C -0.03945 -0.01389 -0.04179 -0.01204 -0.04427 -0.01065 C -0.05794 -0.00301 -0.05052 -0.00556 -0.05833 -0.00325 C -0.06419 0.00324 -0.07083 0.00879 -0.07591 0.01597 C -0.07786 0.01875 -0.07994 0.02152 -0.08177 0.02453 C -0.08242 0.02546 -0.08268 0.02685 -0.08333 0.028 C -0.09127 0.04166 -0.08411 0.02708 -0.09088 0.04212 C -0.09114 0.04328 -0.0914 0.0449 -0.09166 0.04652 C -0.0927 0.05092 -0.09322 0.05208 -0.09427 0.05578 C -0.09778 0.08078 -0.097 0.06736 -0.09583 0.09652 L -0.09583 0.09675 " pathEditMode="relative" rAng="0" ptsTypes="AAAAAAAAAAAAAAA">
                                      <p:cBhvr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439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1800000">
                                      <p:cBhvr>
                                        <p:cTn id="102" dur="1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58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A699F-3900-4D5E-8A40-6FDA0AE64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"/>
          <a:stretch/>
        </p:blipFill>
        <p:spPr>
          <a:xfrm>
            <a:off x="-11017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49CA8E-69C7-43EC-859B-94D40E2A4C69}"/>
              </a:ext>
            </a:extLst>
          </p:cNvPr>
          <p:cNvSpPr/>
          <p:nvPr/>
        </p:nvSpPr>
        <p:spPr>
          <a:xfrm>
            <a:off x="440675" y="176270"/>
            <a:ext cx="11391441" cy="6510969"/>
          </a:xfrm>
          <a:custGeom>
            <a:avLst/>
            <a:gdLst>
              <a:gd name="connsiteX0" fmla="*/ 0 w 11391441"/>
              <a:gd name="connsiteY0" fmla="*/ 0 h 6510969"/>
              <a:gd name="connsiteX1" fmla="*/ 485635 w 11391441"/>
              <a:gd name="connsiteY1" fmla="*/ 0 h 6510969"/>
              <a:gd name="connsiteX2" fmla="*/ 1313013 w 11391441"/>
              <a:gd name="connsiteY2" fmla="*/ 0 h 6510969"/>
              <a:gd name="connsiteX3" fmla="*/ 2026477 w 11391441"/>
              <a:gd name="connsiteY3" fmla="*/ 0 h 6510969"/>
              <a:gd name="connsiteX4" fmla="*/ 2739941 w 11391441"/>
              <a:gd name="connsiteY4" fmla="*/ 0 h 6510969"/>
              <a:gd name="connsiteX5" fmla="*/ 2997748 w 11391441"/>
              <a:gd name="connsiteY5" fmla="*/ 0 h 6510969"/>
              <a:gd name="connsiteX6" fmla="*/ 3255554 w 11391441"/>
              <a:gd name="connsiteY6" fmla="*/ 0 h 6510969"/>
              <a:gd name="connsiteX7" fmla="*/ 4082932 w 11391441"/>
              <a:gd name="connsiteY7" fmla="*/ 0 h 6510969"/>
              <a:gd name="connsiteX8" fmla="*/ 4454653 w 11391441"/>
              <a:gd name="connsiteY8" fmla="*/ 0 h 6510969"/>
              <a:gd name="connsiteX9" fmla="*/ 5168117 w 11391441"/>
              <a:gd name="connsiteY9" fmla="*/ 0 h 6510969"/>
              <a:gd name="connsiteX10" fmla="*/ 5767666 w 11391441"/>
              <a:gd name="connsiteY10" fmla="*/ 0 h 6510969"/>
              <a:gd name="connsiteX11" fmla="*/ 6367216 w 11391441"/>
              <a:gd name="connsiteY11" fmla="*/ 0 h 6510969"/>
              <a:gd name="connsiteX12" fmla="*/ 6625022 w 11391441"/>
              <a:gd name="connsiteY12" fmla="*/ 0 h 6510969"/>
              <a:gd name="connsiteX13" fmla="*/ 7224572 w 11391441"/>
              <a:gd name="connsiteY13" fmla="*/ 0 h 6510969"/>
              <a:gd name="connsiteX14" fmla="*/ 7710207 w 11391441"/>
              <a:gd name="connsiteY14" fmla="*/ 0 h 6510969"/>
              <a:gd name="connsiteX15" fmla="*/ 8537585 w 11391441"/>
              <a:gd name="connsiteY15" fmla="*/ 0 h 6510969"/>
              <a:gd name="connsiteX16" fmla="*/ 9364964 w 11391441"/>
              <a:gd name="connsiteY16" fmla="*/ 0 h 6510969"/>
              <a:gd name="connsiteX17" fmla="*/ 9964513 w 11391441"/>
              <a:gd name="connsiteY17" fmla="*/ 0 h 6510969"/>
              <a:gd name="connsiteX18" fmla="*/ 10450148 w 11391441"/>
              <a:gd name="connsiteY18" fmla="*/ 0 h 6510969"/>
              <a:gd name="connsiteX19" fmla="*/ 10707955 w 11391441"/>
              <a:gd name="connsiteY19" fmla="*/ 0 h 6510969"/>
              <a:gd name="connsiteX20" fmla="*/ 11391441 w 11391441"/>
              <a:gd name="connsiteY20" fmla="*/ 0 h 6510969"/>
              <a:gd name="connsiteX21" fmla="*/ 11391441 w 11391441"/>
              <a:gd name="connsiteY21" fmla="*/ 657016 h 6510969"/>
              <a:gd name="connsiteX22" fmla="*/ 11391441 w 11391441"/>
              <a:gd name="connsiteY22" fmla="*/ 1118703 h 6510969"/>
              <a:gd name="connsiteX23" fmla="*/ 11391441 w 11391441"/>
              <a:gd name="connsiteY23" fmla="*/ 1645499 h 6510969"/>
              <a:gd name="connsiteX24" fmla="*/ 11391441 w 11391441"/>
              <a:gd name="connsiteY24" fmla="*/ 2107186 h 6510969"/>
              <a:gd name="connsiteX25" fmla="*/ 11391441 w 11391441"/>
              <a:gd name="connsiteY25" fmla="*/ 2568873 h 6510969"/>
              <a:gd name="connsiteX26" fmla="*/ 11391441 w 11391441"/>
              <a:gd name="connsiteY26" fmla="*/ 3290999 h 6510969"/>
              <a:gd name="connsiteX27" fmla="*/ 11391441 w 11391441"/>
              <a:gd name="connsiteY27" fmla="*/ 4013125 h 6510969"/>
              <a:gd name="connsiteX28" fmla="*/ 11391441 w 11391441"/>
              <a:gd name="connsiteY28" fmla="*/ 4735250 h 6510969"/>
              <a:gd name="connsiteX29" fmla="*/ 11391441 w 11391441"/>
              <a:gd name="connsiteY29" fmla="*/ 5457376 h 6510969"/>
              <a:gd name="connsiteX30" fmla="*/ 11391441 w 11391441"/>
              <a:gd name="connsiteY30" fmla="*/ 6510969 h 6510969"/>
              <a:gd name="connsiteX31" fmla="*/ 10564063 w 11391441"/>
              <a:gd name="connsiteY31" fmla="*/ 6510969 h 6510969"/>
              <a:gd name="connsiteX32" fmla="*/ 9850599 w 11391441"/>
              <a:gd name="connsiteY32" fmla="*/ 6510969 h 6510969"/>
              <a:gd name="connsiteX33" fmla="*/ 9137135 w 11391441"/>
              <a:gd name="connsiteY33" fmla="*/ 6510969 h 6510969"/>
              <a:gd name="connsiteX34" fmla="*/ 8879328 w 11391441"/>
              <a:gd name="connsiteY34" fmla="*/ 6510969 h 6510969"/>
              <a:gd name="connsiteX35" fmla="*/ 8621522 w 11391441"/>
              <a:gd name="connsiteY35" fmla="*/ 6510969 h 6510969"/>
              <a:gd name="connsiteX36" fmla="*/ 8135887 w 11391441"/>
              <a:gd name="connsiteY36" fmla="*/ 6510969 h 6510969"/>
              <a:gd name="connsiteX37" fmla="*/ 7308509 w 11391441"/>
              <a:gd name="connsiteY37" fmla="*/ 6510969 h 6510969"/>
              <a:gd name="connsiteX38" fmla="*/ 7050702 w 11391441"/>
              <a:gd name="connsiteY38" fmla="*/ 6510969 h 6510969"/>
              <a:gd name="connsiteX39" fmla="*/ 6451153 w 11391441"/>
              <a:gd name="connsiteY39" fmla="*/ 6510969 h 6510969"/>
              <a:gd name="connsiteX40" fmla="*/ 6079432 w 11391441"/>
              <a:gd name="connsiteY40" fmla="*/ 6510969 h 6510969"/>
              <a:gd name="connsiteX41" fmla="*/ 5593797 w 11391441"/>
              <a:gd name="connsiteY41" fmla="*/ 6510969 h 6510969"/>
              <a:gd name="connsiteX42" fmla="*/ 5222076 w 11391441"/>
              <a:gd name="connsiteY42" fmla="*/ 6510969 h 6510969"/>
              <a:gd name="connsiteX43" fmla="*/ 4850356 w 11391441"/>
              <a:gd name="connsiteY43" fmla="*/ 6510969 h 6510969"/>
              <a:gd name="connsiteX44" fmla="*/ 4478635 w 11391441"/>
              <a:gd name="connsiteY44" fmla="*/ 6510969 h 6510969"/>
              <a:gd name="connsiteX45" fmla="*/ 3993000 w 11391441"/>
              <a:gd name="connsiteY45" fmla="*/ 6510969 h 6510969"/>
              <a:gd name="connsiteX46" fmla="*/ 3393450 w 11391441"/>
              <a:gd name="connsiteY46" fmla="*/ 6510969 h 6510969"/>
              <a:gd name="connsiteX47" fmla="*/ 2679986 w 11391441"/>
              <a:gd name="connsiteY47" fmla="*/ 6510969 h 6510969"/>
              <a:gd name="connsiteX48" fmla="*/ 2194351 w 11391441"/>
              <a:gd name="connsiteY48" fmla="*/ 6510969 h 6510969"/>
              <a:gd name="connsiteX49" fmla="*/ 1594802 w 11391441"/>
              <a:gd name="connsiteY49" fmla="*/ 6510969 h 6510969"/>
              <a:gd name="connsiteX50" fmla="*/ 1336995 w 11391441"/>
              <a:gd name="connsiteY50" fmla="*/ 6510969 h 6510969"/>
              <a:gd name="connsiteX51" fmla="*/ 965275 w 11391441"/>
              <a:gd name="connsiteY51" fmla="*/ 6510969 h 6510969"/>
              <a:gd name="connsiteX52" fmla="*/ 0 w 11391441"/>
              <a:gd name="connsiteY52" fmla="*/ 6510969 h 6510969"/>
              <a:gd name="connsiteX53" fmla="*/ 0 w 11391441"/>
              <a:gd name="connsiteY53" fmla="*/ 5984172 h 6510969"/>
              <a:gd name="connsiteX54" fmla="*/ 0 w 11391441"/>
              <a:gd name="connsiteY54" fmla="*/ 5587595 h 6510969"/>
              <a:gd name="connsiteX55" fmla="*/ 0 w 11391441"/>
              <a:gd name="connsiteY55" fmla="*/ 5125908 h 6510969"/>
              <a:gd name="connsiteX56" fmla="*/ 0 w 11391441"/>
              <a:gd name="connsiteY56" fmla="*/ 4468892 h 6510969"/>
              <a:gd name="connsiteX57" fmla="*/ 0 w 11391441"/>
              <a:gd name="connsiteY57" fmla="*/ 3746767 h 6510969"/>
              <a:gd name="connsiteX58" fmla="*/ 0 w 11391441"/>
              <a:gd name="connsiteY58" fmla="*/ 3024641 h 6510969"/>
              <a:gd name="connsiteX59" fmla="*/ 0 w 11391441"/>
              <a:gd name="connsiteY59" fmla="*/ 2562954 h 6510969"/>
              <a:gd name="connsiteX60" fmla="*/ 0 w 11391441"/>
              <a:gd name="connsiteY60" fmla="*/ 1971048 h 6510969"/>
              <a:gd name="connsiteX61" fmla="*/ 0 w 11391441"/>
              <a:gd name="connsiteY61" fmla="*/ 1509361 h 6510969"/>
              <a:gd name="connsiteX62" fmla="*/ 0 w 11391441"/>
              <a:gd name="connsiteY62" fmla="*/ 982564 h 6510969"/>
              <a:gd name="connsiteX63" fmla="*/ 0 w 11391441"/>
              <a:gd name="connsiteY63" fmla="*/ 520878 h 6510969"/>
              <a:gd name="connsiteX64" fmla="*/ 0 w 11391441"/>
              <a:gd name="connsiteY64" fmla="*/ 0 h 651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91441" h="6510969" fill="none" extrusionOk="0">
                <a:moveTo>
                  <a:pt x="0" y="0"/>
                </a:moveTo>
                <a:cubicBezTo>
                  <a:pt x="100675" y="-35582"/>
                  <a:pt x="351802" y="94"/>
                  <a:pt x="485635" y="0"/>
                </a:cubicBezTo>
                <a:cubicBezTo>
                  <a:pt x="619469" y="-94"/>
                  <a:pt x="1097724" y="11458"/>
                  <a:pt x="1313013" y="0"/>
                </a:cubicBezTo>
                <a:cubicBezTo>
                  <a:pt x="1528302" y="-11458"/>
                  <a:pt x="1687667" y="41540"/>
                  <a:pt x="2026477" y="0"/>
                </a:cubicBezTo>
                <a:cubicBezTo>
                  <a:pt x="2365287" y="-41540"/>
                  <a:pt x="2588951" y="69325"/>
                  <a:pt x="2739941" y="0"/>
                </a:cubicBezTo>
                <a:cubicBezTo>
                  <a:pt x="2890931" y="-69325"/>
                  <a:pt x="2875426" y="24523"/>
                  <a:pt x="2997748" y="0"/>
                </a:cubicBezTo>
                <a:cubicBezTo>
                  <a:pt x="3120070" y="-24523"/>
                  <a:pt x="3185318" y="12073"/>
                  <a:pt x="3255554" y="0"/>
                </a:cubicBezTo>
                <a:cubicBezTo>
                  <a:pt x="3325790" y="-12073"/>
                  <a:pt x="3709699" y="58247"/>
                  <a:pt x="4082932" y="0"/>
                </a:cubicBezTo>
                <a:cubicBezTo>
                  <a:pt x="4456165" y="-58247"/>
                  <a:pt x="4347616" y="36826"/>
                  <a:pt x="4454653" y="0"/>
                </a:cubicBezTo>
                <a:cubicBezTo>
                  <a:pt x="4561690" y="-36826"/>
                  <a:pt x="5009850" y="62262"/>
                  <a:pt x="5168117" y="0"/>
                </a:cubicBezTo>
                <a:cubicBezTo>
                  <a:pt x="5326384" y="-62262"/>
                  <a:pt x="5585511" y="68798"/>
                  <a:pt x="5767666" y="0"/>
                </a:cubicBezTo>
                <a:cubicBezTo>
                  <a:pt x="5949821" y="-68798"/>
                  <a:pt x="6089951" y="10260"/>
                  <a:pt x="6367216" y="0"/>
                </a:cubicBezTo>
                <a:cubicBezTo>
                  <a:pt x="6644481" y="-10260"/>
                  <a:pt x="6526277" y="20205"/>
                  <a:pt x="6625022" y="0"/>
                </a:cubicBezTo>
                <a:cubicBezTo>
                  <a:pt x="6723767" y="-20205"/>
                  <a:pt x="6950691" y="17404"/>
                  <a:pt x="7224572" y="0"/>
                </a:cubicBezTo>
                <a:cubicBezTo>
                  <a:pt x="7498453" y="-17404"/>
                  <a:pt x="7532142" y="24696"/>
                  <a:pt x="7710207" y="0"/>
                </a:cubicBezTo>
                <a:cubicBezTo>
                  <a:pt x="7888273" y="-24696"/>
                  <a:pt x="8145988" y="26066"/>
                  <a:pt x="8537585" y="0"/>
                </a:cubicBezTo>
                <a:cubicBezTo>
                  <a:pt x="8929182" y="-26066"/>
                  <a:pt x="9077777" y="63694"/>
                  <a:pt x="9364964" y="0"/>
                </a:cubicBezTo>
                <a:cubicBezTo>
                  <a:pt x="9652151" y="-63694"/>
                  <a:pt x="9801169" y="26436"/>
                  <a:pt x="9964513" y="0"/>
                </a:cubicBezTo>
                <a:cubicBezTo>
                  <a:pt x="10127857" y="-26436"/>
                  <a:pt x="10287199" y="18835"/>
                  <a:pt x="10450148" y="0"/>
                </a:cubicBezTo>
                <a:cubicBezTo>
                  <a:pt x="10613098" y="-18835"/>
                  <a:pt x="10600825" y="8804"/>
                  <a:pt x="10707955" y="0"/>
                </a:cubicBezTo>
                <a:cubicBezTo>
                  <a:pt x="10815085" y="-8804"/>
                  <a:pt x="11103000" y="29578"/>
                  <a:pt x="11391441" y="0"/>
                </a:cubicBezTo>
                <a:cubicBezTo>
                  <a:pt x="11420932" y="324517"/>
                  <a:pt x="11353117" y="448864"/>
                  <a:pt x="11391441" y="657016"/>
                </a:cubicBezTo>
                <a:cubicBezTo>
                  <a:pt x="11429765" y="865168"/>
                  <a:pt x="11352879" y="910500"/>
                  <a:pt x="11391441" y="1118703"/>
                </a:cubicBezTo>
                <a:cubicBezTo>
                  <a:pt x="11430003" y="1326906"/>
                  <a:pt x="11336240" y="1429053"/>
                  <a:pt x="11391441" y="1645499"/>
                </a:cubicBezTo>
                <a:cubicBezTo>
                  <a:pt x="11446642" y="1861945"/>
                  <a:pt x="11336161" y="1919677"/>
                  <a:pt x="11391441" y="2107186"/>
                </a:cubicBezTo>
                <a:cubicBezTo>
                  <a:pt x="11446721" y="2294695"/>
                  <a:pt x="11390224" y="2456810"/>
                  <a:pt x="11391441" y="2568873"/>
                </a:cubicBezTo>
                <a:cubicBezTo>
                  <a:pt x="11392658" y="2680936"/>
                  <a:pt x="11380707" y="3102255"/>
                  <a:pt x="11391441" y="3290999"/>
                </a:cubicBezTo>
                <a:cubicBezTo>
                  <a:pt x="11402175" y="3479743"/>
                  <a:pt x="11361320" y="3725245"/>
                  <a:pt x="11391441" y="4013125"/>
                </a:cubicBezTo>
                <a:cubicBezTo>
                  <a:pt x="11421562" y="4301005"/>
                  <a:pt x="11312175" y="4586945"/>
                  <a:pt x="11391441" y="4735250"/>
                </a:cubicBezTo>
                <a:cubicBezTo>
                  <a:pt x="11470707" y="4883555"/>
                  <a:pt x="11388254" y="5170360"/>
                  <a:pt x="11391441" y="5457376"/>
                </a:cubicBezTo>
                <a:cubicBezTo>
                  <a:pt x="11394628" y="5744392"/>
                  <a:pt x="11310519" y="6202179"/>
                  <a:pt x="11391441" y="6510969"/>
                </a:cubicBezTo>
                <a:cubicBezTo>
                  <a:pt x="11100015" y="6518625"/>
                  <a:pt x="10844432" y="6510287"/>
                  <a:pt x="10564063" y="6510969"/>
                </a:cubicBezTo>
                <a:cubicBezTo>
                  <a:pt x="10283694" y="6511651"/>
                  <a:pt x="10032182" y="6502443"/>
                  <a:pt x="9850599" y="6510969"/>
                </a:cubicBezTo>
                <a:cubicBezTo>
                  <a:pt x="9669016" y="6519495"/>
                  <a:pt x="9456183" y="6453355"/>
                  <a:pt x="9137135" y="6510969"/>
                </a:cubicBezTo>
                <a:cubicBezTo>
                  <a:pt x="8818087" y="6568583"/>
                  <a:pt x="8987475" y="6492663"/>
                  <a:pt x="8879328" y="6510969"/>
                </a:cubicBezTo>
                <a:cubicBezTo>
                  <a:pt x="8771181" y="6529275"/>
                  <a:pt x="8741176" y="6486386"/>
                  <a:pt x="8621522" y="6510969"/>
                </a:cubicBezTo>
                <a:cubicBezTo>
                  <a:pt x="8501868" y="6535552"/>
                  <a:pt x="8368439" y="6482002"/>
                  <a:pt x="8135887" y="6510969"/>
                </a:cubicBezTo>
                <a:cubicBezTo>
                  <a:pt x="7903336" y="6539936"/>
                  <a:pt x="7622622" y="6446469"/>
                  <a:pt x="7308509" y="6510969"/>
                </a:cubicBezTo>
                <a:cubicBezTo>
                  <a:pt x="6994396" y="6575469"/>
                  <a:pt x="7108729" y="6486932"/>
                  <a:pt x="7050702" y="6510969"/>
                </a:cubicBezTo>
                <a:cubicBezTo>
                  <a:pt x="6992675" y="6535006"/>
                  <a:pt x="6621138" y="6506298"/>
                  <a:pt x="6451153" y="6510969"/>
                </a:cubicBezTo>
                <a:cubicBezTo>
                  <a:pt x="6281168" y="6515640"/>
                  <a:pt x="6169947" y="6477529"/>
                  <a:pt x="6079432" y="6510969"/>
                </a:cubicBezTo>
                <a:cubicBezTo>
                  <a:pt x="5988917" y="6544409"/>
                  <a:pt x="5703481" y="6492801"/>
                  <a:pt x="5593797" y="6510969"/>
                </a:cubicBezTo>
                <a:cubicBezTo>
                  <a:pt x="5484113" y="6529137"/>
                  <a:pt x="5319288" y="6471487"/>
                  <a:pt x="5222076" y="6510969"/>
                </a:cubicBezTo>
                <a:cubicBezTo>
                  <a:pt x="5124864" y="6550451"/>
                  <a:pt x="4938538" y="6467731"/>
                  <a:pt x="4850356" y="6510969"/>
                </a:cubicBezTo>
                <a:cubicBezTo>
                  <a:pt x="4762174" y="6554207"/>
                  <a:pt x="4581753" y="6481968"/>
                  <a:pt x="4478635" y="6510969"/>
                </a:cubicBezTo>
                <a:cubicBezTo>
                  <a:pt x="4375517" y="6539970"/>
                  <a:pt x="4145466" y="6456400"/>
                  <a:pt x="3993000" y="6510969"/>
                </a:cubicBezTo>
                <a:cubicBezTo>
                  <a:pt x="3840535" y="6565538"/>
                  <a:pt x="3540782" y="6458271"/>
                  <a:pt x="3393450" y="6510969"/>
                </a:cubicBezTo>
                <a:cubicBezTo>
                  <a:pt x="3246118" y="6563667"/>
                  <a:pt x="2824897" y="6499954"/>
                  <a:pt x="2679986" y="6510969"/>
                </a:cubicBezTo>
                <a:cubicBezTo>
                  <a:pt x="2535075" y="6521984"/>
                  <a:pt x="2308366" y="6506694"/>
                  <a:pt x="2194351" y="6510969"/>
                </a:cubicBezTo>
                <a:cubicBezTo>
                  <a:pt x="2080336" y="6515244"/>
                  <a:pt x="1844817" y="6443364"/>
                  <a:pt x="1594802" y="6510969"/>
                </a:cubicBezTo>
                <a:cubicBezTo>
                  <a:pt x="1344787" y="6578574"/>
                  <a:pt x="1465069" y="6507521"/>
                  <a:pt x="1336995" y="6510969"/>
                </a:cubicBezTo>
                <a:cubicBezTo>
                  <a:pt x="1208921" y="6514417"/>
                  <a:pt x="1066767" y="6504135"/>
                  <a:pt x="965275" y="6510969"/>
                </a:cubicBezTo>
                <a:cubicBezTo>
                  <a:pt x="863783" y="6517803"/>
                  <a:pt x="239057" y="6449577"/>
                  <a:pt x="0" y="6510969"/>
                </a:cubicBezTo>
                <a:cubicBezTo>
                  <a:pt x="-4416" y="6388484"/>
                  <a:pt x="39305" y="6143936"/>
                  <a:pt x="0" y="5984172"/>
                </a:cubicBezTo>
                <a:cubicBezTo>
                  <a:pt x="-39305" y="5824408"/>
                  <a:pt x="20972" y="5756339"/>
                  <a:pt x="0" y="5587595"/>
                </a:cubicBezTo>
                <a:cubicBezTo>
                  <a:pt x="-20972" y="5418851"/>
                  <a:pt x="43559" y="5293969"/>
                  <a:pt x="0" y="5125908"/>
                </a:cubicBezTo>
                <a:cubicBezTo>
                  <a:pt x="-43559" y="4957847"/>
                  <a:pt x="36926" y="4751634"/>
                  <a:pt x="0" y="4468892"/>
                </a:cubicBezTo>
                <a:cubicBezTo>
                  <a:pt x="-36926" y="4186150"/>
                  <a:pt x="24456" y="4064149"/>
                  <a:pt x="0" y="3746767"/>
                </a:cubicBezTo>
                <a:cubicBezTo>
                  <a:pt x="-24456" y="3429385"/>
                  <a:pt x="54744" y="3210275"/>
                  <a:pt x="0" y="3024641"/>
                </a:cubicBezTo>
                <a:cubicBezTo>
                  <a:pt x="-54744" y="2839007"/>
                  <a:pt x="29055" y="2690621"/>
                  <a:pt x="0" y="2562954"/>
                </a:cubicBezTo>
                <a:cubicBezTo>
                  <a:pt x="-29055" y="2435287"/>
                  <a:pt x="66104" y="2108041"/>
                  <a:pt x="0" y="1971048"/>
                </a:cubicBezTo>
                <a:cubicBezTo>
                  <a:pt x="-66104" y="1834055"/>
                  <a:pt x="8445" y="1609301"/>
                  <a:pt x="0" y="1509361"/>
                </a:cubicBezTo>
                <a:cubicBezTo>
                  <a:pt x="-8445" y="1409421"/>
                  <a:pt x="11896" y="1166076"/>
                  <a:pt x="0" y="982564"/>
                </a:cubicBezTo>
                <a:cubicBezTo>
                  <a:pt x="-11896" y="799052"/>
                  <a:pt x="12173" y="727872"/>
                  <a:pt x="0" y="520878"/>
                </a:cubicBezTo>
                <a:cubicBezTo>
                  <a:pt x="-12173" y="313884"/>
                  <a:pt x="49250" y="221242"/>
                  <a:pt x="0" y="0"/>
                </a:cubicBezTo>
                <a:close/>
              </a:path>
              <a:path w="11391441" h="6510969" stroke="0" extrusionOk="0">
                <a:moveTo>
                  <a:pt x="0" y="0"/>
                </a:moveTo>
                <a:cubicBezTo>
                  <a:pt x="70297" y="-29922"/>
                  <a:pt x="151945" y="18311"/>
                  <a:pt x="257806" y="0"/>
                </a:cubicBezTo>
                <a:cubicBezTo>
                  <a:pt x="363667" y="-18311"/>
                  <a:pt x="525169" y="28604"/>
                  <a:pt x="629527" y="0"/>
                </a:cubicBezTo>
                <a:cubicBezTo>
                  <a:pt x="733885" y="-28604"/>
                  <a:pt x="957534" y="38438"/>
                  <a:pt x="1115162" y="0"/>
                </a:cubicBezTo>
                <a:cubicBezTo>
                  <a:pt x="1272791" y="-38438"/>
                  <a:pt x="1279700" y="29583"/>
                  <a:pt x="1372968" y="0"/>
                </a:cubicBezTo>
                <a:cubicBezTo>
                  <a:pt x="1466236" y="-29583"/>
                  <a:pt x="1563984" y="29351"/>
                  <a:pt x="1630775" y="0"/>
                </a:cubicBezTo>
                <a:cubicBezTo>
                  <a:pt x="1697566" y="-29351"/>
                  <a:pt x="2238362" y="52223"/>
                  <a:pt x="2458153" y="0"/>
                </a:cubicBezTo>
                <a:cubicBezTo>
                  <a:pt x="2677944" y="-52223"/>
                  <a:pt x="2806728" y="44516"/>
                  <a:pt x="2943788" y="0"/>
                </a:cubicBezTo>
                <a:cubicBezTo>
                  <a:pt x="3080849" y="-44516"/>
                  <a:pt x="3204927" y="38484"/>
                  <a:pt x="3315509" y="0"/>
                </a:cubicBezTo>
                <a:cubicBezTo>
                  <a:pt x="3426091" y="-38484"/>
                  <a:pt x="3480173" y="13149"/>
                  <a:pt x="3573315" y="0"/>
                </a:cubicBezTo>
                <a:cubicBezTo>
                  <a:pt x="3666457" y="-13149"/>
                  <a:pt x="4053512" y="41590"/>
                  <a:pt x="4400694" y="0"/>
                </a:cubicBezTo>
                <a:cubicBezTo>
                  <a:pt x="4747876" y="-41590"/>
                  <a:pt x="4766890" y="35434"/>
                  <a:pt x="5000243" y="0"/>
                </a:cubicBezTo>
                <a:cubicBezTo>
                  <a:pt x="5233596" y="-35434"/>
                  <a:pt x="5433198" y="66269"/>
                  <a:pt x="5713707" y="0"/>
                </a:cubicBezTo>
                <a:cubicBezTo>
                  <a:pt x="5994216" y="-66269"/>
                  <a:pt x="6067941" y="27134"/>
                  <a:pt x="6313257" y="0"/>
                </a:cubicBezTo>
                <a:cubicBezTo>
                  <a:pt x="6558573" y="-27134"/>
                  <a:pt x="6777694" y="17782"/>
                  <a:pt x="7140635" y="0"/>
                </a:cubicBezTo>
                <a:cubicBezTo>
                  <a:pt x="7503576" y="-17782"/>
                  <a:pt x="7384649" y="36058"/>
                  <a:pt x="7626270" y="0"/>
                </a:cubicBezTo>
                <a:cubicBezTo>
                  <a:pt x="7867892" y="-36058"/>
                  <a:pt x="8066670" y="67585"/>
                  <a:pt x="8339734" y="0"/>
                </a:cubicBezTo>
                <a:cubicBezTo>
                  <a:pt x="8612798" y="-67585"/>
                  <a:pt x="8490750" y="24419"/>
                  <a:pt x="8597540" y="0"/>
                </a:cubicBezTo>
                <a:cubicBezTo>
                  <a:pt x="8704330" y="-24419"/>
                  <a:pt x="9024740" y="46017"/>
                  <a:pt x="9424919" y="0"/>
                </a:cubicBezTo>
                <a:cubicBezTo>
                  <a:pt x="9825098" y="-46017"/>
                  <a:pt x="9970068" y="64561"/>
                  <a:pt x="10138382" y="0"/>
                </a:cubicBezTo>
                <a:cubicBezTo>
                  <a:pt x="10306696" y="-64561"/>
                  <a:pt x="10588943" y="23822"/>
                  <a:pt x="10737932" y="0"/>
                </a:cubicBezTo>
                <a:cubicBezTo>
                  <a:pt x="10886921" y="-23822"/>
                  <a:pt x="11192901" y="31098"/>
                  <a:pt x="11391441" y="0"/>
                </a:cubicBezTo>
                <a:cubicBezTo>
                  <a:pt x="11464384" y="256505"/>
                  <a:pt x="11327524" y="517972"/>
                  <a:pt x="11391441" y="722126"/>
                </a:cubicBezTo>
                <a:cubicBezTo>
                  <a:pt x="11455358" y="926280"/>
                  <a:pt x="11376496" y="1031931"/>
                  <a:pt x="11391441" y="1118703"/>
                </a:cubicBezTo>
                <a:cubicBezTo>
                  <a:pt x="11406386" y="1205475"/>
                  <a:pt x="11372856" y="1668987"/>
                  <a:pt x="11391441" y="1840829"/>
                </a:cubicBezTo>
                <a:cubicBezTo>
                  <a:pt x="11410026" y="2012671"/>
                  <a:pt x="11382933" y="2180362"/>
                  <a:pt x="11391441" y="2367625"/>
                </a:cubicBezTo>
                <a:cubicBezTo>
                  <a:pt x="11399949" y="2554888"/>
                  <a:pt x="11358106" y="2726410"/>
                  <a:pt x="11391441" y="2829312"/>
                </a:cubicBezTo>
                <a:cubicBezTo>
                  <a:pt x="11424776" y="2932214"/>
                  <a:pt x="11344022" y="3063011"/>
                  <a:pt x="11391441" y="3290999"/>
                </a:cubicBezTo>
                <a:cubicBezTo>
                  <a:pt x="11438860" y="3518987"/>
                  <a:pt x="11360136" y="3688778"/>
                  <a:pt x="11391441" y="4013125"/>
                </a:cubicBezTo>
                <a:cubicBezTo>
                  <a:pt x="11422746" y="4337472"/>
                  <a:pt x="11321112" y="4394420"/>
                  <a:pt x="11391441" y="4605031"/>
                </a:cubicBezTo>
                <a:cubicBezTo>
                  <a:pt x="11461770" y="4815642"/>
                  <a:pt x="11389289" y="4869992"/>
                  <a:pt x="11391441" y="5066718"/>
                </a:cubicBezTo>
                <a:cubicBezTo>
                  <a:pt x="11393593" y="5263444"/>
                  <a:pt x="11383168" y="5530809"/>
                  <a:pt x="11391441" y="5723734"/>
                </a:cubicBezTo>
                <a:cubicBezTo>
                  <a:pt x="11399714" y="5916659"/>
                  <a:pt x="11316912" y="6209865"/>
                  <a:pt x="11391441" y="6510969"/>
                </a:cubicBezTo>
                <a:cubicBezTo>
                  <a:pt x="11049028" y="6546281"/>
                  <a:pt x="10899426" y="6467543"/>
                  <a:pt x="10677977" y="6510969"/>
                </a:cubicBezTo>
                <a:cubicBezTo>
                  <a:pt x="10456528" y="6554395"/>
                  <a:pt x="10521065" y="6504339"/>
                  <a:pt x="10420171" y="6510969"/>
                </a:cubicBezTo>
                <a:cubicBezTo>
                  <a:pt x="10319277" y="6517599"/>
                  <a:pt x="10043247" y="6489670"/>
                  <a:pt x="9820621" y="6510969"/>
                </a:cubicBezTo>
                <a:cubicBezTo>
                  <a:pt x="9597995" y="6532268"/>
                  <a:pt x="9557894" y="6495611"/>
                  <a:pt x="9334986" y="6510969"/>
                </a:cubicBezTo>
                <a:cubicBezTo>
                  <a:pt x="9112078" y="6526327"/>
                  <a:pt x="9180129" y="6490608"/>
                  <a:pt x="9077180" y="6510969"/>
                </a:cubicBezTo>
                <a:cubicBezTo>
                  <a:pt x="8974231" y="6531330"/>
                  <a:pt x="8825307" y="6468218"/>
                  <a:pt x="8591545" y="6510969"/>
                </a:cubicBezTo>
                <a:cubicBezTo>
                  <a:pt x="8357784" y="6553720"/>
                  <a:pt x="8031361" y="6480581"/>
                  <a:pt x="7878081" y="6510969"/>
                </a:cubicBezTo>
                <a:cubicBezTo>
                  <a:pt x="7724801" y="6541357"/>
                  <a:pt x="7701787" y="6489269"/>
                  <a:pt x="7620274" y="6510969"/>
                </a:cubicBezTo>
                <a:cubicBezTo>
                  <a:pt x="7538761" y="6532669"/>
                  <a:pt x="7415549" y="6481416"/>
                  <a:pt x="7362468" y="6510969"/>
                </a:cubicBezTo>
                <a:cubicBezTo>
                  <a:pt x="7309387" y="6540522"/>
                  <a:pt x="7033741" y="6493329"/>
                  <a:pt x="6762919" y="6510969"/>
                </a:cubicBezTo>
                <a:cubicBezTo>
                  <a:pt x="6492097" y="6528609"/>
                  <a:pt x="6143860" y="6415522"/>
                  <a:pt x="5935540" y="6510969"/>
                </a:cubicBezTo>
                <a:cubicBezTo>
                  <a:pt x="5727220" y="6606416"/>
                  <a:pt x="5445080" y="6485440"/>
                  <a:pt x="5222076" y="6510969"/>
                </a:cubicBezTo>
                <a:cubicBezTo>
                  <a:pt x="4999072" y="6536498"/>
                  <a:pt x="4946757" y="6488464"/>
                  <a:pt x="4850356" y="6510969"/>
                </a:cubicBezTo>
                <a:cubicBezTo>
                  <a:pt x="4753955" y="6533474"/>
                  <a:pt x="4482499" y="6506363"/>
                  <a:pt x="4250806" y="6510969"/>
                </a:cubicBezTo>
                <a:cubicBezTo>
                  <a:pt x="4019113" y="6515575"/>
                  <a:pt x="4093761" y="6502761"/>
                  <a:pt x="3993000" y="6510969"/>
                </a:cubicBezTo>
                <a:cubicBezTo>
                  <a:pt x="3892239" y="6519177"/>
                  <a:pt x="3631663" y="6447434"/>
                  <a:pt x="3393450" y="6510969"/>
                </a:cubicBezTo>
                <a:cubicBezTo>
                  <a:pt x="3155237" y="6574504"/>
                  <a:pt x="3149104" y="6458973"/>
                  <a:pt x="2907815" y="6510969"/>
                </a:cubicBezTo>
                <a:cubicBezTo>
                  <a:pt x="2666527" y="6562965"/>
                  <a:pt x="2636443" y="6504480"/>
                  <a:pt x="2422180" y="6510969"/>
                </a:cubicBezTo>
                <a:cubicBezTo>
                  <a:pt x="2207918" y="6517458"/>
                  <a:pt x="2152239" y="6463958"/>
                  <a:pt x="1936545" y="6510969"/>
                </a:cubicBezTo>
                <a:cubicBezTo>
                  <a:pt x="1720851" y="6557980"/>
                  <a:pt x="1745438" y="6507040"/>
                  <a:pt x="1678739" y="6510969"/>
                </a:cubicBezTo>
                <a:cubicBezTo>
                  <a:pt x="1612040" y="6514898"/>
                  <a:pt x="1397813" y="6493987"/>
                  <a:pt x="1307018" y="6510969"/>
                </a:cubicBezTo>
                <a:cubicBezTo>
                  <a:pt x="1216223" y="6527951"/>
                  <a:pt x="1149723" y="6510464"/>
                  <a:pt x="1049212" y="6510969"/>
                </a:cubicBezTo>
                <a:cubicBezTo>
                  <a:pt x="948701" y="6511474"/>
                  <a:pt x="706185" y="6472011"/>
                  <a:pt x="563577" y="6510969"/>
                </a:cubicBezTo>
                <a:cubicBezTo>
                  <a:pt x="420970" y="6549927"/>
                  <a:pt x="255461" y="6483357"/>
                  <a:pt x="0" y="6510969"/>
                </a:cubicBezTo>
                <a:cubicBezTo>
                  <a:pt x="-30945" y="6416270"/>
                  <a:pt x="46032" y="6211937"/>
                  <a:pt x="0" y="6114392"/>
                </a:cubicBezTo>
                <a:cubicBezTo>
                  <a:pt x="-46032" y="6016847"/>
                  <a:pt x="51598" y="5725879"/>
                  <a:pt x="0" y="5587595"/>
                </a:cubicBezTo>
                <a:cubicBezTo>
                  <a:pt x="-51598" y="5449311"/>
                  <a:pt x="27110" y="5237260"/>
                  <a:pt x="0" y="5060799"/>
                </a:cubicBezTo>
                <a:cubicBezTo>
                  <a:pt x="-27110" y="4884338"/>
                  <a:pt x="78107" y="4732251"/>
                  <a:pt x="0" y="4403783"/>
                </a:cubicBezTo>
                <a:cubicBezTo>
                  <a:pt x="-78107" y="4075315"/>
                  <a:pt x="29151" y="4109426"/>
                  <a:pt x="0" y="4007205"/>
                </a:cubicBezTo>
                <a:cubicBezTo>
                  <a:pt x="-29151" y="3904984"/>
                  <a:pt x="54584" y="3488167"/>
                  <a:pt x="0" y="3350190"/>
                </a:cubicBezTo>
                <a:cubicBezTo>
                  <a:pt x="-54584" y="3212213"/>
                  <a:pt x="2349" y="3093783"/>
                  <a:pt x="0" y="2953612"/>
                </a:cubicBezTo>
                <a:cubicBezTo>
                  <a:pt x="-2349" y="2813441"/>
                  <a:pt x="19926" y="2681032"/>
                  <a:pt x="0" y="2557035"/>
                </a:cubicBezTo>
                <a:cubicBezTo>
                  <a:pt x="-19926" y="2433038"/>
                  <a:pt x="45956" y="2119972"/>
                  <a:pt x="0" y="1965129"/>
                </a:cubicBezTo>
                <a:cubicBezTo>
                  <a:pt x="-45956" y="1810286"/>
                  <a:pt x="32391" y="1660488"/>
                  <a:pt x="0" y="1503442"/>
                </a:cubicBezTo>
                <a:cubicBezTo>
                  <a:pt x="-32391" y="1346396"/>
                  <a:pt x="21638" y="1195256"/>
                  <a:pt x="0" y="1041755"/>
                </a:cubicBezTo>
                <a:cubicBezTo>
                  <a:pt x="-21638" y="888254"/>
                  <a:pt x="31010" y="688339"/>
                  <a:pt x="0" y="580068"/>
                </a:cubicBezTo>
                <a:cubicBezTo>
                  <a:pt x="-31010" y="471797"/>
                  <a:pt x="21884" y="2874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32247A9-3C34-4622-B9E5-00F1BB9CB666}"/>
              </a:ext>
            </a:extLst>
          </p:cNvPr>
          <p:cNvSpPr/>
          <p:nvPr/>
        </p:nvSpPr>
        <p:spPr>
          <a:xfrm>
            <a:off x="-30431" y="555341"/>
            <a:ext cx="1605843" cy="535329"/>
          </a:xfrm>
          <a:custGeom>
            <a:avLst/>
            <a:gdLst>
              <a:gd name="connsiteX0" fmla="*/ 0 w 1605843"/>
              <a:gd name="connsiteY0" fmla="*/ 0 h 535329"/>
              <a:gd name="connsiteX1" fmla="*/ 446060 w 1605843"/>
              <a:gd name="connsiteY1" fmla="*/ 0 h 535329"/>
              <a:gd name="connsiteX2" fmla="*/ 878738 w 1605843"/>
              <a:gd name="connsiteY2" fmla="*/ 0 h 535329"/>
              <a:gd name="connsiteX3" fmla="*/ 1338179 w 1605843"/>
              <a:gd name="connsiteY3" fmla="*/ 0 h 535329"/>
              <a:gd name="connsiteX4" fmla="*/ 1605843 w 1605843"/>
              <a:gd name="connsiteY4" fmla="*/ 267665 h 535329"/>
              <a:gd name="connsiteX5" fmla="*/ 1338179 w 1605843"/>
              <a:gd name="connsiteY5" fmla="*/ 535329 h 535329"/>
              <a:gd name="connsiteX6" fmla="*/ 918883 w 1605843"/>
              <a:gd name="connsiteY6" fmla="*/ 535329 h 535329"/>
              <a:gd name="connsiteX7" fmla="*/ 499587 w 1605843"/>
              <a:gd name="connsiteY7" fmla="*/ 535329 h 535329"/>
              <a:gd name="connsiteX8" fmla="*/ 0 w 1605843"/>
              <a:gd name="connsiteY8" fmla="*/ 535329 h 535329"/>
              <a:gd name="connsiteX9" fmla="*/ 0 w 1605843"/>
              <a:gd name="connsiteY9" fmla="*/ 0 h 5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5843" h="535329" fill="none" extrusionOk="0">
                <a:moveTo>
                  <a:pt x="0" y="0"/>
                </a:moveTo>
                <a:cubicBezTo>
                  <a:pt x="157951" y="-6744"/>
                  <a:pt x="345460" y="22507"/>
                  <a:pt x="446060" y="0"/>
                </a:cubicBezTo>
                <a:cubicBezTo>
                  <a:pt x="546660" y="-22507"/>
                  <a:pt x="683743" y="40365"/>
                  <a:pt x="878738" y="0"/>
                </a:cubicBezTo>
                <a:cubicBezTo>
                  <a:pt x="1073733" y="-40365"/>
                  <a:pt x="1116442" y="53225"/>
                  <a:pt x="1338179" y="0"/>
                </a:cubicBezTo>
                <a:cubicBezTo>
                  <a:pt x="1402858" y="64225"/>
                  <a:pt x="1478083" y="174722"/>
                  <a:pt x="1605843" y="267665"/>
                </a:cubicBezTo>
                <a:cubicBezTo>
                  <a:pt x="1545456" y="341078"/>
                  <a:pt x="1468796" y="401479"/>
                  <a:pt x="1338179" y="535329"/>
                </a:cubicBezTo>
                <a:cubicBezTo>
                  <a:pt x="1240935" y="577884"/>
                  <a:pt x="1027491" y="513490"/>
                  <a:pt x="918883" y="535329"/>
                </a:cubicBezTo>
                <a:cubicBezTo>
                  <a:pt x="810275" y="557168"/>
                  <a:pt x="605533" y="534921"/>
                  <a:pt x="499587" y="535329"/>
                </a:cubicBezTo>
                <a:cubicBezTo>
                  <a:pt x="393641" y="535737"/>
                  <a:pt x="217625" y="488307"/>
                  <a:pt x="0" y="535329"/>
                </a:cubicBezTo>
                <a:cubicBezTo>
                  <a:pt x="-57280" y="348125"/>
                  <a:pt x="61084" y="172824"/>
                  <a:pt x="0" y="0"/>
                </a:cubicBezTo>
                <a:close/>
              </a:path>
              <a:path w="1605843" h="535329" stroke="0" extrusionOk="0">
                <a:moveTo>
                  <a:pt x="0" y="0"/>
                </a:moveTo>
                <a:cubicBezTo>
                  <a:pt x="137300" y="-6522"/>
                  <a:pt x="240154" y="24846"/>
                  <a:pt x="459441" y="0"/>
                </a:cubicBezTo>
                <a:cubicBezTo>
                  <a:pt x="678728" y="-24846"/>
                  <a:pt x="693356" y="52725"/>
                  <a:pt x="918883" y="0"/>
                </a:cubicBezTo>
                <a:cubicBezTo>
                  <a:pt x="1144410" y="-52725"/>
                  <a:pt x="1130663" y="7843"/>
                  <a:pt x="1338179" y="0"/>
                </a:cubicBezTo>
                <a:cubicBezTo>
                  <a:pt x="1419025" y="29288"/>
                  <a:pt x="1474870" y="150080"/>
                  <a:pt x="1605843" y="267665"/>
                </a:cubicBezTo>
                <a:cubicBezTo>
                  <a:pt x="1488747" y="399551"/>
                  <a:pt x="1414518" y="417712"/>
                  <a:pt x="1338179" y="535329"/>
                </a:cubicBezTo>
                <a:cubicBezTo>
                  <a:pt x="1162849" y="567192"/>
                  <a:pt x="1065182" y="510763"/>
                  <a:pt x="932265" y="535329"/>
                </a:cubicBezTo>
                <a:cubicBezTo>
                  <a:pt x="799348" y="559895"/>
                  <a:pt x="633078" y="484116"/>
                  <a:pt x="499587" y="535329"/>
                </a:cubicBezTo>
                <a:cubicBezTo>
                  <a:pt x="366096" y="586542"/>
                  <a:pt x="153573" y="501345"/>
                  <a:pt x="0" y="535329"/>
                </a:cubicBezTo>
                <a:cubicBezTo>
                  <a:pt x="-41835" y="350242"/>
                  <a:pt x="32513" y="249288"/>
                  <a:pt x="0" y="0"/>
                </a:cubicBezTo>
                <a:close/>
              </a:path>
            </a:pathLst>
          </a:custGeom>
          <a:solidFill>
            <a:srgbClr val="F58B6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bg1"/>
                </a:solidFill>
              </a:rPr>
              <a:t>عرض الدرس </a:t>
            </a:r>
            <a:endParaRPr lang="en-AE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BE1F63-6318-4E4D-8A32-256FE33B0060}"/>
              </a:ext>
            </a:extLst>
          </p:cNvPr>
          <p:cNvCxnSpPr>
            <a:cxnSpLocks/>
          </p:cNvCxnSpPr>
          <p:nvPr/>
        </p:nvCxnSpPr>
        <p:spPr>
          <a:xfrm flipH="1">
            <a:off x="4406288" y="4456181"/>
            <a:ext cx="736499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BFCAB61-6B67-4CE0-80F8-9559120012D0}"/>
              </a:ext>
            </a:extLst>
          </p:cNvPr>
          <p:cNvSpPr txBox="1"/>
          <p:nvPr/>
        </p:nvSpPr>
        <p:spPr>
          <a:xfrm>
            <a:off x="7514468" y="397894"/>
            <a:ext cx="4150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الكلمة وقطعها إلى مقاطع :</a:t>
            </a:r>
            <a:endParaRPr lang="en-AE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AE39DF-56E4-4913-9EBD-907F7BF841EF}"/>
              </a:ext>
            </a:extLst>
          </p:cNvPr>
          <p:cNvSpPr/>
          <p:nvPr/>
        </p:nvSpPr>
        <p:spPr>
          <a:xfrm>
            <a:off x="4280514" y="1194764"/>
            <a:ext cx="335279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0"/>
                <a:solidFill>
                  <a:srgbClr val="FC3D55"/>
                </a:solidFill>
              </a:rPr>
              <a:t>ءٌ</a:t>
            </a:r>
            <a:endParaRPr lang="en-US" sz="13800" b="1" dirty="0">
              <a:ln w="0"/>
              <a:solidFill>
                <a:srgbClr val="FC3D5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7F334-987D-48D6-8F32-75EE34E122D2}"/>
              </a:ext>
            </a:extLst>
          </p:cNvPr>
          <p:cNvSpPr/>
          <p:nvPr/>
        </p:nvSpPr>
        <p:spPr>
          <a:xfrm>
            <a:off x="6198610" y="1190130"/>
            <a:ext cx="269977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0"/>
                <a:solidFill>
                  <a:srgbClr val="FC3D55"/>
                </a:solidFill>
              </a:rPr>
              <a:t>ضَـوْ</a:t>
            </a:r>
            <a:endParaRPr lang="en-US" sz="13800" b="1" cap="none" spc="0" dirty="0">
              <a:ln w="0"/>
              <a:solidFill>
                <a:srgbClr val="FC3D55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E29EF9-7440-4E67-9C1C-AC298E56A742}"/>
              </a:ext>
            </a:extLst>
          </p:cNvPr>
          <p:cNvCxnSpPr/>
          <p:nvPr/>
        </p:nvCxnSpPr>
        <p:spPr>
          <a:xfrm flipH="1">
            <a:off x="8898388" y="3453316"/>
            <a:ext cx="245534" cy="99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CA298C-D058-48F0-A7C8-8BD24FBEEE67}"/>
              </a:ext>
            </a:extLst>
          </p:cNvPr>
          <p:cNvCxnSpPr/>
          <p:nvPr/>
        </p:nvCxnSpPr>
        <p:spPr>
          <a:xfrm flipH="1">
            <a:off x="6830040" y="3443361"/>
            <a:ext cx="245534" cy="99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D86071F-F099-4806-B6A2-221B8193F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110131" y="3572751"/>
            <a:ext cx="1881416" cy="2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2149 0.275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6485 0.273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A699F-3900-4D5E-8A40-6FDA0AE64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"/>
          <a:stretch/>
        </p:blipFill>
        <p:spPr>
          <a:xfrm>
            <a:off x="-11017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49CA8E-69C7-43EC-859B-94D40E2A4C69}"/>
              </a:ext>
            </a:extLst>
          </p:cNvPr>
          <p:cNvSpPr/>
          <p:nvPr/>
        </p:nvSpPr>
        <p:spPr>
          <a:xfrm>
            <a:off x="440675" y="176270"/>
            <a:ext cx="11391441" cy="6510969"/>
          </a:xfrm>
          <a:custGeom>
            <a:avLst/>
            <a:gdLst>
              <a:gd name="connsiteX0" fmla="*/ 0 w 11391441"/>
              <a:gd name="connsiteY0" fmla="*/ 0 h 6510969"/>
              <a:gd name="connsiteX1" fmla="*/ 485635 w 11391441"/>
              <a:gd name="connsiteY1" fmla="*/ 0 h 6510969"/>
              <a:gd name="connsiteX2" fmla="*/ 1313013 w 11391441"/>
              <a:gd name="connsiteY2" fmla="*/ 0 h 6510969"/>
              <a:gd name="connsiteX3" fmla="*/ 2026477 w 11391441"/>
              <a:gd name="connsiteY3" fmla="*/ 0 h 6510969"/>
              <a:gd name="connsiteX4" fmla="*/ 2739941 w 11391441"/>
              <a:gd name="connsiteY4" fmla="*/ 0 h 6510969"/>
              <a:gd name="connsiteX5" fmla="*/ 2997748 w 11391441"/>
              <a:gd name="connsiteY5" fmla="*/ 0 h 6510969"/>
              <a:gd name="connsiteX6" fmla="*/ 3255554 w 11391441"/>
              <a:gd name="connsiteY6" fmla="*/ 0 h 6510969"/>
              <a:gd name="connsiteX7" fmla="*/ 4082932 w 11391441"/>
              <a:gd name="connsiteY7" fmla="*/ 0 h 6510969"/>
              <a:gd name="connsiteX8" fmla="*/ 4454653 w 11391441"/>
              <a:gd name="connsiteY8" fmla="*/ 0 h 6510969"/>
              <a:gd name="connsiteX9" fmla="*/ 5168117 w 11391441"/>
              <a:gd name="connsiteY9" fmla="*/ 0 h 6510969"/>
              <a:gd name="connsiteX10" fmla="*/ 5767666 w 11391441"/>
              <a:gd name="connsiteY10" fmla="*/ 0 h 6510969"/>
              <a:gd name="connsiteX11" fmla="*/ 6367216 w 11391441"/>
              <a:gd name="connsiteY11" fmla="*/ 0 h 6510969"/>
              <a:gd name="connsiteX12" fmla="*/ 6625022 w 11391441"/>
              <a:gd name="connsiteY12" fmla="*/ 0 h 6510969"/>
              <a:gd name="connsiteX13" fmla="*/ 7224572 w 11391441"/>
              <a:gd name="connsiteY13" fmla="*/ 0 h 6510969"/>
              <a:gd name="connsiteX14" fmla="*/ 7710207 w 11391441"/>
              <a:gd name="connsiteY14" fmla="*/ 0 h 6510969"/>
              <a:gd name="connsiteX15" fmla="*/ 8537585 w 11391441"/>
              <a:gd name="connsiteY15" fmla="*/ 0 h 6510969"/>
              <a:gd name="connsiteX16" fmla="*/ 9364964 w 11391441"/>
              <a:gd name="connsiteY16" fmla="*/ 0 h 6510969"/>
              <a:gd name="connsiteX17" fmla="*/ 9964513 w 11391441"/>
              <a:gd name="connsiteY17" fmla="*/ 0 h 6510969"/>
              <a:gd name="connsiteX18" fmla="*/ 10450148 w 11391441"/>
              <a:gd name="connsiteY18" fmla="*/ 0 h 6510969"/>
              <a:gd name="connsiteX19" fmla="*/ 10707955 w 11391441"/>
              <a:gd name="connsiteY19" fmla="*/ 0 h 6510969"/>
              <a:gd name="connsiteX20" fmla="*/ 11391441 w 11391441"/>
              <a:gd name="connsiteY20" fmla="*/ 0 h 6510969"/>
              <a:gd name="connsiteX21" fmla="*/ 11391441 w 11391441"/>
              <a:gd name="connsiteY21" fmla="*/ 657016 h 6510969"/>
              <a:gd name="connsiteX22" fmla="*/ 11391441 w 11391441"/>
              <a:gd name="connsiteY22" fmla="*/ 1118703 h 6510969"/>
              <a:gd name="connsiteX23" fmla="*/ 11391441 w 11391441"/>
              <a:gd name="connsiteY23" fmla="*/ 1645499 h 6510969"/>
              <a:gd name="connsiteX24" fmla="*/ 11391441 w 11391441"/>
              <a:gd name="connsiteY24" fmla="*/ 2107186 h 6510969"/>
              <a:gd name="connsiteX25" fmla="*/ 11391441 w 11391441"/>
              <a:gd name="connsiteY25" fmla="*/ 2568873 h 6510969"/>
              <a:gd name="connsiteX26" fmla="*/ 11391441 w 11391441"/>
              <a:gd name="connsiteY26" fmla="*/ 3290999 h 6510969"/>
              <a:gd name="connsiteX27" fmla="*/ 11391441 w 11391441"/>
              <a:gd name="connsiteY27" fmla="*/ 4013125 h 6510969"/>
              <a:gd name="connsiteX28" fmla="*/ 11391441 w 11391441"/>
              <a:gd name="connsiteY28" fmla="*/ 4735250 h 6510969"/>
              <a:gd name="connsiteX29" fmla="*/ 11391441 w 11391441"/>
              <a:gd name="connsiteY29" fmla="*/ 5457376 h 6510969"/>
              <a:gd name="connsiteX30" fmla="*/ 11391441 w 11391441"/>
              <a:gd name="connsiteY30" fmla="*/ 6510969 h 6510969"/>
              <a:gd name="connsiteX31" fmla="*/ 10564063 w 11391441"/>
              <a:gd name="connsiteY31" fmla="*/ 6510969 h 6510969"/>
              <a:gd name="connsiteX32" fmla="*/ 9850599 w 11391441"/>
              <a:gd name="connsiteY32" fmla="*/ 6510969 h 6510969"/>
              <a:gd name="connsiteX33" fmla="*/ 9137135 w 11391441"/>
              <a:gd name="connsiteY33" fmla="*/ 6510969 h 6510969"/>
              <a:gd name="connsiteX34" fmla="*/ 8879328 w 11391441"/>
              <a:gd name="connsiteY34" fmla="*/ 6510969 h 6510969"/>
              <a:gd name="connsiteX35" fmla="*/ 8621522 w 11391441"/>
              <a:gd name="connsiteY35" fmla="*/ 6510969 h 6510969"/>
              <a:gd name="connsiteX36" fmla="*/ 8135887 w 11391441"/>
              <a:gd name="connsiteY36" fmla="*/ 6510969 h 6510969"/>
              <a:gd name="connsiteX37" fmla="*/ 7308509 w 11391441"/>
              <a:gd name="connsiteY37" fmla="*/ 6510969 h 6510969"/>
              <a:gd name="connsiteX38" fmla="*/ 7050702 w 11391441"/>
              <a:gd name="connsiteY38" fmla="*/ 6510969 h 6510969"/>
              <a:gd name="connsiteX39" fmla="*/ 6451153 w 11391441"/>
              <a:gd name="connsiteY39" fmla="*/ 6510969 h 6510969"/>
              <a:gd name="connsiteX40" fmla="*/ 6079432 w 11391441"/>
              <a:gd name="connsiteY40" fmla="*/ 6510969 h 6510969"/>
              <a:gd name="connsiteX41" fmla="*/ 5593797 w 11391441"/>
              <a:gd name="connsiteY41" fmla="*/ 6510969 h 6510969"/>
              <a:gd name="connsiteX42" fmla="*/ 5222076 w 11391441"/>
              <a:gd name="connsiteY42" fmla="*/ 6510969 h 6510969"/>
              <a:gd name="connsiteX43" fmla="*/ 4850356 w 11391441"/>
              <a:gd name="connsiteY43" fmla="*/ 6510969 h 6510969"/>
              <a:gd name="connsiteX44" fmla="*/ 4478635 w 11391441"/>
              <a:gd name="connsiteY44" fmla="*/ 6510969 h 6510969"/>
              <a:gd name="connsiteX45" fmla="*/ 3993000 w 11391441"/>
              <a:gd name="connsiteY45" fmla="*/ 6510969 h 6510969"/>
              <a:gd name="connsiteX46" fmla="*/ 3393450 w 11391441"/>
              <a:gd name="connsiteY46" fmla="*/ 6510969 h 6510969"/>
              <a:gd name="connsiteX47" fmla="*/ 2679986 w 11391441"/>
              <a:gd name="connsiteY47" fmla="*/ 6510969 h 6510969"/>
              <a:gd name="connsiteX48" fmla="*/ 2194351 w 11391441"/>
              <a:gd name="connsiteY48" fmla="*/ 6510969 h 6510969"/>
              <a:gd name="connsiteX49" fmla="*/ 1594802 w 11391441"/>
              <a:gd name="connsiteY49" fmla="*/ 6510969 h 6510969"/>
              <a:gd name="connsiteX50" fmla="*/ 1336995 w 11391441"/>
              <a:gd name="connsiteY50" fmla="*/ 6510969 h 6510969"/>
              <a:gd name="connsiteX51" fmla="*/ 965275 w 11391441"/>
              <a:gd name="connsiteY51" fmla="*/ 6510969 h 6510969"/>
              <a:gd name="connsiteX52" fmla="*/ 0 w 11391441"/>
              <a:gd name="connsiteY52" fmla="*/ 6510969 h 6510969"/>
              <a:gd name="connsiteX53" fmla="*/ 0 w 11391441"/>
              <a:gd name="connsiteY53" fmla="*/ 5984172 h 6510969"/>
              <a:gd name="connsiteX54" fmla="*/ 0 w 11391441"/>
              <a:gd name="connsiteY54" fmla="*/ 5587595 h 6510969"/>
              <a:gd name="connsiteX55" fmla="*/ 0 w 11391441"/>
              <a:gd name="connsiteY55" fmla="*/ 5125908 h 6510969"/>
              <a:gd name="connsiteX56" fmla="*/ 0 w 11391441"/>
              <a:gd name="connsiteY56" fmla="*/ 4468892 h 6510969"/>
              <a:gd name="connsiteX57" fmla="*/ 0 w 11391441"/>
              <a:gd name="connsiteY57" fmla="*/ 3746767 h 6510969"/>
              <a:gd name="connsiteX58" fmla="*/ 0 w 11391441"/>
              <a:gd name="connsiteY58" fmla="*/ 3024641 h 6510969"/>
              <a:gd name="connsiteX59" fmla="*/ 0 w 11391441"/>
              <a:gd name="connsiteY59" fmla="*/ 2562954 h 6510969"/>
              <a:gd name="connsiteX60" fmla="*/ 0 w 11391441"/>
              <a:gd name="connsiteY60" fmla="*/ 1971048 h 6510969"/>
              <a:gd name="connsiteX61" fmla="*/ 0 w 11391441"/>
              <a:gd name="connsiteY61" fmla="*/ 1509361 h 6510969"/>
              <a:gd name="connsiteX62" fmla="*/ 0 w 11391441"/>
              <a:gd name="connsiteY62" fmla="*/ 982564 h 6510969"/>
              <a:gd name="connsiteX63" fmla="*/ 0 w 11391441"/>
              <a:gd name="connsiteY63" fmla="*/ 520878 h 6510969"/>
              <a:gd name="connsiteX64" fmla="*/ 0 w 11391441"/>
              <a:gd name="connsiteY64" fmla="*/ 0 h 651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91441" h="6510969" fill="none" extrusionOk="0">
                <a:moveTo>
                  <a:pt x="0" y="0"/>
                </a:moveTo>
                <a:cubicBezTo>
                  <a:pt x="100675" y="-35582"/>
                  <a:pt x="351802" y="94"/>
                  <a:pt x="485635" y="0"/>
                </a:cubicBezTo>
                <a:cubicBezTo>
                  <a:pt x="619469" y="-94"/>
                  <a:pt x="1097724" y="11458"/>
                  <a:pt x="1313013" y="0"/>
                </a:cubicBezTo>
                <a:cubicBezTo>
                  <a:pt x="1528302" y="-11458"/>
                  <a:pt x="1687667" y="41540"/>
                  <a:pt x="2026477" y="0"/>
                </a:cubicBezTo>
                <a:cubicBezTo>
                  <a:pt x="2365287" y="-41540"/>
                  <a:pt x="2588951" y="69325"/>
                  <a:pt x="2739941" y="0"/>
                </a:cubicBezTo>
                <a:cubicBezTo>
                  <a:pt x="2890931" y="-69325"/>
                  <a:pt x="2875426" y="24523"/>
                  <a:pt x="2997748" y="0"/>
                </a:cubicBezTo>
                <a:cubicBezTo>
                  <a:pt x="3120070" y="-24523"/>
                  <a:pt x="3185318" y="12073"/>
                  <a:pt x="3255554" y="0"/>
                </a:cubicBezTo>
                <a:cubicBezTo>
                  <a:pt x="3325790" y="-12073"/>
                  <a:pt x="3709699" y="58247"/>
                  <a:pt x="4082932" y="0"/>
                </a:cubicBezTo>
                <a:cubicBezTo>
                  <a:pt x="4456165" y="-58247"/>
                  <a:pt x="4347616" y="36826"/>
                  <a:pt x="4454653" y="0"/>
                </a:cubicBezTo>
                <a:cubicBezTo>
                  <a:pt x="4561690" y="-36826"/>
                  <a:pt x="5009850" y="62262"/>
                  <a:pt x="5168117" y="0"/>
                </a:cubicBezTo>
                <a:cubicBezTo>
                  <a:pt x="5326384" y="-62262"/>
                  <a:pt x="5585511" y="68798"/>
                  <a:pt x="5767666" y="0"/>
                </a:cubicBezTo>
                <a:cubicBezTo>
                  <a:pt x="5949821" y="-68798"/>
                  <a:pt x="6089951" y="10260"/>
                  <a:pt x="6367216" y="0"/>
                </a:cubicBezTo>
                <a:cubicBezTo>
                  <a:pt x="6644481" y="-10260"/>
                  <a:pt x="6526277" y="20205"/>
                  <a:pt x="6625022" y="0"/>
                </a:cubicBezTo>
                <a:cubicBezTo>
                  <a:pt x="6723767" y="-20205"/>
                  <a:pt x="6950691" y="17404"/>
                  <a:pt x="7224572" y="0"/>
                </a:cubicBezTo>
                <a:cubicBezTo>
                  <a:pt x="7498453" y="-17404"/>
                  <a:pt x="7532142" y="24696"/>
                  <a:pt x="7710207" y="0"/>
                </a:cubicBezTo>
                <a:cubicBezTo>
                  <a:pt x="7888273" y="-24696"/>
                  <a:pt x="8145988" y="26066"/>
                  <a:pt x="8537585" y="0"/>
                </a:cubicBezTo>
                <a:cubicBezTo>
                  <a:pt x="8929182" y="-26066"/>
                  <a:pt x="9077777" y="63694"/>
                  <a:pt x="9364964" y="0"/>
                </a:cubicBezTo>
                <a:cubicBezTo>
                  <a:pt x="9652151" y="-63694"/>
                  <a:pt x="9801169" y="26436"/>
                  <a:pt x="9964513" y="0"/>
                </a:cubicBezTo>
                <a:cubicBezTo>
                  <a:pt x="10127857" y="-26436"/>
                  <a:pt x="10287199" y="18835"/>
                  <a:pt x="10450148" y="0"/>
                </a:cubicBezTo>
                <a:cubicBezTo>
                  <a:pt x="10613098" y="-18835"/>
                  <a:pt x="10600825" y="8804"/>
                  <a:pt x="10707955" y="0"/>
                </a:cubicBezTo>
                <a:cubicBezTo>
                  <a:pt x="10815085" y="-8804"/>
                  <a:pt x="11103000" y="29578"/>
                  <a:pt x="11391441" y="0"/>
                </a:cubicBezTo>
                <a:cubicBezTo>
                  <a:pt x="11420932" y="324517"/>
                  <a:pt x="11353117" y="448864"/>
                  <a:pt x="11391441" y="657016"/>
                </a:cubicBezTo>
                <a:cubicBezTo>
                  <a:pt x="11429765" y="865168"/>
                  <a:pt x="11352879" y="910500"/>
                  <a:pt x="11391441" y="1118703"/>
                </a:cubicBezTo>
                <a:cubicBezTo>
                  <a:pt x="11430003" y="1326906"/>
                  <a:pt x="11336240" y="1429053"/>
                  <a:pt x="11391441" y="1645499"/>
                </a:cubicBezTo>
                <a:cubicBezTo>
                  <a:pt x="11446642" y="1861945"/>
                  <a:pt x="11336161" y="1919677"/>
                  <a:pt x="11391441" y="2107186"/>
                </a:cubicBezTo>
                <a:cubicBezTo>
                  <a:pt x="11446721" y="2294695"/>
                  <a:pt x="11390224" y="2456810"/>
                  <a:pt x="11391441" y="2568873"/>
                </a:cubicBezTo>
                <a:cubicBezTo>
                  <a:pt x="11392658" y="2680936"/>
                  <a:pt x="11380707" y="3102255"/>
                  <a:pt x="11391441" y="3290999"/>
                </a:cubicBezTo>
                <a:cubicBezTo>
                  <a:pt x="11402175" y="3479743"/>
                  <a:pt x="11361320" y="3725245"/>
                  <a:pt x="11391441" y="4013125"/>
                </a:cubicBezTo>
                <a:cubicBezTo>
                  <a:pt x="11421562" y="4301005"/>
                  <a:pt x="11312175" y="4586945"/>
                  <a:pt x="11391441" y="4735250"/>
                </a:cubicBezTo>
                <a:cubicBezTo>
                  <a:pt x="11470707" y="4883555"/>
                  <a:pt x="11388254" y="5170360"/>
                  <a:pt x="11391441" y="5457376"/>
                </a:cubicBezTo>
                <a:cubicBezTo>
                  <a:pt x="11394628" y="5744392"/>
                  <a:pt x="11310519" y="6202179"/>
                  <a:pt x="11391441" y="6510969"/>
                </a:cubicBezTo>
                <a:cubicBezTo>
                  <a:pt x="11100015" y="6518625"/>
                  <a:pt x="10844432" y="6510287"/>
                  <a:pt x="10564063" y="6510969"/>
                </a:cubicBezTo>
                <a:cubicBezTo>
                  <a:pt x="10283694" y="6511651"/>
                  <a:pt x="10032182" y="6502443"/>
                  <a:pt x="9850599" y="6510969"/>
                </a:cubicBezTo>
                <a:cubicBezTo>
                  <a:pt x="9669016" y="6519495"/>
                  <a:pt x="9456183" y="6453355"/>
                  <a:pt x="9137135" y="6510969"/>
                </a:cubicBezTo>
                <a:cubicBezTo>
                  <a:pt x="8818087" y="6568583"/>
                  <a:pt x="8987475" y="6492663"/>
                  <a:pt x="8879328" y="6510969"/>
                </a:cubicBezTo>
                <a:cubicBezTo>
                  <a:pt x="8771181" y="6529275"/>
                  <a:pt x="8741176" y="6486386"/>
                  <a:pt x="8621522" y="6510969"/>
                </a:cubicBezTo>
                <a:cubicBezTo>
                  <a:pt x="8501868" y="6535552"/>
                  <a:pt x="8368439" y="6482002"/>
                  <a:pt x="8135887" y="6510969"/>
                </a:cubicBezTo>
                <a:cubicBezTo>
                  <a:pt x="7903336" y="6539936"/>
                  <a:pt x="7622622" y="6446469"/>
                  <a:pt x="7308509" y="6510969"/>
                </a:cubicBezTo>
                <a:cubicBezTo>
                  <a:pt x="6994396" y="6575469"/>
                  <a:pt x="7108729" y="6486932"/>
                  <a:pt x="7050702" y="6510969"/>
                </a:cubicBezTo>
                <a:cubicBezTo>
                  <a:pt x="6992675" y="6535006"/>
                  <a:pt x="6621138" y="6506298"/>
                  <a:pt x="6451153" y="6510969"/>
                </a:cubicBezTo>
                <a:cubicBezTo>
                  <a:pt x="6281168" y="6515640"/>
                  <a:pt x="6169947" y="6477529"/>
                  <a:pt x="6079432" y="6510969"/>
                </a:cubicBezTo>
                <a:cubicBezTo>
                  <a:pt x="5988917" y="6544409"/>
                  <a:pt x="5703481" y="6492801"/>
                  <a:pt x="5593797" y="6510969"/>
                </a:cubicBezTo>
                <a:cubicBezTo>
                  <a:pt x="5484113" y="6529137"/>
                  <a:pt x="5319288" y="6471487"/>
                  <a:pt x="5222076" y="6510969"/>
                </a:cubicBezTo>
                <a:cubicBezTo>
                  <a:pt x="5124864" y="6550451"/>
                  <a:pt x="4938538" y="6467731"/>
                  <a:pt x="4850356" y="6510969"/>
                </a:cubicBezTo>
                <a:cubicBezTo>
                  <a:pt x="4762174" y="6554207"/>
                  <a:pt x="4581753" y="6481968"/>
                  <a:pt x="4478635" y="6510969"/>
                </a:cubicBezTo>
                <a:cubicBezTo>
                  <a:pt x="4375517" y="6539970"/>
                  <a:pt x="4145466" y="6456400"/>
                  <a:pt x="3993000" y="6510969"/>
                </a:cubicBezTo>
                <a:cubicBezTo>
                  <a:pt x="3840535" y="6565538"/>
                  <a:pt x="3540782" y="6458271"/>
                  <a:pt x="3393450" y="6510969"/>
                </a:cubicBezTo>
                <a:cubicBezTo>
                  <a:pt x="3246118" y="6563667"/>
                  <a:pt x="2824897" y="6499954"/>
                  <a:pt x="2679986" y="6510969"/>
                </a:cubicBezTo>
                <a:cubicBezTo>
                  <a:pt x="2535075" y="6521984"/>
                  <a:pt x="2308366" y="6506694"/>
                  <a:pt x="2194351" y="6510969"/>
                </a:cubicBezTo>
                <a:cubicBezTo>
                  <a:pt x="2080336" y="6515244"/>
                  <a:pt x="1844817" y="6443364"/>
                  <a:pt x="1594802" y="6510969"/>
                </a:cubicBezTo>
                <a:cubicBezTo>
                  <a:pt x="1344787" y="6578574"/>
                  <a:pt x="1465069" y="6507521"/>
                  <a:pt x="1336995" y="6510969"/>
                </a:cubicBezTo>
                <a:cubicBezTo>
                  <a:pt x="1208921" y="6514417"/>
                  <a:pt x="1066767" y="6504135"/>
                  <a:pt x="965275" y="6510969"/>
                </a:cubicBezTo>
                <a:cubicBezTo>
                  <a:pt x="863783" y="6517803"/>
                  <a:pt x="239057" y="6449577"/>
                  <a:pt x="0" y="6510969"/>
                </a:cubicBezTo>
                <a:cubicBezTo>
                  <a:pt x="-4416" y="6388484"/>
                  <a:pt x="39305" y="6143936"/>
                  <a:pt x="0" y="5984172"/>
                </a:cubicBezTo>
                <a:cubicBezTo>
                  <a:pt x="-39305" y="5824408"/>
                  <a:pt x="20972" y="5756339"/>
                  <a:pt x="0" y="5587595"/>
                </a:cubicBezTo>
                <a:cubicBezTo>
                  <a:pt x="-20972" y="5418851"/>
                  <a:pt x="43559" y="5293969"/>
                  <a:pt x="0" y="5125908"/>
                </a:cubicBezTo>
                <a:cubicBezTo>
                  <a:pt x="-43559" y="4957847"/>
                  <a:pt x="36926" y="4751634"/>
                  <a:pt x="0" y="4468892"/>
                </a:cubicBezTo>
                <a:cubicBezTo>
                  <a:pt x="-36926" y="4186150"/>
                  <a:pt x="24456" y="4064149"/>
                  <a:pt x="0" y="3746767"/>
                </a:cubicBezTo>
                <a:cubicBezTo>
                  <a:pt x="-24456" y="3429385"/>
                  <a:pt x="54744" y="3210275"/>
                  <a:pt x="0" y="3024641"/>
                </a:cubicBezTo>
                <a:cubicBezTo>
                  <a:pt x="-54744" y="2839007"/>
                  <a:pt x="29055" y="2690621"/>
                  <a:pt x="0" y="2562954"/>
                </a:cubicBezTo>
                <a:cubicBezTo>
                  <a:pt x="-29055" y="2435287"/>
                  <a:pt x="66104" y="2108041"/>
                  <a:pt x="0" y="1971048"/>
                </a:cubicBezTo>
                <a:cubicBezTo>
                  <a:pt x="-66104" y="1834055"/>
                  <a:pt x="8445" y="1609301"/>
                  <a:pt x="0" y="1509361"/>
                </a:cubicBezTo>
                <a:cubicBezTo>
                  <a:pt x="-8445" y="1409421"/>
                  <a:pt x="11896" y="1166076"/>
                  <a:pt x="0" y="982564"/>
                </a:cubicBezTo>
                <a:cubicBezTo>
                  <a:pt x="-11896" y="799052"/>
                  <a:pt x="12173" y="727872"/>
                  <a:pt x="0" y="520878"/>
                </a:cubicBezTo>
                <a:cubicBezTo>
                  <a:pt x="-12173" y="313884"/>
                  <a:pt x="49250" y="221242"/>
                  <a:pt x="0" y="0"/>
                </a:cubicBezTo>
                <a:close/>
              </a:path>
              <a:path w="11391441" h="6510969" stroke="0" extrusionOk="0">
                <a:moveTo>
                  <a:pt x="0" y="0"/>
                </a:moveTo>
                <a:cubicBezTo>
                  <a:pt x="70297" y="-29922"/>
                  <a:pt x="151945" y="18311"/>
                  <a:pt x="257806" y="0"/>
                </a:cubicBezTo>
                <a:cubicBezTo>
                  <a:pt x="363667" y="-18311"/>
                  <a:pt x="525169" y="28604"/>
                  <a:pt x="629527" y="0"/>
                </a:cubicBezTo>
                <a:cubicBezTo>
                  <a:pt x="733885" y="-28604"/>
                  <a:pt x="957534" y="38438"/>
                  <a:pt x="1115162" y="0"/>
                </a:cubicBezTo>
                <a:cubicBezTo>
                  <a:pt x="1272791" y="-38438"/>
                  <a:pt x="1279700" y="29583"/>
                  <a:pt x="1372968" y="0"/>
                </a:cubicBezTo>
                <a:cubicBezTo>
                  <a:pt x="1466236" y="-29583"/>
                  <a:pt x="1563984" y="29351"/>
                  <a:pt x="1630775" y="0"/>
                </a:cubicBezTo>
                <a:cubicBezTo>
                  <a:pt x="1697566" y="-29351"/>
                  <a:pt x="2238362" y="52223"/>
                  <a:pt x="2458153" y="0"/>
                </a:cubicBezTo>
                <a:cubicBezTo>
                  <a:pt x="2677944" y="-52223"/>
                  <a:pt x="2806728" y="44516"/>
                  <a:pt x="2943788" y="0"/>
                </a:cubicBezTo>
                <a:cubicBezTo>
                  <a:pt x="3080849" y="-44516"/>
                  <a:pt x="3204927" y="38484"/>
                  <a:pt x="3315509" y="0"/>
                </a:cubicBezTo>
                <a:cubicBezTo>
                  <a:pt x="3426091" y="-38484"/>
                  <a:pt x="3480173" y="13149"/>
                  <a:pt x="3573315" y="0"/>
                </a:cubicBezTo>
                <a:cubicBezTo>
                  <a:pt x="3666457" y="-13149"/>
                  <a:pt x="4053512" y="41590"/>
                  <a:pt x="4400694" y="0"/>
                </a:cubicBezTo>
                <a:cubicBezTo>
                  <a:pt x="4747876" y="-41590"/>
                  <a:pt x="4766890" y="35434"/>
                  <a:pt x="5000243" y="0"/>
                </a:cubicBezTo>
                <a:cubicBezTo>
                  <a:pt x="5233596" y="-35434"/>
                  <a:pt x="5433198" y="66269"/>
                  <a:pt x="5713707" y="0"/>
                </a:cubicBezTo>
                <a:cubicBezTo>
                  <a:pt x="5994216" y="-66269"/>
                  <a:pt x="6067941" y="27134"/>
                  <a:pt x="6313257" y="0"/>
                </a:cubicBezTo>
                <a:cubicBezTo>
                  <a:pt x="6558573" y="-27134"/>
                  <a:pt x="6777694" y="17782"/>
                  <a:pt x="7140635" y="0"/>
                </a:cubicBezTo>
                <a:cubicBezTo>
                  <a:pt x="7503576" y="-17782"/>
                  <a:pt x="7384649" y="36058"/>
                  <a:pt x="7626270" y="0"/>
                </a:cubicBezTo>
                <a:cubicBezTo>
                  <a:pt x="7867892" y="-36058"/>
                  <a:pt x="8066670" y="67585"/>
                  <a:pt x="8339734" y="0"/>
                </a:cubicBezTo>
                <a:cubicBezTo>
                  <a:pt x="8612798" y="-67585"/>
                  <a:pt x="8490750" y="24419"/>
                  <a:pt x="8597540" y="0"/>
                </a:cubicBezTo>
                <a:cubicBezTo>
                  <a:pt x="8704330" y="-24419"/>
                  <a:pt x="9024740" y="46017"/>
                  <a:pt x="9424919" y="0"/>
                </a:cubicBezTo>
                <a:cubicBezTo>
                  <a:pt x="9825098" y="-46017"/>
                  <a:pt x="9970068" y="64561"/>
                  <a:pt x="10138382" y="0"/>
                </a:cubicBezTo>
                <a:cubicBezTo>
                  <a:pt x="10306696" y="-64561"/>
                  <a:pt x="10588943" y="23822"/>
                  <a:pt x="10737932" y="0"/>
                </a:cubicBezTo>
                <a:cubicBezTo>
                  <a:pt x="10886921" y="-23822"/>
                  <a:pt x="11192901" y="31098"/>
                  <a:pt x="11391441" y="0"/>
                </a:cubicBezTo>
                <a:cubicBezTo>
                  <a:pt x="11464384" y="256505"/>
                  <a:pt x="11327524" y="517972"/>
                  <a:pt x="11391441" y="722126"/>
                </a:cubicBezTo>
                <a:cubicBezTo>
                  <a:pt x="11455358" y="926280"/>
                  <a:pt x="11376496" y="1031931"/>
                  <a:pt x="11391441" y="1118703"/>
                </a:cubicBezTo>
                <a:cubicBezTo>
                  <a:pt x="11406386" y="1205475"/>
                  <a:pt x="11372856" y="1668987"/>
                  <a:pt x="11391441" y="1840829"/>
                </a:cubicBezTo>
                <a:cubicBezTo>
                  <a:pt x="11410026" y="2012671"/>
                  <a:pt x="11382933" y="2180362"/>
                  <a:pt x="11391441" y="2367625"/>
                </a:cubicBezTo>
                <a:cubicBezTo>
                  <a:pt x="11399949" y="2554888"/>
                  <a:pt x="11358106" y="2726410"/>
                  <a:pt x="11391441" y="2829312"/>
                </a:cubicBezTo>
                <a:cubicBezTo>
                  <a:pt x="11424776" y="2932214"/>
                  <a:pt x="11344022" y="3063011"/>
                  <a:pt x="11391441" y="3290999"/>
                </a:cubicBezTo>
                <a:cubicBezTo>
                  <a:pt x="11438860" y="3518987"/>
                  <a:pt x="11360136" y="3688778"/>
                  <a:pt x="11391441" y="4013125"/>
                </a:cubicBezTo>
                <a:cubicBezTo>
                  <a:pt x="11422746" y="4337472"/>
                  <a:pt x="11321112" y="4394420"/>
                  <a:pt x="11391441" y="4605031"/>
                </a:cubicBezTo>
                <a:cubicBezTo>
                  <a:pt x="11461770" y="4815642"/>
                  <a:pt x="11389289" y="4869992"/>
                  <a:pt x="11391441" y="5066718"/>
                </a:cubicBezTo>
                <a:cubicBezTo>
                  <a:pt x="11393593" y="5263444"/>
                  <a:pt x="11383168" y="5530809"/>
                  <a:pt x="11391441" y="5723734"/>
                </a:cubicBezTo>
                <a:cubicBezTo>
                  <a:pt x="11399714" y="5916659"/>
                  <a:pt x="11316912" y="6209865"/>
                  <a:pt x="11391441" y="6510969"/>
                </a:cubicBezTo>
                <a:cubicBezTo>
                  <a:pt x="11049028" y="6546281"/>
                  <a:pt x="10899426" y="6467543"/>
                  <a:pt x="10677977" y="6510969"/>
                </a:cubicBezTo>
                <a:cubicBezTo>
                  <a:pt x="10456528" y="6554395"/>
                  <a:pt x="10521065" y="6504339"/>
                  <a:pt x="10420171" y="6510969"/>
                </a:cubicBezTo>
                <a:cubicBezTo>
                  <a:pt x="10319277" y="6517599"/>
                  <a:pt x="10043247" y="6489670"/>
                  <a:pt x="9820621" y="6510969"/>
                </a:cubicBezTo>
                <a:cubicBezTo>
                  <a:pt x="9597995" y="6532268"/>
                  <a:pt x="9557894" y="6495611"/>
                  <a:pt x="9334986" y="6510969"/>
                </a:cubicBezTo>
                <a:cubicBezTo>
                  <a:pt x="9112078" y="6526327"/>
                  <a:pt x="9180129" y="6490608"/>
                  <a:pt x="9077180" y="6510969"/>
                </a:cubicBezTo>
                <a:cubicBezTo>
                  <a:pt x="8974231" y="6531330"/>
                  <a:pt x="8825307" y="6468218"/>
                  <a:pt x="8591545" y="6510969"/>
                </a:cubicBezTo>
                <a:cubicBezTo>
                  <a:pt x="8357784" y="6553720"/>
                  <a:pt x="8031361" y="6480581"/>
                  <a:pt x="7878081" y="6510969"/>
                </a:cubicBezTo>
                <a:cubicBezTo>
                  <a:pt x="7724801" y="6541357"/>
                  <a:pt x="7701787" y="6489269"/>
                  <a:pt x="7620274" y="6510969"/>
                </a:cubicBezTo>
                <a:cubicBezTo>
                  <a:pt x="7538761" y="6532669"/>
                  <a:pt x="7415549" y="6481416"/>
                  <a:pt x="7362468" y="6510969"/>
                </a:cubicBezTo>
                <a:cubicBezTo>
                  <a:pt x="7309387" y="6540522"/>
                  <a:pt x="7033741" y="6493329"/>
                  <a:pt x="6762919" y="6510969"/>
                </a:cubicBezTo>
                <a:cubicBezTo>
                  <a:pt x="6492097" y="6528609"/>
                  <a:pt x="6143860" y="6415522"/>
                  <a:pt x="5935540" y="6510969"/>
                </a:cubicBezTo>
                <a:cubicBezTo>
                  <a:pt x="5727220" y="6606416"/>
                  <a:pt x="5445080" y="6485440"/>
                  <a:pt x="5222076" y="6510969"/>
                </a:cubicBezTo>
                <a:cubicBezTo>
                  <a:pt x="4999072" y="6536498"/>
                  <a:pt x="4946757" y="6488464"/>
                  <a:pt x="4850356" y="6510969"/>
                </a:cubicBezTo>
                <a:cubicBezTo>
                  <a:pt x="4753955" y="6533474"/>
                  <a:pt x="4482499" y="6506363"/>
                  <a:pt x="4250806" y="6510969"/>
                </a:cubicBezTo>
                <a:cubicBezTo>
                  <a:pt x="4019113" y="6515575"/>
                  <a:pt x="4093761" y="6502761"/>
                  <a:pt x="3993000" y="6510969"/>
                </a:cubicBezTo>
                <a:cubicBezTo>
                  <a:pt x="3892239" y="6519177"/>
                  <a:pt x="3631663" y="6447434"/>
                  <a:pt x="3393450" y="6510969"/>
                </a:cubicBezTo>
                <a:cubicBezTo>
                  <a:pt x="3155237" y="6574504"/>
                  <a:pt x="3149104" y="6458973"/>
                  <a:pt x="2907815" y="6510969"/>
                </a:cubicBezTo>
                <a:cubicBezTo>
                  <a:pt x="2666527" y="6562965"/>
                  <a:pt x="2636443" y="6504480"/>
                  <a:pt x="2422180" y="6510969"/>
                </a:cubicBezTo>
                <a:cubicBezTo>
                  <a:pt x="2207918" y="6517458"/>
                  <a:pt x="2152239" y="6463958"/>
                  <a:pt x="1936545" y="6510969"/>
                </a:cubicBezTo>
                <a:cubicBezTo>
                  <a:pt x="1720851" y="6557980"/>
                  <a:pt x="1745438" y="6507040"/>
                  <a:pt x="1678739" y="6510969"/>
                </a:cubicBezTo>
                <a:cubicBezTo>
                  <a:pt x="1612040" y="6514898"/>
                  <a:pt x="1397813" y="6493987"/>
                  <a:pt x="1307018" y="6510969"/>
                </a:cubicBezTo>
                <a:cubicBezTo>
                  <a:pt x="1216223" y="6527951"/>
                  <a:pt x="1149723" y="6510464"/>
                  <a:pt x="1049212" y="6510969"/>
                </a:cubicBezTo>
                <a:cubicBezTo>
                  <a:pt x="948701" y="6511474"/>
                  <a:pt x="706185" y="6472011"/>
                  <a:pt x="563577" y="6510969"/>
                </a:cubicBezTo>
                <a:cubicBezTo>
                  <a:pt x="420970" y="6549927"/>
                  <a:pt x="255461" y="6483357"/>
                  <a:pt x="0" y="6510969"/>
                </a:cubicBezTo>
                <a:cubicBezTo>
                  <a:pt x="-30945" y="6416270"/>
                  <a:pt x="46032" y="6211937"/>
                  <a:pt x="0" y="6114392"/>
                </a:cubicBezTo>
                <a:cubicBezTo>
                  <a:pt x="-46032" y="6016847"/>
                  <a:pt x="51598" y="5725879"/>
                  <a:pt x="0" y="5587595"/>
                </a:cubicBezTo>
                <a:cubicBezTo>
                  <a:pt x="-51598" y="5449311"/>
                  <a:pt x="27110" y="5237260"/>
                  <a:pt x="0" y="5060799"/>
                </a:cubicBezTo>
                <a:cubicBezTo>
                  <a:pt x="-27110" y="4884338"/>
                  <a:pt x="78107" y="4732251"/>
                  <a:pt x="0" y="4403783"/>
                </a:cubicBezTo>
                <a:cubicBezTo>
                  <a:pt x="-78107" y="4075315"/>
                  <a:pt x="29151" y="4109426"/>
                  <a:pt x="0" y="4007205"/>
                </a:cubicBezTo>
                <a:cubicBezTo>
                  <a:pt x="-29151" y="3904984"/>
                  <a:pt x="54584" y="3488167"/>
                  <a:pt x="0" y="3350190"/>
                </a:cubicBezTo>
                <a:cubicBezTo>
                  <a:pt x="-54584" y="3212213"/>
                  <a:pt x="2349" y="3093783"/>
                  <a:pt x="0" y="2953612"/>
                </a:cubicBezTo>
                <a:cubicBezTo>
                  <a:pt x="-2349" y="2813441"/>
                  <a:pt x="19926" y="2681032"/>
                  <a:pt x="0" y="2557035"/>
                </a:cubicBezTo>
                <a:cubicBezTo>
                  <a:pt x="-19926" y="2433038"/>
                  <a:pt x="45956" y="2119972"/>
                  <a:pt x="0" y="1965129"/>
                </a:cubicBezTo>
                <a:cubicBezTo>
                  <a:pt x="-45956" y="1810286"/>
                  <a:pt x="32391" y="1660488"/>
                  <a:pt x="0" y="1503442"/>
                </a:cubicBezTo>
                <a:cubicBezTo>
                  <a:pt x="-32391" y="1346396"/>
                  <a:pt x="21638" y="1195256"/>
                  <a:pt x="0" y="1041755"/>
                </a:cubicBezTo>
                <a:cubicBezTo>
                  <a:pt x="-21638" y="888254"/>
                  <a:pt x="31010" y="688339"/>
                  <a:pt x="0" y="580068"/>
                </a:cubicBezTo>
                <a:cubicBezTo>
                  <a:pt x="-31010" y="471797"/>
                  <a:pt x="21884" y="2874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32247A9-3C34-4622-B9E5-00F1BB9CB666}"/>
              </a:ext>
            </a:extLst>
          </p:cNvPr>
          <p:cNvSpPr/>
          <p:nvPr/>
        </p:nvSpPr>
        <p:spPr>
          <a:xfrm>
            <a:off x="-30431" y="555341"/>
            <a:ext cx="1605843" cy="535329"/>
          </a:xfrm>
          <a:custGeom>
            <a:avLst/>
            <a:gdLst>
              <a:gd name="connsiteX0" fmla="*/ 0 w 1605843"/>
              <a:gd name="connsiteY0" fmla="*/ 0 h 535329"/>
              <a:gd name="connsiteX1" fmla="*/ 446060 w 1605843"/>
              <a:gd name="connsiteY1" fmla="*/ 0 h 535329"/>
              <a:gd name="connsiteX2" fmla="*/ 878738 w 1605843"/>
              <a:gd name="connsiteY2" fmla="*/ 0 h 535329"/>
              <a:gd name="connsiteX3" fmla="*/ 1338179 w 1605843"/>
              <a:gd name="connsiteY3" fmla="*/ 0 h 535329"/>
              <a:gd name="connsiteX4" fmla="*/ 1605843 w 1605843"/>
              <a:gd name="connsiteY4" fmla="*/ 267665 h 535329"/>
              <a:gd name="connsiteX5" fmla="*/ 1338179 w 1605843"/>
              <a:gd name="connsiteY5" fmla="*/ 535329 h 535329"/>
              <a:gd name="connsiteX6" fmla="*/ 918883 w 1605843"/>
              <a:gd name="connsiteY6" fmla="*/ 535329 h 535329"/>
              <a:gd name="connsiteX7" fmla="*/ 499587 w 1605843"/>
              <a:gd name="connsiteY7" fmla="*/ 535329 h 535329"/>
              <a:gd name="connsiteX8" fmla="*/ 0 w 1605843"/>
              <a:gd name="connsiteY8" fmla="*/ 535329 h 535329"/>
              <a:gd name="connsiteX9" fmla="*/ 0 w 1605843"/>
              <a:gd name="connsiteY9" fmla="*/ 0 h 5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5843" h="535329" fill="none" extrusionOk="0">
                <a:moveTo>
                  <a:pt x="0" y="0"/>
                </a:moveTo>
                <a:cubicBezTo>
                  <a:pt x="157951" y="-6744"/>
                  <a:pt x="345460" y="22507"/>
                  <a:pt x="446060" y="0"/>
                </a:cubicBezTo>
                <a:cubicBezTo>
                  <a:pt x="546660" y="-22507"/>
                  <a:pt x="683743" y="40365"/>
                  <a:pt x="878738" y="0"/>
                </a:cubicBezTo>
                <a:cubicBezTo>
                  <a:pt x="1073733" y="-40365"/>
                  <a:pt x="1116442" y="53225"/>
                  <a:pt x="1338179" y="0"/>
                </a:cubicBezTo>
                <a:cubicBezTo>
                  <a:pt x="1402858" y="64225"/>
                  <a:pt x="1478083" y="174722"/>
                  <a:pt x="1605843" y="267665"/>
                </a:cubicBezTo>
                <a:cubicBezTo>
                  <a:pt x="1545456" y="341078"/>
                  <a:pt x="1468796" y="401479"/>
                  <a:pt x="1338179" y="535329"/>
                </a:cubicBezTo>
                <a:cubicBezTo>
                  <a:pt x="1240935" y="577884"/>
                  <a:pt x="1027491" y="513490"/>
                  <a:pt x="918883" y="535329"/>
                </a:cubicBezTo>
                <a:cubicBezTo>
                  <a:pt x="810275" y="557168"/>
                  <a:pt x="605533" y="534921"/>
                  <a:pt x="499587" y="535329"/>
                </a:cubicBezTo>
                <a:cubicBezTo>
                  <a:pt x="393641" y="535737"/>
                  <a:pt x="217625" y="488307"/>
                  <a:pt x="0" y="535329"/>
                </a:cubicBezTo>
                <a:cubicBezTo>
                  <a:pt x="-57280" y="348125"/>
                  <a:pt x="61084" y="172824"/>
                  <a:pt x="0" y="0"/>
                </a:cubicBezTo>
                <a:close/>
              </a:path>
              <a:path w="1605843" h="535329" stroke="0" extrusionOk="0">
                <a:moveTo>
                  <a:pt x="0" y="0"/>
                </a:moveTo>
                <a:cubicBezTo>
                  <a:pt x="137300" y="-6522"/>
                  <a:pt x="240154" y="24846"/>
                  <a:pt x="459441" y="0"/>
                </a:cubicBezTo>
                <a:cubicBezTo>
                  <a:pt x="678728" y="-24846"/>
                  <a:pt x="693356" y="52725"/>
                  <a:pt x="918883" y="0"/>
                </a:cubicBezTo>
                <a:cubicBezTo>
                  <a:pt x="1144410" y="-52725"/>
                  <a:pt x="1130663" y="7843"/>
                  <a:pt x="1338179" y="0"/>
                </a:cubicBezTo>
                <a:cubicBezTo>
                  <a:pt x="1419025" y="29288"/>
                  <a:pt x="1474870" y="150080"/>
                  <a:pt x="1605843" y="267665"/>
                </a:cubicBezTo>
                <a:cubicBezTo>
                  <a:pt x="1488747" y="399551"/>
                  <a:pt x="1414518" y="417712"/>
                  <a:pt x="1338179" y="535329"/>
                </a:cubicBezTo>
                <a:cubicBezTo>
                  <a:pt x="1162849" y="567192"/>
                  <a:pt x="1065182" y="510763"/>
                  <a:pt x="932265" y="535329"/>
                </a:cubicBezTo>
                <a:cubicBezTo>
                  <a:pt x="799348" y="559895"/>
                  <a:pt x="633078" y="484116"/>
                  <a:pt x="499587" y="535329"/>
                </a:cubicBezTo>
                <a:cubicBezTo>
                  <a:pt x="366096" y="586542"/>
                  <a:pt x="153573" y="501345"/>
                  <a:pt x="0" y="535329"/>
                </a:cubicBezTo>
                <a:cubicBezTo>
                  <a:pt x="-41835" y="350242"/>
                  <a:pt x="32513" y="249288"/>
                  <a:pt x="0" y="0"/>
                </a:cubicBezTo>
                <a:close/>
              </a:path>
            </a:pathLst>
          </a:custGeom>
          <a:solidFill>
            <a:srgbClr val="F58B6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bg1"/>
                </a:solidFill>
              </a:rPr>
              <a:t>عرض الدرس </a:t>
            </a:r>
            <a:endParaRPr lang="en-AE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BE1F63-6318-4E4D-8A32-256FE33B0060}"/>
              </a:ext>
            </a:extLst>
          </p:cNvPr>
          <p:cNvCxnSpPr>
            <a:cxnSpLocks/>
          </p:cNvCxnSpPr>
          <p:nvPr/>
        </p:nvCxnSpPr>
        <p:spPr>
          <a:xfrm flipH="1">
            <a:off x="4406288" y="4456181"/>
            <a:ext cx="736499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BFCAB61-6B67-4CE0-80F8-9559120012D0}"/>
              </a:ext>
            </a:extLst>
          </p:cNvPr>
          <p:cNvSpPr txBox="1"/>
          <p:nvPr/>
        </p:nvSpPr>
        <p:spPr>
          <a:xfrm>
            <a:off x="7514468" y="397894"/>
            <a:ext cx="4150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الكلمة وقطعها إلى مقاطع :</a:t>
            </a:r>
            <a:endParaRPr lang="en-AE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AE39DF-56E4-4913-9EBD-907F7BF841EF}"/>
              </a:ext>
            </a:extLst>
          </p:cNvPr>
          <p:cNvSpPr/>
          <p:nvPr/>
        </p:nvSpPr>
        <p:spPr>
          <a:xfrm>
            <a:off x="4335599" y="1183747"/>
            <a:ext cx="335279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0"/>
                <a:solidFill>
                  <a:srgbClr val="FC3D55"/>
                </a:solidFill>
              </a:rPr>
              <a:t>ـضَـ</a:t>
            </a:r>
            <a:endParaRPr lang="en-US" sz="13800" b="1" dirty="0">
              <a:ln w="0"/>
              <a:solidFill>
                <a:srgbClr val="FC3D5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7F334-987D-48D6-8F32-75EE34E122D2}"/>
              </a:ext>
            </a:extLst>
          </p:cNvPr>
          <p:cNvSpPr/>
          <p:nvPr/>
        </p:nvSpPr>
        <p:spPr>
          <a:xfrm>
            <a:off x="6680895" y="1190130"/>
            <a:ext cx="184537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0"/>
                <a:solidFill>
                  <a:srgbClr val="FC3D55"/>
                </a:solidFill>
              </a:rPr>
              <a:t>أَخْـ</a:t>
            </a:r>
            <a:endParaRPr lang="en-US" sz="13800" b="1" cap="none" spc="0" dirty="0">
              <a:ln w="0"/>
              <a:solidFill>
                <a:srgbClr val="FC3D55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E29EF9-7440-4E67-9C1C-AC298E56A742}"/>
              </a:ext>
            </a:extLst>
          </p:cNvPr>
          <p:cNvCxnSpPr/>
          <p:nvPr/>
        </p:nvCxnSpPr>
        <p:spPr>
          <a:xfrm flipH="1">
            <a:off x="9364133" y="3463271"/>
            <a:ext cx="245534" cy="99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CA298C-D058-48F0-A7C8-8BD24FBEEE67}"/>
              </a:ext>
            </a:extLst>
          </p:cNvPr>
          <p:cNvCxnSpPr/>
          <p:nvPr/>
        </p:nvCxnSpPr>
        <p:spPr>
          <a:xfrm flipH="1">
            <a:off x="6830040" y="3443361"/>
            <a:ext cx="245534" cy="99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4DAC7-4E62-4414-9342-C9D80811A783}"/>
              </a:ext>
            </a:extLst>
          </p:cNvPr>
          <p:cNvSpPr/>
          <p:nvPr/>
        </p:nvSpPr>
        <p:spPr>
          <a:xfrm>
            <a:off x="2833638" y="1188381"/>
            <a:ext cx="335279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0"/>
                <a:solidFill>
                  <a:srgbClr val="FC3D55"/>
                </a:solidFill>
              </a:rPr>
              <a:t>ـرٌ</a:t>
            </a:r>
            <a:endParaRPr lang="en-US" sz="13800" b="1" dirty="0">
              <a:ln w="0"/>
              <a:solidFill>
                <a:srgbClr val="FC3D55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928D6F-0612-4E24-B653-39F04B818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110131" y="3572751"/>
            <a:ext cx="1881416" cy="2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6185 0.275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16484 0.2738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961 0.265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A699F-3900-4D5E-8A40-6FDA0AE64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"/>
          <a:stretch/>
        </p:blipFill>
        <p:spPr>
          <a:xfrm>
            <a:off x="-11017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49CA8E-69C7-43EC-859B-94D40E2A4C69}"/>
              </a:ext>
            </a:extLst>
          </p:cNvPr>
          <p:cNvSpPr/>
          <p:nvPr/>
        </p:nvSpPr>
        <p:spPr>
          <a:xfrm>
            <a:off x="440675" y="176270"/>
            <a:ext cx="11391441" cy="6510969"/>
          </a:xfrm>
          <a:custGeom>
            <a:avLst/>
            <a:gdLst>
              <a:gd name="connsiteX0" fmla="*/ 0 w 11391441"/>
              <a:gd name="connsiteY0" fmla="*/ 0 h 6510969"/>
              <a:gd name="connsiteX1" fmla="*/ 485635 w 11391441"/>
              <a:gd name="connsiteY1" fmla="*/ 0 h 6510969"/>
              <a:gd name="connsiteX2" fmla="*/ 1313013 w 11391441"/>
              <a:gd name="connsiteY2" fmla="*/ 0 h 6510969"/>
              <a:gd name="connsiteX3" fmla="*/ 2026477 w 11391441"/>
              <a:gd name="connsiteY3" fmla="*/ 0 h 6510969"/>
              <a:gd name="connsiteX4" fmla="*/ 2739941 w 11391441"/>
              <a:gd name="connsiteY4" fmla="*/ 0 h 6510969"/>
              <a:gd name="connsiteX5" fmla="*/ 2997748 w 11391441"/>
              <a:gd name="connsiteY5" fmla="*/ 0 h 6510969"/>
              <a:gd name="connsiteX6" fmla="*/ 3255554 w 11391441"/>
              <a:gd name="connsiteY6" fmla="*/ 0 h 6510969"/>
              <a:gd name="connsiteX7" fmla="*/ 4082932 w 11391441"/>
              <a:gd name="connsiteY7" fmla="*/ 0 h 6510969"/>
              <a:gd name="connsiteX8" fmla="*/ 4454653 w 11391441"/>
              <a:gd name="connsiteY8" fmla="*/ 0 h 6510969"/>
              <a:gd name="connsiteX9" fmla="*/ 5168117 w 11391441"/>
              <a:gd name="connsiteY9" fmla="*/ 0 h 6510969"/>
              <a:gd name="connsiteX10" fmla="*/ 5767666 w 11391441"/>
              <a:gd name="connsiteY10" fmla="*/ 0 h 6510969"/>
              <a:gd name="connsiteX11" fmla="*/ 6367216 w 11391441"/>
              <a:gd name="connsiteY11" fmla="*/ 0 h 6510969"/>
              <a:gd name="connsiteX12" fmla="*/ 6625022 w 11391441"/>
              <a:gd name="connsiteY12" fmla="*/ 0 h 6510969"/>
              <a:gd name="connsiteX13" fmla="*/ 7224572 w 11391441"/>
              <a:gd name="connsiteY13" fmla="*/ 0 h 6510969"/>
              <a:gd name="connsiteX14" fmla="*/ 7710207 w 11391441"/>
              <a:gd name="connsiteY14" fmla="*/ 0 h 6510969"/>
              <a:gd name="connsiteX15" fmla="*/ 8537585 w 11391441"/>
              <a:gd name="connsiteY15" fmla="*/ 0 h 6510969"/>
              <a:gd name="connsiteX16" fmla="*/ 9364964 w 11391441"/>
              <a:gd name="connsiteY16" fmla="*/ 0 h 6510969"/>
              <a:gd name="connsiteX17" fmla="*/ 9964513 w 11391441"/>
              <a:gd name="connsiteY17" fmla="*/ 0 h 6510969"/>
              <a:gd name="connsiteX18" fmla="*/ 10450148 w 11391441"/>
              <a:gd name="connsiteY18" fmla="*/ 0 h 6510969"/>
              <a:gd name="connsiteX19" fmla="*/ 10707955 w 11391441"/>
              <a:gd name="connsiteY19" fmla="*/ 0 h 6510969"/>
              <a:gd name="connsiteX20" fmla="*/ 11391441 w 11391441"/>
              <a:gd name="connsiteY20" fmla="*/ 0 h 6510969"/>
              <a:gd name="connsiteX21" fmla="*/ 11391441 w 11391441"/>
              <a:gd name="connsiteY21" fmla="*/ 657016 h 6510969"/>
              <a:gd name="connsiteX22" fmla="*/ 11391441 w 11391441"/>
              <a:gd name="connsiteY22" fmla="*/ 1118703 h 6510969"/>
              <a:gd name="connsiteX23" fmla="*/ 11391441 w 11391441"/>
              <a:gd name="connsiteY23" fmla="*/ 1645499 h 6510969"/>
              <a:gd name="connsiteX24" fmla="*/ 11391441 w 11391441"/>
              <a:gd name="connsiteY24" fmla="*/ 2107186 h 6510969"/>
              <a:gd name="connsiteX25" fmla="*/ 11391441 w 11391441"/>
              <a:gd name="connsiteY25" fmla="*/ 2568873 h 6510969"/>
              <a:gd name="connsiteX26" fmla="*/ 11391441 w 11391441"/>
              <a:gd name="connsiteY26" fmla="*/ 3290999 h 6510969"/>
              <a:gd name="connsiteX27" fmla="*/ 11391441 w 11391441"/>
              <a:gd name="connsiteY27" fmla="*/ 4013125 h 6510969"/>
              <a:gd name="connsiteX28" fmla="*/ 11391441 w 11391441"/>
              <a:gd name="connsiteY28" fmla="*/ 4735250 h 6510969"/>
              <a:gd name="connsiteX29" fmla="*/ 11391441 w 11391441"/>
              <a:gd name="connsiteY29" fmla="*/ 5457376 h 6510969"/>
              <a:gd name="connsiteX30" fmla="*/ 11391441 w 11391441"/>
              <a:gd name="connsiteY30" fmla="*/ 6510969 h 6510969"/>
              <a:gd name="connsiteX31" fmla="*/ 10564063 w 11391441"/>
              <a:gd name="connsiteY31" fmla="*/ 6510969 h 6510969"/>
              <a:gd name="connsiteX32" fmla="*/ 9850599 w 11391441"/>
              <a:gd name="connsiteY32" fmla="*/ 6510969 h 6510969"/>
              <a:gd name="connsiteX33" fmla="*/ 9137135 w 11391441"/>
              <a:gd name="connsiteY33" fmla="*/ 6510969 h 6510969"/>
              <a:gd name="connsiteX34" fmla="*/ 8879328 w 11391441"/>
              <a:gd name="connsiteY34" fmla="*/ 6510969 h 6510969"/>
              <a:gd name="connsiteX35" fmla="*/ 8621522 w 11391441"/>
              <a:gd name="connsiteY35" fmla="*/ 6510969 h 6510969"/>
              <a:gd name="connsiteX36" fmla="*/ 8135887 w 11391441"/>
              <a:gd name="connsiteY36" fmla="*/ 6510969 h 6510969"/>
              <a:gd name="connsiteX37" fmla="*/ 7308509 w 11391441"/>
              <a:gd name="connsiteY37" fmla="*/ 6510969 h 6510969"/>
              <a:gd name="connsiteX38" fmla="*/ 7050702 w 11391441"/>
              <a:gd name="connsiteY38" fmla="*/ 6510969 h 6510969"/>
              <a:gd name="connsiteX39" fmla="*/ 6451153 w 11391441"/>
              <a:gd name="connsiteY39" fmla="*/ 6510969 h 6510969"/>
              <a:gd name="connsiteX40" fmla="*/ 6079432 w 11391441"/>
              <a:gd name="connsiteY40" fmla="*/ 6510969 h 6510969"/>
              <a:gd name="connsiteX41" fmla="*/ 5593797 w 11391441"/>
              <a:gd name="connsiteY41" fmla="*/ 6510969 h 6510969"/>
              <a:gd name="connsiteX42" fmla="*/ 5222076 w 11391441"/>
              <a:gd name="connsiteY42" fmla="*/ 6510969 h 6510969"/>
              <a:gd name="connsiteX43" fmla="*/ 4850356 w 11391441"/>
              <a:gd name="connsiteY43" fmla="*/ 6510969 h 6510969"/>
              <a:gd name="connsiteX44" fmla="*/ 4478635 w 11391441"/>
              <a:gd name="connsiteY44" fmla="*/ 6510969 h 6510969"/>
              <a:gd name="connsiteX45" fmla="*/ 3993000 w 11391441"/>
              <a:gd name="connsiteY45" fmla="*/ 6510969 h 6510969"/>
              <a:gd name="connsiteX46" fmla="*/ 3393450 w 11391441"/>
              <a:gd name="connsiteY46" fmla="*/ 6510969 h 6510969"/>
              <a:gd name="connsiteX47" fmla="*/ 2679986 w 11391441"/>
              <a:gd name="connsiteY47" fmla="*/ 6510969 h 6510969"/>
              <a:gd name="connsiteX48" fmla="*/ 2194351 w 11391441"/>
              <a:gd name="connsiteY48" fmla="*/ 6510969 h 6510969"/>
              <a:gd name="connsiteX49" fmla="*/ 1594802 w 11391441"/>
              <a:gd name="connsiteY49" fmla="*/ 6510969 h 6510969"/>
              <a:gd name="connsiteX50" fmla="*/ 1336995 w 11391441"/>
              <a:gd name="connsiteY50" fmla="*/ 6510969 h 6510969"/>
              <a:gd name="connsiteX51" fmla="*/ 965275 w 11391441"/>
              <a:gd name="connsiteY51" fmla="*/ 6510969 h 6510969"/>
              <a:gd name="connsiteX52" fmla="*/ 0 w 11391441"/>
              <a:gd name="connsiteY52" fmla="*/ 6510969 h 6510969"/>
              <a:gd name="connsiteX53" fmla="*/ 0 w 11391441"/>
              <a:gd name="connsiteY53" fmla="*/ 5984172 h 6510969"/>
              <a:gd name="connsiteX54" fmla="*/ 0 w 11391441"/>
              <a:gd name="connsiteY54" fmla="*/ 5587595 h 6510969"/>
              <a:gd name="connsiteX55" fmla="*/ 0 w 11391441"/>
              <a:gd name="connsiteY55" fmla="*/ 5125908 h 6510969"/>
              <a:gd name="connsiteX56" fmla="*/ 0 w 11391441"/>
              <a:gd name="connsiteY56" fmla="*/ 4468892 h 6510969"/>
              <a:gd name="connsiteX57" fmla="*/ 0 w 11391441"/>
              <a:gd name="connsiteY57" fmla="*/ 3746767 h 6510969"/>
              <a:gd name="connsiteX58" fmla="*/ 0 w 11391441"/>
              <a:gd name="connsiteY58" fmla="*/ 3024641 h 6510969"/>
              <a:gd name="connsiteX59" fmla="*/ 0 w 11391441"/>
              <a:gd name="connsiteY59" fmla="*/ 2562954 h 6510969"/>
              <a:gd name="connsiteX60" fmla="*/ 0 w 11391441"/>
              <a:gd name="connsiteY60" fmla="*/ 1971048 h 6510969"/>
              <a:gd name="connsiteX61" fmla="*/ 0 w 11391441"/>
              <a:gd name="connsiteY61" fmla="*/ 1509361 h 6510969"/>
              <a:gd name="connsiteX62" fmla="*/ 0 w 11391441"/>
              <a:gd name="connsiteY62" fmla="*/ 982564 h 6510969"/>
              <a:gd name="connsiteX63" fmla="*/ 0 w 11391441"/>
              <a:gd name="connsiteY63" fmla="*/ 520878 h 6510969"/>
              <a:gd name="connsiteX64" fmla="*/ 0 w 11391441"/>
              <a:gd name="connsiteY64" fmla="*/ 0 h 651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91441" h="6510969" fill="none" extrusionOk="0">
                <a:moveTo>
                  <a:pt x="0" y="0"/>
                </a:moveTo>
                <a:cubicBezTo>
                  <a:pt x="100675" y="-35582"/>
                  <a:pt x="351802" y="94"/>
                  <a:pt x="485635" y="0"/>
                </a:cubicBezTo>
                <a:cubicBezTo>
                  <a:pt x="619469" y="-94"/>
                  <a:pt x="1097724" y="11458"/>
                  <a:pt x="1313013" y="0"/>
                </a:cubicBezTo>
                <a:cubicBezTo>
                  <a:pt x="1528302" y="-11458"/>
                  <a:pt x="1687667" y="41540"/>
                  <a:pt x="2026477" y="0"/>
                </a:cubicBezTo>
                <a:cubicBezTo>
                  <a:pt x="2365287" y="-41540"/>
                  <a:pt x="2588951" y="69325"/>
                  <a:pt x="2739941" y="0"/>
                </a:cubicBezTo>
                <a:cubicBezTo>
                  <a:pt x="2890931" y="-69325"/>
                  <a:pt x="2875426" y="24523"/>
                  <a:pt x="2997748" y="0"/>
                </a:cubicBezTo>
                <a:cubicBezTo>
                  <a:pt x="3120070" y="-24523"/>
                  <a:pt x="3185318" y="12073"/>
                  <a:pt x="3255554" y="0"/>
                </a:cubicBezTo>
                <a:cubicBezTo>
                  <a:pt x="3325790" y="-12073"/>
                  <a:pt x="3709699" y="58247"/>
                  <a:pt x="4082932" y="0"/>
                </a:cubicBezTo>
                <a:cubicBezTo>
                  <a:pt x="4456165" y="-58247"/>
                  <a:pt x="4347616" y="36826"/>
                  <a:pt x="4454653" y="0"/>
                </a:cubicBezTo>
                <a:cubicBezTo>
                  <a:pt x="4561690" y="-36826"/>
                  <a:pt x="5009850" y="62262"/>
                  <a:pt x="5168117" y="0"/>
                </a:cubicBezTo>
                <a:cubicBezTo>
                  <a:pt x="5326384" y="-62262"/>
                  <a:pt x="5585511" y="68798"/>
                  <a:pt x="5767666" y="0"/>
                </a:cubicBezTo>
                <a:cubicBezTo>
                  <a:pt x="5949821" y="-68798"/>
                  <a:pt x="6089951" y="10260"/>
                  <a:pt x="6367216" y="0"/>
                </a:cubicBezTo>
                <a:cubicBezTo>
                  <a:pt x="6644481" y="-10260"/>
                  <a:pt x="6526277" y="20205"/>
                  <a:pt x="6625022" y="0"/>
                </a:cubicBezTo>
                <a:cubicBezTo>
                  <a:pt x="6723767" y="-20205"/>
                  <a:pt x="6950691" y="17404"/>
                  <a:pt x="7224572" y="0"/>
                </a:cubicBezTo>
                <a:cubicBezTo>
                  <a:pt x="7498453" y="-17404"/>
                  <a:pt x="7532142" y="24696"/>
                  <a:pt x="7710207" y="0"/>
                </a:cubicBezTo>
                <a:cubicBezTo>
                  <a:pt x="7888273" y="-24696"/>
                  <a:pt x="8145988" y="26066"/>
                  <a:pt x="8537585" y="0"/>
                </a:cubicBezTo>
                <a:cubicBezTo>
                  <a:pt x="8929182" y="-26066"/>
                  <a:pt x="9077777" y="63694"/>
                  <a:pt x="9364964" y="0"/>
                </a:cubicBezTo>
                <a:cubicBezTo>
                  <a:pt x="9652151" y="-63694"/>
                  <a:pt x="9801169" y="26436"/>
                  <a:pt x="9964513" y="0"/>
                </a:cubicBezTo>
                <a:cubicBezTo>
                  <a:pt x="10127857" y="-26436"/>
                  <a:pt x="10287199" y="18835"/>
                  <a:pt x="10450148" y="0"/>
                </a:cubicBezTo>
                <a:cubicBezTo>
                  <a:pt x="10613098" y="-18835"/>
                  <a:pt x="10600825" y="8804"/>
                  <a:pt x="10707955" y="0"/>
                </a:cubicBezTo>
                <a:cubicBezTo>
                  <a:pt x="10815085" y="-8804"/>
                  <a:pt x="11103000" y="29578"/>
                  <a:pt x="11391441" y="0"/>
                </a:cubicBezTo>
                <a:cubicBezTo>
                  <a:pt x="11420932" y="324517"/>
                  <a:pt x="11353117" y="448864"/>
                  <a:pt x="11391441" y="657016"/>
                </a:cubicBezTo>
                <a:cubicBezTo>
                  <a:pt x="11429765" y="865168"/>
                  <a:pt x="11352879" y="910500"/>
                  <a:pt x="11391441" y="1118703"/>
                </a:cubicBezTo>
                <a:cubicBezTo>
                  <a:pt x="11430003" y="1326906"/>
                  <a:pt x="11336240" y="1429053"/>
                  <a:pt x="11391441" y="1645499"/>
                </a:cubicBezTo>
                <a:cubicBezTo>
                  <a:pt x="11446642" y="1861945"/>
                  <a:pt x="11336161" y="1919677"/>
                  <a:pt x="11391441" y="2107186"/>
                </a:cubicBezTo>
                <a:cubicBezTo>
                  <a:pt x="11446721" y="2294695"/>
                  <a:pt x="11390224" y="2456810"/>
                  <a:pt x="11391441" y="2568873"/>
                </a:cubicBezTo>
                <a:cubicBezTo>
                  <a:pt x="11392658" y="2680936"/>
                  <a:pt x="11380707" y="3102255"/>
                  <a:pt x="11391441" y="3290999"/>
                </a:cubicBezTo>
                <a:cubicBezTo>
                  <a:pt x="11402175" y="3479743"/>
                  <a:pt x="11361320" y="3725245"/>
                  <a:pt x="11391441" y="4013125"/>
                </a:cubicBezTo>
                <a:cubicBezTo>
                  <a:pt x="11421562" y="4301005"/>
                  <a:pt x="11312175" y="4586945"/>
                  <a:pt x="11391441" y="4735250"/>
                </a:cubicBezTo>
                <a:cubicBezTo>
                  <a:pt x="11470707" y="4883555"/>
                  <a:pt x="11388254" y="5170360"/>
                  <a:pt x="11391441" y="5457376"/>
                </a:cubicBezTo>
                <a:cubicBezTo>
                  <a:pt x="11394628" y="5744392"/>
                  <a:pt x="11310519" y="6202179"/>
                  <a:pt x="11391441" y="6510969"/>
                </a:cubicBezTo>
                <a:cubicBezTo>
                  <a:pt x="11100015" y="6518625"/>
                  <a:pt x="10844432" y="6510287"/>
                  <a:pt x="10564063" y="6510969"/>
                </a:cubicBezTo>
                <a:cubicBezTo>
                  <a:pt x="10283694" y="6511651"/>
                  <a:pt x="10032182" y="6502443"/>
                  <a:pt x="9850599" y="6510969"/>
                </a:cubicBezTo>
                <a:cubicBezTo>
                  <a:pt x="9669016" y="6519495"/>
                  <a:pt x="9456183" y="6453355"/>
                  <a:pt x="9137135" y="6510969"/>
                </a:cubicBezTo>
                <a:cubicBezTo>
                  <a:pt x="8818087" y="6568583"/>
                  <a:pt x="8987475" y="6492663"/>
                  <a:pt x="8879328" y="6510969"/>
                </a:cubicBezTo>
                <a:cubicBezTo>
                  <a:pt x="8771181" y="6529275"/>
                  <a:pt x="8741176" y="6486386"/>
                  <a:pt x="8621522" y="6510969"/>
                </a:cubicBezTo>
                <a:cubicBezTo>
                  <a:pt x="8501868" y="6535552"/>
                  <a:pt x="8368439" y="6482002"/>
                  <a:pt x="8135887" y="6510969"/>
                </a:cubicBezTo>
                <a:cubicBezTo>
                  <a:pt x="7903336" y="6539936"/>
                  <a:pt x="7622622" y="6446469"/>
                  <a:pt x="7308509" y="6510969"/>
                </a:cubicBezTo>
                <a:cubicBezTo>
                  <a:pt x="6994396" y="6575469"/>
                  <a:pt x="7108729" y="6486932"/>
                  <a:pt x="7050702" y="6510969"/>
                </a:cubicBezTo>
                <a:cubicBezTo>
                  <a:pt x="6992675" y="6535006"/>
                  <a:pt x="6621138" y="6506298"/>
                  <a:pt x="6451153" y="6510969"/>
                </a:cubicBezTo>
                <a:cubicBezTo>
                  <a:pt x="6281168" y="6515640"/>
                  <a:pt x="6169947" y="6477529"/>
                  <a:pt x="6079432" y="6510969"/>
                </a:cubicBezTo>
                <a:cubicBezTo>
                  <a:pt x="5988917" y="6544409"/>
                  <a:pt x="5703481" y="6492801"/>
                  <a:pt x="5593797" y="6510969"/>
                </a:cubicBezTo>
                <a:cubicBezTo>
                  <a:pt x="5484113" y="6529137"/>
                  <a:pt x="5319288" y="6471487"/>
                  <a:pt x="5222076" y="6510969"/>
                </a:cubicBezTo>
                <a:cubicBezTo>
                  <a:pt x="5124864" y="6550451"/>
                  <a:pt x="4938538" y="6467731"/>
                  <a:pt x="4850356" y="6510969"/>
                </a:cubicBezTo>
                <a:cubicBezTo>
                  <a:pt x="4762174" y="6554207"/>
                  <a:pt x="4581753" y="6481968"/>
                  <a:pt x="4478635" y="6510969"/>
                </a:cubicBezTo>
                <a:cubicBezTo>
                  <a:pt x="4375517" y="6539970"/>
                  <a:pt x="4145466" y="6456400"/>
                  <a:pt x="3993000" y="6510969"/>
                </a:cubicBezTo>
                <a:cubicBezTo>
                  <a:pt x="3840535" y="6565538"/>
                  <a:pt x="3540782" y="6458271"/>
                  <a:pt x="3393450" y="6510969"/>
                </a:cubicBezTo>
                <a:cubicBezTo>
                  <a:pt x="3246118" y="6563667"/>
                  <a:pt x="2824897" y="6499954"/>
                  <a:pt x="2679986" y="6510969"/>
                </a:cubicBezTo>
                <a:cubicBezTo>
                  <a:pt x="2535075" y="6521984"/>
                  <a:pt x="2308366" y="6506694"/>
                  <a:pt x="2194351" y="6510969"/>
                </a:cubicBezTo>
                <a:cubicBezTo>
                  <a:pt x="2080336" y="6515244"/>
                  <a:pt x="1844817" y="6443364"/>
                  <a:pt x="1594802" y="6510969"/>
                </a:cubicBezTo>
                <a:cubicBezTo>
                  <a:pt x="1344787" y="6578574"/>
                  <a:pt x="1465069" y="6507521"/>
                  <a:pt x="1336995" y="6510969"/>
                </a:cubicBezTo>
                <a:cubicBezTo>
                  <a:pt x="1208921" y="6514417"/>
                  <a:pt x="1066767" y="6504135"/>
                  <a:pt x="965275" y="6510969"/>
                </a:cubicBezTo>
                <a:cubicBezTo>
                  <a:pt x="863783" y="6517803"/>
                  <a:pt x="239057" y="6449577"/>
                  <a:pt x="0" y="6510969"/>
                </a:cubicBezTo>
                <a:cubicBezTo>
                  <a:pt x="-4416" y="6388484"/>
                  <a:pt x="39305" y="6143936"/>
                  <a:pt x="0" y="5984172"/>
                </a:cubicBezTo>
                <a:cubicBezTo>
                  <a:pt x="-39305" y="5824408"/>
                  <a:pt x="20972" y="5756339"/>
                  <a:pt x="0" y="5587595"/>
                </a:cubicBezTo>
                <a:cubicBezTo>
                  <a:pt x="-20972" y="5418851"/>
                  <a:pt x="43559" y="5293969"/>
                  <a:pt x="0" y="5125908"/>
                </a:cubicBezTo>
                <a:cubicBezTo>
                  <a:pt x="-43559" y="4957847"/>
                  <a:pt x="36926" y="4751634"/>
                  <a:pt x="0" y="4468892"/>
                </a:cubicBezTo>
                <a:cubicBezTo>
                  <a:pt x="-36926" y="4186150"/>
                  <a:pt x="24456" y="4064149"/>
                  <a:pt x="0" y="3746767"/>
                </a:cubicBezTo>
                <a:cubicBezTo>
                  <a:pt x="-24456" y="3429385"/>
                  <a:pt x="54744" y="3210275"/>
                  <a:pt x="0" y="3024641"/>
                </a:cubicBezTo>
                <a:cubicBezTo>
                  <a:pt x="-54744" y="2839007"/>
                  <a:pt x="29055" y="2690621"/>
                  <a:pt x="0" y="2562954"/>
                </a:cubicBezTo>
                <a:cubicBezTo>
                  <a:pt x="-29055" y="2435287"/>
                  <a:pt x="66104" y="2108041"/>
                  <a:pt x="0" y="1971048"/>
                </a:cubicBezTo>
                <a:cubicBezTo>
                  <a:pt x="-66104" y="1834055"/>
                  <a:pt x="8445" y="1609301"/>
                  <a:pt x="0" y="1509361"/>
                </a:cubicBezTo>
                <a:cubicBezTo>
                  <a:pt x="-8445" y="1409421"/>
                  <a:pt x="11896" y="1166076"/>
                  <a:pt x="0" y="982564"/>
                </a:cubicBezTo>
                <a:cubicBezTo>
                  <a:pt x="-11896" y="799052"/>
                  <a:pt x="12173" y="727872"/>
                  <a:pt x="0" y="520878"/>
                </a:cubicBezTo>
                <a:cubicBezTo>
                  <a:pt x="-12173" y="313884"/>
                  <a:pt x="49250" y="221242"/>
                  <a:pt x="0" y="0"/>
                </a:cubicBezTo>
                <a:close/>
              </a:path>
              <a:path w="11391441" h="6510969" stroke="0" extrusionOk="0">
                <a:moveTo>
                  <a:pt x="0" y="0"/>
                </a:moveTo>
                <a:cubicBezTo>
                  <a:pt x="70297" y="-29922"/>
                  <a:pt x="151945" y="18311"/>
                  <a:pt x="257806" y="0"/>
                </a:cubicBezTo>
                <a:cubicBezTo>
                  <a:pt x="363667" y="-18311"/>
                  <a:pt x="525169" y="28604"/>
                  <a:pt x="629527" y="0"/>
                </a:cubicBezTo>
                <a:cubicBezTo>
                  <a:pt x="733885" y="-28604"/>
                  <a:pt x="957534" y="38438"/>
                  <a:pt x="1115162" y="0"/>
                </a:cubicBezTo>
                <a:cubicBezTo>
                  <a:pt x="1272791" y="-38438"/>
                  <a:pt x="1279700" y="29583"/>
                  <a:pt x="1372968" y="0"/>
                </a:cubicBezTo>
                <a:cubicBezTo>
                  <a:pt x="1466236" y="-29583"/>
                  <a:pt x="1563984" y="29351"/>
                  <a:pt x="1630775" y="0"/>
                </a:cubicBezTo>
                <a:cubicBezTo>
                  <a:pt x="1697566" y="-29351"/>
                  <a:pt x="2238362" y="52223"/>
                  <a:pt x="2458153" y="0"/>
                </a:cubicBezTo>
                <a:cubicBezTo>
                  <a:pt x="2677944" y="-52223"/>
                  <a:pt x="2806728" y="44516"/>
                  <a:pt x="2943788" y="0"/>
                </a:cubicBezTo>
                <a:cubicBezTo>
                  <a:pt x="3080849" y="-44516"/>
                  <a:pt x="3204927" y="38484"/>
                  <a:pt x="3315509" y="0"/>
                </a:cubicBezTo>
                <a:cubicBezTo>
                  <a:pt x="3426091" y="-38484"/>
                  <a:pt x="3480173" y="13149"/>
                  <a:pt x="3573315" y="0"/>
                </a:cubicBezTo>
                <a:cubicBezTo>
                  <a:pt x="3666457" y="-13149"/>
                  <a:pt x="4053512" y="41590"/>
                  <a:pt x="4400694" y="0"/>
                </a:cubicBezTo>
                <a:cubicBezTo>
                  <a:pt x="4747876" y="-41590"/>
                  <a:pt x="4766890" y="35434"/>
                  <a:pt x="5000243" y="0"/>
                </a:cubicBezTo>
                <a:cubicBezTo>
                  <a:pt x="5233596" y="-35434"/>
                  <a:pt x="5433198" y="66269"/>
                  <a:pt x="5713707" y="0"/>
                </a:cubicBezTo>
                <a:cubicBezTo>
                  <a:pt x="5994216" y="-66269"/>
                  <a:pt x="6067941" y="27134"/>
                  <a:pt x="6313257" y="0"/>
                </a:cubicBezTo>
                <a:cubicBezTo>
                  <a:pt x="6558573" y="-27134"/>
                  <a:pt x="6777694" y="17782"/>
                  <a:pt x="7140635" y="0"/>
                </a:cubicBezTo>
                <a:cubicBezTo>
                  <a:pt x="7503576" y="-17782"/>
                  <a:pt x="7384649" y="36058"/>
                  <a:pt x="7626270" y="0"/>
                </a:cubicBezTo>
                <a:cubicBezTo>
                  <a:pt x="7867892" y="-36058"/>
                  <a:pt x="8066670" y="67585"/>
                  <a:pt x="8339734" y="0"/>
                </a:cubicBezTo>
                <a:cubicBezTo>
                  <a:pt x="8612798" y="-67585"/>
                  <a:pt x="8490750" y="24419"/>
                  <a:pt x="8597540" y="0"/>
                </a:cubicBezTo>
                <a:cubicBezTo>
                  <a:pt x="8704330" y="-24419"/>
                  <a:pt x="9024740" y="46017"/>
                  <a:pt x="9424919" y="0"/>
                </a:cubicBezTo>
                <a:cubicBezTo>
                  <a:pt x="9825098" y="-46017"/>
                  <a:pt x="9970068" y="64561"/>
                  <a:pt x="10138382" y="0"/>
                </a:cubicBezTo>
                <a:cubicBezTo>
                  <a:pt x="10306696" y="-64561"/>
                  <a:pt x="10588943" y="23822"/>
                  <a:pt x="10737932" y="0"/>
                </a:cubicBezTo>
                <a:cubicBezTo>
                  <a:pt x="10886921" y="-23822"/>
                  <a:pt x="11192901" y="31098"/>
                  <a:pt x="11391441" y="0"/>
                </a:cubicBezTo>
                <a:cubicBezTo>
                  <a:pt x="11464384" y="256505"/>
                  <a:pt x="11327524" y="517972"/>
                  <a:pt x="11391441" y="722126"/>
                </a:cubicBezTo>
                <a:cubicBezTo>
                  <a:pt x="11455358" y="926280"/>
                  <a:pt x="11376496" y="1031931"/>
                  <a:pt x="11391441" y="1118703"/>
                </a:cubicBezTo>
                <a:cubicBezTo>
                  <a:pt x="11406386" y="1205475"/>
                  <a:pt x="11372856" y="1668987"/>
                  <a:pt x="11391441" y="1840829"/>
                </a:cubicBezTo>
                <a:cubicBezTo>
                  <a:pt x="11410026" y="2012671"/>
                  <a:pt x="11382933" y="2180362"/>
                  <a:pt x="11391441" y="2367625"/>
                </a:cubicBezTo>
                <a:cubicBezTo>
                  <a:pt x="11399949" y="2554888"/>
                  <a:pt x="11358106" y="2726410"/>
                  <a:pt x="11391441" y="2829312"/>
                </a:cubicBezTo>
                <a:cubicBezTo>
                  <a:pt x="11424776" y="2932214"/>
                  <a:pt x="11344022" y="3063011"/>
                  <a:pt x="11391441" y="3290999"/>
                </a:cubicBezTo>
                <a:cubicBezTo>
                  <a:pt x="11438860" y="3518987"/>
                  <a:pt x="11360136" y="3688778"/>
                  <a:pt x="11391441" y="4013125"/>
                </a:cubicBezTo>
                <a:cubicBezTo>
                  <a:pt x="11422746" y="4337472"/>
                  <a:pt x="11321112" y="4394420"/>
                  <a:pt x="11391441" y="4605031"/>
                </a:cubicBezTo>
                <a:cubicBezTo>
                  <a:pt x="11461770" y="4815642"/>
                  <a:pt x="11389289" y="4869992"/>
                  <a:pt x="11391441" y="5066718"/>
                </a:cubicBezTo>
                <a:cubicBezTo>
                  <a:pt x="11393593" y="5263444"/>
                  <a:pt x="11383168" y="5530809"/>
                  <a:pt x="11391441" y="5723734"/>
                </a:cubicBezTo>
                <a:cubicBezTo>
                  <a:pt x="11399714" y="5916659"/>
                  <a:pt x="11316912" y="6209865"/>
                  <a:pt x="11391441" y="6510969"/>
                </a:cubicBezTo>
                <a:cubicBezTo>
                  <a:pt x="11049028" y="6546281"/>
                  <a:pt x="10899426" y="6467543"/>
                  <a:pt x="10677977" y="6510969"/>
                </a:cubicBezTo>
                <a:cubicBezTo>
                  <a:pt x="10456528" y="6554395"/>
                  <a:pt x="10521065" y="6504339"/>
                  <a:pt x="10420171" y="6510969"/>
                </a:cubicBezTo>
                <a:cubicBezTo>
                  <a:pt x="10319277" y="6517599"/>
                  <a:pt x="10043247" y="6489670"/>
                  <a:pt x="9820621" y="6510969"/>
                </a:cubicBezTo>
                <a:cubicBezTo>
                  <a:pt x="9597995" y="6532268"/>
                  <a:pt x="9557894" y="6495611"/>
                  <a:pt x="9334986" y="6510969"/>
                </a:cubicBezTo>
                <a:cubicBezTo>
                  <a:pt x="9112078" y="6526327"/>
                  <a:pt x="9180129" y="6490608"/>
                  <a:pt x="9077180" y="6510969"/>
                </a:cubicBezTo>
                <a:cubicBezTo>
                  <a:pt x="8974231" y="6531330"/>
                  <a:pt x="8825307" y="6468218"/>
                  <a:pt x="8591545" y="6510969"/>
                </a:cubicBezTo>
                <a:cubicBezTo>
                  <a:pt x="8357784" y="6553720"/>
                  <a:pt x="8031361" y="6480581"/>
                  <a:pt x="7878081" y="6510969"/>
                </a:cubicBezTo>
                <a:cubicBezTo>
                  <a:pt x="7724801" y="6541357"/>
                  <a:pt x="7701787" y="6489269"/>
                  <a:pt x="7620274" y="6510969"/>
                </a:cubicBezTo>
                <a:cubicBezTo>
                  <a:pt x="7538761" y="6532669"/>
                  <a:pt x="7415549" y="6481416"/>
                  <a:pt x="7362468" y="6510969"/>
                </a:cubicBezTo>
                <a:cubicBezTo>
                  <a:pt x="7309387" y="6540522"/>
                  <a:pt x="7033741" y="6493329"/>
                  <a:pt x="6762919" y="6510969"/>
                </a:cubicBezTo>
                <a:cubicBezTo>
                  <a:pt x="6492097" y="6528609"/>
                  <a:pt x="6143860" y="6415522"/>
                  <a:pt x="5935540" y="6510969"/>
                </a:cubicBezTo>
                <a:cubicBezTo>
                  <a:pt x="5727220" y="6606416"/>
                  <a:pt x="5445080" y="6485440"/>
                  <a:pt x="5222076" y="6510969"/>
                </a:cubicBezTo>
                <a:cubicBezTo>
                  <a:pt x="4999072" y="6536498"/>
                  <a:pt x="4946757" y="6488464"/>
                  <a:pt x="4850356" y="6510969"/>
                </a:cubicBezTo>
                <a:cubicBezTo>
                  <a:pt x="4753955" y="6533474"/>
                  <a:pt x="4482499" y="6506363"/>
                  <a:pt x="4250806" y="6510969"/>
                </a:cubicBezTo>
                <a:cubicBezTo>
                  <a:pt x="4019113" y="6515575"/>
                  <a:pt x="4093761" y="6502761"/>
                  <a:pt x="3993000" y="6510969"/>
                </a:cubicBezTo>
                <a:cubicBezTo>
                  <a:pt x="3892239" y="6519177"/>
                  <a:pt x="3631663" y="6447434"/>
                  <a:pt x="3393450" y="6510969"/>
                </a:cubicBezTo>
                <a:cubicBezTo>
                  <a:pt x="3155237" y="6574504"/>
                  <a:pt x="3149104" y="6458973"/>
                  <a:pt x="2907815" y="6510969"/>
                </a:cubicBezTo>
                <a:cubicBezTo>
                  <a:pt x="2666527" y="6562965"/>
                  <a:pt x="2636443" y="6504480"/>
                  <a:pt x="2422180" y="6510969"/>
                </a:cubicBezTo>
                <a:cubicBezTo>
                  <a:pt x="2207918" y="6517458"/>
                  <a:pt x="2152239" y="6463958"/>
                  <a:pt x="1936545" y="6510969"/>
                </a:cubicBezTo>
                <a:cubicBezTo>
                  <a:pt x="1720851" y="6557980"/>
                  <a:pt x="1745438" y="6507040"/>
                  <a:pt x="1678739" y="6510969"/>
                </a:cubicBezTo>
                <a:cubicBezTo>
                  <a:pt x="1612040" y="6514898"/>
                  <a:pt x="1397813" y="6493987"/>
                  <a:pt x="1307018" y="6510969"/>
                </a:cubicBezTo>
                <a:cubicBezTo>
                  <a:pt x="1216223" y="6527951"/>
                  <a:pt x="1149723" y="6510464"/>
                  <a:pt x="1049212" y="6510969"/>
                </a:cubicBezTo>
                <a:cubicBezTo>
                  <a:pt x="948701" y="6511474"/>
                  <a:pt x="706185" y="6472011"/>
                  <a:pt x="563577" y="6510969"/>
                </a:cubicBezTo>
                <a:cubicBezTo>
                  <a:pt x="420970" y="6549927"/>
                  <a:pt x="255461" y="6483357"/>
                  <a:pt x="0" y="6510969"/>
                </a:cubicBezTo>
                <a:cubicBezTo>
                  <a:pt x="-30945" y="6416270"/>
                  <a:pt x="46032" y="6211937"/>
                  <a:pt x="0" y="6114392"/>
                </a:cubicBezTo>
                <a:cubicBezTo>
                  <a:pt x="-46032" y="6016847"/>
                  <a:pt x="51598" y="5725879"/>
                  <a:pt x="0" y="5587595"/>
                </a:cubicBezTo>
                <a:cubicBezTo>
                  <a:pt x="-51598" y="5449311"/>
                  <a:pt x="27110" y="5237260"/>
                  <a:pt x="0" y="5060799"/>
                </a:cubicBezTo>
                <a:cubicBezTo>
                  <a:pt x="-27110" y="4884338"/>
                  <a:pt x="78107" y="4732251"/>
                  <a:pt x="0" y="4403783"/>
                </a:cubicBezTo>
                <a:cubicBezTo>
                  <a:pt x="-78107" y="4075315"/>
                  <a:pt x="29151" y="4109426"/>
                  <a:pt x="0" y="4007205"/>
                </a:cubicBezTo>
                <a:cubicBezTo>
                  <a:pt x="-29151" y="3904984"/>
                  <a:pt x="54584" y="3488167"/>
                  <a:pt x="0" y="3350190"/>
                </a:cubicBezTo>
                <a:cubicBezTo>
                  <a:pt x="-54584" y="3212213"/>
                  <a:pt x="2349" y="3093783"/>
                  <a:pt x="0" y="2953612"/>
                </a:cubicBezTo>
                <a:cubicBezTo>
                  <a:pt x="-2349" y="2813441"/>
                  <a:pt x="19926" y="2681032"/>
                  <a:pt x="0" y="2557035"/>
                </a:cubicBezTo>
                <a:cubicBezTo>
                  <a:pt x="-19926" y="2433038"/>
                  <a:pt x="45956" y="2119972"/>
                  <a:pt x="0" y="1965129"/>
                </a:cubicBezTo>
                <a:cubicBezTo>
                  <a:pt x="-45956" y="1810286"/>
                  <a:pt x="32391" y="1660488"/>
                  <a:pt x="0" y="1503442"/>
                </a:cubicBezTo>
                <a:cubicBezTo>
                  <a:pt x="-32391" y="1346396"/>
                  <a:pt x="21638" y="1195256"/>
                  <a:pt x="0" y="1041755"/>
                </a:cubicBezTo>
                <a:cubicBezTo>
                  <a:pt x="-21638" y="888254"/>
                  <a:pt x="31010" y="688339"/>
                  <a:pt x="0" y="580068"/>
                </a:cubicBezTo>
                <a:cubicBezTo>
                  <a:pt x="-31010" y="471797"/>
                  <a:pt x="21884" y="2874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FAB71ED-E49D-4732-BDCE-8C2F5B578CA4}"/>
              </a:ext>
            </a:extLst>
          </p:cNvPr>
          <p:cNvSpPr/>
          <p:nvPr/>
        </p:nvSpPr>
        <p:spPr>
          <a:xfrm>
            <a:off x="-30431" y="555341"/>
            <a:ext cx="1605843" cy="535329"/>
          </a:xfrm>
          <a:custGeom>
            <a:avLst/>
            <a:gdLst>
              <a:gd name="connsiteX0" fmla="*/ 0 w 1605843"/>
              <a:gd name="connsiteY0" fmla="*/ 0 h 535329"/>
              <a:gd name="connsiteX1" fmla="*/ 446060 w 1605843"/>
              <a:gd name="connsiteY1" fmla="*/ 0 h 535329"/>
              <a:gd name="connsiteX2" fmla="*/ 878738 w 1605843"/>
              <a:gd name="connsiteY2" fmla="*/ 0 h 535329"/>
              <a:gd name="connsiteX3" fmla="*/ 1338179 w 1605843"/>
              <a:gd name="connsiteY3" fmla="*/ 0 h 535329"/>
              <a:gd name="connsiteX4" fmla="*/ 1605843 w 1605843"/>
              <a:gd name="connsiteY4" fmla="*/ 267665 h 535329"/>
              <a:gd name="connsiteX5" fmla="*/ 1338179 w 1605843"/>
              <a:gd name="connsiteY5" fmla="*/ 535329 h 535329"/>
              <a:gd name="connsiteX6" fmla="*/ 918883 w 1605843"/>
              <a:gd name="connsiteY6" fmla="*/ 535329 h 535329"/>
              <a:gd name="connsiteX7" fmla="*/ 499587 w 1605843"/>
              <a:gd name="connsiteY7" fmla="*/ 535329 h 535329"/>
              <a:gd name="connsiteX8" fmla="*/ 0 w 1605843"/>
              <a:gd name="connsiteY8" fmla="*/ 535329 h 535329"/>
              <a:gd name="connsiteX9" fmla="*/ 0 w 1605843"/>
              <a:gd name="connsiteY9" fmla="*/ 0 h 5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5843" h="535329" fill="none" extrusionOk="0">
                <a:moveTo>
                  <a:pt x="0" y="0"/>
                </a:moveTo>
                <a:cubicBezTo>
                  <a:pt x="157951" y="-6744"/>
                  <a:pt x="345460" y="22507"/>
                  <a:pt x="446060" y="0"/>
                </a:cubicBezTo>
                <a:cubicBezTo>
                  <a:pt x="546660" y="-22507"/>
                  <a:pt x="683743" y="40365"/>
                  <a:pt x="878738" y="0"/>
                </a:cubicBezTo>
                <a:cubicBezTo>
                  <a:pt x="1073733" y="-40365"/>
                  <a:pt x="1116442" y="53225"/>
                  <a:pt x="1338179" y="0"/>
                </a:cubicBezTo>
                <a:cubicBezTo>
                  <a:pt x="1402858" y="64225"/>
                  <a:pt x="1478083" y="174722"/>
                  <a:pt x="1605843" y="267665"/>
                </a:cubicBezTo>
                <a:cubicBezTo>
                  <a:pt x="1545456" y="341078"/>
                  <a:pt x="1468796" y="401479"/>
                  <a:pt x="1338179" y="535329"/>
                </a:cubicBezTo>
                <a:cubicBezTo>
                  <a:pt x="1240935" y="577884"/>
                  <a:pt x="1027491" y="513490"/>
                  <a:pt x="918883" y="535329"/>
                </a:cubicBezTo>
                <a:cubicBezTo>
                  <a:pt x="810275" y="557168"/>
                  <a:pt x="605533" y="534921"/>
                  <a:pt x="499587" y="535329"/>
                </a:cubicBezTo>
                <a:cubicBezTo>
                  <a:pt x="393641" y="535737"/>
                  <a:pt x="217625" y="488307"/>
                  <a:pt x="0" y="535329"/>
                </a:cubicBezTo>
                <a:cubicBezTo>
                  <a:pt x="-57280" y="348125"/>
                  <a:pt x="61084" y="172824"/>
                  <a:pt x="0" y="0"/>
                </a:cubicBezTo>
                <a:close/>
              </a:path>
              <a:path w="1605843" h="535329" stroke="0" extrusionOk="0">
                <a:moveTo>
                  <a:pt x="0" y="0"/>
                </a:moveTo>
                <a:cubicBezTo>
                  <a:pt x="137300" y="-6522"/>
                  <a:pt x="240154" y="24846"/>
                  <a:pt x="459441" y="0"/>
                </a:cubicBezTo>
                <a:cubicBezTo>
                  <a:pt x="678728" y="-24846"/>
                  <a:pt x="693356" y="52725"/>
                  <a:pt x="918883" y="0"/>
                </a:cubicBezTo>
                <a:cubicBezTo>
                  <a:pt x="1144410" y="-52725"/>
                  <a:pt x="1130663" y="7843"/>
                  <a:pt x="1338179" y="0"/>
                </a:cubicBezTo>
                <a:cubicBezTo>
                  <a:pt x="1419025" y="29288"/>
                  <a:pt x="1474870" y="150080"/>
                  <a:pt x="1605843" y="267665"/>
                </a:cubicBezTo>
                <a:cubicBezTo>
                  <a:pt x="1488747" y="399551"/>
                  <a:pt x="1414518" y="417712"/>
                  <a:pt x="1338179" y="535329"/>
                </a:cubicBezTo>
                <a:cubicBezTo>
                  <a:pt x="1162849" y="567192"/>
                  <a:pt x="1065182" y="510763"/>
                  <a:pt x="932265" y="535329"/>
                </a:cubicBezTo>
                <a:cubicBezTo>
                  <a:pt x="799348" y="559895"/>
                  <a:pt x="633078" y="484116"/>
                  <a:pt x="499587" y="535329"/>
                </a:cubicBezTo>
                <a:cubicBezTo>
                  <a:pt x="366096" y="586542"/>
                  <a:pt x="153573" y="501345"/>
                  <a:pt x="0" y="535329"/>
                </a:cubicBezTo>
                <a:cubicBezTo>
                  <a:pt x="-41835" y="350242"/>
                  <a:pt x="32513" y="249288"/>
                  <a:pt x="0" y="0"/>
                </a:cubicBezTo>
                <a:close/>
              </a:path>
            </a:pathLst>
          </a:custGeom>
          <a:solidFill>
            <a:srgbClr val="F58B6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bg1"/>
                </a:solidFill>
              </a:rPr>
              <a:t>تقويم ختامي</a:t>
            </a:r>
            <a:endParaRPr lang="en-AE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C3BD4-C4DC-4EF9-8962-D23866995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060" y="253388"/>
            <a:ext cx="5482704" cy="6338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0A0834-71AA-43CD-936B-81BB999F2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110131" y="3572751"/>
            <a:ext cx="1881416" cy="2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1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A699F-3900-4D5E-8A40-6FDA0AE64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"/>
          <a:stretch/>
        </p:blipFill>
        <p:spPr>
          <a:xfrm>
            <a:off x="-11017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B7A34C-0230-47B1-BF9D-42318BD1A48D}"/>
              </a:ext>
            </a:extLst>
          </p:cNvPr>
          <p:cNvSpPr/>
          <p:nvPr/>
        </p:nvSpPr>
        <p:spPr>
          <a:xfrm>
            <a:off x="440675" y="176270"/>
            <a:ext cx="11391441" cy="6510969"/>
          </a:xfrm>
          <a:custGeom>
            <a:avLst/>
            <a:gdLst>
              <a:gd name="connsiteX0" fmla="*/ 0 w 11391441"/>
              <a:gd name="connsiteY0" fmla="*/ 0 h 6510969"/>
              <a:gd name="connsiteX1" fmla="*/ 485635 w 11391441"/>
              <a:gd name="connsiteY1" fmla="*/ 0 h 6510969"/>
              <a:gd name="connsiteX2" fmla="*/ 1313013 w 11391441"/>
              <a:gd name="connsiteY2" fmla="*/ 0 h 6510969"/>
              <a:gd name="connsiteX3" fmla="*/ 2026477 w 11391441"/>
              <a:gd name="connsiteY3" fmla="*/ 0 h 6510969"/>
              <a:gd name="connsiteX4" fmla="*/ 2739941 w 11391441"/>
              <a:gd name="connsiteY4" fmla="*/ 0 h 6510969"/>
              <a:gd name="connsiteX5" fmla="*/ 2997748 w 11391441"/>
              <a:gd name="connsiteY5" fmla="*/ 0 h 6510969"/>
              <a:gd name="connsiteX6" fmla="*/ 3255554 w 11391441"/>
              <a:gd name="connsiteY6" fmla="*/ 0 h 6510969"/>
              <a:gd name="connsiteX7" fmla="*/ 4082932 w 11391441"/>
              <a:gd name="connsiteY7" fmla="*/ 0 h 6510969"/>
              <a:gd name="connsiteX8" fmla="*/ 4454653 w 11391441"/>
              <a:gd name="connsiteY8" fmla="*/ 0 h 6510969"/>
              <a:gd name="connsiteX9" fmla="*/ 5168117 w 11391441"/>
              <a:gd name="connsiteY9" fmla="*/ 0 h 6510969"/>
              <a:gd name="connsiteX10" fmla="*/ 5767666 w 11391441"/>
              <a:gd name="connsiteY10" fmla="*/ 0 h 6510969"/>
              <a:gd name="connsiteX11" fmla="*/ 6367216 w 11391441"/>
              <a:gd name="connsiteY11" fmla="*/ 0 h 6510969"/>
              <a:gd name="connsiteX12" fmla="*/ 6625022 w 11391441"/>
              <a:gd name="connsiteY12" fmla="*/ 0 h 6510969"/>
              <a:gd name="connsiteX13" fmla="*/ 7224572 w 11391441"/>
              <a:gd name="connsiteY13" fmla="*/ 0 h 6510969"/>
              <a:gd name="connsiteX14" fmla="*/ 7710207 w 11391441"/>
              <a:gd name="connsiteY14" fmla="*/ 0 h 6510969"/>
              <a:gd name="connsiteX15" fmla="*/ 8537585 w 11391441"/>
              <a:gd name="connsiteY15" fmla="*/ 0 h 6510969"/>
              <a:gd name="connsiteX16" fmla="*/ 9364964 w 11391441"/>
              <a:gd name="connsiteY16" fmla="*/ 0 h 6510969"/>
              <a:gd name="connsiteX17" fmla="*/ 9964513 w 11391441"/>
              <a:gd name="connsiteY17" fmla="*/ 0 h 6510969"/>
              <a:gd name="connsiteX18" fmla="*/ 10450148 w 11391441"/>
              <a:gd name="connsiteY18" fmla="*/ 0 h 6510969"/>
              <a:gd name="connsiteX19" fmla="*/ 10707955 w 11391441"/>
              <a:gd name="connsiteY19" fmla="*/ 0 h 6510969"/>
              <a:gd name="connsiteX20" fmla="*/ 11391441 w 11391441"/>
              <a:gd name="connsiteY20" fmla="*/ 0 h 6510969"/>
              <a:gd name="connsiteX21" fmla="*/ 11391441 w 11391441"/>
              <a:gd name="connsiteY21" fmla="*/ 657016 h 6510969"/>
              <a:gd name="connsiteX22" fmla="*/ 11391441 w 11391441"/>
              <a:gd name="connsiteY22" fmla="*/ 1118703 h 6510969"/>
              <a:gd name="connsiteX23" fmla="*/ 11391441 w 11391441"/>
              <a:gd name="connsiteY23" fmla="*/ 1645499 h 6510969"/>
              <a:gd name="connsiteX24" fmla="*/ 11391441 w 11391441"/>
              <a:gd name="connsiteY24" fmla="*/ 2107186 h 6510969"/>
              <a:gd name="connsiteX25" fmla="*/ 11391441 w 11391441"/>
              <a:gd name="connsiteY25" fmla="*/ 2568873 h 6510969"/>
              <a:gd name="connsiteX26" fmla="*/ 11391441 w 11391441"/>
              <a:gd name="connsiteY26" fmla="*/ 3290999 h 6510969"/>
              <a:gd name="connsiteX27" fmla="*/ 11391441 w 11391441"/>
              <a:gd name="connsiteY27" fmla="*/ 4013125 h 6510969"/>
              <a:gd name="connsiteX28" fmla="*/ 11391441 w 11391441"/>
              <a:gd name="connsiteY28" fmla="*/ 4735250 h 6510969"/>
              <a:gd name="connsiteX29" fmla="*/ 11391441 w 11391441"/>
              <a:gd name="connsiteY29" fmla="*/ 5457376 h 6510969"/>
              <a:gd name="connsiteX30" fmla="*/ 11391441 w 11391441"/>
              <a:gd name="connsiteY30" fmla="*/ 6510969 h 6510969"/>
              <a:gd name="connsiteX31" fmla="*/ 10564063 w 11391441"/>
              <a:gd name="connsiteY31" fmla="*/ 6510969 h 6510969"/>
              <a:gd name="connsiteX32" fmla="*/ 9850599 w 11391441"/>
              <a:gd name="connsiteY32" fmla="*/ 6510969 h 6510969"/>
              <a:gd name="connsiteX33" fmla="*/ 9137135 w 11391441"/>
              <a:gd name="connsiteY33" fmla="*/ 6510969 h 6510969"/>
              <a:gd name="connsiteX34" fmla="*/ 8879328 w 11391441"/>
              <a:gd name="connsiteY34" fmla="*/ 6510969 h 6510969"/>
              <a:gd name="connsiteX35" fmla="*/ 8621522 w 11391441"/>
              <a:gd name="connsiteY35" fmla="*/ 6510969 h 6510969"/>
              <a:gd name="connsiteX36" fmla="*/ 8135887 w 11391441"/>
              <a:gd name="connsiteY36" fmla="*/ 6510969 h 6510969"/>
              <a:gd name="connsiteX37" fmla="*/ 7308509 w 11391441"/>
              <a:gd name="connsiteY37" fmla="*/ 6510969 h 6510969"/>
              <a:gd name="connsiteX38" fmla="*/ 7050702 w 11391441"/>
              <a:gd name="connsiteY38" fmla="*/ 6510969 h 6510969"/>
              <a:gd name="connsiteX39" fmla="*/ 6451153 w 11391441"/>
              <a:gd name="connsiteY39" fmla="*/ 6510969 h 6510969"/>
              <a:gd name="connsiteX40" fmla="*/ 6079432 w 11391441"/>
              <a:gd name="connsiteY40" fmla="*/ 6510969 h 6510969"/>
              <a:gd name="connsiteX41" fmla="*/ 5593797 w 11391441"/>
              <a:gd name="connsiteY41" fmla="*/ 6510969 h 6510969"/>
              <a:gd name="connsiteX42" fmla="*/ 5222076 w 11391441"/>
              <a:gd name="connsiteY42" fmla="*/ 6510969 h 6510969"/>
              <a:gd name="connsiteX43" fmla="*/ 4850356 w 11391441"/>
              <a:gd name="connsiteY43" fmla="*/ 6510969 h 6510969"/>
              <a:gd name="connsiteX44" fmla="*/ 4478635 w 11391441"/>
              <a:gd name="connsiteY44" fmla="*/ 6510969 h 6510969"/>
              <a:gd name="connsiteX45" fmla="*/ 3993000 w 11391441"/>
              <a:gd name="connsiteY45" fmla="*/ 6510969 h 6510969"/>
              <a:gd name="connsiteX46" fmla="*/ 3393450 w 11391441"/>
              <a:gd name="connsiteY46" fmla="*/ 6510969 h 6510969"/>
              <a:gd name="connsiteX47" fmla="*/ 2679986 w 11391441"/>
              <a:gd name="connsiteY47" fmla="*/ 6510969 h 6510969"/>
              <a:gd name="connsiteX48" fmla="*/ 2194351 w 11391441"/>
              <a:gd name="connsiteY48" fmla="*/ 6510969 h 6510969"/>
              <a:gd name="connsiteX49" fmla="*/ 1594802 w 11391441"/>
              <a:gd name="connsiteY49" fmla="*/ 6510969 h 6510969"/>
              <a:gd name="connsiteX50" fmla="*/ 1336995 w 11391441"/>
              <a:gd name="connsiteY50" fmla="*/ 6510969 h 6510969"/>
              <a:gd name="connsiteX51" fmla="*/ 965275 w 11391441"/>
              <a:gd name="connsiteY51" fmla="*/ 6510969 h 6510969"/>
              <a:gd name="connsiteX52" fmla="*/ 0 w 11391441"/>
              <a:gd name="connsiteY52" fmla="*/ 6510969 h 6510969"/>
              <a:gd name="connsiteX53" fmla="*/ 0 w 11391441"/>
              <a:gd name="connsiteY53" fmla="*/ 5984172 h 6510969"/>
              <a:gd name="connsiteX54" fmla="*/ 0 w 11391441"/>
              <a:gd name="connsiteY54" fmla="*/ 5587595 h 6510969"/>
              <a:gd name="connsiteX55" fmla="*/ 0 w 11391441"/>
              <a:gd name="connsiteY55" fmla="*/ 5125908 h 6510969"/>
              <a:gd name="connsiteX56" fmla="*/ 0 w 11391441"/>
              <a:gd name="connsiteY56" fmla="*/ 4468892 h 6510969"/>
              <a:gd name="connsiteX57" fmla="*/ 0 w 11391441"/>
              <a:gd name="connsiteY57" fmla="*/ 3746767 h 6510969"/>
              <a:gd name="connsiteX58" fmla="*/ 0 w 11391441"/>
              <a:gd name="connsiteY58" fmla="*/ 3024641 h 6510969"/>
              <a:gd name="connsiteX59" fmla="*/ 0 w 11391441"/>
              <a:gd name="connsiteY59" fmla="*/ 2562954 h 6510969"/>
              <a:gd name="connsiteX60" fmla="*/ 0 w 11391441"/>
              <a:gd name="connsiteY60" fmla="*/ 1971048 h 6510969"/>
              <a:gd name="connsiteX61" fmla="*/ 0 w 11391441"/>
              <a:gd name="connsiteY61" fmla="*/ 1509361 h 6510969"/>
              <a:gd name="connsiteX62" fmla="*/ 0 w 11391441"/>
              <a:gd name="connsiteY62" fmla="*/ 982564 h 6510969"/>
              <a:gd name="connsiteX63" fmla="*/ 0 w 11391441"/>
              <a:gd name="connsiteY63" fmla="*/ 520878 h 6510969"/>
              <a:gd name="connsiteX64" fmla="*/ 0 w 11391441"/>
              <a:gd name="connsiteY64" fmla="*/ 0 h 651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91441" h="6510969" fill="none" extrusionOk="0">
                <a:moveTo>
                  <a:pt x="0" y="0"/>
                </a:moveTo>
                <a:cubicBezTo>
                  <a:pt x="100675" y="-35582"/>
                  <a:pt x="351802" y="94"/>
                  <a:pt x="485635" y="0"/>
                </a:cubicBezTo>
                <a:cubicBezTo>
                  <a:pt x="619469" y="-94"/>
                  <a:pt x="1097724" y="11458"/>
                  <a:pt x="1313013" y="0"/>
                </a:cubicBezTo>
                <a:cubicBezTo>
                  <a:pt x="1528302" y="-11458"/>
                  <a:pt x="1687667" y="41540"/>
                  <a:pt x="2026477" y="0"/>
                </a:cubicBezTo>
                <a:cubicBezTo>
                  <a:pt x="2365287" y="-41540"/>
                  <a:pt x="2588951" y="69325"/>
                  <a:pt x="2739941" y="0"/>
                </a:cubicBezTo>
                <a:cubicBezTo>
                  <a:pt x="2890931" y="-69325"/>
                  <a:pt x="2875426" y="24523"/>
                  <a:pt x="2997748" y="0"/>
                </a:cubicBezTo>
                <a:cubicBezTo>
                  <a:pt x="3120070" y="-24523"/>
                  <a:pt x="3185318" y="12073"/>
                  <a:pt x="3255554" y="0"/>
                </a:cubicBezTo>
                <a:cubicBezTo>
                  <a:pt x="3325790" y="-12073"/>
                  <a:pt x="3709699" y="58247"/>
                  <a:pt x="4082932" y="0"/>
                </a:cubicBezTo>
                <a:cubicBezTo>
                  <a:pt x="4456165" y="-58247"/>
                  <a:pt x="4347616" y="36826"/>
                  <a:pt x="4454653" y="0"/>
                </a:cubicBezTo>
                <a:cubicBezTo>
                  <a:pt x="4561690" y="-36826"/>
                  <a:pt x="5009850" y="62262"/>
                  <a:pt x="5168117" y="0"/>
                </a:cubicBezTo>
                <a:cubicBezTo>
                  <a:pt x="5326384" y="-62262"/>
                  <a:pt x="5585511" y="68798"/>
                  <a:pt x="5767666" y="0"/>
                </a:cubicBezTo>
                <a:cubicBezTo>
                  <a:pt x="5949821" y="-68798"/>
                  <a:pt x="6089951" y="10260"/>
                  <a:pt x="6367216" y="0"/>
                </a:cubicBezTo>
                <a:cubicBezTo>
                  <a:pt x="6644481" y="-10260"/>
                  <a:pt x="6526277" y="20205"/>
                  <a:pt x="6625022" y="0"/>
                </a:cubicBezTo>
                <a:cubicBezTo>
                  <a:pt x="6723767" y="-20205"/>
                  <a:pt x="6950691" y="17404"/>
                  <a:pt x="7224572" y="0"/>
                </a:cubicBezTo>
                <a:cubicBezTo>
                  <a:pt x="7498453" y="-17404"/>
                  <a:pt x="7532142" y="24696"/>
                  <a:pt x="7710207" y="0"/>
                </a:cubicBezTo>
                <a:cubicBezTo>
                  <a:pt x="7888273" y="-24696"/>
                  <a:pt x="8145988" y="26066"/>
                  <a:pt x="8537585" y="0"/>
                </a:cubicBezTo>
                <a:cubicBezTo>
                  <a:pt x="8929182" y="-26066"/>
                  <a:pt x="9077777" y="63694"/>
                  <a:pt x="9364964" y="0"/>
                </a:cubicBezTo>
                <a:cubicBezTo>
                  <a:pt x="9652151" y="-63694"/>
                  <a:pt x="9801169" y="26436"/>
                  <a:pt x="9964513" y="0"/>
                </a:cubicBezTo>
                <a:cubicBezTo>
                  <a:pt x="10127857" y="-26436"/>
                  <a:pt x="10287199" y="18835"/>
                  <a:pt x="10450148" y="0"/>
                </a:cubicBezTo>
                <a:cubicBezTo>
                  <a:pt x="10613098" y="-18835"/>
                  <a:pt x="10600825" y="8804"/>
                  <a:pt x="10707955" y="0"/>
                </a:cubicBezTo>
                <a:cubicBezTo>
                  <a:pt x="10815085" y="-8804"/>
                  <a:pt x="11103000" y="29578"/>
                  <a:pt x="11391441" y="0"/>
                </a:cubicBezTo>
                <a:cubicBezTo>
                  <a:pt x="11420932" y="324517"/>
                  <a:pt x="11353117" y="448864"/>
                  <a:pt x="11391441" y="657016"/>
                </a:cubicBezTo>
                <a:cubicBezTo>
                  <a:pt x="11429765" y="865168"/>
                  <a:pt x="11352879" y="910500"/>
                  <a:pt x="11391441" y="1118703"/>
                </a:cubicBezTo>
                <a:cubicBezTo>
                  <a:pt x="11430003" y="1326906"/>
                  <a:pt x="11336240" y="1429053"/>
                  <a:pt x="11391441" y="1645499"/>
                </a:cubicBezTo>
                <a:cubicBezTo>
                  <a:pt x="11446642" y="1861945"/>
                  <a:pt x="11336161" y="1919677"/>
                  <a:pt x="11391441" y="2107186"/>
                </a:cubicBezTo>
                <a:cubicBezTo>
                  <a:pt x="11446721" y="2294695"/>
                  <a:pt x="11390224" y="2456810"/>
                  <a:pt x="11391441" y="2568873"/>
                </a:cubicBezTo>
                <a:cubicBezTo>
                  <a:pt x="11392658" y="2680936"/>
                  <a:pt x="11380707" y="3102255"/>
                  <a:pt x="11391441" y="3290999"/>
                </a:cubicBezTo>
                <a:cubicBezTo>
                  <a:pt x="11402175" y="3479743"/>
                  <a:pt x="11361320" y="3725245"/>
                  <a:pt x="11391441" y="4013125"/>
                </a:cubicBezTo>
                <a:cubicBezTo>
                  <a:pt x="11421562" y="4301005"/>
                  <a:pt x="11312175" y="4586945"/>
                  <a:pt x="11391441" y="4735250"/>
                </a:cubicBezTo>
                <a:cubicBezTo>
                  <a:pt x="11470707" y="4883555"/>
                  <a:pt x="11388254" y="5170360"/>
                  <a:pt x="11391441" y="5457376"/>
                </a:cubicBezTo>
                <a:cubicBezTo>
                  <a:pt x="11394628" y="5744392"/>
                  <a:pt x="11310519" y="6202179"/>
                  <a:pt x="11391441" y="6510969"/>
                </a:cubicBezTo>
                <a:cubicBezTo>
                  <a:pt x="11100015" y="6518625"/>
                  <a:pt x="10844432" y="6510287"/>
                  <a:pt x="10564063" y="6510969"/>
                </a:cubicBezTo>
                <a:cubicBezTo>
                  <a:pt x="10283694" y="6511651"/>
                  <a:pt x="10032182" y="6502443"/>
                  <a:pt x="9850599" y="6510969"/>
                </a:cubicBezTo>
                <a:cubicBezTo>
                  <a:pt x="9669016" y="6519495"/>
                  <a:pt x="9456183" y="6453355"/>
                  <a:pt x="9137135" y="6510969"/>
                </a:cubicBezTo>
                <a:cubicBezTo>
                  <a:pt x="8818087" y="6568583"/>
                  <a:pt x="8987475" y="6492663"/>
                  <a:pt x="8879328" y="6510969"/>
                </a:cubicBezTo>
                <a:cubicBezTo>
                  <a:pt x="8771181" y="6529275"/>
                  <a:pt x="8741176" y="6486386"/>
                  <a:pt x="8621522" y="6510969"/>
                </a:cubicBezTo>
                <a:cubicBezTo>
                  <a:pt x="8501868" y="6535552"/>
                  <a:pt x="8368439" y="6482002"/>
                  <a:pt x="8135887" y="6510969"/>
                </a:cubicBezTo>
                <a:cubicBezTo>
                  <a:pt x="7903336" y="6539936"/>
                  <a:pt x="7622622" y="6446469"/>
                  <a:pt x="7308509" y="6510969"/>
                </a:cubicBezTo>
                <a:cubicBezTo>
                  <a:pt x="6994396" y="6575469"/>
                  <a:pt x="7108729" y="6486932"/>
                  <a:pt x="7050702" y="6510969"/>
                </a:cubicBezTo>
                <a:cubicBezTo>
                  <a:pt x="6992675" y="6535006"/>
                  <a:pt x="6621138" y="6506298"/>
                  <a:pt x="6451153" y="6510969"/>
                </a:cubicBezTo>
                <a:cubicBezTo>
                  <a:pt x="6281168" y="6515640"/>
                  <a:pt x="6169947" y="6477529"/>
                  <a:pt x="6079432" y="6510969"/>
                </a:cubicBezTo>
                <a:cubicBezTo>
                  <a:pt x="5988917" y="6544409"/>
                  <a:pt x="5703481" y="6492801"/>
                  <a:pt x="5593797" y="6510969"/>
                </a:cubicBezTo>
                <a:cubicBezTo>
                  <a:pt x="5484113" y="6529137"/>
                  <a:pt x="5319288" y="6471487"/>
                  <a:pt x="5222076" y="6510969"/>
                </a:cubicBezTo>
                <a:cubicBezTo>
                  <a:pt x="5124864" y="6550451"/>
                  <a:pt x="4938538" y="6467731"/>
                  <a:pt x="4850356" y="6510969"/>
                </a:cubicBezTo>
                <a:cubicBezTo>
                  <a:pt x="4762174" y="6554207"/>
                  <a:pt x="4581753" y="6481968"/>
                  <a:pt x="4478635" y="6510969"/>
                </a:cubicBezTo>
                <a:cubicBezTo>
                  <a:pt x="4375517" y="6539970"/>
                  <a:pt x="4145466" y="6456400"/>
                  <a:pt x="3993000" y="6510969"/>
                </a:cubicBezTo>
                <a:cubicBezTo>
                  <a:pt x="3840535" y="6565538"/>
                  <a:pt x="3540782" y="6458271"/>
                  <a:pt x="3393450" y="6510969"/>
                </a:cubicBezTo>
                <a:cubicBezTo>
                  <a:pt x="3246118" y="6563667"/>
                  <a:pt x="2824897" y="6499954"/>
                  <a:pt x="2679986" y="6510969"/>
                </a:cubicBezTo>
                <a:cubicBezTo>
                  <a:pt x="2535075" y="6521984"/>
                  <a:pt x="2308366" y="6506694"/>
                  <a:pt x="2194351" y="6510969"/>
                </a:cubicBezTo>
                <a:cubicBezTo>
                  <a:pt x="2080336" y="6515244"/>
                  <a:pt x="1844817" y="6443364"/>
                  <a:pt x="1594802" y="6510969"/>
                </a:cubicBezTo>
                <a:cubicBezTo>
                  <a:pt x="1344787" y="6578574"/>
                  <a:pt x="1465069" y="6507521"/>
                  <a:pt x="1336995" y="6510969"/>
                </a:cubicBezTo>
                <a:cubicBezTo>
                  <a:pt x="1208921" y="6514417"/>
                  <a:pt x="1066767" y="6504135"/>
                  <a:pt x="965275" y="6510969"/>
                </a:cubicBezTo>
                <a:cubicBezTo>
                  <a:pt x="863783" y="6517803"/>
                  <a:pt x="239057" y="6449577"/>
                  <a:pt x="0" y="6510969"/>
                </a:cubicBezTo>
                <a:cubicBezTo>
                  <a:pt x="-4416" y="6388484"/>
                  <a:pt x="39305" y="6143936"/>
                  <a:pt x="0" y="5984172"/>
                </a:cubicBezTo>
                <a:cubicBezTo>
                  <a:pt x="-39305" y="5824408"/>
                  <a:pt x="20972" y="5756339"/>
                  <a:pt x="0" y="5587595"/>
                </a:cubicBezTo>
                <a:cubicBezTo>
                  <a:pt x="-20972" y="5418851"/>
                  <a:pt x="43559" y="5293969"/>
                  <a:pt x="0" y="5125908"/>
                </a:cubicBezTo>
                <a:cubicBezTo>
                  <a:pt x="-43559" y="4957847"/>
                  <a:pt x="36926" y="4751634"/>
                  <a:pt x="0" y="4468892"/>
                </a:cubicBezTo>
                <a:cubicBezTo>
                  <a:pt x="-36926" y="4186150"/>
                  <a:pt x="24456" y="4064149"/>
                  <a:pt x="0" y="3746767"/>
                </a:cubicBezTo>
                <a:cubicBezTo>
                  <a:pt x="-24456" y="3429385"/>
                  <a:pt x="54744" y="3210275"/>
                  <a:pt x="0" y="3024641"/>
                </a:cubicBezTo>
                <a:cubicBezTo>
                  <a:pt x="-54744" y="2839007"/>
                  <a:pt x="29055" y="2690621"/>
                  <a:pt x="0" y="2562954"/>
                </a:cubicBezTo>
                <a:cubicBezTo>
                  <a:pt x="-29055" y="2435287"/>
                  <a:pt x="66104" y="2108041"/>
                  <a:pt x="0" y="1971048"/>
                </a:cubicBezTo>
                <a:cubicBezTo>
                  <a:pt x="-66104" y="1834055"/>
                  <a:pt x="8445" y="1609301"/>
                  <a:pt x="0" y="1509361"/>
                </a:cubicBezTo>
                <a:cubicBezTo>
                  <a:pt x="-8445" y="1409421"/>
                  <a:pt x="11896" y="1166076"/>
                  <a:pt x="0" y="982564"/>
                </a:cubicBezTo>
                <a:cubicBezTo>
                  <a:pt x="-11896" y="799052"/>
                  <a:pt x="12173" y="727872"/>
                  <a:pt x="0" y="520878"/>
                </a:cubicBezTo>
                <a:cubicBezTo>
                  <a:pt x="-12173" y="313884"/>
                  <a:pt x="49250" y="221242"/>
                  <a:pt x="0" y="0"/>
                </a:cubicBezTo>
                <a:close/>
              </a:path>
              <a:path w="11391441" h="6510969" stroke="0" extrusionOk="0">
                <a:moveTo>
                  <a:pt x="0" y="0"/>
                </a:moveTo>
                <a:cubicBezTo>
                  <a:pt x="70297" y="-29922"/>
                  <a:pt x="151945" y="18311"/>
                  <a:pt x="257806" y="0"/>
                </a:cubicBezTo>
                <a:cubicBezTo>
                  <a:pt x="363667" y="-18311"/>
                  <a:pt x="525169" y="28604"/>
                  <a:pt x="629527" y="0"/>
                </a:cubicBezTo>
                <a:cubicBezTo>
                  <a:pt x="733885" y="-28604"/>
                  <a:pt x="957534" y="38438"/>
                  <a:pt x="1115162" y="0"/>
                </a:cubicBezTo>
                <a:cubicBezTo>
                  <a:pt x="1272791" y="-38438"/>
                  <a:pt x="1279700" y="29583"/>
                  <a:pt x="1372968" y="0"/>
                </a:cubicBezTo>
                <a:cubicBezTo>
                  <a:pt x="1466236" y="-29583"/>
                  <a:pt x="1563984" y="29351"/>
                  <a:pt x="1630775" y="0"/>
                </a:cubicBezTo>
                <a:cubicBezTo>
                  <a:pt x="1697566" y="-29351"/>
                  <a:pt x="2238362" y="52223"/>
                  <a:pt x="2458153" y="0"/>
                </a:cubicBezTo>
                <a:cubicBezTo>
                  <a:pt x="2677944" y="-52223"/>
                  <a:pt x="2806728" y="44516"/>
                  <a:pt x="2943788" y="0"/>
                </a:cubicBezTo>
                <a:cubicBezTo>
                  <a:pt x="3080849" y="-44516"/>
                  <a:pt x="3204927" y="38484"/>
                  <a:pt x="3315509" y="0"/>
                </a:cubicBezTo>
                <a:cubicBezTo>
                  <a:pt x="3426091" y="-38484"/>
                  <a:pt x="3480173" y="13149"/>
                  <a:pt x="3573315" y="0"/>
                </a:cubicBezTo>
                <a:cubicBezTo>
                  <a:pt x="3666457" y="-13149"/>
                  <a:pt x="4053512" y="41590"/>
                  <a:pt x="4400694" y="0"/>
                </a:cubicBezTo>
                <a:cubicBezTo>
                  <a:pt x="4747876" y="-41590"/>
                  <a:pt x="4766890" y="35434"/>
                  <a:pt x="5000243" y="0"/>
                </a:cubicBezTo>
                <a:cubicBezTo>
                  <a:pt x="5233596" y="-35434"/>
                  <a:pt x="5433198" y="66269"/>
                  <a:pt x="5713707" y="0"/>
                </a:cubicBezTo>
                <a:cubicBezTo>
                  <a:pt x="5994216" y="-66269"/>
                  <a:pt x="6067941" y="27134"/>
                  <a:pt x="6313257" y="0"/>
                </a:cubicBezTo>
                <a:cubicBezTo>
                  <a:pt x="6558573" y="-27134"/>
                  <a:pt x="6777694" y="17782"/>
                  <a:pt x="7140635" y="0"/>
                </a:cubicBezTo>
                <a:cubicBezTo>
                  <a:pt x="7503576" y="-17782"/>
                  <a:pt x="7384649" y="36058"/>
                  <a:pt x="7626270" y="0"/>
                </a:cubicBezTo>
                <a:cubicBezTo>
                  <a:pt x="7867892" y="-36058"/>
                  <a:pt x="8066670" y="67585"/>
                  <a:pt x="8339734" y="0"/>
                </a:cubicBezTo>
                <a:cubicBezTo>
                  <a:pt x="8612798" y="-67585"/>
                  <a:pt x="8490750" y="24419"/>
                  <a:pt x="8597540" y="0"/>
                </a:cubicBezTo>
                <a:cubicBezTo>
                  <a:pt x="8704330" y="-24419"/>
                  <a:pt x="9024740" y="46017"/>
                  <a:pt x="9424919" y="0"/>
                </a:cubicBezTo>
                <a:cubicBezTo>
                  <a:pt x="9825098" y="-46017"/>
                  <a:pt x="9970068" y="64561"/>
                  <a:pt x="10138382" y="0"/>
                </a:cubicBezTo>
                <a:cubicBezTo>
                  <a:pt x="10306696" y="-64561"/>
                  <a:pt x="10588943" y="23822"/>
                  <a:pt x="10737932" y="0"/>
                </a:cubicBezTo>
                <a:cubicBezTo>
                  <a:pt x="10886921" y="-23822"/>
                  <a:pt x="11192901" y="31098"/>
                  <a:pt x="11391441" y="0"/>
                </a:cubicBezTo>
                <a:cubicBezTo>
                  <a:pt x="11464384" y="256505"/>
                  <a:pt x="11327524" y="517972"/>
                  <a:pt x="11391441" y="722126"/>
                </a:cubicBezTo>
                <a:cubicBezTo>
                  <a:pt x="11455358" y="926280"/>
                  <a:pt x="11376496" y="1031931"/>
                  <a:pt x="11391441" y="1118703"/>
                </a:cubicBezTo>
                <a:cubicBezTo>
                  <a:pt x="11406386" y="1205475"/>
                  <a:pt x="11372856" y="1668987"/>
                  <a:pt x="11391441" y="1840829"/>
                </a:cubicBezTo>
                <a:cubicBezTo>
                  <a:pt x="11410026" y="2012671"/>
                  <a:pt x="11382933" y="2180362"/>
                  <a:pt x="11391441" y="2367625"/>
                </a:cubicBezTo>
                <a:cubicBezTo>
                  <a:pt x="11399949" y="2554888"/>
                  <a:pt x="11358106" y="2726410"/>
                  <a:pt x="11391441" y="2829312"/>
                </a:cubicBezTo>
                <a:cubicBezTo>
                  <a:pt x="11424776" y="2932214"/>
                  <a:pt x="11344022" y="3063011"/>
                  <a:pt x="11391441" y="3290999"/>
                </a:cubicBezTo>
                <a:cubicBezTo>
                  <a:pt x="11438860" y="3518987"/>
                  <a:pt x="11360136" y="3688778"/>
                  <a:pt x="11391441" y="4013125"/>
                </a:cubicBezTo>
                <a:cubicBezTo>
                  <a:pt x="11422746" y="4337472"/>
                  <a:pt x="11321112" y="4394420"/>
                  <a:pt x="11391441" y="4605031"/>
                </a:cubicBezTo>
                <a:cubicBezTo>
                  <a:pt x="11461770" y="4815642"/>
                  <a:pt x="11389289" y="4869992"/>
                  <a:pt x="11391441" y="5066718"/>
                </a:cubicBezTo>
                <a:cubicBezTo>
                  <a:pt x="11393593" y="5263444"/>
                  <a:pt x="11383168" y="5530809"/>
                  <a:pt x="11391441" y="5723734"/>
                </a:cubicBezTo>
                <a:cubicBezTo>
                  <a:pt x="11399714" y="5916659"/>
                  <a:pt x="11316912" y="6209865"/>
                  <a:pt x="11391441" y="6510969"/>
                </a:cubicBezTo>
                <a:cubicBezTo>
                  <a:pt x="11049028" y="6546281"/>
                  <a:pt x="10899426" y="6467543"/>
                  <a:pt x="10677977" y="6510969"/>
                </a:cubicBezTo>
                <a:cubicBezTo>
                  <a:pt x="10456528" y="6554395"/>
                  <a:pt x="10521065" y="6504339"/>
                  <a:pt x="10420171" y="6510969"/>
                </a:cubicBezTo>
                <a:cubicBezTo>
                  <a:pt x="10319277" y="6517599"/>
                  <a:pt x="10043247" y="6489670"/>
                  <a:pt x="9820621" y="6510969"/>
                </a:cubicBezTo>
                <a:cubicBezTo>
                  <a:pt x="9597995" y="6532268"/>
                  <a:pt x="9557894" y="6495611"/>
                  <a:pt x="9334986" y="6510969"/>
                </a:cubicBezTo>
                <a:cubicBezTo>
                  <a:pt x="9112078" y="6526327"/>
                  <a:pt x="9180129" y="6490608"/>
                  <a:pt x="9077180" y="6510969"/>
                </a:cubicBezTo>
                <a:cubicBezTo>
                  <a:pt x="8974231" y="6531330"/>
                  <a:pt x="8825307" y="6468218"/>
                  <a:pt x="8591545" y="6510969"/>
                </a:cubicBezTo>
                <a:cubicBezTo>
                  <a:pt x="8357784" y="6553720"/>
                  <a:pt x="8031361" y="6480581"/>
                  <a:pt x="7878081" y="6510969"/>
                </a:cubicBezTo>
                <a:cubicBezTo>
                  <a:pt x="7724801" y="6541357"/>
                  <a:pt x="7701787" y="6489269"/>
                  <a:pt x="7620274" y="6510969"/>
                </a:cubicBezTo>
                <a:cubicBezTo>
                  <a:pt x="7538761" y="6532669"/>
                  <a:pt x="7415549" y="6481416"/>
                  <a:pt x="7362468" y="6510969"/>
                </a:cubicBezTo>
                <a:cubicBezTo>
                  <a:pt x="7309387" y="6540522"/>
                  <a:pt x="7033741" y="6493329"/>
                  <a:pt x="6762919" y="6510969"/>
                </a:cubicBezTo>
                <a:cubicBezTo>
                  <a:pt x="6492097" y="6528609"/>
                  <a:pt x="6143860" y="6415522"/>
                  <a:pt x="5935540" y="6510969"/>
                </a:cubicBezTo>
                <a:cubicBezTo>
                  <a:pt x="5727220" y="6606416"/>
                  <a:pt x="5445080" y="6485440"/>
                  <a:pt x="5222076" y="6510969"/>
                </a:cubicBezTo>
                <a:cubicBezTo>
                  <a:pt x="4999072" y="6536498"/>
                  <a:pt x="4946757" y="6488464"/>
                  <a:pt x="4850356" y="6510969"/>
                </a:cubicBezTo>
                <a:cubicBezTo>
                  <a:pt x="4753955" y="6533474"/>
                  <a:pt x="4482499" y="6506363"/>
                  <a:pt x="4250806" y="6510969"/>
                </a:cubicBezTo>
                <a:cubicBezTo>
                  <a:pt x="4019113" y="6515575"/>
                  <a:pt x="4093761" y="6502761"/>
                  <a:pt x="3993000" y="6510969"/>
                </a:cubicBezTo>
                <a:cubicBezTo>
                  <a:pt x="3892239" y="6519177"/>
                  <a:pt x="3631663" y="6447434"/>
                  <a:pt x="3393450" y="6510969"/>
                </a:cubicBezTo>
                <a:cubicBezTo>
                  <a:pt x="3155237" y="6574504"/>
                  <a:pt x="3149104" y="6458973"/>
                  <a:pt x="2907815" y="6510969"/>
                </a:cubicBezTo>
                <a:cubicBezTo>
                  <a:pt x="2666527" y="6562965"/>
                  <a:pt x="2636443" y="6504480"/>
                  <a:pt x="2422180" y="6510969"/>
                </a:cubicBezTo>
                <a:cubicBezTo>
                  <a:pt x="2207918" y="6517458"/>
                  <a:pt x="2152239" y="6463958"/>
                  <a:pt x="1936545" y="6510969"/>
                </a:cubicBezTo>
                <a:cubicBezTo>
                  <a:pt x="1720851" y="6557980"/>
                  <a:pt x="1745438" y="6507040"/>
                  <a:pt x="1678739" y="6510969"/>
                </a:cubicBezTo>
                <a:cubicBezTo>
                  <a:pt x="1612040" y="6514898"/>
                  <a:pt x="1397813" y="6493987"/>
                  <a:pt x="1307018" y="6510969"/>
                </a:cubicBezTo>
                <a:cubicBezTo>
                  <a:pt x="1216223" y="6527951"/>
                  <a:pt x="1149723" y="6510464"/>
                  <a:pt x="1049212" y="6510969"/>
                </a:cubicBezTo>
                <a:cubicBezTo>
                  <a:pt x="948701" y="6511474"/>
                  <a:pt x="706185" y="6472011"/>
                  <a:pt x="563577" y="6510969"/>
                </a:cubicBezTo>
                <a:cubicBezTo>
                  <a:pt x="420970" y="6549927"/>
                  <a:pt x="255461" y="6483357"/>
                  <a:pt x="0" y="6510969"/>
                </a:cubicBezTo>
                <a:cubicBezTo>
                  <a:pt x="-30945" y="6416270"/>
                  <a:pt x="46032" y="6211937"/>
                  <a:pt x="0" y="6114392"/>
                </a:cubicBezTo>
                <a:cubicBezTo>
                  <a:pt x="-46032" y="6016847"/>
                  <a:pt x="51598" y="5725879"/>
                  <a:pt x="0" y="5587595"/>
                </a:cubicBezTo>
                <a:cubicBezTo>
                  <a:pt x="-51598" y="5449311"/>
                  <a:pt x="27110" y="5237260"/>
                  <a:pt x="0" y="5060799"/>
                </a:cubicBezTo>
                <a:cubicBezTo>
                  <a:pt x="-27110" y="4884338"/>
                  <a:pt x="78107" y="4732251"/>
                  <a:pt x="0" y="4403783"/>
                </a:cubicBezTo>
                <a:cubicBezTo>
                  <a:pt x="-78107" y="4075315"/>
                  <a:pt x="29151" y="4109426"/>
                  <a:pt x="0" y="4007205"/>
                </a:cubicBezTo>
                <a:cubicBezTo>
                  <a:pt x="-29151" y="3904984"/>
                  <a:pt x="54584" y="3488167"/>
                  <a:pt x="0" y="3350190"/>
                </a:cubicBezTo>
                <a:cubicBezTo>
                  <a:pt x="-54584" y="3212213"/>
                  <a:pt x="2349" y="3093783"/>
                  <a:pt x="0" y="2953612"/>
                </a:cubicBezTo>
                <a:cubicBezTo>
                  <a:pt x="-2349" y="2813441"/>
                  <a:pt x="19926" y="2681032"/>
                  <a:pt x="0" y="2557035"/>
                </a:cubicBezTo>
                <a:cubicBezTo>
                  <a:pt x="-19926" y="2433038"/>
                  <a:pt x="45956" y="2119972"/>
                  <a:pt x="0" y="1965129"/>
                </a:cubicBezTo>
                <a:cubicBezTo>
                  <a:pt x="-45956" y="1810286"/>
                  <a:pt x="32391" y="1660488"/>
                  <a:pt x="0" y="1503442"/>
                </a:cubicBezTo>
                <a:cubicBezTo>
                  <a:pt x="-32391" y="1346396"/>
                  <a:pt x="21638" y="1195256"/>
                  <a:pt x="0" y="1041755"/>
                </a:cubicBezTo>
                <a:cubicBezTo>
                  <a:pt x="-21638" y="888254"/>
                  <a:pt x="31010" y="688339"/>
                  <a:pt x="0" y="580068"/>
                </a:cubicBezTo>
                <a:cubicBezTo>
                  <a:pt x="-31010" y="471797"/>
                  <a:pt x="21884" y="2874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B1E80-6199-454A-B06E-1B09120E4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734" y="770914"/>
            <a:ext cx="6964497" cy="4442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317DEA-240B-48F8-84EA-F7B36C58CE20}"/>
              </a:ext>
            </a:extLst>
          </p:cNvPr>
          <p:cNvSpPr txBox="1"/>
          <p:nvPr/>
        </p:nvSpPr>
        <p:spPr>
          <a:xfrm>
            <a:off x="3044328" y="5980588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dirty="0"/>
              <a:t>https://wordwall.net/resource/9552163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25887EB-D02F-40F1-ADA6-6FE05F66D50A}"/>
              </a:ext>
            </a:extLst>
          </p:cNvPr>
          <p:cNvSpPr/>
          <p:nvPr/>
        </p:nvSpPr>
        <p:spPr>
          <a:xfrm>
            <a:off x="-30431" y="555341"/>
            <a:ext cx="1605843" cy="535329"/>
          </a:xfrm>
          <a:custGeom>
            <a:avLst/>
            <a:gdLst>
              <a:gd name="connsiteX0" fmla="*/ 0 w 1605843"/>
              <a:gd name="connsiteY0" fmla="*/ 0 h 535329"/>
              <a:gd name="connsiteX1" fmla="*/ 446060 w 1605843"/>
              <a:gd name="connsiteY1" fmla="*/ 0 h 535329"/>
              <a:gd name="connsiteX2" fmla="*/ 878738 w 1605843"/>
              <a:gd name="connsiteY2" fmla="*/ 0 h 535329"/>
              <a:gd name="connsiteX3" fmla="*/ 1338179 w 1605843"/>
              <a:gd name="connsiteY3" fmla="*/ 0 h 535329"/>
              <a:gd name="connsiteX4" fmla="*/ 1605843 w 1605843"/>
              <a:gd name="connsiteY4" fmla="*/ 267665 h 535329"/>
              <a:gd name="connsiteX5" fmla="*/ 1338179 w 1605843"/>
              <a:gd name="connsiteY5" fmla="*/ 535329 h 535329"/>
              <a:gd name="connsiteX6" fmla="*/ 918883 w 1605843"/>
              <a:gd name="connsiteY6" fmla="*/ 535329 h 535329"/>
              <a:gd name="connsiteX7" fmla="*/ 499587 w 1605843"/>
              <a:gd name="connsiteY7" fmla="*/ 535329 h 535329"/>
              <a:gd name="connsiteX8" fmla="*/ 0 w 1605843"/>
              <a:gd name="connsiteY8" fmla="*/ 535329 h 535329"/>
              <a:gd name="connsiteX9" fmla="*/ 0 w 1605843"/>
              <a:gd name="connsiteY9" fmla="*/ 0 h 5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5843" h="535329" fill="none" extrusionOk="0">
                <a:moveTo>
                  <a:pt x="0" y="0"/>
                </a:moveTo>
                <a:cubicBezTo>
                  <a:pt x="157951" y="-6744"/>
                  <a:pt x="345460" y="22507"/>
                  <a:pt x="446060" y="0"/>
                </a:cubicBezTo>
                <a:cubicBezTo>
                  <a:pt x="546660" y="-22507"/>
                  <a:pt x="683743" y="40365"/>
                  <a:pt x="878738" y="0"/>
                </a:cubicBezTo>
                <a:cubicBezTo>
                  <a:pt x="1073733" y="-40365"/>
                  <a:pt x="1116442" y="53225"/>
                  <a:pt x="1338179" y="0"/>
                </a:cubicBezTo>
                <a:cubicBezTo>
                  <a:pt x="1402858" y="64225"/>
                  <a:pt x="1478083" y="174722"/>
                  <a:pt x="1605843" y="267665"/>
                </a:cubicBezTo>
                <a:cubicBezTo>
                  <a:pt x="1545456" y="341078"/>
                  <a:pt x="1468796" y="401479"/>
                  <a:pt x="1338179" y="535329"/>
                </a:cubicBezTo>
                <a:cubicBezTo>
                  <a:pt x="1240935" y="577884"/>
                  <a:pt x="1027491" y="513490"/>
                  <a:pt x="918883" y="535329"/>
                </a:cubicBezTo>
                <a:cubicBezTo>
                  <a:pt x="810275" y="557168"/>
                  <a:pt x="605533" y="534921"/>
                  <a:pt x="499587" y="535329"/>
                </a:cubicBezTo>
                <a:cubicBezTo>
                  <a:pt x="393641" y="535737"/>
                  <a:pt x="217625" y="488307"/>
                  <a:pt x="0" y="535329"/>
                </a:cubicBezTo>
                <a:cubicBezTo>
                  <a:pt x="-57280" y="348125"/>
                  <a:pt x="61084" y="172824"/>
                  <a:pt x="0" y="0"/>
                </a:cubicBezTo>
                <a:close/>
              </a:path>
              <a:path w="1605843" h="535329" stroke="0" extrusionOk="0">
                <a:moveTo>
                  <a:pt x="0" y="0"/>
                </a:moveTo>
                <a:cubicBezTo>
                  <a:pt x="137300" y="-6522"/>
                  <a:pt x="240154" y="24846"/>
                  <a:pt x="459441" y="0"/>
                </a:cubicBezTo>
                <a:cubicBezTo>
                  <a:pt x="678728" y="-24846"/>
                  <a:pt x="693356" y="52725"/>
                  <a:pt x="918883" y="0"/>
                </a:cubicBezTo>
                <a:cubicBezTo>
                  <a:pt x="1144410" y="-52725"/>
                  <a:pt x="1130663" y="7843"/>
                  <a:pt x="1338179" y="0"/>
                </a:cubicBezTo>
                <a:cubicBezTo>
                  <a:pt x="1419025" y="29288"/>
                  <a:pt x="1474870" y="150080"/>
                  <a:pt x="1605843" y="267665"/>
                </a:cubicBezTo>
                <a:cubicBezTo>
                  <a:pt x="1488747" y="399551"/>
                  <a:pt x="1414518" y="417712"/>
                  <a:pt x="1338179" y="535329"/>
                </a:cubicBezTo>
                <a:cubicBezTo>
                  <a:pt x="1162849" y="567192"/>
                  <a:pt x="1065182" y="510763"/>
                  <a:pt x="932265" y="535329"/>
                </a:cubicBezTo>
                <a:cubicBezTo>
                  <a:pt x="799348" y="559895"/>
                  <a:pt x="633078" y="484116"/>
                  <a:pt x="499587" y="535329"/>
                </a:cubicBezTo>
                <a:cubicBezTo>
                  <a:pt x="366096" y="586542"/>
                  <a:pt x="153573" y="501345"/>
                  <a:pt x="0" y="535329"/>
                </a:cubicBezTo>
                <a:cubicBezTo>
                  <a:pt x="-41835" y="350242"/>
                  <a:pt x="32513" y="249288"/>
                  <a:pt x="0" y="0"/>
                </a:cubicBezTo>
                <a:close/>
              </a:path>
            </a:pathLst>
          </a:custGeom>
          <a:solidFill>
            <a:srgbClr val="F58B6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bg1"/>
                </a:solidFill>
              </a:rPr>
              <a:t>التهيئة</a:t>
            </a:r>
            <a:endParaRPr lang="en-AE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4C3187-C145-4B6B-81B2-535A753A2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110131" y="3572751"/>
            <a:ext cx="1881416" cy="2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A699F-3900-4D5E-8A40-6FDA0AE64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"/>
          <a:stretch/>
        </p:blipFill>
        <p:spPr>
          <a:xfrm>
            <a:off x="-11017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AE5A91-34D3-4901-A819-A6D9EC8842B7}"/>
              </a:ext>
            </a:extLst>
          </p:cNvPr>
          <p:cNvSpPr/>
          <p:nvPr/>
        </p:nvSpPr>
        <p:spPr>
          <a:xfrm>
            <a:off x="440675" y="176270"/>
            <a:ext cx="11391441" cy="6510969"/>
          </a:xfrm>
          <a:custGeom>
            <a:avLst/>
            <a:gdLst>
              <a:gd name="connsiteX0" fmla="*/ 0 w 11391441"/>
              <a:gd name="connsiteY0" fmla="*/ 0 h 6510969"/>
              <a:gd name="connsiteX1" fmla="*/ 485635 w 11391441"/>
              <a:gd name="connsiteY1" fmla="*/ 0 h 6510969"/>
              <a:gd name="connsiteX2" fmla="*/ 1313013 w 11391441"/>
              <a:gd name="connsiteY2" fmla="*/ 0 h 6510969"/>
              <a:gd name="connsiteX3" fmla="*/ 2026477 w 11391441"/>
              <a:gd name="connsiteY3" fmla="*/ 0 h 6510969"/>
              <a:gd name="connsiteX4" fmla="*/ 2739941 w 11391441"/>
              <a:gd name="connsiteY4" fmla="*/ 0 h 6510969"/>
              <a:gd name="connsiteX5" fmla="*/ 2997748 w 11391441"/>
              <a:gd name="connsiteY5" fmla="*/ 0 h 6510969"/>
              <a:gd name="connsiteX6" fmla="*/ 3255554 w 11391441"/>
              <a:gd name="connsiteY6" fmla="*/ 0 h 6510969"/>
              <a:gd name="connsiteX7" fmla="*/ 4082932 w 11391441"/>
              <a:gd name="connsiteY7" fmla="*/ 0 h 6510969"/>
              <a:gd name="connsiteX8" fmla="*/ 4454653 w 11391441"/>
              <a:gd name="connsiteY8" fmla="*/ 0 h 6510969"/>
              <a:gd name="connsiteX9" fmla="*/ 5168117 w 11391441"/>
              <a:gd name="connsiteY9" fmla="*/ 0 h 6510969"/>
              <a:gd name="connsiteX10" fmla="*/ 5767666 w 11391441"/>
              <a:gd name="connsiteY10" fmla="*/ 0 h 6510969"/>
              <a:gd name="connsiteX11" fmla="*/ 6367216 w 11391441"/>
              <a:gd name="connsiteY11" fmla="*/ 0 h 6510969"/>
              <a:gd name="connsiteX12" fmla="*/ 6625022 w 11391441"/>
              <a:gd name="connsiteY12" fmla="*/ 0 h 6510969"/>
              <a:gd name="connsiteX13" fmla="*/ 7224572 w 11391441"/>
              <a:gd name="connsiteY13" fmla="*/ 0 h 6510969"/>
              <a:gd name="connsiteX14" fmla="*/ 7710207 w 11391441"/>
              <a:gd name="connsiteY14" fmla="*/ 0 h 6510969"/>
              <a:gd name="connsiteX15" fmla="*/ 8537585 w 11391441"/>
              <a:gd name="connsiteY15" fmla="*/ 0 h 6510969"/>
              <a:gd name="connsiteX16" fmla="*/ 9364964 w 11391441"/>
              <a:gd name="connsiteY16" fmla="*/ 0 h 6510969"/>
              <a:gd name="connsiteX17" fmla="*/ 9964513 w 11391441"/>
              <a:gd name="connsiteY17" fmla="*/ 0 h 6510969"/>
              <a:gd name="connsiteX18" fmla="*/ 10450148 w 11391441"/>
              <a:gd name="connsiteY18" fmla="*/ 0 h 6510969"/>
              <a:gd name="connsiteX19" fmla="*/ 10707955 w 11391441"/>
              <a:gd name="connsiteY19" fmla="*/ 0 h 6510969"/>
              <a:gd name="connsiteX20" fmla="*/ 11391441 w 11391441"/>
              <a:gd name="connsiteY20" fmla="*/ 0 h 6510969"/>
              <a:gd name="connsiteX21" fmla="*/ 11391441 w 11391441"/>
              <a:gd name="connsiteY21" fmla="*/ 657016 h 6510969"/>
              <a:gd name="connsiteX22" fmla="*/ 11391441 w 11391441"/>
              <a:gd name="connsiteY22" fmla="*/ 1118703 h 6510969"/>
              <a:gd name="connsiteX23" fmla="*/ 11391441 w 11391441"/>
              <a:gd name="connsiteY23" fmla="*/ 1645499 h 6510969"/>
              <a:gd name="connsiteX24" fmla="*/ 11391441 w 11391441"/>
              <a:gd name="connsiteY24" fmla="*/ 2107186 h 6510969"/>
              <a:gd name="connsiteX25" fmla="*/ 11391441 w 11391441"/>
              <a:gd name="connsiteY25" fmla="*/ 2568873 h 6510969"/>
              <a:gd name="connsiteX26" fmla="*/ 11391441 w 11391441"/>
              <a:gd name="connsiteY26" fmla="*/ 3290999 h 6510969"/>
              <a:gd name="connsiteX27" fmla="*/ 11391441 w 11391441"/>
              <a:gd name="connsiteY27" fmla="*/ 4013125 h 6510969"/>
              <a:gd name="connsiteX28" fmla="*/ 11391441 w 11391441"/>
              <a:gd name="connsiteY28" fmla="*/ 4735250 h 6510969"/>
              <a:gd name="connsiteX29" fmla="*/ 11391441 w 11391441"/>
              <a:gd name="connsiteY29" fmla="*/ 5457376 h 6510969"/>
              <a:gd name="connsiteX30" fmla="*/ 11391441 w 11391441"/>
              <a:gd name="connsiteY30" fmla="*/ 6510969 h 6510969"/>
              <a:gd name="connsiteX31" fmla="*/ 10564063 w 11391441"/>
              <a:gd name="connsiteY31" fmla="*/ 6510969 h 6510969"/>
              <a:gd name="connsiteX32" fmla="*/ 9850599 w 11391441"/>
              <a:gd name="connsiteY32" fmla="*/ 6510969 h 6510969"/>
              <a:gd name="connsiteX33" fmla="*/ 9137135 w 11391441"/>
              <a:gd name="connsiteY33" fmla="*/ 6510969 h 6510969"/>
              <a:gd name="connsiteX34" fmla="*/ 8879328 w 11391441"/>
              <a:gd name="connsiteY34" fmla="*/ 6510969 h 6510969"/>
              <a:gd name="connsiteX35" fmla="*/ 8621522 w 11391441"/>
              <a:gd name="connsiteY35" fmla="*/ 6510969 h 6510969"/>
              <a:gd name="connsiteX36" fmla="*/ 8135887 w 11391441"/>
              <a:gd name="connsiteY36" fmla="*/ 6510969 h 6510969"/>
              <a:gd name="connsiteX37" fmla="*/ 7308509 w 11391441"/>
              <a:gd name="connsiteY37" fmla="*/ 6510969 h 6510969"/>
              <a:gd name="connsiteX38" fmla="*/ 7050702 w 11391441"/>
              <a:gd name="connsiteY38" fmla="*/ 6510969 h 6510969"/>
              <a:gd name="connsiteX39" fmla="*/ 6451153 w 11391441"/>
              <a:gd name="connsiteY39" fmla="*/ 6510969 h 6510969"/>
              <a:gd name="connsiteX40" fmla="*/ 6079432 w 11391441"/>
              <a:gd name="connsiteY40" fmla="*/ 6510969 h 6510969"/>
              <a:gd name="connsiteX41" fmla="*/ 5593797 w 11391441"/>
              <a:gd name="connsiteY41" fmla="*/ 6510969 h 6510969"/>
              <a:gd name="connsiteX42" fmla="*/ 5222076 w 11391441"/>
              <a:gd name="connsiteY42" fmla="*/ 6510969 h 6510969"/>
              <a:gd name="connsiteX43" fmla="*/ 4850356 w 11391441"/>
              <a:gd name="connsiteY43" fmla="*/ 6510969 h 6510969"/>
              <a:gd name="connsiteX44" fmla="*/ 4478635 w 11391441"/>
              <a:gd name="connsiteY44" fmla="*/ 6510969 h 6510969"/>
              <a:gd name="connsiteX45" fmla="*/ 3993000 w 11391441"/>
              <a:gd name="connsiteY45" fmla="*/ 6510969 h 6510969"/>
              <a:gd name="connsiteX46" fmla="*/ 3393450 w 11391441"/>
              <a:gd name="connsiteY46" fmla="*/ 6510969 h 6510969"/>
              <a:gd name="connsiteX47" fmla="*/ 2679986 w 11391441"/>
              <a:gd name="connsiteY47" fmla="*/ 6510969 h 6510969"/>
              <a:gd name="connsiteX48" fmla="*/ 2194351 w 11391441"/>
              <a:gd name="connsiteY48" fmla="*/ 6510969 h 6510969"/>
              <a:gd name="connsiteX49" fmla="*/ 1594802 w 11391441"/>
              <a:gd name="connsiteY49" fmla="*/ 6510969 h 6510969"/>
              <a:gd name="connsiteX50" fmla="*/ 1336995 w 11391441"/>
              <a:gd name="connsiteY50" fmla="*/ 6510969 h 6510969"/>
              <a:gd name="connsiteX51" fmla="*/ 965275 w 11391441"/>
              <a:gd name="connsiteY51" fmla="*/ 6510969 h 6510969"/>
              <a:gd name="connsiteX52" fmla="*/ 0 w 11391441"/>
              <a:gd name="connsiteY52" fmla="*/ 6510969 h 6510969"/>
              <a:gd name="connsiteX53" fmla="*/ 0 w 11391441"/>
              <a:gd name="connsiteY53" fmla="*/ 5984172 h 6510969"/>
              <a:gd name="connsiteX54" fmla="*/ 0 w 11391441"/>
              <a:gd name="connsiteY54" fmla="*/ 5587595 h 6510969"/>
              <a:gd name="connsiteX55" fmla="*/ 0 w 11391441"/>
              <a:gd name="connsiteY55" fmla="*/ 5125908 h 6510969"/>
              <a:gd name="connsiteX56" fmla="*/ 0 w 11391441"/>
              <a:gd name="connsiteY56" fmla="*/ 4468892 h 6510969"/>
              <a:gd name="connsiteX57" fmla="*/ 0 w 11391441"/>
              <a:gd name="connsiteY57" fmla="*/ 3746767 h 6510969"/>
              <a:gd name="connsiteX58" fmla="*/ 0 w 11391441"/>
              <a:gd name="connsiteY58" fmla="*/ 3024641 h 6510969"/>
              <a:gd name="connsiteX59" fmla="*/ 0 w 11391441"/>
              <a:gd name="connsiteY59" fmla="*/ 2562954 h 6510969"/>
              <a:gd name="connsiteX60" fmla="*/ 0 w 11391441"/>
              <a:gd name="connsiteY60" fmla="*/ 1971048 h 6510969"/>
              <a:gd name="connsiteX61" fmla="*/ 0 w 11391441"/>
              <a:gd name="connsiteY61" fmla="*/ 1509361 h 6510969"/>
              <a:gd name="connsiteX62" fmla="*/ 0 w 11391441"/>
              <a:gd name="connsiteY62" fmla="*/ 982564 h 6510969"/>
              <a:gd name="connsiteX63" fmla="*/ 0 w 11391441"/>
              <a:gd name="connsiteY63" fmla="*/ 520878 h 6510969"/>
              <a:gd name="connsiteX64" fmla="*/ 0 w 11391441"/>
              <a:gd name="connsiteY64" fmla="*/ 0 h 651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91441" h="6510969" fill="none" extrusionOk="0">
                <a:moveTo>
                  <a:pt x="0" y="0"/>
                </a:moveTo>
                <a:cubicBezTo>
                  <a:pt x="100675" y="-35582"/>
                  <a:pt x="351802" y="94"/>
                  <a:pt x="485635" y="0"/>
                </a:cubicBezTo>
                <a:cubicBezTo>
                  <a:pt x="619469" y="-94"/>
                  <a:pt x="1097724" y="11458"/>
                  <a:pt x="1313013" y="0"/>
                </a:cubicBezTo>
                <a:cubicBezTo>
                  <a:pt x="1528302" y="-11458"/>
                  <a:pt x="1687667" y="41540"/>
                  <a:pt x="2026477" y="0"/>
                </a:cubicBezTo>
                <a:cubicBezTo>
                  <a:pt x="2365287" y="-41540"/>
                  <a:pt x="2588951" y="69325"/>
                  <a:pt x="2739941" y="0"/>
                </a:cubicBezTo>
                <a:cubicBezTo>
                  <a:pt x="2890931" y="-69325"/>
                  <a:pt x="2875426" y="24523"/>
                  <a:pt x="2997748" y="0"/>
                </a:cubicBezTo>
                <a:cubicBezTo>
                  <a:pt x="3120070" y="-24523"/>
                  <a:pt x="3185318" y="12073"/>
                  <a:pt x="3255554" y="0"/>
                </a:cubicBezTo>
                <a:cubicBezTo>
                  <a:pt x="3325790" y="-12073"/>
                  <a:pt x="3709699" y="58247"/>
                  <a:pt x="4082932" y="0"/>
                </a:cubicBezTo>
                <a:cubicBezTo>
                  <a:pt x="4456165" y="-58247"/>
                  <a:pt x="4347616" y="36826"/>
                  <a:pt x="4454653" y="0"/>
                </a:cubicBezTo>
                <a:cubicBezTo>
                  <a:pt x="4561690" y="-36826"/>
                  <a:pt x="5009850" y="62262"/>
                  <a:pt x="5168117" y="0"/>
                </a:cubicBezTo>
                <a:cubicBezTo>
                  <a:pt x="5326384" y="-62262"/>
                  <a:pt x="5585511" y="68798"/>
                  <a:pt x="5767666" y="0"/>
                </a:cubicBezTo>
                <a:cubicBezTo>
                  <a:pt x="5949821" y="-68798"/>
                  <a:pt x="6089951" y="10260"/>
                  <a:pt x="6367216" y="0"/>
                </a:cubicBezTo>
                <a:cubicBezTo>
                  <a:pt x="6644481" y="-10260"/>
                  <a:pt x="6526277" y="20205"/>
                  <a:pt x="6625022" y="0"/>
                </a:cubicBezTo>
                <a:cubicBezTo>
                  <a:pt x="6723767" y="-20205"/>
                  <a:pt x="6950691" y="17404"/>
                  <a:pt x="7224572" y="0"/>
                </a:cubicBezTo>
                <a:cubicBezTo>
                  <a:pt x="7498453" y="-17404"/>
                  <a:pt x="7532142" y="24696"/>
                  <a:pt x="7710207" y="0"/>
                </a:cubicBezTo>
                <a:cubicBezTo>
                  <a:pt x="7888273" y="-24696"/>
                  <a:pt x="8145988" y="26066"/>
                  <a:pt x="8537585" y="0"/>
                </a:cubicBezTo>
                <a:cubicBezTo>
                  <a:pt x="8929182" y="-26066"/>
                  <a:pt x="9077777" y="63694"/>
                  <a:pt x="9364964" y="0"/>
                </a:cubicBezTo>
                <a:cubicBezTo>
                  <a:pt x="9652151" y="-63694"/>
                  <a:pt x="9801169" y="26436"/>
                  <a:pt x="9964513" y="0"/>
                </a:cubicBezTo>
                <a:cubicBezTo>
                  <a:pt x="10127857" y="-26436"/>
                  <a:pt x="10287199" y="18835"/>
                  <a:pt x="10450148" y="0"/>
                </a:cubicBezTo>
                <a:cubicBezTo>
                  <a:pt x="10613098" y="-18835"/>
                  <a:pt x="10600825" y="8804"/>
                  <a:pt x="10707955" y="0"/>
                </a:cubicBezTo>
                <a:cubicBezTo>
                  <a:pt x="10815085" y="-8804"/>
                  <a:pt x="11103000" y="29578"/>
                  <a:pt x="11391441" y="0"/>
                </a:cubicBezTo>
                <a:cubicBezTo>
                  <a:pt x="11420932" y="324517"/>
                  <a:pt x="11353117" y="448864"/>
                  <a:pt x="11391441" y="657016"/>
                </a:cubicBezTo>
                <a:cubicBezTo>
                  <a:pt x="11429765" y="865168"/>
                  <a:pt x="11352879" y="910500"/>
                  <a:pt x="11391441" y="1118703"/>
                </a:cubicBezTo>
                <a:cubicBezTo>
                  <a:pt x="11430003" y="1326906"/>
                  <a:pt x="11336240" y="1429053"/>
                  <a:pt x="11391441" y="1645499"/>
                </a:cubicBezTo>
                <a:cubicBezTo>
                  <a:pt x="11446642" y="1861945"/>
                  <a:pt x="11336161" y="1919677"/>
                  <a:pt x="11391441" y="2107186"/>
                </a:cubicBezTo>
                <a:cubicBezTo>
                  <a:pt x="11446721" y="2294695"/>
                  <a:pt x="11390224" y="2456810"/>
                  <a:pt x="11391441" y="2568873"/>
                </a:cubicBezTo>
                <a:cubicBezTo>
                  <a:pt x="11392658" y="2680936"/>
                  <a:pt x="11380707" y="3102255"/>
                  <a:pt x="11391441" y="3290999"/>
                </a:cubicBezTo>
                <a:cubicBezTo>
                  <a:pt x="11402175" y="3479743"/>
                  <a:pt x="11361320" y="3725245"/>
                  <a:pt x="11391441" y="4013125"/>
                </a:cubicBezTo>
                <a:cubicBezTo>
                  <a:pt x="11421562" y="4301005"/>
                  <a:pt x="11312175" y="4586945"/>
                  <a:pt x="11391441" y="4735250"/>
                </a:cubicBezTo>
                <a:cubicBezTo>
                  <a:pt x="11470707" y="4883555"/>
                  <a:pt x="11388254" y="5170360"/>
                  <a:pt x="11391441" y="5457376"/>
                </a:cubicBezTo>
                <a:cubicBezTo>
                  <a:pt x="11394628" y="5744392"/>
                  <a:pt x="11310519" y="6202179"/>
                  <a:pt x="11391441" y="6510969"/>
                </a:cubicBezTo>
                <a:cubicBezTo>
                  <a:pt x="11100015" y="6518625"/>
                  <a:pt x="10844432" y="6510287"/>
                  <a:pt x="10564063" y="6510969"/>
                </a:cubicBezTo>
                <a:cubicBezTo>
                  <a:pt x="10283694" y="6511651"/>
                  <a:pt x="10032182" y="6502443"/>
                  <a:pt x="9850599" y="6510969"/>
                </a:cubicBezTo>
                <a:cubicBezTo>
                  <a:pt x="9669016" y="6519495"/>
                  <a:pt x="9456183" y="6453355"/>
                  <a:pt x="9137135" y="6510969"/>
                </a:cubicBezTo>
                <a:cubicBezTo>
                  <a:pt x="8818087" y="6568583"/>
                  <a:pt x="8987475" y="6492663"/>
                  <a:pt x="8879328" y="6510969"/>
                </a:cubicBezTo>
                <a:cubicBezTo>
                  <a:pt x="8771181" y="6529275"/>
                  <a:pt x="8741176" y="6486386"/>
                  <a:pt x="8621522" y="6510969"/>
                </a:cubicBezTo>
                <a:cubicBezTo>
                  <a:pt x="8501868" y="6535552"/>
                  <a:pt x="8368439" y="6482002"/>
                  <a:pt x="8135887" y="6510969"/>
                </a:cubicBezTo>
                <a:cubicBezTo>
                  <a:pt x="7903336" y="6539936"/>
                  <a:pt x="7622622" y="6446469"/>
                  <a:pt x="7308509" y="6510969"/>
                </a:cubicBezTo>
                <a:cubicBezTo>
                  <a:pt x="6994396" y="6575469"/>
                  <a:pt x="7108729" y="6486932"/>
                  <a:pt x="7050702" y="6510969"/>
                </a:cubicBezTo>
                <a:cubicBezTo>
                  <a:pt x="6992675" y="6535006"/>
                  <a:pt x="6621138" y="6506298"/>
                  <a:pt x="6451153" y="6510969"/>
                </a:cubicBezTo>
                <a:cubicBezTo>
                  <a:pt x="6281168" y="6515640"/>
                  <a:pt x="6169947" y="6477529"/>
                  <a:pt x="6079432" y="6510969"/>
                </a:cubicBezTo>
                <a:cubicBezTo>
                  <a:pt x="5988917" y="6544409"/>
                  <a:pt x="5703481" y="6492801"/>
                  <a:pt x="5593797" y="6510969"/>
                </a:cubicBezTo>
                <a:cubicBezTo>
                  <a:pt x="5484113" y="6529137"/>
                  <a:pt x="5319288" y="6471487"/>
                  <a:pt x="5222076" y="6510969"/>
                </a:cubicBezTo>
                <a:cubicBezTo>
                  <a:pt x="5124864" y="6550451"/>
                  <a:pt x="4938538" y="6467731"/>
                  <a:pt x="4850356" y="6510969"/>
                </a:cubicBezTo>
                <a:cubicBezTo>
                  <a:pt x="4762174" y="6554207"/>
                  <a:pt x="4581753" y="6481968"/>
                  <a:pt x="4478635" y="6510969"/>
                </a:cubicBezTo>
                <a:cubicBezTo>
                  <a:pt x="4375517" y="6539970"/>
                  <a:pt x="4145466" y="6456400"/>
                  <a:pt x="3993000" y="6510969"/>
                </a:cubicBezTo>
                <a:cubicBezTo>
                  <a:pt x="3840535" y="6565538"/>
                  <a:pt x="3540782" y="6458271"/>
                  <a:pt x="3393450" y="6510969"/>
                </a:cubicBezTo>
                <a:cubicBezTo>
                  <a:pt x="3246118" y="6563667"/>
                  <a:pt x="2824897" y="6499954"/>
                  <a:pt x="2679986" y="6510969"/>
                </a:cubicBezTo>
                <a:cubicBezTo>
                  <a:pt x="2535075" y="6521984"/>
                  <a:pt x="2308366" y="6506694"/>
                  <a:pt x="2194351" y="6510969"/>
                </a:cubicBezTo>
                <a:cubicBezTo>
                  <a:pt x="2080336" y="6515244"/>
                  <a:pt x="1844817" y="6443364"/>
                  <a:pt x="1594802" y="6510969"/>
                </a:cubicBezTo>
                <a:cubicBezTo>
                  <a:pt x="1344787" y="6578574"/>
                  <a:pt x="1465069" y="6507521"/>
                  <a:pt x="1336995" y="6510969"/>
                </a:cubicBezTo>
                <a:cubicBezTo>
                  <a:pt x="1208921" y="6514417"/>
                  <a:pt x="1066767" y="6504135"/>
                  <a:pt x="965275" y="6510969"/>
                </a:cubicBezTo>
                <a:cubicBezTo>
                  <a:pt x="863783" y="6517803"/>
                  <a:pt x="239057" y="6449577"/>
                  <a:pt x="0" y="6510969"/>
                </a:cubicBezTo>
                <a:cubicBezTo>
                  <a:pt x="-4416" y="6388484"/>
                  <a:pt x="39305" y="6143936"/>
                  <a:pt x="0" y="5984172"/>
                </a:cubicBezTo>
                <a:cubicBezTo>
                  <a:pt x="-39305" y="5824408"/>
                  <a:pt x="20972" y="5756339"/>
                  <a:pt x="0" y="5587595"/>
                </a:cubicBezTo>
                <a:cubicBezTo>
                  <a:pt x="-20972" y="5418851"/>
                  <a:pt x="43559" y="5293969"/>
                  <a:pt x="0" y="5125908"/>
                </a:cubicBezTo>
                <a:cubicBezTo>
                  <a:pt x="-43559" y="4957847"/>
                  <a:pt x="36926" y="4751634"/>
                  <a:pt x="0" y="4468892"/>
                </a:cubicBezTo>
                <a:cubicBezTo>
                  <a:pt x="-36926" y="4186150"/>
                  <a:pt x="24456" y="4064149"/>
                  <a:pt x="0" y="3746767"/>
                </a:cubicBezTo>
                <a:cubicBezTo>
                  <a:pt x="-24456" y="3429385"/>
                  <a:pt x="54744" y="3210275"/>
                  <a:pt x="0" y="3024641"/>
                </a:cubicBezTo>
                <a:cubicBezTo>
                  <a:pt x="-54744" y="2839007"/>
                  <a:pt x="29055" y="2690621"/>
                  <a:pt x="0" y="2562954"/>
                </a:cubicBezTo>
                <a:cubicBezTo>
                  <a:pt x="-29055" y="2435287"/>
                  <a:pt x="66104" y="2108041"/>
                  <a:pt x="0" y="1971048"/>
                </a:cubicBezTo>
                <a:cubicBezTo>
                  <a:pt x="-66104" y="1834055"/>
                  <a:pt x="8445" y="1609301"/>
                  <a:pt x="0" y="1509361"/>
                </a:cubicBezTo>
                <a:cubicBezTo>
                  <a:pt x="-8445" y="1409421"/>
                  <a:pt x="11896" y="1166076"/>
                  <a:pt x="0" y="982564"/>
                </a:cubicBezTo>
                <a:cubicBezTo>
                  <a:pt x="-11896" y="799052"/>
                  <a:pt x="12173" y="727872"/>
                  <a:pt x="0" y="520878"/>
                </a:cubicBezTo>
                <a:cubicBezTo>
                  <a:pt x="-12173" y="313884"/>
                  <a:pt x="49250" y="221242"/>
                  <a:pt x="0" y="0"/>
                </a:cubicBezTo>
                <a:close/>
              </a:path>
              <a:path w="11391441" h="6510969" stroke="0" extrusionOk="0">
                <a:moveTo>
                  <a:pt x="0" y="0"/>
                </a:moveTo>
                <a:cubicBezTo>
                  <a:pt x="70297" y="-29922"/>
                  <a:pt x="151945" y="18311"/>
                  <a:pt x="257806" y="0"/>
                </a:cubicBezTo>
                <a:cubicBezTo>
                  <a:pt x="363667" y="-18311"/>
                  <a:pt x="525169" y="28604"/>
                  <a:pt x="629527" y="0"/>
                </a:cubicBezTo>
                <a:cubicBezTo>
                  <a:pt x="733885" y="-28604"/>
                  <a:pt x="957534" y="38438"/>
                  <a:pt x="1115162" y="0"/>
                </a:cubicBezTo>
                <a:cubicBezTo>
                  <a:pt x="1272791" y="-38438"/>
                  <a:pt x="1279700" y="29583"/>
                  <a:pt x="1372968" y="0"/>
                </a:cubicBezTo>
                <a:cubicBezTo>
                  <a:pt x="1466236" y="-29583"/>
                  <a:pt x="1563984" y="29351"/>
                  <a:pt x="1630775" y="0"/>
                </a:cubicBezTo>
                <a:cubicBezTo>
                  <a:pt x="1697566" y="-29351"/>
                  <a:pt x="2238362" y="52223"/>
                  <a:pt x="2458153" y="0"/>
                </a:cubicBezTo>
                <a:cubicBezTo>
                  <a:pt x="2677944" y="-52223"/>
                  <a:pt x="2806728" y="44516"/>
                  <a:pt x="2943788" y="0"/>
                </a:cubicBezTo>
                <a:cubicBezTo>
                  <a:pt x="3080849" y="-44516"/>
                  <a:pt x="3204927" y="38484"/>
                  <a:pt x="3315509" y="0"/>
                </a:cubicBezTo>
                <a:cubicBezTo>
                  <a:pt x="3426091" y="-38484"/>
                  <a:pt x="3480173" y="13149"/>
                  <a:pt x="3573315" y="0"/>
                </a:cubicBezTo>
                <a:cubicBezTo>
                  <a:pt x="3666457" y="-13149"/>
                  <a:pt x="4053512" y="41590"/>
                  <a:pt x="4400694" y="0"/>
                </a:cubicBezTo>
                <a:cubicBezTo>
                  <a:pt x="4747876" y="-41590"/>
                  <a:pt x="4766890" y="35434"/>
                  <a:pt x="5000243" y="0"/>
                </a:cubicBezTo>
                <a:cubicBezTo>
                  <a:pt x="5233596" y="-35434"/>
                  <a:pt x="5433198" y="66269"/>
                  <a:pt x="5713707" y="0"/>
                </a:cubicBezTo>
                <a:cubicBezTo>
                  <a:pt x="5994216" y="-66269"/>
                  <a:pt x="6067941" y="27134"/>
                  <a:pt x="6313257" y="0"/>
                </a:cubicBezTo>
                <a:cubicBezTo>
                  <a:pt x="6558573" y="-27134"/>
                  <a:pt x="6777694" y="17782"/>
                  <a:pt x="7140635" y="0"/>
                </a:cubicBezTo>
                <a:cubicBezTo>
                  <a:pt x="7503576" y="-17782"/>
                  <a:pt x="7384649" y="36058"/>
                  <a:pt x="7626270" y="0"/>
                </a:cubicBezTo>
                <a:cubicBezTo>
                  <a:pt x="7867892" y="-36058"/>
                  <a:pt x="8066670" y="67585"/>
                  <a:pt x="8339734" y="0"/>
                </a:cubicBezTo>
                <a:cubicBezTo>
                  <a:pt x="8612798" y="-67585"/>
                  <a:pt x="8490750" y="24419"/>
                  <a:pt x="8597540" y="0"/>
                </a:cubicBezTo>
                <a:cubicBezTo>
                  <a:pt x="8704330" y="-24419"/>
                  <a:pt x="9024740" y="46017"/>
                  <a:pt x="9424919" y="0"/>
                </a:cubicBezTo>
                <a:cubicBezTo>
                  <a:pt x="9825098" y="-46017"/>
                  <a:pt x="9970068" y="64561"/>
                  <a:pt x="10138382" y="0"/>
                </a:cubicBezTo>
                <a:cubicBezTo>
                  <a:pt x="10306696" y="-64561"/>
                  <a:pt x="10588943" y="23822"/>
                  <a:pt x="10737932" y="0"/>
                </a:cubicBezTo>
                <a:cubicBezTo>
                  <a:pt x="10886921" y="-23822"/>
                  <a:pt x="11192901" y="31098"/>
                  <a:pt x="11391441" y="0"/>
                </a:cubicBezTo>
                <a:cubicBezTo>
                  <a:pt x="11464384" y="256505"/>
                  <a:pt x="11327524" y="517972"/>
                  <a:pt x="11391441" y="722126"/>
                </a:cubicBezTo>
                <a:cubicBezTo>
                  <a:pt x="11455358" y="926280"/>
                  <a:pt x="11376496" y="1031931"/>
                  <a:pt x="11391441" y="1118703"/>
                </a:cubicBezTo>
                <a:cubicBezTo>
                  <a:pt x="11406386" y="1205475"/>
                  <a:pt x="11372856" y="1668987"/>
                  <a:pt x="11391441" y="1840829"/>
                </a:cubicBezTo>
                <a:cubicBezTo>
                  <a:pt x="11410026" y="2012671"/>
                  <a:pt x="11382933" y="2180362"/>
                  <a:pt x="11391441" y="2367625"/>
                </a:cubicBezTo>
                <a:cubicBezTo>
                  <a:pt x="11399949" y="2554888"/>
                  <a:pt x="11358106" y="2726410"/>
                  <a:pt x="11391441" y="2829312"/>
                </a:cubicBezTo>
                <a:cubicBezTo>
                  <a:pt x="11424776" y="2932214"/>
                  <a:pt x="11344022" y="3063011"/>
                  <a:pt x="11391441" y="3290999"/>
                </a:cubicBezTo>
                <a:cubicBezTo>
                  <a:pt x="11438860" y="3518987"/>
                  <a:pt x="11360136" y="3688778"/>
                  <a:pt x="11391441" y="4013125"/>
                </a:cubicBezTo>
                <a:cubicBezTo>
                  <a:pt x="11422746" y="4337472"/>
                  <a:pt x="11321112" y="4394420"/>
                  <a:pt x="11391441" y="4605031"/>
                </a:cubicBezTo>
                <a:cubicBezTo>
                  <a:pt x="11461770" y="4815642"/>
                  <a:pt x="11389289" y="4869992"/>
                  <a:pt x="11391441" y="5066718"/>
                </a:cubicBezTo>
                <a:cubicBezTo>
                  <a:pt x="11393593" y="5263444"/>
                  <a:pt x="11383168" y="5530809"/>
                  <a:pt x="11391441" y="5723734"/>
                </a:cubicBezTo>
                <a:cubicBezTo>
                  <a:pt x="11399714" y="5916659"/>
                  <a:pt x="11316912" y="6209865"/>
                  <a:pt x="11391441" y="6510969"/>
                </a:cubicBezTo>
                <a:cubicBezTo>
                  <a:pt x="11049028" y="6546281"/>
                  <a:pt x="10899426" y="6467543"/>
                  <a:pt x="10677977" y="6510969"/>
                </a:cubicBezTo>
                <a:cubicBezTo>
                  <a:pt x="10456528" y="6554395"/>
                  <a:pt x="10521065" y="6504339"/>
                  <a:pt x="10420171" y="6510969"/>
                </a:cubicBezTo>
                <a:cubicBezTo>
                  <a:pt x="10319277" y="6517599"/>
                  <a:pt x="10043247" y="6489670"/>
                  <a:pt x="9820621" y="6510969"/>
                </a:cubicBezTo>
                <a:cubicBezTo>
                  <a:pt x="9597995" y="6532268"/>
                  <a:pt x="9557894" y="6495611"/>
                  <a:pt x="9334986" y="6510969"/>
                </a:cubicBezTo>
                <a:cubicBezTo>
                  <a:pt x="9112078" y="6526327"/>
                  <a:pt x="9180129" y="6490608"/>
                  <a:pt x="9077180" y="6510969"/>
                </a:cubicBezTo>
                <a:cubicBezTo>
                  <a:pt x="8974231" y="6531330"/>
                  <a:pt x="8825307" y="6468218"/>
                  <a:pt x="8591545" y="6510969"/>
                </a:cubicBezTo>
                <a:cubicBezTo>
                  <a:pt x="8357784" y="6553720"/>
                  <a:pt x="8031361" y="6480581"/>
                  <a:pt x="7878081" y="6510969"/>
                </a:cubicBezTo>
                <a:cubicBezTo>
                  <a:pt x="7724801" y="6541357"/>
                  <a:pt x="7701787" y="6489269"/>
                  <a:pt x="7620274" y="6510969"/>
                </a:cubicBezTo>
                <a:cubicBezTo>
                  <a:pt x="7538761" y="6532669"/>
                  <a:pt x="7415549" y="6481416"/>
                  <a:pt x="7362468" y="6510969"/>
                </a:cubicBezTo>
                <a:cubicBezTo>
                  <a:pt x="7309387" y="6540522"/>
                  <a:pt x="7033741" y="6493329"/>
                  <a:pt x="6762919" y="6510969"/>
                </a:cubicBezTo>
                <a:cubicBezTo>
                  <a:pt x="6492097" y="6528609"/>
                  <a:pt x="6143860" y="6415522"/>
                  <a:pt x="5935540" y="6510969"/>
                </a:cubicBezTo>
                <a:cubicBezTo>
                  <a:pt x="5727220" y="6606416"/>
                  <a:pt x="5445080" y="6485440"/>
                  <a:pt x="5222076" y="6510969"/>
                </a:cubicBezTo>
                <a:cubicBezTo>
                  <a:pt x="4999072" y="6536498"/>
                  <a:pt x="4946757" y="6488464"/>
                  <a:pt x="4850356" y="6510969"/>
                </a:cubicBezTo>
                <a:cubicBezTo>
                  <a:pt x="4753955" y="6533474"/>
                  <a:pt x="4482499" y="6506363"/>
                  <a:pt x="4250806" y="6510969"/>
                </a:cubicBezTo>
                <a:cubicBezTo>
                  <a:pt x="4019113" y="6515575"/>
                  <a:pt x="4093761" y="6502761"/>
                  <a:pt x="3993000" y="6510969"/>
                </a:cubicBezTo>
                <a:cubicBezTo>
                  <a:pt x="3892239" y="6519177"/>
                  <a:pt x="3631663" y="6447434"/>
                  <a:pt x="3393450" y="6510969"/>
                </a:cubicBezTo>
                <a:cubicBezTo>
                  <a:pt x="3155237" y="6574504"/>
                  <a:pt x="3149104" y="6458973"/>
                  <a:pt x="2907815" y="6510969"/>
                </a:cubicBezTo>
                <a:cubicBezTo>
                  <a:pt x="2666527" y="6562965"/>
                  <a:pt x="2636443" y="6504480"/>
                  <a:pt x="2422180" y="6510969"/>
                </a:cubicBezTo>
                <a:cubicBezTo>
                  <a:pt x="2207918" y="6517458"/>
                  <a:pt x="2152239" y="6463958"/>
                  <a:pt x="1936545" y="6510969"/>
                </a:cubicBezTo>
                <a:cubicBezTo>
                  <a:pt x="1720851" y="6557980"/>
                  <a:pt x="1745438" y="6507040"/>
                  <a:pt x="1678739" y="6510969"/>
                </a:cubicBezTo>
                <a:cubicBezTo>
                  <a:pt x="1612040" y="6514898"/>
                  <a:pt x="1397813" y="6493987"/>
                  <a:pt x="1307018" y="6510969"/>
                </a:cubicBezTo>
                <a:cubicBezTo>
                  <a:pt x="1216223" y="6527951"/>
                  <a:pt x="1149723" y="6510464"/>
                  <a:pt x="1049212" y="6510969"/>
                </a:cubicBezTo>
                <a:cubicBezTo>
                  <a:pt x="948701" y="6511474"/>
                  <a:pt x="706185" y="6472011"/>
                  <a:pt x="563577" y="6510969"/>
                </a:cubicBezTo>
                <a:cubicBezTo>
                  <a:pt x="420970" y="6549927"/>
                  <a:pt x="255461" y="6483357"/>
                  <a:pt x="0" y="6510969"/>
                </a:cubicBezTo>
                <a:cubicBezTo>
                  <a:pt x="-30945" y="6416270"/>
                  <a:pt x="46032" y="6211937"/>
                  <a:pt x="0" y="6114392"/>
                </a:cubicBezTo>
                <a:cubicBezTo>
                  <a:pt x="-46032" y="6016847"/>
                  <a:pt x="51598" y="5725879"/>
                  <a:pt x="0" y="5587595"/>
                </a:cubicBezTo>
                <a:cubicBezTo>
                  <a:pt x="-51598" y="5449311"/>
                  <a:pt x="27110" y="5237260"/>
                  <a:pt x="0" y="5060799"/>
                </a:cubicBezTo>
                <a:cubicBezTo>
                  <a:pt x="-27110" y="4884338"/>
                  <a:pt x="78107" y="4732251"/>
                  <a:pt x="0" y="4403783"/>
                </a:cubicBezTo>
                <a:cubicBezTo>
                  <a:pt x="-78107" y="4075315"/>
                  <a:pt x="29151" y="4109426"/>
                  <a:pt x="0" y="4007205"/>
                </a:cubicBezTo>
                <a:cubicBezTo>
                  <a:pt x="-29151" y="3904984"/>
                  <a:pt x="54584" y="3488167"/>
                  <a:pt x="0" y="3350190"/>
                </a:cubicBezTo>
                <a:cubicBezTo>
                  <a:pt x="-54584" y="3212213"/>
                  <a:pt x="2349" y="3093783"/>
                  <a:pt x="0" y="2953612"/>
                </a:cubicBezTo>
                <a:cubicBezTo>
                  <a:pt x="-2349" y="2813441"/>
                  <a:pt x="19926" y="2681032"/>
                  <a:pt x="0" y="2557035"/>
                </a:cubicBezTo>
                <a:cubicBezTo>
                  <a:pt x="-19926" y="2433038"/>
                  <a:pt x="45956" y="2119972"/>
                  <a:pt x="0" y="1965129"/>
                </a:cubicBezTo>
                <a:cubicBezTo>
                  <a:pt x="-45956" y="1810286"/>
                  <a:pt x="32391" y="1660488"/>
                  <a:pt x="0" y="1503442"/>
                </a:cubicBezTo>
                <a:cubicBezTo>
                  <a:pt x="-32391" y="1346396"/>
                  <a:pt x="21638" y="1195256"/>
                  <a:pt x="0" y="1041755"/>
                </a:cubicBezTo>
                <a:cubicBezTo>
                  <a:pt x="-21638" y="888254"/>
                  <a:pt x="31010" y="688339"/>
                  <a:pt x="0" y="580068"/>
                </a:cubicBezTo>
                <a:cubicBezTo>
                  <a:pt x="-31010" y="471797"/>
                  <a:pt x="21884" y="2874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D300BDDF-77A4-418F-97EF-0AF014C85FC3}"/>
              </a:ext>
            </a:extLst>
          </p:cNvPr>
          <p:cNvSpPr/>
          <p:nvPr/>
        </p:nvSpPr>
        <p:spPr>
          <a:xfrm>
            <a:off x="-30431" y="555341"/>
            <a:ext cx="1605843" cy="535329"/>
          </a:xfrm>
          <a:custGeom>
            <a:avLst/>
            <a:gdLst>
              <a:gd name="connsiteX0" fmla="*/ 0 w 1605843"/>
              <a:gd name="connsiteY0" fmla="*/ 0 h 535329"/>
              <a:gd name="connsiteX1" fmla="*/ 446060 w 1605843"/>
              <a:gd name="connsiteY1" fmla="*/ 0 h 535329"/>
              <a:gd name="connsiteX2" fmla="*/ 878738 w 1605843"/>
              <a:gd name="connsiteY2" fmla="*/ 0 h 535329"/>
              <a:gd name="connsiteX3" fmla="*/ 1338179 w 1605843"/>
              <a:gd name="connsiteY3" fmla="*/ 0 h 535329"/>
              <a:gd name="connsiteX4" fmla="*/ 1605843 w 1605843"/>
              <a:gd name="connsiteY4" fmla="*/ 267665 h 535329"/>
              <a:gd name="connsiteX5" fmla="*/ 1338179 w 1605843"/>
              <a:gd name="connsiteY5" fmla="*/ 535329 h 535329"/>
              <a:gd name="connsiteX6" fmla="*/ 918883 w 1605843"/>
              <a:gd name="connsiteY6" fmla="*/ 535329 h 535329"/>
              <a:gd name="connsiteX7" fmla="*/ 499587 w 1605843"/>
              <a:gd name="connsiteY7" fmla="*/ 535329 h 535329"/>
              <a:gd name="connsiteX8" fmla="*/ 0 w 1605843"/>
              <a:gd name="connsiteY8" fmla="*/ 535329 h 535329"/>
              <a:gd name="connsiteX9" fmla="*/ 0 w 1605843"/>
              <a:gd name="connsiteY9" fmla="*/ 0 h 5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5843" h="535329" fill="none" extrusionOk="0">
                <a:moveTo>
                  <a:pt x="0" y="0"/>
                </a:moveTo>
                <a:cubicBezTo>
                  <a:pt x="157951" y="-6744"/>
                  <a:pt x="345460" y="22507"/>
                  <a:pt x="446060" y="0"/>
                </a:cubicBezTo>
                <a:cubicBezTo>
                  <a:pt x="546660" y="-22507"/>
                  <a:pt x="683743" y="40365"/>
                  <a:pt x="878738" y="0"/>
                </a:cubicBezTo>
                <a:cubicBezTo>
                  <a:pt x="1073733" y="-40365"/>
                  <a:pt x="1116442" y="53225"/>
                  <a:pt x="1338179" y="0"/>
                </a:cubicBezTo>
                <a:cubicBezTo>
                  <a:pt x="1402858" y="64225"/>
                  <a:pt x="1478083" y="174722"/>
                  <a:pt x="1605843" y="267665"/>
                </a:cubicBezTo>
                <a:cubicBezTo>
                  <a:pt x="1545456" y="341078"/>
                  <a:pt x="1468796" y="401479"/>
                  <a:pt x="1338179" y="535329"/>
                </a:cubicBezTo>
                <a:cubicBezTo>
                  <a:pt x="1240935" y="577884"/>
                  <a:pt x="1027491" y="513490"/>
                  <a:pt x="918883" y="535329"/>
                </a:cubicBezTo>
                <a:cubicBezTo>
                  <a:pt x="810275" y="557168"/>
                  <a:pt x="605533" y="534921"/>
                  <a:pt x="499587" y="535329"/>
                </a:cubicBezTo>
                <a:cubicBezTo>
                  <a:pt x="393641" y="535737"/>
                  <a:pt x="217625" y="488307"/>
                  <a:pt x="0" y="535329"/>
                </a:cubicBezTo>
                <a:cubicBezTo>
                  <a:pt x="-57280" y="348125"/>
                  <a:pt x="61084" y="172824"/>
                  <a:pt x="0" y="0"/>
                </a:cubicBezTo>
                <a:close/>
              </a:path>
              <a:path w="1605843" h="535329" stroke="0" extrusionOk="0">
                <a:moveTo>
                  <a:pt x="0" y="0"/>
                </a:moveTo>
                <a:cubicBezTo>
                  <a:pt x="137300" y="-6522"/>
                  <a:pt x="240154" y="24846"/>
                  <a:pt x="459441" y="0"/>
                </a:cubicBezTo>
                <a:cubicBezTo>
                  <a:pt x="678728" y="-24846"/>
                  <a:pt x="693356" y="52725"/>
                  <a:pt x="918883" y="0"/>
                </a:cubicBezTo>
                <a:cubicBezTo>
                  <a:pt x="1144410" y="-52725"/>
                  <a:pt x="1130663" y="7843"/>
                  <a:pt x="1338179" y="0"/>
                </a:cubicBezTo>
                <a:cubicBezTo>
                  <a:pt x="1419025" y="29288"/>
                  <a:pt x="1474870" y="150080"/>
                  <a:pt x="1605843" y="267665"/>
                </a:cubicBezTo>
                <a:cubicBezTo>
                  <a:pt x="1488747" y="399551"/>
                  <a:pt x="1414518" y="417712"/>
                  <a:pt x="1338179" y="535329"/>
                </a:cubicBezTo>
                <a:cubicBezTo>
                  <a:pt x="1162849" y="567192"/>
                  <a:pt x="1065182" y="510763"/>
                  <a:pt x="932265" y="535329"/>
                </a:cubicBezTo>
                <a:cubicBezTo>
                  <a:pt x="799348" y="559895"/>
                  <a:pt x="633078" y="484116"/>
                  <a:pt x="499587" y="535329"/>
                </a:cubicBezTo>
                <a:cubicBezTo>
                  <a:pt x="366096" y="586542"/>
                  <a:pt x="153573" y="501345"/>
                  <a:pt x="0" y="535329"/>
                </a:cubicBezTo>
                <a:cubicBezTo>
                  <a:pt x="-41835" y="350242"/>
                  <a:pt x="32513" y="249288"/>
                  <a:pt x="0" y="0"/>
                </a:cubicBezTo>
                <a:close/>
              </a:path>
            </a:pathLst>
          </a:custGeom>
          <a:solidFill>
            <a:srgbClr val="F58B6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bg1"/>
                </a:solidFill>
              </a:rPr>
              <a:t>الأهداف</a:t>
            </a:r>
            <a:endParaRPr lang="en-AE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75F86-8DA1-4D03-9CFE-5AB0B9C61BFF}"/>
              </a:ext>
            </a:extLst>
          </p:cNvPr>
          <p:cNvSpPr txBox="1"/>
          <p:nvPr/>
        </p:nvSpPr>
        <p:spPr>
          <a:xfrm>
            <a:off x="2573659" y="3724139"/>
            <a:ext cx="7165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يحلل المتعلم الكلمات إلى المقاطع والحروف .</a:t>
            </a:r>
            <a:endParaRPr lang="en-AE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5B331-4D0D-4982-B001-D0C0E11D136D}"/>
              </a:ext>
            </a:extLst>
          </p:cNvPr>
          <p:cNvSpPr txBox="1"/>
          <p:nvPr/>
        </p:nvSpPr>
        <p:spPr>
          <a:xfrm>
            <a:off x="2533584" y="1663523"/>
            <a:ext cx="725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يركب المتعلم الكلمات من المقاطع والحروف .</a:t>
            </a:r>
            <a:endParaRPr lang="en-AE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B827FB-3F4D-45EC-821E-640F4D3A6497}"/>
              </a:ext>
            </a:extLst>
          </p:cNvPr>
          <p:cNvSpPr txBox="1"/>
          <p:nvPr/>
        </p:nvSpPr>
        <p:spPr>
          <a:xfrm>
            <a:off x="2573659" y="2736098"/>
            <a:ext cx="7210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يقرأ ويكتب المتعلم الكلمات قراءة صحيحة  . </a:t>
            </a:r>
            <a:endParaRPr lang="en-AE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9BF753-C0A7-4F8D-936B-D372EDA60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110131" y="3572751"/>
            <a:ext cx="1881416" cy="2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5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A699F-3900-4D5E-8A40-6FDA0AE64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"/>
          <a:stretch/>
        </p:blipFill>
        <p:spPr>
          <a:xfrm>
            <a:off x="-11017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49CA8E-69C7-43EC-859B-94D40E2A4C69}"/>
              </a:ext>
            </a:extLst>
          </p:cNvPr>
          <p:cNvSpPr/>
          <p:nvPr/>
        </p:nvSpPr>
        <p:spPr>
          <a:xfrm>
            <a:off x="440675" y="176270"/>
            <a:ext cx="11391441" cy="6510969"/>
          </a:xfrm>
          <a:custGeom>
            <a:avLst/>
            <a:gdLst>
              <a:gd name="connsiteX0" fmla="*/ 0 w 11391441"/>
              <a:gd name="connsiteY0" fmla="*/ 0 h 6510969"/>
              <a:gd name="connsiteX1" fmla="*/ 485635 w 11391441"/>
              <a:gd name="connsiteY1" fmla="*/ 0 h 6510969"/>
              <a:gd name="connsiteX2" fmla="*/ 1313013 w 11391441"/>
              <a:gd name="connsiteY2" fmla="*/ 0 h 6510969"/>
              <a:gd name="connsiteX3" fmla="*/ 2026477 w 11391441"/>
              <a:gd name="connsiteY3" fmla="*/ 0 h 6510969"/>
              <a:gd name="connsiteX4" fmla="*/ 2739941 w 11391441"/>
              <a:gd name="connsiteY4" fmla="*/ 0 h 6510969"/>
              <a:gd name="connsiteX5" fmla="*/ 2997748 w 11391441"/>
              <a:gd name="connsiteY5" fmla="*/ 0 h 6510969"/>
              <a:gd name="connsiteX6" fmla="*/ 3255554 w 11391441"/>
              <a:gd name="connsiteY6" fmla="*/ 0 h 6510969"/>
              <a:gd name="connsiteX7" fmla="*/ 4082932 w 11391441"/>
              <a:gd name="connsiteY7" fmla="*/ 0 h 6510969"/>
              <a:gd name="connsiteX8" fmla="*/ 4454653 w 11391441"/>
              <a:gd name="connsiteY8" fmla="*/ 0 h 6510969"/>
              <a:gd name="connsiteX9" fmla="*/ 5168117 w 11391441"/>
              <a:gd name="connsiteY9" fmla="*/ 0 h 6510969"/>
              <a:gd name="connsiteX10" fmla="*/ 5767666 w 11391441"/>
              <a:gd name="connsiteY10" fmla="*/ 0 h 6510969"/>
              <a:gd name="connsiteX11" fmla="*/ 6367216 w 11391441"/>
              <a:gd name="connsiteY11" fmla="*/ 0 h 6510969"/>
              <a:gd name="connsiteX12" fmla="*/ 6625022 w 11391441"/>
              <a:gd name="connsiteY12" fmla="*/ 0 h 6510969"/>
              <a:gd name="connsiteX13" fmla="*/ 7224572 w 11391441"/>
              <a:gd name="connsiteY13" fmla="*/ 0 h 6510969"/>
              <a:gd name="connsiteX14" fmla="*/ 7710207 w 11391441"/>
              <a:gd name="connsiteY14" fmla="*/ 0 h 6510969"/>
              <a:gd name="connsiteX15" fmla="*/ 8537585 w 11391441"/>
              <a:gd name="connsiteY15" fmla="*/ 0 h 6510969"/>
              <a:gd name="connsiteX16" fmla="*/ 9364964 w 11391441"/>
              <a:gd name="connsiteY16" fmla="*/ 0 h 6510969"/>
              <a:gd name="connsiteX17" fmla="*/ 9964513 w 11391441"/>
              <a:gd name="connsiteY17" fmla="*/ 0 h 6510969"/>
              <a:gd name="connsiteX18" fmla="*/ 10450148 w 11391441"/>
              <a:gd name="connsiteY18" fmla="*/ 0 h 6510969"/>
              <a:gd name="connsiteX19" fmla="*/ 10707955 w 11391441"/>
              <a:gd name="connsiteY19" fmla="*/ 0 h 6510969"/>
              <a:gd name="connsiteX20" fmla="*/ 11391441 w 11391441"/>
              <a:gd name="connsiteY20" fmla="*/ 0 h 6510969"/>
              <a:gd name="connsiteX21" fmla="*/ 11391441 w 11391441"/>
              <a:gd name="connsiteY21" fmla="*/ 657016 h 6510969"/>
              <a:gd name="connsiteX22" fmla="*/ 11391441 w 11391441"/>
              <a:gd name="connsiteY22" fmla="*/ 1118703 h 6510969"/>
              <a:gd name="connsiteX23" fmla="*/ 11391441 w 11391441"/>
              <a:gd name="connsiteY23" fmla="*/ 1645499 h 6510969"/>
              <a:gd name="connsiteX24" fmla="*/ 11391441 w 11391441"/>
              <a:gd name="connsiteY24" fmla="*/ 2107186 h 6510969"/>
              <a:gd name="connsiteX25" fmla="*/ 11391441 w 11391441"/>
              <a:gd name="connsiteY25" fmla="*/ 2568873 h 6510969"/>
              <a:gd name="connsiteX26" fmla="*/ 11391441 w 11391441"/>
              <a:gd name="connsiteY26" fmla="*/ 3290999 h 6510969"/>
              <a:gd name="connsiteX27" fmla="*/ 11391441 w 11391441"/>
              <a:gd name="connsiteY27" fmla="*/ 4013125 h 6510969"/>
              <a:gd name="connsiteX28" fmla="*/ 11391441 w 11391441"/>
              <a:gd name="connsiteY28" fmla="*/ 4735250 h 6510969"/>
              <a:gd name="connsiteX29" fmla="*/ 11391441 w 11391441"/>
              <a:gd name="connsiteY29" fmla="*/ 5457376 h 6510969"/>
              <a:gd name="connsiteX30" fmla="*/ 11391441 w 11391441"/>
              <a:gd name="connsiteY30" fmla="*/ 6510969 h 6510969"/>
              <a:gd name="connsiteX31" fmla="*/ 10564063 w 11391441"/>
              <a:gd name="connsiteY31" fmla="*/ 6510969 h 6510969"/>
              <a:gd name="connsiteX32" fmla="*/ 9850599 w 11391441"/>
              <a:gd name="connsiteY32" fmla="*/ 6510969 h 6510969"/>
              <a:gd name="connsiteX33" fmla="*/ 9137135 w 11391441"/>
              <a:gd name="connsiteY33" fmla="*/ 6510969 h 6510969"/>
              <a:gd name="connsiteX34" fmla="*/ 8879328 w 11391441"/>
              <a:gd name="connsiteY34" fmla="*/ 6510969 h 6510969"/>
              <a:gd name="connsiteX35" fmla="*/ 8621522 w 11391441"/>
              <a:gd name="connsiteY35" fmla="*/ 6510969 h 6510969"/>
              <a:gd name="connsiteX36" fmla="*/ 8135887 w 11391441"/>
              <a:gd name="connsiteY36" fmla="*/ 6510969 h 6510969"/>
              <a:gd name="connsiteX37" fmla="*/ 7308509 w 11391441"/>
              <a:gd name="connsiteY37" fmla="*/ 6510969 h 6510969"/>
              <a:gd name="connsiteX38" fmla="*/ 7050702 w 11391441"/>
              <a:gd name="connsiteY38" fmla="*/ 6510969 h 6510969"/>
              <a:gd name="connsiteX39" fmla="*/ 6451153 w 11391441"/>
              <a:gd name="connsiteY39" fmla="*/ 6510969 h 6510969"/>
              <a:gd name="connsiteX40" fmla="*/ 6079432 w 11391441"/>
              <a:gd name="connsiteY40" fmla="*/ 6510969 h 6510969"/>
              <a:gd name="connsiteX41" fmla="*/ 5593797 w 11391441"/>
              <a:gd name="connsiteY41" fmla="*/ 6510969 h 6510969"/>
              <a:gd name="connsiteX42" fmla="*/ 5222076 w 11391441"/>
              <a:gd name="connsiteY42" fmla="*/ 6510969 h 6510969"/>
              <a:gd name="connsiteX43" fmla="*/ 4850356 w 11391441"/>
              <a:gd name="connsiteY43" fmla="*/ 6510969 h 6510969"/>
              <a:gd name="connsiteX44" fmla="*/ 4478635 w 11391441"/>
              <a:gd name="connsiteY44" fmla="*/ 6510969 h 6510969"/>
              <a:gd name="connsiteX45" fmla="*/ 3993000 w 11391441"/>
              <a:gd name="connsiteY45" fmla="*/ 6510969 h 6510969"/>
              <a:gd name="connsiteX46" fmla="*/ 3393450 w 11391441"/>
              <a:gd name="connsiteY46" fmla="*/ 6510969 h 6510969"/>
              <a:gd name="connsiteX47" fmla="*/ 2679986 w 11391441"/>
              <a:gd name="connsiteY47" fmla="*/ 6510969 h 6510969"/>
              <a:gd name="connsiteX48" fmla="*/ 2194351 w 11391441"/>
              <a:gd name="connsiteY48" fmla="*/ 6510969 h 6510969"/>
              <a:gd name="connsiteX49" fmla="*/ 1594802 w 11391441"/>
              <a:gd name="connsiteY49" fmla="*/ 6510969 h 6510969"/>
              <a:gd name="connsiteX50" fmla="*/ 1336995 w 11391441"/>
              <a:gd name="connsiteY50" fmla="*/ 6510969 h 6510969"/>
              <a:gd name="connsiteX51" fmla="*/ 965275 w 11391441"/>
              <a:gd name="connsiteY51" fmla="*/ 6510969 h 6510969"/>
              <a:gd name="connsiteX52" fmla="*/ 0 w 11391441"/>
              <a:gd name="connsiteY52" fmla="*/ 6510969 h 6510969"/>
              <a:gd name="connsiteX53" fmla="*/ 0 w 11391441"/>
              <a:gd name="connsiteY53" fmla="*/ 5984172 h 6510969"/>
              <a:gd name="connsiteX54" fmla="*/ 0 w 11391441"/>
              <a:gd name="connsiteY54" fmla="*/ 5587595 h 6510969"/>
              <a:gd name="connsiteX55" fmla="*/ 0 w 11391441"/>
              <a:gd name="connsiteY55" fmla="*/ 5125908 h 6510969"/>
              <a:gd name="connsiteX56" fmla="*/ 0 w 11391441"/>
              <a:gd name="connsiteY56" fmla="*/ 4468892 h 6510969"/>
              <a:gd name="connsiteX57" fmla="*/ 0 w 11391441"/>
              <a:gd name="connsiteY57" fmla="*/ 3746767 h 6510969"/>
              <a:gd name="connsiteX58" fmla="*/ 0 w 11391441"/>
              <a:gd name="connsiteY58" fmla="*/ 3024641 h 6510969"/>
              <a:gd name="connsiteX59" fmla="*/ 0 w 11391441"/>
              <a:gd name="connsiteY59" fmla="*/ 2562954 h 6510969"/>
              <a:gd name="connsiteX60" fmla="*/ 0 w 11391441"/>
              <a:gd name="connsiteY60" fmla="*/ 1971048 h 6510969"/>
              <a:gd name="connsiteX61" fmla="*/ 0 w 11391441"/>
              <a:gd name="connsiteY61" fmla="*/ 1509361 h 6510969"/>
              <a:gd name="connsiteX62" fmla="*/ 0 w 11391441"/>
              <a:gd name="connsiteY62" fmla="*/ 982564 h 6510969"/>
              <a:gd name="connsiteX63" fmla="*/ 0 w 11391441"/>
              <a:gd name="connsiteY63" fmla="*/ 520878 h 6510969"/>
              <a:gd name="connsiteX64" fmla="*/ 0 w 11391441"/>
              <a:gd name="connsiteY64" fmla="*/ 0 h 651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91441" h="6510969" fill="none" extrusionOk="0">
                <a:moveTo>
                  <a:pt x="0" y="0"/>
                </a:moveTo>
                <a:cubicBezTo>
                  <a:pt x="100675" y="-35582"/>
                  <a:pt x="351802" y="94"/>
                  <a:pt x="485635" y="0"/>
                </a:cubicBezTo>
                <a:cubicBezTo>
                  <a:pt x="619469" y="-94"/>
                  <a:pt x="1097724" y="11458"/>
                  <a:pt x="1313013" y="0"/>
                </a:cubicBezTo>
                <a:cubicBezTo>
                  <a:pt x="1528302" y="-11458"/>
                  <a:pt x="1687667" y="41540"/>
                  <a:pt x="2026477" y="0"/>
                </a:cubicBezTo>
                <a:cubicBezTo>
                  <a:pt x="2365287" y="-41540"/>
                  <a:pt x="2588951" y="69325"/>
                  <a:pt x="2739941" y="0"/>
                </a:cubicBezTo>
                <a:cubicBezTo>
                  <a:pt x="2890931" y="-69325"/>
                  <a:pt x="2875426" y="24523"/>
                  <a:pt x="2997748" y="0"/>
                </a:cubicBezTo>
                <a:cubicBezTo>
                  <a:pt x="3120070" y="-24523"/>
                  <a:pt x="3185318" y="12073"/>
                  <a:pt x="3255554" y="0"/>
                </a:cubicBezTo>
                <a:cubicBezTo>
                  <a:pt x="3325790" y="-12073"/>
                  <a:pt x="3709699" y="58247"/>
                  <a:pt x="4082932" y="0"/>
                </a:cubicBezTo>
                <a:cubicBezTo>
                  <a:pt x="4456165" y="-58247"/>
                  <a:pt x="4347616" y="36826"/>
                  <a:pt x="4454653" y="0"/>
                </a:cubicBezTo>
                <a:cubicBezTo>
                  <a:pt x="4561690" y="-36826"/>
                  <a:pt x="5009850" y="62262"/>
                  <a:pt x="5168117" y="0"/>
                </a:cubicBezTo>
                <a:cubicBezTo>
                  <a:pt x="5326384" y="-62262"/>
                  <a:pt x="5585511" y="68798"/>
                  <a:pt x="5767666" y="0"/>
                </a:cubicBezTo>
                <a:cubicBezTo>
                  <a:pt x="5949821" y="-68798"/>
                  <a:pt x="6089951" y="10260"/>
                  <a:pt x="6367216" y="0"/>
                </a:cubicBezTo>
                <a:cubicBezTo>
                  <a:pt x="6644481" y="-10260"/>
                  <a:pt x="6526277" y="20205"/>
                  <a:pt x="6625022" y="0"/>
                </a:cubicBezTo>
                <a:cubicBezTo>
                  <a:pt x="6723767" y="-20205"/>
                  <a:pt x="6950691" y="17404"/>
                  <a:pt x="7224572" y="0"/>
                </a:cubicBezTo>
                <a:cubicBezTo>
                  <a:pt x="7498453" y="-17404"/>
                  <a:pt x="7532142" y="24696"/>
                  <a:pt x="7710207" y="0"/>
                </a:cubicBezTo>
                <a:cubicBezTo>
                  <a:pt x="7888273" y="-24696"/>
                  <a:pt x="8145988" y="26066"/>
                  <a:pt x="8537585" y="0"/>
                </a:cubicBezTo>
                <a:cubicBezTo>
                  <a:pt x="8929182" y="-26066"/>
                  <a:pt x="9077777" y="63694"/>
                  <a:pt x="9364964" y="0"/>
                </a:cubicBezTo>
                <a:cubicBezTo>
                  <a:pt x="9652151" y="-63694"/>
                  <a:pt x="9801169" y="26436"/>
                  <a:pt x="9964513" y="0"/>
                </a:cubicBezTo>
                <a:cubicBezTo>
                  <a:pt x="10127857" y="-26436"/>
                  <a:pt x="10287199" y="18835"/>
                  <a:pt x="10450148" y="0"/>
                </a:cubicBezTo>
                <a:cubicBezTo>
                  <a:pt x="10613098" y="-18835"/>
                  <a:pt x="10600825" y="8804"/>
                  <a:pt x="10707955" y="0"/>
                </a:cubicBezTo>
                <a:cubicBezTo>
                  <a:pt x="10815085" y="-8804"/>
                  <a:pt x="11103000" y="29578"/>
                  <a:pt x="11391441" y="0"/>
                </a:cubicBezTo>
                <a:cubicBezTo>
                  <a:pt x="11420932" y="324517"/>
                  <a:pt x="11353117" y="448864"/>
                  <a:pt x="11391441" y="657016"/>
                </a:cubicBezTo>
                <a:cubicBezTo>
                  <a:pt x="11429765" y="865168"/>
                  <a:pt x="11352879" y="910500"/>
                  <a:pt x="11391441" y="1118703"/>
                </a:cubicBezTo>
                <a:cubicBezTo>
                  <a:pt x="11430003" y="1326906"/>
                  <a:pt x="11336240" y="1429053"/>
                  <a:pt x="11391441" y="1645499"/>
                </a:cubicBezTo>
                <a:cubicBezTo>
                  <a:pt x="11446642" y="1861945"/>
                  <a:pt x="11336161" y="1919677"/>
                  <a:pt x="11391441" y="2107186"/>
                </a:cubicBezTo>
                <a:cubicBezTo>
                  <a:pt x="11446721" y="2294695"/>
                  <a:pt x="11390224" y="2456810"/>
                  <a:pt x="11391441" y="2568873"/>
                </a:cubicBezTo>
                <a:cubicBezTo>
                  <a:pt x="11392658" y="2680936"/>
                  <a:pt x="11380707" y="3102255"/>
                  <a:pt x="11391441" y="3290999"/>
                </a:cubicBezTo>
                <a:cubicBezTo>
                  <a:pt x="11402175" y="3479743"/>
                  <a:pt x="11361320" y="3725245"/>
                  <a:pt x="11391441" y="4013125"/>
                </a:cubicBezTo>
                <a:cubicBezTo>
                  <a:pt x="11421562" y="4301005"/>
                  <a:pt x="11312175" y="4586945"/>
                  <a:pt x="11391441" y="4735250"/>
                </a:cubicBezTo>
                <a:cubicBezTo>
                  <a:pt x="11470707" y="4883555"/>
                  <a:pt x="11388254" y="5170360"/>
                  <a:pt x="11391441" y="5457376"/>
                </a:cubicBezTo>
                <a:cubicBezTo>
                  <a:pt x="11394628" y="5744392"/>
                  <a:pt x="11310519" y="6202179"/>
                  <a:pt x="11391441" y="6510969"/>
                </a:cubicBezTo>
                <a:cubicBezTo>
                  <a:pt x="11100015" y="6518625"/>
                  <a:pt x="10844432" y="6510287"/>
                  <a:pt x="10564063" y="6510969"/>
                </a:cubicBezTo>
                <a:cubicBezTo>
                  <a:pt x="10283694" y="6511651"/>
                  <a:pt x="10032182" y="6502443"/>
                  <a:pt x="9850599" y="6510969"/>
                </a:cubicBezTo>
                <a:cubicBezTo>
                  <a:pt x="9669016" y="6519495"/>
                  <a:pt x="9456183" y="6453355"/>
                  <a:pt x="9137135" y="6510969"/>
                </a:cubicBezTo>
                <a:cubicBezTo>
                  <a:pt x="8818087" y="6568583"/>
                  <a:pt x="8987475" y="6492663"/>
                  <a:pt x="8879328" y="6510969"/>
                </a:cubicBezTo>
                <a:cubicBezTo>
                  <a:pt x="8771181" y="6529275"/>
                  <a:pt x="8741176" y="6486386"/>
                  <a:pt x="8621522" y="6510969"/>
                </a:cubicBezTo>
                <a:cubicBezTo>
                  <a:pt x="8501868" y="6535552"/>
                  <a:pt x="8368439" y="6482002"/>
                  <a:pt x="8135887" y="6510969"/>
                </a:cubicBezTo>
                <a:cubicBezTo>
                  <a:pt x="7903336" y="6539936"/>
                  <a:pt x="7622622" y="6446469"/>
                  <a:pt x="7308509" y="6510969"/>
                </a:cubicBezTo>
                <a:cubicBezTo>
                  <a:pt x="6994396" y="6575469"/>
                  <a:pt x="7108729" y="6486932"/>
                  <a:pt x="7050702" y="6510969"/>
                </a:cubicBezTo>
                <a:cubicBezTo>
                  <a:pt x="6992675" y="6535006"/>
                  <a:pt x="6621138" y="6506298"/>
                  <a:pt x="6451153" y="6510969"/>
                </a:cubicBezTo>
                <a:cubicBezTo>
                  <a:pt x="6281168" y="6515640"/>
                  <a:pt x="6169947" y="6477529"/>
                  <a:pt x="6079432" y="6510969"/>
                </a:cubicBezTo>
                <a:cubicBezTo>
                  <a:pt x="5988917" y="6544409"/>
                  <a:pt x="5703481" y="6492801"/>
                  <a:pt x="5593797" y="6510969"/>
                </a:cubicBezTo>
                <a:cubicBezTo>
                  <a:pt x="5484113" y="6529137"/>
                  <a:pt x="5319288" y="6471487"/>
                  <a:pt x="5222076" y="6510969"/>
                </a:cubicBezTo>
                <a:cubicBezTo>
                  <a:pt x="5124864" y="6550451"/>
                  <a:pt x="4938538" y="6467731"/>
                  <a:pt x="4850356" y="6510969"/>
                </a:cubicBezTo>
                <a:cubicBezTo>
                  <a:pt x="4762174" y="6554207"/>
                  <a:pt x="4581753" y="6481968"/>
                  <a:pt x="4478635" y="6510969"/>
                </a:cubicBezTo>
                <a:cubicBezTo>
                  <a:pt x="4375517" y="6539970"/>
                  <a:pt x="4145466" y="6456400"/>
                  <a:pt x="3993000" y="6510969"/>
                </a:cubicBezTo>
                <a:cubicBezTo>
                  <a:pt x="3840535" y="6565538"/>
                  <a:pt x="3540782" y="6458271"/>
                  <a:pt x="3393450" y="6510969"/>
                </a:cubicBezTo>
                <a:cubicBezTo>
                  <a:pt x="3246118" y="6563667"/>
                  <a:pt x="2824897" y="6499954"/>
                  <a:pt x="2679986" y="6510969"/>
                </a:cubicBezTo>
                <a:cubicBezTo>
                  <a:pt x="2535075" y="6521984"/>
                  <a:pt x="2308366" y="6506694"/>
                  <a:pt x="2194351" y="6510969"/>
                </a:cubicBezTo>
                <a:cubicBezTo>
                  <a:pt x="2080336" y="6515244"/>
                  <a:pt x="1844817" y="6443364"/>
                  <a:pt x="1594802" y="6510969"/>
                </a:cubicBezTo>
                <a:cubicBezTo>
                  <a:pt x="1344787" y="6578574"/>
                  <a:pt x="1465069" y="6507521"/>
                  <a:pt x="1336995" y="6510969"/>
                </a:cubicBezTo>
                <a:cubicBezTo>
                  <a:pt x="1208921" y="6514417"/>
                  <a:pt x="1066767" y="6504135"/>
                  <a:pt x="965275" y="6510969"/>
                </a:cubicBezTo>
                <a:cubicBezTo>
                  <a:pt x="863783" y="6517803"/>
                  <a:pt x="239057" y="6449577"/>
                  <a:pt x="0" y="6510969"/>
                </a:cubicBezTo>
                <a:cubicBezTo>
                  <a:pt x="-4416" y="6388484"/>
                  <a:pt x="39305" y="6143936"/>
                  <a:pt x="0" y="5984172"/>
                </a:cubicBezTo>
                <a:cubicBezTo>
                  <a:pt x="-39305" y="5824408"/>
                  <a:pt x="20972" y="5756339"/>
                  <a:pt x="0" y="5587595"/>
                </a:cubicBezTo>
                <a:cubicBezTo>
                  <a:pt x="-20972" y="5418851"/>
                  <a:pt x="43559" y="5293969"/>
                  <a:pt x="0" y="5125908"/>
                </a:cubicBezTo>
                <a:cubicBezTo>
                  <a:pt x="-43559" y="4957847"/>
                  <a:pt x="36926" y="4751634"/>
                  <a:pt x="0" y="4468892"/>
                </a:cubicBezTo>
                <a:cubicBezTo>
                  <a:pt x="-36926" y="4186150"/>
                  <a:pt x="24456" y="4064149"/>
                  <a:pt x="0" y="3746767"/>
                </a:cubicBezTo>
                <a:cubicBezTo>
                  <a:pt x="-24456" y="3429385"/>
                  <a:pt x="54744" y="3210275"/>
                  <a:pt x="0" y="3024641"/>
                </a:cubicBezTo>
                <a:cubicBezTo>
                  <a:pt x="-54744" y="2839007"/>
                  <a:pt x="29055" y="2690621"/>
                  <a:pt x="0" y="2562954"/>
                </a:cubicBezTo>
                <a:cubicBezTo>
                  <a:pt x="-29055" y="2435287"/>
                  <a:pt x="66104" y="2108041"/>
                  <a:pt x="0" y="1971048"/>
                </a:cubicBezTo>
                <a:cubicBezTo>
                  <a:pt x="-66104" y="1834055"/>
                  <a:pt x="8445" y="1609301"/>
                  <a:pt x="0" y="1509361"/>
                </a:cubicBezTo>
                <a:cubicBezTo>
                  <a:pt x="-8445" y="1409421"/>
                  <a:pt x="11896" y="1166076"/>
                  <a:pt x="0" y="982564"/>
                </a:cubicBezTo>
                <a:cubicBezTo>
                  <a:pt x="-11896" y="799052"/>
                  <a:pt x="12173" y="727872"/>
                  <a:pt x="0" y="520878"/>
                </a:cubicBezTo>
                <a:cubicBezTo>
                  <a:pt x="-12173" y="313884"/>
                  <a:pt x="49250" y="221242"/>
                  <a:pt x="0" y="0"/>
                </a:cubicBezTo>
                <a:close/>
              </a:path>
              <a:path w="11391441" h="6510969" stroke="0" extrusionOk="0">
                <a:moveTo>
                  <a:pt x="0" y="0"/>
                </a:moveTo>
                <a:cubicBezTo>
                  <a:pt x="70297" y="-29922"/>
                  <a:pt x="151945" y="18311"/>
                  <a:pt x="257806" y="0"/>
                </a:cubicBezTo>
                <a:cubicBezTo>
                  <a:pt x="363667" y="-18311"/>
                  <a:pt x="525169" y="28604"/>
                  <a:pt x="629527" y="0"/>
                </a:cubicBezTo>
                <a:cubicBezTo>
                  <a:pt x="733885" y="-28604"/>
                  <a:pt x="957534" y="38438"/>
                  <a:pt x="1115162" y="0"/>
                </a:cubicBezTo>
                <a:cubicBezTo>
                  <a:pt x="1272791" y="-38438"/>
                  <a:pt x="1279700" y="29583"/>
                  <a:pt x="1372968" y="0"/>
                </a:cubicBezTo>
                <a:cubicBezTo>
                  <a:pt x="1466236" y="-29583"/>
                  <a:pt x="1563984" y="29351"/>
                  <a:pt x="1630775" y="0"/>
                </a:cubicBezTo>
                <a:cubicBezTo>
                  <a:pt x="1697566" y="-29351"/>
                  <a:pt x="2238362" y="52223"/>
                  <a:pt x="2458153" y="0"/>
                </a:cubicBezTo>
                <a:cubicBezTo>
                  <a:pt x="2677944" y="-52223"/>
                  <a:pt x="2806728" y="44516"/>
                  <a:pt x="2943788" y="0"/>
                </a:cubicBezTo>
                <a:cubicBezTo>
                  <a:pt x="3080849" y="-44516"/>
                  <a:pt x="3204927" y="38484"/>
                  <a:pt x="3315509" y="0"/>
                </a:cubicBezTo>
                <a:cubicBezTo>
                  <a:pt x="3426091" y="-38484"/>
                  <a:pt x="3480173" y="13149"/>
                  <a:pt x="3573315" y="0"/>
                </a:cubicBezTo>
                <a:cubicBezTo>
                  <a:pt x="3666457" y="-13149"/>
                  <a:pt x="4053512" y="41590"/>
                  <a:pt x="4400694" y="0"/>
                </a:cubicBezTo>
                <a:cubicBezTo>
                  <a:pt x="4747876" y="-41590"/>
                  <a:pt x="4766890" y="35434"/>
                  <a:pt x="5000243" y="0"/>
                </a:cubicBezTo>
                <a:cubicBezTo>
                  <a:pt x="5233596" y="-35434"/>
                  <a:pt x="5433198" y="66269"/>
                  <a:pt x="5713707" y="0"/>
                </a:cubicBezTo>
                <a:cubicBezTo>
                  <a:pt x="5994216" y="-66269"/>
                  <a:pt x="6067941" y="27134"/>
                  <a:pt x="6313257" y="0"/>
                </a:cubicBezTo>
                <a:cubicBezTo>
                  <a:pt x="6558573" y="-27134"/>
                  <a:pt x="6777694" y="17782"/>
                  <a:pt x="7140635" y="0"/>
                </a:cubicBezTo>
                <a:cubicBezTo>
                  <a:pt x="7503576" y="-17782"/>
                  <a:pt x="7384649" y="36058"/>
                  <a:pt x="7626270" y="0"/>
                </a:cubicBezTo>
                <a:cubicBezTo>
                  <a:pt x="7867892" y="-36058"/>
                  <a:pt x="8066670" y="67585"/>
                  <a:pt x="8339734" y="0"/>
                </a:cubicBezTo>
                <a:cubicBezTo>
                  <a:pt x="8612798" y="-67585"/>
                  <a:pt x="8490750" y="24419"/>
                  <a:pt x="8597540" y="0"/>
                </a:cubicBezTo>
                <a:cubicBezTo>
                  <a:pt x="8704330" y="-24419"/>
                  <a:pt x="9024740" y="46017"/>
                  <a:pt x="9424919" y="0"/>
                </a:cubicBezTo>
                <a:cubicBezTo>
                  <a:pt x="9825098" y="-46017"/>
                  <a:pt x="9970068" y="64561"/>
                  <a:pt x="10138382" y="0"/>
                </a:cubicBezTo>
                <a:cubicBezTo>
                  <a:pt x="10306696" y="-64561"/>
                  <a:pt x="10588943" y="23822"/>
                  <a:pt x="10737932" y="0"/>
                </a:cubicBezTo>
                <a:cubicBezTo>
                  <a:pt x="10886921" y="-23822"/>
                  <a:pt x="11192901" y="31098"/>
                  <a:pt x="11391441" y="0"/>
                </a:cubicBezTo>
                <a:cubicBezTo>
                  <a:pt x="11464384" y="256505"/>
                  <a:pt x="11327524" y="517972"/>
                  <a:pt x="11391441" y="722126"/>
                </a:cubicBezTo>
                <a:cubicBezTo>
                  <a:pt x="11455358" y="926280"/>
                  <a:pt x="11376496" y="1031931"/>
                  <a:pt x="11391441" y="1118703"/>
                </a:cubicBezTo>
                <a:cubicBezTo>
                  <a:pt x="11406386" y="1205475"/>
                  <a:pt x="11372856" y="1668987"/>
                  <a:pt x="11391441" y="1840829"/>
                </a:cubicBezTo>
                <a:cubicBezTo>
                  <a:pt x="11410026" y="2012671"/>
                  <a:pt x="11382933" y="2180362"/>
                  <a:pt x="11391441" y="2367625"/>
                </a:cubicBezTo>
                <a:cubicBezTo>
                  <a:pt x="11399949" y="2554888"/>
                  <a:pt x="11358106" y="2726410"/>
                  <a:pt x="11391441" y="2829312"/>
                </a:cubicBezTo>
                <a:cubicBezTo>
                  <a:pt x="11424776" y="2932214"/>
                  <a:pt x="11344022" y="3063011"/>
                  <a:pt x="11391441" y="3290999"/>
                </a:cubicBezTo>
                <a:cubicBezTo>
                  <a:pt x="11438860" y="3518987"/>
                  <a:pt x="11360136" y="3688778"/>
                  <a:pt x="11391441" y="4013125"/>
                </a:cubicBezTo>
                <a:cubicBezTo>
                  <a:pt x="11422746" y="4337472"/>
                  <a:pt x="11321112" y="4394420"/>
                  <a:pt x="11391441" y="4605031"/>
                </a:cubicBezTo>
                <a:cubicBezTo>
                  <a:pt x="11461770" y="4815642"/>
                  <a:pt x="11389289" y="4869992"/>
                  <a:pt x="11391441" y="5066718"/>
                </a:cubicBezTo>
                <a:cubicBezTo>
                  <a:pt x="11393593" y="5263444"/>
                  <a:pt x="11383168" y="5530809"/>
                  <a:pt x="11391441" y="5723734"/>
                </a:cubicBezTo>
                <a:cubicBezTo>
                  <a:pt x="11399714" y="5916659"/>
                  <a:pt x="11316912" y="6209865"/>
                  <a:pt x="11391441" y="6510969"/>
                </a:cubicBezTo>
                <a:cubicBezTo>
                  <a:pt x="11049028" y="6546281"/>
                  <a:pt x="10899426" y="6467543"/>
                  <a:pt x="10677977" y="6510969"/>
                </a:cubicBezTo>
                <a:cubicBezTo>
                  <a:pt x="10456528" y="6554395"/>
                  <a:pt x="10521065" y="6504339"/>
                  <a:pt x="10420171" y="6510969"/>
                </a:cubicBezTo>
                <a:cubicBezTo>
                  <a:pt x="10319277" y="6517599"/>
                  <a:pt x="10043247" y="6489670"/>
                  <a:pt x="9820621" y="6510969"/>
                </a:cubicBezTo>
                <a:cubicBezTo>
                  <a:pt x="9597995" y="6532268"/>
                  <a:pt x="9557894" y="6495611"/>
                  <a:pt x="9334986" y="6510969"/>
                </a:cubicBezTo>
                <a:cubicBezTo>
                  <a:pt x="9112078" y="6526327"/>
                  <a:pt x="9180129" y="6490608"/>
                  <a:pt x="9077180" y="6510969"/>
                </a:cubicBezTo>
                <a:cubicBezTo>
                  <a:pt x="8974231" y="6531330"/>
                  <a:pt x="8825307" y="6468218"/>
                  <a:pt x="8591545" y="6510969"/>
                </a:cubicBezTo>
                <a:cubicBezTo>
                  <a:pt x="8357784" y="6553720"/>
                  <a:pt x="8031361" y="6480581"/>
                  <a:pt x="7878081" y="6510969"/>
                </a:cubicBezTo>
                <a:cubicBezTo>
                  <a:pt x="7724801" y="6541357"/>
                  <a:pt x="7701787" y="6489269"/>
                  <a:pt x="7620274" y="6510969"/>
                </a:cubicBezTo>
                <a:cubicBezTo>
                  <a:pt x="7538761" y="6532669"/>
                  <a:pt x="7415549" y="6481416"/>
                  <a:pt x="7362468" y="6510969"/>
                </a:cubicBezTo>
                <a:cubicBezTo>
                  <a:pt x="7309387" y="6540522"/>
                  <a:pt x="7033741" y="6493329"/>
                  <a:pt x="6762919" y="6510969"/>
                </a:cubicBezTo>
                <a:cubicBezTo>
                  <a:pt x="6492097" y="6528609"/>
                  <a:pt x="6143860" y="6415522"/>
                  <a:pt x="5935540" y="6510969"/>
                </a:cubicBezTo>
                <a:cubicBezTo>
                  <a:pt x="5727220" y="6606416"/>
                  <a:pt x="5445080" y="6485440"/>
                  <a:pt x="5222076" y="6510969"/>
                </a:cubicBezTo>
                <a:cubicBezTo>
                  <a:pt x="4999072" y="6536498"/>
                  <a:pt x="4946757" y="6488464"/>
                  <a:pt x="4850356" y="6510969"/>
                </a:cubicBezTo>
                <a:cubicBezTo>
                  <a:pt x="4753955" y="6533474"/>
                  <a:pt x="4482499" y="6506363"/>
                  <a:pt x="4250806" y="6510969"/>
                </a:cubicBezTo>
                <a:cubicBezTo>
                  <a:pt x="4019113" y="6515575"/>
                  <a:pt x="4093761" y="6502761"/>
                  <a:pt x="3993000" y="6510969"/>
                </a:cubicBezTo>
                <a:cubicBezTo>
                  <a:pt x="3892239" y="6519177"/>
                  <a:pt x="3631663" y="6447434"/>
                  <a:pt x="3393450" y="6510969"/>
                </a:cubicBezTo>
                <a:cubicBezTo>
                  <a:pt x="3155237" y="6574504"/>
                  <a:pt x="3149104" y="6458973"/>
                  <a:pt x="2907815" y="6510969"/>
                </a:cubicBezTo>
                <a:cubicBezTo>
                  <a:pt x="2666527" y="6562965"/>
                  <a:pt x="2636443" y="6504480"/>
                  <a:pt x="2422180" y="6510969"/>
                </a:cubicBezTo>
                <a:cubicBezTo>
                  <a:pt x="2207918" y="6517458"/>
                  <a:pt x="2152239" y="6463958"/>
                  <a:pt x="1936545" y="6510969"/>
                </a:cubicBezTo>
                <a:cubicBezTo>
                  <a:pt x="1720851" y="6557980"/>
                  <a:pt x="1745438" y="6507040"/>
                  <a:pt x="1678739" y="6510969"/>
                </a:cubicBezTo>
                <a:cubicBezTo>
                  <a:pt x="1612040" y="6514898"/>
                  <a:pt x="1397813" y="6493987"/>
                  <a:pt x="1307018" y="6510969"/>
                </a:cubicBezTo>
                <a:cubicBezTo>
                  <a:pt x="1216223" y="6527951"/>
                  <a:pt x="1149723" y="6510464"/>
                  <a:pt x="1049212" y="6510969"/>
                </a:cubicBezTo>
                <a:cubicBezTo>
                  <a:pt x="948701" y="6511474"/>
                  <a:pt x="706185" y="6472011"/>
                  <a:pt x="563577" y="6510969"/>
                </a:cubicBezTo>
                <a:cubicBezTo>
                  <a:pt x="420970" y="6549927"/>
                  <a:pt x="255461" y="6483357"/>
                  <a:pt x="0" y="6510969"/>
                </a:cubicBezTo>
                <a:cubicBezTo>
                  <a:pt x="-30945" y="6416270"/>
                  <a:pt x="46032" y="6211937"/>
                  <a:pt x="0" y="6114392"/>
                </a:cubicBezTo>
                <a:cubicBezTo>
                  <a:pt x="-46032" y="6016847"/>
                  <a:pt x="51598" y="5725879"/>
                  <a:pt x="0" y="5587595"/>
                </a:cubicBezTo>
                <a:cubicBezTo>
                  <a:pt x="-51598" y="5449311"/>
                  <a:pt x="27110" y="5237260"/>
                  <a:pt x="0" y="5060799"/>
                </a:cubicBezTo>
                <a:cubicBezTo>
                  <a:pt x="-27110" y="4884338"/>
                  <a:pt x="78107" y="4732251"/>
                  <a:pt x="0" y="4403783"/>
                </a:cubicBezTo>
                <a:cubicBezTo>
                  <a:pt x="-78107" y="4075315"/>
                  <a:pt x="29151" y="4109426"/>
                  <a:pt x="0" y="4007205"/>
                </a:cubicBezTo>
                <a:cubicBezTo>
                  <a:pt x="-29151" y="3904984"/>
                  <a:pt x="54584" y="3488167"/>
                  <a:pt x="0" y="3350190"/>
                </a:cubicBezTo>
                <a:cubicBezTo>
                  <a:pt x="-54584" y="3212213"/>
                  <a:pt x="2349" y="3093783"/>
                  <a:pt x="0" y="2953612"/>
                </a:cubicBezTo>
                <a:cubicBezTo>
                  <a:pt x="-2349" y="2813441"/>
                  <a:pt x="19926" y="2681032"/>
                  <a:pt x="0" y="2557035"/>
                </a:cubicBezTo>
                <a:cubicBezTo>
                  <a:pt x="-19926" y="2433038"/>
                  <a:pt x="45956" y="2119972"/>
                  <a:pt x="0" y="1965129"/>
                </a:cubicBezTo>
                <a:cubicBezTo>
                  <a:pt x="-45956" y="1810286"/>
                  <a:pt x="32391" y="1660488"/>
                  <a:pt x="0" y="1503442"/>
                </a:cubicBezTo>
                <a:cubicBezTo>
                  <a:pt x="-32391" y="1346396"/>
                  <a:pt x="21638" y="1195256"/>
                  <a:pt x="0" y="1041755"/>
                </a:cubicBezTo>
                <a:cubicBezTo>
                  <a:pt x="-21638" y="888254"/>
                  <a:pt x="31010" y="688339"/>
                  <a:pt x="0" y="580068"/>
                </a:cubicBezTo>
                <a:cubicBezTo>
                  <a:pt x="-31010" y="471797"/>
                  <a:pt x="21884" y="2874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0A03BE0D-6A05-4EED-818D-E5F573E0920D}"/>
              </a:ext>
            </a:extLst>
          </p:cNvPr>
          <p:cNvSpPr/>
          <p:nvPr/>
        </p:nvSpPr>
        <p:spPr>
          <a:xfrm>
            <a:off x="-30431" y="555341"/>
            <a:ext cx="1605843" cy="535329"/>
          </a:xfrm>
          <a:custGeom>
            <a:avLst/>
            <a:gdLst>
              <a:gd name="connsiteX0" fmla="*/ 0 w 1605843"/>
              <a:gd name="connsiteY0" fmla="*/ 0 h 535329"/>
              <a:gd name="connsiteX1" fmla="*/ 446060 w 1605843"/>
              <a:gd name="connsiteY1" fmla="*/ 0 h 535329"/>
              <a:gd name="connsiteX2" fmla="*/ 878738 w 1605843"/>
              <a:gd name="connsiteY2" fmla="*/ 0 h 535329"/>
              <a:gd name="connsiteX3" fmla="*/ 1338179 w 1605843"/>
              <a:gd name="connsiteY3" fmla="*/ 0 h 535329"/>
              <a:gd name="connsiteX4" fmla="*/ 1605843 w 1605843"/>
              <a:gd name="connsiteY4" fmla="*/ 267665 h 535329"/>
              <a:gd name="connsiteX5" fmla="*/ 1338179 w 1605843"/>
              <a:gd name="connsiteY5" fmla="*/ 535329 h 535329"/>
              <a:gd name="connsiteX6" fmla="*/ 918883 w 1605843"/>
              <a:gd name="connsiteY6" fmla="*/ 535329 h 535329"/>
              <a:gd name="connsiteX7" fmla="*/ 499587 w 1605843"/>
              <a:gd name="connsiteY7" fmla="*/ 535329 h 535329"/>
              <a:gd name="connsiteX8" fmla="*/ 0 w 1605843"/>
              <a:gd name="connsiteY8" fmla="*/ 535329 h 535329"/>
              <a:gd name="connsiteX9" fmla="*/ 0 w 1605843"/>
              <a:gd name="connsiteY9" fmla="*/ 0 h 5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5843" h="535329" fill="none" extrusionOk="0">
                <a:moveTo>
                  <a:pt x="0" y="0"/>
                </a:moveTo>
                <a:cubicBezTo>
                  <a:pt x="157951" y="-6744"/>
                  <a:pt x="345460" y="22507"/>
                  <a:pt x="446060" y="0"/>
                </a:cubicBezTo>
                <a:cubicBezTo>
                  <a:pt x="546660" y="-22507"/>
                  <a:pt x="683743" y="40365"/>
                  <a:pt x="878738" y="0"/>
                </a:cubicBezTo>
                <a:cubicBezTo>
                  <a:pt x="1073733" y="-40365"/>
                  <a:pt x="1116442" y="53225"/>
                  <a:pt x="1338179" y="0"/>
                </a:cubicBezTo>
                <a:cubicBezTo>
                  <a:pt x="1402858" y="64225"/>
                  <a:pt x="1478083" y="174722"/>
                  <a:pt x="1605843" y="267665"/>
                </a:cubicBezTo>
                <a:cubicBezTo>
                  <a:pt x="1545456" y="341078"/>
                  <a:pt x="1468796" y="401479"/>
                  <a:pt x="1338179" y="535329"/>
                </a:cubicBezTo>
                <a:cubicBezTo>
                  <a:pt x="1240935" y="577884"/>
                  <a:pt x="1027491" y="513490"/>
                  <a:pt x="918883" y="535329"/>
                </a:cubicBezTo>
                <a:cubicBezTo>
                  <a:pt x="810275" y="557168"/>
                  <a:pt x="605533" y="534921"/>
                  <a:pt x="499587" y="535329"/>
                </a:cubicBezTo>
                <a:cubicBezTo>
                  <a:pt x="393641" y="535737"/>
                  <a:pt x="217625" y="488307"/>
                  <a:pt x="0" y="535329"/>
                </a:cubicBezTo>
                <a:cubicBezTo>
                  <a:pt x="-57280" y="348125"/>
                  <a:pt x="61084" y="172824"/>
                  <a:pt x="0" y="0"/>
                </a:cubicBezTo>
                <a:close/>
              </a:path>
              <a:path w="1605843" h="535329" stroke="0" extrusionOk="0">
                <a:moveTo>
                  <a:pt x="0" y="0"/>
                </a:moveTo>
                <a:cubicBezTo>
                  <a:pt x="137300" y="-6522"/>
                  <a:pt x="240154" y="24846"/>
                  <a:pt x="459441" y="0"/>
                </a:cubicBezTo>
                <a:cubicBezTo>
                  <a:pt x="678728" y="-24846"/>
                  <a:pt x="693356" y="52725"/>
                  <a:pt x="918883" y="0"/>
                </a:cubicBezTo>
                <a:cubicBezTo>
                  <a:pt x="1144410" y="-52725"/>
                  <a:pt x="1130663" y="7843"/>
                  <a:pt x="1338179" y="0"/>
                </a:cubicBezTo>
                <a:cubicBezTo>
                  <a:pt x="1419025" y="29288"/>
                  <a:pt x="1474870" y="150080"/>
                  <a:pt x="1605843" y="267665"/>
                </a:cubicBezTo>
                <a:cubicBezTo>
                  <a:pt x="1488747" y="399551"/>
                  <a:pt x="1414518" y="417712"/>
                  <a:pt x="1338179" y="535329"/>
                </a:cubicBezTo>
                <a:cubicBezTo>
                  <a:pt x="1162849" y="567192"/>
                  <a:pt x="1065182" y="510763"/>
                  <a:pt x="932265" y="535329"/>
                </a:cubicBezTo>
                <a:cubicBezTo>
                  <a:pt x="799348" y="559895"/>
                  <a:pt x="633078" y="484116"/>
                  <a:pt x="499587" y="535329"/>
                </a:cubicBezTo>
                <a:cubicBezTo>
                  <a:pt x="366096" y="586542"/>
                  <a:pt x="153573" y="501345"/>
                  <a:pt x="0" y="535329"/>
                </a:cubicBezTo>
                <a:cubicBezTo>
                  <a:pt x="-41835" y="350242"/>
                  <a:pt x="32513" y="249288"/>
                  <a:pt x="0" y="0"/>
                </a:cubicBezTo>
                <a:close/>
              </a:path>
            </a:pathLst>
          </a:custGeom>
          <a:solidFill>
            <a:srgbClr val="F58B6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bg1"/>
                </a:solidFill>
              </a:rPr>
              <a:t>عرض الدرس </a:t>
            </a:r>
            <a:endParaRPr lang="en-AE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DAB59F-25E1-4503-9679-D121DB475AF1}"/>
              </a:ext>
            </a:extLst>
          </p:cNvPr>
          <p:cNvCxnSpPr>
            <a:cxnSpLocks/>
          </p:cNvCxnSpPr>
          <p:nvPr/>
        </p:nvCxnSpPr>
        <p:spPr>
          <a:xfrm flipH="1">
            <a:off x="3694587" y="5477369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F12EF61-365C-42F1-85FC-ADDB71C72F1E}"/>
              </a:ext>
            </a:extLst>
          </p:cNvPr>
          <p:cNvSpPr txBox="1"/>
          <p:nvPr/>
        </p:nvSpPr>
        <p:spPr>
          <a:xfrm>
            <a:off x="6804544" y="493517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ACBDD-D8CE-442B-B451-644A83F42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026" y="2698644"/>
            <a:ext cx="1700333" cy="11831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5D736-B246-454F-9B37-D2B7CC96FB27}"/>
              </a:ext>
            </a:extLst>
          </p:cNvPr>
          <p:cNvSpPr/>
          <p:nvPr/>
        </p:nvSpPr>
        <p:spPr>
          <a:xfrm>
            <a:off x="9037332" y="1464875"/>
            <a:ext cx="18421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بٌ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23123F-841F-4834-8D44-96FDFB98C54E}"/>
              </a:ext>
            </a:extLst>
          </p:cNvPr>
          <p:cNvSpPr/>
          <p:nvPr/>
        </p:nvSpPr>
        <p:spPr>
          <a:xfrm>
            <a:off x="3451754" y="1287358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 err="1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3E4ED-6905-4BEB-ACEA-A4DAEAEAB706}"/>
              </a:ext>
            </a:extLst>
          </p:cNvPr>
          <p:cNvSpPr/>
          <p:nvPr/>
        </p:nvSpPr>
        <p:spPr>
          <a:xfrm>
            <a:off x="6249434" y="1287358"/>
            <a:ext cx="265970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ضَـ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A6B80E-A056-4190-8432-04CE1A2AD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110131" y="3572751"/>
            <a:ext cx="1881416" cy="2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5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463 L 0.19193 0.3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6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23425 0.307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29662 0.282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1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A699F-3900-4D5E-8A40-6FDA0AE64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"/>
          <a:stretch/>
        </p:blipFill>
        <p:spPr>
          <a:xfrm>
            <a:off x="-11017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49CA8E-69C7-43EC-859B-94D40E2A4C69}"/>
              </a:ext>
            </a:extLst>
          </p:cNvPr>
          <p:cNvSpPr/>
          <p:nvPr/>
        </p:nvSpPr>
        <p:spPr>
          <a:xfrm>
            <a:off x="440675" y="176270"/>
            <a:ext cx="11391441" cy="6510969"/>
          </a:xfrm>
          <a:custGeom>
            <a:avLst/>
            <a:gdLst>
              <a:gd name="connsiteX0" fmla="*/ 0 w 11391441"/>
              <a:gd name="connsiteY0" fmla="*/ 0 h 6510969"/>
              <a:gd name="connsiteX1" fmla="*/ 485635 w 11391441"/>
              <a:gd name="connsiteY1" fmla="*/ 0 h 6510969"/>
              <a:gd name="connsiteX2" fmla="*/ 1313013 w 11391441"/>
              <a:gd name="connsiteY2" fmla="*/ 0 h 6510969"/>
              <a:gd name="connsiteX3" fmla="*/ 2026477 w 11391441"/>
              <a:gd name="connsiteY3" fmla="*/ 0 h 6510969"/>
              <a:gd name="connsiteX4" fmla="*/ 2739941 w 11391441"/>
              <a:gd name="connsiteY4" fmla="*/ 0 h 6510969"/>
              <a:gd name="connsiteX5" fmla="*/ 2997748 w 11391441"/>
              <a:gd name="connsiteY5" fmla="*/ 0 h 6510969"/>
              <a:gd name="connsiteX6" fmla="*/ 3255554 w 11391441"/>
              <a:gd name="connsiteY6" fmla="*/ 0 h 6510969"/>
              <a:gd name="connsiteX7" fmla="*/ 4082932 w 11391441"/>
              <a:gd name="connsiteY7" fmla="*/ 0 h 6510969"/>
              <a:gd name="connsiteX8" fmla="*/ 4454653 w 11391441"/>
              <a:gd name="connsiteY8" fmla="*/ 0 h 6510969"/>
              <a:gd name="connsiteX9" fmla="*/ 5168117 w 11391441"/>
              <a:gd name="connsiteY9" fmla="*/ 0 h 6510969"/>
              <a:gd name="connsiteX10" fmla="*/ 5767666 w 11391441"/>
              <a:gd name="connsiteY10" fmla="*/ 0 h 6510969"/>
              <a:gd name="connsiteX11" fmla="*/ 6367216 w 11391441"/>
              <a:gd name="connsiteY11" fmla="*/ 0 h 6510969"/>
              <a:gd name="connsiteX12" fmla="*/ 6625022 w 11391441"/>
              <a:gd name="connsiteY12" fmla="*/ 0 h 6510969"/>
              <a:gd name="connsiteX13" fmla="*/ 7224572 w 11391441"/>
              <a:gd name="connsiteY13" fmla="*/ 0 h 6510969"/>
              <a:gd name="connsiteX14" fmla="*/ 7710207 w 11391441"/>
              <a:gd name="connsiteY14" fmla="*/ 0 h 6510969"/>
              <a:gd name="connsiteX15" fmla="*/ 8537585 w 11391441"/>
              <a:gd name="connsiteY15" fmla="*/ 0 h 6510969"/>
              <a:gd name="connsiteX16" fmla="*/ 9364964 w 11391441"/>
              <a:gd name="connsiteY16" fmla="*/ 0 h 6510969"/>
              <a:gd name="connsiteX17" fmla="*/ 9964513 w 11391441"/>
              <a:gd name="connsiteY17" fmla="*/ 0 h 6510969"/>
              <a:gd name="connsiteX18" fmla="*/ 10450148 w 11391441"/>
              <a:gd name="connsiteY18" fmla="*/ 0 h 6510969"/>
              <a:gd name="connsiteX19" fmla="*/ 10707955 w 11391441"/>
              <a:gd name="connsiteY19" fmla="*/ 0 h 6510969"/>
              <a:gd name="connsiteX20" fmla="*/ 11391441 w 11391441"/>
              <a:gd name="connsiteY20" fmla="*/ 0 h 6510969"/>
              <a:gd name="connsiteX21" fmla="*/ 11391441 w 11391441"/>
              <a:gd name="connsiteY21" fmla="*/ 657016 h 6510969"/>
              <a:gd name="connsiteX22" fmla="*/ 11391441 w 11391441"/>
              <a:gd name="connsiteY22" fmla="*/ 1118703 h 6510969"/>
              <a:gd name="connsiteX23" fmla="*/ 11391441 w 11391441"/>
              <a:gd name="connsiteY23" fmla="*/ 1645499 h 6510969"/>
              <a:gd name="connsiteX24" fmla="*/ 11391441 w 11391441"/>
              <a:gd name="connsiteY24" fmla="*/ 2107186 h 6510969"/>
              <a:gd name="connsiteX25" fmla="*/ 11391441 w 11391441"/>
              <a:gd name="connsiteY25" fmla="*/ 2568873 h 6510969"/>
              <a:gd name="connsiteX26" fmla="*/ 11391441 w 11391441"/>
              <a:gd name="connsiteY26" fmla="*/ 3290999 h 6510969"/>
              <a:gd name="connsiteX27" fmla="*/ 11391441 w 11391441"/>
              <a:gd name="connsiteY27" fmla="*/ 4013125 h 6510969"/>
              <a:gd name="connsiteX28" fmla="*/ 11391441 w 11391441"/>
              <a:gd name="connsiteY28" fmla="*/ 4735250 h 6510969"/>
              <a:gd name="connsiteX29" fmla="*/ 11391441 w 11391441"/>
              <a:gd name="connsiteY29" fmla="*/ 5457376 h 6510969"/>
              <a:gd name="connsiteX30" fmla="*/ 11391441 w 11391441"/>
              <a:gd name="connsiteY30" fmla="*/ 6510969 h 6510969"/>
              <a:gd name="connsiteX31" fmla="*/ 10564063 w 11391441"/>
              <a:gd name="connsiteY31" fmla="*/ 6510969 h 6510969"/>
              <a:gd name="connsiteX32" fmla="*/ 9850599 w 11391441"/>
              <a:gd name="connsiteY32" fmla="*/ 6510969 h 6510969"/>
              <a:gd name="connsiteX33" fmla="*/ 9137135 w 11391441"/>
              <a:gd name="connsiteY33" fmla="*/ 6510969 h 6510969"/>
              <a:gd name="connsiteX34" fmla="*/ 8879328 w 11391441"/>
              <a:gd name="connsiteY34" fmla="*/ 6510969 h 6510969"/>
              <a:gd name="connsiteX35" fmla="*/ 8621522 w 11391441"/>
              <a:gd name="connsiteY35" fmla="*/ 6510969 h 6510969"/>
              <a:gd name="connsiteX36" fmla="*/ 8135887 w 11391441"/>
              <a:gd name="connsiteY36" fmla="*/ 6510969 h 6510969"/>
              <a:gd name="connsiteX37" fmla="*/ 7308509 w 11391441"/>
              <a:gd name="connsiteY37" fmla="*/ 6510969 h 6510969"/>
              <a:gd name="connsiteX38" fmla="*/ 7050702 w 11391441"/>
              <a:gd name="connsiteY38" fmla="*/ 6510969 h 6510969"/>
              <a:gd name="connsiteX39" fmla="*/ 6451153 w 11391441"/>
              <a:gd name="connsiteY39" fmla="*/ 6510969 h 6510969"/>
              <a:gd name="connsiteX40" fmla="*/ 6079432 w 11391441"/>
              <a:gd name="connsiteY40" fmla="*/ 6510969 h 6510969"/>
              <a:gd name="connsiteX41" fmla="*/ 5593797 w 11391441"/>
              <a:gd name="connsiteY41" fmla="*/ 6510969 h 6510969"/>
              <a:gd name="connsiteX42" fmla="*/ 5222076 w 11391441"/>
              <a:gd name="connsiteY42" fmla="*/ 6510969 h 6510969"/>
              <a:gd name="connsiteX43" fmla="*/ 4850356 w 11391441"/>
              <a:gd name="connsiteY43" fmla="*/ 6510969 h 6510969"/>
              <a:gd name="connsiteX44" fmla="*/ 4478635 w 11391441"/>
              <a:gd name="connsiteY44" fmla="*/ 6510969 h 6510969"/>
              <a:gd name="connsiteX45" fmla="*/ 3993000 w 11391441"/>
              <a:gd name="connsiteY45" fmla="*/ 6510969 h 6510969"/>
              <a:gd name="connsiteX46" fmla="*/ 3393450 w 11391441"/>
              <a:gd name="connsiteY46" fmla="*/ 6510969 h 6510969"/>
              <a:gd name="connsiteX47" fmla="*/ 2679986 w 11391441"/>
              <a:gd name="connsiteY47" fmla="*/ 6510969 h 6510969"/>
              <a:gd name="connsiteX48" fmla="*/ 2194351 w 11391441"/>
              <a:gd name="connsiteY48" fmla="*/ 6510969 h 6510969"/>
              <a:gd name="connsiteX49" fmla="*/ 1594802 w 11391441"/>
              <a:gd name="connsiteY49" fmla="*/ 6510969 h 6510969"/>
              <a:gd name="connsiteX50" fmla="*/ 1336995 w 11391441"/>
              <a:gd name="connsiteY50" fmla="*/ 6510969 h 6510969"/>
              <a:gd name="connsiteX51" fmla="*/ 965275 w 11391441"/>
              <a:gd name="connsiteY51" fmla="*/ 6510969 h 6510969"/>
              <a:gd name="connsiteX52" fmla="*/ 0 w 11391441"/>
              <a:gd name="connsiteY52" fmla="*/ 6510969 h 6510969"/>
              <a:gd name="connsiteX53" fmla="*/ 0 w 11391441"/>
              <a:gd name="connsiteY53" fmla="*/ 5984172 h 6510969"/>
              <a:gd name="connsiteX54" fmla="*/ 0 w 11391441"/>
              <a:gd name="connsiteY54" fmla="*/ 5587595 h 6510969"/>
              <a:gd name="connsiteX55" fmla="*/ 0 w 11391441"/>
              <a:gd name="connsiteY55" fmla="*/ 5125908 h 6510969"/>
              <a:gd name="connsiteX56" fmla="*/ 0 w 11391441"/>
              <a:gd name="connsiteY56" fmla="*/ 4468892 h 6510969"/>
              <a:gd name="connsiteX57" fmla="*/ 0 w 11391441"/>
              <a:gd name="connsiteY57" fmla="*/ 3746767 h 6510969"/>
              <a:gd name="connsiteX58" fmla="*/ 0 w 11391441"/>
              <a:gd name="connsiteY58" fmla="*/ 3024641 h 6510969"/>
              <a:gd name="connsiteX59" fmla="*/ 0 w 11391441"/>
              <a:gd name="connsiteY59" fmla="*/ 2562954 h 6510969"/>
              <a:gd name="connsiteX60" fmla="*/ 0 w 11391441"/>
              <a:gd name="connsiteY60" fmla="*/ 1971048 h 6510969"/>
              <a:gd name="connsiteX61" fmla="*/ 0 w 11391441"/>
              <a:gd name="connsiteY61" fmla="*/ 1509361 h 6510969"/>
              <a:gd name="connsiteX62" fmla="*/ 0 w 11391441"/>
              <a:gd name="connsiteY62" fmla="*/ 982564 h 6510969"/>
              <a:gd name="connsiteX63" fmla="*/ 0 w 11391441"/>
              <a:gd name="connsiteY63" fmla="*/ 520878 h 6510969"/>
              <a:gd name="connsiteX64" fmla="*/ 0 w 11391441"/>
              <a:gd name="connsiteY64" fmla="*/ 0 h 651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91441" h="6510969" fill="none" extrusionOk="0">
                <a:moveTo>
                  <a:pt x="0" y="0"/>
                </a:moveTo>
                <a:cubicBezTo>
                  <a:pt x="100675" y="-35582"/>
                  <a:pt x="351802" y="94"/>
                  <a:pt x="485635" y="0"/>
                </a:cubicBezTo>
                <a:cubicBezTo>
                  <a:pt x="619469" y="-94"/>
                  <a:pt x="1097724" y="11458"/>
                  <a:pt x="1313013" y="0"/>
                </a:cubicBezTo>
                <a:cubicBezTo>
                  <a:pt x="1528302" y="-11458"/>
                  <a:pt x="1687667" y="41540"/>
                  <a:pt x="2026477" y="0"/>
                </a:cubicBezTo>
                <a:cubicBezTo>
                  <a:pt x="2365287" y="-41540"/>
                  <a:pt x="2588951" y="69325"/>
                  <a:pt x="2739941" y="0"/>
                </a:cubicBezTo>
                <a:cubicBezTo>
                  <a:pt x="2890931" y="-69325"/>
                  <a:pt x="2875426" y="24523"/>
                  <a:pt x="2997748" y="0"/>
                </a:cubicBezTo>
                <a:cubicBezTo>
                  <a:pt x="3120070" y="-24523"/>
                  <a:pt x="3185318" y="12073"/>
                  <a:pt x="3255554" y="0"/>
                </a:cubicBezTo>
                <a:cubicBezTo>
                  <a:pt x="3325790" y="-12073"/>
                  <a:pt x="3709699" y="58247"/>
                  <a:pt x="4082932" y="0"/>
                </a:cubicBezTo>
                <a:cubicBezTo>
                  <a:pt x="4456165" y="-58247"/>
                  <a:pt x="4347616" y="36826"/>
                  <a:pt x="4454653" y="0"/>
                </a:cubicBezTo>
                <a:cubicBezTo>
                  <a:pt x="4561690" y="-36826"/>
                  <a:pt x="5009850" y="62262"/>
                  <a:pt x="5168117" y="0"/>
                </a:cubicBezTo>
                <a:cubicBezTo>
                  <a:pt x="5326384" y="-62262"/>
                  <a:pt x="5585511" y="68798"/>
                  <a:pt x="5767666" y="0"/>
                </a:cubicBezTo>
                <a:cubicBezTo>
                  <a:pt x="5949821" y="-68798"/>
                  <a:pt x="6089951" y="10260"/>
                  <a:pt x="6367216" y="0"/>
                </a:cubicBezTo>
                <a:cubicBezTo>
                  <a:pt x="6644481" y="-10260"/>
                  <a:pt x="6526277" y="20205"/>
                  <a:pt x="6625022" y="0"/>
                </a:cubicBezTo>
                <a:cubicBezTo>
                  <a:pt x="6723767" y="-20205"/>
                  <a:pt x="6950691" y="17404"/>
                  <a:pt x="7224572" y="0"/>
                </a:cubicBezTo>
                <a:cubicBezTo>
                  <a:pt x="7498453" y="-17404"/>
                  <a:pt x="7532142" y="24696"/>
                  <a:pt x="7710207" y="0"/>
                </a:cubicBezTo>
                <a:cubicBezTo>
                  <a:pt x="7888273" y="-24696"/>
                  <a:pt x="8145988" y="26066"/>
                  <a:pt x="8537585" y="0"/>
                </a:cubicBezTo>
                <a:cubicBezTo>
                  <a:pt x="8929182" y="-26066"/>
                  <a:pt x="9077777" y="63694"/>
                  <a:pt x="9364964" y="0"/>
                </a:cubicBezTo>
                <a:cubicBezTo>
                  <a:pt x="9652151" y="-63694"/>
                  <a:pt x="9801169" y="26436"/>
                  <a:pt x="9964513" y="0"/>
                </a:cubicBezTo>
                <a:cubicBezTo>
                  <a:pt x="10127857" y="-26436"/>
                  <a:pt x="10287199" y="18835"/>
                  <a:pt x="10450148" y="0"/>
                </a:cubicBezTo>
                <a:cubicBezTo>
                  <a:pt x="10613098" y="-18835"/>
                  <a:pt x="10600825" y="8804"/>
                  <a:pt x="10707955" y="0"/>
                </a:cubicBezTo>
                <a:cubicBezTo>
                  <a:pt x="10815085" y="-8804"/>
                  <a:pt x="11103000" y="29578"/>
                  <a:pt x="11391441" y="0"/>
                </a:cubicBezTo>
                <a:cubicBezTo>
                  <a:pt x="11420932" y="324517"/>
                  <a:pt x="11353117" y="448864"/>
                  <a:pt x="11391441" y="657016"/>
                </a:cubicBezTo>
                <a:cubicBezTo>
                  <a:pt x="11429765" y="865168"/>
                  <a:pt x="11352879" y="910500"/>
                  <a:pt x="11391441" y="1118703"/>
                </a:cubicBezTo>
                <a:cubicBezTo>
                  <a:pt x="11430003" y="1326906"/>
                  <a:pt x="11336240" y="1429053"/>
                  <a:pt x="11391441" y="1645499"/>
                </a:cubicBezTo>
                <a:cubicBezTo>
                  <a:pt x="11446642" y="1861945"/>
                  <a:pt x="11336161" y="1919677"/>
                  <a:pt x="11391441" y="2107186"/>
                </a:cubicBezTo>
                <a:cubicBezTo>
                  <a:pt x="11446721" y="2294695"/>
                  <a:pt x="11390224" y="2456810"/>
                  <a:pt x="11391441" y="2568873"/>
                </a:cubicBezTo>
                <a:cubicBezTo>
                  <a:pt x="11392658" y="2680936"/>
                  <a:pt x="11380707" y="3102255"/>
                  <a:pt x="11391441" y="3290999"/>
                </a:cubicBezTo>
                <a:cubicBezTo>
                  <a:pt x="11402175" y="3479743"/>
                  <a:pt x="11361320" y="3725245"/>
                  <a:pt x="11391441" y="4013125"/>
                </a:cubicBezTo>
                <a:cubicBezTo>
                  <a:pt x="11421562" y="4301005"/>
                  <a:pt x="11312175" y="4586945"/>
                  <a:pt x="11391441" y="4735250"/>
                </a:cubicBezTo>
                <a:cubicBezTo>
                  <a:pt x="11470707" y="4883555"/>
                  <a:pt x="11388254" y="5170360"/>
                  <a:pt x="11391441" y="5457376"/>
                </a:cubicBezTo>
                <a:cubicBezTo>
                  <a:pt x="11394628" y="5744392"/>
                  <a:pt x="11310519" y="6202179"/>
                  <a:pt x="11391441" y="6510969"/>
                </a:cubicBezTo>
                <a:cubicBezTo>
                  <a:pt x="11100015" y="6518625"/>
                  <a:pt x="10844432" y="6510287"/>
                  <a:pt x="10564063" y="6510969"/>
                </a:cubicBezTo>
                <a:cubicBezTo>
                  <a:pt x="10283694" y="6511651"/>
                  <a:pt x="10032182" y="6502443"/>
                  <a:pt x="9850599" y="6510969"/>
                </a:cubicBezTo>
                <a:cubicBezTo>
                  <a:pt x="9669016" y="6519495"/>
                  <a:pt x="9456183" y="6453355"/>
                  <a:pt x="9137135" y="6510969"/>
                </a:cubicBezTo>
                <a:cubicBezTo>
                  <a:pt x="8818087" y="6568583"/>
                  <a:pt x="8987475" y="6492663"/>
                  <a:pt x="8879328" y="6510969"/>
                </a:cubicBezTo>
                <a:cubicBezTo>
                  <a:pt x="8771181" y="6529275"/>
                  <a:pt x="8741176" y="6486386"/>
                  <a:pt x="8621522" y="6510969"/>
                </a:cubicBezTo>
                <a:cubicBezTo>
                  <a:pt x="8501868" y="6535552"/>
                  <a:pt x="8368439" y="6482002"/>
                  <a:pt x="8135887" y="6510969"/>
                </a:cubicBezTo>
                <a:cubicBezTo>
                  <a:pt x="7903336" y="6539936"/>
                  <a:pt x="7622622" y="6446469"/>
                  <a:pt x="7308509" y="6510969"/>
                </a:cubicBezTo>
                <a:cubicBezTo>
                  <a:pt x="6994396" y="6575469"/>
                  <a:pt x="7108729" y="6486932"/>
                  <a:pt x="7050702" y="6510969"/>
                </a:cubicBezTo>
                <a:cubicBezTo>
                  <a:pt x="6992675" y="6535006"/>
                  <a:pt x="6621138" y="6506298"/>
                  <a:pt x="6451153" y="6510969"/>
                </a:cubicBezTo>
                <a:cubicBezTo>
                  <a:pt x="6281168" y="6515640"/>
                  <a:pt x="6169947" y="6477529"/>
                  <a:pt x="6079432" y="6510969"/>
                </a:cubicBezTo>
                <a:cubicBezTo>
                  <a:pt x="5988917" y="6544409"/>
                  <a:pt x="5703481" y="6492801"/>
                  <a:pt x="5593797" y="6510969"/>
                </a:cubicBezTo>
                <a:cubicBezTo>
                  <a:pt x="5484113" y="6529137"/>
                  <a:pt x="5319288" y="6471487"/>
                  <a:pt x="5222076" y="6510969"/>
                </a:cubicBezTo>
                <a:cubicBezTo>
                  <a:pt x="5124864" y="6550451"/>
                  <a:pt x="4938538" y="6467731"/>
                  <a:pt x="4850356" y="6510969"/>
                </a:cubicBezTo>
                <a:cubicBezTo>
                  <a:pt x="4762174" y="6554207"/>
                  <a:pt x="4581753" y="6481968"/>
                  <a:pt x="4478635" y="6510969"/>
                </a:cubicBezTo>
                <a:cubicBezTo>
                  <a:pt x="4375517" y="6539970"/>
                  <a:pt x="4145466" y="6456400"/>
                  <a:pt x="3993000" y="6510969"/>
                </a:cubicBezTo>
                <a:cubicBezTo>
                  <a:pt x="3840535" y="6565538"/>
                  <a:pt x="3540782" y="6458271"/>
                  <a:pt x="3393450" y="6510969"/>
                </a:cubicBezTo>
                <a:cubicBezTo>
                  <a:pt x="3246118" y="6563667"/>
                  <a:pt x="2824897" y="6499954"/>
                  <a:pt x="2679986" y="6510969"/>
                </a:cubicBezTo>
                <a:cubicBezTo>
                  <a:pt x="2535075" y="6521984"/>
                  <a:pt x="2308366" y="6506694"/>
                  <a:pt x="2194351" y="6510969"/>
                </a:cubicBezTo>
                <a:cubicBezTo>
                  <a:pt x="2080336" y="6515244"/>
                  <a:pt x="1844817" y="6443364"/>
                  <a:pt x="1594802" y="6510969"/>
                </a:cubicBezTo>
                <a:cubicBezTo>
                  <a:pt x="1344787" y="6578574"/>
                  <a:pt x="1465069" y="6507521"/>
                  <a:pt x="1336995" y="6510969"/>
                </a:cubicBezTo>
                <a:cubicBezTo>
                  <a:pt x="1208921" y="6514417"/>
                  <a:pt x="1066767" y="6504135"/>
                  <a:pt x="965275" y="6510969"/>
                </a:cubicBezTo>
                <a:cubicBezTo>
                  <a:pt x="863783" y="6517803"/>
                  <a:pt x="239057" y="6449577"/>
                  <a:pt x="0" y="6510969"/>
                </a:cubicBezTo>
                <a:cubicBezTo>
                  <a:pt x="-4416" y="6388484"/>
                  <a:pt x="39305" y="6143936"/>
                  <a:pt x="0" y="5984172"/>
                </a:cubicBezTo>
                <a:cubicBezTo>
                  <a:pt x="-39305" y="5824408"/>
                  <a:pt x="20972" y="5756339"/>
                  <a:pt x="0" y="5587595"/>
                </a:cubicBezTo>
                <a:cubicBezTo>
                  <a:pt x="-20972" y="5418851"/>
                  <a:pt x="43559" y="5293969"/>
                  <a:pt x="0" y="5125908"/>
                </a:cubicBezTo>
                <a:cubicBezTo>
                  <a:pt x="-43559" y="4957847"/>
                  <a:pt x="36926" y="4751634"/>
                  <a:pt x="0" y="4468892"/>
                </a:cubicBezTo>
                <a:cubicBezTo>
                  <a:pt x="-36926" y="4186150"/>
                  <a:pt x="24456" y="4064149"/>
                  <a:pt x="0" y="3746767"/>
                </a:cubicBezTo>
                <a:cubicBezTo>
                  <a:pt x="-24456" y="3429385"/>
                  <a:pt x="54744" y="3210275"/>
                  <a:pt x="0" y="3024641"/>
                </a:cubicBezTo>
                <a:cubicBezTo>
                  <a:pt x="-54744" y="2839007"/>
                  <a:pt x="29055" y="2690621"/>
                  <a:pt x="0" y="2562954"/>
                </a:cubicBezTo>
                <a:cubicBezTo>
                  <a:pt x="-29055" y="2435287"/>
                  <a:pt x="66104" y="2108041"/>
                  <a:pt x="0" y="1971048"/>
                </a:cubicBezTo>
                <a:cubicBezTo>
                  <a:pt x="-66104" y="1834055"/>
                  <a:pt x="8445" y="1609301"/>
                  <a:pt x="0" y="1509361"/>
                </a:cubicBezTo>
                <a:cubicBezTo>
                  <a:pt x="-8445" y="1409421"/>
                  <a:pt x="11896" y="1166076"/>
                  <a:pt x="0" y="982564"/>
                </a:cubicBezTo>
                <a:cubicBezTo>
                  <a:pt x="-11896" y="799052"/>
                  <a:pt x="12173" y="727872"/>
                  <a:pt x="0" y="520878"/>
                </a:cubicBezTo>
                <a:cubicBezTo>
                  <a:pt x="-12173" y="313884"/>
                  <a:pt x="49250" y="221242"/>
                  <a:pt x="0" y="0"/>
                </a:cubicBezTo>
                <a:close/>
              </a:path>
              <a:path w="11391441" h="6510969" stroke="0" extrusionOk="0">
                <a:moveTo>
                  <a:pt x="0" y="0"/>
                </a:moveTo>
                <a:cubicBezTo>
                  <a:pt x="70297" y="-29922"/>
                  <a:pt x="151945" y="18311"/>
                  <a:pt x="257806" y="0"/>
                </a:cubicBezTo>
                <a:cubicBezTo>
                  <a:pt x="363667" y="-18311"/>
                  <a:pt x="525169" y="28604"/>
                  <a:pt x="629527" y="0"/>
                </a:cubicBezTo>
                <a:cubicBezTo>
                  <a:pt x="733885" y="-28604"/>
                  <a:pt x="957534" y="38438"/>
                  <a:pt x="1115162" y="0"/>
                </a:cubicBezTo>
                <a:cubicBezTo>
                  <a:pt x="1272791" y="-38438"/>
                  <a:pt x="1279700" y="29583"/>
                  <a:pt x="1372968" y="0"/>
                </a:cubicBezTo>
                <a:cubicBezTo>
                  <a:pt x="1466236" y="-29583"/>
                  <a:pt x="1563984" y="29351"/>
                  <a:pt x="1630775" y="0"/>
                </a:cubicBezTo>
                <a:cubicBezTo>
                  <a:pt x="1697566" y="-29351"/>
                  <a:pt x="2238362" y="52223"/>
                  <a:pt x="2458153" y="0"/>
                </a:cubicBezTo>
                <a:cubicBezTo>
                  <a:pt x="2677944" y="-52223"/>
                  <a:pt x="2806728" y="44516"/>
                  <a:pt x="2943788" y="0"/>
                </a:cubicBezTo>
                <a:cubicBezTo>
                  <a:pt x="3080849" y="-44516"/>
                  <a:pt x="3204927" y="38484"/>
                  <a:pt x="3315509" y="0"/>
                </a:cubicBezTo>
                <a:cubicBezTo>
                  <a:pt x="3426091" y="-38484"/>
                  <a:pt x="3480173" y="13149"/>
                  <a:pt x="3573315" y="0"/>
                </a:cubicBezTo>
                <a:cubicBezTo>
                  <a:pt x="3666457" y="-13149"/>
                  <a:pt x="4053512" y="41590"/>
                  <a:pt x="4400694" y="0"/>
                </a:cubicBezTo>
                <a:cubicBezTo>
                  <a:pt x="4747876" y="-41590"/>
                  <a:pt x="4766890" y="35434"/>
                  <a:pt x="5000243" y="0"/>
                </a:cubicBezTo>
                <a:cubicBezTo>
                  <a:pt x="5233596" y="-35434"/>
                  <a:pt x="5433198" y="66269"/>
                  <a:pt x="5713707" y="0"/>
                </a:cubicBezTo>
                <a:cubicBezTo>
                  <a:pt x="5994216" y="-66269"/>
                  <a:pt x="6067941" y="27134"/>
                  <a:pt x="6313257" y="0"/>
                </a:cubicBezTo>
                <a:cubicBezTo>
                  <a:pt x="6558573" y="-27134"/>
                  <a:pt x="6777694" y="17782"/>
                  <a:pt x="7140635" y="0"/>
                </a:cubicBezTo>
                <a:cubicBezTo>
                  <a:pt x="7503576" y="-17782"/>
                  <a:pt x="7384649" y="36058"/>
                  <a:pt x="7626270" y="0"/>
                </a:cubicBezTo>
                <a:cubicBezTo>
                  <a:pt x="7867892" y="-36058"/>
                  <a:pt x="8066670" y="67585"/>
                  <a:pt x="8339734" y="0"/>
                </a:cubicBezTo>
                <a:cubicBezTo>
                  <a:pt x="8612798" y="-67585"/>
                  <a:pt x="8490750" y="24419"/>
                  <a:pt x="8597540" y="0"/>
                </a:cubicBezTo>
                <a:cubicBezTo>
                  <a:pt x="8704330" y="-24419"/>
                  <a:pt x="9024740" y="46017"/>
                  <a:pt x="9424919" y="0"/>
                </a:cubicBezTo>
                <a:cubicBezTo>
                  <a:pt x="9825098" y="-46017"/>
                  <a:pt x="9970068" y="64561"/>
                  <a:pt x="10138382" y="0"/>
                </a:cubicBezTo>
                <a:cubicBezTo>
                  <a:pt x="10306696" y="-64561"/>
                  <a:pt x="10588943" y="23822"/>
                  <a:pt x="10737932" y="0"/>
                </a:cubicBezTo>
                <a:cubicBezTo>
                  <a:pt x="10886921" y="-23822"/>
                  <a:pt x="11192901" y="31098"/>
                  <a:pt x="11391441" y="0"/>
                </a:cubicBezTo>
                <a:cubicBezTo>
                  <a:pt x="11464384" y="256505"/>
                  <a:pt x="11327524" y="517972"/>
                  <a:pt x="11391441" y="722126"/>
                </a:cubicBezTo>
                <a:cubicBezTo>
                  <a:pt x="11455358" y="926280"/>
                  <a:pt x="11376496" y="1031931"/>
                  <a:pt x="11391441" y="1118703"/>
                </a:cubicBezTo>
                <a:cubicBezTo>
                  <a:pt x="11406386" y="1205475"/>
                  <a:pt x="11372856" y="1668987"/>
                  <a:pt x="11391441" y="1840829"/>
                </a:cubicBezTo>
                <a:cubicBezTo>
                  <a:pt x="11410026" y="2012671"/>
                  <a:pt x="11382933" y="2180362"/>
                  <a:pt x="11391441" y="2367625"/>
                </a:cubicBezTo>
                <a:cubicBezTo>
                  <a:pt x="11399949" y="2554888"/>
                  <a:pt x="11358106" y="2726410"/>
                  <a:pt x="11391441" y="2829312"/>
                </a:cubicBezTo>
                <a:cubicBezTo>
                  <a:pt x="11424776" y="2932214"/>
                  <a:pt x="11344022" y="3063011"/>
                  <a:pt x="11391441" y="3290999"/>
                </a:cubicBezTo>
                <a:cubicBezTo>
                  <a:pt x="11438860" y="3518987"/>
                  <a:pt x="11360136" y="3688778"/>
                  <a:pt x="11391441" y="4013125"/>
                </a:cubicBezTo>
                <a:cubicBezTo>
                  <a:pt x="11422746" y="4337472"/>
                  <a:pt x="11321112" y="4394420"/>
                  <a:pt x="11391441" y="4605031"/>
                </a:cubicBezTo>
                <a:cubicBezTo>
                  <a:pt x="11461770" y="4815642"/>
                  <a:pt x="11389289" y="4869992"/>
                  <a:pt x="11391441" y="5066718"/>
                </a:cubicBezTo>
                <a:cubicBezTo>
                  <a:pt x="11393593" y="5263444"/>
                  <a:pt x="11383168" y="5530809"/>
                  <a:pt x="11391441" y="5723734"/>
                </a:cubicBezTo>
                <a:cubicBezTo>
                  <a:pt x="11399714" y="5916659"/>
                  <a:pt x="11316912" y="6209865"/>
                  <a:pt x="11391441" y="6510969"/>
                </a:cubicBezTo>
                <a:cubicBezTo>
                  <a:pt x="11049028" y="6546281"/>
                  <a:pt x="10899426" y="6467543"/>
                  <a:pt x="10677977" y="6510969"/>
                </a:cubicBezTo>
                <a:cubicBezTo>
                  <a:pt x="10456528" y="6554395"/>
                  <a:pt x="10521065" y="6504339"/>
                  <a:pt x="10420171" y="6510969"/>
                </a:cubicBezTo>
                <a:cubicBezTo>
                  <a:pt x="10319277" y="6517599"/>
                  <a:pt x="10043247" y="6489670"/>
                  <a:pt x="9820621" y="6510969"/>
                </a:cubicBezTo>
                <a:cubicBezTo>
                  <a:pt x="9597995" y="6532268"/>
                  <a:pt x="9557894" y="6495611"/>
                  <a:pt x="9334986" y="6510969"/>
                </a:cubicBezTo>
                <a:cubicBezTo>
                  <a:pt x="9112078" y="6526327"/>
                  <a:pt x="9180129" y="6490608"/>
                  <a:pt x="9077180" y="6510969"/>
                </a:cubicBezTo>
                <a:cubicBezTo>
                  <a:pt x="8974231" y="6531330"/>
                  <a:pt x="8825307" y="6468218"/>
                  <a:pt x="8591545" y="6510969"/>
                </a:cubicBezTo>
                <a:cubicBezTo>
                  <a:pt x="8357784" y="6553720"/>
                  <a:pt x="8031361" y="6480581"/>
                  <a:pt x="7878081" y="6510969"/>
                </a:cubicBezTo>
                <a:cubicBezTo>
                  <a:pt x="7724801" y="6541357"/>
                  <a:pt x="7701787" y="6489269"/>
                  <a:pt x="7620274" y="6510969"/>
                </a:cubicBezTo>
                <a:cubicBezTo>
                  <a:pt x="7538761" y="6532669"/>
                  <a:pt x="7415549" y="6481416"/>
                  <a:pt x="7362468" y="6510969"/>
                </a:cubicBezTo>
                <a:cubicBezTo>
                  <a:pt x="7309387" y="6540522"/>
                  <a:pt x="7033741" y="6493329"/>
                  <a:pt x="6762919" y="6510969"/>
                </a:cubicBezTo>
                <a:cubicBezTo>
                  <a:pt x="6492097" y="6528609"/>
                  <a:pt x="6143860" y="6415522"/>
                  <a:pt x="5935540" y="6510969"/>
                </a:cubicBezTo>
                <a:cubicBezTo>
                  <a:pt x="5727220" y="6606416"/>
                  <a:pt x="5445080" y="6485440"/>
                  <a:pt x="5222076" y="6510969"/>
                </a:cubicBezTo>
                <a:cubicBezTo>
                  <a:pt x="4999072" y="6536498"/>
                  <a:pt x="4946757" y="6488464"/>
                  <a:pt x="4850356" y="6510969"/>
                </a:cubicBezTo>
                <a:cubicBezTo>
                  <a:pt x="4753955" y="6533474"/>
                  <a:pt x="4482499" y="6506363"/>
                  <a:pt x="4250806" y="6510969"/>
                </a:cubicBezTo>
                <a:cubicBezTo>
                  <a:pt x="4019113" y="6515575"/>
                  <a:pt x="4093761" y="6502761"/>
                  <a:pt x="3993000" y="6510969"/>
                </a:cubicBezTo>
                <a:cubicBezTo>
                  <a:pt x="3892239" y="6519177"/>
                  <a:pt x="3631663" y="6447434"/>
                  <a:pt x="3393450" y="6510969"/>
                </a:cubicBezTo>
                <a:cubicBezTo>
                  <a:pt x="3155237" y="6574504"/>
                  <a:pt x="3149104" y="6458973"/>
                  <a:pt x="2907815" y="6510969"/>
                </a:cubicBezTo>
                <a:cubicBezTo>
                  <a:pt x="2666527" y="6562965"/>
                  <a:pt x="2636443" y="6504480"/>
                  <a:pt x="2422180" y="6510969"/>
                </a:cubicBezTo>
                <a:cubicBezTo>
                  <a:pt x="2207918" y="6517458"/>
                  <a:pt x="2152239" y="6463958"/>
                  <a:pt x="1936545" y="6510969"/>
                </a:cubicBezTo>
                <a:cubicBezTo>
                  <a:pt x="1720851" y="6557980"/>
                  <a:pt x="1745438" y="6507040"/>
                  <a:pt x="1678739" y="6510969"/>
                </a:cubicBezTo>
                <a:cubicBezTo>
                  <a:pt x="1612040" y="6514898"/>
                  <a:pt x="1397813" y="6493987"/>
                  <a:pt x="1307018" y="6510969"/>
                </a:cubicBezTo>
                <a:cubicBezTo>
                  <a:pt x="1216223" y="6527951"/>
                  <a:pt x="1149723" y="6510464"/>
                  <a:pt x="1049212" y="6510969"/>
                </a:cubicBezTo>
                <a:cubicBezTo>
                  <a:pt x="948701" y="6511474"/>
                  <a:pt x="706185" y="6472011"/>
                  <a:pt x="563577" y="6510969"/>
                </a:cubicBezTo>
                <a:cubicBezTo>
                  <a:pt x="420970" y="6549927"/>
                  <a:pt x="255461" y="6483357"/>
                  <a:pt x="0" y="6510969"/>
                </a:cubicBezTo>
                <a:cubicBezTo>
                  <a:pt x="-30945" y="6416270"/>
                  <a:pt x="46032" y="6211937"/>
                  <a:pt x="0" y="6114392"/>
                </a:cubicBezTo>
                <a:cubicBezTo>
                  <a:pt x="-46032" y="6016847"/>
                  <a:pt x="51598" y="5725879"/>
                  <a:pt x="0" y="5587595"/>
                </a:cubicBezTo>
                <a:cubicBezTo>
                  <a:pt x="-51598" y="5449311"/>
                  <a:pt x="27110" y="5237260"/>
                  <a:pt x="0" y="5060799"/>
                </a:cubicBezTo>
                <a:cubicBezTo>
                  <a:pt x="-27110" y="4884338"/>
                  <a:pt x="78107" y="4732251"/>
                  <a:pt x="0" y="4403783"/>
                </a:cubicBezTo>
                <a:cubicBezTo>
                  <a:pt x="-78107" y="4075315"/>
                  <a:pt x="29151" y="4109426"/>
                  <a:pt x="0" y="4007205"/>
                </a:cubicBezTo>
                <a:cubicBezTo>
                  <a:pt x="-29151" y="3904984"/>
                  <a:pt x="54584" y="3488167"/>
                  <a:pt x="0" y="3350190"/>
                </a:cubicBezTo>
                <a:cubicBezTo>
                  <a:pt x="-54584" y="3212213"/>
                  <a:pt x="2349" y="3093783"/>
                  <a:pt x="0" y="2953612"/>
                </a:cubicBezTo>
                <a:cubicBezTo>
                  <a:pt x="-2349" y="2813441"/>
                  <a:pt x="19926" y="2681032"/>
                  <a:pt x="0" y="2557035"/>
                </a:cubicBezTo>
                <a:cubicBezTo>
                  <a:pt x="-19926" y="2433038"/>
                  <a:pt x="45956" y="2119972"/>
                  <a:pt x="0" y="1965129"/>
                </a:cubicBezTo>
                <a:cubicBezTo>
                  <a:pt x="-45956" y="1810286"/>
                  <a:pt x="32391" y="1660488"/>
                  <a:pt x="0" y="1503442"/>
                </a:cubicBezTo>
                <a:cubicBezTo>
                  <a:pt x="-32391" y="1346396"/>
                  <a:pt x="21638" y="1195256"/>
                  <a:pt x="0" y="1041755"/>
                </a:cubicBezTo>
                <a:cubicBezTo>
                  <a:pt x="-21638" y="888254"/>
                  <a:pt x="31010" y="688339"/>
                  <a:pt x="0" y="580068"/>
                </a:cubicBezTo>
                <a:cubicBezTo>
                  <a:pt x="-31010" y="471797"/>
                  <a:pt x="21884" y="2874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0A03BE0D-6A05-4EED-818D-E5F573E0920D}"/>
              </a:ext>
            </a:extLst>
          </p:cNvPr>
          <p:cNvSpPr/>
          <p:nvPr/>
        </p:nvSpPr>
        <p:spPr>
          <a:xfrm>
            <a:off x="-30431" y="555341"/>
            <a:ext cx="1605843" cy="535329"/>
          </a:xfrm>
          <a:custGeom>
            <a:avLst/>
            <a:gdLst>
              <a:gd name="connsiteX0" fmla="*/ 0 w 1605843"/>
              <a:gd name="connsiteY0" fmla="*/ 0 h 535329"/>
              <a:gd name="connsiteX1" fmla="*/ 446060 w 1605843"/>
              <a:gd name="connsiteY1" fmla="*/ 0 h 535329"/>
              <a:gd name="connsiteX2" fmla="*/ 878738 w 1605843"/>
              <a:gd name="connsiteY2" fmla="*/ 0 h 535329"/>
              <a:gd name="connsiteX3" fmla="*/ 1338179 w 1605843"/>
              <a:gd name="connsiteY3" fmla="*/ 0 h 535329"/>
              <a:gd name="connsiteX4" fmla="*/ 1605843 w 1605843"/>
              <a:gd name="connsiteY4" fmla="*/ 267665 h 535329"/>
              <a:gd name="connsiteX5" fmla="*/ 1338179 w 1605843"/>
              <a:gd name="connsiteY5" fmla="*/ 535329 h 535329"/>
              <a:gd name="connsiteX6" fmla="*/ 918883 w 1605843"/>
              <a:gd name="connsiteY6" fmla="*/ 535329 h 535329"/>
              <a:gd name="connsiteX7" fmla="*/ 499587 w 1605843"/>
              <a:gd name="connsiteY7" fmla="*/ 535329 h 535329"/>
              <a:gd name="connsiteX8" fmla="*/ 0 w 1605843"/>
              <a:gd name="connsiteY8" fmla="*/ 535329 h 535329"/>
              <a:gd name="connsiteX9" fmla="*/ 0 w 1605843"/>
              <a:gd name="connsiteY9" fmla="*/ 0 h 5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5843" h="535329" fill="none" extrusionOk="0">
                <a:moveTo>
                  <a:pt x="0" y="0"/>
                </a:moveTo>
                <a:cubicBezTo>
                  <a:pt x="157951" y="-6744"/>
                  <a:pt x="345460" y="22507"/>
                  <a:pt x="446060" y="0"/>
                </a:cubicBezTo>
                <a:cubicBezTo>
                  <a:pt x="546660" y="-22507"/>
                  <a:pt x="683743" y="40365"/>
                  <a:pt x="878738" y="0"/>
                </a:cubicBezTo>
                <a:cubicBezTo>
                  <a:pt x="1073733" y="-40365"/>
                  <a:pt x="1116442" y="53225"/>
                  <a:pt x="1338179" y="0"/>
                </a:cubicBezTo>
                <a:cubicBezTo>
                  <a:pt x="1402858" y="64225"/>
                  <a:pt x="1478083" y="174722"/>
                  <a:pt x="1605843" y="267665"/>
                </a:cubicBezTo>
                <a:cubicBezTo>
                  <a:pt x="1545456" y="341078"/>
                  <a:pt x="1468796" y="401479"/>
                  <a:pt x="1338179" y="535329"/>
                </a:cubicBezTo>
                <a:cubicBezTo>
                  <a:pt x="1240935" y="577884"/>
                  <a:pt x="1027491" y="513490"/>
                  <a:pt x="918883" y="535329"/>
                </a:cubicBezTo>
                <a:cubicBezTo>
                  <a:pt x="810275" y="557168"/>
                  <a:pt x="605533" y="534921"/>
                  <a:pt x="499587" y="535329"/>
                </a:cubicBezTo>
                <a:cubicBezTo>
                  <a:pt x="393641" y="535737"/>
                  <a:pt x="217625" y="488307"/>
                  <a:pt x="0" y="535329"/>
                </a:cubicBezTo>
                <a:cubicBezTo>
                  <a:pt x="-57280" y="348125"/>
                  <a:pt x="61084" y="172824"/>
                  <a:pt x="0" y="0"/>
                </a:cubicBezTo>
                <a:close/>
              </a:path>
              <a:path w="1605843" h="535329" stroke="0" extrusionOk="0">
                <a:moveTo>
                  <a:pt x="0" y="0"/>
                </a:moveTo>
                <a:cubicBezTo>
                  <a:pt x="137300" y="-6522"/>
                  <a:pt x="240154" y="24846"/>
                  <a:pt x="459441" y="0"/>
                </a:cubicBezTo>
                <a:cubicBezTo>
                  <a:pt x="678728" y="-24846"/>
                  <a:pt x="693356" y="52725"/>
                  <a:pt x="918883" y="0"/>
                </a:cubicBezTo>
                <a:cubicBezTo>
                  <a:pt x="1144410" y="-52725"/>
                  <a:pt x="1130663" y="7843"/>
                  <a:pt x="1338179" y="0"/>
                </a:cubicBezTo>
                <a:cubicBezTo>
                  <a:pt x="1419025" y="29288"/>
                  <a:pt x="1474870" y="150080"/>
                  <a:pt x="1605843" y="267665"/>
                </a:cubicBezTo>
                <a:cubicBezTo>
                  <a:pt x="1488747" y="399551"/>
                  <a:pt x="1414518" y="417712"/>
                  <a:pt x="1338179" y="535329"/>
                </a:cubicBezTo>
                <a:cubicBezTo>
                  <a:pt x="1162849" y="567192"/>
                  <a:pt x="1065182" y="510763"/>
                  <a:pt x="932265" y="535329"/>
                </a:cubicBezTo>
                <a:cubicBezTo>
                  <a:pt x="799348" y="559895"/>
                  <a:pt x="633078" y="484116"/>
                  <a:pt x="499587" y="535329"/>
                </a:cubicBezTo>
                <a:cubicBezTo>
                  <a:pt x="366096" y="586542"/>
                  <a:pt x="153573" y="501345"/>
                  <a:pt x="0" y="535329"/>
                </a:cubicBezTo>
                <a:cubicBezTo>
                  <a:pt x="-41835" y="350242"/>
                  <a:pt x="32513" y="249288"/>
                  <a:pt x="0" y="0"/>
                </a:cubicBezTo>
                <a:close/>
              </a:path>
            </a:pathLst>
          </a:custGeom>
          <a:solidFill>
            <a:srgbClr val="F58B6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bg1"/>
                </a:solidFill>
              </a:rPr>
              <a:t>عرض الدرس </a:t>
            </a:r>
            <a:endParaRPr lang="en-AE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DAB59F-25E1-4503-9679-D121DB475AF1}"/>
              </a:ext>
            </a:extLst>
          </p:cNvPr>
          <p:cNvCxnSpPr>
            <a:cxnSpLocks/>
          </p:cNvCxnSpPr>
          <p:nvPr/>
        </p:nvCxnSpPr>
        <p:spPr>
          <a:xfrm flipH="1">
            <a:off x="3694587" y="5477369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F12EF61-365C-42F1-85FC-ADDB71C72F1E}"/>
              </a:ext>
            </a:extLst>
          </p:cNvPr>
          <p:cNvSpPr txBox="1"/>
          <p:nvPr/>
        </p:nvSpPr>
        <p:spPr>
          <a:xfrm>
            <a:off x="6804544" y="493517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ACBDD-D8CE-442B-B451-644A83F42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026" y="2698644"/>
            <a:ext cx="1700333" cy="11831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5D736-B246-454F-9B37-D2B7CC96FB27}"/>
              </a:ext>
            </a:extLst>
          </p:cNvPr>
          <p:cNvSpPr/>
          <p:nvPr/>
        </p:nvSpPr>
        <p:spPr>
          <a:xfrm>
            <a:off x="8930126" y="1333984"/>
            <a:ext cx="265970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</a:rPr>
              <a:t>ضَـ</a:t>
            </a:r>
            <a:endParaRPr lang="en-US" sz="19900" b="1" cap="none" spc="0" dirty="0">
              <a:ln w="0"/>
              <a:solidFill>
                <a:srgbClr val="FC3D5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23123F-841F-4834-8D44-96FDFB98C54E}"/>
              </a:ext>
            </a:extLst>
          </p:cNvPr>
          <p:cNvSpPr/>
          <p:nvPr/>
        </p:nvSpPr>
        <p:spPr>
          <a:xfrm>
            <a:off x="3451754" y="1287358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</a:rPr>
              <a:t>رَ</a:t>
            </a:r>
            <a:endParaRPr lang="en-US" sz="19900" b="1" dirty="0">
              <a:ln w="0"/>
              <a:solidFill>
                <a:srgbClr val="FC3D5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3E4ED-6905-4BEB-ACEA-A4DAEAEAB706}"/>
              </a:ext>
            </a:extLst>
          </p:cNvPr>
          <p:cNvSpPr/>
          <p:nvPr/>
        </p:nvSpPr>
        <p:spPr>
          <a:xfrm>
            <a:off x="6658199" y="1287358"/>
            <a:ext cx="184217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</a:rPr>
              <a:t>بَ</a:t>
            </a:r>
            <a:endParaRPr lang="en-US" sz="19900" b="1" cap="none" spc="0" dirty="0">
              <a:ln w="0"/>
              <a:solidFill>
                <a:srgbClr val="FC3D55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3FD559-8FB1-45E8-949C-E32DC9C94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110131" y="3572751"/>
            <a:ext cx="1881416" cy="2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4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-0.11953 0.3064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5104 0.332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463 L -0.1319 0.3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2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A699F-3900-4D5E-8A40-6FDA0AE64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"/>
          <a:stretch/>
        </p:blipFill>
        <p:spPr>
          <a:xfrm>
            <a:off x="-11017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49CA8E-69C7-43EC-859B-94D40E2A4C69}"/>
              </a:ext>
            </a:extLst>
          </p:cNvPr>
          <p:cNvSpPr/>
          <p:nvPr/>
        </p:nvSpPr>
        <p:spPr>
          <a:xfrm>
            <a:off x="440675" y="176270"/>
            <a:ext cx="11391441" cy="6510969"/>
          </a:xfrm>
          <a:custGeom>
            <a:avLst/>
            <a:gdLst>
              <a:gd name="connsiteX0" fmla="*/ 0 w 11391441"/>
              <a:gd name="connsiteY0" fmla="*/ 0 h 6510969"/>
              <a:gd name="connsiteX1" fmla="*/ 485635 w 11391441"/>
              <a:gd name="connsiteY1" fmla="*/ 0 h 6510969"/>
              <a:gd name="connsiteX2" fmla="*/ 1313013 w 11391441"/>
              <a:gd name="connsiteY2" fmla="*/ 0 h 6510969"/>
              <a:gd name="connsiteX3" fmla="*/ 2026477 w 11391441"/>
              <a:gd name="connsiteY3" fmla="*/ 0 h 6510969"/>
              <a:gd name="connsiteX4" fmla="*/ 2739941 w 11391441"/>
              <a:gd name="connsiteY4" fmla="*/ 0 h 6510969"/>
              <a:gd name="connsiteX5" fmla="*/ 2997748 w 11391441"/>
              <a:gd name="connsiteY5" fmla="*/ 0 h 6510969"/>
              <a:gd name="connsiteX6" fmla="*/ 3255554 w 11391441"/>
              <a:gd name="connsiteY6" fmla="*/ 0 h 6510969"/>
              <a:gd name="connsiteX7" fmla="*/ 4082932 w 11391441"/>
              <a:gd name="connsiteY7" fmla="*/ 0 h 6510969"/>
              <a:gd name="connsiteX8" fmla="*/ 4454653 w 11391441"/>
              <a:gd name="connsiteY8" fmla="*/ 0 h 6510969"/>
              <a:gd name="connsiteX9" fmla="*/ 5168117 w 11391441"/>
              <a:gd name="connsiteY9" fmla="*/ 0 h 6510969"/>
              <a:gd name="connsiteX10" fmla="*/ 5767666 w 11391441"/>
              <a:gd name="connsiteY10" fmla="*/ 0 h 6510969"/>
              <a:gd name="connsiteX11" fmla="*/ 6367216 w 11391441"/>
              <a:gd name="connsiteY11" fmla="*/ 0 h 6510969"/>
              <a:gd name="connsiteX12" fmla="*/ 6625022 w 11391441"/>
              <a:gd name="connsiteY12" fmla="*/ 0 h 6510969"/>
              <a:gd name="connsiteX13" fmla="*/ 7224572 w 11391441"/>
              <a:gd name="connsiteY13" fmla="*/ 0 h 6510969"/>
              <a:gd name="connsiteX14" fmla="*/ 7710207 w 11391441"/>
              <a:gd name="connsiteY14" fmla="*/ 0 h 6510969"/>
              <a:gd name="connsiteX15" fmla="*/ 8537585 w 11391441"/>
              <a:gd name="connsiteY15" fmla="*/ 0 h 6510969"/>
              <a:gd name="connsiteX16" fmla="*/ 9364964 w 11391441"/>
              <a:gd name="connsiteY16" fmla="*/ 0 h 6510969"/>
              <a:gd name="connsiteX17" fmla="*/ 9964513 w 11391441"/>
              <a:gd name="connsiteY17" fmla="*/ 0 h 6510969"/>
              <a:gd name="connsiteX18" fmla="*/ 10450148 w 11391441"/>
              <a:gd name="connsiteY18" fmla="*/ 0 h 6510969"/>
              <a:gd name="connsiteX19" fmla="*/ 10707955 w 11391441"/>
              <a:gd name="connsiteY19" fmla="*/ 0 h 6510969"/>
              <a:gd name="connsiteX20" fmla="*/ 11391441 w 11391441"/>
              <a:gd name="connsiteY20" fmla="*/ 0 h 6510969"/>
              <a:gd name="connsiteX21" fmla="*/ 11391441 w 11391441"/>
              <a:gd name="connsiteY21" fmla="*/ 657016 h 6510969"/>
              <a:gd name="connsiteX22" fmla="*/ 11391441 w 11391441"/>
              <a:gd name="connsiteY22" fmla="*/ 1118703 h 6510969"/>
              <a:gd name="connsiteX23" fmla="*/ 11391441 w 11391441"/>
              <a:gd name="connsiteY23" fmla="*/ 1645499 h 6510969"/>
              <a:gd name="connsiteX24" fmla="*/ 11391441 w 11391441"/>
              <a:gd name="connsiteY24" fmla="*/ 2107186 h 6510969"/>
              <a:gd name="connsiteX25" fmla="*/ 11391441 w 11391441"/>
              <a:gd name="connsiteY25" fmla="*/ 2568873 h 6510969"/>
              <a:gd name="connsiteX26" fmla="*/ 11391441 w 11391441"/>
              <a:gd name="connsiteY26" fmla="*/ 3290999 h 6510969"/>
              <a:gd name="connsiteX27" fmla="*/ 11391441 w 11391441"/>
              <a:gd name="connsiteY27" fmla="*/ 4013125 h 6510969"/>
              <a:gd name="connsiteX28" fmla="*/ 11391441 w 11391441"/>
              <a:gd name="connsiteY28" fmla="*/ 4735250 h 6510969"/>
              <a:gd name="connsiteX29" fmla="*/ 11391441 w 11391441"/>
              <a:gd name="connsiteY29" fmla="*/ 5457376 h 6510969"/>
              <a:gd name="connsiteX30" fmla="*/ 11391441 w 11391441"/>
              <a:gd name="connsiteY30" fmla="*/ 6510969 h 6510969"/>
              <a:gd name="connsiteX31" fmla="*/ 10564063 w 11391441"/>
              <a:gd name="connsiteY31" fmla="*/ 6510969 h 6510969"/>
              <a:gd name="connsiteX32" fmla="*/ 9850599 w 11391441"/>
              <a:gd name="connsiteY32" fmla="*/ 6510969 h 6510969"/>
              <a:gd name="connsiteX33" fmla="*/ 9137135 w 11391441"/>
              <a:gd name="connsiteY33" fmla="*/ 6510969 h 6510969"/>
              <a:gd name="connsiteX34" fmla="*/ 8879328 w 11391441"/>
              <a:gd name="connsiteY34" fmla="*/ 6510969 h 6510969"/>
              <a:gd name="connsiteX35" fmla="*/ 8621522 w 11391441"/>
              <a:gd name="connsiteY35" fmla="*/ 6510969 h 6510969"/>
              <a:gd name="connsiteX36" fmla="*/ 8135887 w 11391441"/>
              <a:gd name="connsiteY36" fmla="*/ 6510969 h 6510969"/>
              <a:gd name="connsiteX37" fmla="*/ 7308509 w 11391441"/>
              <a:gd name="connsiteY37" fmla="*/ 6510969 h 6510969"/>
              <a:gd name="connsiteX38" fmla="*/ 7050702 w 11391441"/>
              <a:gd name="connsiteY38" fmla="*/ 6510969 h 6510969"/>
              <a:gd name="connsiteX39" fmla="*/ 6451153 w 11391441"/>
              <a:gd name="connsiteY39" fmla="*/ 6510969 h 6510969"/>
              <a:gd name="connsiteX40" fmla="*/ 6079432 w 11391441"/>
              <a:gd name="connsiteY40" fmla="*/ 6510969 h 6510969"/>
              <a:gd name="connsiteX41" fmla="*/ 5593797 w 11391441"/>
              <a:gd name="connsiteY41" fmla="*/ 6510969 h 6510969"/>
              <a:gd name="connsiteX42" fmla="*/ 5222076 w 11391441"/>
              <a:gd name="connsiteY42" fmla="*/ 6510969 h 6510969"/>
              <a:gd name="connsiteX43" fmla="*/ 4850356 w 11391441"/>
              <a:gd name="connsiteY43" fmla="*/ 6510969 h 6510969"/>
              <a:gd name="connsiteX44" fmla="*/ 4478635 w 11391441"/>
              <a:gd name="connsiteY44" fmla="*/ 6510969 h 6510969"/>
              <a:gd name="connsiteX45" fmla="*/ 3993000 w 11391441"/>
              <a:gd name="connsiteY45" fmla="*/ 6510969 h 6510969"/>
              <a:gd name="connsiteX46" fmla="*/ 3393450 w 11391441"/>
              <a:gd name="connsiteY46" fmla="*/ 6510969 h 6510969"/>
              <a:gd name="connsiteX47" fmla="*/ 2679986 w 11391441"/>
              <a:gd name="connsiteY47" fmla="*/ 6510969 h 6510969"/>
              <a:gd name="connsiteX48" fmla="*/ 2194351 w 11391441"/>
              <a:gd name="connsiteY48" fmla="*/ 6510969 h 6510969"/>
              <a:gd name="connsiteX49" fmla="*/ 1594802 w 11391441"/>
              <a:gd name="connsiteY49" fmla="*/ 6510969 h 6510969"/>
              <a:gd name="connsiteX50" fmla="*/ 1336995 w 11391441"/>
              <a:gd name="connsiteY50" fmla="*/ 6510969 h 6510969"/>
              <a:gd name="connsiteX51" fmla="*/ 965275 w 11391441"/>
              <a:gd name="connsiteY51" fmla="*/ 6510969 h 6510969"/>
              <a:gd name="connsiteX52" fmla="*/ 0 w 11391441"/>
              <a:gd name="connsiteY52" fmla="*/ 6510969 h 6510969"/>
              <a:gd name="connsiteX53" fmla="*/ 0 w 11391441"/>
              <a:gd name="connsiteY53" fmla="*/ 5984172 h 6510969"/>
              <a:gd name="connsiteX54" fmla="*/ 0 w 11391441"/>
              <a:gd name="connsiteY54" fmla="*/ 5587595 h 6510969"/>
              <a:gd name="connsiteX55" fmla="*/ 0 w 11391441"/>
              <a:gd name="connsiteY55" fmla="*/ 5125908 h 6510969"/>
              <a:gd name="connsiteX56" fmla="*/ 0 w 11391441"/>
              <a:gd name="connsiteY56" fmla="*/ 4468892 h 6510969"/>
              <a:gd name="connsiteX57" fmla="*/ 0 w 11391441"/>
              <a:gd name="connsiteY57" fmla="*/ 3746767 h 6510969"/>
              <a:gd name="connsiteX58" fmla="*/ 0 w 11391441"/>
              <a:gd name="connsiteY58" fmla="*/ 3024641 h 6510969"/>
              <a:gd name="connsiteX59" fmla="*/ 0 w 11391441"/>
              <a:gd name="connsiteY59" fmla="*/ 2562954 h 6510969"/>
              <a:gd name="connsiteX60" fmla="*/ 0 w 11391441"/>
              <a:gd name="connsiteY60" fmla="*/ 1971048 h 6510969"/>
              <a:gd name="connsiteX61" fmla="*/ 0 w 11391441"/>
              <a:gd name="connsiteY61" fmla="*/ 1509361 h 6510969"/>
              <a:gd name="connsiteX62" fmla="*/ 0 w 11391441"/>
              <a:gd name="connsiteY62" fmla="*/ 982564 h 6510969"/>
              <a:gd name="connsiteX63" fmla="*/ 0 w 11391441"/>
              <a:gd name="connsiteY63" fmla="*/ 520878 h 6510969"/>
              <a:gd name="connsiteX64" fmla="*/ 0 w 11391441"/>
              <a:gd name="connsiteY64" fmla="*/ 0 h 651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91441" h="6510969" fill="none" extrusionOk="0">
                <a:moveTo>
                  <a:pt x="0" y="0"/>
                </a:moveTo>
                <a:cubicBezTo>
                  <a:pt x="100675" y="-35582"/>
                  <a:pt x="351802" y="94"/>
                  <a:pt x="485635" y="0"/>
                </a:cubicBezTo>
                <a:cubicBezTo>
                  <a:pt x="619469" y="-94"/>
                  <a:pt x="1097724" y="11458"/>
                  <a:pt x="1313013" y="0"/>
                </a:cubicBezTo>
                <a:cubicBezTo>
                  <a:pt x="1528302" y="-11458"/>
                  <a:pt x="1687667" y="41540"/>
                  <a:pt x="2026477" y="0"/>
                </a:cubicBezTo>
                <a:cubicBezTo>
                  <a:pt x="2365287" y="-41540"/>
                  <a:pt x="2588951" y="69325"/>
                  <a:pt x="2739941" y="0"/>
                </a:cubicBezTo>
                <a:cubicBezTo>
                  <a:pt x="2890931" y="-69325"/>
                  <a:pt x="2875426" y="24523"/>
                  <a:pt x="2997748" y="0"/>
                </a:cubicBezTo>
                <a:cubicBezTo>
                  <a:pt x="3120070" y="-24523"/>
                  <a:pt x="3185318" y="12073"/>
                  <a:pt x="3255554" y="0"/>
                </a:cubicBezTo>
                <a:cubicBezTo>
                  <a:pt x="3325790" y="-12073"/>
                  <a:pt x="3709699" y="58247"/>
                  <a:pt x="4082932" y="0"/>
                </a:cubicBezTo>
                <a:cubicBezTo>
                  <a:pt x="4456165" y="-58247"/>
                  <a:pt x="4347616" y="36826"/>
                  <a:pt x="4454653" y="0"/>
                </a:cubicBezTo>
                <a:cubicBezTo>
                  <a:pt x="4561690" y="-36826"/>
                  <a:pt x="5009850" y="62262"/>
                  <a:pt x="5168117" y="0"/>
                </a:cubicBezTo>
                <a:cubicBezTo>
                  <a:pt x="5326384" y="-62262"/>
                  <a:pt x="5585511" y="68798"/>
                  <a:pt x="5767666" y="0"/>
                </a:cubicBezTo>
                <a:cubicBezTo>
                  <a:pt x="5949821" y="-68798"/>
                  <a:pt x="6089951" y="10260"/>
                  <a:pt x="6367216" y="0"/>
                </a:cubicBezTo>
                <a:cubicBezTo>
                  <a:pt x="6644481" y="-10260"/>
                  <a:pt x="6526277" y="20205"/>
                  <a:pt x="6625022" y="0"/>
                </a:cubicBezTo>
                <a:cubicBezTo>
                  <a:pt x="6723767" y="-20205"/>
                  <a:pt x="6950691" y="17404"/>
                  <a:pt x="7224572" y="0"/>
                </a:cubicBezTo>
                <a:cubicBezTo>
                  <a:pt x="7498453" y="-17404"/>
                  <a:pt x="7532142" y="24696"/>
                  <a:pt x="7710207" y="0"/>
                </a:cubicBezTo>
                <a:cubicBezTo>
                  <a:pt x="7888273" y="-24696"/>
                  <a:pt x="8145988" y="26066"/>
                  <a:pt x="8537585" y="0"/>
                </a:cubicBezTo>
                <a:cubicBezTo>
                  <a:pt x="8929182" y="-26066"/>
                  <a:pt x="9077777" y="63694"/>
                  <a:pt x="9364964" y="0"/>
                </a:cubicBezTo>
                <a:cubicBezTo>
                  <a:pt x="9652151" y="-63694"/>
                  <a:pt x="9801169" y="26436"/>
                  <a:pt x="9964513" y="0"/>
                </a:cubicBezTo>
                <a:cubicBezTo>
                  <a:pt x="10127857" y="-26436"/>
                  <a:pt x="10287199" y="18835"/>
                  <a:pt x="10450148" y="0"/>
                </a:cubicBezTo>
                <a:cubicBezTo>
                  <a:pt x="10613098" y="-18835"/>
                  <a:pt x="10600825" y="8804"/>
                  <a:pt x="10707955" y="0"/>
                </a:cubicBezTo>
                <a:cubicBezTo>
                  <a:pt x="10815085" y="-8804"/>
                  <a:pt x="11103000" y="29578"/>
                  <a:pt x="11391441" y="0"/>
                </a:cubicBezTo>
                <a:cubicBezTo>
                  <a:pt x="11420932" y="324517"/>
                  <a:pt x="11353117" y="448864"/>
                  <a:pt x="11391441" y="657016"/>
                </a:cubicBezTo>
                <a:cubicBezTo>
                  <a:pt x="11429765" y="865168"/>
                  <a:pt x="11352879" y="910500"/>
                  <a:pt x="11391441" y="1118703"/>
                </a:cubicBezTo>
                <a:cubicBezTo>
                  <a:pt x="11430003" y="1326906"/>
                  <a:pt x="11336240" y="1429053"/>
                  <a:pt x="11391441" y="1645499"/>
                </a:cubicBezTo>
                <a:cubicBezTo>
                  <a:pt x="11446642" y="1861945"/>
                  <a:pt x="11336161" y="1919677"/>
                  <a:pt x="11391441" y="2107186"/>
                </a:cubicBezTo>
                <a:cubicBezTo>
                  <a:pt x="11446721" y="2294695"/>
                  <a:pt x="11390224" y="2456810"/>
                  <a:pt x="11391441" y="2568873"/>
                </a:cubicBezTo>
                <a:cubicBezTo>
                  <a:pt x="11392658" y="2680936"/>
                  <a:pt x="11380707" y="3102255"/>
                  <a:pt x="11391441" y="3290999"/>
                </a:cubicBezTo>
                <a:cubicBezTo>
                  <a:pt x="11402175" y="3479743"/>
                  <a:pt x="11361320" y="3725245"/>
                  <a:pt x="11391441" y="4013125"/>
                </a:cubicBezTo>
                <a:cubicBezTo>
                  <a:pt x="11421562" y="4301005"/>
                  <a:pt x="11312175" y="4586945"/>
                  <a:pt x="11391441" y="4735250"/>
                </a:cubicBezTo>
                <a:cubicBezTo>
                  <a:pt x="11470707" y="4883555"/>
                  <a:pt x="11388254" y="5170360"/>
                  <a:pt x="11391441" y="5457376"/>
                </a:cubicBezTo>
                <a:cubicBezTo>
                  <a:pt x="11394628" y="5744392"/>
                  <a:pt x="11310519" y="6202179"/>
                  <a:pt x="11391441" y="6510969"/>
                </a:cubicBezTo>
                <a:cubicBezTo>
                  <a:pt x="11100015" y="6518625"/>
                  <a:pt x="10844432" y="6510287"/>
                  <a:pt x="10564063" y="6510969"/>
                </a:cubicBezTo>
                <a:cubicBezTo>
                  <a:pt x="10283694" y="6511651"/>
                  <a:pt x="10032182" y="6502443"/>
                  <a:pt x="9850599" y="6510969"/>
                </a:cubicBezTo>
                <a:cubicBezTo>
                  <a:pt x="9669016" y="6519495"/>
                  <a:pt x="9456183" y="6453355"/>
                  <a:pt x="9137135" y="6510969"/>
                </a:cubicBezTo>
                <a:cubicBezTo>
                  <a:pt x="8818087" y="6568583"/>
                  <a:pt x="8987475" y="6492663"/>
                  <a:pt x="8879328" y="6510969"/>
                </a:cubicBezTo>
                <a:cubicBezTo>
                  <a:pt x="8771181" y="6529275"/>
                  <a:pt x="8741176" y="6486386"/>
                  <a:pt x="8621522" y="6510969"/>
                </a:cubicBezTo>
                <a:cubicBezTo>
                  <a:pt x="8501868" y="6535552"/>
                  <a:pt x="8368439" y="6482002"/>
                  <a:pt x="8135887" y="6510969"/>
                </a:cubicBezTo>
                <a:cubicBezTo>
                  <a:pt x="7903336" y="6539936"/>
                  <a:pt x="7622622" y="6446469"/>
                  <a:pt x="7308509" y="6510969"/>
                </a:cubicBezTo>
                <a:cubicBezTo>
                  <a:pt x="6994396" y="6575469"/>
                  <a:pt x="7108729" y="6486932"/>
                  <a:pt x="7050702" y="6510969"/>
                </a:cubicBezTo>
                <a:cubicBezTo>
                  <a:pt x="6992675" y="6535006"/>
                  <a:pt x="6621138" y="6506298"/>
                  <a:pt x="6451153" y="6510969"/>
                </a:cubicBezTo>
                <a:cubicBezTo>
                  <a:pt x="6281168" y="6515640"/>
                  <a:pt x="6169947" y="6477529"/>
                  <a:pt x="6079432" y="6510969"/>
                </a:cubicBezTo>
                <a:cubicBezTo>
                  <a:pt x="5988917" y="6544409"/>
                  <a:pt x="5703481" y="6492801"/>
                  <a:pt x="5593797" y="6510969"/>
                </a:cubicBezTo>
                <a:cubicBezTo>
                  <a:pt x="5484113" y="6529137"/>
                  <a:pt x="5319288" y="6471487"/>
                  <a:pt x="5222076" y="6510969"/>
                </a:cubicBezTo>
                <a:cubicBezTo>
                  <a:pt x="5124864" y="6550451"/>
                  <a:pt x="4938538" y="6467731"/>
                  <a:pt x="4850356" y="6510969"/>
                </a:cubicBezTo>
                <a:cubicBezTo>
                  <a:pt x="4762174" y="6554207"/>
                  <a:pt x="4581753" y="6481968"/>
                  <a:pt x="4478635" y="6510969"/>
                </a:cubicBezTo>
                <a:cubicBezTo>
                  <a:pt x="4375517" y="6539970"/>
                  <a:pt x="4145466" y="6456400"/>
                  <a:pt x="3993000" y="6510969"/>
                </a:cubicBezTo>
                <a:cubicBezTo>
                  <a:pt x="3840535" y="6565538"/>
                  <a:pt x="3540782" y="6458271"/>
                  <a:pt x="3393450" y="6510969"/>
                </a:cubicBezTo>
                <a:cubicBezTo>
                  <a:pt x="3246118" y="6563667"/>
                  <a:pt x="2824897" y="6499954"/>
                  <a:pt x="2679986" y="6510969"/>
                </a:cubicBezTo>
                <a:cubicBezTo>
                  <a:pt x="2535075" y="6521984"/>
                  <a:pt x="2308366" y="6506694"/>
                  <a:pt x="2194351" y="6510969"/>
                </a:cubicBezTo>
                <a:cubicBezTo>
                  <a:pt x="2080336" y="6515244"/>
                  <a:pt x="1844817" y="6443364"/>
                  <a:pt x="1594802" y="6510969"/>
                </a:cubicBezTo>
                <a:cubicBezTo>
                  <a:pt x="1344787" y="6578574"/>
                  <a:pt x="1465069" y="6507521"/>
                  <a:pt x="1336995" y="6510969"/>
                </a:cubicBezTo>
                <a:cubicBezTo>
                  <a:pt x="1208921" y="6514417"/>
                  <a:pt x="1066767" y="6504135"/>
                  <a:pt x="965275" y="6510969"/>
                </a:cubicBezTo>
                <a:cubicBezTo>
                  <a:pt x="863783" y="6517803"/>
                  <a:pt x="239057" y="6449577"/>
                  <a:pt x="0" y="6510969"/>
                </a:cubicBezTo>
                <a:cubicBezTo>
                  <a:pt x="-4416" y="6388484"/>
                  <a:pt x="39305" y="6143936"/>
                  <a:pt x="0" y="5984172"/>
                </a:cubicBezTo>
                <a:cubicBezTo>
                  <a:pt x="-39305" y="5824408"/>
                  <a:pt x="20972" y="5756339"/>
                  <a:pt x="0" y="5587595"/>
                </a:cubicBezTo>
                <a:cubicBezTo>
                  <a:pt x="-20972" y="5418851"/>
                  <a:pt x="43559" y="5293969"/>
                  <a:pt x="0" y="5125908"/>
                </a:cubicBezTo>
                <a:cubicBezTo>
                  <a:pt x="-43559" y="4957847"/>
                  <a:pt x="36926" y="4751634"/>
                  <a:pt x="0" y="4468892"/>
                </a:cubicBezTo>
                <a:cubicBezTo>
                  <a:pt x="-36926" y="4186150"/>
                  <a:pt x="24456" y="4064149"/>
                  <a:pt x="0" y="3746767"/>
                </a:cubicBezTo>
                <a:cubicBezTo>
                  <a:pt x="-24456" y="3429385"/>
                  <a:pt x="54744" y="3210275"/>
                  <a:pt x="0" y="3024641"/>
                </a:cubicBezTo>
                <a:cubicBezTo>
                  <a:pt x="-54744" y="2839007"/>
                  <a:pt x="29055" y="2690621"/>
                  <a:pt x="0" y="2562954"/>
                </a:cubicBezTo>
                <a:cubicBezTo>
                  <a:pt x="-29055" y="2435287"/>
                  <a:pt x="66104" y="2108041"/>
                  <a:pt x="0" y="1971048"/>
                </a:cubicBezTo>
                <a:cubicBezTo>
                  <a:pt x="-66104" y="1834055"/>
                  <a:pt x="8445" y="1609301"/>
                  <a:pt x="0" y="1509361"/>
                </a:cubicBezTo>
                <a:cubicBezTo>
                  <a:pt x="-8445" y="1409421"/>
                  <a:pt x="11896" y="1166076"/>
                  <a:pt x="0" y="982564"/>
                </a:cubicBezTo>
                <a:cubicBezTo>
                  <a:pt x="-11896" y="799052"/>
                  <a:pt x="12173" y="727872"/>
                  <a:pt x="0" y="520878"/>
                </a:cubicBezTo>
                <a:cubicBezTo>
                  <a:pt x="-12173" y="313884"/>
                  <a:pt x="49250" y="221242"/>
                  <a:pt x="0" y="0"/>
                </a:cubicBezTo>
                <a:close/>
              </a:path>
              <a:path w="11391441" h="6510969" stroke="0" extrusionOk="0">
                <a:moveTo>
                  <a:pt x="0" y="0"/>
                </a:moveTo>
                <a:cubicBezTo>
                  <a:pt x="70297" y="-29922"/>
                  <a:pt x="151945" y="18311"/>
                  <a:pt x="257806" y="0"/>
                </a:cubicBezTo>
                <a:cubicBezTo>
                  <a:pt x="363667" y="-18311"/>
                  <a:pt x="525169" y="28604"/>
                  <a:pt x="629527" y="0"/>
                </a:cubicBezTo>
                <a:cubicBezTo>
                  <a:pt x="733885" y="-28604"/>
                  <a:pt x="957534" y="38438"/>
                  <a:pt x="1115162" y="0"/>
                </a:cubicBezTo>
                <a:cubicBezTo>
                  <a:pt x="1272791" y="-38438"/>
                  <a:pt x="1279700" y="29583"/>
                  <a:pt x="1372968" y="0"/>
                </a:cubicBezTo>
                <a:cubicBezTo>
                  <a:pt x="1466236" y="-29583"/>
                  <a:pt x="1563984" y="29351"/>
                  <a:pt x="1630775" y="0"/>
                </a:cubicBezTo>
                <a:cubicBezTo>
                  <a:pt x="1697566" y="-29351"/>
                  <a:pt x="2238362" y="52223"/>
                  <a:pt x="2458153" y="0"/>
                </a:cubicBezTo>
                <a:cubicBezTo>
                  <a:pt x="2677944" y="-52223"/>
                  <a:pt x="2806728" y="44516"/>
                  <a:pt x="2943788" y="0"/>
                </a:cubicBezTo>
                <a:cubicBezTo>
                  <a:pt x="3080849" y="-44516"/>
                  <a:pt x="3204927" y="38484"/>
                  <a:pt x="3315509" y="0"/>
                </a:cubicBezTo>
                <a:cubicBezTo>
                  <a:pt x="3426091" y="-38484"/>
                  <a:pt x="3480173" y="13149"/>
                  <a:pt x="3573315" y="0"/>
                </a:cubicBezTo>
                <a:cubicBezTo>
                  <a:pt x="3666457" y="-13149"/>
                  <a:pt x="4053512" y="41590"/>
                  <a:pt x="4400694" y="0"/>
                </a:cubicBezTo>
                <a:cubicBezTo>
                  <a:pt x="4747876" y="-41590"/>
                  <a:pt x="4766890" y="35434"/>
                  <a:pt x="5000243" y="0"/>
                </a:cubicBezTo>
                <a:cubicBezTo>
                  <a:pt x="5233596" y="-35434"/>
                  <a:pt x="5433198" y="66269"/>
                  <a:pt x="5713707" y="0"/>
                </a:cubicBezTo>
                <a:cubicBezTo>
                  <a:pt x="5994216" y="-66269"/>
                  <a:pt x="6067941" y="27134"/>
                  <a:pt x="6313257" y="0"/>
                </a:cubicBezTo>
                <a:cubicBezTo>
                  <a:pt x="6558573" y="-27134"/>
                  <a:pt x="6777694" y="17782"/>
                  <a:pt x="7140635" y="0"/>
                </a:cubicBezTo>
                <a:cubicBezTo>
                  <a:pt x="7503576" y="-17782"/>
                  <a:pt x="7384649" y="36058"/>
                  <a:pt x="7626270" y="0"/>
                </a:cubicBezTo>
                <a:cubicBezTo>
                  <a:pt x="7867892" y="-36058"/>
                  <a:pt x="8066670" y="67585"/>
                  <a:pt x="8339734" y="0"/>
                </a:cubicBezTo>
                <a:cubicBezTo>
                  <a:pt x="8612798" y="-67585"/>
                  <a:pt x="8490750" y="24419"/>
                  <a:pt x="8597540" y="0"/>
                </a:cubicBezTo>
                <a:cubicBezTo>
                  <a:pt x="8704330" y="-24419"/>
                  <a:pt x="9024740" y="46017"/>
                  <a:pt x="9424919" y="0"/>
                </a:cubicBezTo>
                <a:cubicBezTo>
                  <a:pt x="9825098" y="-46017"/>
                  <a:pt x="9970068" y="64561"/>
                  <a:pt x="10138382" y="0"/>
                </a:cubicBezTo>
                <a:cubicBezTo>
                  <a:pt x="10306696" y="-64561"/>
                  <a:pt x="10588943" y="23822"/>
                  <a:pt x="10737932" y="0"/>
                </a:cubicBezTo>
                <a:cubicBezTo>
                  <a:pt x="10886921" y="-23822"/>
                  <a:pt x="11192901" y="31098"/>
                  <a:pt x="11391441" y="0"/>
                </a:cubicBezTo>
                <a:cubicBezTo>
                  <a:pt x="11464384" y="256505"/>
                  <a:pt x="11327524" y="517972"/>
                  <a:pt x="11391441" y="722126"/>
                </a:cubicBezTo>
                <a:cubicBezTo>
                  <a:pt x="11455358" y="926280"/>
                  <a:pt x="11376496" y="1031931"/>
                  <a:pt x="11391441" y="1118703"/>
                </a:cubicBezTo>
                <a:cubicBezTo>
                  <a:pt x="11406386" y="1205475"/>
                  <a:pt x="11372856" y="1668987"/>
                  <a:pt x="11391441" y="1840829"/>
                </a:cubicBezTo>
                <a:cubicBezTo>
                  <a:pt x="11410026" y="2012671"/>
                  <a:pt x="11382933" y="2180362"/>
                  <a:pt x="11391441" y="2367625"/>
                </a:cubicBezTo>
                <a:cubicBezTo>
                  <a:pt x="11399949" y="2554888"/>
                  <a:pt x="11358106" y="2726410"/>
                  <a:pt x="11391441" y="2829312"/>
                </a:cubicBezTo>
                <a:cubicBezTo>
                  <a:pt x="11424776" y="2932214"/>
                  <a:pt x="11344022" y="3063011"/>
                  <a:pt x="11391441" y="3290999"/>
                </a:cubicBezTo>
                <a:cubicBezTo>
                  <a:pt x="11438860" y="3518987"/>
                  <a:pt x="11360136" y="3688778"/>
                  <a:pt x="11391441" y="4013125"/>
                </a:cubicBezTo>
                <a:cubicBezTo>
                  <a:pt x="11422746" y="4337472"/>
                  <a:pt x="11321112" y="4394420"/>
                  <a:pt x="11391441" y="4605031"/>
                </a:cubicBezTo>
                <a:cubicBezTo>
                  <a:pt x="11461770" y="4815642"/>
                  <a:pt x="11389289" y="4869992"/>
                  <a:pt x="11391441" y="5066718"/>
                </a:cubicBezTo>
                <a:cubicBezTo>
                  <a:pt x="11393593" y="5263444"/>
                  <a:pt x="11383168" y="5530809"/>
                  <a:pt x="11391441" y="5723734"/>
                </a:cubicBezTo>
                <a:cubicBezTo>
                  <a:pt x="11399714" y="5916659"/>
                  <a:pt x="11316912" y="6209865"/>
                  <a:pt x="11391441" y="6510969"/>
                </a:cubicBezTo>
                <a:cubicBezTo>
                  <a:pt x="11049028" y="6546281"/>
                  <a:pt x="10899426" y="6467543"/>
                  <a:pt x="10677977" y="6510969"/>
                </a:cubicBezTo>
                <a:cubicBezTo>
                  <a:pt x="10456528" y="6554395"/>
                  <a:pt x="10521065" y="6504339"/>
                  <a:pt x="10420171" y="6510969"/>
                </a:cubicBezTo>
                <a:cubicBezTo>
                  <a:pt x="10319277" y="6517599"/>
                  <a:pt x="10043247" y="6489670"/>
                  <a:pt x="9820621" y="6510969"/>
                </a:cubicBezTo>
                <a:cubicBezTo>
                  <a:pt x="9597995" y="6532268"/>
                  <a:pt x="9557894" y="6495611"/>
                  <a:pt x="9334986" y="6510969"/>
                </a:cubicBezTo>
                <a:cubicBezTo>
                  <a:pt x="9112078" y="6526327"/>
                  <a:pt x="9180129" y="6490608"/>
                  <a:pt x="9077180" y="6510969"/>
                </a:cubicBezTo>
                <a:cubicBezTo>
                  <a:pt x="8974231" y="6531330"/>
                  <a:pt x="8825307" y="6468218"/>
                  <a:pt x="8591545" y="6510969"/>
                </a:cubicBezTo>
                <a:cubicBezTo>
                  <a:pt x="8357784" y="6553720"/>
                  <a:pt x="8031361" y="6480581"/>
                  <a:pt x="7878081" y="6510969"/>
                </a:cubicBezTo>
                <a:cubicBezTo>
                  <a:pt x="7724801" y="6541357"/>
                  <a:pt x="7701787" y="6489269"/>
                  <a:pt x="7620274" y="6510969"/>
                </a:cubicBezTo>
                <a:cubicBezTo>
                  <a:pt x="7538761" y="6532669"/>
                  <a:pt x="7415549" y="6481416"/>
                  <a:pt x="7362468" y="6510969"/>
                </a:cubicBezTo>
                <a:cubicBezTo>
                  <a:pt x="7309387" y="6540522"/>
                  <a:pt x="7033741" y="6493329"/>
                  <a:pt x="6762919" y="6510969"/>
                </a:cubicBezTo>
                <a:cubicBezTo>
                  <a:pt x="6492097" y="6528609"/>
                  <a:pt x="6143860" y="6415522"/>
                  <a:pt x="5935540" y="6510969"/>
                </a:cubicBezTo>
                <a:cubicBezTo>
                  <a:pt x="5727220" y="6606416"/>
                  <a:pt x="5445080" y="6485440"/>
                  <a:pt x="5222076" y="6510969"/>
                </a:cubicBezTo>
                <a:cubicBezTo>
                  <a:pt x="4999072" y="6536498"/>
                  <a:pt x="4946757" y="6488464"/>
                  <a:pt x="4850356" y="6510969"/>
                </a:cubicBezTo>
                <a:cubicBezTo>
                  <a:pt x="4753955" y="6533474"/>
                  <a:pt x="4482499" y="6506363"/>
                  <a:pt x="4250806" y="6510969"/>
                </a:cubicBezTo>
                <a:cubicBezTo>
                  <a:pt x="4019113" y="6515575"/>
                  <a:pt x="4093761" y="6502761"/>
                  <a:pt x="3993000" y="6510969"/>
                </a:cubicBezTo>
                <a:cubicBezTo>
                  <a:pt x="3892239" y="6519177"/>
                  <a:pt x="3631663" y="6447434"/>
                  <a:pt x="3393450" y="6510969"/>
                </a:cubicBezTo>
                <a:cubicBezTo>
                  <a:pt x="3155237" y="6574504"/>
                  <a:pt x="3149104" y="6458973"/>
                  <a:pt x="2907815" y="6510969"/>
                </a:cubicBezTo>
                <a:cubicBezTo>
                  <a:pt x="2666527" y="6562965"/>
                  <a:pt x="2636443" y="6504480"/>
                  <a:pt x="2422180" y="6510969"/>
                </a:cubicBezTo>
                <a:cubicBezTo>
                  <a:pt x="2207918" y="6517458"/>
                  <a:pt x="2152239" y="6463958"/>
                  <a:pt x="1936545" y="6510969"/>
                </a:cubicBezTo>
                <a:cubicBezTo>
                  <a:pt x="1720851" y="6557980"/>
                  <a:pt x="1745438" y="6507040"/>
                  <a:pt x="1678739" y="6510969"/>
                </a:cubicBezTo>
                <a:cubicBezTo>
                  <a:pt x="1612040" y="6514898"/>
                  <a:pt x="1397813" y="6493987"/>
                  <a:pt x="1307018" y="6510969"/>
                </a:cubicBezTo>
                <a:cubicBezTo>
                  <a:pt x="1216223" y="6527951"/>
                  <a:pt x="1149723" y="6510464"/>
                  <a:pt x="1049212" y="6510969"/>
                </a:cubicBezTo>
                <a:cubicBezTo>
                  <a:pt x="948701" y="6511474"/>
                  <a:pt x="706185" y="6472011"/>
                  <a:pt x="563577" y="6510969"/>
                </a:cubicBezTo>
                <a:cubicBezTo>
                  <a:pt x="420970" y="6549927"/>
                  <a:pt x="255461" y="6483357"/>
                  <a:pt x="0" y="6510969"/>
                </a:cubicBezTo>
                <a:cubicBezTo>
                  <a:pt x="-30945" y="6416270"/>
                  <a:pt x="46032" y="6211937"/>
                  <a:pt x="0" y="6114392"/>
                </a:cubicBezTo>
                <a:cubicBezTo>
                  <a:pt x="-46032" y="6016847"/>
                  <a:pt x="51598" y="5725879"/>
                  <a:pt x="0" y="5587595"/>
                </a:cubicBezTo>
                <a:cubicBezTo>
                  <a:pt x="-51598" y="5449311"/>
                  <a:pt x="27110" y="5237260"/>
                  <a:pt x="0" y="5060799"/>
                </a:cubicBezTo>
                <a:cubicBezTo>
                  <a:pt x="-27110" y="4884338"/>
                  <a:pt x="78107" y="4732251"/>
                  <a:pt x="0" y="4403783"/>
                </a:cubicBezTo>
                <a:cubicBezTo>
                  <a:pt x="-78107" y="4075315"/>
                  <a:pt x="29151" y="4109426"/>
                  <a:pt x="0" y="4007205"/>
                </a:cubicBezTo>
                <a:cubicBezTo>
                  <a:pt x="-29151" y="3904984"/>
                  <a:pt x="54584" y="3488167"/>
                  <a:pt x="0" y="3350190"/>
                </a:cubicBezTo>
                <a:cubicBezTo>
                  <a:pt x="-54584" y="3212213"/>
                  <a:pt x="2349" y="3093783"/>
                  <a:pt x="0" y="2953612"/>
                </a:cubicBezTo>
                <a:cubicBezTo>
                  <a:pt x="-2349" y="2813441"/>
                  <a:pt x="19926" y="2681032"/>
                  <a:pt x="0" y="2557035"/>
                </a:cubicBezTo>
                <a:cubicBezTo>
                  <a:pt x="-19926" y="2433038"/>
                  <a:pt x="45956" y="2119972"/>
                  <a:pt x="0" y="1965129"/>
                </a:cubicBezTo>
                <a:cubicBezTo>
                  <a:pt x="-45956" y="1810286"/>
                  <a:pt x="32391" y="1660488"/>
                  <a:pt x="0" y="1503442"/>
                </a:cubicBezTo>
                <a:cubicBezTo>
                  <a:pt x="-32391" y="1346396"/>
                  <a:pt x="21638" y="1195256"/>
                  <a:pt x="0" y="1041755"/>
                </a:cubicBezTo>
                <a:cubicBezTo>
                  <a:pt x="-21638" y="888254"/>
                  <a:pt x="31010" y="688339"/>
                  <a:pt x="0" y="580068"/>
                </a:cubicBezTo>
                <a:cubicBezTo>
                  <a:pt x="-31010" y="471797"/>
                  <a:pt x="21884" y="2874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0A03BE0D-6A05-4EED-818D-E5F573E0920D}"/>
              </a:ext>
            </a:extLst>
          </p:cNvPr>
          <p:cNvSpPr/>
          <p:nvPr/>
        </p:nvSpPr>
        <p:spPr>
          <a:xfrm>
            <a:off x="-30431" y="555341"/>
            <a:ext cx="1605843" cy="535329"/>
          </a:xfrm>
          <a:custGeom>
            <a:avLst/>
            <a:gdLst>
              <a:gd name="connsiteX0" fmla="*/ 0 w 1605843"/>
              <a:gd name="connsiteY0" fmla="*/ 0 h 535329"/>
              <a:gd name="connsiteX1" fmla="*/ 446060 w 1605843"/>
              <a:gd name="connsiteY1" fmla="*/ 0 h 535329"/>
              <a:gd name="connsiteX2" fmla="*/ 878738 w 1605843"/>
              <a:gd name="connsiteY2" fmla="*/ 0 h 535329"/>
              <a:gd name="connsiteX3" fmla="*/ 1338179 w 1605843"/>
              <a:gd name="connsiteY3" fmla="*/ 0 h 535329"/>
              <a:gd name="connsiteX4" fmla="*/ 1605843 w 1605843"/>
              <a:gd name="connsiteY4" fmla="*/ 267665 h 535329"/>
              <a:gd name="connsiteX5" fmla="*/ 1338179 w 1605843"/>
              <a:gd name="connsiteY5" fmla="*/ 535329 h 535329"/>
              <a:gd name="connsiteX6" fmla="*/ 918883 w 1605843"/>
              <a:gd name="connsiteY6" fmla="*/ 535329 h 535329"/>
              <a:gd name="connsiteX7" fmla="*/ 499587 w 1605843"/>
              <a:gd name="connsiteY7" fmla="*/ 535329 h 535329"/>
              <a:gd name="connsiteX8" fmla="*/ 0 w 1605843"/>
              <a:gd name="connsiteY8" fmla="*/ 535329 h 535329"/>
              <a:gd name="connsiteX9" fmla="*/ 0 w 1605843"/>
              <a:gd name="connsiteY9" fmla="*/ 0 h 5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5843" h="535329" fill="none" extrusionOk="0">
                <a:moveTo>
                  <a:pt x="0" y="0"/>
                </a:moveTo>
                <a:cubicBezTo>
                  <a:pt x="157951" y="-6744"/>
                  <a:pt x="345460" y="22507"/>
                  <a:pt x="446060" y="0"/>
                </a:cubicBezTo>
                <a:cubicBezTo>
                  <a:pt x="546660" y="-22507"/>
                  <a:pt x="683743" y="40365"/>
                  <a:pt x="878738" y="0"/>
                </a:cubicBezTo>
                <a:cubicBezTo>
                  <a:pt x="1073733" y="-40365"/>
                  <a:pt x="1116442" y="53225"/>
                  <a:pt x="1338179" y="0"/>
                </a:cubicBezTo>
                <a:cubicBezTo>
                  <a:pt x="1402858" y="64225"/>
                  <a:pt x="1478083" y="174722"/>
                  <a:pt x="1605843" y="267665"/>
                </a:cubicBezTo>
                <a:cubicBezTo>
                  <a:pt x="1545456" y="341078"/>
                  <a:pt x="1468796" y="401479"/>
                  <a:pt x="1338179" y="535329"/>
                </a:cubicBezTo>
                <a:cubicBezTo>
                  <a:pt x="1240935" y="577884"/>
                  <a:pt x="1027491" y="513490"/>
                  <a:pt x="918883" y="535329"/>
                </a:cubicBezTo>
                <a:cubicBezTo>
                  <a:pt x="810275" y="557168"/>
                  <a:pt x="605533" y="534921"/>
                  <a:pt x="499587" y="535329"/>
                </a:cubicBezTo>
                <a:cubicBezTo>
                  <a:pt x="393641" y="535737"/>
                  <a:pt x="217625" y="488307"/>
                  <a:pt x="0" y="535329"/>
                </a:cubicBezTo>
                <a:cubicBezTo>
                  <a:pt x="-57280" y="348125"/>
                  <a:pt x="61084" y="172824"/>
                  <a:pt x="0" y="0"/>
                </a:cubicBezTo>
                <a:close/>
              </a:path>
              <a:path w="1605843" h="535329" stroke="0" extrusionOk="0">
                <a:moveTo>
                  <a:pt x="0" y="0"/>
                </a:moveTo>
                <a:cubicBezTo>
                  <a:pt x="137300" y="-6522"/>
                  <a:pt x="240154" y="24846"/>
                  <a:pt x="459441" y="0"/>
                </a:cubicBezTo>
                <a:cubicBezTo>
                  <a:pt x="678728" y="-24846"/>
                  <a:pt x="693356" y="52725"/>
                  <a:pt x="918883" y="0"/>
                </a:cubicBezTo>
                <a:cubicBezTo>
                  <a:pt x="1144410" y="-52725"/>
                  <a:pt x="1130663" y="7843"/>
                  <a:pt x="1338179" y="0"/>
                </a:cubicBezTo>
                <a:cubicBezTo>
                  <a:pt x="1419025" y="29288"/>
                  <a:pt x="1474870" y="150080"/>
                  <a:pt x="1605843" y="267665"/>
                </a:cubicBezTo>
                <a:cubicBezTo>
                  <a:pt x="1488747" y="399551"/>
                  <a:pt x="1414518" y="417712"/>
                  <a:pt x="1338179" y="535329"/>
                </a:cubicBezTo>
                <a:cubicBezTo>
                  <a:pt x="1162849" y="567192"/>
                  <a:pt x="1065182" y="510763"/>
                  <a:pt x="932265" y="535329"/>
                </a:cubicBezTo>
                <a:cubicBezTo>
                  <a:pt x="799348" y="559895"/>
                  <a:pt x="633078" y="484116"/>
                  <a:pt x="499587" y="535329"/>
                </a:cubicBezTo>
                <a:cubicBezTo>
                  <a:pt x="366096" y="586542"/>
                  <a:pt x="153573" y="501345"/>
                  <a:pt x="0" y="535329"/>
                </a:cubicBezTo>
                <a:cubicBezTo>
                  <a:pt x="-41835" y="350242"/>
                  <a:pt x="32513" y="249288"/>
                  <a:pt x="0" y="0"/>
                </a:cubicBezTo>
                <a:close/>
              </a:path>
            </a:pathLst>
          </a:custGeom>
          <a:solidFill>
            <a:srgbClr val="F58B6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bg1"/>
                </a:solidFill>
              </a:rPr>
              <a:t>عرض الدرس </a:t>
            </a:r>
            <a:endParaRPr lang="en-AE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DAB59F-25E1-4503-9679-D121DB475AF1}"/>
              </a:ext>
            </a:extLst>
          </p:cNvPr>
          <p:cNvCxnSpPr>
            <a:cxnSpLocks/>
          </p:cNvCxnSpPr>
          <p:nvPr/>
        </p:nvCxnSpPr>
        <p:spPr>
          <a:xfrm flipH="1">
            <a:off x="3694587" y="5477369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F12EF61-365C-42F1-85FC-ADDB71C72F1E}"/>
              </a:ext>
            </a:extLst>
          </p:cNvPr>
          <p:cNvSpPr txBox="1"/>
          <p:nvPr/>
        </p:nvSpPr>
        <p:spPr>
          <a:xfrm>
            <a:off x="6804544" y="493517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ACBDD-D8CE-442B-B451-644A83F42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026" y="2698644"/>
            <a:ext cx="1700333" cy="11831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23123F-841F-4834-8D44-96FDFB98C54E}"/>
              </a:ext>
            </a:extLst>
          </p:cNvPr>
          <p:cNvSpPr/>
          <p:nvPr/>
        </p:nvSpPr>
        <p:spPr>
          <a:xfrm>
            <a:off x="3451754" y="1287358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</a:rPr>
              <a:t>بَــيْـ</a:t>
            </a:r>
            <a:endParaRPr lang="en-US" sz="19900" b="1" dirty="0">
              <a:ln w="0"/>
              <a:solidFill>
                <a:srgbClr val="FC3D5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5D736-B246-454F-9B37-D2B7CC96FB27}"/>
              </a:ext>
            </a:extLst>
          </p:cNvPr>
          <p:cNvSpPr/>
          <p:nvPr/>
        </p:nvSpPr>
        <p:spPr>
          <a:xfrm>
            <a:off x="8009995" y="1464875"/>
            <a:ext cx="289694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</a:rPr>
              <a:t>ضٌ</a:t>
            </a:r>
            <a:endParaRPr lang="en-US" sz="19900" b="1" cap="none" spc="0" dirty="0">
              <a:ln w="0"/>
              <a:solidFill>
                <a:srgbClr val="FC3D55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7DF34D-D2A9-41E6-98E8-C9923FD34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110131" y="3572751"/>
            <a:ext cx="1881416" cy="2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23425 0.3071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3194 0.27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A699F-3900-4D5E-8A40-6FDA0AE64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"/>
          <a:stretch/>
        </p:blipFill>
        <p:spPr>
          <a:xfrm>
            <a:off x="-11017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49CA8E-69C7-43EC-859B-94D40E2A4C69}"/>
              </a:ext>
            </a:extLst>
          </p:cNvPr>
          <p:cNvSpPr/>
          <p:nvPr/>
        </p:nvSpPr>
        <p:spPr>
          <a:xfrm>
            <a:off x="440675" y="176270"/>
            <a:ext cx="11391441" cy="6510969"/>
          </a:xfrm>
          <a:custGeom>
            <a:avLst/>
            <a:gdLst>
              <a:gd name="connsiteX0" fmla="*/ 0 w 11391441"/>
              <a:gd name="connsiteY0" fmla="*/ 0 h 6510969"/>
              <a:gd name="connsiteX1" fmla="*/ 485635 w 11391441"/>
              <a:gd name="connsiteY1" fmla="*/ 0 h 6510969"/>
              <a:gd name="connsiteX2" fmla="*/ 1313013 w 11391441"/>
              <a:gd name="connsiteY2" fmla="*/ 0 h 6510969"/>
              <a:gd name="connsiteX3" fmla="*/ 2026477 w 11391441"/>
              <a:gd name="connsiteY3" fmla="*/ 0 h 6510969"/>
              <a:gd name="connsiteX4" fmla="*/ 2739941 w 11391441"/>
              <a:gd name="connsiteY4" fmla="*/ 0 h 6510969"/>
              <a:gd name="connsiteX5" fmla="*/ 2997748 w 11391441"/>
              <a:gd name="connsiteY5" fmla="*/ 0 h 6510969"/>
              <a:gd name="connsiteX6" fmla="*/ 3255554 w 11391441"/>
              <a:gd name="connsiteY6" fmla="*/ 0 h 6510969"/>
              <a:gd name="connsiteX7" fmla="*/ 4082932 w 11391441"/>
              <a:gd name="connsiteY7" fmla="*/ 0 h 6510969"/>
              <a:gd name="connsiteX8" fmla="*/ 4454653 w 11391441"/>
              <a:gd name="connsiteY8" fmla="*/ 0 h 6510969"/>
              <a:gd name="connsiteX9" fmla="*/ 5168117 w 11391441"/>
              <a:gd name="connsiteY9" fmla="*/ 0 h 6510969"/>
              <a:gd name="connsiteX10" fmla="*/ 5767666 w 11391441"/>
              <a:gd name="connsiteY10" fmla="*/ 0 h 6510969"/>
              <a:gd name="connsiteX11" fmla="*/ 6367216 w 11391441"/>
              <a:gd name="connsiteY11" fmla="*/ 0 h 6510969"/>
              <a:gd name="connsiteX12" fmla="*/ 6625022 w 11391441"/>
              <a:gd name="connsiteY12" fmla="*/ 0 h 6510969"/>
              <a:gd name="connsiteX13" fmla="*/ 7224572 w 11391441"/>
              <a:gd name="connsiteY13" fmla="*/ 0 h 6510969"/>
              <a:gd name="connsiteX14" fmla="*/ 7710207 w 11391441"/>
              <a:gd name="connsiteY14" fmla="*/ 0 h 6510969"/>
              <a:gd name="connsiteX15" fmla="*/ 8537585 w 11391441"/>
              <a:gd name="connsiteY15" fmla="*/ 0 h 6510969"/>
              <a:gd name="connsiteX16" fmla="*/ 9364964 w 11391441"/>
              <a:gd name="connsiteY16" fmla="*/ 0 h 6510969"/>
              <a:gd name="connsiteX17" fmla="*/ 9964513 w 11391441"/>
              <a:gd name="connsiteY17" fmla="*/ 0 h 6510969"/>
              <a:gd name="connsiteX18" fmla="*/ 10450148 w 11391441"/>
              <a:gd name="connsiteY18" fmla="*/ 0 h 6510969"/>
              <a:gd name="connsiteX19" fmla="*/ 10707955 w 11391441"/>
              <a:gd name="connsiteY19" fmla="*/ 0 h 6510969"/>
              <a:gd name="connsiteX20" fmla="*/ 11391441 w 11391441"/>
              <a:gd name="connsiteY20" fmla="*/ 0 h 6510969"/>
              <a:gd name="connsiteX21" fmla="*/ 11391441 w 11391441"/>
              <a:gd name="connsiteY21" fmla="*/ 657016 h 6510969"/>
              <a:gd name="connsiteX22" fmla="*/ 11391441 w 11391441"/>
              <a:gd name="connsiteY22" fmla="*/ 1118703 h 6510969"/>
              <a:gd name="connsiteX23" fmla="*/ 11391441 w 11391441"/>
              <a:gd name="connsiteY23" fmla="*/ 1645499 h 6510969"/>
              <a:gd name="connsiteX24" fmla="*/ 11391441 w 11391441"/>
              <a:gd name="connsiteY24" fmla="*/ 2107186 h 6510969"/>
              <a:gd name="connsiteX25" fmla="*/ 11391441 w 11391441"/>
              <a:gd name="connsiteY25" fmla="*/ 2568873 h 6510969"/>
              <a:gd name="connsiteX26" fmla="*/ 11391441 w 11391441"/>
              <a:gd name="connsiteY26" fmla="*/ 3290999 h 6510969"/>
              <a:gd name="connsiteX27" fmla="*/ 11391441 w 11391441"/>
              <a:gd name="connsiteY27" fmla="*/ 4013125 h 6510969"/>
              <a:gd name="connsiteX28" fmla="*/ 11391441 w 11391441"/>
              <a:gd name="connsiteY28" fmla="*/ 4735250 h 6510969"/>
              <a:gd name="connsiteX29" fmla="*/ 11391441 w 11391441"/>
              <a:gd name="connsiteY29" fmla="*/ 5457376 h 6510969"/>
              <a:gd name="connsiteX30" fmla="*/ 11391441 w 11391441"/>
              <a:gd name="connsiteY30" fmla="*/ 6510969 h 6510969"/>
              <a:gd name="connsiteX31" fmla="*/ 10564063 w 11391441"/>
              <a:gd name="connsiteY31" fmla="*/ 6510969 h 6510969"/>
              <a:gd name="connsiteX32" fmla="*/ 9850599 w 11391441"/>
              <a:gd name="connsiteY32" fmla="*/ 6510969 h 6510969"/>
              <a:gd name="connsiteX33" fmla="*/ 9137135 w 11391441"/>
              <a:gd name="connsiteY33" fmla="*/ 6510969 h 6510969"/>
              <a:gd name="connsiteX34" fmla="*/ 8879328 w 11391441"/>
              <a:gd name="connsiteY34" fmla="*/ 6510969 h 6510969"/>
              <a:gd name="connsiteX35" fmla="*/ 8621522 w 11391441"/>
              <a:gd name="connsiteY35" fmla="*/ 6510969 h 6510969"/>
              <a:gd name="connsiteX36" fmla="*/ 8135887 w 11391441"/>
              <a:gd name="connsiteY36" fmla="*/ 6510969 h 6510969"/>
              <a:gd name="connsiteX37" fmla="*/ 7308509 w 11391441"/>
              <a:gd name="connsiteY37" fmla="*/ 6510969 h 6510969"/>
              <a:gd name="connsiteX38" fmla="*/ 7050702 w 11391441"/>
              <a:gd name="connsiteY38" fmla="*/ 6510969 h 6510969"/>
              <a:gd name="connsiteX39" fmla="*/ 6451153 w 11391441"/>
              <a:gd name="connsiteY39" fmla="*/ 6510969 h 6510969"/>
              <a:gd name="connsiteX40" fmla="*/ 6079432 w 11391441"/>
              <a:gd name="connsiteY40" fmla="*/ 6510969 h 6510969"/>
              <a:gd name="connsiteX41" fmla="*/ 5593797 w 11391441"/>
              <a:gd name="connsiteY41" fmla="*/ 6510969 h 6510969"/>
              <a:gd name="connsiteX42" fmla="*/ 5222076 w 11391441"/>
              <a:gd name="connsiteY42" fmla="*/ 6510969 h 6510969"/>
              <a:gd name="connsiteX43" fmla="*/ 4850356 w 11391441"/>
              <a:gd name="connsiteY43" fmla="*/ 6510969 h 6510969"/>
              <a:gd name="connsiteX44" fmla="*/ 4478635 w 11391441"/>
              <a:gd name="connsiteY44" fmla="*/ 6510969 h 6510969"/>
              <a:gd name="connsiteX45" fmla="*/ 3993000 w 11391441"/>
              <a:gd name="connsiteY45" fmla="*/ 6510969 h 6510969"/>
              <a:gd name="connsiteX46" fmla="*/ 3393450 w 11391441"/>
              <a:gd name="connsiteY46" fmla="*/ 6510969 h 6510969"/>
              <a:gd name="connsiteX47" fmla="*/ 2679986 w 11391441"/>
              <a:gd name="connsiteY47" fmla="*/ 6510969 h 6510969"/>
              <a:gd name="connsiteX48" fmla="*/ 2194351 w 11391441"/>
              <a:gd name="connsiteY48" fmla="*/ 6510969 h 6510969"/>
              <a:gd name="connsiteX49" fmla="*/ 1594802 w 11391441"/>
              <a:gd name="connsiteY49" fmla="*/ 6510969 h 6510969"/>
              <a:gd name="connsiteX50" fmla="*/ 1336995 w 11391441"/>
              <a:gd name="connsiteY50" fmla="*/ 6510969 h 6510969"/>
              <a:gd name="connsiteX51" fmla="*/ 965275 w 11391441"/>
              <a:gd name="connsiteY51" fmla="*/ 6510969 h 6510969"/>
              <a:gd name="connsiteX52" fmla="*/ 0 w 11391441"/>
              <a:gd name="connsiteY52" fmla="*/ 6510969 h 6510969"/>
              <a:gd name="connsiteX53" fmla="*/ 0 w 11391441"/>
              <a:gd name="connsiteY53" fmla="*/ 5984172 h 6510969"/>
              <a:gd name="connsiteX54" fmla="*/ 0 w 11391441"/>
              <a:gd name="connsiteY54" fmla="*/ 5587595 h 6510969"/>
              <a:gd name="connsiteX55" fmla="*/ 0 w 11391441"/>
              <a:gd name="connsiteY55" fmla="*/ 5125908 h 6510969"/>
              <a:gd name="connsiteX56" fmla="*/ 0 w 11391441"/>
              <a:gd name="connsiteY56" fmla="*/ 4468892 h 6510969"/>
              <a:gd name="connsiteX57" fmla="*/ 0 w 11391441"/>
              <a:gd name="connsiteY57" fmla="*/ 3746767 h 6510969"/>
              <a:gd name="connsiteX58" fmla="*/ 0 w 11391441"/>
              <a:gd name="connsiteY58" fmla="*/ 3024641 h 6510969"/>
              <a:gd name="connsiteX59" fmla="*/ 0 w 11391441"/>
              <a:gd name="connsiteY59" fmla="*/ 2562954 h 6510969"/>
              <a:gd name="connsiteX60" fmla="*/ 0 w 11391441"/>
              <a:gd name="connsiteY60" fmla="*/ 1971048 h 6510969"/>
              <a:gd name="connsiteX61" fmla="*/ 0 w 11391441"/>
              <a:gd name="connsiteY61" fmla="*/ 1509361 h 6510969"/>
              <a:gd name="connsiteX62" fmla="*/ 0 w 11391441"/>
              <a:gd name="connsiteY62" fmla="*/ 982564 h 6510969"/>
              <a:gd name="connsiteX63" fmla="*/ 0 w 11391441"/>
              <a:gd name="connsiteY63" fmla="*/ 520878 h 6510969"/>
              <a:gd name="connsiteX64" fmla="*/ 0 w 11391441"/>
              <a:gd name="connsiteY64" fmla="*/ 0 h 651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91441" h="6510969" fill="none" extrusionOk="0">
                <a:moveTo>
                  <a:pt x="0" y="0"/>
                </a:moveTo>
                <a:cubicBezTo>
                  <a:pt x="100675" y="-35582"/>
                  <a:pt x="351802" y="94"/>
                  <a:pt x="485635" y="0"/>
                </a:cubicBezTo>
                <a:cubicBezTo>
                  <a:pt x="619469" y="-94"/>
                  <a:pt x="1097724" y="11458"/>
                  <a:pt x="1313013" y="0"/>
                </a:cubicBezTo>
                <a:cubicBezTo>
                  <a:pt x="1528302" y="-11458"/>
                  <a:pt x="1687667" y="41540"/>
                  <a:pt x="2026477" y="0"/>
                </a:cubicBezTo>
                <a:cubicBezTo>
                  <a:pt x="2365287" y="-41540"/>
                  <a:pt x="2588951" y="69325"/>
                  <a:pt x="2739941" y="0"/>
                </a:cubicBezTo>
                <a:cubicBezTo>
                  <a:pt x="2890931" y="-69325"/>
                  <a:pt x="2875426" y="24523"/>
                  <a:pt x="2997748" y="0"/>
                </a:cubicBezTo>
                <a:cubicBezTo>
                  <a:pt x="3120070" y="-24523"/>
                  <a:pt x="3185318" y="12073"/>
                  <a:pt x="3255554" y="0"/>
                </a:cubicBezTo>
                <a:cubicBezTo>
                  <a:pt x="3325790" y="-12073"/>
                  <a:pt x="3709699" y="58247"/>
                  <a:pt x="4082932" y="0"/>
                </a:cubicBezTo>
                <a:cubicBezTo>
                  <a:pt x="4456165" y="-58247"/>
                  <a:pt x="4347616" y="36826"/>
                  <a:pt x="4454653" y="0"/>
                </a:cubicBezTo>
                <a:cubicBezTo>
                  <a:pt x="4561690" y="-36826"/>
                  <a:pt x="5009850" y="62262"/>
                  <a:pt x="5168117" y="0"/>
                </a:cubicBezTo>
                <a:cubicBezTo>
                  <a:pt x="5326384" y="-62262"/>
                  <a:pt x="5585511" y="68798"/>
                  <a:pt x="5767666" y="0"/>
                </a:cubicBezTo>
                <a:cubicBezTo>
                  <a:pt x="5949821" y="-68798"/>
                  <a:pt x="6089951" y="10260"/>
                  <a:pt x="6367216" y="0"/>
                </a:cubicBezTo>
                <a:cubicBezTo>
                  <a:pt x="6644481" y="-10260"/>
                  <a:pt x="6526277" y="20205"/>
                  <a:pt x="6625022" y="0"/>
                </a:cubicBezTo>
                <a:cubicBezTo>
                  <a:pt x="6723767" y="-20205"/>
                  <a:pt x="6950691" y="17404"/>
                  <a:pt x="7224572" y="0"/>
                </a:cubicBezTo>
                <a:cubicBezTo>
                  <a:pt x="7498453" y="-17404"/>
                  <a:pt x="7532142" y="24696"/>
                  <a:pt x="7710207" y="0"/>
                </a:cubicBezTo>
                <a:cubicBezTo>
                  <a:pt x="7888273" y="-24696"/>
                  <a:pt x="8145988" y="26066"/>
                  <a:pt x="8537585" y="0"/>
                </a:cubicBezTo>
                <a:cubicBezTo>
                  <a:pt x="8929182" y="-26066"/>
                  <a:pt x="9077777" y="63694"/>
                  <a:pt x="9364964" y="0"/>
                </a:cubicBezTo>
                <a:cubicBezTo>
                  <a:pt x="9652151" y="-63694"/>
                  <a:pt x="9801169" y="26436"/>
                  <a:pt x="9964513" y="0"/>
                </a:cubicBezTo>
                <a:cubicBezTo>
                  <a:pt x="10127857" y="-26436"/>
                  <a:pt x="10287199" y="18835"/>
                  <a:pt x="10450148" y="0"/>
                </a:cubicBezTo>
                <a:cubicBezTo>
                  <a:pt x="10613098" y="-18835"/>
                  <a:pt x="10600825" y="8804"/>
                  <a:pt x="10707955" y="0"/>
                </a:cubicBezTo>
                <a:cubicBezTo>
                  <a:pt x="10815085" y="-8804"/>
                  <a:pt x="11103000" y="29578"/>
                  <a:pt x="11391441" y="0"/>
                </a:cubicBezTo>
                <a:cubicBezTo>
                  <a:pt x="11420932" y="324517"/>
                  <a:pt x="11353117" y="448864"/>
                  <a:pt x="11391441" y="657016"/>
                </a:cubicBezTo>
                <a:cubicBezTo>
                  <a:pt x="11429765" y="865168"/>
                  <a:pt x="11352879" y="910500"/>
                  <a:pt x="11391441" y="1118703"/>
                </a:cubicBezTo>
                <a:cubicBezTo>
                  <a:pt x="11430003" y="1326906"/>
                  <a:pt x="11336240" y="1429053"/>
                  <a:pt x="11391441" y="1645499"/>
                </a:cubicBezTo>
                <a:cubicBezTo>
                  <a:pt x="11446642" y="1861945"/>
                  <a:pt x="11336161" y="1919677"/>
                  <a:pt x="11391441" y="2107186"/>
                </a:cubicBezTo>
                <a:cubicBezTo>
                  <a:pt x="11446721" y="2294695"/>
                  <a:pt x="11390224" y="2456810"/>
                  <a:pt x="11391441" y="2568873"/>
                </a:cubicBezTo>
                <a:cubicBezTo>
                  <a:pt x="11392658" y="2680936"/>
                  <a:pt x="11380707" y="3102255"/>
                  <a:pt x="11391441" y="3290999"/>
                </a:cubicBezTo>
                <a:cubicBezTo>
                  <a:pt x="11402175" y="3479743"/>
                  <a:pt x="11361320" y="3725245"/>
                  <a:pt x="11391441" y="4013125"/>
                </a:cubicBezTo>
                <a:cubicBezTo>
                  <a:pt x="11421562" y="4301005"/>
                  <a:pt x="11312175" y="4586945"/>
                  <a:pt x="11391441" y="4735250"/>
                </a:cubicBezTo>
                <a:cubicBezTo>
                  <a:pt x="11470707" y="4883555"/>
                  <a:pt x="11388254" y="5170360"/>
                  <a:pt x="11391441" y="5457376"/>
                </a:cubicBezTo>
                <a:cubicBezTo>
                  <a:pt x="11394628" y="5744392"/>
                  <a:pt x="11310519" y="6202179"/>
                  <a:pt x="11391441" y="6510969"/>
                </a:cubicBezTo>
                <a:cubicBezTo>
                  <a:pt x="11100015" y="6518625"/>
                  <a:pt x="10844432" y="6510287"/>
                  <a:pt x="10564063" y="6510969"/>
                </a:cubicBezTo>
                <a:cubicBezTo>
                  <a:pt x="10283694" y="6511651"/>
                  <a:pt x="10032182" y="6502443"/>
                  <a:pt x="9850599" y="6510969"/>
                </a:cubicBezTo>
                <a:cubicBezTo>
                  <a:pt x="9669016" y="6519495"/>
                  <a:pt x="9456183" y="6453355"/>
                  <a:pt x="9137135" y="6510969"/>
                </a:cubicBezTo>
                <a:cubicBezTo>
                  <a:pt x="8818087" y="6568583"/>
                  <a:pt x="8987475" y="6492663"/>
                  <a:pt x="8879328" y="6510969"/>
                </a:cubicBezTo>
                <a:cubicBezTo>
                  <a:pt x="8771181" y="6529275"/>
                  <a:pt x="8741176" y="6486386"/>
                  <a:pt x="8621522" y="6510969"/>
                </a:cubicBezTo>
                <a:cubicBezTo>
                  <a:pt x="8501868" y="6535552"/>
                  <a:pt x="8368439" y="6482002"/>
                  <a:pt x="8135887" y="6510969"/>
                </a:cubicBezTo>
                <a:cubicBezTo>
                  <a:pt x="7903336" y="6539936"/>
                  <a:pt x="7622622" y="6446469"/>
                  <a:pt x="7308509" y="6510969"/>
                </a:cubicBezTo>
                <a:cubicBezTo>
                  <a:pt x="6994396" y="6575469"/>
                  <a:pt x="7108729" y="6486932"/>
                  <a:pt x="7050702" y="6510969"/>
                </a:cubicBezTo>
                <a:cubicBezTo>
                  <a:pt x="6992675" y="6535006"/>
                  <a:pt x="6621138" y="6506298"/>
                  <a:pt x="6451153" y="6510969"/>
                </a:cubicBezTo>
                <a:cubicBezTo>
                  <a:pt x="6281168" y="6515640"/>
                  <a:pt x="6169947" y="6477529"/>
                  <a:pt x="6079432" y="6510969"/>
                </a:cubicBezTo>
                <a:cubicBezTo>
                  <a:pt x="5988917" y="6544409"/>
                  <a:pt x="5703481" y="6492801"/>
                  <a:pt x="5593797" y="6510969"/>
                </a:cubicBezTo>
                <a:cubicBezTo>
                  <a:pt x="5484113" y="6529137"/>
                  <a:pt x="5319288" y="6471487"/>
                  <a:pt x="5222076" y="6510969"/>
                </a:cubicBezTo>
                <a:cubicBezTo>
                  <a:pt x="5124864" y="6550451"/>
                  <a:pt x="4938538" y="6467731"/>
                  <a:pt x="4850356" y="6510969"/>
                </a:cubicBezTo>
                <a:cubicBezTo>
                  <a:pt x="4762174" y="6554207"/>
                  <a:pt x="4581753" y="6481968"/>
                  <a:pt x="4478635" y="6510969"/>
                </a:cubicBezTo>
                <a:cubicBezTo>
                  <a:pt x="4375517" y="6539970"/>
                  <a:pt x="4145466" y="6456400"/>
                  <a:pt x="3993000" y="6510969"/>
                </a:cubicBezTo>
                <a:cubicBezTo>
                  <a:pt x="3840535" y="6565538"/>
                  <a:pt x="3540782" y="6458271"/>
                  <a:pt x="3393450" y="6510969"/>
                </a:cubicBezTo>
                <a:cubicBezTo>
                  <a:pt x="3246118" y="6563667"/>
                  <a:pt x="2824897" y="6499954"/>
                  <a:pt x="2679986" y="6510969"/>
                </a:cubicBezTo>
                <a:cubicBezTo>
                  <a:pt x="2535075" y="6521984"/>
                  <a:pt x="2308366" y="6506694"/>
                  <a:pt x="2194351" y="6510969"/>
                </a:cubicBezTo>
                <a:cubicBezTo>
                  <a:pt x="2080336" y="6515244"/>
                  <a:pt x="1844817" y="6443364"/>
                  <a:pt x="1594802" y="6510969"/>
                </a:cubicBezTo>
                <a:cubicBezTo>
                  <a:pt x="1344787" y="6578574"/>
                  <a:pt x="1465069" y="6507521"/>
                  <a:pt x="1336995" y="6510969"/>
                </a:cubicBezTo>
                <a:cubicBezTo>
                  <a:pt x="1208921" y="6514417"/>
                  <a:pt x="1066767" y="6504135"/>
                  <a:pt x="965275" y="6510969"/>
                </a:cubicBezTo>
                <a:cubicBezTo>
                  <a:pt x="863783" y="6517803"/>
                  <a:pt x="239057" y="6449577"/>
                  <a:pt x="0" y="6510969"/>
                </a:cubicBezTo>
                <a:cubicBezTo>
                  <a:pt x="-4416" y="6388484"/>
                  <a:pt x="39305" y="6143936"/>
                  <a:pt x="0" y="5984172"/>
                </a:cubicBezTo>
                <a:cubicBezTo>
                  <a:pt x="-39305" y="5824408"/>
                  <a:pt x="20972" y="5756339"/>
                  <a:pt x="0" y="5587595"/>
                </a:cubicBezTo>
                <a:cubicBezTo>
                  <a:pt x="-20972" y="5418851"/>
                  <a:pt x="43559" y="5293969"/>
                  <a:pt x="0" y="5125908"/>
                </a:cubicBezTo>
                <a:cubicBezTo>
                  <a:pt x="-43559" y="4957847"/>
                  <a:pt x="36926" y="4751634"/>
                  <a:pt x="0" y="4468892"/>
                </a:cubicBezTo>
                <a:cubicBezTo>
                  <a:pt x="-36926" y="4186150"/>
                  <a:pt x="24456" y="4064149"/>
                  <a:pt x="0" y="3746767"/>
                </a:cubicBezTo>
                <a:cubicBezTo>
                  <a:pt x="-24456" y="3429385"/>
                  <a:pt x="54744" y="3210275"/>
                  <a:pt x="0" y="3024641"/>
                </a:cubicBezTo>
                <a:cubicBezTo>
                  <a:pt x="-54744" y="2839007"/>
                  <a:pt x="29055" y="2690621"/>
                  <a:pt x="0" y="2562954"/>
                </a:cubicBezTo>
                <a:cubicBezTo>
                  <a:pt x="-29055" y="2435287"/>
                  <a:pt x="66104" y="2108041"/>
                  <a:pt x="0" y="1971048"/>
                </a:cubicBezTo>
                <a:cubicBezTo>
                  <a:pt x="-66104" y="1834055"/>
                  <a:pt x="8445" y="1609301"/>
                  <a:pt x="0" y="1509361"/>
                </a:cubicBezTo>
                <a:cubicBezTo>
                  <a:pt x="-8445" y="1409421"/>
                  <a:pt x="11896" y="1166076"/>
                  <a:pt x="0" y="982564"/>
                </a:cubicBezTo>
                <a:cubicBezTo>
                  <a:pt x="-11896" y="799052"/>
                  <a:pt x="12173" y="727872"/>
                  <a:pt x="0" y="520878"/>
                </a:cubicBezTo>
                <a:cubicBezTo>
                  <a:pt x="-12173" y="313884"/>
                  <a:pt x="49250" y="221242"/>
                  <a:pt x="0" y="0"/>
                </a:cubicBezTo>
                <a:close/>
              </a:path>
              <a:path w="11391441" h="6510969" stroke="0" extrusionOk="0">
                <a:moveTo>
                  <a:pt x="0" y="0"/>
                </a:moveTo>
                <a:cubicBezTo>
                  <a:pt x="70297" y="-29922"/>
                  <a:pt x="151945" y="18311"/>
                  <a:pt x="257806" y="0"/>
                </a:cubicBezTo>
                <a:cubicBezTo>
                  <a:pt x="363667" y="-18311"/>
                  <a:pt x="525169" y="28604"/>
                  <a:pt x="629527" y="0"/>
                </a:cubicBezTo>
                <a:cubicBezTo>
                  <a:pt x="733885" y="-28604"/>
                  <a:pt x="957534" y="38438"/>
                  <a:pt x="1115162" y="0"/>
                </a:cubicBezTo>
                <a:cubicBezTo>
                  <a:pt x="1272791" y="-38438"/>
                  <a:pt x="1279700" y="29583"/>
                  <a:pt x="1372968" y="0"/>
                </a:cubicBezTo>
                <a:cubicBezTo>
                  <a:pt x="1466236" y="-29583"/>
                  <a:pt x="1563984" y="29351"/>
                  <a:pt x="1630775" y="0"/>
                </a:cubicBezTo>
                <a:cubicBezTo>
                  <a:pt x="1697566" y="-29351"/>
                  <a:pt x="2238362" y="52223"/>
                  <a:pt x="2458153" y="0"/>
                </a:cubicBezTo>
                <a:cubicBezTo>
                  <a:pt x="2677944" y="-52223"/>
                  <a:pt x="2806728" y="44516"/>
                  <a:pt x="2943788" y="0"/>
                </a:cubicBezTo>
                <a:cubicBezTo>
                  <a:pt x="3080849" y="-44516"/>
                  <a:pt x="3204927" y="38484"/>
                  <a:pt x="3315509" y="0"/>
                </a:cubicBezTo>
                <a:cubicBezTo>
                  <a:pt x="3426091" y="-38484"/>
                  <a:pt x="3480173" y="13149"/>
                  <a:pt x="3573315" y="0"/>
                </a:cubicBezTo>
                <a:cubicBezTo>
                  <a:pt x="3666457" y="-13149"/>
                  <a:pt x="4053512" y="41590"/>
                  <a:pt x="4400694" y="0"/>
                </a:cubicBezTo>
                <a:cubicBezTo>
                  <a:pt x="4747876" y="-41590"/>
                  <a:pt x="4766890" y="35434"/>
                  <a:pt x="5000243" y="0"/>
                </a:cubicBezTo>
                <a:cubicBezTo>
                  <a:pt x="5233596" y="-35434"/>
                  <a:pt x="5433198" y="66269"/>
                  <a:pt x="5713707" y="0"/>
                </a:cubicBezTo>
                <a:cubicBezTo>
                  <a:pt x="5994216" y="-66269"/>
                  <a:pt x="6067941" y="27134"/>
                  <a:pt x="6313257" y="0"/>
                </a:cubicBezTo>
                <a:cubicBezTo>
                  <a:pt x="6558573" y="-27134"/>
                  <a:pt x="6777694" y="17782"/>
                  <a:pt x="7140635" y="0"/>
                </a:cubicBezTo>
                <a:cubicBezTo>
                  <a:pt x="7503576" y="-17782"/>
                  <a:pt x="7384649" y="36058"/>
                  <a:pt x="7626270" y="0"/>
                </a:cubicBezTo>
                <a:cubicBezTo>
                  <a:pt x="7867892" y="-36058"/>
                  <a:pt x="8066670" y="67585"/>
                  <a:pt x="8339734" y="0"/>
                </a:cubicBezTo>
                <a:cubicBezTo>
                  <a:pt x="8612798" y="-67585"/>
                  <a:pt x="8490750" y="24419"/>
                  <a:pt x="8597540" y="0"/>
                </a:cubicBezTo>
                <a:cubicBezTo>
                  <a:pt x="8704330" y="-24419"/>
                  <a:pt x="9024740" y="46017"/>
                  <a:pt x="9424919" y="0"/>
                </a:cubicBezTo>
                <a:cubicBezTo>
                  <a:pt x="9825098" y="-46017"/>
                  <a:pt x="9970068" y="64561"/>
                  <a:pt x="10138382" y="0"/>
                </a:cubicBezTo>
                <a:cubicBezTo>
                  <a:pt x="10306696" y="-64561"/>
                  <a:pt x="10588943" y="23822"/>
                  <a:pt x="10737932" y="0"/>
                </a:cubicBezTo>
                <a:cubicBezTo>
                  <a:pt x="10886921" y="-23822"/>
                  <a:pt x="11192901" y="31098"/>
                  <a:pt x="11391441" y="0"/>
                </a:cubicBezTo>
                <a:cubicBezTo>
                  <a:pt x="11464384" y="256505"/>
                  <a:pt x="11327524" y="517972"/>
                  <a:pt x="11391441" y="722126"/>
                </a:cubicBezTo>
                <a:cubicBezTo>
                  <a:pt x="11455358" y="926280"/>
                  <a:pt x="11376496" y="1031931"/>
                  <a:pt x="11391441" y="1118703"/>
                </a:cubicBezTo>
                <a:cubicBezTo>
                  <a:pt x="11406386" y="1205475"/>
                  <a:pt x="11372856" y="1668987"/>
                  <a:pt x="11391441" y="1840829"/>
                </a:cubicBezTo>
                <a:cubicBezTo>
                  <a:pt x="11410026" y="2012671"/>
                  <a:pt x="11382933" y="2180362"/>
                  <a:pt x="11391441" y="2367625"/>
                </a:cubicBezTo>
                <a:cubicBezTo>
                  <a:pt x="11399949" y="2554888"/>
                  <a:pt x="11358106" y="2726410"/>
                  <a:pt x="11391441" y="2829312"/>
                </a:cubicBezTo>
                <a:cubicBezTo>
                  <a:pt x="11424776" y="2932214"/>
                  <a:pt x="11344022" y="3063011"/>
                  <a:pt x="11391441" y="3290999"/>
                </a:cubicBezTo>
                <a:cubicBezTo>
                  <a:pt x="11438860" y="3518987"/>
                  <a:pt x="11360136" y="3688778"/>
                  <a:pt x="11391441" y="4013125"/>
                </a:cubicBezTo>
                <a:cubicBezTo>
                  <a:pt x="11422746" y="4337472"/>
                  <a:pt x="11321112" y="4394420"/>
                  <a:pt x="11391441" y="4605031"/>
                </a:cubicBezTo>
                <a:cubicBezTo>
                  <a:pt x="11461770" y="4815642"/>
                  <a:pt x="11389289" y="4869992"/>
                  <a:pt x="11391441" y="5066718"/>
                </a:cubicBezTo>
                <a:cubicBezTo>
                  <a:pt x="11393593" y="5263444"/>
                  <a:pt x="11383168" y="5530809"/>
                  <a:pt x="11391441" y="5723734"/>
                </a:cubicBezTo>
                <a:cubicBezTo>
                  <a:pt x="11399714" y="5916659"/>
                  <a:pt x="11316912" y="6209865"/>
                  <a:pt x="11391441" y="6510969"/>
                </a:cubicBezTo>
                <a:cubicBezTo>
                  <a:pt x="11049028" y="6546281"/>
                  <a:pt x="10899426" y="6467543"/>
                  <a:pt x="10677977" y="6510969"/>
                </a:cubicBezTo>
                <a:cubicBezTo>
                  <a:pt x="10456528" y="6554395"/>
                  <a:pt x="10521065" y="6504339"/>
                  <a:pt x="10420171" y="6510969"/>
                </a:cubicBezTo>
                <a:cubicBezTo>
                  <a:pt x="10319277" y="6517599"/>
                  <a:pt x="10043247" y="6489670"/>
                  <a:pt x="9820621" y="6510969"/>
                </a:cubicBezTo>
                <a:cubicBezTo>
                  <a:pt x="9597995" y="6532268"/>
                  <a:pt x="9557894" y="6495611"/>
                  <a:pt x="9334986" y="6510969"/>
                </a:cubicBezTo>
                <a:cubicBezTo>
                  <a:pt x="9112078" y="6526327"/>
                  <a:pt x="9180129" y="6490608"/>
                  <a:pt x="9077180" y="6510969"/>
                </a:cubicBezTo>
                <a:cubicBezTo>
                  <a:pt x="8974231" y="6531330"/>
                  <a:pt x="8825307" y="6468218"/>
                  <a:pt x="8591545" y="6510969"/>
                </a:cubicBezTo>
                <a:cubicBezTo>
                  <a:pt x="8357784" y="6553720"/>
                  <a:pt x="8031361" y="6480581"/>
                  <a:pt x="7878081" y="6510969"/>
                </a:cubicBezTo>
                <a:cubicBezTo>
                  <a:pt x="7724801" y="6541357"/>
                  <a:pt x="7701787" y="6489269"/>
                  <a:pt x="7620274" y="6510969"/>
                </a:cubicBezTo>
                <a:cubicBezTo>
                  <a:pt x="7538761" y="6532669"/>
                  <a:pt x="7415549" y="6481416"/>
                  <a:pt x="7362468" y="6510969"/>
                </a:cubicBezTo>
                <a:cubicBezTo>
                  <a:pt x="7309387" y="6540522"/>
                  <a:pt x="7033741" y="6493329"/>
                  <a:pt x="6762919" y="6510969"/>
                </a:cubicBezTo>
                <a:cubicBezTo>
                  <a:pt x="6492097" y="6528609"/>
                  <a:pt x="6143860" y="6415522"/>
                  <a:pt x="5935540" y="6510969"/>
                </a:cubicBezTo>
                <a:cubicBezTo>
                  <a:pt x="5727220" y="6606416"/>
                  <a:pt x="5445080" y="6485440"/>
                  <a:pt x="5222076" y="6510969"/>
                </a:cubicBezTo>
                <a:cubicBezTo>
                  <a:pt x="4999072" y="6536498"/>
                  <a:pt x="4946757" y="6488464"/>
                  <a:pt x="4850356" y="6510969"/>
                </a:cubicBezTo>
                <a:cubicBezTo>
                  <a:pt x="4753955" y="6533474"/>
                  <a:pt x="4482499" y="6506363"/>
                  <a:pt x="4250806" y="6510969"/>
                </a:cubicBezTo>
                <a:cubicBezTo>
                  <a:pt x="4019113" y="6515575"/>
                  <a:pt x="4093761" y="6502761"/>
                  <a:pt x="3993000" y="6510969"/>
                </a:cubicBezTo>
                <a:cubicBezTo>
                  <a:pt x="3892239" y="6519177"/>
                  <a:pt x="3631663" y="6447434"/>
                  <a:pt x="3393450" y="6510969"/>
                </a:cubicBezTo>
                <a:cubicBezTo>
                  <a:pt x="3155237" y="6574504"/>
                  <a:pt x="3149104" y="6458973"/>
                  <a:pt x="2907815" y="6510969"/>
                </a:cubicBezTo>
                <a:cubicBezTo>
                  <a:pt x="2666527" y="6562965"/>
                  <a:pt x="2636443" y="6504480"/>
                  <a:pt x="2422180" y="6510969"/>
                </a:cubicBezTo>
                <a:cubicBezTo>
                  <a:pt x="2207918" y="6517458"/>
                  <a:pt x="2152239" y="6463958"/>
                  <a:pt x="1936545" y="6510969"/>
                </a:cubicBezTo>
                <a:cubicBezTo>
                  <a:pt x="1720851" y="6557980"/>
                  <a:pt x="1745438" y="6507040"/>
                  <a:pt x="1678739" y="6510969"/>
                </a:cubicBezTo>
                <a:cubicBezTo>
                  <a:pt x="1612040" y="6514898"/>
                  <a:pt x="1397813" y="6493987"/>
                  <a:pt x="1307018" y="6510969"/>
                </a:cubicBezTo>
                <a:cubicBezTo>
                  <a:pt x="1216223" y="6527951"/>
                  <a:pt x="1149723" y="6510464"/>
                  <a:pt x="1049212" y="6510969"/>
                </a:cubicBezTo>
                <a:cubicBezTo>
                  <a:pt x="948701" y="6511474"/>
                  <a:pt x="706185" y="6472011"/>
                  <a:pt x="563577" y="6510969"/>
                </a:cubicBezTo>
                <a:cubicBezTo>
                  <a:pt x="420970" y="6549927"/>
                  <a:pt x="255461" y="6483357"/>
                  <a:pt x="0" y="6510969"/>
                </a:cubicBezTo>
                <a:cubicBezTo>
                  <a:pt x="-30945" y="6416270"/>
                  <a:pt x="46032" y="6211937"/>
                  <a:pt x="0" y="6114392"/>
                </a:cubicBezTo>
                <a:cubicBezTo>
                  <a:pt x="-46032" y="6016847"/>
                  <a:pt x="51598" y="5725879"/>
                  <a:pt x="0" y="5587595"/>
                </a:cubicBezTo>
                <a:cubicBezTo>
                  <a:pt x="-51598" y="5449311"/>
                  <a:pt x="27110" y="5237260"/>
                  <a:pt x="0" y="5060799"/>
                </a:cubicBezTo>
                <a:cubicBezTo>
                  <a:pt x="-27110" y="4884338"/>
                  <a:pt x="78107" y="4732251"/>
                  <a:pt x="0" y="4403783"/>
                </a:cubicBezTo>
                <a:cubicBezTo>
                  <a:pt x="-78107" y="4075315"/>
                  <a:pt x="29151" y="4109426"/>
                  <a:pt x="0" y="4007205"/>
                </a:cubicBezTo>
                <a:cubicBezTo>
                  <a:pt x="-29151" y="3904984"/>
                  <a:pt x="54584" y="3488167"/>
                  <a:pt x="0" y="3350190"/>
                </a:cubicBezTo>
                <a:cubicBezTo>
                  <a:pt x="-54584" y="3212213"/>
                  <a:pt x="2349" y="3093783"/>
                  <a:pt x="0" y="2953612"/>
                </a:cubicBezTo>
                <a:cubicBezTo>
                  <a:pt x="-2349" y="2813441"/>
                  <a:pt x="19926" y="2681032"/>
                  <a:pt x="0" y="2557035"/>
                </a:cubicBezTo>
                <a:cubicBezTo>
                  <a:pt x="-19926" y="2433038"/>
                  <a:pt x="45956" y="2119972"/>
                  <a:pt x="0" y="1965129"/>
                </a:cubicBezTo>
                <a:cubicBezTo>
                  <a:pt x="-45956" y="1810286"/>
                  <a:pt x="32391" y="1660488"/>
                  <a:pt x="0" y="1503442"/>
                </a:cubicBezTo>
                <a:cubicBezTo>
                  <a:pt x="-32391" y="1346396"/>
                  <a:pt x="21638" y="1195256"/>
                  <a:pt x="0" y="1041755"/>
                </a:cubicBezTo>
                <a:cubicBezTo>
                  <a:pt x="-21638" y="888254"/>
                  <a:pt x="31010" y="688339"/>
                  <a:pt x="0" y="580068"/>
                </a:cubicBezTo>
                <a:cubicBezTo>
                  <a:pt x="-31010" y="471797"/>
                  <a:pt x="21884" y="2874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0A03BE0D-6A05-4EED-818D-E5F573E0920D}"/>
              </a:ext>
            </a:extLst>
          </p:cNvPr>
          <p:cNvSpPr/>
          <p:nvPr/>
        </p:nvSpPr>
        <p:spPr>
          <a:xfrm>
            <a:off x="-30431" y="555341"/>
            <a:ext cx="1605843" cy="535329"/>
          </a:xfrm>
          <a:custGeom>
            <a:avLst/>
            <a:gdLst>
              <a:gd name="connsiteX0" fmla="*/ 0 w 1605843"/>
              <a:gd name="connsiteY0" fmla="*/ 0 h 535329"/>
              <a:gd name="connsiteX1" fmla="*/ 446060 w 1605843"/>
              <a:gd name="connsiteY1" fmla="*/ 0 h 535329"/>
              <a:gd name="connsiteX2" fmla="*/ 878738 w 1605843"/>
              <a:gd name="connsiteY2" fmla="*/ 0 h 535329"/>
              <a:gd name="connsiteX3" fmla="*/ 1338179 w 1605843"/>
              <a:gd name="connsiteY3" fmla="*/ 0 h 535329"/>
              <a:gd name="connsiteX4" fmla="*/ 1605843 w 1605843"/>
              <a:gd name="connsiteY4" fmla="*/ 267665 h 535329"/>
              <a:gd name="connsiteX5" fmla="*/ 1338179 w 1605843"/>
              <a:gd name="connsiteY5" fmla="*/ 535329 h 535329"/>
              <a:gd name="connsiteX6" fmla="*/ 918883 w 1605843"/>
              <a:gd name="connsiteY6" fmla="*/ 535329 h 535329"/>
              <a:gd name="connsiteX7" fmla="*/ 499587 w 1605843"/>
              <a:gd name="connsiteY7" fmla="*/ 535329 h 535329"/>
              <a:gd name="connsiteX8" fmla="*/ 0 w 1605843"/>
              <a:gd name="connsiteY8" fmla="*/ 535329 h 535329"/>
              <a:gd name="connsiteX9" fmla="*/ 0 w 1605843"/>
              <a:gd name="connsiteY9" fmla="*/ 0 h 5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5843" h="535329" fill="none" extrusionOk="0">
                <a:moveTo>
                  <a:pt x="0" y="0"/>
                </a:moveTo>
                <a:cubicBezTo>
                  <a:pt x="157951" y="-6744"/>
                  <a:pt x="345460" y="22507"/>
                  <a:pt x="446060" y="0"/>
                </a:cubicBezTo>
                <a:cubicBezTo>
                  <a:pt x="546660" y="-22507"/>
                  <a:pt x="683743" y="40365"/>
                  <a:pt x="878738" y="0"/>
                </a:cubicBezTo>
                <a:cubicBezTo>
                  <a:pt x="1073733" y="-40365"/>
                  <a:pt x="1116442" y="53225"/>
                  <a:pt x="1338179" y="0"/>
                </a:cubicBezTo>
                <a:cubicBezTo>
                  <a:pt x="1402858" y="64225"/>
                  <a:pt x="1478083" y="174722"/>
                  <a:pt x="1605843" y="267665"/>
                </a:cubicBezTo>
                <a:cubicBezTo>
                  <a:pt x="1545456" y="341078"/>
                  <a:pt x="1468796" y="401479"/>
                  <a:pt x="1338179" y="535329"/>
                </a:cubicBezTo>
                <a:cubicBezTo>
                  <a:pt x="1240935" y="577884"/>
                  <a:pt x="1027491" y="513490"/>
                  <a:pt x="918883" y="535329"/>
                </a:cubicBezTo>
                <a:cubicBezTo>
                  <a:pt x="810275" y="557168"/>
                  <a:pt x="605533" y="534921"/>
                  <a:pt x="499587" y="535329"/>
                </a:cubicBezTo>
                <a:cubicBezTo>
                  <a:pt x="393641" y="535737"/>
                  <a:pt x="217625" y="488307"/>
                  <a:pt x="0" y="535329"/>
                </a:cubicBezTo>
                <a:cubicBezTo>
                  <a:pt x="-57280" y="348125"/>
                  <a:pt x="61084" y="172824"/>
                  <a:pt x="0" y="0"/>
                </a:cubicBezTo>
                <a:close/>
              </a:path>
              <a:path w="1605843" h="535329" stroke="0" extrusionOk="0">
                <a:moveTo>
                  <a:pt x="0" y="0"/>
                </a:moveTo>
                <a:cubicBezTo>
                  <a:pt x="137300" y="-6522"/>
                  <a:pt x="240154" y="24846"/>
                  <a:pt x="459441" y="0"/>
                </a:cubicBezTo>
                <a:cubicBezTo>
                  <a:pt x="678728" y="-24846"/>
                  <a:pt x="693356" y="52725"/>
                  <a:pt x="918883" y="0"/>
                </a:cubicBezTo>
                <a:cubicBezTo>
                  <a:pt x="1144410" y="-52725"/>
                  <a:pt x="1130663" y="7843"/>
                  <a:pt x="1338179" y="0"/>
                </a:cubicBezTo>
                <a:cubicBezTo>
                  <a:pt x="1419025" y="29288"/>
                  <a:pt x="1474870" y="150080"/>
                  <a:pt x="1605843" y="267665"/>
                </a:cubicBezTo>
                <a:cubicBezTo>
                  <a:pt x="1488747" y="399551"/>
                  <a:pt x="1414518" y="417712"/>
                  <a:pt x="1338179" y="535329"/>
                </a:cubicBezTo>
                <a:cubicBezTo>
                  <a:pt x="1162849" y="567192"/>
                  <a:pt x="1065182" y="510763"/>
                  <a:pt x="932265" y="535329"/>
                </a:cubicBezTo>
                <a:cubicBezTo>
                  <a:pt x="799348" y="559895"/>
                  <a:pt x="633078" y="484116"/>
                  <a:pt x="499587" y="535329"/>
                </a:cubicBezTo>
                <a:cubicBezTo>
                  <a:pt x="366096" y="586542"/>
                  <a:pt x="153573" y="501345"/>
                  <a:pt x="0" y="535329"/>
                </a:cubicBezTo>
                <a:cubicBezTo>
                  <a:pt x="-41835" y="350242"/>
                  <a:pt x="32513" y="249288"/>
                  <a:pt x="0" y="0"/>
                </a:cubicBezTo>
                <a:close/>
              </a:path>
            </a:pathLst>
          </a:custGeom>
          <a:solidFill>
            <a:srgbClr val="F58B6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bg1"/>
                </a:solidFill>
              </a:rPr>
              <a:t>عرض الدرس </a:t>
            </a:r>
            <a:endParaRPr lang="en-AE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DAB59F-25E1-4503-9679-D121DB475AF1}"/>
              </a:ext>
            </a:extLst>
          </p:cNvPr>
          <p:cNvCxnSpPr>
            <a:cxnSpLocks/>
          </p:cNvCxnSpPr>
          <p:nvPr/>
        </p:nvCxnSpPr>
        <p:spPr>
          <a:xfrm flipH="1">
            <a:off x="3694587" y="5477369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F12EF61-365C-42F1-85FC-ADDB71C72F1E}"/>
              </a:ext>
            </a:extLst>
          </p:cNvPr>
          <p:cNvSpPr txBox="1"/>
          <p:nvPr/>
        </p:nvSpPr>
        <p:spPr>
          <a:xfrm>
            <a:off x="6804544" y="493517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ACBDD-D8CE-442B-B451-644A83F42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026" y="2698644"/>
            <a:ext cx="1700333" cy="11831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5D736-B246-454F-9B37-D2B7CC96FB27}"/>
              </a:ext>
            </a:extLst>
          </p:cNvPr>
          <p:cNvSpPr/>
          <p:nvPr/>
        </p:nvSpPr>
        <p:spPr>
          <a:xfrm>
            <a:off x="8598911" y="947082"/>
            <a:ext cx="271901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</a:rPr>
              <a:t>جيـ</a:t>
            </a:r>
            <a:endParaRPr lang="en-US" sz="19900" b="1" cap="none" spc="0" dirty="0">
              <a:ln w="0"/>
              <a:solidFill>
                <a:srgbClr val="FC3D5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23123F-841F-4834-8D44-96FDFB98C54E}"/>
              </a:ext>
            </a:extLst>
          </p:cNvPr>
          <p:cNvSpPr/>
          <p:nvPr/>
        </p:nvSpPr>
        <p:spPr>
          <a:xfrm>
            <a:off x="2743210" y="934576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</a:rPr>
              <a:t>ـجٌ</a:t>
            </a:r>
            <a:endParaRPr lang="en-US" sz="19900" b="1" dirty="0">
              <a:ln w="0"/>
              <a:solidFill>
                <a:srgbClr val="FC3D5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3E4ED-6905-4BEB-ACEA-A4DAEAEAB706}"/>
              </a:ext>
            </a:extLst>
          </p:cNvPr>
          <p:cNvSpPr/>
          <p:nvPr/>
        </p:nvSpPr>
        <p:spPr>
          <a:xfrm>
            <a:off x="5494107" y="1040186"/>
            <a:ext cx="265970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</a:rPr>
              <a:t>ضَـ</a:t>
            </a:r>
            <a:endParaRPr lang="en-US" sz="19900" b="1" cap="none" spc="0" dirty="0">
              <a:ln w="0"/>
              <a:solidFill>
                <a:srgbClr val="FC3D55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47CF37-1091-49D8-9EA9-854281A27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110131" y="3572751"/>
            <a:ext cx="1881416" cy="2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787 L 0.25638 0.3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4.44444E-6 L -0.20039 0.364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09831 0.366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9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A699F-3900-4D5E-8A40-6FDA0AE64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"/>
          <a:stretch/>
        </p:blipFill>
        <p:spPr>
          <a:xfrm>
            <a:off x="-11017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49CA8E-69C7-43EC-859B-94D40E2A4C69}"/>
              </a:ext>
            </a:extLst>
          </p:cNvPr>
          <p:cNvSpPr/>
          <p:nvPr/>
        </p:nvSpPr>
        <p:spPr>
          <a:xfrm>
            <a:off x="440675" y="176270"/>
            <a:ext cx="11391441" cy="6510969"/>
          </a:xfrm>
          <a:custGeom>
            <a:avLst/>
            <a:gdLst>
              <a:gd name="connsiteX0" fmla="*/ 0 w 11391441"/>
              <a:gd name="connsiteY0" fmla="*/ 0 h 6510969"/>
              <a:gd name="connsiteX1" fmla="*/ 485635 w 11391441"/>
              <a:gd name="connsiteY1" fmla="*/ 0 h 6510969"/>
              <a:gd name="connsiteX2" fmla="*/ 1313013 w 11391441"/>
              <a:gd name="connsiteY2" fmla="*/ 0 h 6510969"/>
              <a:gd name="connsiteX3" fmla="*/ 2026477 w 11391441"/>
              <a:gd name="connsiteY3" fmla="*/ 0 h 6510969"/>
              <a:gd name="connsiteX4" fmla="*/ 2739941 w 11391441"/>
              <a:gd name="connsiteY4" fmla="*/ 0 h 6510969"/>
              <a:gd name="connsiteX5" fmla="*/ 2997748 w 11391441"/>
              <a:gd name="connsiteY5" fmla="*/ 0 h 6510969"/>
              <a:gd name="connsiteX6" fmla="*/ 3255554 w 11391441"/>
              <a:gd name="connsiteY6" fmla="*/ 0 h 6510969"/>
              <a:gd name="connsiteX7" fmla="*/ 4082932 w 11391441"/>
              <a:gd name="connsiteY7" fmla="*/ 0 h 6510969"/>
              <a:gd name="connsiteX8" fmla="*/ 4454653 w 11391441"/>
              <a:gd name="connsiteY8" fmla="*/ 0 h 6510969"/>
              <a:gd name="connsiteX9" fmla="*/ 5168117 w 11391441"/>
              <a:gd name="connsiteY9" fmla="*/ 0 h 6510969"/>
              <a:gd name="connsiteX10" fmla="*/ 5767666 w 11391441"/>
              <a:gd name="connsiteY10" fmla="*/ 0 h 6510969"/>
              <a:gd name="connsiteX11" fmla="*/ 6367216 w 11391441"/>
              <a:gd name="connsiteY11" fmla="*/ 0 h 6510969"/>
              <a:gd name="connsiteX12" fmla="*/ 6625022 w 11391441"/>
              <a:gd name="connsiteY12" fmla="*/ 0 h 6510969"/>
              <a:gd name="connsiteX13" fmla="*/ 7224572 w 11391441"/>
              <a:gd name="connsiteY13" fmla="*/ 0 h 6510969"/>
              <a:gd name="connsiteX14" fmla="*/ 7710207 w 11391441"/>
              <a:gd name="connsiteY14" fmla="*/ 0 h 6510969"/>
              <a:gd name="connsiteX15" fmla="*/ 8537585 w 11391441"/>
              <a:gd name="connsiteY15" fmla="*/ 0 h 6510969"/>
              <a:gd name="connsiteX16" fmla="*/ 9364964 w 11391441"/>
              <a:gd name="connsiteY16" fmla="*/ 0 h 6510969"/>
              <a:gd name="connsiteX17" fmla="*/ 9964513 w 11391441"/>
              <a:gd name="connsiteY17" fmla="*/ 0 h 6510969"/>
              <a:gd name="connsiteX18" fmla="*/ 10450148 w 11391441"/>
              <a:gd name="connsiteY18" fmla="*/ 0 h 6510969"/>
              <a:gd name="connsiteX19" fmla="*/ 10707955 w 11391441"/>
              <a:gd name="connsiteY19" fmla="*/ 0 h 6510969"/>
              <a:gd name="connsiteX20" fmla="*/ 11391441 w 11391441"/>
              <a:gd name="connsiteY20" fmla="*/ 0 h 6510969"/>
              <a:gd name="connsiteX21" fmla="*/ 11391441 w 11391441"/>
              <a:gd name="connsiteY21" fmla="*/ 657016 h 6510969"/>
              <a:gd name="connsiteX22" fmla="*/ 11391441 w 11391441"/>
              <a:gd name="connsiteY22" fmla="*/ 1118703 h 6510969"/>
              <a:gd name="connsiteX23" fmla="*/ 11391441 w 11391441"/>
              <a:gd name="connsiteY23" fmla="*/ 1645499 h 6510969"/>
              <a:gd name="connsiteX24" fmla="*/ 11391441 w 11391441"/>
              <a:gd name="connsiteY24" fmla="*/ 2107186 h 6510969"/>
              <a:gd name="connsiteX25" fmla="*/ 11391441 w 11391441"/>
              <a:gd name="connsiteY25" fmla="*/ 2568873 h 6510969"/>
              <a:gd name="connsiteX26" fmla="*/ 11391441 w 11391441"/>
              <a:gd name="connsiteY26" fmla="*/ 3290999 h 6510969"/>
              <a:gd name="connsiteX27" fmla="*/ 11391441 w 11391441"/>
              <a:gd name="connsiteY27" fmla="*/ 4013125 h 6510969"/>
              <a:gd name="connsiteX28" fmla="*/ 11391441 w 11391441"/>
              <a:gd name="connsiteY28" fmla="*/ 4735250 h 6510969"/>
              <a:gd name="connsiteX29" fmla="*/ 11391441 w 11391441"/>
              <a:gd name="connsiteY29" fmla="*/ 5457376 h 6510969"/>
              <a:gd name="connsiteX30" fmla="*/ 11391441 w 11391441"/>
              <a:gd name="connsiteY30" fmla="*/ 6510969 h 6510969"/>
              <a:gd name="connsiteX31" fmla="*/ 10564063 w 11391441"/>
              <a:gd name="connsiteY31" fmla="*/ 6510969 h 6510969"/>
              <a:gd name="connsiteX32" fmla="*/ 9850599 w 11391441"/>
              <a:gd name="connsiteY32" fmla="*/ 6510969 h 6510969"/>
              <a:gd name="connsiteX33" fmla="*/ 9137135 w 11391441"/>
              <a:gd name="connsiteY33" fmla="*/ 6510969 h 6510969"/>
              <a:gd name="connsiteX34" fmla="*/ 8879328 w 11391441"/>
              <a:gd name="connsiteY34" fmla="*/ 6510969 h 6510969"/>
              <a:gd name="connsiteX35" fmla="*/ 8621522 w 11391441"/>
              <a:gd name="connsiteY35" fmla="*/ 6510969 h 6510969"/>
              <a:gd name="connsiteX36" fmla="*/ 8135887 w 11391441"/>
              <a:gd name="connsiteY36" fmla="*/ 6510969 h 6510969"/>
              <a:gd name="connsiteX37" fmla="*/ 7308509 w 11391441"/>
              <a:gd name="connsiteY37" fmla="*/ 6510969 h 6510969"/>
              <a:gd name="connsiteX38" fmla="*/ 7050702 w 11391441"/>
              <a:gd name="connsiteY38" fmla="*/ 6510969 h 6510969"/>
              <a:gd name="connsiteX39" fmla="*/ 6451153 w 11391441"/>
              <a:gd name="connsiteY39" fmla="*/ 6510969 h 6510969"/>
              <a:gd name="connsiteX40" fmla="*/ 6079432 w 11391441"/>
              <a:gd name="connsiteY40" fmla="*/ 6510969 h 6510969"/>
              <a:gd name="connsiteX41" fmla="*/ 5593797 w 11391441"/>
              <a:gd name="connsiteY41" fmla="*/ 6510969 h 6510969"/>
              <a:gd name="connsiteX42" fmla="*/ 5222076 w 11391441"/>
              <a:gd name="connsiteY42" fmla="*/ 6510969 h 6510969"/>
              <a:gd name="connsiteX43" fmla="*/ 4850356 w 11391441"/>
              <a:gd name="connsiteY43" fmla="*/ 6510969 h 6510969"/>
              <a:gd name="connsiteX44" fmla="*/ 4478635 w 11391441"/>
              <a:gd name="connsiteY44" fmla="*/ 6510969 h 6510969"/>
              <a:gd name="connsiteX45" fmla="*/ 3993000 w 11391441"/>
              <a:gd name="connsiteY45" fmla="*/ 6510969 h 6510969"/>
              <a:gd name="connsiteX46" fmla="*/ 3393450 w 11391441"/>
              <a:gd name="connsiteY46" fmla="*/ 6510969 h 6510969"/>
              <a:gd name="connsiteX47" fmla="*/ 2679986 w 11391441"/>
              <a:gd name="connsiteY47" fmla="*/ 6510969 h 6510969"/>
              <a:gd name="connsiteX48" fmla="*/ 2194351 w 11391441"/>
              <a:gd name="connsiteY48" fmla="*/ 6510969 h 6510969"/>
              <a:gd name="connsiteX49" fmla="*/ 1594802 w 11391441"/>
              <a:gd name="connsiteY49" fmla="*/ 6510969 h 6510969"/>
              <a:gd name="connsiteX50" fmla="*/ 1336995 w 11391441"/>
              <a:gd name="connsiteY50" fmla="*/ 6510969 h 6510969"/>
              <a:gd name="connsiteX51" fmla="*/ 965275 w 11391441"/>
              <a:gd name="connsiteY51" fmla="*/ 6510969 h 6510969"/>
              <a:gd name="connsiteX52" fmla="*/ 0 w 11391441"/>
              <a:gd name="connsiteY52" fmla="*/ 6510969 h 6510969"/>
              <a:gd name="connsiteX53" fmla="*/ 0 w 11391441"/>
              <a:gd name="connsiteY53" fmla="*/ 5984172 h 6510969"/>
              <a:gd name="connsiteX54" fmla="*/ 0 w 11391441"/>
              <a:gd name="connsiteY54" fmla="*/ 5587595 h 6510969"/>
              <a:gd name="connsiteX55" fmla="*/ 0 w 11391441"/>
              <a:gd name="connsiteY55" fmla="*/ 5125908 h 6510969"/>
              <a:gd name="connsiteX56" fmla="*/ 0 w 11391441"/>
              <a:gd name="connsiteY56" fmla="*/ 4468892 h 6510969"/>
              <a:gd name="connsiteX57" fmla="*/ 0 w 11391441"/>
              <a:gd name="connsiteY57" fmla="*/ 3746767 h 6510969"/>
              <a:gd name="connsiteX58" fmla="*/ 0 w 11391441"/>
              <a:gd name="connsiteY58" fmla="*/ 3024641 h 6510969"/>
              <a:gd name="connsiteX59" fmla="*/ 0 w 11391441"/>
              <a:gd name="connsiteY59" fmla="*/ 2562954 h 6510969"/>
              <a:gd name="connsiteX60" fmla="*/ 0 w 11391441"/>
              <a:gd name="connsiteY60" fmla="*/ 1971048 h 6510969"/>
              <a:gd name="connsiteX61" fmla="*/ 0 w 11391441"/>
              <a:gd name="connsiteY61" fmla="*/ 1509361 h 6510969"/>
              <a:gd name="connsiteX62" fmla="*/ 0 w 11391441"/>
              <a:gd name="connsiteY62" fmla="*/ 982564 h 6510969"/>
              <a:gd name="connsiteX63" fmla="*/ 0 w 11391441"/>
              <a:gd name="connsiteY63" fmla="*/ 520878 h 6510969"/>
              <a:gd name="connsiteX64" fmla="*/ 0 w 11391441"/>
              <a:gd name="connsiteY64" fmla="*/ 0 h 651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91441" h="6510969" fill="none" extrusionOk="0">
                <a:moveTo>
                  <a:pt x="0" y="0"/>
                </a:moveTo>
                <a:cubicBezTo>
                  <a:pt x="100675" y="-35582"/>
                  <a:pt x="351802" y="94"/>
                  <a:pt x="485635" y="0"/>
                </a:cubicBezTo>
                <a:cubicBezTo>
                  <a:pt x="619469" y="-94"/>
                  <a:pt x="1097724" y="11458"/>
                  <a:pt x="1313013" y="0"/>
                </a:cubicBezTo>
                <a:cubicBezTo>
                  <a:pt x="1528302" y="-11458"/>
                  <a:pt x="1687667" y="41540"/>
                  <a:pt x="2026477" y="0"/>
                </a:cubicBezTo>
                <a:cubicBezTo>
                  <a:pt x="2365287" y="-41540"/>
                  <a:pt x="2588951" y="69325"/>
                  <a:pt x="2739941" y="0"/>
                </a:cubicBezTo>
                <a:cubicBezTo>
                  <a:pt x="2890931" y="-69325"/>
                  <a:pt x="2875426" y="24523"/>
                  <a:pt x="2997748" y="0"/>
                </a:cubicBezTo>
                <a:cubicBezTo>
                  <a:pt x="3120070" y="-24523"/>
                  <a:pt x="3185318" y="12073"/>
                  <a:pt x="3255554" y="0"/>
                </a:cubicBezTo>
                <a:cubicBezTo>
                  <a:pt x="3325790" y="-12073"/>
                  <a:pt x="3709699" y="58247"/>
                  <a:pt x="4082932" y="0"/>
                </a:cubicBezTo>
                <a:cubicBezTo>
                  <a:pt x="4456165" y="-58247"/>
                  <a:pt x="4347616" y="36826"/>
                  <a:pt x="4454653" y="0"/>
                </a:cubicBezTo>
                <a:cubicBezTo>
                  <a:pt x="4561690" y="-36826"/>
                  <a:pt x="5009850" y="62262"/>
                  <a:pt x="5168117" y="0"/>
                </a:cubicBezTo>
                <a:cubicBezTo>
                  <a:pt x="5326384" y="-62262"/>
                  <a:pt x="5585511" y="68798"/>
                  <a:pt x="5767666" y="0"/>
                </a:cubicBezTo>
                <a:cubicBezTo>
                  <a:pt x="5949821" y="-68798"/>
                  <a:pt x="6089951" y="10260"/>
                  <a:pt x="6367216" y="0"/>
                </a:cubicBezTo>
                <a:cubicBezTo>
                  <a:pt x="6644481" y="-10260"/>
                  <a:pt x="6526277" y="20205"/>
                  <a:pt x="6625022" y="0"/>
                </a:cubicBezTo>
                <a:cubicBezTo>
                  <a:pt x="6723767" y="-20205"/>
                  <a:pt x="6950691" y="17404"/>
                  <a:pt x="7224572" y="0"/>
                </a:cubicBezTo>
                <a:cubicBezTo>
                  <a:pt x="7498453" y="-17404"/>
                  <a:pt x="7532142" y="24696"/>
                  <a:pt x="7710207" y="0"/>
                </a:cubicBezTo>
                <a:cubicBezTo>
                  <a:pt x="7888273" y="-24696"/>
                  <a:pt x="8145988" y="26066"/>
                  <a:pt x="8537585" y="0"/>
                </a:cubicBezTo>
                <a:cubicBezTo>
                  <a:pt x="8929182" y="-26066"/>
                  <a:pt x="9077777" y="63694"/>
                  <a:pt x="9364964" y="0"/>
                </a:cubicBezTo>
                <a:cubicBezTo>
                  <a:pt x="9652151" y="-63694"/>
                  <a:pt x="9801169" y="26436"/>
                  <a:pt x="9964513" y="0"/>
                </a:cubicBezTo>
                <a:cubicBezTo>
                  <a:pt x="10127857" y="-26436"/>
                  <a:pt x="10287199" y="18835"/>
                  <a:pt x="10450148" y="0"/>
                </a:cubicBezTo>
                <a:cubicBezTo>
                  <a:pt x="10613098" y="-18835"/>
                  <a:pt x="10600825" y="8804"/>
                  <a:pt x="10707955" y="0"/>
                </a:cubicBezTo>
                <a:cubicBezTo>
                  <a:pt x="10815085" y="-8804"/>
                  <a:pt x="11103000" y="29578"/>
                  <a:pt x="11391441" y="0"/>
                </a:cubicBezTo>
                <a:cubicBezTo>
                  <a:pt x="11420932" y="324517"/>
                  <a:pt x="11353117" y="448864"/>
                  <a:pt x="11391441" y="657016"/>
                </a:cubicBezTo>
                <a:cubicBezTo>
                  <a:pt x="11429765" y="865168"/>
                  <a:pt x="11352879" y="910500"/>
                  <a:pt x="11391441" y="1118703"/>
                </a:cubicBezTo>
                <a:cubicBezTo>
                  <a:pt x="11430003" y="1326906"/>
                  <a:pt x="11336240" y="1429053"/>
                  <a:pt x="11391441" y="1645499"/>
                </a:cubicBezTo>
                <a:cubicBezTo>
                  <a:pt x="11446642" y="1861945"/>
                  <a:pt x="11336161" y="1919677"/>
                  <a:pt x="11391441" y="2107186"/>
                </a:cubicBezTo>
                <a:cubicBezTo>
                  <a:pt x="11446721" y="2294695"/>
                  <a:pt x="11390224" y="2456810"/>
                  <a:pt x="11391441" y="2568873"/>
                </a:cubicBezTo>
                <a:cubicBezTo>
                  <a:pt x="11392658" y="2680936"/>
                  <a:pt x="11380707" y="3102255"/>
                  <a:pt x="11391441" y="3290999"/>
                </a:cubicBezTo>
                <a:cubicBezTo>
                  <a:pt x="11402175" y="3479743"/>
                  <a:pt x="11361320" y="3725245"/>
                  <a:pt x="11391441" y="4013125"/>
                </a:cubicBezTo>
                <a:cubicBezTo>
                  <a:pt x="11421562" y="4301005"/>
                  <a:pt x="11312175" y="4586945"/>
                  <a:pt x="11391441" y="4735250"/>
                </a:cubicBezTo>
                <a:cubicBezTo>
                  <a:pt x="11470707" y="4883555"/>
                  <a:pt x="11388254" y="5170360"/>
                  <a:pt x="11391441" y="5457376"/>
                </a:cubicBezTo>
                <a:cubicBezTo>
                  <a:pt x="11394628" y="5744392"/>
                  <a:pt x="11310519" y="6202179"/>
                  <a:pt x="11391441" y="6510969"/>
                </a:cubicBezTo>
                <a:cubicBezTo>
                  <a:pt x="11100015" y="6518625"/>
                  <a:pt x="10844432" y="6510287"/>
                  <a:pt x="10564063" y="6510969"/>
                </a:cubicBezTo>
                <a:cubicBezTo>
                  <a:pt x="10283694" y="6511651"/>
                  <a:pt x="10032182" y="6502443"/>
                  <a:pt x="9850599" y="6510969"/>
                </a:cubicBezTo>
                <a:cubicBezTo>
                  <a:pt x="9669016" y="6519495"/>
                  <a:pt x="9456183" y="6453355"/>
                  <a:pt x="9137135" y="6510969"/>
                </a:cubicBezTo>
                <a:cubicBezTo>
                  <a:pt x="8818087" y="6568583"/>
                  <a:pt x="8987475" y="6492663"/>
                  <a:pt x="8879328" y="6510969"/>
                </a:cubicBezTo>
                <a:cubicBezTo>
                  <a:pt x="8771181" y="6529275"/>
                  <a:pt x="8741176" y="6486386"/>
                  <a:pt x="8621522" y="6510969"/>
                </a:cubicBezTo>
                <a:cubicBezTo>
                  <a:pt x="8501868" y="6535552"/>
                  <a:pt x="8368439" y="6482002"/>
                  <a:pt x="8135887" y="6510969"/>
                </a:cubicBezTo>
                <a:cubicBezTo>
                  <a:pt x="7903336" y="6539936"/>
                  <a:pt x="7622622" y="6446469"/>
                  <a:pt x="7308509" y="6510969"/>
                </a:cubicBezTo>
                <a:cubicBezTo>
                  <a:pt x="6994396" y="6575469"/>
                  <a:pt x="7108729" y="6486932"/>
                  <a:pt x="7050702" y="6510969"/>
                </a:cubicBezTo>
                <a:cubicBezTo>
                  <a:pt x="6992675" y="6535006"/>
                  <a:pt x="6621138" y="6506298"/>
                  <a:pt x="6451153" y="6510969"/>
                </a:cubicBezTo>
                <a:cubicBezTo>
                  <a:pt x="6281168" y="6515640"/>
                  <a:pt x="6169947" y="6477529"/>
                  <a:pt x="6079432" y="6510969"/>
                </a:cubicBezTo>
                <a:cubicBezTo>
                  <a:pt x="5988917" y="6544409"/>
                  <a:pt x="5703481" y="6492801"/>
                  <a:pt x="5593797" y="6510969"/>
                </a:cubicBezTo>
                <a:cubicBezTo>
                  <a:pt x="5484113" y="6529137"/>
                  <a:pt x="5319288" y="6471487"/>
                  <a:pt x="5222076" y="6510969"/>
                </a:cubicBezTo>
                <a:cubicBezTo>
                  <a:pt x="5124864" y="6550451"/>
                  <a:pt x="4938538" y="6467731"/>
                  <a:pt x="4850356" y="6510969"/>
                </a:cubicBezTo>
                <a:cubicBezTo>
                  <a:pt x="4762174" y="6554207"/>
                  <a:pt x="4581753" y="6481968"/>
                  <a:pt x="4478635" y="6510969"/>
                </a:cubicBezTo>
                <a:cubicBezTo>
                  <a:pt x="4375517" y="6539970"/>
                  <a:pt x="4145466" y="6456400"/>
                  <a:pt x="3993000" y="6510969"/>
                </a:cubicBezTo>
                <a:cubicBezTo>
                  <a:pt x="3840535" y="6565538"/>
                  <a:pt x="3540782" y="6458271"/>
                  <a:pt x="3393450" y="6510969"/>
                </a:cubicBezTo>
                <a:cubicBezTo>
                  <a:pt x="3246118" y="6563667"/>
                  <a:pt x="2824897" y="6499954"/>
                  <a:pt x="2679986" y="6510969"/>
                </a:cubicBezTo>
                <a:cubicBezTo>
                  <a:pt x="2535075" y="6521984"/>
                  <a:pt x="2308366" y="6506694"/>
                  <a:pt x="2194351" y="6510969"/>
                </a:cubicBezTo>
                <a:cubicBezTo>
                  <a:pt x="2080336" y="6515244"/>
                  <a:pt x="1844817" y="6443364"/>
                  <a:pt x="1594802" y="6510969"/>
                </a:cubicBezTo>
                <a:cubicBezTo>
                  <a:pt x="1344787" y="6578574"/>
                  <a:pt x="1465069" y="6507521"/>
                  <a:pt x="1336995" y="6510969"/>
                </a:cubicBezTo>
                <a:cubicBezTo>
                  <a:pt x="1208921" y="6514417"/>
                  <a:pt x="1066767" y="6504135"/>
                  <a:pt x="965275" y="6510969"/>
                </a:cubicBezTo>
                <a:cubicBezTo>
                  <a:pt x="863783" y="6517803"/>
                  <a:pt x="239057" y="6449577"/>
                  <a:pt x="0" y="6510969"/>
                </a:cubicBezTo>
                <a:cubicBezTo>
                  <a:pt x="-4416" y="6388484"/>
                  <a:pt x="39305" y="6143936"/>
                  <a:pt x="0" y="5984172"/>
                </a:cubicBezTo>
                <a:cubicBezTo>
                  <a:pt x="-39305" y="5824408"/>
                  <a:pt x="20972" y="5756339"/>
                  <a:pt x="0" y="5587595"/>
                </a:cubicBezTo>
                <a:cubicBezTo>
                  <a:pt x="-20972" y="5418851"/>
                  <a:pt x="43559" y="5293969"/>
                  <a:pt x="0" y="5125908"/>
                </a:cubicBezTo>
                <a:cubicBezTo>
                  <a:pt x="-43559" y="4957847"/>
                  <a:pt x="36926" y="4751634"/>
                  <a:pt x="0" y="4468892"/>
                </a:cubicBezTo>
                <a:cubicBezTo>
                  <a:pt x="-36926" y="4186150"/>
                  <a:pt x="24456" y="4064149"/>
                  <a:pt x="0" y="3746767"/>
                </a:cubicBezTo>
                <a:cubicBezTo>
                  <a:pt x="-24456" y="3429385"/>
                  <a:pt x="54744" y="3210275"/>
                  <a:pt x="0" y="3024641"/>
                </a:cubicBezTo>
                <a:cubicBezTo>
                  <a:pt x="-54744" y="2839007"/>
                  <a:pt x="29055" y="2690621"/>
                  <a:pt x="0" y="2562954"/>
                </a:cubicBezTo>
                <a:cubicBezTo>
                  <a:pt x="-29055" y="2435287"/>
                  <a:pt x="66104" y="2108041"/>
                  <a:pt x="0" y="1971048"/>
                </a:cubicBezTo>
                <a:cubicBezTo>
                  <a:pt x="-66104" y="1834055"/>
                  <a:pt x="8445" y="1609301"/>
                  <a:pt x="0" y="1509361"/>
                </a:cubicBezTo>
                <a:cubicBezTo>
                  <a:pt x="-8445" y="1409421"/>
                  <a:pt x="11896" y="1166076"/>
                  <a:pt x="0" y="982564"/>
                </a:cubicBezTo>
                <a:cubicBezTo>
                  <a:pt x="-11896" y="799052"/>
                  <a:pt x="12173" y="727872"/>
                  <a:pt x="0" y="520878"/>
                </a:cubicBezTo>
                <a:cubicBezTo>
                  <a:pt x="-12173" y="313884"/>
                  <a:pt x="49250" y="221242"/>
                  <a:pt x="0" y="0"/>
                </a:cubicBezTo>
                <a:close/>
              </a:path>
              <a:path w="11391441" h="6510969" stroke="0" extrusionOk="0">
                <a:moveTo>
                  <a:pt x="0" y="0"/>
                </a:moveTo>
                <a:cubicBezTo>
                  <a:pt x="70297" y="-29922"/>
                  <a:pt x="151945" y="18311"/>
                  <a:pt x="257806" y="0"/>
                </a:cubicBezTo>
                <a:cubicBezTo>
                  <a:pt x="363667" y="-18311"/>
                  <a:pt x="525169" y="28604"/>
                  <a:pt x="629527" y="0"/>
                </a:cubicBezTo>
                <a:cubicBezTo>
                  <a:pt x="733885" y="-28604"/>
                  <a:pt x="957534" y="38438"/>
                  <a:pt x="1115162" y="0"/>
                </a:cubicBezTo>
                <a:cubicBezTo>
                  <a:pt x="1272791" y="-38438"/>
                  <a:pt x="1279700" y="29583"/>
                  <a:pt x="1372968" y="0"/>
                </a:cubicBezTo>
                <a:cubicBezTo>
                  <a:pt x="1466236" y="-29583"/>
                  <a:pt x="1563984" y="29351"/>
                  <a:pt x="1630775" y="0"/>
                </a:cubicBezTo>
                <a:cubicBezTo>
                  <a:pt x="1697566" y="-29351"/>
                  <a:pt x="2238362" y="52223"/>
                  <a:pt x="2458153" y="0"/>
                </a:cubicBezTo>
                <a:cubicBezTo>
                  <a:pt x="2677944" y="-52223"/>
                  <a:pt x="2806728" y="44516"/>
                  <a:pt x="2943788" y="0"/>
                </a:cubicBezTo>
                <a:cubicBezTo>
                  <a:pt x="3080849" y="-44516"/>
                  <a:pt x="3204927" y="38484"/>
                  <a:pt x="3315509" y="0"/>
                </a:cubicBezTo>
                <a:cubicBezTo>
                  <a:pt x="3426091" y="-38484"/>
                  <a:pt x="3480173" y="13149"/>
                  <a:pt x="3573315" y="0"/>
                </a:cubicBezTo>
                <a:cubicBezTo>
                  <a:pt x="3666457" y="-13149"/>
                  <a:pt x="4053512" y="41590"/>
                  <a:pt x="4400694" y="0"/>
                </a:cubicBezTo>
                <a:cubicBezTo>
                  <a:pt x="4747876" y="-41590"/>
                  <a:pt x="4766890" y="35434"/>
                  <a:pt x="5000243" y="0"/>
                </a:cubicBezTo>
                <a:cubicBezTo>
                  <a:pt x="5233596" y="-35434"/>
                  <a:pt x="5433198" y="66269"/>
                  <a:pt x="5713707" y="0"/>
                </a:cubicBezTo>
                <a:cubicBezTo>
                  <a:pt x="5994216" y="-66269"/>
                  <a:pt x="6067941" y="27134"/>
                  <a:pt x="6313257" y="0"/>
                </a:cubicBezTo>
                <a:cubicBezTo>
                  <a:pt x="6558573" y="-27134"/>
                  <a:pt x="6777694" y="17782"/>
                  <a:pt x="7140635" y="0"/>
                </a:cubicBezTo>
                <a:cubicBezTo>
                  <a:pt x="7503576" y="-17782"/>
                  <a:pt x="7384649" y="36058"/>
                  <a:pt x="7626270" y="0"/>
                </a:cubicBezTo>
                <a:cubicBezTo>
                  <a:pt x="7867892" y="-36058"/>
                  <a:pt x="8066670" y="67585"/>
                  <a:pt x="8339734" y="0"/>
                </a:cubicBezTo>
                <a:cubicBezTo>
                  <a:pt x="8612798" y="-67585"/>
                  <a:pt x="8490750" y="24419"/>
                  <a:pt x="8597540" y="0"/>
                </a:cubicBezTo>
                <a:cubicBezTo>
                  <a:pt x="8704330" y="-24419"/>
                  <a:pt x="9024740" y="46017"/>
                  <a:pt x="9424919" y="0"/>
                </a:cubicBezTo>
                <a:cubicBezTo>
                  <a:pt x="9825098" y="-46017"/>
                  <a:pt x="9970068" y="64561"/>
                  <a:pt x="10138382" y="0"/>
                </a:cubicBezTo>
                <a:cubicBezTo>
                  <a:pt x="10306696" y="-64561"/>
                  <a:pt x="10588943" y="23822"/>
                  <a:pt x="10737932" y="0"/>
                </a:cubicBezTo>
                <a:cubicBezTo>
                  <a:pt x="10886921" y="-23822"/>
                  <a:pt x="11192901" y="31098"/>
                  <a:pt x="11391441" y="0"/>
                </a:cubicBezTo>
                <a:cubicBezTo>
                  <a:pt x="11464384" y="256505"/>
                  <a:pt x="11327524" y="517972"/>
                  <a:pt x="11391441" y="722126"/>
                </a:cubicBezTo>
                <a:cubicBezTo>
                  <a:pt x="11455358" y="926280"/>
                  <a:pt x="11376496" y="1031931"/>
                  <a:pt x="11391441" y="1118703"/>
                </a:cubicBezTo>
                <a:cubicBezTo>
                  <a:pt x="11406386" y="1205475"/>
                  <a:pt x="11372856" y="1668987"/>
                  <a:pt x="11391441" y="1840829"/>
                </a:cubicBezTo>
                <a:cubicBezTo>
                  <a:pt x="11410026" y="2012671"/>
                  <a:pt x="11382933" y="2180362"/>
                  <a:pt x="11391441" y="2367625"/>
                </a:cubicBezTo>
                <a:cubicBezTo>
                  <a:pt x="11399949" y="2554888"/>
                  <a:pt x="11358106" y="2726410"/>
                  <a:pt x="11391441" y="2829312"/>
                </a:cubicBezTo>
                <a:cubicBezTo>
                  <a:pt x="11424776" y="2932214"/>
                  <a:pt x="11344022" y="3063011"/>
                  <a:pt x="11391441" y="3290999"/>
                </a:cubicBezTo>
                <a:cubicBezTo>
                  <a:pt x="11438860" y="3518987"/>
                  <a:pt x="11360136" y="3688778"/>
                  <a:pt x="11391441" y="4013125"/>
                </a:cubicBezTo>
                <a:cubicBezTo>
                  <a:pt x="11422746" y="4337472"/>
                  <a:pt x="11321112" y="4394420"/>
                  <a:pt x="11391441" y="4605031"/>
                </a:cubicBezTo>
                <a:cubicBezTo>
                  <a:pt x="11461770" y="4815642"/>
                  <a:pt x="11389289" y="4869992"/>
                  <a:pt x="11391441" y="5066718"/>
                </a:cubicBezTo>
                <a:cubicBezTo>
                  <a:pt x="11393593" y="5263444"/>
                  <a:pt x="11383168" y="5530809"/>
                  <a:pt x="11391441" y="5723734"/>
                </a:cubicBezTo>
                <a:cubicBezTo>
                  <a:pt x="11399714" y="5916659"/>
                  <a:pt x="11316912" y="6209865"/>
                  <a:pt x="11391441" y="6510969"/>
                </a:cubicBezTo>
                <a:cubicBezTo>
                  <a:pt x="11049028" y="6546281"/>
                  <a:pt x="10899426" y="6467543"/>
                  <a:pt x="10677977" y="6510969"/>
                </a:cubicBezTo>
                <a:cubicBezTo>
                  <a:pt x="10456528" y="6554395"/>
                  <a:pt x="10521065" y="6504339"/>
                  <a:pt x="10420171" y="6510969"/>
                </a:cubicBezTo>
                <a:cubicBezTo>
                  <a:pt x="10319277" y="6517599"/>
                  <a:pt x="10043247" y="6489670"/>
                  <a:pt x="9820621" y="6510969"/>
                </a:cubicBezTo>
                <a:cubicBezTo>
                  <a:pt x="9597995" y="6532268"/>
                  <a:pt x="9557894" y="6495611"/>
                  <a:pt x="9334986" y="6510969"/>
                </a:cubicBezTo>
                <a:cubicBezTo>
                  <a:pt x="9112078" y="6526327"/>
                  <a:pt x="9180129" y="6490608"/>
                  <a:pt x="9077180" y="6510969"/>
                </a:cubicBezTo>
                <a:cubicBezTo>
                  <a:pt x="8974231" y="6531330"/>
                  <a:pt x="8825307" y="6468218"/>
                  <a:pt x="8591545" y="6510969"/>
                </a:cubicBezTo>
                <a:cubicBezTo>
                  <a:pt x="8357784" y="6553720"/>
                  <a:pt x="8031361" y="6480581"/>
                  <a:pt x="7878081" y="6510969"/>
                </a:cubicBezTo>
                <a:cubicBezTo>
                  <a:pt x="7724801" y="6541357"/>
                  <a:pt x="7701787" y="6489269"/>
                  <a:pt x="7620274" y="6510969"/>
                </a:cubicBezTo>
                <a:cubicBezTo>
                  <a:pt x="7538761" y="6532669"/>
                  <a:pt x="7415549" y="6481416"/>
                  <a:pt x="7362468" y="6510969"/>
                </a:cubicBezTo>
                <a:cubicBezTo>
                  <a:pt x="7309387" y="6540522"/>
                  <a:pt x="7033741" y="6493329"/>
                  <a:pt x="6762919" y="6510969"/>
                </a:cubicBezTo>
                <a:cubicBezTo>
                  <a:pt x="6492097" y="6528609"/>
                  <a:pt x="6143860" y="6415522"/>
                  <a:pt x="5935540" y="6510969"/>
                </a:cubicBezTo>
                <a:cubicBezTo>
                  <a:pt x="5727220" y="6606416"/>
                  <a:pt x="5445080" y="6485440"/>
                  <a:pt x="5222076" y="6510969"/>
                </a:cubicBezTo>
                <a:cubicBezTo>
                  <a:pt x="4999072" y="6536498"/>
                  <a:pt x="4946757" y="6488464"/>
                  <a:pt x="4850356" y="6510969"/>
                </a:cubicBezTo>
                <a:cubicBezTo>
                  <a:pt x="4753955" y="6533474"/>
                  <a:pt x="4482499" y="6506363"/>
                  <a:pt x="4250806" y="6510969"/>
                </a:cubicBezTo>
                <a:cubicBezTo>
                  <a:pt x="4019113" y="6515575"/>
                  <a:pt x="4093761" y="6502761"/>
                  <a:pt x="3993000" y="6510969"/>
                </a:cubicBezTo>
                <a:cubicBezTo>
                  <a:pt x="3892239" y="6519177"/>
                  <a:pt x="3631663" y="6447434"/>
                  <a:pt x="3393450" y="6510969"/>
                </a:cubicBezTo>
                <a:cubicBezTo>
                  <a:pt x="3155237" y="6574504"/>
                  <a:pt x="3149104" y="6458973"/>
                  <a:pt x="2907815" y="6510969"/>
                </a:cubicBezTo>
                <a:cubicBezTo>
                  <a:pt x="2666527" y="6562965"/>
                  <a:pt x="2636443" y="6504480"/>
                  <a:pt x="2422180" y="6510969"/>
                </a:cubicBezTo>
                <a:cubicBezTo>
                  <a:pt x="2207918" y="6517458"/>
                  <a:pt x="2152239" y="6463958"/>
                  <a:pt x="1936545" y="6510969"/>
                </a:cubicBezTo>
                <a:cubicBezTo>
                  <a:pt x="1720851" y="6557980"/>
                  <a:pt x="1745438" y="6507040"/>
                  <a:pt x="1678739" y="6510969"/>
                </a:cubicBezTo>
                <a:cubicBezTo>
                  <a:pt x="1612040" y="6514898"/>
                  <a:pt x="1397813" y="6493987"/>
                  <a:pt x="1307018" y="6510969"/>
                </a:cubicBezTo>
                <a:cubicBezTo>
                  <a:pt x="1216223" y="6527951"/>
                  <a:pt x="1149723" y="6510464"/>
                  <a:pt x="1049212" y="6510969"/>
                </a:cubicBezTo>
                <a:cubicBezTo>
                  <a:pt x="948701" y="6511474"/>
                  <a:pt x="706185" y="6472011"/>
                  <a:pt x="563577" y="6510969"/>
                </a:cubicBezTo>
                <a:cubicBezTo>
                  <a:pt x="420970" y="6549927"/>
                  <a:pt x="255461" y="6483357"/>
                  <a:pt x="0" y="6510969"/>
                </a:cubicBezTo>
                <a:cubicBezTo>
                  <a:pt x="-30945" y="6416270"/>
                  <a:pt x="46032" y="6211937"/>
                  <a:pt x="0" y="6114392"/>
                </a:cubicBezTo>
                <a:cubicBezTo>
                  <a:pt x="-46032" y="6016847"/>
                  <a:pt x="51598" y="5725879"/>
                  <a:pt x="0" y="5587595"/>
                </a:cubicBezTo>
                <a:cubicBezTo>
                  <a:pt x="-51598" y="5449311"/>
                  <a:pt x="27110" y="5237260"/>
                  <a:pt x="0" y="5060799"/>
                </a:cubicBezTo>
                <a:cubicBezTo>
                  <a:pt x="-27110" y="4884338"/>
                  <a:pt x="78107" y="4732251"/>
                  <a:pt x="0" y="4403783"/>
                </a:cubicBezTo>
                <a:cubicBezTo>
                  <a:pt x="-78107" y="4075315"/>
                  <a:pt x="29151" y="4109426"/>
                  <a:pt x="0" y="4007205"/>
                </a:cubicBezTo>
                <a:cubicBezTo>
                  <a:pt x="-29151" y="3904984"/>
                  <a:pt x="54584" y="3488167"/>
                  <a:pt x="0" y="3350190"/>
                </a:cubicBezTo>
                <a:cubicBezTo>
                  <a:pt x="-54584" y="3212213"/>
                  <a:pt x="2349" y="3093783"/>
                  <a:pt x="0" y="2953612"/>
                </a:cubicBezTo>
                <a:cubicBezTo>
                  <a:pt x="-2349" y="2813441"/>
                  <a:pt x="19926" y="2681032"/>
                  <a:pt x="0" y="2557035"/>
                </a:cubicBezTo>
                <a:cubicBezTo>
                  <a:pt x="-19926" y="2433038"/>
                  <a:pt x="45956" y="2119972"/>
                  <a:pt x="0" y="1965129"/>
                </a:cubicBezTo>
                <a:cubicBezTo>
                  <a:pt x="-45956" y="1810286"/>
                  <a:pt x="32391" y="1660488"/>
                  <a:pt x="0" y="1503442"/>
                </a:cubicBezTo>
                <a:cubicBezTo>
                  <a:pt x="-32391" y="1346396"/>
                  <a:pt x="21638" y="1195256"/>
                  <a:pt x="0" y="1041755"/>
                </a:cubicBezTo>
                <a:cubicBezTo>
                  <a:pt x="-21638" y="888254"/>
                  <a:pt x="31010" y="688339"/>
                  <a:pt x="0" y="580068"/>
                </a:cubicBezTo>
                <a:cubicBezTo>
                  <a:pt x="-31010" y="471797"/>
                  <a:pt x="21884" y="2874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FAB71ED-E49D-4732-BDCE-8C2F5B578CA4}"/>
              </a:ext>
            </a:extLst>
          </p:cNvPr>
          <p:cNvSpPr/>
          <p:nvPr/>
        </p:nvSpPr>
        <p:spPr>
          <a:xfrm>
            <a:off x="-30431" y="555341"/>
            <a:ext cx="1605843" cy="535329"/>
          </a:xfrm>
          <a:custGeom>
            <a:avLst/>
            <a:gdLst>
              <a:gd name="connsiteX0" fmla="*/ 0 w 1605843"/>
              <a:gd name="connsiteY0" fmla="*/ 0 h 535329"/>
              <a:gd name="connsiteX1" fmla="*/ 446060 w 1605843"/>
              <a:gd name="connsiteY1" fmla="*/ 0 h 535329"/>
              <a:gd name="connsiteX2" fmla="*/ 878738 w 1605843"/>
              <a:gd name="connsiteY2" fmla="*/ 0 h 535329"/>
              <a:gd name="connsiteX3" fmla="*/ 1338179 w 1605843"/>
              <a:gd name="connsiteY3" fmla="*/ 0 h 535329"/>
              <a:gd name="connsiteX4" fmla="*/ 1605843 w 1605843"/>
              <a:gd name="connsiteY4" fmla="*/ 267665 h 535329"/>
              <a:gd name="connsiteX5" fmla="*/ 1338179 w 1605843"/>
              <a:gd name="connsiteY5" fmla="*/ 535329 h 535329"/>
              <a:gd name="connsiteX6" fmla="*/ 918883 w 1605843"/>
              <a:gd name="connsiteY6" fmla="*/ 535329 h 535329"/>
              <a:gd name="connsiteX7" fmla="*/ 499587 w 1605843"/>
              <a:gd name="connsiteY7" fmla="*/ 535329 h 535329"/>
              <a:gd name="connsiteX8" fmla="*/ 0 w 1605843"/>
              <a:gd name="connsiteY8" fmla="*/ 535329 h 535329"/>
              <a:gd name="connsiteX9" fmla="*/ 0 w 1605843"/>
              <a:gd name="connsiteY9" fmla="*/ 0 h 5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5843" h="535329" fill="none" extrusionOk="0">
                <a:moveTo>
                  <a:pt x="0" y="0"/>
                </a:moveTo>
                <a:cubicBezTo>
                  <a:pt x="157951" y="-6744"/>
                  <a:pt x="345460" y="22507"/>
                  <a:pt x="446060" y="0"/>
                </a:cubicBezTo>
                <a:cubicBezTo>
                  <a:pt x="546660" y="-22507"/>
                  <a:pt x="683743" y="40365"/>
                  <a:pt x="878738" y="0"/>
                </a:cubicBezTo>
                <a:cubicBezTo>
                  <a:pt x="1073733" y="-40365"/>
                  <a:pt x="1116442" y="53225"/>
                  <a:pt x="1338179" y="0"/>
                </a:cubicBezTo>
                <a:cubicBezTo>
                  <a:pt x="1402858" y="64225"/>
                  <a:pt x="1478083" y="174722"/>
                  <a:pt x="1605843" y="267665"/>
                </a:cubicBezTo>
                <a:cubicBezTo>
                  <a:pt x="1545456" y="341078"/>
                  <a:pt x="1468796" y="401479"/>
                  <a:pt x="1338179" y="535329"/>
                </a:cubicBezTo>
                <a:cubicBezTo>
                  <a:pt x="1240935" y="577884"/>
                  <a:pt x="1027491" y="513490"/>
                  <a:pt x="918883" y="535329"/>
                </a:cubicBezTo>
                <a:cubicBezTo>
                  <a:pt x="810275" y="557168"/>
                  <a:pt x="605533" y="534921"/>
                  <a:pt x="499587" y="535329"/>
                </a:cubicBezTo>
                <a:cubicBezTo>
                  <a:pt x="393641" y="535737"/>
                  <a:pt x="217625" y="488307"/>
                  <a:pt x="0" y="535329"/>
                </a:cubicBezTo>
                <a:cubicBezTo>
                  <a:pt x="-57280" y="348125"/>
                  <a:pt x="61084" y="172824"/>
                  <a:pt x="0" y="0"/>
                </a:cubicBezTo>
                <a:close/>
              </a:path>
              <a:path w="1605843" h="535329" stroke="0" extrusionOk="0">
                <a:moveTo>
                  <a:pt x="0" y="0"/>
                </a:moveTo>
                <a:cubicBezTo>
                  <a:pt x="137300" y="-6522"/>
                  <a:pt x="240154" y="24846"/>
                  <a:pt x="459441" y="0"/>
                </a:cubicBezTo>
                <a:cubicBezTo>
                  <a:pt x="678728" y="-24846"/>
                  <a:pt x="693356" y="52725"/>
                  <a:pt x="918883" y="0"/>
                </a:cubicBezTo>
                <a:cubicBezTo>
                  <a:pt x="1144410" y="-52725"/>
                  <a:pt x="1130663" y="7843"/>
                  <a:pt x="1338179" y="0"/>
                </a:cubicBezTo>
                <a:cubicBezTo>
                  <a:pt x="1419025" y="29288"/>
                  <a:pt x="1474870" y="150080"/>
                  <a:pt x="1605843" y="267665"/>
                </a:cubicBezTo>
                <a:cubicBezTo>
                  <a:pt x="1488747" y="399551"/>
                  <a:pt x="1414518" y="417712"/>
                  <a:pt x="1338179" y="535329"/>
                </a:cubicBezTo>
                <a:cubicBezTo>
                  <a:pt x="1162849" y="567192"/>
                  <a:pt x="1065182" y="510763"/>
                  <a:pt x="932265" y="535329"/>
                </a:cubicBezTo>
                <a:cubicBezTo>
                  <a:pt x="799348" y="559895"/>
                  <a:pt x="633078" y="484116"/>
                  <a:pt x="499587" y="535329"/>
                </a:cubicBezTo>
                <a:cubicBezTo>
                  <a:pt x="366096" y="586542"/>
                  <a:pt x="153573" y="501345"/>
                  <a:pt x="0" y="535329"/>
                </a:cubicBezTo>
                <a:cubicBezTo>
                  <a:pt x="-41835" y="350242"/>
                  <a:pt x="32513" y="249288"/>
                  <a:pt x="0" y="0"/>
                </a:cubicBezTo>
                <a:close/>
              </a:path>
            </a:pathLst>
          </a:custGeom>
          <a:solidFill>
            <a:srgbClr val="F58B6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bg1"/>
                </a:solidFill>
              </a:rPr>
              <a:t>تقويم بنائي</a:t>
            </a:r>
            <a:endParaRPr lang="en-AE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6CA30-9319-495C-90ED-6A3DCDD50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088" y="341523"/>
            <a:ext cx="4516219" cy="6174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A2487-B399-44CC-A54D-0CC85669D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110131" y="3572751"/>
            <a:ext cx="1881416" cy="2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6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A699F-3900-4D5E-8A40-6FDA0AE64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"/>
          <a:stretch/>
        </p:blipFill>
        <p:spPr>
          <a:xfrm>
            <a:off x="-11017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49CA8E-69C7-43EC-859B-94D40E2A4C69}"/>
              </a:ext>
            </a:extLst>
          </p:cNvPr>
          <p:cNvSpPr/>
          <p:nvPr/>
        </p:nvSpPr>
        <p:spPr>
          <a:xfrm>
            <a:off x="440675" y="176270"/>
            <a:ext cx="11391441" cy="6510969"/>
          </a:xfrm>
          <a:custGeom>
            <a:avLst/>
            <a:gdLst>
              <a:gd name="connsiteX0" fmla="*/ 0 w 11391441"/>
              <a:gd name="connsiteY0" fmla="*/ 0 h 6510969"/>
              <a:gd name="connsiteX1" fmla="*/ 485635 w 11391441"/>
              <a:gd name="connsiteY1" fmla="*/ 0 h 6510969"/>
              <a:gd name="connsiteX2" fmla="*/ 1313013 w 11391441"/>
              <a:gd name="connsiteY2" fmla="*/ 0 h 6510969"/>
              <a:gd name="connsiteX3" fmla="*/ 2026477 w 11391441"/>
              <a:gd name="connsiteY3" fmla="*/ 0 h 6510969"/>
              <a:gd name="connsiteX4" fmla="*/ 2739941 w 11391441"/>
              <a:gd name="connsiteY4" fmla="*/ 0 h 6510969"/>
              <a:gd name="connsiteX5" fmla="*/ 2997748 w 11391441"/>
              <a:gd name="connsiteY5" fmla="*/ 0 h 6510969"/>
              <a:gd name="connsiteX6" fmla="*/ 3255554 w 11391441"/>
              <a:gd name="connsiteY6" fmla="*/ 0 h 6510969"/>
              <a:gd name="connsiteX7" fmla="*/ 4082932 w 11391441"/>
              <a:gd name="connsiteY7" fmla="*/ 0 h 6510969"/>
              <a:gd name="connsiteX8" fmla="*/ 4454653 w 11391441"/>
              <a:gd name="connsiteY8" fmla="*/ 0 h 6510969"/>
              <a:gd name="connsiteX9" fmla="*/ 5168117 w 11391441"/>
              <a:gd name="connsiteY9" fmla="*/ 0 h 6510969"/>
              <a:gd name="connsiteX10" fmla="*/ 5767666 w 11391441"/>
              <a:gd name="connsiteY10" fmla="*/ 0 h 6510969"/>
              <a:gd name="connsiteX11" fmla="*/ 6367216 w 11391441"/>
              <a:gd name="connsiteY11" fmla="*/ 0 h 6510969"/>
              <a:gd name="connsiteX12" fmla="*/ 6625022 w 11391441"/>
              <a:gd name="connsiteY12" fmla="*/ 0 h 6510969"/>
              <a:gd name="connsiteX13" fmla="*/ 7224572 w 11391441"/>
              <a:gd name="connsiteY13" fmla="*/ 0 h 6510969"/>
              <a:gd name="connsiteX14" fmla="*/ 7710207 w 11391441"/>
              <a:gd name="connsiteY14" fmla="*/ 0 h 6510969"/>
              <a:gd name="connsiteX15" fmla="*/ 8537585 w 11391441"/>
              <a:gd name="connsiteY15" fmla="*/ 0 h 6510969"/>
              <a:gd name="connsiteX16" fmla="*/ 9364964 w 11391441"/>
              <a:gd name="connsiteY16" fmla="*/ 0 h 6510969"/>
              <a:gd name="connsiteX17" fmla="*/ 9964513 w 11391441"/>
              <a:gd name="connsiteY17" fmla="*/ 0 h 6510969"/>
              <a:gd name="connsiteX18" fmla="*/ 10450148 w 11391441"/>
              <a:gd name="connsiteY18" fmla="*/ 0 h 6510969"/>
              <a:gd name="connsiteX19" fmla="*/ 10707955 w 11391441"/>
              <a:gd name="connsiteY19" fmla="*/ 0 h 6510969"/>
              <a:gd name="connsiteX20" fmla="*/ 11391441 w 11391441"/>
              <a:gd name="connsiteY20" fmla="*/ 0 h 6510969"/>
              <a:gd name="connsiteX21" fmla="*/ 11391441 w 11391441"/>
              <a:gd name="connsiteY21" fmla="*/ 657016 h 6510969"/>
              <a:gd name="connsiteX22" fmla="*/ 11391441 w 11391441"/>
              <a:gd name="connsiteY22" fmla="*/ 1118703 h 6510969"/>
              <a:gd name="connsiteX23" fmla="*/ 11391441 w 11391441"/>
              <a:gd name="connsiteY23" fmla="*/ 1645499 h 6510969"/>
              <a:gd name="connsiteX24" fmla="*/ 11391441 w 11391441"/>
              <a:gd name="connsiteY24" fmla="*/ 2107186 h 6510969"/>
              <a:gd name="connsiteX25" fmla="*/ 11391441 w 11391441"/>
              <a:gd name="connsiteY25" fmla="*/ 2568873 h 6510969"/>
              <a:gd name="connsiteX26" fmla="*/ 11391441 w 11391441"/>
              <a:gd name="connsiteY26" fmla="*/ 3290999 h 6510969"/>
              <a:gd name="connsiteX27" fmla="*/ 11391441 w 11391441"/>
              <a:gd name="connsiteY27" fmla="*/ 4013125 h 6510969"/>
              <a:gd name="connsiteX28" fmla="*/ 11391441 w 11391441"/>
              <a:gd name="connsiteY28" fmla="*/ 4735250 h 6510969"/>
              <a:gd name="connsiteX29" fmla="*/ 11391441 w 11391441"/>
              <a:gd name="connsiteY29" fmla="*/ 5457376 h 6510969"/>
              <a:gd name="connsiteX30" fmla="*/ 11391441 w 11391441"/>
              <a:gd name="connsiteY30" fmla="*/ 6510969 h 6510969"/>
              <a:gd name="connsiteX31" fmla="*/ 10564063 w 11391441"/>
              <a:gd name="connsiteY31" fmla="*/ 6510969 h 6510969"/>
              <a:gd name="connsiteX32" fmla="*/ 9850599 w 11391441"/>
              <a:gd name="connsiteY32" fmla="*/ 6510969 h 6510969"/>
              <a:gd name="connsiteX33" fmla="*/ 9137135 w 11391441"/>
              <a:gd name="connsiteY33" fmla="*/ 6510969 h 6510969"/>
              <a:gd name="connsiteX34" fmla="*/ 8879328 w 11391441"/>
              <a:gd name="connsiteY34" fmla="*/ 6510969 h 6510969"/>
              <a:gd name="connsiteX35" fmla="*/ 8621522 w 11391441"/>
              <a:gd name="connsiteY35" fmla="*/ 6510969 h 6510969"/>
              <a:gd name="connsiteX36" fmla="*/ 8135887 w 11391441"/>
              <a:gd name="connsiteY36" fmla="*/ 6510969 h 6510969"/>
              <a:gd name="connsiteX37" fmla="*/ 7308509 w 11391441"/>
              <a:gd name="connsiteY37" fmla="*/ 6510969 h 6510969"/>
              <a:gd name="connsiteX38" fmla="*/ 7050702 w 11391441"/>
              <a:gd name="connsiteY38" fmla="*/ 6510969 h 6510969"/>
              <a:gd name="connsiteX39" fmla="*/ 6451153 w 11391441"/>
              <a:gd name="connsiteY39" fmla="*/ 6510969 h 6510969"/>
              <a:gd name="connsiteX40" fmla="*/ 6079432 w 11391441"/>
              <a:gd name="connsiteY40" fmla="*/ 6510969 h 6510969"/>
              <a:gd name="connsiteX41" fmla="*/ 5593797 w 11391441"/>
              <a:gd name="connsiteY41" fmla="*/ 6510969 h 6510969"/>
              <a:gd name="connsiteX42" fmla="*/ 5222076 w 11391441"/>
              <a:gd name="connsiteY42" fmla="*/ 6510969 h 6510969"/>
              <a:gd name="connsiteX43" fmla="*/ 4850356 w 11391441"/>
              <a:gd name="connsiteY43" fmla="*/ 6510969 h 6510969"/>
              <a:gd name="connsiteX44" fmla="*/ 4478635 w 11391441"/>
              <a:gd name="connsiteY44" fmla="*/ 6510969 h 6510969"/>
              <a:gd name="connsiteX45" fmla="*/ 3993000 w 11391441"/>
              <a:gd name="connsiteY45" fmla="*/ 6510969 h 6510969"/>
              <a:gd name="connsiteX46" fmla="*/ 3393450 w 11391441"/>
              <a:gd name="connsiteY46" fmla="*/ 6510969 h 6510969"/>
              <a:gd name="connsiteX47" fmla="*/ 2679986 w 11391441"/>
              <a:gd name="connsiteY47" fmla="*/ 6510969 h 6510969"/>
              <a:gd name="connsiteX48" fmla="*/ 2194351 w 11391441"/>
              <a:gd name="connsiteY48" fmla="*/ 6510969 h 6510969"/>
              <a:gd name="connsiteX49" fmla="*/ 1594802 w 11391441"/>
              <a:gd name="connsiteY49" fmla="*/ 6510969 h 6510969"/>
              <a:gd name="connsiteX50" fmla="*/ 1336995 w 11391441"/>
              <a:gd name="connsiteY50" fmla="*/ 6510969 h 6510969"/>
              <a:gd name="connsiteX51" fmla="*/ 965275 w 11391441"/>
              <a:gd name="connsiteY51" fmla="*/ 6510969 h 6510969"/>
              <a:gd name="connsiteX52" fmla="*/ 0 w 11391441"/>
              <a:gd name="connsiteY52" fmla="*/ 6510969 h 6510969"/>
              <a:gd name="connsiteX53" fmla="*/ 0 w 11391441"/>
              <a:gd name="connsiteY53" fmla="*/ 5984172 h 6510969"/>
              <a:gd name="connsiteX54" fmla="*/ 0 w 11391441"/>
              <a:gd name="connsiteY54" fmla="*/ 5587595 h 6510969"/>
              <a:gd name="connsiteX55" fmla="*/ 0 w 11391441"/>
              <a:gd name="connsiteY55" fmla="*/ 5125908 h 6510969"/>
              <a:gd name="connsiteX56" fmla="*/ 0 w 11391441"/>
              <a:gd name="connsiteY56" fmla="*/ 4468892 h 6510969"/>
              <a:gd name="connsiteX57" fmla="*/ 0 w 11391441"/>
              <a:gd name="connsiteY57" fmla="*/ 3746767 h 6510969"/>
              <a:gd name="connsiteX58" fmla="*/ 0 w 11391441"/>
              <a:gd name="connsiteY58" fmla="*/ 3024641 h 6510969"/>
              <a:gd name="connsiteX59" fmla="*/ 0 w 11391441"/>
              <a:gd name="connsiteY59" fmla="*/ 2562954 h 6510969"/>
              <a:gd name="connsiteX60" fmla="*/ 0 w 11391441"/>
              <a:gd name="connsiteY60" fmla="*/ 1971048 h 6510969"/>
              <a:gd name="connsiteX61" fmla="*/ 0 w 11391441"/>
              <a:gd name="connsiteY61" fmla="*/ 1509361 h 6510969"/>
              <a:gd name="connsiteX62" fmla="*/ 0 w 11391441"/>
              <a:gd name="connsiteY62" fmla="*/ 982564 h 6510969"/>
              <a:gd name="connsiteX63" fmla="*/ 0 w 11391441"/>
              <a:gd name="connsiteY63" fmla="*/ 520878 h 6510969"/>
              <a:gd name="connsiteX64" fmla="*/ 0 w 11391441"/>
              <a:gd name="connsiteY64" fmla="*/ 0 h 651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91441" h="6510969" fill="none" extrusionOk="0">
                <a:moveTo>
                  <a:pt x="0" y="0"/>
                </a:moveTo>
                <a:cubicBezTo>
                  <a:pt x="100675" y="-35582"/>
                  <a:pt x="351802" y="94"/>
                  <a:pt x="485635" y="0"/>
                </a:cubicBezTo>
                <a:cubicBezTo>
                  <a:pt x="619469" y="-94"/>
                  <a:pt x="1097724" y="11458"/>
                  <a:pt x="1313013" y="0"/>
                </a:cubicBezTo>
                <a:cubicBezTo>
                  <a:pt x="1528302" y="-11458"/>
                  <a:pt x="1687667" y="41540"/>
                  <a:pt x="2026477" y="0"/>
                </a:cubicBezTo>
                <a:cubicBezTo>
                  <a:pt x="2365287" y="-41540"/>
                  <a:pt x="2588951" y="69325"/>
                  <a:pt x="2739941" y="0"/>
                </a:cubicBezTo>
                <a:cubicBezTo>
                  <a:pt x="2890931" y="-69325"/>
                  <a:pt x="2875426" y="24523"/>
                  <a:pt x="2997748" y="0"/>
                </a:cubicBezTo>
                <a:cubicBezTo>
                  <a:pt x="3120070" y="-24523"/>
                  <a:pt x="3185318" y="12073"/>
                  <a:pt x="3255554" y="0"/>
                </a:cubicBezTo>
                <a:cubicBezTo>
                  <a:pt x="3325790" y="-12073"/>
                  <a:pt x="3709699" y="58247"/>
                  <a:pt x="4082932" y="0"/>
                </a:cubicBezTo>
                <a:cubicBezTo>
                  <a:pt x="4456165" y="-58247"/>
                  <a:pt x="4347616" y="36826"/>
                  <a:pt x="4454653" y="0"/>
                </a:cubicBezTo>
                <a:cubicBezTo>
                  <a:pt x="4561690" y="-36826"/>
                  <a:pt x="5009850" y="62262"/>
                  <a:pt x="5168117" y="0"/>
                </a:cubicBezTo>
                <a:cubicBezTo>
                  <a:pt x="5326384" y="-62262"/>
                  <a:pt x="5585511" y="68798"/>
                  <a:pt x="5767666" y="0"/>
                </a:cubicBezTo>
                <a:cubicBezTo>
                  <a:pt x="5949821" y="-68798"/>
                  <a:pt x="6089951" y="10260"/>
                  <a:pt x="6367216" y="0"/>
                </a:cubicBezTo>
                <a:cubicBezTo>
                  <a:pt x="6644481" y="-10260"/>
                  <a:pt x="6526277" y="20205"/>
                  <a:pt x="6625022" y="0"/>
                </a:cubicBezTo>
                <a:cubicBezTo>
                  <a:pt x="6723767" y="-20205"/>
                  <a:pt x="6950691" y="17404"/>
                  <a:pt x="7224572" y="0"/>
                </a:cubicBezTo>
                <a:cubicBezTo>
                  <a:pt x="7498453" y="-17404"/>
                  <a:pt x="7532142" y="24696"/>
                  <a:pt x="7710207" y="0"/>
                </a:cubicBezTo>
                <a:cubicBezTo>
                  <a:pt x="7888273" y="-24696"/>
                  <a:pt x="8145988" y="26066"/>
                  <a:pt x="8537585" y="0"/>
                </a:cubicBezTo>
                <a:cubicBezTo>
                  <a:pt x="8929182" y="-26066"/>
                  <a:pt x="9077777" y="63694"/>
                  <a:pt x="9364964" y="0"/>
                </a:cubicBezTo>
                <a:cubicBezTo>
                  <a:pt x="9652151" y="-63694"/>
                  <a:pt x="9801169" y="26436"/>
                  <a:pt x="9964513" y="0"/>
                </a:cubicBezTo>
                <a:cubicBezTo>
                  <a:pt x="10127857" y="-26436"/>
                  <a:pt x="10287199" y="18835"/>
                  <a:pt x="10450148" y="0"/>
                </a:cubicBezTo>
                <a:cubicBezTo>
                  <a:pt x="10613098" y="-18835"/>
                  <a:pt x="10600825" y="8804"/>
                  <a:pt x="10707955" y="0"/>
                </a:cubicBezTo>
                <a:cubicBezTo>
                  <a:pt x="10815085" y="-8804"/>
                  <a:pt x="11103000" y="29578"/>
                  <a:pt x="11391441" y="0"/>
                </a:cubicBezTo>
                <a:cubicBezTo>
                  <a:pt x="11420932" y="324517"/>
                  <a:pt x="11353117" y="448864"/>
                  <a:pt x="11391441" y="657016"/>
                </a:cubicBezTo>
                <a:cubicBezTo>
                  <a:pt x="11429765" y="865168"/>
                  <a:pt x="11352879" y="910500"/>
                  <a:pt x="11391441" y="1118703"/>
                </a:cubicBezTo>
                <a:cubicBezTo>
                  <a:pt x="11430003" y="1326906"/>
                  <a:pt x="11336240" y="1429053"/>
                  <a:pt x="11391441" y="1645499"/>
                </a:cubicBezTo>
                <a:cubicBezTo>
                  <a:pt x="11446642" y="1861945"/>
                  <a:pt x="11336161" y="1919677"/>
                  <a:pt x="11391441" y="2107186"/>
                </a:cubicBezTo>
                <a:cubicBezTo>
                  <a:pt x="11446721" y="2294695"/>
                  <a:pt x="11390224" y="2456810"/>
                  <a:pt x="11391441" y="2568873"/>
                </a:cubicBezTo>
                <a:cubicBezTo>
                  <a:pt x="11392658" y="2680936"/>
                  <a:pt x="11380707" y="3102255"/>
                  <a:pt x="11391441" y="3290999"/>
                </a:cubicBezTo>
                <a:cubicBezTo>
                  <a:pt x="11402175" y="3479743"/>
                  <a:pt x="11361320" y="3725245"/>
                  <a:pt x="11391441" y="4013125"/>
                </a:cubicBezTo>
                <a:cubicBezTo>
                  <a:pt x="11421562" y="4301005"/>
                  <a:pt x="11312175" y="4586945"/>
                  <a:pt x="11391441" y="4735250"/>
                </a:cubicBezTo>
                <a:cubicBezTo>
                  <a:pt x="11470707" y="4883555"/>
                  <a:pt x="11388254" y="5170360"/>
                  <a:pt x="11391441" y="5457376"/>
                </a:cubicBezTo>
                <a:cubicBezTo>
                  <a:pt x="11394628" y="5744392"/>
                  <a:pt x="11310519" y="6202179"/>
                  <a:pt x="11391441" y="6510969"/>
                </a:cubicBezTo>
                <a:cubicBezTo>
                  <a:pt x="11100015" y="6518625"/>
                  <a:pt x="10844432" y="6510287"/>
                  <a:pt x="10564063" y="6510969"/>
                </a:cubicBezTo>
                <a:cubicBezTo>
                  <a:pt x="10283694" y="6511651"/>
                  <a:pt x="10032182" y="6502443"/>
                  <a:pt x="9850599" y="6510969"/>
                </a:cubicBezTo>
                <a:cubicBezTo>
                  <a:pt x="9669016" y="6519495"/>
                  <a:pt x="9456183" y="6453355"/>
                  <a:pt x="9137135" y="6510969"/>
                </a:cubicBezTo>
                <a:cubicBezTo>
                  <a:pt x="8818087" y="6568583"/>
                  <a:pt x="8987475" y="6492663"/>
                  <a:pt x="8879328" y="6510969"/>
                </a:cubicBezTo>
                <a:cubicBezTo>
                  <a:pt x="8771181" y="6529275"/>
                  <a:pt x="8741176" y="6486386"/>
                  <a:pt x="8621522" y="6510969"/>
                </a:cubicBezTo>
                <a:cubicBezTo>
                  <a:pt x="8501868" y="6535552"/>
                  <a:pt x="8368439" y="6482002"/>
                  <a:pt x="8135887" y="6510969"/>
                </a:cubicBezTo>
                <a:cubicBezTo>
                  <a:pt x="7903336" y="6539936"/>
                  <a:pt x="7622622" y="6446469"/>
                  <a:pt x="7308509" y="6510969"/>
                </a:cubicBezTo>
                <a:cubicBezTo>
                  <a:pt x="6994396" y="6575469"/>
                  <a:pt x="7108729" y="6486932"/>
                  <a:pt x="7050702" y="6510969"/>
                </a:cubicBezTo>
                <a:cubicBezTo>
                  <a:pt x="6992675" y="6535006"/>
                  <a:pt x="6621138" y="6506298"/>
                  <a:pt x="6451153" y="6510969"/>
                </a:cubicBezTo>
                <a:cubicBezTo>
                  <a:pt x="6281168" y="6515640"/>
                  <a:pt x="6169947" y="6477529"/>
                  <a:pt x="6079432" y="6510969"/>
                </a:cubicBezTo>
                <a:cubicBezTo>
                  <a:pt x="5988917" y="6544409"/>
                  <a:pt x="5703481" y="6492801"/>
                  <a:pt x="5593797" y="6510969"/>
                </a:cubicBezTo>
                <a:cubicBezTo>
                  <a:pt x="5484113" y="6529137"/>
                  <a:pt x="5319288" y="6471487"/>
                  <a:pt x="5222076" y="6510969"/>
                </a:cubicBezTo>
                <a:cubicBezTo>
                  <a:pt x="5124864" y="6550451"/>
                  <a:pt x="4938538" y="6467731"/>
                  <a:pt x="4850356" y="6510969"/>
                </a:cubicBezTo>
                <a:cubicBezTo>
                  <a:pt x="4762174" y="6554207"/>
                  <a:pt x="4581753" y="6481968"/>
                  <a:pt x="4478635" y="6510969"/>
                </a:cubicBezTo>
                <a:cubicBezTo>
                  <a:pt x="4375517" y="6539970"/>
                  <a:pt x="4145466" y="6456400"/>
                  <a:pt x="3993000" y="6510969"/>
                </a:cubicBezTo>
                <a:cubicBezTo>
                  <a:pt x="3840535" y="6565538"/>
                  <a:pt x="3540782" y="6458271"/>
                  <a:pt x="3393450" y="6510969"/>
                </a:cubicBezTo>
                <a:cubicBezTo>
                  <a:pt x="3246118" y="6563667"/>
                  <a:pt x="2824897" y="6499954"/>
                  <a:pt x="2679986" y="6510969"/>
                </a:cubicBezTo>
                <a:cubicBezTo>
                  <a:pt x="2535075" y="6521984"/>
                  <a:pt x="2308366" y="6506694"/>
                  <a:pt x="2194351" y="6510969"/>
                </a:cubicBezTo>
                <a:cubicBezTo>
                  <a:pt x="2080336" y="6515244"/>
                  <a:pt x="1844817" y="6443364"/>
                  <a:pt x="1594802" y="6510969"/>
                </a:cubicBezTo>
                <a:cubicBezTo>
                  <a:pt x="1344787" y="6578574"/>
                  <a:pt x="1465069" y="6507521"/>
                  <a:pt x="1336995" y="6510969"/>
                </a:cubicBezTo>
                <a:cubicBezTo>
                  <a:pt x="1208921" y="6514417"/>
                  <a:pt x="1066767" y="6504135"/>
                  <a:pt x="965275" y="6510969"/>
                </a:cubicBezTo>
                <a:cubicBezTo>
                  <a:pt x="863783" y="6517803"/>
                  <a:pt x="239057" y="6449577"/>
                  <a:pt x="0" y="6510969"/>
                </a:cubicBezTo>
                <a:cubicBezTo>
                  <a:pt x="-4416" y="6388484"/>
                  <a:pt x="39305" y="6143936"/>
                  <a:pt x="0" y="5984172"/>
                </a:cubicBezTo>
                <a:cubicBezTo>
                  <a:pt x="-39305" y="5824408"/>
                  <a:pt x="20972" y="5756339"/>
                  <a:pt x="0" y="5587595"/>
                </a:cubicBezTo>
                <a:cubicBezTo>
                  <a:pt x="-20972" y="5418851"/>
                  <a:pt x="43559" y="5293969"/>
                  <a:pt x="0" y="5125908"/>
                </a:cubicBezTo>
                <a:cubicBezTo>
                  <a:pt x="-43559" y="4957847"/>
                  <a:pt x="36926" y="4751634"/>
                  <a:pt x="0" y="4468892"/>
                </a:cubicBezTo>
                <a:cubicBezTo>
                  <a:pt x="-36926" y="4186150"/>
                  <a:pt x="24456" y="4064149"/>
                  <a:pt x="0" y="3746767"/>
                </a:cubicBezTo>
                <a:cubicBezTo>
                  <a:pt x="-24456" y="3429385"/>
                  <a:pt x="54744" y="3210275"/>
                  <a:pt x="0" y="3024641"/>
                </a:cubicBezTo>
                <a:cubicBezTo>
                  <a:pt x="-54744" y="2839007"/>
                  <a:pt x="29055" y="2690621"/>
                  <a:pt x="0" y="2562954"/>
                </a:cubicBezTo>
                <a:cubicBezTo>
                  <a:pt x="-29055" y="2435287"/>
                  <a:pt x="66104" y="2108041"/>
                  <a:pt x="0" y="1971048"/>
                </a:cubicBezTo>
                <a:cubicBezTo>
                  <a:pt x="-66104" y="1834055"/>
                  <a:pt x="8445" y="1609301"/>
                  <a:pt x="0" y="1509361"/>
                </a:cubicBezTo>
                <a:cubicBezTo>
                  <a:pt x="-8445" y="1409421"/>
                  <a:pt x="11896" y="1166076"/>
                  <a:pt x="0" y="982564"/>
                </a:cubicBezTo>
                <a:cubicBezTo>
                  <a:pt x="-11896" y="799052"/>
                  <a:pt x="12173" y="727872"/>
                  <a:pt x="0" y="520878"/>
                </a:cubicBezTo>
                <a:cubicBezTo>
                  <a:pt x="-12173" y="313884"/>
                  <a:pt x="49250" y="221242"/>
                  <a:pt x="0" y="0"/>
                </a:cubicBezTo>
                <a:close/>
              </a:path>
              <a:path w="11391441" h="6510969" stroke="0" extrusionOk="0">
                <a:moveTo>
                  <a:pt x="0" y="0"/>
                </a:moveTo>
                <a:cubicBezTo>
                  <a:pt x="70297" y="-29922"/>
                  <a:pt x="151945" y="18311"/>
                  <a:pt x="257806" y="0"/>
                </a:cubicBezTo>
                <a:cubicBezTo>
                  <a:pt x="363667" y="-18311"/>
                  <a:pt x="525169" y="28604"/>
                  <a:pt x="629527" y="0"/>
                </a:cubicBezTo>
                <a:cubicBezTo>
                  <a:pt x="733885" y="-28604"/>
                  <a:pt x="957534" y="38438"/>
                  <a:pt x="1115162" y="0"/>
                </a:cubicBezTo>
                <a:cubicBezTo>
                  <a:pt x="1272791" y="-38438"/>
                  <a:pt x="1279700" y="29583"/>
                  <a:pt x="1372968" y="0"/>
                </a:cubicBezTo>
                <a:cubicBezTo>
                  <a:pt x="1466236" y="-29583"/>
                  <a:pt x="1563984" y="29351"/>
                  <a:pt x="1630775" y="0"/>
                </a:cubicBezTo>
                <a:cubicBezTo>
                  <a:pt x="1697566" y="-29351"/>
                  <a:pt x="2238362" y="52223"/>
                  <a:pt x="2458153" y="0"/>
                </a:cubicBezTo>
                <a:cubicBezTo>
                  <a:pt x="2677944" y="-52223"/>
                  <a:pt x="2806728" y="44516"/>
                  <a:pt x="2943788" y="0"/>
                </a:cubicBezTo>
                <a:cubicBezTo>
                  <a:pt x="3080849" y="-44516"/>
                  <a:pt x="3204927" y="38484"/>
                  <a:pt x="3315509" y="0"/>
                </a:cubicBezTo>
                <a:cubicBezTo>
                  <a:pt x="3426091" y="-38484"/>
                  <a:pt x="3480173" y="13149"/>
                  <a:pt x="3573315" y="0"/>
                </a:cubicBezTo>
                <a:cubicBezTo>
                  <a:pt x="3666457" y="-13149"/>
                  <a:pt x="4053512" y="41590"/>
                  <a:pt x="4400694" y="0"/>
                </a:cubicBezTo>
                <a:cubicBezTo>
                  <a:pt x="4747876" y="-41590"/>
                  <a:pt x="4766890" y="35434"/>
                  <a:pt x="5000243" y="0"/>
                </a:cubicBezTo>
                <a:cubicBezTo>
                  <a:pt x="5233596" y="-35434"/>
                  <a:pt x="5433198" y="66269"/>
                  <a:pt x="5713707" y="0"/>
                </a:cubicBezTo>
                <a:cubicBezTo>
                  <a:pt x="5994216" y="-66269"/>
                  <a:pt x="6067941" y="27134"/>
                  <a:pt x="6313257" y="0"/>
                </a:cubicBezTo>
                <a:cubicBezTo>
                  <a:pt x="6558573" y="-27134"/>
                  <a:pt x="6777694" y="17782"/>
                  <a:pt x="7140635" y="0"/>
                </a:cubicBezTo>
                <a:cubicBezTo>
                  <a:pt x="7503576" y="-17782"/>
                  <a:pt x="7384649" y="36058"/>
                  <a:pt x="7626270" y="0"/>
                </a:cubicBezTo>
                <a:cubicBezTo>
                  <a:pt x="7867892" y="-36058"/>
                  <a:pt x="8066670" y="67585"/>
                  <a:pt x="8339734" y="0"/>
                </a:cubicBezTo>
                <a:cubicBezTo>
                  <a:pt x="8612798" y="-67585"/>
                  <a:pt x="8490750" y="24419"/>
                  <a:pt x="8597540" y="0"/>
                </a:cubicBezTo>
                <a:cubicBezTo>
                  <a:pt x="8704330" y="-24419"/>
                  <a:pt x="9024740" y="46017"/>
                  <a:pt x="9424919" y="0"/>
                </a:cubicBezTo>
                <a:cubicBezTo>
                  <a:pt x="9825098" y="-46017"/>
                  <a:pt x="9970068" y="64561"/>
                  <a:pt x="10138382" y="0"/>
                </a:cubicBezTo>
                <a:cubicBezTo>
                  <a:pt x="10306696" y="-64561"/>
                  <a:pt x="10588943" y="23822"/>
                  <a:pt x="10737932" y="0"/>
                </a:cubicBezTo>
                <a:cubicBezTo>
                  <a:pt x="10886921" y="-23822"/>
                  <a:pt x="11192901" y="31098"/>
                  <a:pt x="11391441" y="0"/>
                </a:cubicBezTo>
                <a:cubicBezTo>
                  <a:pt x="11464384" y="256505"/>
                  <a:pt x="11327524" y="517972"/>
                  <a:pt x="11391441" y="722126"/>
                </a:cubicBezTo>
                <a:cubicBezTo>
                  <a:pt x="11455358" y="926280"/>
                  <a:pt x="11376496" y="1031931"/>
                  <a:pt x="11391441" y="1118703"/>
                </a:cubicBezTo>
                <a:cubicBezTo>
                  <a:pt x="11406386" y="1205475"/>
                  <a:pt x="11372856" y="1668987"/>
                  <a:pt x="11391441" y="1840829"/>
                </a:cubicBezTo>
                <a:cubicBezTo>
                  <a:pt x="11410026" y="2012671"/>
                  <a:pt x="11382933" y="2180362"/>
                  <a:pt x="11391441" y="2367625"/>
                </a:cubicBezTo>
                <a:cubicBezTo>
                  <a:pt x="11399949" y="2554888"/>
                  <a:pt x="11358106" y="2726410"/>
                  <a:pt x="11391441" y="2829312"/>
                </a:cubicBezTo>
                <a:cubicBezTo>
                  <a:pt x="11424776" y="2932214"/>
                  <a:pt x="11344022" y="3063011"/>
                  <a:pt x="11391441" y="3290999"/>
                </a:cubicBezTo>
                <a:cubicBezTo>
                  <a:pt x="11438860" y="3518987"/>
                  <a:pt x="11360136" y="3688778"/>
                  <a:pt x="11391441" y="4013125"/>
                </a:cubicBezTo>
                <a:cubicBezTo>
                  <a:pt x="11422746" y="4337472"/>
                  <a:pt x="11321112" y="4394420"/>
                  <a:pt x="11391441" y="4605031"/>
                </a:cubicBezTo>
                <a:cubicBezTo>
                  <a:pt x="11461770" y="4815642"/>
                  <a:pt x="11389289" y="4869992"/>
                  <a:pt x="11391441" y="5066718"/>
                </a:cubicBezTo>
                <a:cubicBezTo>
                  <a:pt x="11393593" y="5263444"/>
                  <a:pt x="11383168" y="5530809"/>
                  <a:pt x="11391441" y="5723734"/>
                </a:cubicBezTo>
                <a:cubicBezTo>
                  <a:pt x="11399714" y="5916659"/>
                  <a:pt x="11316912" y="6209865"/>
                  <a:pt x="11391441" y="6510969"/>
                </a:cubicBezTo>
                <a:cubicBezTo>
                  <a:pt x="11049028" y="6546281"/>
                  <a:pt x="10899426" y="6467543"/>
                  <a:pt x="10677977" y="6510969"/>
                </a:cubicBezTo>
                <a:cubicBezTo>
                  <a:pt x="10456528" y="6554395"/>
                  <a:pt x="10521065" y="6504339"/>
                  <a:pt x="10420171" y="6510969"/>
                </a:cubicBezTo>
                <a:cubicBezTo>
                  <a:pt x="10319277" y="6517599"/>
                  <a:pt x="10043247" y="6489670"/>
                  <a:pt x="9820621" y="6510969"/>
                </a:cubicBezTo>
                <a:cubicBezTo>
                  <a:pt x="9597995" y="6532268"/>
                  <a:pt x="9557894" y="6495611"/>
                  <a:pt x="9334986" y="6510969"/>
                </a:cubicBezTo>
                <a:cubicBezTo>
                  <a:pt x="9112078" y="6526327"/>
                  <a:pt x="9180129" y="6490608"/>
                  <a:pt x="9077180" y="6510969"/>
                </a:cubicBezTo>
                <a:cubicBezTo>
                  <a:pt x="8974231" y="6531330"/>
                  <a:pt x="8825307" y="6468218"/>
                  <a:pt x="8591545" y="6510969"/>
                </a:cubicBezTo>
                <a:cubicBezTo>
                  <a:pt x="8357784" y="6553720"/>
                  <a:pt x="8031361" y="6480581"/>
                  <a:pt x="7878081" y="6510969"/>
                </a:cubicBezTo>
                <a:cubicBezTo>
                  <a:pt x="7724801" y="6541357"/>
                  <a:pt x="7701787" y="6489269"/>
                  <a:pt x="7620274" y="6510969"/>
                </a:cubicBezTo>
                <a:cubicBezTo>
                  <a:pt x="7538761" y="6532669"/>
                  <a:pt x="7415549" y="6481416"/>
                  <a:pt x="7362468" y="6510969"/>
                </a:cubicBezTo>
                <a:cubicBezTo>
                  <a:pt x="7309387" y="6540522"/>
                  <a:pt x="7033741" y="6493329"/>
                  <a:pt x="6762919" y="6510969"/>
                </a:cubicBezTo>
                <a:cubicBezTo>
                  <a:pt x="6492097" y="6528609"/>
                  <a:pt x="6143860" y="6415522"/>
                  <a:pt x="5935540" y="6510969"/>
                </a:cubicBezTo>
                <a:cubicBezTo>
                  <a:pt x="5727220" y="6606416"/>
                  <a:pt x="5445080" y="6485440"/>
                  <a:pt x="5222076" y="6510969"/>
                </a:cubicBezTo>
                <a:cubicBezTo>
                  <a:pt x="4999072" y="6536498"/>
                  <a:pt x="4946757" y="6488464"/>
                  <a:pt x="4850356" y="6510969"/>
                </a:cubicBezTo>
                <a:cubicBezTo>
                  <a:pt x="4753955" y="6533474"/>
                  <a:pt x="4482499" y="6506363"/>
                  <a:pt x="4250806" y="6510969"/>
                </a:cubicBezTo>
                <a:cubicBezTo>
                  <a:pt x="4019113" y="6515575"/>
                  <a:pt x="4093761" y="6502761"/>
                  <a:pt x="3993000" y="6510969"/>
                </a:cubicBezTo>
                <a:cubicBezTo>
                  <a:pt x="3892239" y="6519177"/>
                  <a:pt x="3631663" y="6447434"/>
                  <a:pt x="3393450" y="6510969"/>
                </a:cubicBezTo>
                <a:cubicBezTo>
                  <a:pt x="3155237" y="6574504"/>
                  <a:pt x="3149104" y="6458973"/>
                  <a:pt x="2907815" y="6510969"/>
                </a:cubicBezTo>
                <a:cubicBezTo>
                  <a:pt x="2666527" y="6562965"/>
                  <a:pt x="2636443" y="6504480"/>
                  <a:pt x="2422180" y="6510969"/>
                </a:cubicBezTo>
                <a:cubicBezTo>
                  <a:pt x="2207918" y="6517458"/>
                  <a:pt x="2152239" y="6463958"/>
                  <a:pt x="1936545" y="6510969"/>
                </a:cubicBezTo>
                <a:cubicBezTo>
                  <a:pt x="1720851" y="6557980"/>
                  <a:pt x="1745438" y="6507040"/>
                  <a:pt x="1678739" y="6510969"/>
                </a:cubicBezTo>
                <a:cubicBezTo>
                  <a:pt x="1612040" y="6514898"/>
                  <a:pt x="1397813" y="6493987"/>
                  <a:pt x="1307018" y="6510969"/>
                </a:cubicBezTo>
                <a:cubicBezTo>
                  <a:pt x="1216223" y="6527951"/>
                  <a:pt x="1149723" y="6510464"/>
                  <a:pt x="1049212" y="6510969"/>
                </a:cubicBezTo>
                <a:cubicBezTo>
                  <a:pt x="948701" y="6511474"/>
                  <a:pt x="706185" y="6472011"/>
                  <a:pt x="563577" y="6510969"/>
                </a:cubicBezTo>
                <a:cubicBezTo>
                  <a:pt x="420970" y="6549927"/>
                  <a:pt x="255461" y="6483357"/>
                  <a:pt x="0" y="6510969"/>
                </a:cubicBezTo>
                <a:cubicBezTo>
                  <a:pt x="-30945" y="6416270"/>
                  <a:pt x="46032" y="6211937"/>
                  <a:pt x="0" y="6114392"/>
                </a:cubicBezTo>
                <a:cubicBezTo>
                  <a:pt x="-46032" y="6016847"/>
                  <a:pt x="51598" y="5725879"/>
                  <a:pt x="0" y="5587595"/>
                </a:cubicBezTo>
                <a:cubicBezTo>
                  <a:pt x="-51598" y="5449311"/>
                  <a:pt x="27110" y="5237260"/>
                  <a:pt x="0" y="5060799"/>
                </a:cubicBezTo>
                <a:cubicBezTo>
                  <a:pt x="-27110" y="4884338"/>
                  <a:pt x="78107" y="4732251"/>
                  <a:pt x="0" y="4403783"/>
                </a:cubicBezTo>
                <a:cubicBezTo>
                  <a:pt x="-78107" y="4075315"/>
                  <a:pt x="29151" y="4109426"/>
                  <a:pt x="0" y="4007205"/>
                </a:cubicBezTo>
                <a:cubicBezTo>
                  <a:pt x="-29151" y="3904984"/>
                  <a:pt x="54584" y="3488167"/>
                  <a:pt x="0" y="3350190"/>
                </a:cubicBezTo>
                <a:cubicBezTo>
                  <a:pt x="-54584" y="3212213"/>
                  <a:pt x="2349" y="3093783"/>
                  <a:pt x="0" y="2953612"/>
                </a:cubicBezTo>
                <a:cubicBezTo>
                  <a:pt x="-2349" y="2813441"/>
                  <a:pt x="19926" y="2681032"/>
                  <a:pt x="0" y="2557035"/>
                </a:cubicBezTo>
                <a:cubicBezTo>
                  <a:pt x="-19926" y="2433038"/>
                  <a:pt x="45956" y="2119972"/>
                  <a:pt x="0" y="1965129"/>
                </a:cubicBezTo>
                <a:cubicBezTo>
                  <a:pt x="-45956" y="1810286"/>
                  <a:pt x="32391" y="1660488"/>
                  <a:pt x="0" y="1503442"/>
                </a:cubicBezTo>
                <a:cubicBezTo>
                  <a:pt x="-32391" y="1346396"/>
                  <a:pt x="21638" y="1195256"/>
                  <a:pt x="0" y="1041755"/>
                </a:cubicBezTo>
                <a:cubicBezTo>
                  <a:pt x="-21638" y="888254"/>
                  <a:pt x="31010" y="688339"/>
                  <a:pt x="0" y="580068"/>
                </a:cubicBezTo>
                <a:cubicBezTo>
                  <a:pt x="-31010" y="471797"/>
                  <a:pt x="21884" y="2874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32247A9-3C34-4622-B9E5-00F1BB9CB666}"/>
              </a:ext>
            </a:extLst>
          </p:cNvPr>
          <p:cNvSpPr/>
          <p:nvPr/>
        </p:nvSpPr>
        <p:spPr>
          <a:xfrm>
            <a:off x="-30431" y="555341"/>
            <a:ext cx="1605843" cy="535329"/>
          </a:xfrm>
          <a:custGeom>
            <a:avLst/>
            <a:gdLst>
              <a:gd name="connsiteX0" fmla="*/ 0 w 1605843"/>
              <a:gd name="connsiteY0" fmla="*/ 0 h 535329"/>
              <a:gd name="connsiteX1" fmla="*/ 446060 w 1605843"/>
              <a:gd name="connsiteY1" fmla="*/ 0 h 535329"/>
              <a:gd name="connsiteX2" fmla="*/ 878738 w 1605843"/>
              <a:gd name="connsiteY2" fmla="*/ 0 h 535329"/>
              <a:gd name="connsiteX3" fmla="*/ 1338179 w 1605843"/>
              <a:gd name="connsiteY3" fmla="*/ 0 h 535329"/>
              <a:gd name="connsiteX4" fmla="*/ 1605843 w 1605843"/>
              <a:gd name="connsiteY4" fmla="*/ 267665 h 535329"/>
              <a:gd name="connsiteX5" fmla="*/ 1338179 w 1605843"/>
              <a:gd name="connsiteY5" fmla="*/ 535329 h 535329"/>
              <a:gd name="connsiteX6" fmla="*/ 918883 w 1605843"/>
              <a:gd name="connsiteY6" fmla="*/ 535329 h 535329"/>
              <a:gd name="connsiteX7" fmla="*/ 499587 w 1605843"/>
              <a:gd name="connsiteY7" fmla="*/ 535329 h 535329"/>
              <a:gd name="connsiteX8" fmla="*/ 0 w 1605843"/>
              <a:gd name="connsiteY8" fmla="*/ 535329 h 535329"/>
              <a:gd name="connsiteX9" fmla="*/ 0 w 1605843"/>
              <a:gd name="connsiteY9" fmla="*/ 0 h 5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5843" h="535329" fill="none" extrusionOk="0">
                <a:moveTo>
                  <a:pt x="0" y="0"/>
                </a:moveTo>
                <a:cubicBezTo>
                  <a:pt x="157951" y="-6744"/>
                  <a:pt x="345460" y="22507"/>
                  <a:pt x="446060" y="0"/>
                </a:cubicBezTo>
                <a:cubicBezTo>
                  <a:pt x="546660" y="-22507"/>
                  <a:pt x="683743" y="40365"/>
                  <a:pt x="878738" y="0"/>
                </a:cubicBezTo>
                <a:cubicBezTo>
                  <a:pt x="1073733" y="-40365"/>
                  <a:pt x="1116442" y="53225"/>
                  <a:pt x="1338179" y="0"/>
                </a:cubicBezTo>
                <a:cubicBezTo>
                  <a:pt x="1402858" y="64225"/>
                  <a:pt x="1478083" y="174722"/>
                  <a:pt x="1605843" y="267665"/>
                </a:cubicBezTo>
                <a:cubicBezTo>
                  <a:pt x="1545456" y="341078"/>
                  <a:pt x="1468796" y="401479"/>
                  <a:pt x="1338179" y="535329"/>
                </a:cubicBezTo>
                <a:cubicBezTo>
                  <a:pt x="1240935" y="577884"/>
                  <a:pt x="1027491" y="513490"/>
                  <a:pt x="918883" y="535329"/>
                </a:cubicBezTo>
                <a:cubicBezTo>
                  <a:pt x="810275" y="557168"/>
                  <a:pt x="605533" y="534921"/>
                  <a:pt x="499587" y="535329"/>
                </a:cubicBezTo>
                <a:cubicBezTo>
                  <a:pt x="393641" y="535737"/>
                  <a:pt x="217625" y="488307"/>
                  <a:pt x="0" y="535329"/>
                </a:cubicBezTo>
                <a:cubicBezTo>
                  <a:pt x="-57280" y="348125"/>
                  <a:pt x="61084" y="172824"/>
                  <a:pt x="0" y="0"/>
                </a:cubicBezTo>
                <a:close/>
              </a:path>
              <a:path w="1605843" h="535329" stroke="0" extrusionOk="0">
                <a:moveTo>
                  <a:pt x="0" y="0"/>
                </a:moveTo>
                <a:cubicBezTo>
                  <a:pt x="137300" y="-6522"/>
                  <a:pt x="240154" y="24846"/>
                  <a:pt x="459441" y="0"/>
                </a:cubicBezTo>
                <a:cubicBezTo>
                  <a:pt x="678728" y="-24846"/>
                  <a:pt x="693356" y="52725"/>
                  <a:pt x="918883" y="0"/>
                </a:cubicBezTo>
                <a:cubicBezTo>
                  <a:pt x="1144410" y="-52725"/>
                  <a:pt x="1130663" y="7843"/>
                  <a:pt x="1338179" y="0"/>
                </a:cubicBezTo>
                <a:cubicBezTo>
                  <a:pt x="1419025" y="29288"/>
                  <a:pt x="1474870" y="150080"/>
                  <a:pt x="1605843" y="267665"/>
                </a:cubicBezTo>
                <a:cubicBezTo>
                  <a:pt x="1488747" y="399551"/>
                  <a:pt x="1414518" y="417712"/>
                  <a:pt x="1338179" y="535329"/>
                </a:cubicBezTo>
                <a:cubicBezTo>
                  <a:pt x="1162849" y="567192"/>
                  <a:pt x="1065182" y="510763"/>
                  <a:pt x="932265" y="535329"/>
                </a:cubicBezTo>
                <a:cubicBezTo>
                  <a:pt x="799348" y="559895"/>
                  <a:pt x="633078" y="484116"/>
                  <a:pt x="499587" y="535329"/>
                </a:cubicBezTo>
                <a:cubicBezTo>
                  <a:pt x="366096" y="586542"/>
                  <a:pt x="153573" y="501345"/>
                  <a:pt x="0" y="535329"/>
                </a:cubicBezTo>
                <a:cubicBezTo>
                  <a:pt x="-41835" y="350242"/>
                  <a:pt x="32513" y="249288"/>
                  <a:pt x="0" y="0"/>
                </a:cubicBezTo>
                <a:close/>
              </a:path>
            </a:pathLst>
          </a:custGeom>
          <a:solidFill>
            <a:srgbClr val="F58B6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bg1"/>
                </a:solidFill>
              </a:rPr>
              <a:t>عرض الدرس </a:t>
            </a:r>
            <a:endParaRPr lang="en-AE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BE1F63-6318-4E4D-8A32-256FE33B0060}"/>
              </a:ext>
            </a:extLst>
          </p:cNvPr>
          <p:cNvCxnSpPr>
            <a:cxnSpLocks/>
          </p:cNvCxnSpPr>
          <p:nvPr/>
        </p:nvCxnSpPr>
        <p:spPr>
          <a:xfrm flipH="1">
            <a:off x="4406288" y="4456181"/>
            <a:ext cx="736499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BFCAB61-6B67-4CE0-80F8-9559120012D0}"/>
              </a:ext>
            </a:extLst>
          </p:cNvPr>
          <p:cNvSpPr txBox="1"/>
          <p:nvPr/>
        </p:nvSpPr>
        <p:spPr>
          <a:xfrm>
            <a:off x="7514468" y="397894"/>
            <a:ext cx="4150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الكلمة وقطعها إلى مقاطع :</a:t>
            </a:r>
            <a:endParaRPr lang="en-AE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AE39DF-56E4-4913-9EBD-907F7BF841EF}"/>
              </a:ext>
            </a:extLst>
          </p:cNvPr>
          <p:cNvSpPr/>
          <p:nvPr/>
        </p:nvSpPr>
        <p:spPr>
          <a:xfrm>
            <a:off x="4533905" y="1194764"/>
            <a:ext cx="335279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</a:t>
            </a:r>
            <a:r>
              <a:rPr lang="ar-AE" sz="13800" b="1" dirty="0" err="1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دا</a:t>
            </a:r>
            <a:endParaRPr lang="en-US" sz="138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7F334-987D-48D6-8F32-75EE34E122D2}"/>
              </a:ext>
            </a:extLst>
          </p:cNvPr>
          <p:cNvSpPr/>
          <p:nvPr/>
        </p:nvSpPr>
        <p:spPr>
          <a:xfrm>
            <a:off x="6406199" y="1190130"/>
            <a:ext cx="228460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3800" b="1" dirty="0" err="1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أَضْ</a:t>
            </a:r>
            <a:r>
              <a:rPr lang="ar-AE" sz="138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</a:t>
            </a:r>
            <a:endParaRPr lang="en-US" sz="138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E29EF9-7440-4E67-9C1C-AC298E56A742}"/>
              </a:ext>
            </a:extLst>
          </p:cNvPr>
          <p:cNvCxnSpPr/>
          <p:nvPr/>
        </p:nvCxnSpPr>
        <p:spPr>
          <a:xfrm flipH="1">
            <a:off x="9364133" y="3463271"/>
            <a:ext cx="245534" cy="99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CA298C-D058-48F0-A7C8-8BD24FBEEE67}"/>
              </a:ext>
            </a:extLst>
          </p:cNvPr>
          <p:cNvCxnSpPr/>
          <p:nvPr/>
        </p:nvCxnSpPr>
        <p:spPr>
          <a:xfrm flipH="1">
            <a:off x="6830040" y="3443361"/>
            <a:ext cx="245534" cy="99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4DAC7-4E62-4414-9342-C9D80811A783}"/>
              </a:ext>
            </a:extLst>
          </p:cNvPr>
          <p:cNvSpPr/>
          <p:nvPr/>
        </p:nvSpPr>
        <p:spPr>
          <a:xfrm>
            <a:off x="3398187" y="1190130"/>
            <a:ext cx="335279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دٌ</a:t>
            </a:r>
            <a:endParaRPr lang="en-US" sz="138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5DF65E-E851-4F2F-9817-F47AE9DEC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110131" y="3572751"/>
            <a:ext cx="1881416" cy="2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6185 0.275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16485 0.2738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9609 0.26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144</Words>
  <Application>Microsoft Office PowerPoint</Application>
  <PresentationFormat>Widescreen</PresentationFormat>
  <Paragraphs>49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مريم المسافري</cp:lastModifiedBy>
  <cp:revision>15</cp:revision>
  <dcterms:created xsi:type="dcterms:W3CDTF">2021-12-15T03:12:40Z</dcterms:created>
  <dcterms:modified xsi:type="dcterms:W3CDTF">2022-01-08T03:13:22Z</dcterms:modified>
</cp:coreProperties>
</file>