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7"/>
  </p:notesMasterIdLst>
  <p:sldIdLst>
    <p:sldId id="544" r:id="rId2"/>
    <p:sldId id="4086" r:id="rId3"/>
    <p:sldId id="4101" r:id="rId4"/>
    <p:sldId id="4102" r:id="rId5"/>
    <p:sldId id="4087" r:id="rId6"/>
    <p:sldId id="4034" r:id="rId7"/>
    <p:sldId id="4104" r:id="rId8"/>
    <p:sldId id="4093" r:id="rId9"/>
    <p:sldId id="4094" r:id="rId10"/>
    <p:sldId id="4095" r:id="rId11"/>
    <p:sldId id="4096" r:id="rId12"/>
    <p:sldId id="4097" r:id="rId13"/>
    <p:sldId id="4098" r:id="rId14"/>
    <p:sldId id="4099" r:id="rId15"/>
    <p:sldId id="4103" r:id="rId16"/>
    <p:sldId id="258" r:id="rId17"/>
    <p:sldId id="4067" r:id="rId18"/>
    <p:sldId id="4105" r:id="rId19"/>
    <p:sldId id="4106" r:id="rId20"/>
    <p:sldId id="4108" r:id="rId21"/>
    <p:sldId id="4070" r:id="rId22"/>
    <p:sldId id="4111" r:id="rId23"/>
    <p:sldId id="4109" r:id="rId24"/>
    <p:sldId id="4110" r:id="rId25"/>
    <p:sldId id="266" r:id="rId26"/>
    <p:sldId id="4047" r:id="rId27"/>
    <p:sldId id="4078" r:id="rId28"/>
    <p:sldId id="4088" r:id="rId29"/>
    <p:sldId id="4089" r:id="rId30"/>
    <p:sldId id="4090" r:id="rId31"/>
    <p:sldId id="4091" r:id="rId32"/>
    <p:sldId id="4092" r:id="rId33"/>
    <p:sldId id="4081" r:id="rId34"/>
    <p:sldId id="4084" r:id="rId35"/>
    <p:sldId id="4082" r:id="rId36"/>
  </p:sldIdLst>
  <p:sldSz cx="9144000" cy="5143500" type="screen16x9"/>
  <p:notesSz cx="6858000" cy="9144000"/>
  <p:embeddedFontLst>
    <p:embeddedFont>
      <p:font typeface="Microsoft Sans Serif" panose="020B0604020202020204" pitchFamily="34" charset="0"/>
      <p:regular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Bebas Neue" panose="020B0604020202020204" charset="0"/>
      <p:regular r:id="rId43"/>
    </p:embeddedFont>
    <p:embeddedFont>
      <p:font typeface="Darker Grotesque Medium" panose="020B0604020202020204" charset="0"/>
      <p:regular r:id="rId44"/>
      <p:bold r:id="rId45"/>
    </p:embeddedFont>
    <p:embeddedFont>
      <p:font typeface="Andalus" panose="02020603050405020304" pitchFamily="18" charset="-78"/>
      <p:regular r:id="rId46"/>
    </p:embeddedFont>
    <p:embeddedFont>
      <p:font typeface="Helvetica" panose="020B0604020202020204" pitchFamily="34" charset="0"/>
      <p:regular r:id="rId47"/>
      <p:bold r:id="rId48"/>
      <p:italic r:id="rId49"/>
      <p:boldItalic r:id="rId50"/>
    </p:embeddedFont>
    <p:embeddedFont>
      <p:font typeface="Aldhabi" panose="01000000000000000000" pitchFamily="2" charset="-78"/>
      <p:regular r:id="rId51"/>
    </p:embeddedFont>
    <p:embeddedFont>
      <p:font typeface="Montserrat" panose="020B0604020202020204" charset="0"/>
      <p:regular r:id="rId52"/>
      <p:bold r:id="rId53"/>
      <p:italic r:id="rId54"/>
      <p:boldItalic r:id="rId55"/>
    </p:embeddedFont>
    <p:embeddedFont>
      <p:font typeface="Arvo" panose="020B0604020202020204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05F5F7-41C3-43B4-A3E7-CD19E8F18E96}" v="91" dt="2021-01-29T14:11:35.776"/>
  </p1510:revLst>
</p1510:revInfo>
</file>

<file path=ppt/tableStyles.xml><?xml version="1.0" encoding="utf-8"?>
<a:tblStyleLst xmlns:a="http://schemas.openxmlformats.org/drawingml/2006/main" def="{98A1383C-652E-4B97-8232-CE241494860C}">
  <a:tblStyle styleId="{98A1383C-652E-4B97-8232-CE24149486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8420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20735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99c09f7d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99c09f7d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826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510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99c09f7d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99c09f7d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537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032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3114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988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904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898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de745794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de745794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432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de745794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de745794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925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1793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de745794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de745794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07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20500" y="1153000"/>
            <a:ext cx="45030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7200" b="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76500" y="3456100"/>
            <a:ext cx="47910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">
  <p:cSld name="Text &amp; Image slid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4424630" y="1902000"/>
            <a:ext cx="3888000" cy="4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 flipH="1">
            <a:off x="6197901" y="-104436"/>
            <a:ext cx="3002427" cy="1254836"/>
            <a:chOff x="4070650" y="2149425"/>
            <a:chExt cx="814350" cy="340350"/>
          </a:xfrm>
        </p:grpSpPr>
        <p:sp>
          <p:nvSpPr>
            <p:cNvPr id="139" name="Google Shape;139;p6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6"/>
          <p:cNvSpPr txBox="1">
            <a:spLocks noGrp="1"/>
          </p:cNvSpPr>
          <p:nvPr>
            <p:ph type="subTitle" idx="1"/>
          </p:nvPr>
        </p:nvSpPr>
        <p:spPr>
          <a:xfrm>
            <a:off x="4424625" y="2576700"/>
            <a:ext cx="38604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45" name="Google Shape;145;p6"/>
          <p:cNvGrpSpPr/>
          <p:nvPr/>
        </p:nvGrpSpPr>
        <p:grpSpPr>
          <a:xfrm>
            <a:off x="-56526" y="3777044"/>
            <a:ext cx="9256859" cy="1472729"/>
            <a:chOff x="791125" y="1357350"/>
            <a:chExt cx="2750025" cy="464950"/>
          </a:xfrm>
        </p:grpSpPr>
        <p:sp>
          <p:nvSpPr>
            <p:cNvPr id="146" name="Google Shape;146;p6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3851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9D6BE9-560E-469B-BADD-3EC29939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ACEC8B-6A97-4015-8D7D-00F0652F5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B64D17-5BBB-4447-9414-69ED67F1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x-none" smtClean="0"/>
              <a:t>2/10/2021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DA365D-EFB5-45B5-A710-8D4E3B0E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28260E-73C0-4D64-89D3-AC5A540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7966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 1">
  <p:cSld name="Text &amp; Image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613355" y="1902000"/>
            <a:ext cx="3888000" cy="4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613350" y="2576700"/>
            <a:ext cx="38604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7"/>
          <p:cNvGrpSpPr/>
          <p:nvPr/>
        </p:nvGrpSpPr>
        <p:grpSpPr>
          <a:xfrm>
            <a:off x="-56526" y="3777044"/>
            <a:ext cx="9256859" cy="1472729"/>
            <a:chOff x="791125" y="1357350"/>
            <a:chExt cx="2750025" cy="464950"/>
          </a:xfrm>
        </p:grpSpPr>
        <p:sp>
          <p:nvSpPr>
            <p:cNvPr id="161" name="Google Shape;161;p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7"/>
          <p:cNvGrpSpPr/>
          <p:nvPr/>
        </p:nvGrpSpPr>
        <p:grpSpPr>
          <a:xfrm flipH="1">
            <a:off x="6197901" y="-104436"/>
            <a:ext cx="3002427" cy="1254836"/>
            <a:chOff x="4070650" y="2149425"/>
            <a:chExt cx="814350" cy="340350"/>
          </a:xfrm>
        </p:grpSpPr>
        <p:sp>
          <p:nvSpPr>
            <p:cNvPr id="172" name="Google Shape;172;p7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3110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645500" y="1918690"/>
            <a:ext cx="3705000" cy="11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5066702" y="690650"/>
            <a:ext cx="2862600" cy="10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5066700" y="3426325"/>
            <a:ext cx="2862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3527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720000" y="683675"/>
            <a:ext cx="4671300" cy="1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ubTitle" idx="1"/>
          </p:nvPr>
        </p:nvSpPr>
        <p:spPr>
          <a:xfrm>
            <a:off x="720000" y="2332475"/>
            <a:ext cx="3516900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543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2138250" y="2865475"/>
            <a:ext cx="4867500" cy="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4"/>
          <p:cNvGrpSpPr/>
          <p:nvPr/>
        </p:nvGrpSpPr>
        <p:grpSpPr>
          <a:xfrm>
            <a:off x="-56526" y="3777044"/>
            <a:ext cx="9256859" cy="1472729"/>
            <a:chOff x="791125" y="1357350"/>
            <a:chExt cx="2750025" cy="464950"/>
          </a:xfrm>
        </p:grpSpPr>
        <p:sp>
          <p:nvSpPr>
            <p:cNvPr id="100" name="Google Shape;100;p4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4"/>
          <p:cNvGrpSpPr/>
          <p:nvPr/>
        </p:nvGrpSpPr>
        <p:grpSpPr>
          <a:xfrm>
            <a:off x="-55763" y="-120843"/>
            <a:ext cx="3847741" cy="1271243"/>
            <a:chOff x="4070650" y="2144975"/>
            <a:chExt cx="1043625" cy="344800"/>
          </a:xfrm>
        </p:grpSpPr>
        <p:sp>
          <p:nvSpPr>
            <p:cNvPr id="111" name="Google Shape;111;p4"/>
            <p:cNvSpPr/>
            <p:nvPr/>
          </p:nvSpPr>
          <p:spPr>
            <a:xfrm>
              <a:off x="4691500" y="2144975"/>
              <a:ext cx="195825" cy="284825"/>
            </a:xfrm>
            <a:custGeom>
              <a:avLst/>
              <a:gdLst/>
              <a:ahLst/>
              <a:cxnLst/>
              <a:rect l="l" t="t" r="r" b="b"/>
              <a:pathLst>
                <a:path w="7833" h="11393" extrusionOk="0">
                  <a:moveTo>
                    <a:pt x="1" y="0"/>
                  </a:moveTo>
                  <a:lnTo>
                    <a:pt x="7298" y="11392"/>
                  </a:lnTo>
                  <a:lnTo>
                    <a:pt x="7832" y="0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873950" y="2144975"/>
              <a:ext cx="240325" cy="284825"/>
            </a:xfrm>
            <a:custGeom>
              <a:avLst/>
              <a:gdLst/>
              <a:ahLst/>
              <a:cxnLst/>
              <a:rect l="l" t="t" r="r" b="b"/>
              <a:pathLst>
                <a:path w="9613" h="11393" extrusionOk="0">
                  <a:moveTo>
                    <a:pt x="534" y="0"/>
                  </a:moveTo>
                  <a:lnTo>
                    <a:pt x="0" y="11392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4"/>
          <p:cNvSpPr txBox="1">
            <a:spLocks noGrp="1"/>
          </p:cNvSpPr>
          <p:nvPr>
            <p:ph type="subTitle" idx="1"/>
          </p:nvPr>
        </p:nvSpPr>
        <p:spPr>
          <a:xfrm>
            <a:off x="1557175" y="1368900"/>
            <a:ext cx="60297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subTitle" idx="2"/>
          </p:nvPr>
        </p:nvSpPr>
        <p:spPr>
          <a:xfrm>
            <a:off x="1893588" y="3248433"/>
            <a:ext cx="2770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34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BIG 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92825" y="1215475"/>
            <a:ext cx="6746400" cy="20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50853" y="-78032"/>
            <a:ext cx="9220141" cy="5274278"/>
            <a:chOff x="238125" y="810400"/>
            <a:chExt cx="7122550" cy="4074375"/>
          </a:xfrm>
        </p:grpSpPr>
        <p:sp>
          <p:nvSpPr>
            <p:cNvPr id="11" name="Google Shape;11;p2"/>
            <p:cNvSpPr/>
            <p:nvPr/>
          </p:nvSpPr>
          <p:spPr>
            <a:xfrm>
              <a:off x="238125" y="839425"/>
              <a:ext cx="956600" cy="933575"/>
            </a:xfrm>
            <a:custGeom>
              <a:avLst/>
              <a:gdLst/>
              <a:ahLst/>
              <a:cxnLst/>
              <a:rect l="l" t="t" r="r" b="b"/>
              <a:pathLst>
                <a:path w="38264" h="37343" extrusionOk="0">
                  <a:moveTo>
                    <a:pt x="0" y="1"/>
                  </a:moveTo>
                  <a:lnTo>
                    <a:pt x="0" y="37342"/>
                  </a:lnTo>
                  <a:lnTo>
                    <a:pt x="38264" y="18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8200" y="810400"/>
              <a:ext cx="3192475" cy="835800"/>
            </a:xfrm>
            <a:custGeom>
              <a:avLst/>
              <a:gdLst/>
              <a:ahLst/>
              <a:cxnLst/>
              <a:rect l="l" t="t" r="r" b="b"/>
              <a:pathLst>
                <a:path w="127699" h="33432" extrusionOk="0">
                  <a:moveTo>
                    <a:pt x="0" y="0"/>
                  </a:moveTo>
                  <a:lnTo>
                    <a:pt x="23972" y="33432"/>
                  </a:lnTo>
                  <a:lnTo>
                    <a:pt x="42191" y="19823"/>
                  </a:lnTo>
                  <a:lnTo>
                    <a:pt x="73300" y="24894"/>
                  </a:lnTo>
                  <a:lnTo>
                    <a:pt x="97272" y="13830"/>
                  </a:lnTo>
                  <a:lnTo>
                    <a:pt x="127699" y="33192"/>
                  </a:lnTo>
                  <a:lnTo>
                    <a:pt x="127477" y="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0000" y="1035350"/>
              <a:ext cx="760675" cy="604875"/>
            </a:xfrm>
            <a:custGeom>
              <a:avLst/>
              <a:gdLst/>
              <a:ahLst/>
              <a:cxnLst/>
              <a:rect l="l" t="t" r="r" b="b"/>
              <a:pathLst>
                <a:path w="30427" h="24195" extrusionOk="0">
                  <a:moveTo>
                    <a:pt x="30205" y="1"/>
                  </a:moveTo>
                  <a:cubicBezTo>
                    <a:pt x="29744" y="1"/>
                    <a:pt x="0" y="4832"/>
                    <a:pt x="0" y="4832"/>
                  </a:cubicBezTo>
                  <a:lnTo>
                    <a:pt x="30427" y="24194"/>
                  </a:lnTo>
                  <a:lnTo>
                    <a:pt x="302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67500" y="833400"/>
              <a:ext cx="455500" cy="812800"/>
            </a:xfrm>
            <a:custGeom>
              <a:avLst/>
              <a:gdLst/>
              <a:ahLst/>
              <a:cxnLst/>
              <a:rect l="l" t="t" r="r" b="b"/>
              <a:pathLst>
                <a:path w="18220" h="32512" extrusionOk="0">
                  <a:moveTo>
                    <a:pt x="4836" y="0"/>
                  </a:moveTo>
                  <a:cubicBezTo>
                    <a:pt x="4780" y="0"/>
                    <a:pt x="4808" y="107"/>
                    <a:pt x="4908" y="306"/>
                  </a:cubicBezTo>
                  <a:lnTo>
                    <a:pt x="4908" y="306"/>
                  </a:lnTo>
                  <a:cubicBezTo>
                    <a:pt x="4908" y="107"/>
                    <a:pt x="4889" y="2"/>
                    <a:pt x="4850" y="2"/>
                  </a:cubicBezTo>
                  <a:cubicBezTo>
                    <a:pt x="4845" y="1"/>
                    <a:pt x="4840" y="0"/>
                    <a:pt x="4836" y="0"/>
                  </a:cubicBezTo>
                  <a:close/>
                  <a:moveTo>
                    <a:pt x="4908" y="306"/>
                  </a:moveTo>
                  <a:cubicBezTo>
                    <a:pt x="4921" y="3596"/>
                    <a:pt x="0" y="32512"/>
                    <a:pt x="0" y="32512"/>
                  </a:cubicBezTo>
                  <a:lnTo>
                    <a:pt x="18219" y="18903"/>
                  </a:lnTo>
                  <a:cubicBezTo>
                    <a:pt x="18219" y="18903"/>
                    <a:pt x="6140" y="2741"/>
                    <a:pt x="4908" y="3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222975" y="821925"/>
              <a:ext cx="777750" cy="610850"/>
            </a:xfrm>
            <a:custGeom>
              <a:avLst/>
              <a:gdLst/>
              <a:ahLst/>
              <a:cxnLst/>
              <a:rect l="l" t="t" r="r" b="b"/>
              <a:pathLst>
                <a:path w="31110" h="24434" extrusionOk="0">
                  <a:moveTo>
                    <a:pt x="19824" y="0"/>
                  </a:moveTo>
                  <a:lnTo>
                    <a:pt x="0" y="19362"/>
                  </a:lnTo>
                  <a:lnTo>
                    <a:pt x="31109" y="24433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718550" y="821925"/>
              <a:ext cx="1135025" cy="334250"/>
            </a:xfrm>
            <a:custGeom>
              <a:avLst/>
              <a:gdLst/>
              <a:ahLst/>
              <a:cxnLst/>
              <a:rect l="l" t="t" r="r" b="b"/>
              <a:pathLst>
                <a:path w="45401" h="13370" extrusionOk="0">
                  <a:moveTo>
                    <a:pt x="1" y="0"/>
                  </a:moveTo>
                  <a:lnTo>
                    <a:pt x="35258" y="13369"/>
                  </a:lnTo>
                  <a:lnTo>
                    <a:pt x="45400" y="4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018975" y="3766800"/>
              <a:ext cx="766225" cy="1111975"/>
            </a:xfrm>
            <a:custGeom>
              <a:avLst/>
              <a:gdLst/>
              <a:ahLst/>
              <a:cxnLst/>
              <a:rect l="l" t="t" r="r" b="b"/>
              <a:pathLst>
                <a:path w="30649" h="44479" extrusionOk="0">
                  <a:moveTo>
                    <a:pt x="1845" y="1"/>
                  </a:moveTo>
                  <a:lnTo>
                    <a:pt x="1" y="44478"/>
                  </a:lnTo>
                  <a:lnTo>
                    <a:pt x="30648" y="44478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25550" y="3766800"/>
              <a:ext cx="939550" cy="1111975"/>
            </a:xfrm>
            <a:custGeom>
              <a:avLst/>
              <a:gdLst/>
              <a:ahLst/>
              <a:cxnLst/>
              <a:rect l="l" t="t" r="r" b="b"/>
              <a:pathLst>
                <a:path w="37582" h="44479" extrusionOk="0">
                  <a:moveTo>
                    <a:pt x="37582" y="1"/>
                  </a:moveTo>
                  <a:lnTo>
                    <a:pt x="0" y="44478"/>
                  </a:lnTo>
                  <a:lnTo>
                    <a:pt x="35738" y="44478"/>
                  </a:lnTo>
                  <a:lnTo>
                    <a:pt x="37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94625" y="2314650"/>
              <a:ext cx="2760525" cy="2564125"/>
            </a:xfrm>
            <a:custGeom>
              <a:avLst/>
              <a:gdLst/>
              <a:ahLst/>
              <a:cxnLst/>
              <a:rect l="l" t="t" r="r" b="b"/>
              <a:pathLst>
                <a:path w="110421" h="102565" extrusionOk="0">
                  <a:moveTo>
                    <a:pt x="110420" y="0"/>
                  </a:moveTo>
                  <a:lnTo>
                    <a:pt x="76306" y="20745"/>
                  </a:lnTo>
                  <a:lnTo>
                    <a:pt x="57626" y="55321"/>
                  </a:lnTo>
                  <a:lnTo>
                    <a:pt x="27661" y="58087"/>
                  </a:lnTo>
                  <a:lnTo>
                    <a:pt x="0" y="102564"/>
                  </a:lnTo>
                  <a:lnTo>
                    <a:pt x="110420" y="102343"/>
                  </a:lnTo>
                  <a:lnTo>
                    <a:pt x="1104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02275" y="2314650"/>
              <a:ext cx="852875" cy="846875"/>
            </a:xfrm>
            <a:custGeom>
              <a:avLst/>
              <a:gdLst/>
              <a:ahLst/>
              <a:cxnLst/>
              <a:rect l="l" t="t" r="r" b="b"/>
              <a:pathLst>
                <a:path w="34115" h="33875" extrusionOk="0">
                  <a:moveTo>
                    <a:pt x="34114" y="0"/>
                  </a:moveTo>
                  <a:lnTo>
                    <a:pt x="0" y="20745"/>
                  </a:lnTo>
                  <a:lnTo>
                    <a:pt x="34114" y="33875"/>
                  </a:lnTo>
                  <a:lnTo>
                    <a:pt x="3411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02275" y="2833275"/>
              <a:ext cx="852875" cy="743150"/>
            </a:xfrm>
            <a:custGeom>
              <a:avLst/>
              <a:gdLst/>
              <a:ahLst/>
              <a:cxnLst/>
              <a:rect l="l" t="t" r="r" b="b"/>
              <a:pathLst>
                <a:path w="34115" h="29726" extrusionOk="0">
                  <a:moveTo>
                    <a:pt x="0" y="0"/>
                  </a:moveTo>
                  <a:lnTo>
                    <a:pt x="6454" y="29726"/>
                  </a:lnTo>
                  <a:lnTo>
                    <a:pt x="34114" y="13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B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63625" y="3161500"/>
              <a:ext cx="691525" cy="916500"/>
            </a:xfrm>
            <a:custGeom>
              <a:avLst/>
              <a:gdLst/>
              <a:ahLst/>
              <a:cxnLst/>
              <a:rect l="l" t="t" r="r" b="b"/>
              <a:pathLst>
                <a:path w="27661" h="36660" extrusionOk="0">
                  <a:moveTo>
                    <a:pt x="27660" y="1"/>
                  </a:moveTo>
                  <a:lnTo>
                    <a:pt x="0" y="16597"/>
                  </a:lnTo>
                  <a:lnTo>
                    <a:pt x="27660" y="36660"/>
                  </a:lnTo>
                  <a:lnTo>
                    <a:pt x="27660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35275" y="2833275"/>
              <a:ext cx="628375" cy="864400"/>
            </a:xfrm>
            <a:custGeom>
              <a:avLst/>
              <a:gdLst/>
              <a:ahLst/>
              <a:cxnLst/>
              <a:rect l="l" t="t" r="r" b="b"/>
              <a:pathLst>
                <a:path w="25135" h="34576" extrusionOk="0">
                  <a:moveTo>
                    <a:pt x="18680" y="0"/>
                  </a:moveTo>
                  <a:lnTo>
                    <a:pt x="0" y="34576"/>
                  </a:lnTo>
                  <a:lnTo>
                    <a:pt x="25134" y="29726"/>
                  </a:lnTo>
                  <a:lnTo>
                    <a:pt x="18680" y="0"/>
                  </a:lnTo>
                  <a:close/>
                </a:path>
              </a:pathLst>
            </a:custGeom>
            <a:solidFill>
              <a:srgbClr val="45AA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04075" y="3576400"/>
              <a:ext cx="951075" cy="524650"/>
            </a:xfrm>
            <a:custGeom>
              <a:avLst/>
              <a:gdLst/>
              <a:ahLst/>
              <a:cxnLst/>
              <a:rect l="l" t="t" r="r" b="b"/>
              <a:pathLst>
                <a:path w="38043" h="20986" extrusionOk="0">
                  <a:moveTo>
                    <a:pt x="10382" y="1"/>
                  </a:moveTo>
                  <a:lnTo>
                    <a:pt x="0" y="20986"/>
                  </a:lnTo>
                  <a:lnTo>
                    <a:pt x="0" y="20986"/>
                  </a:lnTo>
                  <a:lnTo>
                    <a:pt x="38042" y="20064"/>
                  </a:lnTo>
                  <a:lnTo>
                    <a:pt x="10382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04075" y="4077975"/>
              <a:ext cx="951075" cy="524200"/>
            </a:xfrm>
            <a:custGeom>
              <a:avLst/>
              <a:gdLst/>
              <a:ahLst/>
              <a:cxnLst/>
              <a:rect l="l" t="t" r="r" b="b"/>
              <a:pathLst>
                <a:path w="38043" h="20968" extrusionOk="0">
                  <a:moveTo>
                    <a:pt x="38042" y="1"/>
                  </a:moveTo>
                  <a:lnTo>
                    <a:pt x="0" y="923"/>
                  </a:lnTo>
                  <a:lnTo>
                    <a:pt x="24212" y="20967"/>
                  </a:lnTo>
                  <a:lnTo>
                    <a:pt x="38042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597300" y="3697650"/>
              <a:ext cx="806800" cy="403400"/>
            </a:xfrm>
            <a:custGeom>
              <a:avLst/>
              <a:gdLst/>
              <a:ahLst/>
              <a:cxnLst/>
              <a:rect l="l" t="t" r="r" b="b"/>
              <a:pathLst>
                <a:path w="32272" h="16136" extrusionOk="0">
                  <a:moveTo>
                    <a:pt x="17519" y="1"/>
                  </a:moveTo>
                  <a:lnTo>
                    <a:pt x="1" y="10825"/>
                  </a:lnTo>
                  <a:lnTo>
                    <a:pt x="32271" y="16136"/>
                  </a:lnTo>
                  <a:lnTo>
                    <a:pt x="17519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86125" y="3697650"/>
              <a:ext cx="749175" cy="270650"/>
            </a:xfrm>
            <a:custGeom>
              <a:avLst/>
              <a:gdLst/>
              <a:ahLst/>
              <a:cxnLst/>
              <a:rect l="l" t="t" r="r" b="b"/>
              <a:pathLst>
                <a:path w="29967" h="10826" extrusionOk="0">
                  <a:moveTo>
                    <a:pt x="29966" y="1"/>
                  </a:moveTo>
                  <a:lnTo>
                    <a:pt x="1" y="2767"/>
                  </a:lnTo>
                  <a:lnTo>
                    <a:pt x="12448" y="10825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13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54175" y="3766800"/>
              <a:ext cx="743150" cy="697075"/>
            </a:xfrm>
            <a:custGeom>
              <a:avLst/>
              <a:gdLst/>
              <a:ahLst/>
              <a:cxnLst/>
              <a:rect l="l" t="t" r="r" b="b"/>
              <a:pathLst>
                <a:path w="29726" h="27883" extrusionOk="0">
                  <a:moveTo>
                    <a:pt x="17279" y="1"/>
                  </a:moveTo>
                  <a:lnTo>
                    <a:pt x="19" y="27852"/>
                  </a:lnTo>
                  <a:lnTo>
                    <a:pt x="19" y="27852"/>
                  </a:lnTo>
                  <a:cubicBezTo>
                    <a:pt x="888" y="26767"/>
                    <a:pt x="29726" y="8059"/>
                    <a:pt x="29726" y="8059"/>
                  </a:cubicBezTo>
                  <a:lnTo>
                    <a:pt x="17279" y="1"/>
                  </a:lnTo>
                  <a:close/>
                  <a:moveTo>
                    <a:pt x="19" y="27852"/>
                  </a:moveTo>
                  <a:lnTo>
                    <a:pt x="19" y="27852"/>
                  </a:lnTo>
                  <a:cubicBezTo>
                    <a:pt x="9" y="27864"/>
                    <a:pt x="3" y="27874"/>
                    <a:pt x="0" y="27882"/>
                  </a:cubicBezTo>
                  <a:lnTo>
                    <a:pt x="19" y="27852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97300" y="3968275"/>
              <a:ext cx="806800" cy="524625"/>
            </a:xfrm>
            <a:custGeom>
              <a:avLst/>
              <a:gdLst/>
              <a:ahLst/>
              <a:cxnLst/>
              <a:rect l="l" t="t" r="r" b="b"/>
              <a:pathLst>
                <a:path w="32272" h="20985" extrusionOk="0">
                  <a:moveTo>
                    <a:pt x="32269" y="5310"/>
                  </a:moveTo>
                  <a:lnTo>
                    <a:pt x="32271" y="5311"/>
                  </a:lnTo>
                  <a:cubicBezTo>
                    <a:pt x="32270" y="5311"/>
                    <a:pt x="32270" y="5311"/>
                    <a:pt x="32269" y="5310"/>
                  </a:cubicBezTo>
                  <a:close/>
                  <a:moveTo>
                    <a:pt x="1" y="0"/>
                  </a:moveTo>
                  <a:lnTo>
                    <a:pt x="9461" y="20985"/>
                  </a:lnTo>
                  <a:cubicBezTo>
                    <a:pt x="9461" y="20985"/>
                    <a:pt x="30569" y="5308"/>
                    <a:pt x="32237" y="5308"/>
                  </a:cubicBezTo>
                  <a:cubicBezTo>
                    <a:pt x="32248" y="5308"/>
                    <a:pt x="32259" y="5309"/>
                    <a:pt x="32269" y="5310"/>
                  </a:cubicBezTo>
                  <a:lnTo>
                    <a:pt x="32269" y="5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94625" y="4463850"/>
              <a:ext cx="1170050" cy="414925"/>
            </a:xfrm>
            <a:custGeom>
              <a:avLst/>
              <a:gdLst/>
              <a:ahLst/>
              <a:cxnLst/>
              <a:rect l="l" t="t" r="r" b="b"/>
              <a:pathLst>
                <a:path w="46802" h="16597" extrusionOk="0">
                  <a:moveTo>
                    <a:pt x="10382" y="0"/>
                  </a:moveTo>
                  <a:lnTo>
                    <a:pt x="0" y="16596"/>
                  </a:lnTo>
                  <a:lnTo>
                    <a:pt x="46802" y="1844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33800" y="4492875"/>
              <a:ext cx="1146550" cy="380375"/>
            </a:xfrm>
            <a:custGeom>
              <a:avLst/>
              <a:gdLst/>
              <a:ahLst/>
              <a:cxnLst/>
              <a:rect l="l" t="t" r="r" b="b"/>
              <a:pathLst>
                <a:path w="45862" h="15215" extrusionOk="0">
                  <a:moveTo>
                    <a:pt x="1" y="1"/>
                  </a:moveTo>
                  <a:lnTo>
                    <a:pt x="17519" y="15214"/>
                  </a:lnTo>
                  <a:lnTo>
                    <a:pt x="45862" y="23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59425" y="3859000"/>
              <a:ext cx="4345025" cy="1014250"/>
            </a:xfrm>
            <a:custGeom>
              <a:avLst/>
              <a:gdLst/>
              <a:ahLst/>
              <a:cxnLst/>
              <a:rect l="l" t="t" r="r" b="b"/>
              <a:pathLst>
                <a:path w="173801" h="40570" extrusionOk="0">
                  <a:moveTo>
                    <a:pt x="111564" y="1"/>
                  </a:moveTo>
                  <a:lnTo>
                    <a:pt x="92903" y="2527"/>
                  </a:lnTo>
                  <a:cubicBezTo>
                    <a:pt x="92903" y="2527"/>
                    <a:pt x="1" y="40569"/>
                    <a:pt x="702" y="40569"/>
                  </a:cubicBezTo>
                  <a:lnTo>
                    <a:pt x="173800" y="40569"/>
                  </a:lnTo>
                  <a:cubicBezTo>
                    <a:pt x="173800" y="40569"/>
                    <a:pt x="156743" y="11987"/>
                    <a:pt x="155821" y="11987"/>
                  </a:cubicBezTo>
                  <a:cubicBezTo>
                    <a:pt x="155139" y="11987"/>
                    <a:pt x="138764" y="20746"/>
                    <a:pt x="137620" y="21207"/>
                  </a:cubicBezTo>
                  <a:cubicBezTo>
                    <a:pt x="137616" y="21208"/>
                    <a:pt x="137610" y="21209"/>
                    <a:pt x="137604" y="21209"/>
                  </a:cubicBezTo>
                  <a:cubicBezTo>
                    <a:pt x="136441" y="21209"/>
                    <a:pt x="111564" y="1"/>
                    <a:pt x="111564" y="1"/>
                  </a:cubicBezTo>
                  <a:close/>
                </a:path>
              </a:pathLst>
            </a:custGeom>
            <a:solidFill>
              <a:srgbClr val="FED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36300" y="4158650"/>
              <a:ext cx="518650" cy="714600"/>
            </a:xfrm>
            <a:custGeom>
              <a:avLst/>
              <a:gdLst/>
              <a:ahLst/>
              <a:cxnLst/>
              <a:rect l="l" t="t" r="r" b="b"/>
              <a:pathLst>
                <a:path w="20746" h="28584" extrusionOk="0">
                  <a:moveTo>
                    <a:pt x="20746" y="1"/>
                  </a:moveTo>
                  <a:lnTo>
                    <a:pt x="2545" y="9221"/>
                  </a:lnTo>
                  <a:lnTo>
                    <a:pt x="1" y="28583"/>
                  </a:lnTo>
                  <a:lnTo>
                    <a:pt x="207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68200" y="3859000"/>
              <a:ext cx="968125" cy="1025775"/>
            </a:xfrm>
            <a:custGeom>
              <a:avLst/>
              <a:gdLst/>
              <a:ahLst/>
              <a:cxnLst/>
              <a:rect l="l" t="t" r="r" b="b"/>
              <a:pathLst>
                <a:path w="38725" h="41031" extrusionOk="0">
                  <a:moveTo>
                    <a:pt x="15213" y="1"/>
                  </a:moveTo>
                  <a:lnTo>
                    <a:pt x="0" y="40790"/>
                  </a:lnTo>
                  <a:lnTo>
                    <a:pt x="38725" y="41030"/>
                  </a:lnTo>
                  <a:cubicBezTo>
                    <a:pt x="38725" y="41030"/>
                    <a:pt x="16375" y="923"/>
                    <a:pt x="15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76000" y="3859000"/>
              <a:ext cx="472550" cy="604875"/>
            </a:xfrm>
            <a:custGeom>
              <a:avLst/>
              <a:gdLst/>
              <a:ahLst/>
              <a:cxnLst/>
              <a:rect l="l" t="t" r="r" b="b"/>
              <a:pathLst>
                <a:path w="18902" h="24195" extrusionOk="0">
                  <a:moveTo>
                    <a:pt x="18901" y="1"/>
                  </a:moveTo>
                  <a:lnTo>
                    <a:pt x="0" y="2767"/>
                  </a:lnTo>
                  <a:lnTo>
                    <a:pt x="10142" y="24194"/>
                  </a:lnTo>
                  <a:lnTo>
                    <a:pt x="18901" y="1"/>
                  </a:lnTo>
                  <a:close/>
                </a:path>
              </a:pathLst>
            </a:custGeom>
            <a:solidFill>
              <a:srgbClr val="F7B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396000" y="3922175"/>
              <a:ext cx="933575" cy="541700"/>
            </a:xfrm>
            <a:custGeom>
              <a:avLst/>
              <a:gdLst/>
              <a:ahLst/>
              <a:cxnLst/>
              <a:rect l="l" t="t" r="r" b="b"/>
              <a:pathLst>
                <a:path w="37343" h="21668" extrusionOk="0">
                  <a:moveTo>
                    <a:pt x="27440" y="0"/>
                  </a:moveTo>
                  <a:lnTo>
                    <a:pt x="1" y="11304"/>
                  </a:lnTo>
                  <a:lnTo>
                    <a:pt x="37342" y="21667"/>
                  </a:lnTo>
                  <a:lnTo>
                    <a:pt x="27440" y="0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96000" y="4204750"/>
              <a:ext cx="933575" cy="680025"/>
            </a:xfrm>
            <a:custGeom>
              <a:avLst/>
              <a:gdLst/>
              <a:ahLst/>
              <a:cxnLst/>
              <a:rect l="l" t="t" r="r" b="b"/>
              <a:pathLst>
                <a:path w="37343" h="27201" extrusionOk="0">
                  <a:moveTo>
                    <a:pt x="1" y="1"/>
                  </a:moveTo>
                  <a:lnTo>
                    <a:pt x="31349" y="27200"/>
                  </a:lnTo>
                  <a:lnTo>
                    <a:pt x="37342" y="103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987100" y="4204750"/>
              <a:ext cx="1181125" cy="680025"/>
            </a:xfrm>
            <a:custGeom>
              <a:avLst/>
              <a:gdLst/>
              <a:ahLst/>
              <a:cxnLst/>
              <a:rect l="l" t="t" r="r" b="b"/>
              <a:pathLst>
                <a:path w="47245" h="27201" extrusionOk="0">
                  <a:moveTo>
                    <a:pt x="16357" y="1"/>
                  </a:moveTo>
                  <a:lnTo>
                    <a:pt x="0" y="27200"/>
                  </a:lnTo>
                  <a:lnTo>
                    <a:pt x="47244" y="26960"/>
                  </a:lnTo>
                  <a:lnTo>
                    <a:pt x="16357" y="1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76950" y="4204750"/>
              <a:ext cx="1619075" cy="680025"/>
            </a:xfrm>
            <a:custGeom>
              <a:avLst/>
              <a:gdLst/>
              <a:ahLst/>
              <a:cxnLst/>
              <a:rect l="l" t="t" r="r" b="b"/>
              <a:pathLst>
                <a:path w="64763" h="27201" extrusionOk="0">
                  <a:moveTo>
                    <a:pt x="64763" y="1"/>
                  </a:moveTo>
                  <a:lnTo>
                    <a:pt x="1" y="26739"/>
                  </a:lnTo>
                  <a:lnTo>
                    <a:pt x="48406" y="27200"/>
                  </a:lnTo>
                  <a:lnTo>
                    <a:pt x="64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8125" y="821925"/>
              <a:ext cx="5296050" cy="1198625"/>
            </a:xfrm>
            <a:custGeom>
              <a:avLst/>
              <a:gdLst/>
              <a:ahLst/>
              <a:cxnLst/>
              <a:rect l="l" t="t" r="r" b="b"/>
              <a:pathLst>
                <a:path w="211842" h="47945" extrusionOk="0">
                  <a:moveTo>
                    <a:pt x="0" y="0"/>
                  </a:moveTo>
                  <a:lnTo>
                    <a:pt x="1162" y="2305"/>
                  </a:lnTo>
                  <a:lnTo>
                    <a:pt x="35497" y="37341"/>
                  </a:lnTo>
                  <a:lnTo>
                    <a:pt x="46340" y="21667"/>
                  </a:lnTo>
                  <a:lnTo>
                    <a:pt x="64320" y="47944"/>
                  </a:lnTo>
                  <a:lnTo>
                    <a:pt x="96811" y="9681"/>
                  </a:lnTo>
                  <a:lnTo>
                    <a:pt x="138081" y="25134"/>
                  </a:lnTo>
                  <a:lnTo>
                    <a:pt x="186025" y="20063"/>
                  </a:lnTo>
                  <a:lnTo>
                    <a:pt x="2118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7425" y="821925"/>
              <a:ext cx="979650" cy="933550"/>
            </a:xfrm>
            <a:custGeom>
              <a:avLst/>
              <a:gdLst/>
              <a:ahLst/>
              <a:cxnLst/>
              <a:rect l="l" t="t" r="r" b="b"/>
              <a:pathLst>
                <a:path w="39186" h="37342" extrusionOk="0">
                  <a:moveTo>
                    <a:pt x="0" y="0"/>
                  </a:moveTo>
                  <a:lnTo>
                    <a:pt x="11525" y="37341"/>
                  </a:lnTo>
                  <a:lnTo>
                    <a:pt x="39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46100" y="821075"/>
              <a:ext cx="1042825" cy="1199475"/>
            </a:xfrm>
            <a:custGeom>
              <a:avLst/>
              <a:gdLst/>
              <a:ahLst/>
              <a:cxnLst/>
              <a:rect l="l" t="t" r="r" b="b"/>
              <a:pathLst>
                <a:path w="41713" h="47979" extrusionOk="0">
                  <a:moveTo>
                    <a:pt x="41427" y="1"/>
                  </a:moveTo>
                  <a:cubicBezTo>
                    <a:pt x="39725" y="1"/>
                    <a:pt x="4832" y="17552"/>
                    <a:pt x="4832" y="17552"/>
                  </a:cubicBezTo>
                  <a:lnTo>
                    <a:pt x="1" y="47978"/>
                  </a:lnTo>
                  <a:cubicBezTo>
                    <a:pt x="1" y="47978"/>
                    <a:pt x="41712" y="956"/>
                    <a:pt x="41491" y="34"/>
                  </a:cubicBezTo>
                  <a:cubicBezTo>
                    <a:pt x="41491" y="12"/>
                    <a:pt x="41469" y="1"/>
                    <a:pt x="41427" y="1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3550" y="821925"/>
              <a:ext cx="1735225" cy="628350"/>
            </a:xfrm>
            <a:custGeom>
              <a:avLst/>
              <a:gdLst/>
              <a:ahLst/>
              <a:cxnLst/>
              <a:rect l="l" t="t" r="r" b="b"/>
              <a:pathLst>
                <a:path w="69409" h="25134" extrusionOk="0">
                  <a:moveTo>
                    <a:pt x="18" y="0"/>
                  </a:moveTo>
                  <a:cubicBezTo>
                    <a:pt x="1" y="0"/>
                    <a:pt x="26" y="12"/>
                    <a:pt x="91" y="35"/>
                  </a:cubicBezTo>
                  <a:lnTo>
                    <a:pt x="91" y="35"/>
                  </a:lnTo>
                  <a:cubicBezTo>
                    <a:pt x="57" y="12"/>
                    <a:pt x="33" y="0"/>
                    <a:pt x="18" y="0"/>
                  </a:cubicBezTo>
                  <a:close/>
                  <a:moveTo>
                    <a:pt x="91" y="35"/>
                  </a:moveTo>
                  <a:cubicBezTo>
                    <a:pt x="1608" y="1077"/>
                    <a:pt x="21464" y="25134"/>
                    <a:pt x="21464" y="25134"/>
                  </a:cubicBezTo>
                  <a:lnTo>
                    <a:pt x="69408" y="20063"/>
                  </a:lnTo>
                  <a:cubicBezTo>
                    <a:pt x="69408" y="20063"/>
                    <a:pt x="2696" y="962"/>
                    <a:pt x="91" y="35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3766800"/>
              <a:ext cx="732100" cy="1111975"/>
            </a:xfrm>
            <a:custGeom>
              <a:avLst/>
              <a:gdLst/>
              <a:ahLst/>
              <a:cxnLst/>
              <a:rect l="l" t="t" r="r" b="b"/>
              <a:pathLst>
                <a:path w="29284" h="44479" extrusionOk="0">
                  <a:moveTo>
                    <a:pt x="0" y="1"/>
                  </a:moveTo>
                  <a:lnTo>
                    <a:pt x="0" y="44478"/>
                  </a:lnTo>
                  <a:lnTo>
                    <a:pt x="29283" y="444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887600"/>
              <a:ext cx="703050" cy="928025"/>
            </a:xfrm>
            <a:custGeom>
              <a:avLst/>
              <a:gdLst/>
              <a:ahLst/>
              <a:cxnLst/>
              <a:rect l="l" t="t" r="r" b="b"/>
              <a:pathLst>
                <a:path w="28122" h="37121" extrusionOk="0">
                  <a:moveTo>
                    <a:pt x="0" y="0"/>
                  </a:moveTo>
                  <a:lnTo>
                    <a:pt x="0" y="37120"/>
                  </a:lnTo>
                  <a:lnTo>
                    <a:pt x="28121" y="20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778325"/>
              <a:ext cx="881925" cy="627925"/>
            </a:xfrm>
            <a:custGeom>
              <a:avLst/>
              <a:gdLst/>
              <a:ahLst/>
              <a:cxnLst/>
              <a:rect l="l" t="t" r="r" b="b"/>
              <a:pathLst>
                <a:path w="35277" h="25117" extrusionOk="0">
                  <a:moveTo>
                    <a:pt x="35276" y="1"/>
                  </a:moveTo>
                  <a:lnTo>
                    <a:pt x="0" y="4371"/>
                  </a:lnTo>
                  <a:lnTo>
                    <a:pt x="28121" y="25116"/>
                  </a:lnTo>
                  <a:lnTo>
                    <a:pt x="352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265225"/>
              <a:ext cx="881925" cy="622400"/>
            </a:xfrm>
            <a:custGeom>
              <a:avLst/>
              <a:gdLst/>
              <a:ahLst/>
              <a:cxnLst/>
              <a:rect l="l" t="t" r="r" b="b"/>
              <a:pathLst>
                <a:path w="35277" h="24896" extrusionOk="0">
                  <a:moveTo>
                    <a:pt x="0" y="1"/>
                  </a:moveTo>
                  <a:lnTo>
                    <a:pt x="0" y="24895"/>
                  </a:lnTo>
                  <a:lnTo>
                    <a:pt x="35276" y="20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2769650"/>
              <a:ext cx="881925" cy="1008700"/>
            </a:xfrm>
            <a:custGeom>
              <a:avLst/>
              <a:gdLst/>
              <a:ahLst/>
              <a:cxnLst/>
              <a:rect l="l" t="t" r="r" b="b"/>
              <a:pathLst>
                <a:path w="35277" h="40348" extrusionOk="0">
                  <a:moveTo>
                    <a:pt x="0" y="1"/>
                  </a:moveTo>
                  <a:lnTo>
                    <a:pt x="0" y="19824"/>
                  </a:lnTo>
                  <a:lnTo>
                    <a:pt x="35276" y="403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67500" y="3103875"/>
              <a:ext cx="322725" cy="622375"/>
            </a:xfrm>
            <a:custGeom>
              <a:avLst/>
              <a:gdLst/>
              <a:ahLst/>
              <a:cxnLst/>
              <a:rect l="l" t="t" r="r" b="b"/>
              <a:pathLst>
                <a:path w="12909" h="24895" extrusionOk="0">
                  <a:moveTo>
                    <a:pt x="3467" y="1"/>
                  </a:moveTo>
                  <a:lnTo>
                    <a:pt x="0" y="24895"/>
                  </a:lnTo>
                  <a:lnTo>
                    <a:pt x="12909" y="15915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548525" y="3103875"/>
              <a:ext cx="305675" cy="622375"/>
            </a:xfrm>
            <a:custGeom>
              <a:avLst/>
              <a:gdLst/>
              <a:ahLst/>
              <a:cxnLst/>
              <a:rect l="l" t="t" r="r" b="b"/>
              <a:pathLst>
                <a:path w="12227" h="24895" extrusionOk="0">
                  <a:moveTo>
                    <a:pt x="12226" y="1"/>
                  </a:moveTo>
                  <a:lnTo>
                    <a:pt x="0" y="5533"/>
                  </a:lnTo>
                  <a:lnTo>
                    <a:pt x="8759" y="24895"/>
                  </a:lnTo>
                  <a:lnTo>
                    <a:pt x="12226" y="1"/>
                  </a:lnTo>
                  <a:close/>
                </a:path>
              </a:pathLst>
            </a:custGeom>
            <a:solidFill>
              <a:srgbClr val="FED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0" y="6695"/>
                  </a:lnTo>
                  <a:lnTo>
                    <a:pt x="7598" y="12688"/>
                  </a:lnTo>
                  <a:lnTo>
                    <a:pt x="7598" y="126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FB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7598" y="12688"/>
                  </a:lnTo>
                  <a:lnTo>
                    <a:pt x="5532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28575" y="3103875"/>
              <a:ext cx="253575" cy="582275"/>
            </a:xfrm>
            <a:custGeom>
              <a:avLst/>
              <a:gdLst/>
              <a:ahLst/>
              <a:cxnLst/>
              <a:rect l="l" t="t" r="r" b="b"/>
              <a:pathLst>
                <a:path w="10143" h="23291" extrusionOk="0">
                  <a:moveTo>
                    <a:pt x="10143" y="1"/>
                  </a:moveTo>
                  <a:lnTo>
                    <a:pt x="2085" y="3689"/>
                  </a:lnTo>
                  <a:lnTo>
                    <a:pt x="1" y="23291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828575" y="3103875"/>
              <a:ext cx="472575" cy="582275"/>
            </a:xfrm>
            <a:custGeom>
              <a:avLst/>
              <a:gdLst/>
              <a:ahLst/>
              <a:cxnLst/>
              <a:rect l="l" t="t" r="r" b="b"/>
              <a:pathLst>
                <a:path w="18903" h="23291" extrusionOk="0">
                  <a:moveTo>
                    <a:pt x="10143" y="1"/>
                  </a:moveTo>
                  <a:lnTo>
                    <a:pt x="1" y="23291"/>
                  </a:lnTo>
                  <a:lnTo>
                    <a:pt x="18902" y="9922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56E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726775" y="1997475"/>
              <a:ext cx="564750" cy="593800"/>
            </a:xfrm>
            <a:custGeom>
              <a:avLst/>
              <a:gdLst/>
              <a:ahLst/>
              <a:cxnLst/>
              <a:rect l="l" t="t" r="r" b="b"/>
              <a:pathLst>
                <a:path w="22590" h="23752" extrusionOk="0">
                  <a:moveTo>
                    <a:pt x="5994" y="0"/>
                  </a:moveTo>
                  <a:lnTo>
                    <a:pt x="0" y="23751"/>
                  </a:lnTo>
                  <a:lnTo>
                    <a:pt x="22590" y="7837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876600" y="1686300"/>
              <a:ext cx="414925" cy="507125"/>
            </a:xfrm>
            <a:custGeom>
              <a:avLst/>
              <a:gdLst/>
              <a:ahLst/>
              <a:cxnLst/>
              <a:rect l="l" t="t" r="r" b="b"/>
              <a:pathLst>
                <a:path w="16597" h="20285" extrusionOk="0">
                  <a:moveTo>
                    <a:pt x="16597" y="0"/>
                  </a:moveTo>
                  <a:lnTo>
                    <a:pt x="1" y="12447"/>
                  </a:lnTo>
                  <a:lnTo>
                    <a:pt x="16597" y="20284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rgbClr val="249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853550" y="1657725"/>
              <a:ext cx="437975" cy="339775"/>
            </a:xfrm>
            <a:custGeom>
              <a:avLst/>
              <a:gdLst/>
              <a:ahLst/>
              <a:cxnLst/>
              <a:rect l="l" t="t" r="r" b="b"/>
              <a:pathLst>
                <a:path w="17519" h="13591" extrusionOk="0">
                  <a:moveTo>
                    <a:pt x="0" y="0"/>
                  </a:moveTo>
                  <a:lnTo>
                    <a:pt x="923" y="13590"/>
                  </a:lnTo>
                  <a:lnTo>
                    <a:pt x="17519" y="1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6775" y="1657725"/>
              <a:ext cx="149850" cy="933550"/>
            </a:xfrm>
            <a:custGeom>
              <a:avLst/>
              <a:gdLst/>
              <a:ahLst/>
              <a:cxnLst/>
              <a:rect l="l" t="t" r="r" b="b"/>
              <a:pathLst>
                <a:path w="5994" h="37342" extrusionOk="0">
                  <a:moveTo>
                    <a:pt x="5071" y="0"/>
                  </a:moveTo>
                  <a:lnTo>
                    <a:pt x="0" y="37341"/>
                  </a:lnTo>
                  <a:lnTo>
                    <a:pt x="5994" y="13590"/>
                  </a:lnTo>
                  <a:lnTo>
                    <a:pt x="5071" y="0"/>
                  </a:lnTo>
                  <a:close/>
                </a:path>
              </a:pathLst>
            </a:custGeom>
            <a:solidFill>
              <a:srgbClr val="A7D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417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Char char="●"/>
              <a:defRPr sz="1800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  <p:sldLayoutId id="2147483657" r:id="rId5"/>
    <p:sldLayoutId id="2147483658" r:id="rId6"/>
    <p:sldLayoutId id="2147483676" r:id="rId7"/>
    <p:sldLayoutId id="2147483679" r:id="rId8"/>
    <p:sldLayoutId id="2147483680" r:id="rId9"/>
    <p:sldLayoutId id="2147483681" r:id="rId10"/>
    <p:sldLayoutId id="2147483684" r:id="rId11"/>
    <p:sldLayoutId id="214748368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7.png"/><Relationship Id="rId7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7.png"/><Relationship Id="rId7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7.png"/><Relationship Id="rId7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audio" Target="../media/audio2.wav"/><Relationship Id="rId4" Type="http://schemas.openxmlformats.org/officeDocument/2006/relationships/slide" Target="slide34.xml"/><Relationship Id="rId9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television-png" TargetMode="Externa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s://pixabay.com/en/whiteboard-white-board-blank-303145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44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hyperlink" Target="http://www.pngall.com/grass-pn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://www.pngall.com/television-png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png"/><Relationship Id="rId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png"/><Relationship Id="rId7" Type="http://schemas.openxmlformats.org/officeDocument/2006/relationships/image" Target="../media/image6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gif"/><Relationship Id="rId5" Type="http://schemas.openxmlformats.org/officeDocument/2006/relationships/image" Target="../media/image77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oleObject" Target="../embeddings/oleObject3.bin"/><Relationship Id="rId18" Type="http://schemas.openxmlformats.org/officeDocument/2006/relationships/oleObject" Target="../embeddings/oleObject8.bin"/><Relationship Id="rId3" Type="http://schemas.openxmlformats.org/officeDocument/2006/relationships/image" Target="../media/image22.jpeg"/><Relationship Id="rId21" Type="http://schemas.openxmlformats.org/officeDocument/2006/relationships/image" Target="../media/image28.gif"/><Relationship Id="rId7" Type="http://schemas.openxmlformats.org/officeDocument/2006/relationships/image" Target="../media/image26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4.PNG"/><Relationship Id="rId15" Type="http://schemas.openxmlformats.org/officeDocument/2006/relationships/oleObject" Target="../embeddings/oleObject5.bin"/><Relationship Id="rId10" Type="http://schemas.microsoft.com/office/2007/relationships/hdphoto" Target="../media/hdphoto2.wdp"/><Relationship Id="rId19" Type="http://schemas.openxmlformats.org/officeDocument/2006/relationships/oleObject" Target="../embeddings/oleObject9.bin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pngall.com/television-png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1A84C70-BEF1-4D65-90F7-5863EDAC8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b="33335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pic>
        <p:nvPicPr>
          <p:cNvPr id="10" name="Picture 9" descr="A picture containing colorful, holding, child, umbrella&#10;&#10;Description automatically generated">
            <a:extLst>
              <a:ext uri="{FF2B5EF4-FFF2-40B4-BE49-F238E27FC236}">
                <a16:creationId xmlns="" xmlns:a16="http://schemas.microsoft.com/office/drawing/2014/main" id="{1F1BCDA2-4D04-4E2F-981F-785186829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39" y="990143"/>
            <a:ext cx="1943100" cy="1971675"/>
          </a:xfrm>
          <a:prstGeom prst="rect">
            <a:avLst/>
          </a:prstGeom>
        </p:spPr>
      </p:pic>
      <p:pic>
        <p:nvPicPr>
          <p:cNvPr id="28" name="Picture 27" descr="A picture containing fireworks&#10;&#10;Description automatically generated">
            <a:extLst>
              <a:ext uri="{FF2B5EF4-FFF2-40B4-BE49-F238E27FC236}">
                <a16:creationId xmlns="" xmlns:a16="http://schemas.microsoft.com/office/drawing/2014/main" id="{D809FDED-1959-488A-A4AF-C0B5F4799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08" y="230719"/>
            <a:ext cx="1296071" cy="1244228"/>
          </a:xfrm>
          <a:prstGeom prst="rect">
            <a:avLst/>
          </a:prstGeom>
        </p:spPr>
      </p:pic>
      <p:pic>
        <p:nvPicPr>
          <p:cNvPr id="30" name="Picture 29" descr="A picture containing animal, dark, wearing, table&#10;&#10;Description automatically generated">
            <a:extLst>
              <a:ext uri="{FF2B5EF4-FFF2-40B4-BE49-F238E27FC236}">
                <a16:creationId xmlns="" xmlns:a16="http://schemas.microsoft.com/office/drawing/2014/main" id="{8A4D9118-30A1-47EF-96D4-467AA4DCB4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739" y="2366050"/>
            <a:ext cx="1046462" cy="1191538"/>
          </a:xfrm>
          <a:prstGeom prst="rect">
            <a:avLst/>
          </a:prstGeom>
        </p:spPr>
      </p:pic>
      <p:pic>
        <p:nvPicPr>
          <p:cNvPr id="32" name="Picture 31" descr="A picture containing sitting, bow&#10;&#10;Description automatically generated">
            <a:extLst>
              <a:ext uri="{FF2B5EF4-FFF2-40B4-BE49-F238E27FC236}">
                <a16:creationId xmlns="" xmlns:a16="http://schemas.microsoft.com/office/drawing/2014/main" id="{83A8FAA2-B1AC-4581-B361-F7DC44B2B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62" y="485502"/>
            <a:ext cx="820207" cy="73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327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3.33333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لعبة الكيرم" descr="كيرم.png"/>
          <p:cNvPicPr>
            <a:picLocks noChangeAspect="1"/>
          </p:cNvPicPr>
          <p:nvPr/>
        </p:nvPicPr>
        <p:blipFill>
          <a:blip r:embed="rId3" cstate="print"/>
          <a:srcRect l="5691" t="5263" r="2439" b="3158"/>
          <a:stretch>
            <a:fillRect/>
          </a:stretch>
        </p:blipFill>
        <p:spPr>
          <a:xfrm>
            <a:off x="1943099" y="98714"/>
            <a:ext cx="5829300" cy="5143500"/>
          </a:xfrm>
          <a:prstGeom prst="rect">
            <a:avLst/>
          </a:prstGeom>
        </p:spPr>
      </p:pic>
      <p:pic>
        <p:nvPicPr>
          <p:cNvPr id="7" name="الحمر" descr="احمر.png"/>
          <p:cNvPicPr>
            <a:picLocks noChangeAspect="1"/>
          </p:cNvPicPr>
          <p:nvPr/>
        </p:nvPicPr>
        <p:blipFill>
          <a:blip r:embed="rId4" cstate="print"/>
          <a:srcRect l="39452" t="37108" r="38280" b="39452"/>
          <a:stretch>
            <a:fillRect/>
          </a:stretch>
        </p:blipFill>
        <p:spPr>
          <a:xfrm>
            <a:off x="4171950" y="2057401"/>
            <a:ext cx="742950" cy="782053"/>
          </a:xfrm>
          <a:prstGeom prst="rect">
            <a:avLst/>
          </a:prstGeom>
        </p:spPr>
      </p:pic>
      <p:sp>
        <p:nvSpPr>
          <p:cNvPr id="13" name="السؤال"/>
          <p:cNvSpPr/>
          <p:nvPr/>
        </p:nvSpPr>
        <p:spPr>
          <a:xfrm>
            <a:off x="5486400" y="3429000"/>
            <a:ext cx="1309255" cy="1314450"/>
          </a:xfrm>
          <a:prstGeom prst="ellipse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 آداب الركوب</a:t>
            </a:r>
            <a:endParaRPr lang="en-US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صح"/>
          <p:cNvGrpSpPr/>
          <p:nvPr/>
        </p:nvGrpSpPr>
        <p:grpSpPr>
          <a:xfrm>
            <a:off x="5029200" y="2057400"/>
            <a:ext cx="857250" cy="800100"/>
            <a:chOff x="5181600" y="2743200"/>
            <a:chExt cx="1143000" cy="1066800"/>
          </a:xfrm>
        </p:grpSpPr>
        <p:pic>
          <p:nvPicPr>
            <p:cNvPr id="8" name="Picture 7" descr="اسود.png"/>
            <p:cNvPicPr>
              <a:picLocks noChangeAspect="1"/>
            </p:cNvPicPr>
            <p:nvPr/>
          </p:nvPicPr>
          <p:blipFill>
            <a:blip r:embed="rId5" cstate="print"/>
            <a:srcRect l="39452" t="13667" r="38280" b="64064"/>
            <a:stretch>
              <a:fillRect/>
            </a:stretch>
          </p:blipFill>
          <p:spPr>
            <a:xfrm>
              <a:off x="5257800" y="2743200"/>
              <a:ext cx="1066800" cy="1066800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5181600" y="2819400"/>
              <a:ext cx="1143000" cy="990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15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السلام</a:t>
              </a:r>
              <a:endParaRPr lang="en-US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25" name="Picture 24" descr="اسود.png"/>
          <p:cNvPicPr>
            <a:picLocks noChangeAspect="1"/>
          </p:cNvPicPr>
          <p:nvPr/>
        </p:nvPicPr>
        <p:blipFill>
          <a:blip r:embed="rId5" cstate="print"/>
          <a:srcRect l="39452" t="13667" r="38280" b="64064"/>
          <a:stretch>
            <a:fillRect/>
          </a:stretch>
        </p:blipFill>
        <p:spPr>
          <a:xfrm>
            <a:off x="4686300" y="3028950"/>
            <a:ext cx="800100" cy="800100"/>
          </a:xfrm>
          <a:prstGeom prst="rect">
            <a:avLst/>
          </a:prstGeom>
        </p:spPr>
      </p:pic>
      <p:pic>
        <p:nvPicPr>
          <p:cNvPr id="28" name="Picture 27" descr="اسود.png"/>
          <p:cNvPicPr>
            <a:picLocks noChangeAspect="1"/>
          </p:cNvPicPr>
          <p:nvPr/>
        </p:nvPicPr>
        <p:blipFill>
          <a:blip r:embed="rId5" cstate="print"/>
          <a:srcRect l="39452" t="13667" r="38280" b="64064"/>
          <a:stretch>
            <a:fillRect/>
          </a:stretch>
        </p:blipFill>
        <p:spPr>
          <a:xfrm>
            <a:off x="3600450" y="2914650"/>
            <a:ext cx="800100" cy="800100"/>
          </a:xfrm>
          <a:prstGeom prst="rect">
            <a:avLst/>
          </a:prstGeom>
        </p:spPr>
      </p:pic>
      <p:pic>
        <p:nvPicPr>
          <p:cNvPr id="31" name="Picture 30" descr="اسود.png"/>
          <p:cNvPicPr>
            <a:picLocks noChangeAspect="1"/>
          </p:cNvPicPr>
          <p:nvPr/>
        </p:nvPicPr>
        <p:blipFill>
          <a:blip r:embed="rId5" cstate="print"/>
          <a:srcRect l="39452" t="13667" r="38280" b="64064"/>
          <a:stretch>
            <a:fillRect/>
          </a:stretch>
        </p:blipFill>
        <p:spPr>
          <a:xfrm>
            <a:off x="3257550" y="1885950"/>
            <a:ext cx="800100" cy="800100"/>
          </a:xfrm>
          <a:prstGeom prst="rect">
            <a:avLst/>
          </a:prstGeom>
        </p:spPr>
      </p:pic>
      <p:grpSp>
        <p:nvGrpSpPr>
          <p:cNvPr id="10" name="صح"/>
          <p:cNvGrpSpPr/>
          <p:nvPr/>
        </p:nvGrpSpPr>
        <p:grpSpPr>
          <a:xfrm>
            <a:off x="1200150" y="400050"/>
            <a:ext cx="800101" cy="4000500"/>
            <a:chOff x="4261337" y="1600200"/>
            <a:chExt cx="1148863" cy="5744308"/>
          </a:xfrm>
        </p:grpSpPr>
        <p:sp>
          <p:nvSpPr>
            <p:cNvPr id="38" name="صح"/>
            <p:cNvSpPr/>
            <p:nvPr/>
          </p:nvSpPr>
          <p:spPr>
            <a:xfrm>
              <a:off x="4267200" y="1600200"/>
              <a:ext cx="1143000" cy="990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pic>
          <p:nvPicPr>
            <p:cNvPr id="39" name="Picture 38" descr="اسود.png"/>
            <p:cNvPicPr>
              <a:picLocks noChangeAspect="1"/>
            </p:cNvPicPr>
            <p:nvPr/>
          </p:nvPicPr>
          <p:blipFill>
            <a:blip r:embed="rId5" cstate="print"/>
            <a:srcRect l="39452" t="13667" r="38280" b="64064"/>
            <a:stretch>
              <a:fillRect/>
            </a:stretch>
          </p:blipFill>
          <p:spPr>
            <a:xfrm>
              <a:off x="4261337" y="2667000"/>
              <a:ext cx="1066800" cy="1066800"/>
            </a:xfrm>
            <a:prstGeom prst="rect">
              <a:avLst/>
            </a:prstGeom>
          </p:spPr>
        </p:pic>
        <p:pic>
          <p:nvPicPr>
            <p:cNvPr id="40" name="Picture 39" descr="اسود.png"/>
            <p:cNvPicPr>
              <a:picLocks noChangeAspect="1"/>
            </p:cNvPicPr>
            <p:nvPr/>
          </p:nvPicPr>
          <p:blipFill>
            <a:blip r:embed="rId5" cstate="print"/>
            <a:srcRect l="39452" t="13667" r="38280" b="64064"/>
            <a:stretch>
              <a:fillRect/>
            </a:stretch>
          </p:blipFill>
          <p:spPr>
            <a:xfrm>
              <a:off x="4261337" y="3815862"/>
              <a:ext cx="1066800" cy="1066800"/>
            </a:xfrm>
            <a:prstGeom prst="rect">
              <a:avLst/>
            </a:prstGeom>
          </p:spPr>
        </p:pic>
        <p:pic>
          <p:nvPicPr>
            <p:cNvPr id="41" name="Picture 40" descr="اسود.png"/>
            <p:cNvPicPr>
              <a:picLocks noChangeAspect="1"/>
            </p:cNvPicPr>
            <p:nvPr/>
          </p:nvPicPr>
          <p:blipFill>
            <a:blip r:embed="rId5" cstate="print"/>
            <a:srcRect l="39452" t="13667" r="38280" b="64064"/>
            <a:stretch>
              <a:fillRect/>
            </a:stretch>
          </p:blipFill>
          <p:spPr>
            <a:xfrm>
              <a:off x="4261338" y="5046785"/>
              <a:ext cx="1066800" cy="1066800"/>
            </a:xfrm>
            <a:prstGeom prst="rect">
              <a:avLst/>
            </a:prstGeom>
          </p:spPr>
        </p:pic>
        <p:pic>
          <p:nvPicPr>
            <p:cNvPr id="42" name="Picture 41" descr="اسود.png"/>
            <p:cNvPicPr>
              <a:picLocks noChangeAspect="1"/>
            </p:cNvPicPr>
            <p:nvPr/>
          </p:nvPicPr>
          <p:blipFill>
            <a:blip r:embed="rId5" cstate="print"/>
            <a:srcRect l="39452" t="13667" r="38280" b="64064"/>
            <a:stretch>
              <a:fillRect/>
            </a:stretch>
          </p:blipFill>
          <p:spPr>
            <a:xfrm>
              <a:off x="4261338" y="6277708"/>
              <a:ext cx="1066800" cy="1066800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4457700" y="0"/>
            <a:ext cx="800100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KW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الثانية</a:t>
            </a:r>
            <a:endParaRPr lang="en-US" sz="2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Action Button: Back or Previous 23">
            <a:hlinkClick r:id="" action="ppaction://hlinkshowjump?jump=previousslide" highlightClick="1"/>
          </p:cNvPr>
          <p:cNvSpPr/>
          <p:nvPr/>
        </p:nvSpPr>
        <p:spPr>
          <a:xfrm>
            <a:off x="2800350" y="57150"/>
            <a:ext cx="285750" cy="228600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3771900" y="57150"/>
            <a:ext cx="285750" cy="2286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Action Button: Home 29">
            <a:hlinkClick r:id="" action="ppaction://hlinkshowjump?jump=firstslide" highlightClick="1"/>
          </p:cNvPr>
          <p:cNvSpPr/>
          <p:nvPr/>
        </p:nvSpPr>
        <p:spPr>
          <a:xfrm>
            <a:off x="3257550" y="57150"/>
            <a:ext cx="342900" cy="2286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Rounded Rectangle 32"/>
          <p:cNvSpPr/>
          <p:nvPr/>
        </p:nvSpPr>
        <p:spPr>
          <a:xfrm>
            <a:off x="2457450" y="114300"/>
            <a:ext cx="1943100" cy="5143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1050" dirty="0"/>
              <a:t>التالي   البداية    السابق</a:t>
            </a:r>
            <a:endParaRPr lang="en-US" sz="1050" dirty="0"/>
          </a:p>
        </p:txBody>
      </p:sp>
      <p:sp>
        <p:nvSpPr>
          <p:cNvPr id="34" name="Oval 33">
            <a:hlinkClick r:id="rId6" action="ppaction://hlinksldjump">
              <a:snd r:embed="rId7" name="bomb.wav"/>
            </a:hlinkClick>
          </p:cNvPr>
          <p:cNvSpPr/>
          <p:nvPr/>
        </p:nvSpPr>
        <p:spPr>
          <a:xfrm>
            <a:off x="3200400" y="1885950"/>
            <a:ext cx="857250" cy="7429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اللعب</a:t>
            </a:r>
            <a:endParaRPr lang="en-US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5" name="Oval 34">
            <a:hlinkClick r:id="rId6" action="ppaction://hlinksldjump">
              <a:snd r:embed="rId7" name="bomb.wav"/>
            </a:hlinkClick>
          </p:cNvPr>
          <p:cNvSpPr/>
          <p:nvPr/>
        </p:nvSpPr>
        <p:spPr>
          <a:xfrm>
            <a:off x="3543300" y="2914650"/>
            <a:ext cx="857250" cy="7429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السب</a:t>
            </a:r>
            <a:endParaRPr lang="en-US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6" name="Oval 35">
            <a:hlinkClick r:id="rId6" action="ppaction://hlinksldjump">
              <a:snd r:embed="rId7" name="bomb.wav"/>
            </a:hlinkClick>
          </p:cNvPr>
          <p:cNvSpPr/>
          <p:nvPr/>
        </p:nvSpPr>
        <p:spPr>
          <a:xfrm>
            <a:off x="4629150" y="3028950"/>
            <a:ext cx="857250" cy="7429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النوم</a:t>
            </a:r>
            <a:endParaRPr lang="en-US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Action Button: Sound 2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="" xmlns:a16="http://schemas.microsoft.com/office/drawing/2014/main" id="{C29C24DF-C1D5-4C0D-BB5C-8AC9985915E7}"/>
              </a:ext>
            </a:extLst>
          </p:cNvPr>
          <p:cNvSpPr/>
          <p:nvPr/>
        </p:nvSpPr>
        <p:spPr>
          <a:xfrm>
            <a:off x="0" y="4578631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8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334 C -0.00157 -0.05509 -0.00452 -0.06297 -0.01511 -0.08033 C -0.01858 -0.09676 -0.01354 -0.07871 -0.02049 -0.09028 C -0.02379 -0.0956 -0.02604 -0.10139 -0.02882 -0.10695 C -0.03091 -0.11134 -0.03455 -0.11459 -0.03698 -0.11875 C -0.04028 -0.12454 -0.0415 -0.13172 -0.04514 -0.13704 C -0.04653 -0.13935 -0.04914 -0.14028 -0.05052 -0.14213 C -0.05417 -0.14653 -0.05278 -0.14861 -0.05608 -0.15371 C -0.05764 -0.15625 -0.06025 -0.15764 -0.06146 -0.16042 C -0.07118 -0.17894 -0.06476 -0.17199 -0.07101 -0.18218 C -0.08646 -0.20718 -0.1007 -0.2338 -0.11615 -0.25903 C -0.1191 -0.26991 -0.11493 -0.25787 -0.12292 -0.26898 C -0.12709 -0.275 -0.12934 -0.28357 -0.13386 -0.28912 C -0.13646 -0.29236 -0.13959 -0.29445 -0.14202 -0.29746 C -0.14479 -0.30741 -0.15278 -0.31389 -0.15851 -0.32084 C -0.16598 -0.33009 -0.15886 -0.32616 -0.16667 -0.32917 C -0.17344 -0.34167 -0.17483 -0.33403 -0.18177 -0.32755 C -0.1842 -0.325 -0.18733 -0.32338 -0.18993 -0.32084 C -0.19497 -0.31597 -0.1974 -0.31088 -0.20209 -0.30579 C -0.21094 -0.29676 -0.21875 -0.28565 -0.22535 -0.27408 C -0.22657 -0.27199 -0.22709 -0.26945 -0.22813 -0.26736 C -0.22934 -0.26505 -0.23091 -0.26297 -0.23229 -0.26065 C -0.23455 -0.25185 -0.23264 -0.25718 -0.23907 -0.2456 C -0.24271 -0.23889 -0.24532 -0.22431 -0.24723 -0.21736 C -0.24914 -0.21065 -0.25313 -0.20509 -0.25539 -0.19884 C -0.26146 -0.18264 -0.26493 -0.16551 -0.27309 -0.15047 C -0.27726 -0.12801 -0.28594 -0.10926 -0.29358 -0.08866 C -0.3033 -0.06273 -0.29011 -0.09422 -0.29775 -0.06852 C -0.29861 -0.06551 -0.3007 -0.0632 -0.30191 -0.06019 C -0.30504 -0.05209 -0.30643 -0.04398 -0.31007 -0.03519 C -0.3125 -0.0294 -0.3125 -0.02269 -0.31407 -0.01667 C -0.31789 -0.00278 -0.32066 0.01134 -0.325 0.025 C -0.32622 0.03518 -0.32691 0.03958 -0.33056 0.04838 C -0.33264 0.06342 -0.33698 0.07708 -0.34011 0.0919 C -0.3408 0.09537 -0.34323 0.09838 -0.3441 0.10185 C -0.34584 0.10833 -0.34688 0.11528 -0.34827 0.12199 C -0.34966 0.12916 -0.35504 0.14213 -0.35504 0.14213 C -0.35608 0.15278 -0.3566 0.16227 -0.36059 0.17222 C -0.36407 0.19213 -0.3665 0.21227 -0.37014 0.23217 C -0.3717 0.2412 -0.37414 0.24977 -0.37552 0.25903 C -0.37743 0.27153 -0.37639 0.28657 -0.38247 0.29745 C -0.38646 0.31528 -0.38993 0.33333 -0.39462 0.35092 C -0.3967 0.35833 -0.39844 0.36435 -0.40157 0.37106 C -0.40261 0.37315 -0.40417 0.37778 -0.40417 0.37778 " pathEditMode="relative" rAng="0" ptsTypes="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0" y="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5 -4.44444E-6 C 0.11628 -0.00324 0.11615 -0.00601 0.11654 -0.00879 C 0.1168 -0.0125 0.11823 -0.0155 0.11875 -0.01851 C 0.12136 -0.02777 0.12396 -0.0375 0.12592 -0.04861 C 0.12618 -0.05231 0.12696 -0.05625 0.12761 -0.05972 C 0.12813 -0.06527 0.13086 -0.07361 0.13086 -0.07338 C 0.13138 -0.08055 0.13321 -0.08564 0.13438 -0.09166 C 0.13633 -0.10023 0.13907 -0.11921 0.14128 -0.12476 C 0.14271 -0.13194 0.14428 -0.13703 0.14597 -0.14282 C 0.14649 -0.14467 0.14727 -0.14583 0.14753 -0.14838 C 0.14883 -0.15625 0.15 -0.16388 0.15209 -0.16898 C 0.15404 -0.17963 0.15521 -0.1905 0.15691 -0.20092 C 0.15821 -0.20787 0.15821 -0.20463 0.15951 -0.21597 C 0.16055 -0.22592 0.16055 -0.23055 0.1625 -0.23796 C 0.16316 -0.24583 0.16368 -0.25324 0.16524 -0.26018 C 0.16446 -0.26759 0.16342 -0.26782 0.16133 -0.2699 C 0.15782 -0.27314 0.15404 -0.27638 0.1504 -0.27777 C 0.14792 -0.28194 0.14545 -0.2824 0.14271 -0.28472 C 0.13685 -0.29074 0.13138 -0.30092 0.125 -0.303 C 0.12045 -0.31018 0.1168 -0.31296 0.11237 -0.3155 C 0.10795 -0.32037 0.10612 -0.32268 0.10092 -0.32384 C 0.09753 -0.32592 0.09428 -0.32685 0.09102 -0.32777 C 0.08711 -0.33125 0.08295 -0.33125 0.07904 -0.33194 C 0.07592 -0.33333 0.07722 -0.33333 0.075 -0.33333 L 0.07774 -0.33333 " pathEditMode="relative" rAng="0" ptsTypes="AAAAAAAAAAAAAAAAAAAA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6667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Mov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لعبة الكيرم" descr="كيرم.png"/>
          <p:cNvPicPr>
            <a:picLocks noChangeAspect="1"/>
          </p:cNvPicPr>
          <p:nvPr/>
        </p:nvPicPr>
        <p:blipFill>
          <a:blip r:embed="rId3" cstate="print"/>
          <a:srcRect l="5691" t="5263" r="2439" b="3158"/>
          <a:stretch>
            <a:fillRect/>
          </a:stretch>
        </p:blipFill>
        <p:spPr>
          <a:xfrm>
            <a:off x="1943100" y="0"/>
            <a:ext cx="5829300" cy="5143500"/>
          </a:xfrm>
          <a:prstGeom prst="rect">
            <a:avLst/>
          </a:prstGeom>
        </p:spPr>
      </p:pic>
      <p:pic>
        <p:nvPicPr>
          <p:cNvPr id="7" name="الحمر" descr="احمر.png"/>
          <p:cNvPicPr>
            <a:picLocks noChangeAspect="1"/>
          </p:cNvPicPr>
          <p:nvPr/>
        </p:nvPicPr>
        <p:blipFill>
          <a:blip r:embed="rId4" cstate="print"/>
          <a:srcRect l="39452" t="37108" r="38280" b="39452"/>
          <a:stretch>
            <a:fillRect/>
          </a:stretch>
        </p:blipFill>
        <p:spPr>
          <a:xfrm>
            <a:off x="4171950" y="2057401"/>
            <a:ext cx="742950" cy="782053"/>
          </a:xfrm>
          <a:prstGeom prst="rect">
            <a:avLst/>
          </a:prstGeom>
        </p:spPr>
      </p:pic>
      <p:sp>
        <p:nvSpPr>
          <p:cNvPr id="13" name="السؤال"/>
          <p:cNvSpPr/>
          <p:nvPr/>
        </p:nvSpPr>
        <p:spPr>
          <a:xfrm>
            <a:off x="5372100" y="3771900"/>
            <a:ext cx="1028700" cy="1028700"/>
          </a:xfrm>
          <a:prstGeom prst="ellipse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صفات المؤمن</a:t>
            </a:r>
            <a:endParaRPr lang="en-US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5" name="Picture 24" descr="اسود.png"/>
          <p:cNvPicPr>
            <a:picLocks noChangeAspect="1"/>
          </p:cNvPicPr>
          <p:nvPr/>
        </p:nvPicPr>
        <p:blipFill>
          <a:blip r:embed="rId5" cstate="print"/>
          <a:srcRect l="39452" t="13667" r="38280" b="64064"/>
          <a:stretch>
            <a:fillRect/>
          </a:stretch>
        </p:blipFill>
        <p:spPr>
          <a:xfrm>
            <a:off x="4686300" y="3028950"/>
            <a:ext cx="800100" cy="800100"/>
          </a:xfrm>
          <a:prstGeom prst="rect">
            <a:avLst/>
          </a:prstGeom>
        </p:spPr>
      </p:pic>
      <p:grpSp>
        <p:nvGrpSpPr>
          <p:cNvPr id="5" name="صح"/>
          <p:cNvGrpSpPr/>
          <p:nvPr/>
        </p:nvGrpSpPr>
        <p:grpSpPr>
          <a:xfrm>
            <a:off x="3492304" y="2914650"/>
            <a:ext cx="908246" cy="800100"/>
            <a:chOff x="5113606" y="2743200"/>
            <a:chExt cx="1210994" cy="1066800"/>
          </a:xfrm>
        </p:grpSpPr>
        <p:pic>
          <p:nvPicPr>
            <p:cNvPr id="28" name="Picture 27" descr="اسود.png"/>
            <p:cNvPicPr>
              <a:picLocks noChangeAspect="1"/>
            </p:cNvPicPr>
            <p:nvPr/>
          </p:nvPicPr>
          <p:blipFill>
            <a:blip r:embed="rId5" cstate="print"/>
            <a:srcRect l="39452" t="13667" r="38280" b="64064"/>
            <a:stretch>
              <a:fillRect/>
            </a:stretch>
          </p:blipFill>
          <p:spPr>
            <a:xfrm>
              <a:off x="5257800" y="2743200"/>
              <a:ext cx="1066800" cy="1066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5113606" y="2819400"/>
              <a:ext cx="1210994" cy="990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15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الصدق</a:t>
              </a:r>
              <a:endParaRPr lang="en-US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31" name="Picture 30" descr="اسود.png"/>
          <p:cNvPicPr>
            <a:picLocks noChangeAspect="1"/>
          </p:cNvPicPr>
          <p:nvPr/>
        </p:nvPicPr>
        <p:blipFill>
          <a:blip r:embed="rId5" cstate="print"/>
          <a:srcRect l="39452" t="13667" r="38280" b="64064"/>
          <a:stretch>
            <a:fillRect/>
          </a:stretch>
        </p:blipFill>
        <p:spPr>
          <a:xfrm>
            <a:off x="3257550" y="1885950"/>
            <a:ext cx="800100" cy="800100"/>
          </a:xfrm>
          <a:prstGeom prst="rect">
            <a:avLst/>
          </a:prstGeom>
        </p:spPr>
      </p:pic>
      <p:grpSp>
        <p:nvGrpSpPr>
          <p:cNvPr id="9" name="صح"/>
          <p:cNvGrpSpPr/>
          <p:nvPr/>
        </p:nvGrpSpPr>
        <p:grpSpPr>
          <a:xfrm>
            <a:off x="1200150" y="400050"/>
            <a:ext cx="800101" cy="4000500"/>
            <a:chOff x="4261337" y="1600200"/>
            <a:chExt cx="1148863" cy="5744308"/>
          </a:xfrm>
        </p:grpSpPr>
        <p:sp>
          <p:nvSpPr>
            <p:cNvPr id="38" name="صح"/>
            <p:cNvSpPr/>
            <p:nvPr/>
          </p:nvSpPr>
          <p:spPr>
            <a:xfrm>
              <a:off x="4267200" y="1600200"/>
              <a:ext cx="1143000" cy="990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pic>
          <p:nvPicPr>
            <p:cNvPr id="40" name="Picture 39" descr="اسود.png"/>
            <p:cNvPicPr>
              <a:picLocks noChangeAspect="1"/>
            </p:cNvPicPr>
            <p:nvPr/>
          </p:nvPicPr>
          <p:blipFill>
            <a:blip r:embed="rId5" cstate="print"/>
            <a:srcRect l="39452" t="13667" r="38280" b="64064"/>
            <a:stretch>
              <a:fillRect/>
            </a:stretch>
          </p:blipFill>
          <p:spPr>
            <a:xfrm>
              <a:off x="4261337" y="3815862"/>
              <a:ext cx="1066800" cy="1066800"/>
            </a:xfrm>
            <a:prstGeom prst="rect">
              <a:avLst/>
            </a:prstGeom>
          </p:spPr>
        </p:pic>
        <p:pic>
          <p:nvPicPr>
            <p:cNvPr id="41" name="Picture 40" descr="اسود.png"/>
            <p:cNvPicPr>
              <a:picLocks noChangeAspect="1"/>
            </p:cNvPicPr>
            <p:nvPr/>
          </p:nvPicPr>
          <p:blipFill>
            <a:blip r:embed="rId5" cstate="print"/>
            <a:srcRect l="39452" t="13667" r="38280" b="64064"/>
            <a:stretch>
              <a:fillRect/>
            </a:stretch>
          </p:blipFill>
          <p:spPr>
            <a:xfrm>
              <a:off x="4261338" y="5046785"/>
              <a:ext cx="1066800" cy="1066800"/>
            </a:xfrm>
            <a:prstGeom prst="rect">
              <a:avLst/>
            </a:prstGeom>
          </p:spPr>
        </p:pic>
        <p:pic>
          <p:nvPicPr>
            <p:cNvPr id="42" name="Picture 41" descr="اسود.png"/>
            <p:cNvPicPr>
              <a:picLocks noChangeAspect="1"/>
            </p:cNvPicPr>
            <p:nvPr/>
          </p:nvPicPr>
          <p:blipFill>
            <a:blip r:embed="rId5" cstate="print"/>
            <a:srcRect l="39452" t="13667" r="38280" b="64064"/>
            <a:stretch>
              <a:fillRect/>
            </a:stretch>
          </p:blipFill>
          <p:spPr>
            <a:xfrm>
              <a:off x="4261338" y="6277708"/>
              <a:ext cx="1066800" cy="10668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4457700" y="0"/>
            <a:ext cx="800100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KW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الثالثة</a:t>
            </a:r>
            <a:endParaRPr lang="en-US" sz="2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Action Button: Back or Previous 19">
            <a:hlinkClick r:id="" action="ppaction://hlinkshowjump?jump=previousslide" highlightClick="1"/>
          </p:cNvPr>
          <p:cNvSpPr/>
          <p:nvPr/>
        </p:nvSpPr>
        <p:spPr>
          <a:xfrm>
            <a:off x="2800350" y="57150"/>
            <a:ext cx="285750" cy="228600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Action Button: Forward or Next 20">
            <a:hlinkClick r:id="" action="ppaction://hlinkshowjump?jump=nextslide" highlightClick="1"/>
          </p:cNvPr>
          <p:cNvSpPr/>
          <p:nvPr/>
        </p:nvSpPr>
        <p:spPr>
          <a:xfrm>
            <a:off x="3771900" y="57150"/>
            <a:ext cx="285750" cy="2286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Action Button: Home 21">
            <a:hlinkClick r:id="" action="ppaction://hlinkshowjump?jump=firstslide" highlightClick="1"/>
          </p:cNvPr>
          <p:cNvSpPr/>
          <p:nvPr/>
        </p:nvSpPr>
        <p:spPr>
          <a:xfrm>
            <a:off x="3257550" y="57150"/>
            <a:ext cx="342900" cy="2286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Rounded Rectangle 22"/>
          <p:cNvSpPr/>
          <p:nvPr/>
        </p:nvSpPr>
        <p:spPr>
          <a:xfrm>
            <a:off x="2457450" y="114300"/>
            <a:ext cx="1943100" cy="5143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1050" dirty="0"/>
              <a:t>التالي   البداية    السابق</a:t>
            </a:r>
            <a:endParaRPr lang="en-US" sz="1050" dirty="0"/>
          </a:p>
        </p:txBody>
      </p:sp>
      <p:sp>
        <p:nvSpPr>
          <p:cNvPr id="24" name="Oval 23">
            <a:hlinkClick r:id="rId6" action="ppaction://hlinksldjump">
              <a:snd r:embed="rId7" name="bomb.wav"/>
            </a:hlinkClick>
          </p:cNvPr>
          <p:cNvSpPr/>
          <p:nvPr/>
        </p:nvSpPr>
        <p:spPr>
          <a:xfrm>
            <a:off x="3200400" y="1885950"/>
            <a:ext cx="857250" cy="7429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النوم</a:t>
            </a:r>
            <a:endParaRPr lang="en-US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Oval 26">
            <a:hlinkClick r:id="rId6" action="ppaction://hlinksldjump">
              <a:snd r:embed="rId7" name="bomb.wav"/>
            </a:hlinkClick>
          </p:cNvPr>
          <p:cNvSpPr/>
          <p:nvPr/>
        </p:nvSpPr>
        <p:spPr>
          <a:xfrm>
            <a:off x="4572001" y="2914651"/>
            <a:ext cx="1028699" cy="9507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الكذب</a:t>
            </a:r>
            <a:endParaRPr lang="en-US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Action Button: Sound 25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="" xmlns:a16="http://schemas.microsoft.com/office/drawing/2014/main" id="{C29C24DF-C1D5-4C0D-BB5C-8AC9985915E7}"/>
              </a:ext>
            </a:extLst>
          </p:cNvPr>
          <p:cNvSpPr/>
          <p:nvPr/>
        </p:nvSpPr>
        <p:spPr>
          <a:xfrm>
            <a:off x="0" y="4578631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C -0.00851 0.00371 -0.01406 0.01135 -0.02153 0.0169 C -0.02604 0.02037 -0.03177 0.02223 -0.03628 0.02547 C -0.04809 0.03403 -0.05868 0.04537 -0.07083 0.05325 C -0.08125 0.07385 -0.10122 0.08612 -0.11181 0.10672 C -0.11788 0.11852 -0.12187 0.13264 -0.12986 0.14306 C -0.13767 0.15325 -0.13524 0.14537 -0.14149 0.15579 C -0.14618 0.16389 -0.15035 0.17292 -0.15451 0.18149 C -0.15625 0.18496 -0.15937 0.18681 -0.16111 0.19005 C -0.16649 0.19862 -0.16753 0.20764 -0.17431 0.21366 C -0.17795 0.22084 -0.17622 0.21806 -0.17917 0.22223 " pathEditMode="relative" rAng="0" ptsTypes="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82 -3.33333E-6 C 0.05034 -0.00787 0.05069 -0.01597 0.05173 -0.02314 C 0.05451 -0.04097 0.05573 -0.03518 0.05955 -0.04861 C 0.06041 -0.05185 0.06059 -0.05602 0.06163 -0.05902 C 0.06389 -0.0662 0.06684 -0.07268 0.06944 -0.07939 C 0.07205 -0.08588 0.07343 -0.09652 0.07639 -0.10231 C 0.08333 -0.11574 0.0908 -0.14722 0.09618 -0.16597 C 0.09948 -0.17754 0.10121 -0.19282 0.10503 -0.20416 C 0.10573 -0.20625 0.10711 -0.20717 0.10798 -0.20926 C 0.10902 -0.21157 0.11007 -0.21389 0.11093 -0.21689 C 0.11493 -0.22916 0.11944 -0.24467 0.12569 -0.25 C 0.13021 -0.26157 0.13646 -0.27037 0.14253 -0.27546 C 0.1434 -0.27708 0.14791 -0.28634 0.1493 -0.28842 C 0.15243 -0.29236 0.15642 -0.29398 0.1592 -0.29838 C 0.16389 -0.30509 0.16736 -0.31041 0.17222 -0.31643 C 0.16475 -0.33078 0.1526 -0.32847 0.1434 -0.32893 C 0.10416 -0.3324 0.00104 -0.33356 -0.02223 -0.33426 C -0.02761 -0.33611 -0.03282 -0.33703 -0.03802 -0.33935 C -0.05 -0.34444 -0.04236 -0.34421 -0.04792 -0.34421 " pathEditMode="relative" rAng="0" ptsTypes="ffffffffffffffffff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1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Mov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لعبة الكيرم" descr="كيرم.png"/>
          <p:cNvPicPr>
            <a:picLocks noChangeAspect="1"/>
          </p:cNvPicPr>
          <p:nvPr/>
        </p:nvPicPr>
        <p:blipFill>
          <a:blip r:embed="rId3" cstate="print"/>
          <a:srcRect l="5691" t="5263" r="2439" b="3158"/>
          <a:stretch>
            <a:fillRect/>
          </a:stretch>
        </p:blipFill>
        <p:spPr>
          <a:xfrm>
            <a:off x="1943100" y="0"/>
            <a:ext cx="5829300" cy="5143500"/>
          </a:xfrm>
          <a:prstGeom prst="rect">
            <a:avLst/>
          </a:prstGeom>
        </p:spPr>
      </p:pic>
      <p:pic>
        <p:nvPicPr>
          <p:cNvPr id="7" name="الحمر" descr="احمر.png"/>
          <p:cNvPicPr>
            <a:picLocks noChangeAspect="1"/>
          </p:cNvPicPr>
          <p:nvPr/>
        </p:nvPicPr>
        <p:blipFill>
          <a:blip r:embed="rId4" cstate="print"/>
          <a:srcRect l="39452" t="37108" r="38280" b="39452"/>
          <a:stretch>
            <a:fillRect/>
          </a:stretch>
        </p:blipFill>
        <p:spPr>
          <a:xfrm>
            <a:off x="4171950" y="2057401"/>
            <a:ext cx="742950" cy="782053"/>
          </a:xfrm>
          <a:prstGeom prst="rect">
            <a:avLst/>
          </a:prstGeom>
        </p:spPr>
      </p:pic>
      <p:sp>
        <p:nvSpPr>
          <p:cNvPr id="13" name="السؤال"/>
          <p:cNvSpPr/>
          <p:nvPr/>
        </p:nvSpPr>
        <p:spPr>
          <a:xfrm>
            <a:off x="5372100" y="3771900"/>
            <a:ext cx="1028700" cy="1028700"/>
          </a:xfrm>
          <a:prstGeom prst="ellipse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يؤذي الناس بلسانه</a:t>
            </a:r>
            <a:endParaRPr lang="en-US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5" name="Picture 24" descr="اسود.png"/>
          <p:cNvPicPr>
            <a:picLocks noChangeAspect="1"/>
          </p:cNvPicPr>
          <p:nvPr/>
        </p:nvPicPr>
        <p:blipFill>
          <a:blip r:embed="rId5" cstate="print"/>
          <a:srcRect l="39452" t="13667" r="38280" b="64064"/>
          <a:stretch>
            <a:fillRect/>
          </a:stretch>
        </p:blipFill>
        <p:spPr>
          <a:xfrm>
            <a:off x="4686300" y="3028950"/>
            <a:ext cx="800100" cy="800100"/>
          </a:xfrm>
          <a:prstGeom prst="rect">
            <a:avLst/>
          </a:prstGeom>
        </p:spPr>
      </p:pic>
      <p:grpSp>
        <p:nvGrpSpPr>
          <p:cNvPr id="5" name="صح"/>
          <p:cNvGrpSpPr/>
          <p:nvPr/>
        </p:nvGrpSpPr>
        <p:grpSpPr>
          <a:xfrm>
            <a:off x="3171825" y="1885950"/>
            <a:ext cx="971550" cy="800100"/>
            <a:chOff x="2705100" y="2514600"/>
            <a:chExt cx="1295400" cy="1066800"/>
          </a:xfrm>
        </p:grpSpPr>
        <p:pic>
          <p:nvPicPr>
            <p:cNvPr id="31" name="Picture 30" descr="اسود.png"/>
            <p:cNvPicPr>
              <a:picLocks noChangeAspect="1"/>
            </p:cNvPicPr>
            <p:nvPr/>
          </p:nvPicPr>
          <p:blipFill>
            <a:blip r:embed="rId5" cstate="print"/>
            <a:srcRect l="39452" t="13667" r="38280" b="64064"/>
            <a:stretch>
              <a:fillRect/>
            </a:stretch>
          </p:blipFill>
          <p:spPr>
            <a:xfrm>
              <a:off x="2819400" y="2514600"/>
              <a:ext cx="1066800" cy="1066800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2705100" y="2552700"/>
              <a:ext cx="1295400" cy="990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15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لا يرضي الله</a:t>
              </a:r>
              <a:endParaRPr lang="en-US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6" name="صح"/>
          <p:cNvGrpSpPr/>
          <p:nvPr/>
        </p:nvGrpSpPr>
        <p:grpSpPr>
          <a:xfrm>
            <a:off x="1200149" y="400050"/>
            <a:ext cx="800100" cy="4000500"/>
            <a:chOff x="4261338" y="1600200"/>
            <a:chExt cx="1148862" cy="5744308"/>
          </a:xfrm>
        </p:grpSpPr>
        <p:sp>
          <p:nvSpPr>
            <p:cNvPr id="38" name="صح"/>
            <p:cNvSpPr/>
            <p:nvPr/>
          </p:nvSpPr>
          <p:spPr>
            <a:xfrm>
              <a:off x="4267200" y="1600200"/>
              <a:ext cx="1143000" cy="990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pic>
          <p:nvPicPr>
            <p:cNvPr id="41" name="Picture 40" descr="اسود.png"/>
            <p:cNvPicPr>
              <a:picLocks noChangeAspect="1"/>
            </p:cNvPicPr>
            <p:nvPr/>
          </p:nvPicPr>
          <p:blipFill>
            <a:blip r:embed="rId5" cstate="print"/>
            <a:srcRect l="39452" t="13667" r="38280" b="64064"/>
            <a:stretch>
              <a:fillRect/>
            </a:stretch>
          </p:blipFill>
          <p:spPr>
            <a:xfrm>
              <a:off x="4261338" y="5046785"/>
              <a:ext cx="1066800" cy="1066800"/>
            </a:xfrm>
            <a:prstGeom prst="rect">
              <a:avLst/>
            </a:prstGeom>
          </p:spPr>
        </p:pic>
        <p:pic>
          <p:nvPicPr>
            <p:cNvPr id="42" name="Picture 41" descr="اسود.png"/>
            <p:cNvPicPr>
              <a:picLocks noChangeAspect="1"/>
            </p:cNvPicPr>
            <p:nvPr/>
          </p:nvPicPr>
          <p:blipFill>
            <a:blip r:embed="rId5" cstate="print"/>
            <a:srcRect l="39452" t="13667" r="38280" b="64064"/>
            <a:stretch>
              <a:fillRect/>
            </a:stretch>
          </p:blipFill>
          <p:spPr>
            <a:xfrm>
              <a:off x="4261338" y="6277708"/>
              <a:ext cx="1066800" cy="1066800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4457700" y="0"/>
            <a:ext cx="800100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KW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الرابعة</a:t>
            </a:r>
            <a:endParaRPr lang="en-US" sz="2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Action Button: Back or Previous 18">
            <a:hlinkClick r:id="" action="ppaction://hlinkshowjump?jump=previousslide" highlightClick="1"/>
          </p:cNvPr>
          <p:cNvSpPr/>
          <p:nvPr/>
        </p:nvSpPr>
        <p:spPr>
          <a:xfrm>
            <a:off x="2800350" y="57150"/>
            <a:ext cx="285750" cy="228600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Action Button: Forward or Next 19">
            <a:hlinkClick r:id="" action="ppaction://hlinkshowjump?jump=nextslide" highlightClick="1"/>
          </p:cNvPr>
          <p:cNvSpPr/>
          <p:nvPr/>
        </p:nvSpPr>
        <p:spPr>
          <a:xfrm>
            <a:off x="3771900" y="57150"/>
            <a:ext cx="285750" cy="2286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Action Button: Home 20">
            <a:hlinkClick r:id="" action="ppaction://hlinkshowjump?jump=firstslide" highlightClick="1"/>
          </p:cNvPr>
          <p:cNvSpPr/>
          <p:nvPr/>
        </p:nvSpPr>
        <p:spPr>
          <a:xfrm>
            <a:off x="3257550" y="57150"/>
            <a:ext cx="342900" cy="2286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Rounded Rectangle 21"/>
          <p:cNvSpPr/>
          <p:nvPr/>
        </p:nvSpPr>
        <p:spPr>
          <a:xfrm>
            <a:off x="2457450" y="114300"/>
            <a:ext cx="1943100" cy="5143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1050" dirty="0"/>
              <a:t>التالي   البداية    السابق</a:t>
            </a:r>
            <a:endParaRPr lang="en-US" sz="1050" dirty="0"/>
          </a:p>
        </p:txBody>
      </p:sp>
      <p:sp>
        <p:nvSpPr>
          <p:cNvPr id="23" name="Oval 22">
            <a:hlinkClick r:id="rId6" action="ppaction://hlinksldjump">
              <a:snd r:embed="rId7" name="bomb.wav"/>
            </a:hlinkClick>
          </p:cNvPr>
          <p:cNvSpPr/>
          <p:nvPr/>
        </p:nvSpPr>
        <p:spPr>
          <a:xfrm>
            <a:off x="4572001" y="3023755"/>
            <a:ext cx="1028699" cy="7429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يرضي الله</a:t>
            </a:r>
            <a:endParaRPr lang="en-US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Action Button: Sound 23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="" xmlns:a16="http://schemas.microsoft.com/office/drawing/2014/main" id="{C29C24DF-C1D5-4C0D-BB5C-8AC9985915E7}"/>
              </a:ext>
            </a:extLst>
          </p:cNvPr>
          <p:cNvSpPr/>
          <p:nvPr/>
        </p:nvSpPr>
        <p:spPr>
          <a:xfrm>
            <a:off x="0" y="4578631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0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89 -3.33333E-6 C 0.03871 -0.03634 0.03368 -0.00833 0.04253 -0.02963 C 0.0467 -0.03912 0.04635 -0.04606 0.05243 -0.05231 C 0.05711 -0.06666 0.0618 -0.08564 0.06875 -0.09514 C 0.07222 -0.10972 0.0776 -0.12106 0.08194 -0.13379 C 0.08819 -0.15185 0.09288 -0.17222 0.10052 -0.18819 C 0.10208 -0.20092 0.10816 -0.22338 0.11371 -0.23102 C 0.1151 -0.23541 0.11545 -0.24074 0.11701 -0.24467 C 0.11996 -0.25231 0.12552 -0.26458 0.12899 -0.27199 C 0.13246 -0.29305 0.13941 -0.30208 0.14652 -0.31713 C 0.14809 -0.32037 0.14913 -0.32407 0.15104 -0.32615 C 0.15312 -0.32939 0.15746 -0.33518 0.15746 -0.33495 C 0.16007 -0.34352 0.16267 -0.34282 0.16527 -0.35115 C 0.1585 -0.35555 0.15156 -0.34699 0.14444 -0.34652 C 0.1243 -0.34583 0.10434 -0.34514 0.0842 -0.34444 C 0.04114 -0.33333 0.00364 -0.33518 -0.04167 -0.33518 " pathEditMode="relative" rAng="0" ptsTypes="fffffffffffffff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-1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Mov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C -0.00195 0.0007 -0.00404 0.00024 -0.0056 0.00186 C -0.00677 0.00301 -0.00625 0.00556 -0.0069 0.00741 C -0.00937 0.01389 -0.01146 0.01899 -0.01523 0.02408 C -0.0207 0.04213 -0.03008 0.05533 -0.03893 0.07037 C -0.04753 0.08496 -0.05365 0.1007 -0.06107 0.11667 C -0.08685 0.17107 -0.05169 0.09653 -0.07917 0.14815 C -0.08685 0.16274 -0.09466 0.17732 -0.10143 0.1926 C -0.11094 0.21436 -0.11602 0.24028 -0.12643 0.26112 C -0.12721 0.29908 -0.12604 0.33172 -0.13477 0.36667 C -0.13646 0.38542 -0.13385 0.40232 -0.14727 0.41112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لعبة الكيرم" descr="كيرم.png"/>
          <p:cNvPicPr>
            <a:picLocks noChangeAspect="1"/>
          </p:cNvPicPr>
          <p:nvPr/>
        </p:nvPicPr>
        <p:blipFill>
          <a:blip r:embed="rId3" cstate="print"/>
          <a:srcRect l="5691" t="5263" r="2439" b="3158"/>
          <a:stretch>
            <a:fillRect/>
          </a:stretch>
        </p:blipFill>
        <p:spPr>
          <a:xfrm>
            <a:off x="1943100" y="0"/>
            <a:ext cx="5829300" cy="5143500"/>
          </a:xfrm>
          <a:prstGeom prst="rect">
            <a:avLst/>
          </a:prstGeom>
        </p:spPr>
      </p:pic>
      <p:sp>
        <p:nvSpPr>
          <p:cNvPr id="13" name="السؤال"/>
          <p:cNvSpPr/>
          <p:nvPr/>
        </p:nvSpPr>
        <p:spPr>
          <a:xfrm>
            <a:off x="5486400" y="3657600"/>
            <a:ext cx="1371601" cy="1226127"/>
          </a:xfrm>
          <a:prstGeom prst="ellipse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يدعو لغيره بالخير</a:t>
            </a:r>
            <a:endParaRPr lang="en-US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17" name="صح"/>
          <p:cNvGrpSpPr/>
          <p:nvPr/>
        </p:nvGrpSpPr>
        <p:grpSpPr>
          <a:xfrm>
            <a:off x="4629150" y="3028950"/>
            <a:ext cx="857250" cy="800100"/>
            <a:chOff x="4648200" y="4038600"/>
            <a:chExt cx="1143000" cy="1066800"/>
          </a:xfrm>
        </p:grpSpPr>
        <p:pic>
          <p:nvPicPr>
            <p:cNvPr id="25" name="Picture 24" descr="اسود.png">
              <a:hlinkClick r:id="rId4" action="ppaction://hlinksldjump">
                <a:snd r:embed="rId5" name="applause.wav"/>
              </a:hlinkClick>
            </p:cNvPr>
            <p:cNvPicPr>
              <a:picLocks noChangeAspect="1"/>
            </p:cNvPicPr>
            <p:nvPr/>
          </p:nvPicPr>
          <p:blipFill>
            <a:blip r:embed="rId6" cstate="print"/>
            <a:srcRect l="39452" t="13667" r="38280" b="64064"/>
            <a:stretch>
              <a:fillRect/>
            </a:stretch>
          </p:blipFill>
          <p:spPr>
            <a:xfrm>
              <a:off x="4724400" y="4038600"/>
              <a:ext cx="1066800" cy="1066800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4648200" y="4114800"/>
              <a:ext cx="1143000" cy="990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15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يرضي الله</a:t>
              </a:r>
              <a:endParaRPr lang="en-US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7" name="الحمر" descr="احمر.png"/>
          <p:cNvPicPr>
            <a:picLocks noChangeAspect="1"/>
          </p:cNvPicPr>
          <p:nvPr/>
        </p:nvPicPr>
        <p:blipFill>
          <a:blip r:embed="rId7" cstate="print"/>
          <a:srcRect l="39452" t="37108" r="38280" b="39452"/>
          <a:stretch>
            <a:fillRect/>
          </a:stretch>
        </p:blipFill>
        <p:spPr>
          <a:xfrm>
            <a:off x="4171950" y="2057401"/>
            <a:ext cx="742950" cy="782053"/>
          </a:xfrm>
          <a:prstGeom prst="rect">
            <a:avLst/>
          </a:prstGeom>
        </p:spPr>
      </p:pic>
      <p:grpSp>
        <p:nvGrpSpPr>
          <p:cNvPr id="5" name="صح"/>
          <p:cNvGrpSpPr/>
          <p:nvPr/>
        </p:nvGrpSpPr>
        <p:grpSpPr>
          <a:xfrm>
            <a:off x="1200149" y="400050"/>
            <a:ext cx="800100" cy="4000500"/>
            <a:chOff x="4261338" y="1600200"/>
            <a:chExt cx="1148862" cy="5744308"/>
          </a:xfrm>
        </p:grpSpPr>
        <p:sp>
          <p:nvSpPr>
            <p:cNvPr id="38" name="صح"/>
            <p:cNvSpPr/>
            <p:nvPr/>
          </p:nvSpPr>
          <p:spPr>
            <a:xfrm>
              <a:off x="4267200" y="1600200"/>
              <a:ext cx="1143000" cy="990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pic>
          <p:nvPicPr>
            <p:cNvPr id="42" name="Picture 41" descr="اسود.png"/>
            <p:cNvPicPr>
              <a:picLocks noChangeAspect="1"/>
            </p:cNvPicPr>
            <p:nvPr/>
          </p:nvPicPr>
          <p:blipFill>
            <a:blip r:embed="rId6" cstate="print"/>
            <a:srcRect l="39452" t="13667" r="38280" b="64064"/>
            <a:stretch>
              <a:fillRect/>
            </a:stretch>
          </p:blipFill>
          <p:spPr>
            <a:xfrm>
              <a:off x="4261338" y="6277708"/>
              <a:ext cx="1066800" cy="1066800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4457700" y="0"/>
            <a:ext cx="800100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KW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الخامسة</a:t>
            </a:r>
            <a:endParaRPr lang="en-US" sz="2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Oval 18">
            <a:hlinkClick r:id="rId8" action="ppaction://hlinksldjump">
              <a:snd r:embed="rId9" name="bomb.wav"/>
            </a:hlinkClick>
          </p:cNvPr>
          <p:cNvSpPr/>
          <p:nvPr/>
        </p:nvSpPr>
        <p:spPr>
          <a:xfrm>
            <a:off x="4114800" y="2114550"/>
            <a:ext cx="857250" cy="7429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لا </a:t>
            </a:r>
            <a:r>
              <a:rPr lang="ar-AE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يرضي الله</a:t>
            </a:r>
            <a:endParaRPr lang="en-US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Action Button: Back or Previous 19">
            <a:hlinkClick r:id="" action="ppaction://hlinkshowjump?jump=previousslide" highlightClick="1"/>
          </p:cNvPr>
          <p:cNvSpPr/>
          <p:nvPr/>
        </p:nvSpPr>
        <p:spPr>
          <a:xfrm>
            <a:off x="2800350" y="57150"/>
            <a:ext cx="285750" cy="228600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Action Button: Forward or Next 20">
            <a:hlinkClick r:id="" action="ppaction://hlinkshowjump?jump=nextslide" highlightClick="1"/>
          </p:cNvPr>
          <p:cNvSpPr/>
          <p:nvPr/>
        </p:nvSpPr>
        <p:spPr>
          <a:xfrm>
            <a:off x="3771900" y="57150"/>
            <a:ext cx="285750" cy="2286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Action Button: Home 21">
            <a:hlinkClick r:id="" action="ppaction://hlinkshowjump?jump=firstslide" highlightClick="1"/>
          </p:cNvPr>
          <p:cNvSpPr/>
          <p:nvPr/>
        </p:nvSpPr>
        <p:spPr>
          <a:xfrm>
            <a:off x="3257550" y="57150"/>
            <a:ext cx="342900" cy="2286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Action Button: Sound 15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="" xmlns:a16="http://schemas.microsoft.com/office/drawing/2014/main" id="{C29C24DF-C1D5-4C0D-BB5C-8AC9985915E7}"/>
              </a:ext>
            </a:extLst>
          </p:cNvPr>
          <p:cNvSpPr/>
          <p:nvPr/>
        </p:nvSpPr>
        <p:spPr>
          <a:xfrm>
            <a:off x="0" y="4578631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4.07407E-6 C 0.03867 -0.03634 0.03372 -0.00833 0.04258 -0.02963 C 0.04674 -0.03912 0.04635 -0.04606 0.05247 -0.05231 C 0.05716 -0.06666 0.06185 -0.08564 0.06875 -0.09513 C 0.07227 -0.10972 0.0776 -0.12106 0.0819 -0.13379 C 0.08815 -0.15185 0.09284 -0.17222 0.10052 -0.18819 C 0.10208 -0.20092 0.1082 -0.22338 0.11367 -0.23101 C 0.1151 -0.23541 0.11549 -0.24074 0.11706 -0.24467 C 0.11992 -0.25231 0.12552 -0.26458 0.12904 -0.27199 C 0.13242 -0.29305 0.13945 -0.30208 0.14648 -0.31713 C 0.14805 -0.32037 0.14909 -0.32407 0.15104 -0.32615 C 0.15313 -0.32939 0.15742 -0.33518 0.15742 -0.33495 C 0.16003 -0.34351 0.16263 -0.34282 0.16523 -0.35115 C 0.15846 -0.35555 0.15156 -0.34699 0.1444 -0.34652 C 0.12435 -0.34583 0.1043 -0.34513 0.08424 -0.34444 C 0.04115 -0.33333 0.00365 -0.33518 -0.04167 -0.33518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-1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Mov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-0.01232 0.00347 -0.01788 0.0118 -0.02934 0.01551 C -0.05277 0.03472 -0.07968 0.04305 -0.10468 0.05879 C -0.11562 0.06551 -0.12413 0.07222 -0.13541 0.07777 C -0.14132 0.08055 -0.14514 0.08819 -0.15069 0.09166 C -0.16666 0.10162 -0.18159 0.11273 -0.19687 0.12453 C -0.19913 0.12615 -0.20191 0.12731 -0.20382 0.12963 C -0.2092 0.13634 -0.2151 0.14097 -0.22187 0.14514 C -0.22812 0.15486 -0.23333 0.15717 -0.24149 0.16435 C -0.2434 0.16597 -0.24531 0.16759 -0.24705 0.16944 C -0.24861 0.17106 -0.24965 0.17314 -0.25121 0.17477 C -0.25902 0.18148 -0.2684 0.18703 -0.27639 0.19375 C -0.27968 0.19629 -0.28663 0.20069 -0.29027 0.20231 C -0.29392 0.20416 -0.30139 0.20578 -0.30139 0.20602 C -0.30225 0.20764 -0.30416 0.21111 -0.30416 0.21111 " pathEditMode="relative" rAng="0" ptsTypes="ffffffffffffff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0" y="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لعبة الكيرم" descr="كيرم.png"/>
          <p:cNvPicPr>
            <a:picLocks noChangeAspect="1"/>
          </p:cNvPicPr>
          <p:nvPr/>
        </p:nvPicPr>
        <p:blipFill>
          <a:blip r:embed="rId3" cstate="print"/>
          <a:srcRect l="5691" t="5263" r="2439" b="3158"/>
          <a:stretch>
            <a:fillRect/>
          </a:stretch>
        </p:blipFill>
        <p:spPr>
          <a:xfrm>
            <a:off x="1943100" y="0"/>
            <a:ext cx="5829300" cy="5143500"/>
          </a:xfrm>
          <a:prstGeom prst="rect">
            <a:avLst/>
          </a:prstGeom>
        </p:spPr>
      </p:pic>
      <p:sp>
        <p:nvSpPr>
          <p:cNvPr id="38" name="صح"/>
          <p:cNvSpPr/>
          <p:nvPr/>
        </p:nvSpPr>
        <p:spPr>
          <a:xfrm>
            <a:off x="1204233" y="400051"/>
            <a:ext cx="796018" cy="6898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السؤال"/>
          <p:cNvSpPr/>
          <p:nvPr/>
        </p:nvSpPr>
        <p:spPr>
          <a:xfrm>
            <a:off x="3600450" y="1314450"/>
            <a:ext cx="2514600" cy="2514600"/>
          </a:xfrm>
          <a:prstGeom prst="ellipse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40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مبروك لقد فزت باللعبة </a:t>
            </a:r>
            <a:endParaRPr lang="en-US" sz="40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2800350" y="57150"/>
            <a:ext cx="285750" cy="228600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3771900" y="57150"/>
            <a:ext cx="285750" cy="2286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3257550" y="57150"/>
            <a:ext cx="342900" cy="2286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ounded Rectangle 8"/>
          <p:cNvSpPr/>
          <p:nvPr/>
        </p:nvSpPr>
        <p:spPr>
          <a:xfrm>
            <a:off x="2457450" y="114300"/>
            <a:ext cx="1943100" cy="5143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1050" dirty="0"/>
              <a:t>التالي   البداية    السابق</a:t>
            </a:r>
            <a:endParaRPr lang="en-US" sz="1050" dirty="0"/>
          </a:p>
        </p:txBody>
      </p:sp>
      <p:sp>
        <p:nvSpPr>
          <p:cNvPr id="10" name="Action Button: Sound 9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="" xmlns:a16="http://schemas.microsoft.com/office/drawing/2014/main" id="{C29C24DF-C1D5-4C0D-BB5C-8AC9985915E7}"/>
              </a:ext>
            </a:extLst>
          </p:cNvPr>
          <p:cNvSpPr/>
          <p:nvPr/>
        </p:nvSpPr>
        <p:spPr>
          <a:xfrm>
            <a:off x="0" y="4578631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9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89 -3.33333E-6 C 0.03871 -0.03634 0.03368 -0.00833 0.04253 -0.02963 C 0.0467 -0.03912 0.04635 -0.04606 0.05243 -0.05231 C 0.05711 -0.06666 0.0618 -0.08564 0.06875 -0.09514 C 0.07222 -0.10972 0.0776 -0.12106 0.08194 -0.13379 C 0.08819 -0.15185 0.09288 -0.17222 0.10052 -0.18819 C 0.10208 -0.20092 0.10816 -0.22338 0.11371 -0.23102 C 0.1151 -0.23541 0.11545 -0.24074 0.11701 -0.24467 C 0.11996 -0.25231 0.12552 -0.26458 0.12899 -0.27199 C 0.13246 -0.29305 0.13941 -0.30208 0.14652 -0.31713 C 0.14809 -0.32037 0.14913 -0.32407 0.15104 -0.32615 C 0.15312 -0.32939 0.15746 -0.33518 0.15746 -0.33495 C 0.16007 -0.34352 0.16267 -0.34282 0.16527 -0.35115 C 0.1585 -0.35555 0.15156 -0.34699 0.14444 -0.34652 C 0.1243 -0.34583 0.10434 -0.34514 0.0842 -0.34444 C 0.04114 -0.33333 0.00364 -0.33518 -0.04167 -0.33518 " pathEditMode="relative" rAng="0" ptsTypes="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-1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1C5E85-B4CD-4B83-8ACB-F71FF60B5106}"/>
              </a:ext>
            </a:extLst>
          </p:cNvPr>
          <p:cNvSpPr txBox="1"/>
          <p:nvPr/>
        </p:nvSpPr>
        <p:spPr>
          <a:xfrm>
            <a:off x="1008968" y="817424"/>
            <a:ext cx="6385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50" endPos="85000" dir="5400000" sy="-100000" algn="bl" rotWithShape="0"/>
                </a:effectLst>
              </a:rPr>
              <a:t>عنوان </a:t>
            </a:r>
            <a:r>
              <a:rPr lang="ar-SA" sz="4800" b="1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50" endPos="85000" dir="5400000" sy="-100000" algn="bl" rotWithShape="0"/>
                </a:effectLst>
              </a:rPr>
              <a:t>الدرس</a:t>
            </a:r>
            <a:r>
              <a:rPr lang="ar-AE" sz="4800" b="1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50" endPos="85000" dir="5400000" sy="-100000" algn="bl" rotWithShape="0"/>
                </a:effectLst>
              </a:rPr>
              <a:t>                    </a:t>
            </a:r>
            <a:endParaRPr lang="ar-AE" sz="4800" b="1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50" endPos="85000" dir="5400000" sy="-100000" algn="bl" rotWithShape="0"/>
              </a:effectLst>
            </a:endParaRPr>
          </a:p>
          <a:p>
            <a:r>
              <a:rPr lang="ar-AE" sz="6000" b="1" dirty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50" endPos="85000" dir="5400000" sy="-100000" algn="bl" rotWithShape="0"/>
                </a:effectLst>
              </a:rPr>
              <a:t> </a:t>
            </a:r>
            <a:r>
              <a:rPr lang="ar-AE" sz="6000" b="1" dirty="0" smtClean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50" endPos="85000" dir="5400000" sy="-100000" algn="bl" rotWithShape="0"/>
                </a:effectLst>
              </a:rPr>
              <a:t> فاطمة بنت عبدالملك</a:t>
            </a:r>
            <a:endParaRPr lang="ar-SA" sz="6000" b="1" dirty="0">
              <a:ln w="95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3" name="Picture 2" descr="A picture containing bicycle, outdoor, orange&#10;&#10;Description automatically generated">
            <a:extLst>
              <a:ext uri="{FF2B5EF4-FFF2-40B4-BE49-F238E27FC236}">
                <a16:creationId xmlns="" xmlns:a16="http://schemas.microsoft.com/office/drawing/2014/main" id="{191565DC-F290-4FFB-A931-CF2831583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511" y="2571750"/>
            <a:ext cx="2351315" cy="193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7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F8BCA6-4347-4DC7-B65A-036B50A7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60" y="434317"/>
            <a:ext cx="7722453" cy="4274866"/>
          </a:xfrm>
          <a:prstGeom prst="rect">
            <a:avLst/>
          </a:prstGeom>
        </p:spPr>
      </p:pic>
      <p:grpSp>
        <p:nvGrpSpPr>
          <p:cNvPr id="9" name="Google Shape;57;p15">
            <a:extLst>
              <a:ext uri="{FF2B5EF4-FFF2-40B4-BE49-F238E27FC236}">
                <a16:creationId xmlns="" xmlns:a16="http://schemas.microsoft.com/office/drawing/2014/main" id="{96EB32F0-38FF-4DAE-8366-EA4E09A619DA}"/>
              </a:ext>
            </a:extLst>
          </p:cNvPr>
          <p:cNvGrpSpPr/>
          <p:nvPr/>
        </p:nvGrpSpPr>
        <p:grpSpPr>
          <a:xfrm>
            <a:off x="6618399" y="556068"/>
            <a:ext cx="1758821" cy="1548868"/>
            <a:chOff x="3759044" y="-969307"/>
            <a:chExt cx="5568568" cy="5247637"/>
          </a:xfrm>
        </p:grpSpPr>
        <p:sp>
          <p:nvSpPr>
            <p:cNvPr id="10" name="Google Shape;58;p15">
              <a:extLst>
                <a:ext uri="{FF2B5EF4-FFF2-40B4-BE49-F238E27FC236}">
                  <a16:creationId xmlns="" xmlns:a16="http://schemas.microsoft.com/office/drawing/2014/main" id="{521417CF-E262-4088-85DF-6911D62534C8}"/>
                </a:ext>
              </a:extLst>
            </p:cNvPr>
            <p:cNvSpPr/>
            <p:nvPr/>
          </p:nvSpPr>
          <p:spPr>
            <a:xfrm>
              <a:off x="7068262" y="1273622"/>
              <a:ext cx="514728" cy="515211"/>
            </a:xfrm>
            <a:custGeom>
              <a:avLst/>
              <a:gdLst/>
              <a:ahLst/>
              <a:cxnLst/>
              <a:rect l="l" t="t" r="r" b="b"/>
              <a:pathLst>
                <a:path w="11717" h="11728" extrusionOk="0">
                  <a:moveTo>
                    <a:pt x="5859" y="0"/>
                  </a:moveTo>
                  <a:cubicBezTo>
                    <a:pt x="2620" y="0"/>
                    <a:pt x="1" y="2631"/>
                    <a:pt x="1" y="5858"/>
                  </a:cubicBezTo>
                  <a:cubicBezTo>
                    <a:pt x="1" y="9097"/>
                    <a:pt x="2620" y="11728"/>
                    <a:pt x="5859" y="11728"/>
                  </a:cubicBezTo>
                  <a:cubicBezTo>
                    <a:pt x="9085" y="11728"/>
                    <a:pt x="11717" y="9097"/>
                    <a:pt x="11717" y="5858"/>
                  </a:cubicBezTo>
                  <a:cubicBezTo>
                    <a:pt x="11717" y="2631"/>
                    <a:pt x="9085" y="0"/>
                    <a:pt x="585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59;p15">
              <a:extLst>
                <a:ext uri="{FF2B5EF4-FFF2-40B4-BE49-F238E27FC236}">
                  <a16:creationId xmlns="" xmlns:a16="http://schemas.microsoft.com/office/drawing/2014/main" id="{7AE63288-66A4-48D6-9DB5-BE83F17C7B37}"/>
                </a:ext>
              </a:extLst>
            </p:cNvPr>
            <p:cNvGrpSpPr/>
            <p:nvPr/>
          </p:nvGrpSpPr>
          <p:grpSpPr>
            <a:xfrm>
              <a:off x="5263177" y="-500521"/>
              <a:ext cx="4064435" cy="4064043"/>
              <a:chOff x="1988638" y="1793010"/>
              <a:chExt cx="1799378" cy="1799125"/>
            </a:xfrm>
          </p:grpSpPr>
          <p:sp>
            <p:nvSpPr>
              <p:cNvPr id="26" name="Google Shape;60;p15">
                <a:extLst>
                  <a:ext uri="{FF2B5EF4-FFF2-40B4-BE49-F238E27FC236}">
                    <a16:creationId xmlns="" xmlns:a16="http://schemas.microsoft.com/office/drawing/2014/main" id="{FC29962B-1F1B-4488-8C0A-26887FBD1B67}"/>
                  </a:ext>
                </a:extLst>
              </p:cNvPr>
              <p:cNvSpPr/>
              <p:nvPr/>
            </p:nvSpPr>
            <p:spPr>
              <a:xfrm>
                <a:off x="1988638" y="1793010"/>
                <a:ext cx="1799378" cy="1799125"/>
              </a:xfrm>
              <a:custGeom>
                <a:avLst/>
                <a:gdLst/>
                <a:ahLst/>
                <a:cxnLst/>
                <a:rect l="l" t="t" r="r" b="b"/>
                <a:pathLst>
                  <a:path w="92513" h="92500" extrusionOk="0">
                    <a:moveTo>
                      <a:pt x="46257" y="0"/>
                    </a:moveTo>
                    <a:cubicBezTo>
                      <a:pt x="20718" y="0"/>
                      <a:pt x="1" y="20705"/>
                      <a:pt x="1" y="46244"/>
                    </a:cubicBezTo>
                    <a:cubicBezTo>
                      <a:pt x="1" y="71795"/>
                      <a:pt x="20718" y="92500"/>
                      <a:pt x="46257" y="92500"/>
                    </a:cubicBezTo>
                    <a:cubicBezTo>
                      <a:pt x="71796" y="92500"/>
                      <a:pt x="92513" y="71795"/>
                      <a:pt x="92513" y="46244"/>
                    </a:cubicBezTo>
                    <a:cubicBezTo>
                      <a:pt x="92513" y="20705"/>
                      <a:pt x="71796" y="0"/>
                      <a:pt x="46257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61;p15">
                <a:extLst>
                  <a:ext uri="{FF2B5EF4-FFF2-40B4-BE49-F238E27FC236}">
                    <a16:creationId xmlns="" xmlns:a16="http://schemas.microsoft.com/office/drawing/2014/main" id="{827071AF-944C-483E-A0EE-A66A0ABB5049}"/>
                  </a:ext>
                </a:extLst>
              </p:cNvPr>
              <p:cNvSpPr/>
              <p:nvPr/>
            </p:nvSpPr>
            <p:spPr>
              <a:xfrm>
                <a:off x="2120880" y="1924999"/>
                <a:ext cx="1534897" cy="1534916"/>
              </a:xfrm>
              <a:custGeom>
                <a:avLst/>
                <a:gdLst/>
                <a:ahLst/>
                <a:cxnLst/>
                <a:rect l="l" t="t" r="r" b="b"/>
                <a:pathLst>
                  <a:path w="78915" h="78916" extrusionOk="0">
                    <a:moveTo>
                      <a:pt x="39458" y="1"/>
                    </a:moveTo>
                    <a:cubicBezTo>
                      <a:pt x="17705" y="1"/>
                      <a:pt x="0" y="17705"/>
                      <a:pt x="0" y="39458"/>
                    </a:cubicBezTo>
                    <a:cubicBezTo>
                      <a:pt x="0" y="61223"/>
                      <a:pt x="17705" y="78915"/>
                      <a:pt x="39458" y="78915"/>
                    </a:cubicBezTo>
                    <a:cubicBezTo>
                      <a:pt x="61210" y="78915"/>
                      <a:pt x="78915" y="61223"/>
                      <a:pt x="78915" y="39458"/>
                    </a:cubicBezTo>
                    <a:cubicBezTo>
                      <a:pt x="78915" y="17705"/>
                      <a:pt x="61210" y="1"/>
                      <a:pt x="39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62;p15">
                <a:extLst>
                  <a:ext uri="{FF2B5EF4-FFF2-40B4-BE49-F238E27FC236}">
                    <a16:creationId xmlns="" xmlns:a16="http://schemas.microsoft.com/office/drawing/2014/main" id="{31E318EE-7DD0-4E4F-AC72-B1E3BE1C4AEC}"/>
                  </a:ext>
                </a:extLst>
              </p:cNvPr>
              <p:cNvSpPr/>
              <p:nvPr/>
            </p:nvSpPr>
            <p:spPr>
              <a:xfrm>
                <a:off x="2252869" y="2057241"/>
                <a:ext cx="1270688" cy="1270669"/>
              </a:xfrm>
              <a:custGeom>
                <a:avLst/>
                <a:gdLst/>
                <a:ahLst/>
                <a:cxnLst/>
                <a:rect l="l" t="t" r="r" b="b"/>
                <a:pathLst>
                  <a:path w="65331" h="65330" extrusionOk="0">
                    <a:moveTo>
                      <a:pt x="32672" y="0"/>
                    </a:moveTo>
                    <a:cubicBezTo>
                      <a:pt x="14658" y="0"/>
                      <a:pt x="1" y="14657"/>
                      <a:pt x="1" y="32659"/>
                    </a:cubicBezTo>
                    <a:cubicBezTo>
                      <a:pt x="1" y="50673"/>
                      <a:pt x="14658" y="65330"/>
                      <a:pt x="32672" y="65330"/>
                    </a:cubicBezTo>
                    <a:cubicBezTo>
                      <a:pt x="50686" y="65330"/>
                      <a:pt x="65331" y="50673"/>
                      <a:pt x="65331" y="32659"/>
                    </a:cubicBezTo>
                    <a:cubicBezTo>
                      <a:pt x="65331" y="14657"/>
                      <a:pt x="50686" y="0"/>
                      <a:pt x="32672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63;p15">
                <a:extLst>
                  <a:ext uri="{FF2B5EF4-FFF2-40B4-BE49-F238E27FC236}">
                    <a16:creationId xmlns="" xmlns:a16="http://schemas.microsoft.com/office/drawing/2014/main" id="{FD3FD9F0-4EF5-43FB-ABAF-7037B1DAB013}"/>
                  </a:ext>
                </a:extLst>
              </p:cNvPr>
              <p:cNvSpPr/>
              <p:nvPr/>
            </p:nvSpPr>
            <p:spPr>
              <a:xfrm>
                <a:off x="2385111" y="2189231"/>
                <a:ext cx="1006440" cy="1006460"/>
              </a:xfrm>
              <a:custGeom>
                <a:avLst/>
                <a:gdLst/>
                <a:ahLst/>
                <a:cxnLst/>
                <a:rect l="l" t="t" r="r" b="b"/>
                <a:pathLst>
                  <a:path w="51745" h="51746" extrusionOk="0">
                    <a:moveTo>
                      <a:pt x="25873" y="1"/>
                    </a:moveTo>
                    <a:cubicBezTo>
                      <a:pt x="11609" y="1"/>
                      <a:pt x="0" y="11609"/>
                      <a:pt x="0" y="25873"/>
                    </a:cubicBezTo>
                    <a:cubicBezTo>
                      <a:pt x="0" y="40137"/>
                      <a:pt x="11609" y="51745"/>
                      <a:pt x="25873" y="51745"/>
                    </a:cubicBezTo>
                    <a:cubicBezTo>
                      <a:pt x="40136" y="51745"/>
                      <a:pt x="51745" y="40137"/>
                      <a:pt x="51745" y="25873"/>
                    </a:cubicBezTo>
                    <a:cubicBezTo>
                      <a:pt x="51745" y="11609"/>
                      <a:pt x="40136" y="1"/>
                      <a:pt x="25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64;p15">
                <a:extLst>
                  <a:ext uri="{FF2B5EF4-FFF2-40B4-BE49-F238E27FC236}">
                    <a16:creationId xmlns="" xmlns:a16="http://schemas.microsoft.com/office/drawing/2014/main" id="{6EF9D3D1-55D6-4FFB-AC05-33E4C970A497}"/>
                  </a:ext>
                </a:extLst>
              </p:cNvPr>
              <p:cNvSpPr/>
              <p:nvPr/>
            </p:nvSpPr>
            <p:spPr>
              <a:xfrm>
                <a:off x="2517334" y="2321473"/>
                <a:ext cx="741998" cy="742212"/>
              </a:xfrm>
              <a:custGeom>
                <a:avLst/>
                <a:gdLst/>
                <a:ahLst/>
                <a:cxnLst/>
                <a:rect l="l" t="t" r="r" b="b"/>
                <a:pathLst>
                  <a:path w="38149" h="38160" extrusionOk="0">
                    <a:moveTo>
                      <a:pt x="19075" y="0"/>
                    </a:moveTo>
                    <a:cubicBezTo>
                      <a:pt x="8550" y="0"/>
                      <a:pt x="1" y="8561"/>
                      <a:pt x="1" y="19074"/>
                    </a:cubicBezTo>
                    <a:cubicBezTo>
                      <a:pt x="1" y="29599"/>
                      <a:pt x="8550" y="38160"/>
                      <a:pt x="19075" y="38160"/>
                    </a:cubicBezTo>
                    <a:cubicBezTo>
                      <a:pt x="29588" y="38160"/>
                      <a:pt x="38149" y="29599"/>
                      <a:pt x="38149" y="19074"/>
                    </a:cubicBezTo>
                    <a:cubicBezTo>
                      <a:pt x="38149" y="8561"/>
                      <a:pt x="29600" y="0"/>
                      <a:pt x="19075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65;p15">
                <a:extLst>
                  <a:ext uri="{FF2B5EF4-FFF2-40B4-BE49-F238E27FC236}">
                    <a16:creationId xmlns="" xmlns:a16="http://schemas.microsoft.com/office/drawing/2014/main" id="{41FB8762-AEA6-4545-B86A-C19B4D8AACBD}"/>
                  </a:ext>
                </a:extLst>
              </p:cNvPr>
              <p:cNvSpPr/>
              <p:nvPr/>
            </p:nvSpPr>
            <p:spPr>
              <a:xfrm>
                <a:off x="2649343" y="2453463"/>
                <a:ext cx="477984" cy="478003"/>
              </a:xfrm>
              <a:custGeom>
                <a:avLst/>
                <a:gdLst/>
                <a:ahLst/>
                <a:cxnLst/>
                <a:rect l="l" t="t" r="r" b="b"/>
                <a:pathLst>
                  <a:path w="24575" h="24576" extrusionOk="0">
                    <a:moveTo>
                      <a:pt x="12288" y="1"/>
                    </a:moveTo>
                    <a:cubicBezTo>
                      <a:pt x="5513" y="1"/>
                      <a:pt x="0" y="5513"/>
                      <a:pt x="0" y="12288"/>
                    </a:cubicBezTo>
                    <a:cubicBezTo>
                      <a:pt x="0" y="19063"/>
                      <a:pt x="5513" y="24575"/>
                      <a:pt x="12288" y="24575"/>
                    </a:cubicBezTo>
                    <a:cubicBezTo>
                      <a:pt x="19062" y="24575"/>
                      <a:pt x="24575" y="19063"/>
                      <a:pt x="24575" y="12288"/>
                    </a:cubicBezTo>
                    <a:cubicBezTo>
                      <a:pt x="24575" y="5513"/>
                      <a:pt x="19062" y="1"/>
                      <a:pt x="122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66;p15">
              <a:extLst>
                <a:ext uri="{FF2B5EF4-FFF2-40B4-BE49-F238E27FC236}">
                  <a16:creationId xmlns="" xmlns:a16="http://schemas.microsoft.com/office/drawing/2014/main" id="{21B197B1-B413-49BF-9F9F-86B9843B8DF5}"/>
                </a:ext>
              </a:extLst>
            </p:cNvPr>
            <p:cNvGrpSpPr/>
            <p:nvPr/>
          </p:nvGrpSpPr>
          <p:grpSpPr>
            <a:xfrm>
              <a:off x="3759044" y="-969307"/>
              <a:ext cx="3779417" cy="5247637"/>
              <a:chOff x="2436407" y="1150164"/>
              <a:chExt cx="2285293" cy="3173079"/>
            </a:xfrm>
          </p:grpSpPr>
          <p:grpSp>
            <p:nvGrpSpPr>
              <p:cNvPr id="13" name="Google Shape;67;p15">
                <a:extLst>
                  <a:ext uri="{FF2B5EF4-FFF2-40B4-BE49-F238E27FC236}">
                    <a16:creationId xmlns="" xmlns:a16="http://schemas.microsoft.com/office/drawing/2014/main" id="{C7F1E603-4C02-4ECE-B2D8-306B73EF10C9}"/>
                  </a:ext>
                </a:extLst>
              </p:cNvPr>
              <p:cNvGrpSpPr/>
              <p:nvPr/>
            </p:nvGrpSpPr>
            <p:grpSpPr>
              <a:xfrm>
                <a:off x="2441759" y="2078770"/>
                <a:ext cx="2143931" cy="650203"/>
                <a:chOff x="1102388" y="2167699"/>
                <a:chExt cx="1795436" cy="544467"/>
              </a:xfrm>
            </p:grpSpPr>
            <p:sp>
              <p:nvSpPr>
                <p:cNvPr id="24" name="Google Shape;68;p15">
                  <a:extLst>
                    <a:ext uri="{FF2B5EF4-FFF2-40B4-BE49-F238E27FC236}">
                      <a16:creationId xmlns="" xmlns:a16="http://schemas.microsoft.com/office/drawing/2014/main" id="{BE18F641-2872-4411-84E1-14126D82B6F6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69;p15">
                  <a:extLst>
                    <a:ext uri="{FF2B5EF4-FFF2-40B4-BE49-F238E27FC236}">
                      <a16:creationId xmlns="" xmlns:a16="http://schemas.microsoft.com/office/drawing/2014/main" id="{8726AFC7-BC1F-42BC-91CE-72579683F2F2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;p15">
                <a:extLst>
                  <a:ext uri="{FF2B5EF4-FFF2-40B4-BE49-F238E27FC236}">
                    <a16:creationId xmlns="" xmlns:a16="http://schemas.microsoft.com/office/drawing/2014/main" id="{7A6C0EB8-9AAD-419A-A3C3-E145932FEE1F}"/>
                  </a:ext>
                </a:extLst>
              </p:cNvPr>
              <p:cNvGrpSpPr/>
              <p:nvPr/>
            </p:nvGrpSpPr>
            <p:grpSpPr>
              <a:xfrm>
                <a:off x="2823099" y="1150164"/>
                <a:ext cx="1777250" cy="1558668"/>
                <a:chOff x="1421741" y="1394688"/>
                <a:chExt cx="1488359" cy="1305199"/>
              </a:xfrm>
            </p:grpSpPr>
            <p:sp>
              <p:nvSpPr>
                <p:cNvPr id="22" name="Google Shape;71;p15">
                  <a:extLst>
                    <a:ext uri="{FF2B5EF4-FFF2-40B4-BE49-F238E27FC236}">
                      <a16:creationId xmlns="" xmlns:a16="http://schemas.microsoft.com/office/drawing/2014/main" id="{511ABF0A-A536-4AC7-B1B1-3AF888DA85E3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72;p15">
                  <a:extLst>
                    <a:ext uri="{FF2B5EF4-FFF2-40B4-BE49-F238E27FC236}">
                      <a16:creationId xmlns="" xmlns:a16="http://schemas.microsoft.com/office/drawing/2014/main" id="{27706674-2C1F-410C-8519-E482832CD7C4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3;p15">
                <a:extLst>
                  <a:ext uri="{FF2B5EF4-FFF2-40B4-BE49-F238E27FC236}">
                    <a16:creationId xmlns="" xmlns:a16="http://schemas.microsoft.com/office/drawing/2014/main" id="{348F9BDE-E81B-49ED-813D-49B6CA94A76A}"/>
                  </a:ext>
                </a:extLst>
              </p:cNvPr>
              <p:cNvGrpSpPr/>
              <p:nvPr/>
            </p:nvGrpSpPr>
            <p:grpSpPr>
              <a:xfrm rot="10740114" flipH="1">
                <a:off x="2441907" y="2729141"/>
                <a:ext cx="2143897" cy="650193"/>
                <a:chOff x="1102388" y="2167699"/>
                <a:chExt cx="1795436" cy="544467"/>
              </a:xfrm>
            </p:grpSpPr>
            <p:sp>
              <p:nvSpPr>
                <p:cNvPr id="20" name="Google Shape;74;p15">
                  <a:extLst>
                    <a:ext uri="{FF2B5EF4-FFF2-40B4-BE49-F238E27FC236}">
                      <a16:creationId xmlns="" xmlns:a16="http://schemas.microsoft.com/office/drawing/2014/main" id="{ED4C52CF-E9DF-4844-978A-26302E64BF30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75;p15">
                  <a:extLst>
                    <a:ext uri="{FF2B5EF4-FFF2-40B4-BE49-F238E27FC236}">
                      <a16:creationId xmlns="" xmlns:a16="http://schemas.microsoft.com/office/drawing/2014/main" id="{09E309B4-CEC6-42A9-9528-F39C0C35F7DD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" name="Google Shape;76;p15">
                <a:extLst>
                  <a:ext uri="{FF2B5EF4-FFF2-40B4-BE49-F238E27FC236}">
                    <a16:creationId xmlns="" xmlns:a16="http://schemas.microsoft.com/office/drawing/2014/main" id="{FFA543B7-7B22-4A3F-86C7-227916141277}"/>
                  </a:ext>
                </a:extLst>
              </p:cNvPr>
              <p:cNvGrpSpPr/>
              <p:nvPr/>
            </p:nvGrpSpPr>
            <p:grpSpPr>
              <a:xfrm rot="10740114" flipH="1">
                <a:off x="2823160" y="2749238"/>
                <a:ext cx="1777222" cy="1558644"/>
                <a:chOff x="1421741" y="1394688"/>
                <a:chExt cx="1488359" cy="1305199"/>
              </a:xfrm>
            </p:grpSpPr>
            <p:sp>
              <p:nvSpPr>
                <p:cNvPr id="18" name="Google Shape;77;p15">
                  <a:extLst>
                    <a:ext uri="{FF2B5EF4-FFF2-40B4-BE49-F238E27FC236}">
                      <a16:creationId xmlns="" xmlns:a16="http://schemas.microsoft.com/office/drawing/2014/main" id="{D91C438E-4AE4-4EBD-A8B4-BDF2571738D9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78;p15">
                  <a:extLst>
                    <a:ext uri="{FF2B5EF4-FFF2-40B4-BE49-F238E27FC236}">
                      <a16:creationId xmlns="" xmlns:a16="http://schemas.microsoft.com/office/drawing/2014/main" id="{21029BB4-4F27-4EB7-9D39-17CC89ADA8C8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" name="Google Shape;79;p15">
                <a:extLst>
                  <a:ext uri="{FF2B5EF4-FFF2-40B4-BE49-F238E27FC236}">
                    <a16:creationId xmlns="" xmlns:a16="http://schemas.microsoft.com/office/drawing/2014/main" id="{86ED85B9-BB1A-472E-A9EC-06EABFFFCA18}"/>
                  </a:ext>
                </a:extLst>
              </p:cNvPr>
              <p:cNvSpPr/>
              <p:nvPr/>
            </p:nvSpPr>
            <p:spPr>
              <a:xfrm>
                <a:off x="4422300" y="2523178"/>
                <a:ext cx="299400" cy="2994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2" name="Picture 31" descr="Icon&#10;&#10;Description automatically generated">
            <a:extLst>
              <a:ext uri="{FF2B5EF4-FFF2-40B4-BE49-F238E27FC236}">
                <a16:creationId xmlns="" xmlns:a16="http://schemas.microsoft.com/office/drawing/2014/main" id="{C7D17DB6-888B-45EA-B501-35724ECC1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40" y="532107"/>
            <a:ext cx="1222828" cy="13618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A343C89-494B-4BA4-8B89-181D647A91F7}"/>
              </a:ext>
            </a:extLst>
          </p:cNvPr>
          <p:cNvSpPr txBox="1"/>
          <p:nvPr/>
        </p:nvSpPr>
        <p:spPr>
          <a:xfrm>
            <a:off x="1402665" y="822671"/>
            <a:ext cx="5732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نواتج التعلم :</a:t>
            </a:r>
            <a:endParaRPr lang="x-none" sz="6000" b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45044C8-AC9F-4572-B937-9855BEB83027}"/>
              </a:ext>
            </a:extLst>
          </p:cNvPr>
          <p:cNvSpPr txBox="1"/>
          <p:nvPr/>
        </p:nvSpPr>
        <p:spPr>
          <a:xfrm>
            <a:off x="698643" y="2243828"/>
            <a:ext cx="7597058" cy="1495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  <a:buClrTx/>
              <a:defRPr/>
            </a:pPr>
            <a:r>
              <a:rPr lang="ar-AE" sz="24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أعرف بشخصية فاطمة بنت عبدالملك رحمها الله.</a:t>
            </a:r>
          </a:p>
          <a:p>
            <a:pPr marL="685800" algn="r">
              <a:lnSpc>
                <a:spcPct val="115000"/>
              </a:lnSpc>
            </a:pPr>
            <a:r>
              <a:rPr lang="ar-AE" sz="24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أستنبط الدروس المستفادة من سيرة فاطمة بنت عبدالملك رحمها </a:t>
            </a:r>
            <a:r>
              <a:rPr lang="ar-AE" sz="24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الله.</a:t>
            </a:r>
            <a:endParaRPr lang="x-none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algn="r">
              <a:lnSpc>
                <a:spcPct val="115000"/>
              </a:lnSpc>
              <a:spcAft>
                <a:spcPts val="1000"/>
              </a:spcAft>
            </a:pPr>
            <a:r>
              <a:rPr lang="ar-AE" sz="24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أعبر عن أثر العلم في بناء شخصية الفرد.</a:t>
            </a:r>
            <a:endParaRPr lang="x-none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513C9D1D-DBFA-469A-84F0-E9F2F38B1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60" y="2571750"/>
            <a:ext cx="2356889" cy="2039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7531E-6 C 0.06892 -1.97531E-6 0.125 0.05587 0.125 0.125 C 0.125 0.19414 0.06892 0.25 4.72222E-6 0.25 C -0.06893 0.25 -0.125 0.19414 -0.125 0.125 C -0.125 0.05587 -0.06893 -1.97531E-6 4.72222E-6 -1.9753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17</a:t>
            </a:fld>
            <a:endParaRPr/>
          </a:p>
        </p:txBody>
      </p:sp>
      <p:grpSp>
        <p:nvGrpSpPr>
          <p:cNvPr id="551" name="Google Shape;551;p37"/>
          <p:cNvGrpSpPr/>
          <p:nvPr/>
        </p:nvGrpSpPr>
        <p:grpSpPr>
          <a:xfrm>
            <a:off x="-56526" y="3777044"/>
            <a:ext cx="9256859" cy="1472729"/>
            <a:chOff x="791125" y="1357350"/>
            <a:chExt cx="2750025" cy="464950"/>
          </a:xfrm>
        </p:grpSpPr>
        <p:sp>
          <p:nvSpPr>
            <p:cNvPr id="552" name="Google Shape;552;p3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rgbClr val="885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rgbClr val="2F3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DFE937-35DC-4129-AD53-6FF9421CAEE3}"/>
              </a:ext>
            </a:extLst>
          </p:cNvPr>
          <p:cNvSpPr txBox="1"/>
          <p:nvPr/>
        </p:nvSpPr>
        <p:spPr>
          <a:xfrm>
            <a:off x="36606" y="-26553"/>
            <a:ext cx="63854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4800" b="1" dirty="0" smtClean="0">
                <a:solidFill>
                  <a:srgbClr val="FFFF00"/>
                </a:solidFill>
              </a:rPr>
              <a:t>هيا نستمع </a:t>
            </a:r>
            <a:r>
              <a:rPr lang="ar-AE" sz="4800" b="1" dirty="0" smtClean="0">
                <a:solidFill>
                  <a:srgbClr val="FFFF00"/>
                </a:solidFill>
              </a:rPr>
              <a:t>للفيديو</a:t>
            </a:r>
            <a:endParaRPr lang="x-none" sz="4800" b="1" dirty="0">
              <a:solidFill>
                <a:srgbClr val="FFFF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72E8D69-BC3E-469F-8640-5918668D9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828" y="1774445"/>
            <a:ext cx="1321594" cy="2243138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="" xmlns:a16="http://schemas.microsoft.com/office/drawing/2014/main" id="{F077F150-25D7-4607-86DF-D016A9822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24" y="2479477"/>
            <a:ext cx="1459664" cy="1459664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FB32EEA3-3DC8-486D-8D2C-E3F7A265F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-251142" y="426979"/>
            <a:ext cx="7989047" cy="5645044"/>
          </a:xfrm>
          <a:prstGeom prst="rect">
            <a:avLst/>
          </a:prstGeom>
        </p:spPr>
      </p:pic>
      <p:pic>
        <p:nvPicPr>
          <p:cNvPr id="3" name="فائدة العل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481" y="1774445"/>
            <a:ext cx="4439262" cy="2679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022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ورة ذات صلة">
            <a:extLst>
              <a:ext uri="{FF2B5EF4-FFF2-40B4-BE49-F238E27FC236}">
                <a16:creationId xmlns="" xmlns:a16="http://schemas.microsoft.com/office/drawing/2014/main" id="{2A1FAF46-3B9F-4DEA-BFEF-70ED7C51A1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5094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106256" cy="50949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DCCB840-B6DA-4716-835D-1D5BF4A81BA0}"/>
              </a:ext>
            </a:extLst>
          </p:cNvPr>
          <p:cNvSpPr txBox="1"/>
          <p:nvPr/>
        </p:nvSpPr>
        <p:spPr>
          <a:xfrm>
            <a:off x="2758568" y="0"/>
            <a:ext cx="63854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4800" b="1" dirty="0" smtClean="0">
                <a:solidFill>
                  <a:srgbClr val="FFFF00"/>
                </a:solidFill>
              </a:rPr>
              <a:t>منزلة المرأة في الإسلام</a:t>
            </a:r>
            <a:endParaRPr lang="x-none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ورة ذات صلة">
            <a:extLst>
              <a:ext uri="{FF2B5EF4-FFF2-40B4-BE49-F238E27FC236}">
                <a16:creationId xmlns="" xmlns:a16="http://schemas.microsoft.com/office/drawing/2014/main" id="{2A1FAF46-3B9F-4DEA-BFEF-70ED7C51A1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94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DCCB840-B6DA-4716-835D-1D5BF4A81BA0}"/>
              </a:ext>
            </a:extLst>
          </p:cNvPr>
          <p:cNvSpPr txBox="1"/>
          <p:nvPr/>
        </p:nvSpPr>
        <p:spPr>
          <a:xfrm>
            <a:off x="1202551" y="153763"/>
            <a:ext cx="63854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4800" b="1" dirty="0" smtClean="0">
                <a:solidFill>
                  <a:srgbClr val="FFFF00"/>
                </a:solidFill>
              </a:rPr>
              <a:t>هيا نتعرف على نسبها</a:t>
            </a:r>
            <a:endParaRPr lang="x-none" sz="4800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9162"/>
          <a:stretch/>
        </p:blipFill>
        <p:spPr>
          <a:xfrm>
            <a:off x="107879" y="2043243"/>
            <a:ext cx="8928242" cy="291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2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="" xmlns:a16="http://schemas.microsoft.com/office/drawing/2014/main" id="{E3940B95-857F-4933-84BE-90517A754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6733" y="193850"/>
            <a:ext cx="5048410" cy="494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7D1B24-E8E4-48C9-9B6D-53E20CE95B56}"/>
              </a:ext>
            </a:extLst>
          </p:cNvPr>
          <p:cNvSpPr txBox="1"/>
          <p:nvPr/>
        </p:nvSpPr>
        <p:spPr>
          <a:xfrm>
            <a:off x="968232" y="479334"/>
            <a:ext cx="315595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AE" sz="3600" b="1" dirty="0">
                <a:solidFill>
                  <a:schemeClr val="accent5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مادة :</a:t>
            </a:r>
            <a:r>
              <a:rPr lang="ar-AE" sz="3600" b="1" dirty="0" smtClean="0">
                <a:solidFill>
                  <a:schemeClr val="accent5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التربية الإسلامية</a:t>
            </a:r>
            <a:endParaRPr lang="ar-AE" sz="3600" b="1" dirty="0">
              <a:solidFill>
                <a:schemeClr val="accent5">
                  <a:lumMod val="2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6E57863C-EA6E-45D9-9AA7-BE37ACEF84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498106"/>
              </p:ext>
            </p:extLst>
          </p:nvPr>
        </p:nvGraphicFramePr>
        <p:xfrm>
          <a:off x="3968490" y="479334"/>
          <a:ext cx="947195" cy="732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Bitmap Image" r:id="rId6" imgW="542857" imgH="523810" progId="Paint.Picture">
                  <p:embed/>
                </p:oleObj>
              </mc:Choice>
              <mc:Fallback>
                <p:oleObj name="Bitmap Image" r:id="rId6" imgW="542857" imgH="523810" progId="Paint.Picture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="" xmlns:a16="http://schemas.microsoft.com/office/drawing/2014/main" id="{DA0D66A7-0159-4DBC-A77D-80F8C0D2C0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490" y="479334"/>
                        <a:ext cx="947195" cy="7325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8A5B975-34D6-4012-AB55-95CAFD4E9C47}"/>
              </a:ext>
            </a:extLst>
          </p:cNvPr>
          <p:cNvSpPr txBox="1"/>
          <p:nvPr/>
        </p:nvSpPr>
        <p:spPr>
          <a:xfrm>
            <a:off x="1855995" y="1342885"/>
            <a:ext cx="168988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ar-AE" sz="2400" b="1" dirty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اليوم</a:t>
            </a:r>
            <a:r>
              <a:rPr lang="ar-SA" sz="2400" b="1" dirty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 : </a:t>
            </a:r>
            <a:r>
              <a:rPr lang="ar-SA" sz="2400" b="1" dirty="0" smtClean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ال</a:t>
            </a:r>
            <a:r>
              <a:rPr lang="ar-AE" sz="2400" b="1" dirty="0" smtClean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أربعاء</a:t>
            </a:r>
            <a:endParaRPr lang="ar-AE" sz="2400" b="1" dirty="0">
              <a:solidFill>
                <a:srgbClr val="7030A0"/>
              </a:solidFill>
              <a:highlight>
                <a:srgbClr val="FFFF00"/>
              </a:highlight>
              <a:latin typeface="Calibri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8451119-85D2-4686-8314-321CD83DD0FC}"/>
              </a:ext>
            </a:extLst>
          </p:cNvPr>
          <p:cNvSpPr txBox="1"/>
          <p:nvPr/>
        </p:nvSpPr>
        <p:spPr>
          <a:xfrm>
            <a:off x="1476884" y="2021770"/>
            <a:ext cx="2321469" cy="4154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ar-AE" sz="2100" b="1" dirty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التاريخ</a:t>
            </a:r>
            <a:r>
              <a:rPr lang="ar-SA" sz="2100" b="1" dirty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 : </a:t>
            </a:r>
            <a:r>
              <a:rPr lang="ar-AE" sz="2100" b="1" dirty="0" smtClean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10</a:t>
            </a:r>
            <a:r>
              <a:rPr lang="ar-SA" sz="2100" b="1" dirty="0" smtClean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 </a:t>
            </a:r>
            <a:r>
              <a:rPr lang="ar-SA" sz="2100" b="1" dirty="0">
                <a:solidFill>
                  <a:srgbClr val="7030A0"/>
                </a:solidFill>
                <a:highlight>
                  <a:srgbClr val="FFFF00"/>
                </a:highlight>
                <a:latin typeface="Calibri"/>
                <a:cs typeface="Arial" panose="020B0604020202020204" pitchFamily="34" charset="0"/>
              </a:rPr>
              <a:t>-2-2021</a:t>
            </a:r>
            <a:endParaRPr lang="ar-AE" sz="2100" b="1" dirty="0">
              <a:solidFill>
                <a:srgbClr val="7030A0"/>
              </a:solidFill>
              <a:highlight>
                <a:srgbClr val="FFFF00"/>
              </a:highlight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B4EFA71-B209-4BE4-AFEA-7B73A3995E8F}"/>
              </a:ext>
            </a:extLst>
          </p:cNvPr>
          <p:cNvSpPr txBox="1"/>
          <p:nvPr/>
        </p:nvSpPr>
        <p:spPr>
          <a:xfrm>
            <a:off x="1153296" y="2848692"/>
            <a:ext cx="3604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 smtClean="0"/>
              <a:t>المعلم</a:t>
            </a:r>
            <a:r>
              <a:rPr lang="ar-AE" sz="2800" b="1" dirty="0" smtClean="0"/>
              <a:t>: محمد صبحي</a:t>
            </a:r>
            <a:endParaRPr lang="x-none" sz="2800" b="1" dirty="0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="" xmlns:a16="http://schemas.microsoft.com/office/drawing/2014/main" id="{948BC9D5-152E-455E-A458-C59E9E7BF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3203" y="1139373"/>
            <a:ext cx="1753709" cy="17537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3" t="5194" r="22288"/>
          <a:stretch/>
        </p:blipFill>
        <p:spPr>
          <a:xfrm>
            <a:off x="5328536" y="802499"/>
            <a:ext cx="3688364" cy="33427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1075" y="0"/>
            <a:ext cx="35477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المعلم: محمد صبحي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299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20</a:t>
            </a:fld>
            <a:endParaRPr/>
          </a:p>
        </p:txBody>
      </p:sp>
      <p:grpSp>
        <p:nvGrpSpPr>
          <p:cNvPr id="551" name="Google Shape;551;p37"/>
          <p:cNvGrpSpPr/>
          <p:nvPr/>
        </p:nvGrpSpPr>
        <p:grpSpPr>
          <a:xfrm>
            <a:off x="-56526" y="3777044"/>
            <a:ext cx="9256859" cy="1472729"/>
            <a:chOff x="791125" y="1357350"/>
            <a:chExt cx="2750025" cy="464950"/>
          </a:xfrm>
        </p:grpSpPr>
        <p:sp>
          <p:nvSpPr>
            <p:cNvPr id="552" name="Google Shape;552;p3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rgbClr val="885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rgbClr val="2F3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72E8D69-BC3E-469F-8640-5918668D9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22" y="1533906"/>
            <a:ext cx="1321594" cy="2243138"/>
          </a:xfrm>
          <a:prstGeom prst="rect">
            <a:avLst/>
          </a:prstGeom>
        </p:spPr>
      </p:pic>
      <p:pic>
        <p:nvPicPr>
          <p:cNvPr id="3" name="Picture 2" descr="A green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89D4C0DD-823F-4A83-B01C-28FB9930C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014" y="2011013"/>
            <a:ext cx="1671475" cy="16714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ADFE937-35DC-4129-AD53-6FF9421CAEE3}"/>
              </a:ext>
            </a:extLst>
          </p:cNvPr>
          <p:cNvSpPr txBox="1"/>
          <p:nvPr/>
        </p:nvSpPr>
        <p:spPr>
          <a:xfrm>
            <a:off x="6422037" y="51370"/>
            <a:ext cx="2632677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4400" b="1" dirty="0" smtClean="0">
                <a:solidFill>
                  <a:srgbClr val="FFFF00"/>
                </a:solidFill>
              </a:rPr>
              <a:t>علمها</a:t>
            </a:r>
            <a:endParaRPr lang="x-none" sz="4400" b="1" dirty="0">
              <a:solidFill>
                <a:srgbClr val="FFFF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52868"/>
          <a:stretch/>
        </p:blipFill>
        <p:spPr>
          <a:xfrm>
            <a:off x="-56127" y="0"/>
            <a:ext cx="6486416" cy="522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1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سهول وتأثيرها على الإنسان والبيئة - المؤسسة الخضراء | The Green  Establishment">
            <a:extLst>
              <a:ext uri="{FF2B5EF4-FFF2-40B4-BE49-F238E27FC236}">
                <a16:creationId xmlns="" xmlns:a16="http://schemas.microsoft.com/office/drawing/2014/main" id="{950E4B5B-05B6-4C45-BA11-44506B2F3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field of grass&#10;&#10;Description automatically generated with low confidence">
            <a:extLst>
              <a:ext uri="{FF2B5EF4-FFF2-40B4-BE49-F238E27FC236}">
                <a16:creationId xmlns="" xmlns:a16="http://schemas.microsoft.com/office/drawing/2014/main" id="{49B8AFE1-97B7-49D1-B39D-FA3198C11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2873829"/>
            <a:ext cx="9144000" cy="2334663"/>
          </a:xfrm>
          <a:prstGeom prst="rect">
            <a:avLst/>
          </a:prstGeom>
        </p:spPr>
      </p:pic>
      <p:pic>
        <p:nvPicPr>
          <p:cNvPr id="11" name="Picture 10" descr="A picture containing mammal, horse&#10;&#10;Description automatically generated">
            <a:extLst>
              <a:ext uri="{FF2B5EF4-FFF2-40B4-BE49-F238E27FC236}">
                <a16:creationId xmlns="" xmlns:a16="http://schemas.microsoft.com/office/drawing/2014/main" id="{956380B8-A742-4C72-AA67-B4551453A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162" y="2034907"/>
            <a:ext cx="3457575" cy="3171825"/>
          </a:xfrm>
          <a:prstGeom prst="rect">
            <a:avLst/>
          </a:prstGeom>
        </p:spPr>
      </p:pic>
      <p:pic>
        <p:nvPicPr>
          <p:cNvPr id="13" name="Picture 12" descr="A field of tall grass&#10;&#10;Description automatically generated with low confidence">
            <a:extLst>
              <a:ext uri="{FF2B5EF4-FFF2-40B4-BE49-F238E27FC236}">
                <a16:creationId xmlns="" xmlns:a16="http://schemas.microsoft.com/office/drawing/2014/main" id="{82063E99-F039-483E-BC02-7485DF442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4302" y="2295088"/>
            <a:ext cx="5192853" cy="2962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72E8D69-BC3E-469F-8640-5918668D9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73" y="25975"/>
            <a:ext cx="1321594" cy="22431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b="10139"/>
          <a:stretch/>
        </p:blipFill>
        <p:spPr>
          <a:xfrm>
            <a:off x="-19714" y="0"/>
            <a:ext cx="5250934" cy="52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FB32EEA3-3DC8-486D-8D2C-E3F7A265F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0122" y="686600"/>
            <a:ext cx="7989047" cy="5306946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D0BA0B7C-8C19-42C9-80E3-13D619F26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326" y="-30326"/>
            <a:ext cx="2867108" cy="1935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ADFE937-35DC-4129-AD53-6FF9421CAEE3}"/>
              </a:ext>
            </a:extLst>
          </p:cNvPr>
          <p:cNvSpPr txBox="1"/>
          <p:nvPr/>
        </p:nvSpPr>
        <p:spPr>
          <a:xfrm>
            <a:off x="1290054" y="0"/>
            <a:ext cx="63854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4800" b="1" dirty="0" smtClean="0">
                <a:solidFill>
                  <a:srgbClr val="FFFF00"/>
                </a:solidFill>
              </a:rPr>
              <a:t>هيا نستمع لهذا الفيديو</a:t>
            </a:r>
            <a:endParaRPr lang="x-none" sz="4800" b="1" dirty="0">
              <a:solidFill>
                <a:srgbClr val="FFFF00"/>
              </a:solidFill>
            </a:endParaRPr>
          </a:p>
        </p:txBody>
      </p:sp>
      <p:pic>
        <p:nvPicPr>
          <p:cNvPr id="2" name="صفا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9753" y="1987165"/>
            <a:ext cx="4746660" cy="2410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6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23</a:t>
            </a:fld>
            <a:endParaRPr/>
          </a:p>
        </p:txBody>
      </p:sp>
      <p:grpSp>
        <p:nvGrpSpPr>
          <p:cNvPr id="551" name="Google Shape;551;p37"/>
          <p:cNvGrpSpPr/>
          <p:nvPr/>
        </p:nvGrpSpPr>
        <p:grpSpPr>
          <a:xfrm>
            <a:off x="-56526" y="3777044"/>
            <a:ext cx="9256859" cy="1472729"/>
            <a:chOff x="791125" y="1357350"/>
            <a:chExt cx="2750025" cy="464950"/>
          </a:xfrm>
        </p:grpSpPr>
        <p:sp>
          <p:nvSpPr>
            <p:cNvPr id="552" name="Google Shape;552;p3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rgbClr val="885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rgbClr val="2F3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72E8D69-BC3E-469F-8640-5918668D9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22" y="1533906"/>
            <a:ext cx="1321594" cy="2243138"/>
          </a:xfrm>
          <a:prstGeom prst="rect">
            <a:avLst/>
          </a:prstGeom>
        </p:spPr>
      </p:pic>
      <p:pic>
        <p:nvPicPr>
          <p:cNvPr id="3" name="Picture 2" descr="A green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89D4C0DD-823F-4A83-B01C-28FB9930C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014" y="2011013"/>
            <a:ext cx="1671475" cy="16714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ADFE937-35DC-4129-AD53-6FF9421CAEE3}"/>
              </a:ext>
            </a:extLst>
          </p:cNvPr>
          <p:cNvSpPr txBox="1"/>
          <p:nvPr/>
        </p:nvSpPr>
        <p:spPr>
          <a:xfrm>
            <a:off x="6422037" y="51370"/>
            <a:ext cx="2632677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4400" b="1" dirty="0" smtClean="0">
                <a:solidFill>
                  <a:srgbClr val="FFFF00"/>
                </a:solidFill>
              </a:rPr>
              <a:t>مواقف من حياتها</a:t>
            </a:r>
            <a:endParaRPr lang="x-none" sz="4400" b="1" dirty="0">
              <a:solidFill>
                <a:srgbClr val="FFFF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47" y="0"/>
            <a:ext cx="6435348" cy="521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ورة ذات صلة">
            <a:extLst>
              <a:ext uri="{FF2B5EF4-FFF2-40B4-BE49-F238E27FC236}">
                <a16:creationId xmlns="" xmlns:a16="http://schemas.microsoft.com/office/drawing/2014/main" id="{2A1FAF46-3B9F-4DEA-BFEF-70ED7C51A1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94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DCCB840-B6DA-4716-835D-1D5BF4A81BA0}"/>
              </a:ext>
            </a:extLst>
          </p:cNvPr>
          <p:cNvSpPr txBox="1"/>
          <p:nvPr/>
        </p:nvSpPr>
        <p:spPr>
          <a:xfrm>
            <a:off x="1202551" y="153763"/>
            <a:ext cx="63854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4800" b="1" dirty="0" smtClean="0">
                <a:solidFill>
                  <a:srgbClr val="FFFF00"/>
                </a:solidFill>
              </a:rPr>
              <a:t>صبر فاطمة بنت عبدالملك</a:t>
            </a:r>
            <a:endParaRPr lang="x-none" sz="4800" b="1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7" y="2301411"/>
            <a:ext cx="8907695" cy="267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1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3"/>
          <p:cNvPicPr preferRelativeResize="0"/>
          <p:nvPr/>
        </p:nvPicPr>
        <p:blipFill rotWithShape="1">
          <a:blip r:embed="rId3">
            <a:alphaModFix/>
          </a:blip>
          <a:srcRect l="600" t="-41113" r="18203" b="4929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/>
          <p:cNvPicPr preferRelativeResize="0"/>
          <p:nvPr/>
        </p:nvPicPr>
        <p:blipFill rotWithShape="1">
          <a:blip r:embed="rId4">
            <a:alphaModFix/>
          </a:blip>
          <a:srcRect l="28957" t="68760"/>
          <a:stretch/>
        </p:blipFill>
        <p:spPr>
          <a:xfrm flipH="1">
            <a:off x="-3" y="3988050"/>
            <a:ext cx="4671302" cy="115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C08B045-23FF-44A1-9902-4A54E3703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8466" y="2539846"/>
            <a:ext cx="4499768" cy="2765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5E668C-DADC-4424-8A94-3BD717A70494}"/>
              </a:ext>
            </a:extLst>
          </p:cNvPr>
          <p:cNvSpPr txBox="1"/>
          <p:nvPr/>
        </p:nvSpPr>
        <p:spPr>
          <a:xfrm>
            <a:off x="0" y="-119714"/>
            <a:ext cx="564797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/>
              <a:t>سؤال التحدي </a:t>
            </a:r>
          </a:p>
          <a:p>
            <a:pPr algn="ctr"/>
            <a:endParaRPr lang="ar-SA" sz="3600" b="1" dirty="0"/>
          </a:p>
          <a:p>
            <a:pPr algn="ctr"/>
            <a:r>
              <a:rPr lang="ar-AE" sz="3600" b="1" dirty="0" smtClean="0"/>
              <a:t>ما الذي يستحب قوله عند المصيبة؟</a:t>
            </a:r>
            <a:endParaRPr lang="x-none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8D0339-B462-4E5A-8CC2-457E6EC43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438" y="-201881"/>
            <a:ext cx="1115123" cy="1945270"/>
          </a:xfrm>
          <a:prstGeom prst="rect">
            <a:avLst/>
          </a:prstGeom>
        </p:spPr>
      </p:pic>
      <p:pic>
        <p:nvPicPr>
          <p:cNvPr id="11" name="Picture 10" descr="A picture containing text, queen, businesscard, envelope&#10;&#10;Description automatically generated">
            <a:extLst>
              <a:ext uri="{FF2B5EF4-FFF2-40B4-BE49-F238E27FC236}">
                <a16:creationId xmlns="" xmlns:a16="http://schemas.microsoft.com/office/drawing/2014/main" id="{301C27BC-9020-4263-AA0D-AAEB0C7CF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336" y="-366441"/>
            <a:ext cx="5943675" cy="700546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B9773CD6-77EC-4A3A-A139-07BCB109E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4625" y="-201881"/>
            <a:ext cx="2058724" cy="2058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ickey Mouse GIFs | Tenor">
            <a:extLst>
              <a:ext uri="{FF2B5EF4-FFF2-40B4-BE49-F238E27FC236}">
                <a16:creationId xmlns="" xmlns:a16="http://schemas.microsoft.com/office/drawing/2014/main" id="{A3E70F2D-DD3D-4936-ABE1-E8C028B24B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9C7C348E-280F-43CB-B622-350A3BE98E14}"/>
              </a:ext>
            </a:extLst>
          </p:cNvPr>
          <p:cNvSpPr txBox="1">
            <a:spLocks/>
          </p:cNvSpPr>
          <p:nvPr/>
        </p:nvSpPr>
        <p:spPr>
          <a:xfrm>
            <a:off x="1203397" y="0"/>
            <a:ext cx="6362380" cy="13778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600" b="1" dirty="0">
                <a:solidFill>
                  <a:schemeClr val="tx1"/>
                </a:solidFill>
                <a:highlight>
                  <a:srgbClr val="FFFF00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حان وقت المرح</a:t>
            </a:r>
            <a:endParaRPr lang="x-none" sz="3600" b="1" dirty="0">
              <a:solidFill>
                <a:schemeClr val="tx1"/>
              </a:solidFill>
              <a:highlight>
                <a:srgbClr val="FFFF00"/>
              </a:highligh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4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528;p36">
            <a:extLst>
              <a:ext uri="{FF2B5EF4-FFF2-40B4-BE49-F238E27FC236}">
                <a16:creationId xmlns="" xmlns:a16="http://schemas.microsoft.com/office/drawing/2014/main" id="{B8D89DD4-6503-4DDF-9B2E-ECB69FBBA80C}"/>
              </a:ext>
            </a:extLst>
          </p:cNvPr>
          <p:cNvSpPr txBox="1">
            <a:spLocks/>
          </p:cNvSpPr>
          <p:nvPr/>
        </p:nvSpPr>
        <p:spPr>
          <a:xfrm>
            <a:off x="1091368" y="173849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التقويم الختامي</a:t>
            </a:r>
            <a:br>
              <a:rPr lang="ar-SA" sz="3600" b="1" dirty="0">
                <a:solidFill>
                  <a:schemeClr val="accent1">
                    <a:lumMod val="7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إستراتيجية التعلم باللعب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3B0CB72-4F6D-4D02-8C5F-48985078EAFB}"/>
              </a:ext>
            </a:extLst>
          </p:cNvPr>
          <p:cNvGrpSpPr/>
          <p:nvPr/>
        </p:nvGrpSpPr>
        <p:grpSpPr>
          <a:xfrm>
            <a:off x="1091368" y="897323"/>
            <a:ext cx="1578038" cy="2458110"/>
            <a:chOff x="72281" y="1018514"/>
            <a:chExt cx="2155371" cy="5368834"/>
          </a:xfrm>
        </p:grpSpPr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="" xmlns:a16="http://schemas.microsoft.com/office/drawing/2014/main" id="{B8C6270F-D590-4013-AABC-E86297888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9"/>
            <a:stretch>
              <a:fillRect/>
            </a:stretch>
          </p:blipFill>
          <p:spPr bwMode="auto">
            <a:xfrm>
              <a:off x="72281" y="1018514"/>
              <a:ext cx="2155371" cy="5368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A close up of a persons hand&#10;&#10;Description automatically generated">
              <a:extLst>
                <a:ext uri="{FF2B5EF4-FFF2-40B4-BE49-F238E27FC236}">
                  <a16:creationId xmlns="" xmlns:a16="http://schemas.microsoft.com/office/drawing/2014/main" id="{56B2E5BD-5B09-4BE2-9ADC-A0E61A163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80704">
              <a:off x="392688" y="4679685"/>
              <a:ext cx="1829990" cy="78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 descr="A picture containing red, sitting&#10;&#10;Description automatically generated">
              <a:extLst>
                <a:ext uri="{FF2B5EF4-FFF2-40B4-BE49-F238E27FC236}">
                  <a16:creationId xmlns="" xmlns:a16="http://schemas.microsoft.com/office/drawing/2014/main" id="{1B58967D-DB56-42DC-B501-8AA527F7B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28" y="4587852"/>
              <a:ext cx="270272" cy="77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CCAB858-38AF-4C0D-A450-8CE985732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3098" y="897323"/>
            <a:ext cx="3886200" cy="4572000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2E509B86-C657-4845-8049-017F2C6BC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417" y="1740345"/>
            <a:ext cx="5576481" cy="28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8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478C60C4-F675-4CF4-931B-0EC9E578D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1640" l="10000" r="90185">
                        <a14:foregroundMark x1="60185" y1="10299" x2="59120" y2="34855"/>
                        <a14:foregroundMark x1="60185" y1="33683" x2="69907" y2="33360"/>
                        <a14:foregroundMark x1="69907" y1="33360" x2="76019" y2="28554"/>
                        <a14:foregroundMark x1="76019" y1="28554" x2="77361" y2="5372"/>
                        <a14:foregroundMark x1="81343" y1="18498" x2="87778" y2="18013"/>
                        <a14:foregroundMark x1="90231" y1="91478" x2="86204" y2="91680"/>
                        <a14:foregroundMark x1="51019" y1="28958" x2="56667" y2="29281"/>
                        <a14:foregroundMark x1="60278" y1="36995" x2="60278" y2="36995"/>
                        <a14:foregroundMark x1="57500" y1="38853" x2="57500" y2="38853"/>
                        <a14:foregroundMark x1="59722" y1="41721" x2="53287" y2="35703"/>
                        <a14:foregroundMark x1="53287" y1="35703" x2="52315" y2="28837"/>
                        <a14:foregroundMark x1="49352" y1="29443" x2="56574" y2="29604"/>
                        <a14:foregroundMark x1="48611" y1="27827" x2="48704" y2="28756"/>
                        <a14:foregroundMark x1="50231" y1="31139" x2="54769" y2="38691"/>
                        <a14:foregroundMark x1="52037" y1="30977" x2="56713" y2="30977"/>
                        <a14:foregroundMark x1="50926" y1="27544" x2="57870" y2="27989"/>
                        <a14:foregroundMark x1="54028" y1="30654" x2="54630" y2="32754"/>
                        <a14:foregroundMark x1="51389" y1="30493" x2="52315" y2="32229"/>
                        <a14:foregroundMark x1="49120" y1="29402" x2="51065" y2="31300"/>
                        <a14:foregroundMark x1="80648" y1="5250" x2="77361" y2="5614"/>
                        <a14:foregroundMark x1="52870" y1="26939" x2="57685" y2="26817"/>
                        <a14:foregroundMark x1="57685" y1="26817" x2="58750" y2="26817"/>
                        <a14:foregroundMark x1="67778" y1="29200" x2="67778" y2="30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8" t="1" b="18489"/>
          <a:stretch/>
        </p:blipFill>
        <p:spPr>
          <a:xfrm>
            <a:off x="4315134" y="-252979"/>
            <a:ext cx="5598942" cy="5095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1C2240-0A3D-4E02-8631-409EA07D2026}"/>
              </a:ext>
            </a:extLst>
          </p:cNvPr>
          <p:cNvSpPr txBox="1"/>
          <p:nvPr/>
        </p:nvSpPr>
        <p:spPr>
          <a:xfrm>
            <a:off x="472611" y="40575"/>
            <a:ext cx="6072027" cy="6924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342900">
              <a:buClrTx/>
              <a:defRPr/>
            </a:pPr>
            <a:r>
              <a:rPr lang="ar-AE" sz="4050" b="1" kern="1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ولدت فاطمة بنت عبدالملك لأسرة</a:t>
            </a:r>
            <a:endParaRPr lang="en-US" sz="4050" b="1" kern="120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802D0DA-3CE3-4F8E-AAE5-92AEF659429E}"/>
              </a:ext>
            </a:extLst>
          </p:cNvPr>
          <p:cNvSpPr/>
          <p:nvPr/>
        </p:nvSpPr>
        <p:spPr>
          <a:xfrm>
            <a:off x="3194446" y="3403373"/>
            <a:ext cx="2113487" cy="143891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متوسطة</a:t>
            </a:r>
            <a:endParaRPr lang="en-US" sz="105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260B541-2367-46C0-A7CE-150038925443}"/>
              </a:ext>
            </a:extLst>
          </p:cNvPr>
          <p:cNvSpPr/>
          <p:nvPr/>
        </p:nvSpPr>
        <p:spPr>
          <a:xfrm>
            <a:off x="302923" y="3403373"/>
            <a:ext cx="2113487" cy="142313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غنية</a:t>
            </a:r>
            <a:endParaRPr lang="en-US" sz="12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C815E43-741E-4F67-B7CE-DCAC16BBDF42}"/>
              </a:ext>
            </a:extLst>
          </p:cNvPr>
          <p:cNvSpPr/>
          <p:nvPr/>
        </p:nvSpPr>
        <p:spPr>
          <a:xfrm>
            <a:off x="0" y="4842292"/>
            <a:ext cx="9144000" cy="301208"/>
          </a:xfrm>
          <a:prstGeom prst="roundRect">
            <a:avLst/>
          </a:prstGeom>
          <a:solidFill>
            <a:srgbClr val="99003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C7D9257-AA22-4CC1-87E2-A95B16A400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72" t="33822" r="6946" b="19956"/>
          <a:stretch/>
        </p:blipFill>
        <p:spPr>
          <a:xfrm>
            <a:off x="2755704" y="894817"/>
            <a:ext cx="1559431" cy="1236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Question What Sticker by A is for Ai">
            <a:extLst>
              <a:ext uri="{FF2B5EF4-FFF2-40B4-BE49-F238E27FC236}">
                <a16:creationId xmlns="" xmlns:a16="http://schemas.microsoft.com/office/drawing/2014/main" id="{B120C35F-F4EB-47FC-A1F8-6A6C28B64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421" flipH="1">
            <a:off x="1339933" y="1011279"/>
            <a:ext cx="1329314" cy="9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901ACA6-32B7-4A76-8B41-E04E1C10B759}"/>
              </a:ext>
            </a:extLst>
          </p:cNvPr>
          <p:cNvSpPr/>
          <p:nvPr/>
        </p:nvSpPr>
        <p:spPr>
          <a:xfrm>
            <a:off x="6057862" y="3387587"/>
            <a:ext cx="2113487" cy="143891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فقيرة</a:t>
            </a:r>
            <a:endParaRPr lang="en-US" sz="1050" b="1" kern="1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65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787 L -3.75E-6 -0.00764 C 0.00508 -0.0287 0.01055 -0.04931 0.01524 -0.07014 C 0.01927 -0.08681 0.01368 -0.075 0.01967 -0.08565 C 0.02019 -0.0882 0.0198 -0.09097 0.02097 -0.09283 C 0.02344 -0.09699 0.02722 -0.09931 0.02969 -0.10347 L 0.0323 -0.1088 C 0.03607 -0.12222 0.03112 -0.10556 0.03659 -0.11945 C 0.04258 -0.13403 0.03282 -0.11482 0.04076 -0.13009 C 0.04336 -0.14028 0.04024 -0.13079 0.04649 -0.14074 C 0.04857 -0.14398 0.04961 -0.14815 0.05209 -0.15116 C 0.05313 -0.15255 0.05417 -0.15347 0.05508 -0.15463 C 0.05717 -0.1581 0.05821 -0.1625 0.06081 -0.16528 C 0.0625 -0.16783 0.06498 -0.16991 0.06628 -0.17245 C 0.06914 -0.17778 0.06927 -0.1787 0.07344 -0.18333 C 0.07461 -0.18426 0.07618 -0.18519 0.07774 -0.18658 C 0.07917 -0.19005 0.07982 -0.19445 0.08177 -0.19699 C 0.08334 -0.19908 0.08581 -0.19954 0.0875 -0.2007 C 0.08907 -0.20185 0.09063 -0.20301 0.0918 -0.2044 C 0.09948 -0.21296 0.09792 -0.21389 0.10469 -0.21852 C 0.10638 -0.21968 0.10847 -0.22083 0.11042 -0.22199 C 0.11315 -0.22732 0.11302 -0.22801 0.11758 -0.23264 C 0.11914 -0.23449 0.12123 -0.23588 0.12305 -0.23773 C 0.12448 -0.23935 0.12565 -0.24167 0.12722 -0.24329 C 0.12865 -0.24468 0.13021 -0.24537 0.13164 -0.24676 C 0.13295 -0.24838 0.13425 -0.2507 0.13581 -0.25208 C 0.1375 -0.2537 0.13959 -0.2544 0.14167 -0.25556 C 0.14467 -0.25949 0.14597 -0.26204 0.15 -0.26458 C 0.15118 -0.26528 0.153 -0.26574 0.15417 -0.2662 C 0.1556 -0.26783 0.15677 -0.27014 0.15847 -0.27153 C 0.1599 -0.27292 0.16732 -0.27477 0.16836 -0.275 C 0.17032 -0.27593 0.17201 -0.27755 0.17396 -0.27847 C 0.17826 -0.28056 0.18269 -0.28218 0.18685 -0.28403 C 0.18815 -0.28472 0.18972 -0.28542 0.19115 -0.28565 L 0.19831 -0.28727 C 0.20404 -0.29028 0.20925 -0.29445 0.21511 -0.2963 C 0.2293 -0.3007 0.22279 -0.29884 0.23503 -0.30162 C 0.23789 -0.30278 0.24076 -0.3037 0.24362 -0.30533 C 0.24584 -0.30648 0.24805 -0.30764 0.25052 -0.30857 C 0.25326 -0.30949 0.25625 -0.30972 0.25925 -0.31019 C 0.27331 -0.31736 0.25977 -0.31111 0.27188 -0.31574 C 0.27461 -0.31667 0.27748 -0.31829 0.28034 -0.31921 C 0.28789 -0.32153 0.28737 -0.31968 0.2931 -0.32269 C 0.29519 -0.32384 0.29688 -0.32546 0.29857 -0.32639 C 0.30326 -0.3287 0.3155 -0.33426 0.31862 -0.33519 C 0.3293 -0.33773 0.32331 -0.33634 0.33698 -0.34051 C 0.33894 -0.34097 0.34076 -0.34144 0.34271 -0.34236 C 0.34623 -0.34375 0.34909 -0.34514 0.35274 -0.34583 C 0.35625 -0.34676 0.36003 -0.34722 0.36407 -0.34722 L 0.42644 -0.34583 C 0.42813 -0.34583 0.43021 -0.34491 0.4319 -0.34421 C 0.43542 -0.34236 0.43894 -0.33958 0.4418 -0.33704 C 0.44375 -0.33542 0.44519 -0.33357 0.44688 -0.33171 C 0.44844 -0.33009 0.44948 -0.32755 0.45196 -0.32639 C 0.45352 -0.325 0.4556 -0.32384 0.45769 -0.32269 C 0.45847 -0.32107 0.45899 -0.31875 0.46029 -0.31736 C 0.46289 -0.31482 0.46654 -0.31366 0.46888 -0.31019 C 0.47852 -0.29838 0.46355 -0.31667 0.47552 -0.30347 C 0.478 -0.30116 0.48008 -0.29884 0.48164 -0.2963 C 0.48243 -0.29468 0.48321 -0.29236 0.48438 -0.29097 C 0.48542 -0.28982 0.48737 -0.28982 0.48868 -0.28912 C 0.48972 -0.28796 0.49076 -0.28681 0.49154 -0.28565 C 0.49271 -0.28333 0.49284 -0.28033 0.4944 -0.27847 C 0.49545 -0.27708 0.49727 -0.27732 0.49857 -0.27662 C 0.50013 -0.2757 0.50157 -0.27477 0.50274 -0.27315 C 0.50378 -0.27222 0.50456 -0.2706 0.50573 -0.26968 C 0.5069 -0.26875 0.50873 -0.26852 0.5099 -0.26783 C 0.51081 -0.2662 0.51185 -0.26458 0.51263 -0.26273 C 0.51524 -0.25857 0.51628 -0.25857 0.51993 -0.25556 C 0.52175 -0.25394 0.52357 -0.25208 0.52552 -0.25023 C 0.53321 -0.23588 0.52305 -0.25324 0.53269 -0.24144 C 0.53425 -0.23912 0.53542 -0.23658 0.53685 -0.23426 C 0.53737 -0.23264 0.53737 -0.23056 0.53842 -0.22894 C 0.53946 -0.22732 0.54102 -0.22685 0.54258 -0.22546 C 0.54506 -0.22269 0.5474 -0.22014 0.54961 -0.21667 C 0.55196 -0.21343 0.55378 -0.2088 0.55664 -0.20602 C 0.55795 -0.20463 0.55977 -0.20394 0.56094 -0.20255 C 0.56355 -0.19977 0.56563 -0.19653 0.5681 -0.19375 L 0.57071 -0.19005 C 0.57175 -0.18889 0.57227 -0.18704 0.57357 -0.18658 L 0.57787 -0.18472 C 0.58503 -0.17894 0.58112 -0.18287 0.58946 -0.17245 C 0.59076 -0.17083 0.59167 -0.16852 0.59349 -0.16713 C 0.5948 -0.16597 0.59636 -0.16458 0.59779 -0.16366 C 0.60013 -0.16134 0.60248 -0.15857 0.60482 -0.15648 C 0.60664 -0.15486 0.60886 -0.1544 0.61055 -0.15301 C 0.62123 -0.14306 0.61146 -0.14792 0.62045 -0.14421 C 0.63529 -0.1257 0.61511 -0.15 0.62904 -0.13519 C 0.63112 -0.1331 0.63282 -0.13056 0.63451 -0.12824 C 0.63594 -0.12685 0.63763 -0.12593 0.63907 -0.12454 C 0.6405 -0.12315 0.64167 -0.12107 0.64323 -0.11945 C 0.64519 -0.11736 0.64688 -0.11574 0.64883 -0.11389 C 0.65039 -0.11296 0.65157 -0.11204 0.65313 -0.11065 C 0.65782 -0.10533 0.65769 -0.10301 0.66315 -0.1 C 0.6642 -0.09908 0.66576 -0.09884 0.66719 -0.09815 C 0.66875 -0.0963 0.6698 -0.09421 0.67149 -0.09283 C 0.67279 -0.09213 0.67461 -0.09213 0.67565 -0.0912 C 0.67852 -0.08866 0.68034 -0.08495 0.68282 -0.08241 C 0.68542 -0.0794 0.68972 -0.07708 0.69284 -0.075 C 0.69467 -0.07176 0.69675 -0.06667 0.69987 -0.06458 C 0.70274 -0.06204 0.70638 -0.06111 0.70977 -0.05926 C 0.71081 -0.0581 0.71159 -0.05671 0.71263 -0.05579 C 0.71862 -0.04977 0.72487 -0.04375 0.73112 -0.03796 C 0.7349 -0.03449 0.73842 -0.03056 0.74232 -0.02755 C 0.74571 -0.025 0.74909 -0.02292 0.75222 -0.02037 C 0.75743 -0.01597 0.76263 -0.01088 0.76784 -0.00625 C 0.77448 -0.0007 0.78177 0.00347 0.78763 0.00949 C 0.80065 0.02315 0.79128 0.01458 0.80625 0.02569 C 0.81146 0.02963 0.81159 0.03055 0.81732 0.03634 C 0.81888 0.0375 0.82032 0.03866 0.82175 0.03981 C 0.82357 0.04143 0.82539 0.04329 0.82748 0.04514 C 0.83802 0.05393 0.83073 0.04722 0.84011 0.05393 C 0.84167 0.05509 0.84323 0.05625 0.8444 0.05741 C 0.84584 0.05903 0.84701 0.06157 0.84857 0.06273 C 0.85039 0.06389 0.85248 0.06389 0.8543 0.06458 C 0.85534 0.06574 0.85625 0.0669 0.85717 0.06805 C 0.85821 0.06991 0.85847 0.07199 0.8599 0.07338 C 0.86159 0.07477 0.86368 0.07454 0.86563 0.07523 L 0.86875 0.08079 L 0.86875 0.07893 " pathEditMode="relative" rAng="0" ptsTypes="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37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03912 L -0.00534 -0.03889 C 2.08333E-6 -0.1044 -0.00482 -0.04144 0.00091 -0.17523 C 0.00117 -0.1875 0.00143 -0.19954 0.00299 -0.21134 C 0.00351 -0.21713 0.00586 -0.22245 0.00716 -0.22801 C 0.00794 -0.23356 0.00833 -0.23935 0.00924 -0.24468 C 0.01041 -0.25324 0.01159 -0.26157 0.01341 -0.26968 C 0.0151 -0.27917 0.01758 -0.28819 0.01966 -0.29769 C 0.02031 -0.30602 0.01992 -0.31481 0.02174 -0.32245 C 0.02278 -0.32778 0.02591 -0.33171 0.02799 -0.33634 C 0.02929 -0.34005 0.03073 -0.34375 0.03216 -0.34769 C 0.04518 -0.38727 0.03698 -0.36991 0.04674 -0.38912 C 0.04739 -0.39282 0.04739 -0.39699 0.04883 -0.40023 C 0.05013 -0.4044 0.05299 -0.40764 0.05508 -0.41134 C 0.05638 -0.41412 0.05781 -0.4169 0.05924 -0.41968 C 0.06497 -0.43241 0.07409 -0.45509 0.08216 -0.4669 C 0.08854 -0.47685 0.0957 -0.48588 0.10299 -0.49468 C 0.11159 -0.50532 0.12135 -0.51458 0.13008 -0.52523 C 0.1332 -0.5294 0.13476 -0.53565 0.13841 -0.53912 C 0.14258 -0.54329 0.14804 -0.54444 0.15299 -0.54745 C 0.17435 -0.56181 0.13581 -0.55903 0.19674 -0.57523 C 0.20742 -0.57824 0.21002 -0.57847 0.22174 -0.58356 C 0.24179 -0.59259 0.22148 -0.58727 0.24674 -0.5919 C 0.26719 -0.60301 0.24726 -0.59352 0.28008 -0.60301 C 0.28489 -0.60463 0.28958 -0.60741 0.29466 -0.60856 C 0.32357 -0.6169 0.31354 -0.61227 0.34049 -0.6169 C 0.34388 -0.61759 0.34726 -0.61921 0.35091 -0.61968 C 0.35976 -0.62106 0.36888 -0.62153 0.37799 -0.62245 C 0.38346 -0.62338 0.38906 -0.62431 0.39466 -0.62523 C 0.41341 -0.62431 0.43216 -0.62431 0.45091 -0.62245 C 0.45299 -0.62245 0.45482 -0.6206 0.45716 -0.61968 C 0.45976 -0.61875 0.46263 -0.61806 0.46549 -0.6169 C 0.46966 -0.61528 0.47799 -0.61134 0.47799 -0.61111 C 0.4832 -0.60625 0.49362 -0.59537 0.49883 -0.5919 C 0.50377 -0.58866 0.50885 -0.58588 0.51341 -0.58079 C 0.51562 -0.57847 0.51706 -0.57477 0.51966 -0.57245 C 0.52135 -0.57083 0.52383 -0.57106 0.52591 -0.56968 C 0.52812 -0.56829 0.53945 -0.55718 0.54049 -0.55579 C 0.54219 -0.55347 0.5431 -0.55023 0.54466 -0.54745 C 0.54648 -0.54375 0.54883 -0.54005 0.55091 -0.53634 C 0.5526 -0.52917 0.55456 -0.52083 0.55716 -0.51412 C 0.5582 -0.51134 0.55989 -0.50856 0.56133 -0.50579 C 0.56719 -0.47407 0.55885 -0.51343 0.56758 -0.48634 C 0.56862 -0.48287 0.56862 -0.47894 0.56966 -0.47523 C 0.5707 -0.47153 0.57252 -0.46806 0.57383 -0.46412 C 0.57565 -0.45718 0.57539 -0.45162 0.57799 -0.44468 C 0.58841 -0.4169 0.57513 -0.45949 0.58633 -0.42523 C 0.58698 -0.42269 0.58737 -0.41968 0.58841 -0.4169 C 0.58945 -0.41412 0.59153 -0.41181 0.59258 -0.40856 C 0.59427 -0.40324 0.59531 -0.39745 0.59674 -0.3919 C 0.59896 -0.38264 0.59896 -0.3831 0.60091 -0.37245 C 0.60156 -0.36806 0.60208 -0.36319 0.60299 -0.35856 C 0.60351 -0.35579 0.60456 -0.35324 0.60508 -0.35023 C 0.60586 -0.34491 0.60638 -0.33912 0.60716 -0.3338 C 0.60846 -0.30023 0.60937 -0.2669 0.61133 -0.23356 C 0.61146 -0.22801 0.61263 -0.22269 0.61341 -0.2169 C 0.61406 -0.2088 0.61445 -0.20023 0.61549 -0.1919 C 0.61575 -0.18912 0.61719 -0.18657 0.61758 -0.18356 C 0.61784 -0.17731 0.61758 -0.1706 0.61758 -0.16412 L 0.61966 -0.15856 " pathEditMode="relative" rAng="0" ptsTypes="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0" y="-2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787 L -4.79167E-6 -0.00764 C 0.00508 -0.0287 0.01055 -0.04931 0.01524 -0.07014 C 0.01928 -0.08681 0.01368 -0.075 0.01967 -0.08565 C 0.02019 -0.08819 0.0198 -0.09097 0.02097 -0.09282 C 0.02344 -0.09699 0.02722 -0.09931 0.02969 -0.10347 L 0.0323 -0.1088 C 0.03607 -0.12222 0.03112 -0.10556 0.03659 -0.11944 C 0.04258 -0.13403 0.03282 -0.11482 0.04076 -0.13009 C 0.04336 -0.14028 0.04024 -0.13079 0.04649 -0.14074 C 0.04857 -0.14398 0.04961 -0.14815 0.05209 -0.15116 C 0.05313 -0.15255 0.05417 -0.15347 0.05508 -0.15463 C 0.05717 -0.1581 0.05821 -0.1625 0.06081 -0.16528 C 0.0625 -0.16782 0.06498 -0.16991 0.06628 -0.17245 C 0.06915 -0.17778 0.06928 -0.1787 0.07344 -0.18333 C 0.07461 -0.18426 0.07618 -0.18519 0.07774 -0.18657 C 0.07917 -0.19005 0.07982 -0.19444 0.08178 -0.19699 C 0.08334 -0.19907 0.08581 -0.19954 0.0875 -0.20069 C 0.08907 -0.20185 0.09063 -0.20301 0.0918 -0.2044 C 0.09948 -0.21296 0.09792 -0.21389 0.10469 -0.21852 C 0.10639 -0.21968 0.10847 -0.22083 0.11042 -0.22199 C 0.11316 -0.22732 0.11303 -0.22801 0.11758 -0.23264 C 0.11915 -0.23449 0.12123 -0.23588 0.12305 -0.23773 C 0.12448 -0.23935 0.12566 -0.24167 0.12722 -0.24329 C 0.12865 -0.24468 0.13021 -0.24537 0.13165 -0.24676 C 0.13295 -0.24838 0.13425 -0.25069 0.13581 -0.25208 C 0.1375 -0.2537 0.13959 -0.2544 0.14167 -0.25556 C 0.14467 -0.25949 0.14597 -0.26204 0.15 -0.26458 C 0.15118 -0.26528 0.153 -0.26574 0.15417 -0.2662 C 0.1556 -0.26782 0.15678 -0.27014 0.15847 -0.27153 C 0.1599 -0.27292 0.16732 -0.27477 0.16836 -0.275 C 0.17032 -0.27593 0.17201 -0.27755 0.17396 -0.27847 C 0.17826 -0.28056 0.18269 -0.28218 0.18685 -0.28403 C 0.18816 -0.28472 0.18972 -0.28542 0.19115 -0.28565 L 0.19831 -0.28727 C 0.20404 -0.29028 0.20925 -0.29444 0.21511 -0.2963 C 0.2293 -0.30069 0.22279 -0.29884 0.23503 -0.30162 C 0.2379 -0.30278 0.24076 -0.3037 0.24362 -0.30532 C 0.24584 -0.30648 0.24805 -0.30764 0.25053 -0.30857 C 0.25326 -0.30949 0.25625 -0.30972 0.25925 -0.31019 C 0.27331 -0.31736 0.25977 -0.31111 0.27188 -0.31574 C 0.27461 -0.31667 0.27748 -0.31829 0.28034 -0.31921 C 0.2879 -0.32153 0.28737 -0.31968 0.2931 -0.32269 C 0.29519 -0.32384 0.29688 -0.32546 0.29857 -0.32639 C 0.30326 -0.3287 0.3155 -0.33426 0.31862 -0.33519 C 0.3293 -0.33773 0.32331 -0.33634 0.33698 -0.34051 C 0.33894 -0.34097 0.34076 -0.34144 0.34271 -0.34236 C 0.34623 -0.34375 0.34909 -0.34514 0.35274 -0.34583 C 0.35625 -0.34676 0.36003 -0.34722 0.36407 -0.34722 L 0.42644 -0.34583 C 0.42813 -0.34583 0.43021 -0.34491 0.43191 -0.34421 C 0.43542 -0.34236 0.43894 -0.33958 0.4418 -0.33704 C 0.44375 -0.33542 0.44519 -0.33357 0.44688 -0.33171 C 0.44844 -0.33009 0.44948 -0.32755 0.45196 -0.32639 C 0.45352 -0.325 0.4556 -0.32384 0.45769 -0.32269 C 0.45847 -0.32107 0.45899 -0.31875 0.46029 -0.31736 C 0.4629 -0.31482 0.46654 -0.31366 0.46889 -0.31019 C 0.47852 -0.29838 0.46355 -0.31667 0.47553 -0.30347 C 0.478 -0.30116 0.48008 -0.29884 0.48165 -0.2963 C 0.48243 -0.29468 0.48321 -0.29236 0.48438 -0.29097 C 0.48542 -0.28982 0.48737 -0.28982 0.48868 -0.28912 C 0.48972 -0.28796 0.49076 -0.28681 0.49154 -0.28565 C 0.49271 -0.28333 0.49284 -0.28032 0.49441 -0.27847 C 0.49545 -0.27708 0.49727 -0.27732 0.49857 -0.27662 C 0.50014 -0.27569 0.50157 -0.27477 0.50274 -0.27315 C 0.50378 -0.27222 0.50456 -0.2706 0.50573 -0.26968 C 0.50691 -0.26875 0.50873 -0.26852 0.5099 -0.26782 C 0.51081 -0.2662 0.51185 -0.26458 0.51264 -0.26273 C 0.51524 -0.25857 0.51628 -0.25857 0.51993 -0.25556 C 0.52175 -0.25394 0.52357 -0.25208 0.52553 -0.25023 C 0.53321 -0.23588 0.52305 -0.25324 0.53269 -0.24144 C 0.53425 -0.23912 0.53542 -0.23657 0.53685 -0.23426 C 0.53737 -0.23264 0.53737 -0.23056 0.53842 -0.22894 C 0.53946 -0.22732 0.54102 -0.22685 0.54258 -0.22546 C 0.54506 -0.22269 0.5474 -0.22014 0.54961 -0.21667 C 0.55196 -0.21343 0.55378 -0.2088 0.55665 -0.20602 C 0.55795 -0.20463 0.55977 -0.20394 0.56094 -0.20255 C 0.56355 -0.19977 0.56563 -0.19653 0.5681 -0.19375 L 0.57071 -0.19005 C 0.57175 -0.18889 0.57227 -0.18704 0.57357 -0.18657 L 0.57787 -0.18472 C 0.58503 -0.17894 0.58112 -0.18287 0.58946 -0.17245 C 0.59076 -0.17083 0.59167 -0.16852 0.59349 -0.16713 C 0.5948 -0.16597 0.59636 -0.16458 0.59779 -0.16366 C 0.60014 -0.16134 0.60248 -0.15857 0.60482 -0.15648 C 0.60665 -0.15486 0.60886 -0.1544 0.61055 -0.15301 C 0.62123 -0.14306 0.61146 -0.14792 0.62045 -0.14421 C 0.63529 -0.12569 0.61511 -0.15 0.62904 -0.13519 C 0.63112 -0.1331 0.63282 -0.13056 0.63451 -0.12824 C 0.63594 -0.12685 0.63764 -0.12593 0.63907 -0.12454 C 0.6405 -0.12315 0.64167 -0.12107 0.64323 -0.11944 C 0.64519 -0.11736 0.64688 -0.11574 0.64883 -0.11389 C 0.6504 -0.11296 0.65157 -0.11204 0.65313 -0.11065 C 0.65782 -0.10532 0.65769 -0.10301 0.66316 -0.1 C 0.6642 -0.09907 0.66576 -0.09884 0.66719 -0.09815 C 0.66875 -0.0963 0.6698 -0.09421 0.67149 -0.09282 C 0.67279 -0.09213 0.67461 -0.09213 0.67566 -0.0912 C 0.67852 -0.08866 0.68034 -0.08495 0.68282 -0.08241 C 0.68542 -0.0794 0.68972 -0.07708 0.69284 -0.075 C 0.69467 -0.07176 0.69675 -0.06667 0.69987 -0.06458 C 0.70274 -0.06204 0.70639 -0.06111 0.70977 -0.05926 C 0.71081 -0.0581 0.71159 -0.05671 0.71264 -0.05579 C 0.71862 -0.04977 0.72487 -0.04375 0.73112 -0.03796 C 0.7349 -0.03449 0.73842 -0.03056 0.74232 -0.02755 C 0.74571 -0.025 0.74909 -0.02292 0.75222 -0.02037 C 0.75743 -0.01597 0.76264 -0.01088 0.76784 -0.00625 C 0.77448 -0.00069 0.78178 0.00347 0.78764 0.00949 C 0.80066 0.02315 0.79128 0.01458 0.80625 0.02569 C 0.81146 0.02963 0.81159 0.03056 0.81732 0.03634 C 0.81889 0.0375 0.82032 0.03866 0.82175 0.03981 C 0.82357 0.04143 0.8254 0.04329 0.82748 0.04514 C 0.83803 0.05393 0.83073 0.04722 0.84011 0.05393 C 0.84167 0.05509 0.84323 0.05625 0.84441 0.05741 C 0.84584 0.05903 0.84701 0.06157 0.84857 0.06273 C 0.8504 0.06389 0.85248 0.06389 0.8543 0.06458 C 0.85534 0.06574 0.85625 0.0669 0.85717 0.06806 C 0.85821 0.06991 0.85847 0.07199 0.8599 0.07338 C 0.86159 0.07477 0.86368 0.07454 0.86563 0.07523 L 0.86875 0.08079 L 0.86875 0.07893 " pathEditMode="relative" rAng="0" ptsTypes="AAAAAAAAAAAAAAAAAAAAAAAA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37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478C60C4-F675-4CF4-931B-0EC9E578D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1640" l="10000" r="90185">
                        <a14:foregroundMark x1="60185" y1="10299" x2="59120" y2="34855"/>
                        <a14:foregroundMark x1="60185" y1="33683" x2="69907" y2="33360"/>
                        <a14:foregroundMark x1="69907" y1="33360" x2="76019" y2="28554"/>
                        <a14:foregroundMark x1="76019" y1="28554" x2="77361" y2="5372"/>
                        <a14:foregroundMark x1="81343" y1="18498" x2="87778" y2="18013"/>
                        <a14:foregroundMark x1="90231" y1="91478" x2="86204" y2="91680"/>
                        <a14:foregroundMark x1="51019" y1="28958" x2="56667" y2="29281"/>
                        <a14:foregroundMark x1="60278" y1="36995" x2="60278" y2="36995"/>
                        <a14:foregroundMark x1="57500" y1="38853" x2="57500" y2="38853"/>
                        <a14:foregroundMark x1="59722" y1="41721" x2="53287" y2="35703"/>
                        <a14:foregroundMark x1="53287" y1="35703" x2="52315" y2="28837"/>
                        <a14:foregroundMark x1="49352" y1="29443" x2="56574" y2="29604"/>
                        <a14:foregroundMark x1="48611" y1="27827" x2="48704" y2="28756"/>
                        <a14:foregroundMark x1="50231" y1="31139" x2="54769" y2="38691"/>
                        <a14:foregroundMark x1="52037" y1="30977" x2="56713" y2="30977"/>
                        <a14:foregroundMark x1="50926" y1="27544" x2="57870" y2="27989"/>
                        <a14:foregroundMark x1="54028" y1="30654" x2="54630" y2="32754"/>
                        <a14:foregroundMark x1="51389" y1="30493" x2="52315" y2="32229"/>
                        <a14:foregroundMark x1="49120" y1="29402" x2="51065" y2="31300"/>
                        <a14:foregroundMark x1="80648" y1="5250" x2="77361" y2="5614"/>
                        <a14:foregroundMark x1="52870" y1="26939" x2="57685" y2="26817"/>
                        <a14:foregroundMark x1="57685" y1="26817" x2="58750" y2="26817"/>
                        <a14:foregroundMark x1="67778" y1="29200" x2="67778" y2="30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8" t="1" b="18489"/>
          <a:stretch/>
        </p:blipFill>
        <p:spPr>
          <a:xfrm>
            <a:off x="4315134" y="-252979"/>
            <a:ext cx="5598942" cy="5095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1C2240-0A3D-4E02-8631-409EA07D2026}"/>
              </a:ext>
            </a:extLst>
          </p:cNvPr>
          <p:cNvSpPr txBox="1"/>
          <p:nvPr/>
        </p:nvSpPr>
        <p:spPr>
          <a:xfrm>
            <a:off x="123067" y="40575"/>
            <a:ext cx="6072250" cy="6924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342900">
              <a:buClrTx/>
              <a:defRPr/>
            </a:pPr>
            <a:r>
              <a:rPr lang="ar-AE" sz="405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/>
                <a:cs typeface="Arial" panose="020B0604020202020204" pitchFamily="34" charset="0"/>
              </a:rPr>
              <a:t>من هو زوجها؟</a:t>
            </a:r>
            <a:endParaRPr lang="en-US" sz="4050" b="1" kern="12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802D0DA-3CE3-4F8E-AAE5-92AEF659429E}"/>
              </a:ext>
            </a:extLst>
          </p:cNvPr>
          <p:cNvSpPr/>
          <p:nvPr/>
        </p:nvSpPr>
        <p:spPr>
          <a:xfrm>
            <a:off x="123067" y="3403373"/>
            <a:ext cx="2113487" cy="143891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عمر بن الخطاب</a:t>
            </a:r>
            <a:endParaRPr lang="en-US" sz="105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260B541-2367-46C0-A7CE-150038925443}"/>
              </a:ext>
            </a:extLst>
          </p:cNvPr>
          <p:cNvSpPr/>
          <p:nvPr/>
        </p:nvSpPr>
        <p:spPr>
          <a:xfrm>
            <a:off x="3127322" y="3419159"/>
            <a:ext cx="2113487" cy="142313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عمر بن عبدالعزيز</a:t>
            </a:r>
            <a:endParaRPr lang="en-US" sz="12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C815E43-741E-4F67-B7CE-DCAC16BBDF42}"/>
              </a:ext>
            </a:extLst>
          </p:cNvPr>
          <p:cNvSpPr/>
          <p:nvPr/>
        </p:nvSpPr>
        <p:spPr>
          <a:xfrm>
            <a:off x="0" y="4842292"/>
            <a:ext cx="9144000" cy="301208"/>
          </a:xfrm>
          <a:prstGeom prst="roundRect">
            <a:avLst/>
          </a:prstGeom>
          <a:solidFill>
            <a:srgbClr val="99003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C7D9257-AA22-4CC1-87E2-A95B16A400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72" t="33822" r="6946" b="19956"/>
          <a:stretch/>
        </p:blipFill>
        <p:spPr>
          <a:xfrm>
            <a:off x="2755704" y="894817"/>
            <a:ext cx="1559431" cy="1236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Question What Sticker by A is for Ai">
            <a:extLst>
              <a:ext uri="{FF2B5EF4-FFF2-40B4-BE49-F238E27FC236}">
                <a16:creationId xmlns="" xmlns:a16="http://schemas.microsoft.com/office/drawing/2014/main" id="{B120C35F-F4EB-47FC-A1F8-6A6C28B64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421" flipH="1">
            <a:off x="1339933" y="1011279"/>
            <a:ext cx="1329314" cy="9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EB817C12-D213-484D-9FD5-9B895639D0BA}"/>
              </a:ext>
            </a:extLst>
          </p:cNvPr>
          <p:cNvSpPr/>
          <p:nvPr/>
        </p:nvSpPr>
        <p:spPr>
          <a:xfrm>
            <a:off x="6358808" y="3403373"/>
            <a:ext cx="2113487" cy="143891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علي بن أبي طالب</a:t>
            </a:r>
            <a:endParaRPr lang="en-US" sz="1050" b="1" kern="1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68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0787 L 3.75E-6 -0.00764 C 0.00507 -0.0287 0.01054 -0.04931 0.01523 -0.07014 C 0.01927 -0.08681 0.01367 -0.075 0.01966 -0.08565 C 0.02018 -0.0882 0.01979 -0.09097 0.02096 -0.09283 C 0.02343 -0.09699 0.02721 -0.09931 0.02968 -0.10347 L 0.03229 -0.1088 C 0.03606 -0.12222 0.03112 -0.10556 0.03658 -0.11945 C 0.04257 -0.13403 0.03281 -0.11482 0.04075 -0.13009 C 0.04336 -0.14028 0.04023 -0.13079 0.04648 -0.14074 C 0.04856 -0.14398 0.04961 -0.14815 0.05208 -0.15116 C 0.05312 -0.15255 0.05416 -0.15347 0.05507 -0.15463 C 0.05716 -0.1581 0.0582 -0.1625 0.0608 -0.16528 C 0.0625 -0.16783 0.06497 -0.16991 0.06627 -0.17245 C 0.06914 -0.17778 0.06927 -0.1787 0.07343 -0.18333 C 0.07461 -0.18426 0.07617 -0.18519 0.07773 -0.18658 C 0.07916 -0.19005 0.07981 -0.19445 0.08177 -0.19699 C 0.08333 -0.19908 0.0858 -0.19954 0.0875 -0.2007 C 0.08906 -0.20185 0.09062 -0.20301 0.09179 -0.2044 C 0.09948 -0.21296 0.09791 -0.21389 0.10468 -0.21852 C 0.10638 -0.21968 0.10846 -0.22083 0.11041 -0.22199 C 0.11315 -0.22732 0.11302 -0.22801 0.11757 -0.23264 C 0.11914 -0.23449 0.12122 -0.23588 0.12304 -0.23773 C 0.12448 -0.23935 0.12565 -0.24167 0.12721 -0.24329 C 0.12864 -0.24468 0.1302 -0.24537 0.13164 -0.24676 C 0.13294 -0.24838 0.13424 -0.2507 0.1358 -0.25208 C 0.1375 -0.2537 0.13958 -0.2544 0.14166 -0.25556 C 0.14466 -0.25949 0.14596 -0.26204 0.15 -0.26458 C 0.15117 -0.26528 0.15299 -0.26574 0.15416 -0.2662 C 0.1556 -0.26783 0.15677 -0.27014 0.15846 -0.27153 C 0.15989 -0.27292 0.16731 -0.27477 0.16836 -0.275 C 0.17031 -0.27593 0.172 -0.27755 0.17395 -0.27847 C 0.17825 -0.28056 0.18268 -0.28218 0.18685 -0.28403 C 0.18815 -0.28472 0.18971 -0.28542 0.19114 -0.28565 L 0.1983 -0.28727 C 0.20403 -0.29028 0.20924 -0.29445 0.2151 -0.2963 C 0.22929 -0.3007 0.22278 -0.29884 0.23502 -0.30162 C 0.23789 -0.30278 0.24075 -0.3037 0.24362 -0.30533 C 0.24583 -0.30648 0.24804 -0.30764 0.25052 -0.30857 C 0.25325 -0.30949 0.25625 -0.30972 0.25924 -0.31019 C 0.2733 -0.31736 0.25976 -0.31111 0.27187 -0.31574 C 0.27461 -0.31667 0.27734 -0.31829 0.28033 -0.31921 C 0.28789 -0.32153 0.28737 -0.31968 0.29297 -0.32269 C 0.29518 -0.32384 0.29687 -0.32546 0.29856 -0.32639 C 0.30325 -0.3287 0.31536 -0.33426 0.31862 -0.33519 C 0.32929 -0.33773 0.32317 -0.33634 0.33698 -0.34051 C 0.3388 -0.34097 0.34062 -0.34144 0.3427 -0.34236 C 0.34609 -0.34375 0.34908 -0.34514 0.35273 -0.34583 C 0.35612 -0.34676 0.36002 -0.34722 0.36393 -0.34722 L 0.42643 -0.34583 C 0.42812 -0.34583 0.4302 -0.34491 0.4319 -0.34421 C 0.43541 -0.34236 0.43893 -0.33958 0.44179 -0.33704 C 0.44375 -0.33542 0.44518 -0.33357 0.44687 -0.33171 C 0.44843 -0.33009 0.44948 -0.32755 0.45195 -0.32639 C 0.45351 -0.325 0.4556 -0.32384 0.45768 -0.32269 C 0.45846 -0.32107 0.45898 -0.31875 0.46028 -0.31736 C 0.46289 -0.31482 0.46653 -0.31366 0.46888 -0.31019 C 0.47851 -0.29838 0.46354 -0.31667 0.47552 -0.30347 C 0.47799 -0.30116 0.48007 -0.29884 0.48164 -0.2963 C 0.48242 -0.29468 0.4832 -0.29236 0.48437 -0.29097 C 0.48541 -0.28982 0.48737 -0.28982 0.48867 -0.28912 C 0.48971 -0.28796 0.49075 -0.28681 0.49153 -0.28565 C 0.4927 -0.28333 0.49283 -0.28033 0.4944 -0.27847 C 0.49544 -0.27708 0.49726 -0.27732 0.49856 -0.27662 C 0.50013 -0.2757 0.50156 -0.27477 0.50273 -0.27315 C 0.50377 -0.27222 0.50455 -0.2706 0.50573 -0.26968 C 0.5069 -0.26875 0.50872 -0.26852 0.50989 -0.26783 C 0.5108 -0.2662 0.51185 -0.26458 0.51263 -0.26273 C 0.51523 -0.25857 0.51627 -0.25857 0.51992 -0.25556 C 0.52174 -0.25394 0.52356 -0.25208 0.52552 -0.25023 C 0.5332 -0.23588 0.52304 -0.25324 0.53268 -0.24144 C 0.53424 -0.23912 0.53541 -0.23658 0.53685 -0.23426 C 0.53737 -0.23264 0.53737 -0.23056 0.53841 -0.22894 C 0.53945 -0.22732 0.54101 -0.22685 0.54257 -0.22546 C 0.54505 -0.22269 0.54739 -0.22014 0.54961 -0.21667 C 0.55195 -0.21343 0.55377 -0.2088 0.55664 -0.20602 C 0.55794 -0.20463 0.55976 -0.20394 0.56093 -0.20255 C 0.56354 -0.19977 0.56562 -0.19653 0.5681 -0.19375 L 0.5707 -0.19005 C 0.57174 -0.18889 0.57226 -0.18704 0.57356 -0.18658 L 0.57786 -0.18472 C 0.58502 -0.17894 0.58112 -0.18287 0.58945 -0.17245 C 0.59075 -0.17083 0.59166 -0.16852 0.59349 -0.16713 C 0.59479 -0.16597 0.59635 -0.16458 0.59778 -0.16366 C 0.60013 -0.16134 0.60247 -0.15857 0.60481 -0.15648 C 0.60664 -0.15486 0.60885 -0.1544 0.61041 -0.15301 C 0.62122 -0.14306 0.61145 -0.14792 0.62044 -0.14421 C 0.63528 -0.1257 0.61497 -0.15 0.62903 -0.13519 C 0.63112 -0.1331 0.63268 -0.13056 0.6345 -0.12824 C 0.63593 -0.12685 0.63763 -0.12593 0.63906 -0.12454 C 0.64036 -0.12315 0.64166 -0.12107 0.64323 -0.11945 C 0.64518 -0.11736 0.64674 -0.11574 0.64882 -0.11389 C 0.65039 -0.11296 0.65156 -0.11204 0.65312 -0.11065 C 0.65781 -0.10533 0.65755 -0.10301 0.66315 -0.1 C 0.66419 -0.09908 0.66575 -0.09884 0.66718 -0.09815 C 0.66875 -0.0963 0.66979 -0.09421 0.67135 -0.09283 C 0.67265 -0.09213 0.67461 -0.09213 0.67565 -0.0912 C 0.67851 -0.08866 0.68033 -0.08495 0.68281 -0.08241 C 0.68541 -0.0794 0.68958 -0.07708 0.69283 -0.075 C 0.69466 -0.07176 0.69674 -0.06667 0.69987 -0.06458 C 0.7026 -0.06204 0.70638 -0.06111 0.70976 -0.05926 C 0.7108 -0.0581 0.71158 -0.05671 0.71263 -0.05579 C 0.71849 -0.04977 0.72487 -0.04375 0.73099 -0.03796 C 0.73489 -0.03449 0.73841 -0.03056 0.74231 -0.02755 C 0.7457 -0.025 0.74895 -0.02292 0.75208 -0.02037 C 0.75742 -0.01597 0.7625 -0.01088 0.7677 -0.00625 C 0.77435 -0.0007 0.78177 0.00347 0.78763 0.00949 C 0.80065 0.02315 0.79127 0.01458 0.80612 0.02569 C 0.81145 0.02963 0.81145 0.03055 0.81731 0.03634 C 0.81888 0.0375 0.82018 0.03866 0.82174 0.03981 C 0.82356 0.04143 0.82526 0.04329 0.82734 0.04514 C 0.83789 0.05393 0.83073 0.04722 0.8401 0.05393 C 0.84166 0.05509 0.84323 0.05625 0.84427 0.05741 C 0.84583 0.05903 0.84687 0.06157 0.84856 0.06273 C 0.85039 0.06389 0.85247 0.06389 0.85429 0.06458 C 0.8552 0.06574 0.85625 0.0669 0.85703 0.06805 C 0.85807 0.06991 0.85833 0.07199 0.85989 0.07338 C 0.86145 0.07477 0.86367 0.07454 0.86549 0.07523 L 0.86862 0.08079 L 0.86862 0.07893 " pathEditMode="relative" rAng="0" ptsTypes="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37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03912 L -0.00534 -0.03889 C -2.08333E-6 -0.1044 -0.00482 -0.04144 0.00091 -0.17523 C 0.00117 -0.1875 0.00143 -0.19954 0.003 -0.21134 C 0.00352 -0.21713 0.00586 -0.22245 0.00716 -0.22801 C 0.00794 -0.23357 0.00834 -0.23935 0.00925 -0.24468 C 0.01042 -0.25324 0.01159 -0.26157 0.01341 -0.26991 C 0.01511 -0.27917 0.01758 -0.28843 0.01966 -0.29769 C 0.02031 -0.30602 0.01992 -0.31482 0.02175 -0.32245 C 0.02279 -0.32778 0.02591 -0.33171 0.028 -0.33634 C 0.0293 -0.34005 0.03073 -0.34375 0.03216 -0.34769 C 0.04518 -0.38727 0.03698 -0.36991 0.04675 -0.38912 C 0.0474 -0.39282 0.0474 -0.39699 0.04883 -0.40023 C 0.05013 -0.4044 0.053 -0.40764 0.05508 -0.41134 C 0.05638 -0.41412 0.05781 -0.4169 0.05925 -0.41968 C 0.06498 -0.43241 0.07409 -0.45509 0.08216 -0.4669 C 0.08854 -0.47685 0.09571 -0.48588 0.103 -0.49468 C 0.11159 -0.50532 0.12136 -0.51458 0.13008 -0.52523 C 0.13321 -0.5294 0.13477 -0.53565 0.13841 -0.53912 C 0.14258 -0.54329 0.14805 -0.54445 0.153 -0.54745 C 0.17435 -0.56181 0.13581 -0.55903 0.19675 -0.57523 C 0.20742 -0.57824 0.21003 -0.57847 0.22175 -0.58357 C 0.2418 -0.59259 0.22149 -0.58727 0.24675 -0.5919 C 0.26719 -0.60301 0.24727 -0.59352 0.28008 -0.60301 C 0.2849 -0.60463 0.28959 -0.60741 0.29466 -0.60857 C 0.32357 -0.6169 0.31354 -0.61227 0.3405 -0.6169 C 0.34388 -0.61759 0.34727 -0.61921 0.35091 -0.61968 C 0.35977 -0.62107 0.36888 -0.62153 0.378 -0.62245 C 0.38347 -0.62338 0.38906 -0.62431 0.39466 -0.62523 C 0.41341 -0.62431 0.43216 -0.62431 0.45091 -0.62245 C 0.453 -0.62245 0.45482 -0.6206 0.45716 -0.61968 C 0.45977 -0.61875 0.46263 -0.61806 0.4655 -0.6169 C 0.46966 -0.61528 0.478 -0.61134 0.478 -0.61111 C 0.48321 -0.60625 0.49362 -0.59537 0.49883 -0.5919 C 0.50378 -0.58866 0.50886 -0.58588 0.51341 -0.58079 C 0.51563 -0.57847 0.51706 -0.57477 0.51966 -0.57245 C 0.52136 -0.57083 0.52383 -0.57107 0.52591 -0.56968 C 0.52813 -0.56829 0.53946 -0.55718 0.5405 -0.55579 C 0.54219 -0.55347 0.5431 -0.55023 0.54466 -0.54745 C 0.54649 -0.54375 0.54883 -0.54005 0.55091 -0.53634 C 0.55261 -0.52917 0.55456 -0.52083 0.55716 -0.51412 C 0.55821 -0.51134 0.5599 -0.50857 0.56133 -0.50579 C 0.56719 -0.47407 0.55886 -0.51343 0.56758 -0.48634 C 0.56862 -0.48287 0.56862 -0.47894 0.56966 -0.47523 C 0.57071 -0.47153 0.57253 -0.46806 0.57383 -0.46412 C 0.57565 -0.45718 0.57539 -0.45162 0.578 -0.44468 C 0.58841 -0.4169 0.57513 -0.45949 0.58633 -0.42523 C 0.58698 -0.42269 0.58737 -0.41968 0.58841 -0.4169 C 0.58946 -0.41412 0.59154 -0.41181 0.59258 -0.40857 C 0.59427 -0.40324 0.59531 -0.39745 0.59675 -0.3919 C 0.59896 -0.38264 0.59896 -0.3831 0.60091 -0.37245 C 0.60156 -0.36806 0.60209 -0.3632 0.603 -0.35857 C 0.60352 -0.35579 0.60456 -0.35324 0.60508 -0.35023 C 0.60586 -0.34491 0.60638 -0.33912 0.60716 -0.3338 C 0.60847 -0.30023 0.60938 -0.2669 0.61133 -0.23357 C 0.61146 -0.22801 0.61263 -0.22269 0.61341 -0.2169 C 0.61406 -0.2088 0.61446 -0.20023 0.6155 -0.1919 C 0.61576 -0.18912 0.61719 -0.18657 0.61758 -0.18357 C 0.61784 -0.17732 0.61758 -0.1706 0.61758 -0.16412 L 0.61966 -0.15857 " pathEditMode="relative" rAng="0" ptsTypes="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0" y="-2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787 L 2.5E-6 -0.00764 C 0.00508 -0.0287 0.01054 -0.04931 0.01523 -0.07014 C 0.01927 -0.08681 0.01367 -0.075 0.01966 -0.08565 C 0.02018 -0.0882 0.01979 -0.09097 0.02096 -0.09283 C 0.02344 -0.09699 0.02721 -0.09931 0.02969 -0.10347 L 0.03229 -0.1088 C 0.03607 -0.12222 0.03112 -0.10556 0.03659 -0.11945 C 0.04258 -0.13403 0.03281 -0.11482 0.04075 -0.13009 C 0.04336 -0.14028 0.04023 -0.13079 0.04648 -0.14074 C 0.04857 -0.14398 0.04961 -0.14815 0.05208 -0.15116 C 0.05312 -0.15255 0.05416 -0.15347 0.05508 -0.15463 C 0.05716 -0.1581 0.0582 -0.1625 0.0608 -0.16528 C 0.0625 -0.16783 0.06497 -0.16991 0.06627 -0.17245 C 0.06914 -0.17778 0.06927 -0.1787 0.07344 -0.18333 C 0.07461 -0.18426 0.07617 -0.18519 0.07773 -0.18658 C 0.07916 -0.19005 0.07982 -0.19445 0.08177 -0.19699 C 0.08333 -0.19908 0.0858 -0.19954 0.0875 -0.2007 C 0.08906 -0.20185 0.09062 -0.20301 0.09179 -0.2044 C 0.09948 -0.21296 0.09791 -0.21389 0.10469 -0.21852 C 0.10638 -0.21968 0.10846 -0.22083 0.11041 -0.22199 C 0.11315 -0.22732 0.11302 -0.22801 0.11758 -0.23264 C 0.11914 -0.23449 0.12122 -0.23588 0.12304 -0.23773 C 0.12448 -0.23935 0.12565 -0.24167 0.12721 -0.24329 C 0.12864 -0.24468 0.13021 -0.24537 0.13164 -0.24676 C 0.13294 -0.24838 0.13424 -0.2507 0.1358 -0.25208 C 0.1375 -0.2537 0.13958 -0.2544 0.14166 -0.25556 C 0.14466 -0.25949 0.14596 -0.26204 0.15 -0.26458 C 0.15117 -0.26528 0.15299 -0.26574 0.15416 -0.2662 C 0.1556 -0.26783 0.15677 -0.27014 0.15846 -0.27153 C 0.15989 -0.27292 0.16732 -0.27477 0.16836 -0.275 C 0.17031 -0.27593 0.172 -0.27755 0.17396 -0.27847 C 0.17825 -0.28056 0.18268 -0.28218 0.18685 -0.28403 C 0.18815 -0.28472 0.18971 -0.28542 0.19114 -0.28565 L 0.1983 -0.28727 C 0.20403 -0.29028 0.20924 -0.29445 0.2151 -0.2963 C 0.22929 -0.3007 0.22278 -0.29884 0.23502 -0.30162 C 0.23789 -0.30278 0.24075 -0.3037 0.24362 -0.30533 C 0.24583 -0.30648 0.24804 -0.30764 0.25052 -0.30857 C 0.25325 -0.30949 0.25625 -0.30972 0.25924 -0.31019 C 0.2733 -0.31736 0.25976 -0.31111 0.27187 -0.31574 C 0.27461 -0.31667 0.27747 -0.31829 0.28034 -0.31921 C 0.28789 -0.32153 0.28737 -0.31968 0.2931 -0.32269 C 0.29518 -0.32384 0.29687 -0.32546 0.29857 -0.32639 C 0.30325 -0.3287 0.31549 -0.33426 0.31862 -0.33519 C 0.32929 -0.33773 0.3233 -0.33634 0.33698 -0.34051 C 0.33893 -0.34097 0.34075 -0.34144 0.34271 -0.34236 C 0.34622 -0.34375 0.34909 -0.34514 0.35273 -0.34583 C 0.35625 -0.34676 0.36002 -0.34722 0.36406 -0.34722 L 0.42643 -0.34583 C 0.42812 -0.34583 0.43021 -0.34491 0.4319 -0.34421 C 0.43541 -0.34236 0.43893 -0.33958 0.44179 -0.33704 C 0.44375 -0.33542 0.44518 -0.33357 0.44687 -0.33171 C 0.44844 -0.33009 0.44948 -0.32755 0.45195 -0.32639 C 0.45351 -0.325 0.4556 -0.32384 0.45768 -0.32269 C 0.45846 -0.32107 0.45898 -0.31875 0.46028 -0.31736 C 0.46289 -0.31482 0.46653 -0.31366 0.46888 -0.31019 C 0.47851 -0.29838 0.46354 -0.31667 0.47552 -0.30347 C 0.47799 -0.30116 0.48008 -0.29884 0.48164 -0.2963 C 0.48242 -0.29468 0.4832 -0.29236 0.48437 -0.29097 C 0.48541 -0.28982 0.48737 -0.28982 0.48867 -0.28912 C 0.48971 -0.28796 0.49075 -0.28681 0.49153 -0.28565 C 0.49271 -0.28333 0.49284 -0.28033 0.4944 -0.27847 C 0.49544 -0.27708 0.49726 -0.27732 0.49857 -0.27662 C 0.50013 -0.2757 0.50156 -0.27477 0.50273 -0.27315 C 0.50377 -0.27222 0.50455 -0.2706 0.50573 -0.26968 C 0.5069 -0.26875 0.50872 -0.26852 0.50989 -0.26783 C 0.5108 -0.2662 0.51185 -0.26458 0.51263 -0.26273 C 0.51523 -0.25857 0.51627 -0.25857 0.51992 -0.25556 C 0.52174 -0.25394 0.52357 -0.25208 0.52552 -0.25023 C 0.5332 -0.23588 0.52304 -0.25324 0.53268 -0.24144 C 0.53424 -0.23912 0.53541 -0.23658 0.53685 -0.23426 C 0.53737 -0.23264 0.53737 -0.23056 0.53841 -0.22894 C 0.53945 -0.22732 0.54101 -0.22685 0.54258 -0.22546 C 0.54505 -0.22269 0.54739 -0.22014 0.54961 -0.21667 C 0.55195 -0.21343 0.55377 -0.2088 0.55664 -0.20602 C 0.55794 -0.20463 0.55976 -0.20394 0.56094 -0.20255 C 0.56354 -0.19977 0.56562 -0.19653 0.5681 -0.19375 L 0.5707 -0.19005 C 0.57174 -0.18889 0.57226 -0.18704 0.57357 -0.18658 L 0.57786 -0.18472 C 0.58502 -0.17894 0.58112 -0.18287 0.58945 -0.17245 C 0.59075 -0.17083 0.59166 -0.16852 0.59349 -0.16713 C 0.59492 -0.16597 0.59635 -0.16458 0.59778 -0.16366 C 0.60013 -0.16134 0.60247 -0.15857 0.60482 -0.15648 C 0.60664 -0.15486 0.60885 -0.1544 0.61054 -0.15301 C 0.62122 -0.14306 0.61146 -0.14792 0.62044 -0.14421 C 0.63528 -0.1257 0.6151 -0.15 0.62903 -0.13519 C 0.63112 -0.1331 0.63281 -0.13056 0.6345 -0.12824 C 0.63594 -0.12685 0.63763 -0.12593 0.63906 -0.12454 C 0.64049 -0.12315 0.64166 -0.12107 0.64323 -0.11945 C 0.64518 -0.11736 0.64687 -0.11574 0.64883 -0.11389 C 0.65039 -0.11296 0.65156 -0.11204 0.65312 -0.11065 C 0.65781 -0.10533 0.65768 -0.10301 0.66315 -0.1 C 0.66419 -0.09908 0.66575 -0.09884 0.66719 -0.09815 C 0.66875 -0.0963 0.66979 -0.09421 0.67148 -0.09283 C 0.67278 -0.09213 0.67461 -0.09213 0.67565 -0.0912 C 0.67851 -0.08866 0.68034 -0.08495 0.68281 -0.08241 C 0.68541 -0.0794 0.68971 -0.07708 0.69284 -0.075 C 0.69466 -0.07176 0.69674 -0.06667 0.69987 -0.06458 C 0.70273 -0.06204 0.70638 -0.06111 0.70976 -0.05926 C 0.7108 -0.0581 0.71159 -0.05671 0.71263 -0.05579 C 0.71862 -0.04977 0.72487 -0.04375 0.73112 -0.03796 C 0.73489 -0.03449 0.73841 -0.03056 0.74232 -0.02755 C 0.7457 -0.025 0.74909 -0.02292 0.75221 -0.02037 C 0.75742 -0.01597 0.76263 -0.01088 0.76784 -0.00625 C 0.77448 -0.0007 0.78177 0.00347 0.78763 0.00949 C 0.80065 0.02315 0.79127 0.01458 0.80625 0.02569 C 0.81146 0.02963 0.81159 0.03055 0.81732 0.03634 C 0.81888 0.0375 0.82031 0.03866 0.82174 0.03981 C 0.82357 0.04143 0.82539 0.04329 0.82747 0.04514 C 0.83802 0.05393 0.83073 0.04722 0.8401 0.05393 C 0.84166 0.05509 0.84323 0.05625 0.8444 0.05741 C 0.84583 0.05903 0.847 0.06157 0.84857 0.06273 C 0.85039 0.06389 0.85247 0.06389 0.85429 0.06458 C 0.85534 0.06574 0.85625 0.0669 0.85716 0.06805 C 0.8582 0.06991 0.85846 0.07199 0.85989 0.07338 C 0.86159 0.07477 0.86367 0.07454 0.86562 0.07523 L 0.86875 0.08079 L 0.86875 0.07893 " pathEditMode="relative" rAng="0" ptsTypes="AAAAAAAAAAAAAAAAAAAAAAAA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37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97222FC-63AF-45FF-88A7-19518B587F39}"/>
              </a:ext>
            </a:extLst>
          </p:cNvPr>
          <p:cNvSpPr/>
          <p:nvPr/>
        </p:nvSpPr>
        <p:spPr>
          <a:xfrm>
            <a:off x="1" y="1791054"/>
            <a:ext cx="9144000" cy="3358958"/>
          </a:xfrm>
          <a:prstGeom prst="rect">
            <a:avLst/>
          </a:prstGeom>
          <a:blipFill dpi="0" rotWithShape="1">
            <a:blip r:embed="rId2">
              <a:alphaModFix amt="7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207C671-F876-411B-BF77-A8D3BF0FDBA9}"/>
              </a:ext>
            </a:extLst>
          </p:cNvPr>
          <p:cNvSpPr/>
          <p:nvPr/>
        </p:nvSpPr>
        <p:spPr>
          <a:xfrm>
            <a:off x="-3175" y="0"/>
            <a:ext cx="9147175" cy="1791054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Parallelogram 13">
            <a:extLst>
              <a:ext uri="{FF2B5EF4-FFF2-40B4-BE49-F238E27FC236}">
                <a16:creationId xmlns="" xmlns:a16="http://schemas.microsoft.com/office/drawing/2014/main" id="{8CEAB641-8505-4F69-BF5A-9112A47A928A}"/>
              </a:ext>
            </a:extLst>
          </p:cNvPr>
          <p:cNvSpPr/>
          <p:nvPr/>
        </p:nvSpPr>
        <p:spPr>
          <a:xfrm rot="21027577">
            <a:off x="280921" y="1716845"/>
            <a:ext cx="286715" cy="240824"/>
          </a:xfrm>
          <a:prstGeom prst="parallelogram">
            <a:avLst/>
          </a:prstGeom>
          <a:gradFill flip="none" rotWithShape="1">
            <a:gsLst>
              <a:gs pos="74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  <a:gs pos="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BD1A2528-E1A7-4B37-A466-49712392938C}"/>
              </a:ext>
            </a:extLst>
          </p:cNvPr>
          <p:cNvSpPr/>
          <p:nvPr/>
        </p:nvSpPr>
        <p:spPr>
          <a:xfrm>
            <a:off x="-2058366" y="1728788"/>
            <a:ext cx="8224385" cy="3546712"/>
          </a:xfrm>
          <a:custGeom>
            <a:avLst/>
            <a:gdLst>
              <a:gd name="connsiteX0" fmla="*/ 334961 w 10680693"/>
              <a:gd name="connsiteY0" fmla="*/ 0 h 4728949"/>
              <a:gd name="connsiteX1" fmla="*/ 10671273 w 10680693"/>
              <a:gd name="connsiteY1" fmla="*/ 4556053 h 4728949"/>
              <a:gd name="connsiteX2" fmla="*/ 10680693 w 10680693"/>
              <a:gd name="connsiteY2" fmla="*/ 4728949 h 4728949"/>
              <a:gd name="connsiteX3" fmla="*/ 4492998 w 10680693"/>
              <a:gd name="connsiteY3" fmla="*/ 4728949 h 4728949"/>
              <a:gd name="connsiteX4" fmla="*/ 4726064 w 10680693"/>
              <a:gd name="connsiteY4" fmla="*/ 4658403 h 4728949"/>
              <a:gd name="connsiteX5" fmla="*/ 7089451 w 10680693"/>
              <a:gd name="connsiteY5" fmla="*/ 2847272 h 4728949"/>
              <a:gd name="connsiteX6" fmla="*/ 534676 w 10680693"/>
              <a:gd name="connsiteY6" fmla="*/ 197497 h 4728949"/>
              <a:gd name="connsiteX7" fmla="*/ 0 w 10680693"/>
              <a:gd name="connsiteY7" fmla="*/ 146723 h 4728949"/>
              <a:gd name="connsiteX8" fmla="*/ 0 w 10680693"/>
              <a:gd name="connsiteY8" fmla="*/ 3931 h 4728949"/>
              <a:gd name="connsiteX0" fmla="*/ 334961 w 10680693"/>
              <a:gd name="connsiteY0" fmla="*/ 0 h 4728949"/>
              <a:gd name="connsiteX1" fmla="*/ 10671273 w 10680693"/>
              <a:gd name="connsiteY1" fmla="*/ 4556053 h 4728949"/>
              <a:gd name="connsiteX2" fmla="*/ 10680693 w 10680693"/>
              <a:gd name="connsiteY2" fmla="*/ 4728949 h 4728949"/>
              <a:gd name="connsiteX3" fmla="*/ 4492998 w 10680693"/>
              <a:gd name="connsiteY3" fmla="*/ 4728949 h 4728949"/>
              <a:gd name="connsiteX4" fmla="*/ 4726064 w 10680693"/>
              <a:gd name="connsiteY4" fmla="*/ 4658403 h 4728949"/>
              <a:gd name="connsiteX5" fmla="*/ 7089451 w 10680693"/>
              <a:gd name="connsiteY5" fmla="*/ 2847272 h 4728949"/>
              <a:gd name="connsiteX6" fmla="*/ 534676 w 10680693"/>
              <a:gd name="connsiteY6" fmla="*/ 197497 h 4728949"/>
              <a:gd name="connsiteX7" fmla="*/ 0 w 10680693"/>
              <a:gd name="connsiteY7" fmla="*/ 146723 h 4728949"/>
              <a:gd name="connsiteX8" fmla="*/ 0 w 10680693"/>
              <a:gd name="connsiteY8" fmla="*/ 3931 h 4728949"/>
              <a:gd name="connsiteX9" fmla="*/ 334961 w 10680693"/>
              <a:gd name="connsiteY9" fmla="*/ 0 h 472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693" h="4728949">
                <a:moveTo>
                  <a:pt x="334961" y="0"/>
                </a:moveTo>
                <a:cubicBezTo>
                  <a:pt x="5853310" y="342900"/>
                  <a:pt x="10394074" y="2018174"/>
                  <a:pt x="10671273" y="4556053"/>
                </a:cubicBezTo>
                <a:lnTo>
                  <a:pt x="10680693" y="4728949"/>
                </a:lnTo>
                <a:lnTo>
                  <a:pt x="4492998" y="4728949"/>
                </a:lnTo>
                <a:lnTo>
                  <a:pt x="4726064" y="4658403"/>
                </a:lnTo>
                <a:cubicBezTo>
                  <a:pt x="6202522" y="4166225"/>
                  <a:pt x="7089451" y="3535244"/>
                  <a:pt x="7089451" y="2847272"/>
                </a:cubicBezTo>
                <a:cubicBezTo>
                  <a:pt x="7089451" y="1643324"/>
                  <a:pt x="4373230" y="613903"/>
                  <a:pt x="534676" y="197497"/>
                </a:cubicBezTo>
                <a:lnTo>
                  <a:pt x="0" y="146723"/>
                </a:lnTo>
                <a:lnTo>
                  <a:pt x="0" y="3931"/>
                </a:lnTo>
                <a:lnTo>
                  <a:pt x="334961" y="0"/>
                </a:lnTo>
                <a:close/>
              </a:path>
            </a:pathLst>
          </a:custGeom>
          <a:solidFill>
            <a:schemeClr val="tx2">
              <a:lumMod val="50000"/>
              <a:alpha val="38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Parallelogram 11">
            <a:extLst>
              <a:ext uri="{FF2B5EF4-FFF2-40B4-BE49-F238E27FC236}">
                <a16:creationId xmlns="" xmlns:a16="http://schemas.microsoft.com/office/drawing/2014/main" id="{13C06976-5989-432C-8F2B-73755CC53FE7}"/>
              </a:ext>
            </a:extLst>
          </p:cNvPr>
          <p:cNvSpPr/>
          <p:nvPr/>
        </p:nvSpPr>
        <p:spPr>
          <a:xfrm rot="21251497">
            <a:off x="5069520" y="3329972"/>
            <a:ext cx="505964" cy="704186"/>
          </a:xfrm>
          <a:prstGeom prst="parallelogram">
            <a:avLst/>
          </a:prstGeom>
          <a:gradFill flip="none" rotWithShape="1">
            <a:gsLst>
              <a:gs pos="74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  <a:gs pos="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1F68A73-1590-4432-92A0-C9EBA2167DC6}"/>
              </a:ext>
            </a:extLst>
          </p:cNvPr>
          <p:cNvSpPr/>
          <p:nvPr/>
        </p:nvSpPr>
        <p:spPr>
          <a:xfrm rot="20977126">
            <a:off x="4109703" y="2560568"/>
            <a:ext cx="442913" cy="657225"/>
          </a:xfrm>
          <a:prstGeom prst="parallelogram">
            <a:avLst/>
          </a:prstGeom>
          <a:gradFill flip="none" rotWithShape="1">
            <a:gsLst>
              <a:gs pos="74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  <a:gs pos="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Parallelogram 8">
            <a:extLst>
              <a:ext uri="{FF2B5EF4-FFF2-40B4-BE49-F238E27FC236}">
                <a16:creationId xmlns="" xmlns:a16="http://schemas.microsoft.com/office/drawing/2014/main" id="{D35A1DA1-9528-4EB4-8FDE-DCE9702A61AD}"/>
              </a:ext>
            </a:extLst>
          </p:cNvPr>
          <p:cNvSpPr/>
          <p:nvPr/>
        </p:nvSpPr>
        <p:spPr>
          <a:xfrm rot="21133462">
            <a:off x="1885950" y="1857375"/>
            <a:ext cx="335756" cy="500063"/>
          </a:xfrm>
          <a:prstGeom prst="parallelogram">
            <a:avLst/>
          </a:prstGeom>
          <a:gradFill flip="none" rotWithShape="1">
            <a:gsLst>
              <a:gs pos="74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  <a:gs pos="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11C0B065-D1EF-43C2-BA4E-51F47B2B8BC9}"/>
              </a:ext>
            </a:extLst>
          </p:cNvPr>
          <p:cNvSpPr/>
          <p:nvPr/>
        </p:nvSpPr>
        <p:spPr>
          <a:xfrm>
            <a:off x="-3175" y="1586979"/>
            <a:ext cx="8013695" cy="3556522"/>
          </a:xfrm>
          <a:custGeom>
            <a:avLst/>
            <a:gdLst>
              <a:gd name="connsiteX0" fmla="*/ 334961 w 10680693"/>
              <a:gd name="connsiteY0" fmla="*/ 0 h 4728949"/>
              <a:gd name="connsiteX1" fmla="*/ 10671273 w 10680693"/>
              <a:gd name="connsiteY1" fmla="*/ 4556053 h 4728949"/>
              <a:gd name="connsiteX2" fmla="*/ 10680693 w 10680693"/>
              <a:gd name="connsiteY2" fmla="*/ 4728949 h 4728949"/>
              <a:gd name="connsiteX3" fmla="*/ 4492998 w 10680693"/>
              <a:gd name="connsiteY3" fmla="*/ 4728949 h 4728949"/>
              <a:gd name="connsiteX4" fmla="*/ 4726064 w 10680693"/>
              <a:gd name="connsiteY4" fmla="*/ 4658403 h 4728949"/>
              <a:gd name="connsiteX5" fmla="*/ 7089451 w 10680693"/>
              <a:gd name="connsiteY5" fmla="*/ 2847272 h 4728949"/>
              <a:gd name="connsiteX6" fmla="*/ 534676 w 10680693"/>
              <a:gd name="connsiteY6" fmla="*/ 197497 h 4728949"/>
              <a:gd name="connsiteX7" fmla="*/ 0 w 10680693"/>
              <a:gd name="connsiteY7" fmla="*/ 146723 h 4728949"/>
              <a:gd name="connsiteX8" fmla="*/ 0 w 10680693"/>
              <a:gd name="connsiteY8" fmla="*/ 3931 h 4728949"/>
              <a:gd name="connsiteX0" fmla="*/ 334961 w 10680693"/>
              <a:gd name="connsiteY0" fmla="*/ 0 h 4728949"/>
              <a:gd name="connsiteX1" fmla="*/ 10671273 w 10680693"/>
              <a:gd name="connsiteY1" fmla="*/ 4556053 h 4728949"/>
              <a:gd name="connsiteX2" fmla="*/ 10680693 w 10680693"/>
              <a:gd name="connsiteY2" fmla="*/ 4728949 h 4728949"/>
              <a:gd name="connsiteX3" fmla="*/ 4492998 w 10680693"/>
              <a:gd name="connsiteY3" fmla="*/ 4728949 h 4728949"/>
              <a:gd name="connsiteX4" fmla="*/ 4726064 w 10680693"/>
              <a:gd name="connsiteY4" fmla="*/ 4658403 h 4728949"/>
              <a:gd name="connsiteX5" fmla="*/ 7089451 w 10680693"/>
              <a:gd name="connsiteY5" fmla="*/ 2847272 h 4728949"/>
              <a:gd name="connsiteX6" fmla="*/ 534676 w 10680693"/>
              <a:gd name="connsiteY6" fmla="*/ 197497 h 4728949"/>
              <a:gd name="connsiteX7" fmla="*/ 0 w 10680693"/>
              <a:gd name="connsiteY7" fmla="*/ 146723 h 4728949"/>
              <a:gd name="connsiteX8" fmla="*/ 0 w 10680693"/>
              <a:gd name="connsiteY8" fmla="*/ 3931 h 4728949"/>
              <a:gd name="connsiteX9" fmla="*/ 334961 w 10680693"/>
              <a:gd name="connsiteY9" fmla="*/ 0 h 4728949"/>
              <a:gd name="connsiteX0" fmla="*/ 339194 w 10684926"/>
              <a:gd name="connsiteY0" fmla="*/ 13080 h 4742029"/>
              <a:gd name="connsiteX1" fmla="*/ 10675506 w 10684926"/>
              <a:gd name="connsiteY1" fmla="*/ 4569133 h 4742029"/>
              <a:gd name="connsiteX2" fmla="*/ 10684926 w 10684926"/>
              <a:gd name="connsiteY2" fmla="*/ 4742029 h 4742029"/>
              <a:gd name="connsiteX3" fmla="*/ 4497231 w 10684926"/>
              <a:gd name="connsiteY3" fmla="*/ 4742029 h 4742029"/>
              <a:gd name="connsiteX4" fmla="*/ 4730297 w 10684926"/>
              <a:gd name="connsiteY4" fmla="*/ 4671483 h 4742029"/>
              <a:gd name="connsiteX5" fmla="*/ 7093684 w 10684926"/>
              <a:gd name="connsiteY5" fmla="*/ 2860352 h 4742029"/>
              <a:gd name="connsiteX6" fmla="*/ 538909 w 10684926"/>
              <a:gd name="connsiteY6" fmla="*/ 210577 h 4742029"/>
              <a:gd name="connsiteX7" fmla="*/ 4233 w 10684926"/>
              <a:gd name="connsiteY7" fmla="*/ 159803 h 4742029"/>
              <a:gd name="connsiteX8" fmla="*/ 0 w 10684926"/>
              <a:gd name="connsiteY8" fmla="*/ 78 h 4742029"/>
              <a:gd name="connsiteX9" fmla="*/ 339194 w 10684926"/>
              <a:gd name="connsiteY9" fmla="*/ 13080 h 474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4926" h="4742029">
                <a:moveTo>
                  <a:pt x="339194" y="13080"/>
                </a:moveTo>
                <a:cubicBezTo>
                  <a:pt x="5857543" y="355980"/>
                  <a:pt x="10398307" y="2031254"/>
                  <a:pt x="10675506" y="4569133"/>
                </a:cubicBezTo>
                <a:lnTo>
                  <a:pt x="10684926" y="4742029"/>
                </a:lnTo>
                <a:lnTo>
                  <a:pt x="4497231" y="4742029"/>
                </a:lnTo>
                <a:lnTo>
                  <a:pt x="4730297" y="4671483"/>
                </a:lnTo>
                <a:cubicBezTo>
                  <a:pt x="6206755" y="4179305"/>
                  <a:pt x="7093684" y="3548324"/>
                  <a:pt x="7093684" y="2860352"/>
                </a:cubicBezTo>
                <a:cubicBezTo>
                  <a:pt x="7093684" y="1656404"/>
                  <a:pt x="4377463" y="626983"/>
                  <a:pt x="538909" y="210577"/>
                </a:cubicBezTo>
                <a:lnTo>
                  <a:pt x="4233" y="159803"/>
                </a:lnTo>
                <a:lnTo>
                  <a:pt x="0" y="78"/>
                </a:lnTo>
                <a:cubicBezTo>
                  <a:pt x="111654" y="-1232"/>
                  <a:pt x="227540" y="14390"/>
                  <a:pt x="339194" y="1308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75000"/>
                </a:schemeClr>
              </a:gs>
              <a:gs pos="5100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B352812A-EA2E-4771-A104-3D6E52EB00A7}"/>
              </a:ext>
            </a:extLst>
          </p:cNvPr>
          <p:cNvSpPr/>
          <p:nvPr/>
        </p:nvSpPr>
        <p:spPr>
          <a:xfrm>
            <a:off x="-57772" y="1598626"/>
            <a:ext cx="8093071" cy="3547199"/>
          </a:xfrm>
          <a:custGeom>
            <a:avLst/>
            <a:gdLst>
              <a:gd name="connsiteX0" fmla="*/ 334961 w 10680693"/>
              <a:gd name="connsiteY0" fmla="*/ 0 h 4728949"/>
              <a:gd name="connsiteX1" fmla="*/ 10671273 w 10680693"/>
              <a:gd name="connsiteY1" fmla="*/ 4556053 h 4728949"/>
              <a:gd name="connsiteX2" fmla="*/ 10680693 w 10680693"/>
              <a:gd name="connsiteY2" fmla="*/ 4728949 h 4728949"/>
              <a:gd name="connsiteX3" fmla="*/ 4492998 w 10680693"/>
              <a:gd name="connsiteY3" fmla="*/ 4728949 h 4728949"/>
              <a:gd name="connsiteX4" fmla="*/ 4726064 w 10680693"/>
              <a:gd name="connsiteY4" fmla="*/ 4658403 h 4728949"/>
              <a:gd name="connsiteX5" fmla="*/ 7089451 w 10680693"/>
              <a:gd name="connsiteY5" fmla="*/ 2847272 h 4728949"/>
              <a:gd name="connsiteX6" fmla="*/ 534676 w 10680693"/>
              <a:gd name="connsiteY6" fmla="*/ 197497 h 4728949"/>
              <a:gd name="connsiteX7" fmla="*/ 0 w 10680693"/>
              <a:gd name="connsiteY7" fmla="*/ 146723 h 4728949"/>
              <a:gd name="connsiteX8" fmla="*/ 0 w 10680693"/>
              <a:gd name="connsiteY8" fmla="*/ 3931 h 4728949"/>
              <a:gd name="connsiteX0" fmla="*/ 334961 w 10680693"/>
              <a:gd name="connsiteY0" fmla="*/ 0 h 4728949"/>
              <a:gd name="connsiteX1" fmla="*/ 10671273 w 10680693"/>
              <a:gd name="connsiteY1" fmla="*/ 4556053 h 4728949"/>
              <a:gd name="connsiteX2" fmla="*/ 10680693 w 10680693"/>
              <a:gd name="connsiteY2" fmla="*/ 4728949 h 4728949"/>
              <a:gd name="connsiteX3" fmla="*/ 4492998 w 10680693"/>
              <a:gd name="connsiteY3" fmla="*/ 4728949 h 4728949"/>
              <a:gd name="connsiteX4" fmla="*/ 4726064 w 10680693"/>
              <a:gd name="connsiteY4" fmla="*/ 4658403 h 4728949"/>
              <a:gd name="connsiteX5" fmla="*/ 7089451 w 10680693"/>
              <a:gd name="connsiteY5" fmla="*/ 2847272 h 4728949"/>
              <a:gd name="connsiteX6" fmla="*/ 534676 w 10680693"/>
              <a:gd name="connsiteY6" fmla="*/ 197497 h 4728949"/>
              <a:gd name="connsiteX7" fmla="*/ 0 w 10680693"/>
              <a:gd name="connsiteY7" fmla="*/ 146723 h 4728949"/>
              <a:gd name="connsiteX8" fmla="*/ 0 w 10680693"/>
              <a:gd name="connsiteY8" fmla="*/ 3931 h 4728949"/>
              <a:gd name="connsiteX9" fmla="*/ 334961 w 10680693"/>
              <a:gd name="connsiteY9" fmla="*/ 0 h 4728949"/>
              <a:gd name="connsiteX0" fmla="*/ 445028 w 10790760"/>
              <a:gd name="connsiteY0" fmla="*/ 648 h 4729597"/>
              <a:gd name="connsiteX1" fmla="*/ 10781340 w 10790760"/>
              <a:gd name="connsiteY1" fmla="*/ 4556701 h 4729597"/>
              <a:gd name="connsiteX2" fmla="*/ 10790760 w 10790760"/>
              <a:gd name="connsiteY2" fmla="*/ 4729597 h 4729597"/>
              <a:gd name="connsiteX3" fmla="*/ 4603065 w 10790760"/>
              <a:gd name="connsiteY3" fmla="*/ 4729597 h 4729597"/>
              <a:gd name="connsiteX4" fmla="*/ 4836131 w 10790760"/>
              <a:gd name="connsiteY4" fmla="*/ 4659051 h 4729597"/>
              <a:gd name="connsiteX5" fmla="*/ 7199518 w 10790760"/>
              <a:gd name="connsiteY5" fmla="*/ 2847920 h 4729597"/>
              <a:gd name="connsiteX6" fmla="*/ 644743 w 10790760"/>
              <a:gd name="connsiteY6" fmla="*/ 198145 h 4729597"/>
              <a:gd name="connsiteX7" fmla="*/ 110067 w 10790760"/>
              <a:gd name="connsiteY7" fmla="*/ 147371 h 4729597"/>
              <a:gd name="connsiteX8" fmla="*/ 0 w 10790760"/>
              <a:gd name="connsiteY8" fmla="*/ 346 h 4729597"/>
              <a:gd name="connsiteX9" fmla="*/ 445028 w 10790760"/>
              <a:gd name="connsiteY9" fmla="*/ 648 h 4729597"/>
              <a:gd name="connsiteX0" fmla="*/ 445028 w 10790760"/>
              <a:gd name="connsiteY0" fmla="*/ 648 h 4729597"/>
              <a:gd name="connsiteX1" fmla="*/ 10781340 w 10790760"/>
              <a:gd name="connsiteY1" fmla="*/ 4556701 h 4729597"/>
              <a:gd name="connsiteX2" fmla="*/ 10790760 w 10790760"/>
              <a:gd name="connsiteY2" fmla="*/ 4729597 h 4729597"/>
              <a:gd name="connsiteX3" fmla="*/ 4603065 w 10790760"/>
              <a:gd name="connsiteY3" fmla="*/ 4729597 h 4729597"/>
              <a:gd name="connsiteX4" fmla="*/ 4836131 w 10790760"/>
              <a:gd name="connsiteY4" fmla="*/ 4659051 h 4729597"/>
              <a:gd name="connsiteX5" fmla="*/ 7199518 w 10790760"/>
              <a:gd name="connsiteY5" fmla="*/ 2847920 h 4729597"/>
              <a:gd name="connsiteX6" fmla="*/ 644743 w 10790760"/>
              <a:gd name="connsiteY6" fmla="*/ 198145 h 4729597"/>
              <a:gd name="connsiteX7" fmla="*/ 25401 w 10790760"/>
              <a:gd name="connsiteY7" fmla="*/ 151604 h 4729597"/>
              <a:gd name="connsiteX8" fmla="*/ 0 w 10790760"/>
              <a:gd name="connsiteY8" fmla="*/ 346 h 4729597"/>
              <a:gd name="connsiteX9" fmla="*/ 445028 w 10790760"/>
              <a:gd name="connsiteY9" fmla="*/ 648 h 472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90760" h="4729597">
                <a:moveTo>
                  <a:pt x="445028" y="648"/>
                </a:moveTo>
                <a:cubicBezTo>
                  <a:pt x="5963377" y="343548"/>
                  <a:pt x="10504141" y="2018822"/>
                  <a:pt x="10781340" y="4556701"/>
                </a:cubicBezTo>
                <a:lnTo>
                  <a:pt x="10790760" y="4729597"/>
                </a:lnTo>
                <a:lnTo>
                  <a:pt x="4603065" y="4729597"/>
                </a:lnTo>
                <a:lnTo>
                  <a:pt x="4836131" y="4659051"/>
                </a:lnTo>
                <a:cubicBezTo>
                  <a:pt x="6312589" y="4166873"/>
                  <a:pt x="7199518" y="3535892"/>
                  <a:pt x="7199518" y="2847920"/>
                </a:cubicBezTo>
                <a:cubicBezTo>
                  <a:pt x="7199518" y="1643972"/>
                  <a:pt x="4483297" y="614551"/>
                  <a:pt x="644743" y="198145"/>
                </a:cubicBezTo>
                <a:lnTo>
                  <a:pt x="25401" y="151604"/>
                </a:lnTo>
                <a:lnTo>
                  <a:pt x="0" y="346"/>
                </a:lnTo>
                <a:cubicBezTo>
                  <a:pt x="111654" y="-964"/>
                  <a:pt x="333374" y="1958"/>
                  <a:pt x="445028" y="648"/>
                </a:cubicBezTo>
                <a:close/>
              </a:path>
            </a:pathLst>
          </a:custGeom>
          <a:noFill/>
          <a:ln w="76200">
            <a:gradFill>
              <a:gsLst>
                <a:gs pos="93805">
                  <a:srgbClr val="323E4E"/>
                </a:gs>
                <a:gs pos="37185">
                  <a:srgbClr val="FFFFFF"/>
                </a:gs>
                <a:gs pos="0">
                  <a:schemeClr val="bg1">
                    <a:alpha val="24000"/>
                  </a:schemeClr>
                </a:gs>
                <a:gs pos="67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187805B2-7BFC-4041-AC8F-D52180AE56A9}"/>
              </a:ext>
            </a:extLst>
          </p:cNvPr>
          <p:cNvSpPr/>
          <p:nvPr/>
        </p:nvSpPr>
        <p:spPr>
          <a:xfrm>
            <a:off x="585787" y="1671637"/>
            <a:ext cx="5866949" cy="3386138"/>
          </a:xfrm>
          <a:custGeom>
            <a:avLst/>
            <a:gdLst>
              <a:gd name="connsiteX0" fmla="*/ 6953250 w 7726384"/>
              <a:gd name="connsiteY0" fmla="*/ 4591050 h 4591050"/>
              <a:gd name="connsiteX1" fmla="*/ 7086600 w 7726384"/>
              <a:gd name="connsiteY1" fmla="*/ 2152650 h 4591050"/>
              <a:gd name="connsiteX2" fmla="*/ 0 w 7726384"/>
              <a:gd name="connsiteY2" fmla="*/ 0 h 4591050"/>
              <a:gd name="connsiteX0" fmla="*/ 6953250 w 7652777"/>
              <a:gd name="connsiteY0" fmla="*/ 4591050 h 4591050"/>
              <a:gd name="connsiteX1" fmla="*/ 7086600 w 7652777"/>
              <a:gd name="connsiteY1" fmla="*/ 2152650 h 4591050"/>
              <a:gd name="connsiteX2" fmla="*/ 0 w 7652777"/>
              <a:gd name="connsiteY2" fmla="*/ 0 h 4591050"/>
              <a:gd name="connsiteX0" fmla="*/ 6953250 w 7652777"/>
              <a:gd name="connsiteY0" fmla="*/ 4591050 h 4591050"/>
              <a:gd name="connsiteX1" fmla="*/ 7086600 w 7652777"/>
              <a:gd name="connsiteY1" fmla="*/ 2152650 h 4591050"/>
              <a:gd name="connsiteX2" fmla="*/ 0 w 7652777"/>
              <a:gd name="connsiteY2" fmla="*/ 0 h 4591050"/>
              <a:gd name="connsiteX0" fmla="*/ 6953250 w 7652777"/>
              <a:gd name="connsiteY0" fmla="*/ 4591050 h 4591050"/>
              <a:gd name="connsiteX1" fmla="*/ 7086600 w 7652777"/>
              <a:gd name="connsiteY1" fmla="*/ 2152650 h 4591050"/>
              <a:gd name="connsiteX2" fmla="*/ 0 w 7652777"/>
              <a:gd name="connsiteY2" fmla="*/ 0 h 4591050"/>
              <a:gd name="connsiteX0" fmla="*/ 7239000 w 7860780"/>
              <a:gd name="connsiteY0" fmla="*/ 4552950 h 4552950"/>
              <a:gd name="connsiteX1" fmla="*/ 7086600 w 7860780"/>
              <a:gd name="connsiteY1" fmla="*/ 2152650 h 4552950"/>
              <a:gd name="connsiteX2" fmla="*/ 0 w 7860780"/>
              <a:gd name="connsiteY2" fmla="*/ 0 h 4552950"/>
              <a:gd name="connsiteX0" fmla="*/ 7239000 w 7860780"/>
              <a:gd name="connsiteY0" fmla="*/ 4552950 h 4552950"/>
              <a:gd name="connsiteX1" fmla="*/ 7086600 w 7860780"/>
              <a:gd name="connsiteY1" fmla="*/ 2152650 h 4552950"/>
              <a:gd name="connsiteX2" fmla="*/ 0 w 7860780"/>
              <a:gd name="connsiteY2" fmla="*/ 0 h 4552950"/>
              <a:gd name="connsiteX0" fmla="*/ 7239000 w 7845652"/>
              <a:gd name="connsiteY0" fmla="*/ 4552950 h 4552950"/>
              <a:gd name="connsiteX1" fmla="*/ 7086600 w 7845652"/>
              <a:gd name="connsiteY1" fmla="*/ 2152650 h 4552950"/>
              <a:gd name="connsiteX2" fmla="*/ 0 w 7845652"/>
              <a:gd name="connsiteY2" fmla="*/ 0 h 4552950"/>
              <a:gd name="connsiteX0" fmla="*/ 7239000 w 7845652"/>
              <a:gd name="connsiteY0" fmla="*/ 4552950 h 4552950"/>
              <a:gd name="connsiteX1" fmla="*/ 7086600 w 7845652"/>
              <a:gd name="connsiteY1" fmla="*/ 2152650 h 4552950"/>
              <a:gd name="connsiteX2" fmla="*/ 0 w 7845652"/>
              <a:gd name="connsiteY2" fmla="*/ 0 h 4552950"/>
              <a:gd name="connsiteX0" fmla="*/ 7239000 w 7845652"/>
              <a:gd name="connsiteY0" fmla="*/ 4552950 h 4552950"/>
              <a:gd name="connsiteX1" fmla="*/ 7086600 w 7845652"/>
              <a:gd name="connsiteY1" fmla="*/ 2152650 h 4552950"/>
              <a:gd name="connsiteX2" fmla="*/ 0 w 7845652"/>
              <a:gd name="connsiteY2" fmla="*/ 0 h 4552950"/>
              <a:gd name="connsiteX0" fmla="*/ 7505700 w 8010268"/>
              <a:gd name="connsiteY0" fmla="*/ 4514850 h 4514850"/>
              <a:gd name="connsiteX1" fmla="*/ 7086600 w 8010268"/>
              <a:gd name="connsiteY1" fmla="*/ 2152650 h 4514850"/>
              <a:gd name="connsiteX2" fmla="*/ 0 w 8010268"/>
              <a:gd name="connsiteY2" fmla="*/ 0 h 4514850"/>
              <a:gd name="connsiteX0" fmla="*/ 7505700 w 7859225"/>
              <a:gd name="connsiteY0" fmla="*/ 4514850 h 4514850"/>
              <a:gd name="connsiteX1" fmla="*/ 7086600 w 7859225"/>
              <a:gd name="connsiteY1" fmla="*/ 2152650 h 4514850"/>
              <a:gd name="connsiteX2" fmla="*/ 0 w 7859225"/>
              <a:gd name="connsiteY2" fmla="*/ 0 h 4514850"/>
              <a:gd name="connsiteX0" fmla="*/ 7505700 w 7859225"/>
              <a:gd name="connsiteY0" fmla="*/ 4514850 h 4514850"/>
              <a:gd name="connsiteX1" fmla="*/ 7086600 w 7859225"/>
              <a:gd name="connsiteY1" fmla="*/ 2152650 h 4514850"/>
              <a:gd name="connsiteX2" fmla="*/ 0 w 7859225"/>
              <a:gd name="connsiteY2" fmla="*/ 0 h 4514850"/>
              <a:gd name="connsiteX0" fmla="*/ 7505700 w 7829487"/>
              <a:gd name="connsiteY0" fmla="*/ 4514850 h 4514850"/>
              <a:gd name="connsiteX1" fmla="*/ 7086600 w 7829487"/>
              <a:gd name="connsiteY1" fmla="*/ 2152650 h 4514850"/>
              <a:gd name="connsiteX2" fmla="*/ 0 w 7829487"/>
              <a:gd name="connsiteY2" fmla="*/ 0 h 4514850"/>
              <a:gd name="connsiteX0" fmla="*/ 7505700 w 7829487"/>
              <a:gd name="connsiteY0" fmla="*/ 4514850 h 4514850"/>
              <a:gd name="connsiteX1" fmla="*/ 7086600 w 7829487"/>
              <a:gd name="connsiteY1" fmla="*/ 2152650 h 4514850"/>
              <a:gd name="connsiteX2" fmla="*/ 0 w 7829487"/>
              <a:gd name="connsiteY2" fmla="*/ 0 h 4514850"/>
              <a:gd name="connsiteX0" fmla="*/ 7505700 w 7829487"/>
              <a:gd name="connsiteY0" fmla="*/ 4514850 h 4514850"/>
              <a:gd name="connsiteX1" fmla="*/ 7086600 w 7829487"/>
              <a:gd name="connsiteY1" fmla="*/ 2152650 h 4514850"/>
              <a:gd name="connsiteX2" fmla="*/ 0 w 7829487"/>
              <a:gd name="connsiteY2" fmla="*/ 0 h 4514850"/>
              <a:gd name="connsiteX0" fmla="*/ 7505700 w 7822598"/>
              <a:gd name="connsiteY0" fmla="*/ 4514850 h 4514850"/>
              <a:gd name="connsiteX1" fmla="*/ 7086600 w 7822598"/>
              <a:gd name="connsiteY1" fmla="*/ 2152650 h 4514850"/>
              <a:gd name="connsiteX2" fmla="*/ 0 w 7822598"/>
              <a:gd name="connsiteY2" fmla="*/ 0 h 451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22598" h="4514850">
                <a:moveTo>
                  <a:pt x="7505700" y="4514850"/>
                </a:moveTo>
                <a:cubicBezTo>
                  <a:pt x="7732712" y="3944937"/>
                  <a:pt x="8261350" y="3171825"/>
                  <a:pt x="7086600" y="2152650"/>
                </a:cubicBezTo>
                <a:cubicBezTo>
                  <a:pt x="5911850" y="1133475"/>
                  <a:pt x="2925762" y="293687"/>
                  <a:pt x="0" y="0"/>
                </a:cubicBezTo>
              </a:path>
            </a:pathLst>
          </a:custGeom>
          <a:noFill/>
          <a:ln w="28575">
            <a:gradFill flip="none" rotWithShape="1">
              <a:gsLst>
                <a:gs pos="100000">
                  <a:schemeClr val="bg1">
                    <a:alpha val="60000"/>
                  </a:schemeClr>
                </a:gs>
                <a:gs pos="36000">
                  <a:schemeClr val="bg1">
                    <a:alpha val="16000"/>
                  </a:schemeClr>
                </a:gs>
              </a:gsLst>
              <a:lin ang="0" scaled="1"/>
              <a:tileRect/>
            </a:gra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430EC5F-19E9-4E08-940B-1A8D68D8AF85}"/>
              </a:ext>
            </a:extLst>
          </p:cNvPr>
          <p:cNvGrpSpPr/>
          <p:nvPr/>
        </p:nvGrpSpPr>
        <p:grpSpPr>
          <a:xfrm>
            <a:off x="54459" y="378159"/>
            <a:ext cx="1058242" cy="559567"/>
            <a:chOff x="253601" y="474725"/>
            <a:chExt cx="1410989" cy="746089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DCB6FAEC-D9FD-489B-AD5C-E66A7731BD88}"/>
                </a:ext>
              </a:extLst>
            </p:cNvPr>
            <p:cNvSpPr txBox="1"/>
            <p:nvPr/>
          </p:nvSpPr>
          <p:spPr>
            <a:xfrm>
              <a:off x="523221" y="474725"/>
              <a:ext cx="90616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050" b="1" dirty="0">
                  <a:latin typeface="Oswald" panose="02000503000000000000" pitchFamily="2" charset="0"/>
                </a:rPr>
                <a:t>1</a:t>
              </a:r>
              <a:endParaRPr lang="en-US" sz="1050" b="1" dirty="0">
                <a:latin typeface="Oswald" panose="02000503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63CA67EB-9F53-41BF-8028-0A70EA4E177B}"/>
                </a:ext>
              </a:extLst>
            </p:cNvPr>
            <p:cNvSpPr txBox="1"/>
            <p:nvPr/>
          </p:nvSpPr>
          <p:spPr>
            <a:xfrm>
              <a:off x="253601" y="851482"/>
              <a:ext cx="1410989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200" b="1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</a:rPr>
                <a:t>الحضور والغياب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2D1DCDA8-AB2F-4805-B0E9-36F7161119E4}"/>
              </a:ext>
            </a:extLst>
          </p:cNvPr>
          <p:cNvGrpSpPr/>
          <p:nvPr/>
        </p:nvGrpSpPr>
        <p:grpSpPr>
          <a:xfrm>
            <a:off x="1175478" y="302747"/>
            <a:ext cx="1058242" cy="514314"/>
            <a:chOff x="2105113" y="423107"/>
            <a:chExt cx="1410989" cy="685752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F76F2662-1433-4DB5-A3F3-FFC836197F35}"/>
                </a:ext>
              </a:extLst>
            </p:cNvPr>
            <p:cNvSpPr txBox="1"/>
            <p:nvPr/>
          </p:nvSpPr>
          <p:spPr>
            <a:xfrm>
              <a:off x="2361856" y="423107"/>
              <a:ext cx="906162" cy="346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088" b="1" dirty="0">
                  <a:latin typeface="Oswald" panose="02000503000000000000" pitchFamily="2" charset="0"/>
                </a:rPr>
                <a:t>2</a:t>
              </a:r>
              <a:endParaRPr lang="en-US" sz="1088" b="1" dirty="0">
                <a:latin typeface="Oswald" panose="02000503000000000000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A2974FF1-35FF-46D0-A1FD-B8FDDF197F5E}"/>
                </a:ext>
              </a:extLst>
            </p:cNvPr>
            <p:cNvSpPr txBox="1"/>
            <p:nvPr/>
          </p:nvSpPr>
          <p:spPr>
            <a:xfrm>
              <a:off x="2105113" y="739527"/>
              <a:ext cx="1410989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200" b="1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</a:rPr>
                <a:t>قوانين التعلم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B207BD1F-4513-42F1-B7D4-AB82D05DEFC1}"/>
              </a:ext>
            </a:extLst>
          </p:cNvPr>
          <p:cNvGrpSpPr/>
          <p:nvPr/>
        </p:nvGrpSpPr>
        <p:grpSpPr>
          <a:xfrm>
            <a:off x="2403992" y="308765"/>
            <a:ext cx="1058242" cy="501984"/>
            <a:chOff x="2105113" y="439547"/>
            <a:chExt cx="1410989" cy="669312"/>
          </a:xfrm>
        </p:grpSpPr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D2D24306-8C9F-442D-99E3-96778DE96994}"/>
                </a:ext>
              </a:extLst>
            </p:cNvPr>
            <p:cNvSpPr txBox="1"/>
            <p:nvPr/>
          </p:nvSpPr>
          <p:spPr>
            <a:xfrm>
              <a:off x="2357526" y="439547"/>
              <a:ext cx="906162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125" b="1" dirty="0">
                  <a:latin typeface="Oswald" panose="02000503000000000000" pitchFamily="2" charset="0"/>
                </a:rPr>
                <a:t>3</a:t>
              </a:r>
              <a:endParaRPr lang="en-US" sz="1125" b="1" dirty="0">
                <a:latin typeface="Oswald" panose="02000503000000000000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A1D79994-6A58-41A6-AECD-0102BD4EC525}"/>
                </a:ext>
              </a:extLst>
            </p:cNvPr>
            <p:cNvSpPr txBox="1"/>
            <p:nvPr/>
          </p:nvSpPr>
          <p:spPr>
            <a:xfrm>
              <a:off x="2105113" y="739527"/>
              <a:ext cx="1410989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1200" b="1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</a:rPr>
                <a:t>التهيئة الحافزة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BA6CDB72-631E-4C26-B5AF-E6046AB16811}"/>
              </a:ext>
            </a:extLst>
          </p:cNvPr>
          <p:cNvGrpSpPr/>
          <p:nvPr/>
        </p:nvGrpSpPr>
        <p:grpSpPr>
          <a:xfrm>
            <a:off x="3659670" y="274088"/>
            <a:ext cx="1058242" cy="501277"/>
            <a:chOff x="2105113" y="440490"/>
            <a:chExt cx="1410989" cy="668369"/>
          </a:xfrm>
        </p:grpSpPr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8CACA11F-73C9-40E6-A6D3-A36E70F3D1FA}"/>
                </a:ext>
              </a:extLst>
            </p:cNvPr>
            <p:cNvSpPr txBox="1"/>
            <p:nvPr/>
          </p:nvSpPr>
          <p:spPr>
            <a:xfrm>
              <a:off x="2357528" y="440490"/>
              <a:ext cx="906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200" b="1" dirty="0">
                  <a:latin typeface="Oswald" panose="02000503000000000000" pitchFamily="2" charset="0"/>
                </a:rPr>
                <a:t>4</a:t>
              </a:r>
              <a:endParaRPr lang="en-US" sz="1200" b="1" dirty="0">
                <a:latin typeface="Oswald" panose="02000503000000000000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10A7D1D0-F39F-4034-BE1B-116806429AAA}"/>
                </a:ext>
              </a:extLst>
            </p:cNvPr>
            <p:cNvSpPr txBox="1"/>
            <p:nvPr/>
          </p:nvSpPr>
          <p:spPr>
            <a:xfrm>
              <a:off x="2105113" y="739527"/>
              <a:ext cx="1410989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1200" b="1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</a:rPr>
                <a:t>نواتج التعلم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1C60D595-B8E6-4C21-A058-233430831570}"/>
              </a:ext>
            </a:extLst>
          </p:cNvPr>
          <p:cNvGrpSpPr/>
          <p:nvPr/>
        </p:nvGrpSpPr>
        <p:grpSpPr>
          <a:xfrm>
            <a:off x="4953374" y="404709"/>
            <a:ext cx="1058242" cy="535498"/>
            <a:chOff x="2105113" y="394862"/>
            <a:chExt cx="1410989" cy="713997"/>
          </a:xfrm>
        </p:grpSpPr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0A117484-FEEC-4549-879F-4BB87814D92E}"/>
                </a:ext>
              </a:extLst>
            </p:cNvPr>
            <p:cNvSpPr txBox="1"/>
            <p:nvPr/>
          </p:nvSpPr>
          <p:spPr>
            <a:xfrm>
              <a:off x="2360729" y="394862"/>
              <a:ext cx="90616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050" b="1" dirty="0">
                  <a:latin typeface="Oswald" panose="02000503000000000000" pitchFamily="2" charset="0"/>
                </a:rPr>
                <a:t>5</a:t>
              </a:r>
              <a:endParaRPr lang="en-US" sz="1050" b="1" dirty="0">
                <a:latin typeface="Oswald" panose="02000503000000000000" pitchFamily="2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8AD388C6-CEDC-42ED-AFD3-8F63D6C2F41A}"/>
                </a:ext>
              </a:extLst>
            </p:cNvPr>
            <p:cNvSpPr txBox="1"/>
            <p:nvPr/>
          </p:nvSpPr>
          <p:spPr>
            <a:xfrm>
              <a:off x="2105113" y="739527"/>
              <a:ext cx="1410989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1200" b="1" dirty="0">
                  <a:latin typeface="Helvetica" panose="020B0604020202020204" pitchFamily="34" charset="0"/>
                </a:rPr>
                <a:t>شرح الدرس</a:t>
              </a:r>
              <a:endParaRPr lang="en-US" sz="1200" b="1" dirty="0">
                <a:latin typeface="Helvetica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6DC0408-6B65-442F-96C6-2AD2C6F7657C}"/>
              </a:ext>
            </a:extLst>
          </p:cNvPr>
          <p:cNvGrpSpPr/>
          <p:nvPr/>
        </p:nvGrpSpPr>
        <p:grpSpPr>
          <a:xfrm>
            <a:off x="461009" y="965509"/>
            <a:ext cx="548640" cy="683333"/>
            <a:chOff x="614908" y="1316233"/>
            <a:chExt cx="731520" cy="911111"/>
          </a:xfrm>
        </p:grpSpPr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054AB45F-3FAE-420B-B421-FD4AC8949FAD}"/>
                </a:ext>
              </a:extLst>
            </p:cNvPr>
            <p:cNvSpPr/>
            <p:nvPr/>
          </p:nvSpPr>
          <p:spPr>
            <a:xfrm>
              <a:off x="956799" y="1774627"/>
              <a:ext cx="39463" cy="452717"/>
            </a:xfrm>
            <a:prstGeom prst="rect">
              <a:avLst/>
            </a:prstGeom>
            <a:gradFill>
              <a:gsLst>
                <a:gs pos="58000">
                  <a:srgbClr val="969696"/>
                </a:gs>
                <a:gs pos="100000">
                  <a:schemeClr val="bg1">
                    <a:lumMod val="50000"/>
                  </a:schemeClr>
                </a:gs>
                <a:gs pos="16000">
                  <a:schemeClr val="bg1">
                    <a:lumMod val="8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11043227-8808-4A68-A05D-7C48A1030A3C}"/>
                </a:ext>
              </a:extLst>
            </p:cNvPr>
            <p:cNvGrpSpPr/>
            <p:nvPr/>
          </p:nvGrpSpPr>
          <p:grpSpPr>
            <a:xfrm>
              <a:off x="614908" y="1316233"/>
              <a:ext cx="731520" cy="731520"/>
              <a:chOff x="587198" y="1262863"/>
              <a:chExt cx="750205" cy="750205"/>
            </a:xfrm>
          </p:grpSpPr>
          <p:sp>
            <p:nvSpPr>
              <p:cNvPr id="42" name="Diamond 41">
                <a:extLst>
                  <a:ext uri="{FF2B5EF4-FFF2-40B4-BE49-F238E27FC236}">
                    <a16:creationId xmlns="" xmlns:a16="http://schemas.microsoft.com/office/drawing/2014/main" id="{1B95A0B6-83A0-4536-B658-66E5B78FB76A}"/>
                  </a:ext>
                </a:extLst>
              </p:cNvPr>
              <p:cNvSpPr/>
              <p:nvPr/>
            </p:nvSpPr>
            <p:spPr>
              <a:xfrm>
                <a:off x="587198" y="1262863"/>
                <a:ext cx="750205" cy="750205"/>
              </a:xfrm>
              <a:prstGeom prst="diamond">
                <a:avLst/>
              </a:prstGeom>
              <a:solidFill>
                <a:srgbClr val="FFE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3" name="Diamond 42">
                <a:extLst>
                  <a:ext uri="{FF2B5EF4-FFF2-40B4-BE49-F238E27FC236}">
                    <a16:creationId xmlns="" xmlns:a16="http://schemas.microsoft.com/office/drawing/2014/main" id="{CD35521D-2BF3-405B-A1B3-F8061E0FAAD5}"/>
                  </a:ext>
                </a:extLst>
              </p:cNvPr>
              <p:cNvSpPr/>
              <p:nvPr/>
            </p:nvSpPr>
            <p:spPr>
              <a:xfrm>
                <a:off x="664920" y="1340585"/>
                <a:ext cx="594760" cy="594760"/>
              </a:xfrm>
              <a:prstGeom prst="diamond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B11EDF06-94D2-4DC9-AE99-378ED8297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6" t="6694" r="9412" b="20680"/>
            <a:stretch/>
          </p:blipFill>
          <p:spPr>
            <a:xfrm>
              <a:off x="897023" y="1598628"/>
              <a:ext cx="175598" cy="15431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95737BE-C5A5-448A-8241-B1C0AC2C5925}"/>
              </a:ext>
            </a:extLst>
          </p:cNvPr>
          <p:cNvGrpSpPr/>
          <p:nvPr/>
        </p:nvGrpSpPr>
        <p:grpSpPr>
          <a:xfrm>
            <a:off x="1385777" y="850860"/>
            <a:ext cx="685800" cy="940194"/>
            <a:chOff x="2388715" y="1195689"/>
            <a:chExt cx="914400" cy="1253592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B0CEA5F8-65E7-4934-B73F-2284D24E03FA}"/>
                </a:ext>
              </a:extLst>
            </p:cNvPr>
            <p:cNvSpPr/>
            <p:nvPr/>
          </p:nvSpPr>
          <p:spPr>
            <a:xfrm>
              <a:off x="2813810" y="1854787"/>
              <a:ext cx="51822" cy="594494"/>
            </a:xfrm>
            <a:prstGeom prst="rect">
              <a:avLst/>
            </a:prstGeom>
            <a:gradFill>
              <a:gsLst>
                <a:gs pos="58000">
                  <a:srgbClr val="969696"/>
                </a:gs>
                <a:gs pos="100000">
                  <a:schemeClr val="bg1">
                    <a:lumMod val="50000"/>
                  </a:schemeClr>
                </a:gs>
                <a:gs pos="16000">
                  <a:schemeClr val="bg1">
                    <a:lumMod val="8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8D494BF1-D5C2-4760-81E2-E5C6AF490462}"/>
                </a:ext>
              </a:extLst>
            </p:cNvPr>
            <p:cNvGrpSpPr/>
            <p:nvPr/>
          </p:nvGrpSpPr>
          <p:grpSpPr>
            <a:xfrm>
              <a:off x="2388715" y="1195689"/>
              <a:ext cx="914400" cy="914400"/>
              <a:chOff x="9048750" y="3600450"/>
              <a:chExt cx="885825" cy="885825"/>
            </a:xfrm>
          </p:grpSpPr>
          <p:sp>
            <p:nvSpPr>
              <p:cNvPr id="37" name="Diamond 36">
                <a:extLst>
                  <a:ext uri="{FF2B5EF4-FFF2-40B4-BE49-F238E27FC236}">
                    <a16:creationId xmlns="" xmlns:a16="http://schemas.microsoft.com/office/drawing/2014/main" id="{64907980-38AE-4E73-A6E0-890B3A453D9B}"/>
                  </a:ext>
                </a:extLst>
              </p:cNvPr>
              <p:cNvSpPr/>
              <p:nvPr/>
            </p:nvSpPr>
            <p:spPr>
              <a:xfrm>
                <a:off x="9048750" y="3600450"/>
                <a:ext cx="885825" cy="885825"/>
              </a:xfrm>
              <a:prstGeom prst="diamond">
                <a:avLst/>
              </a:prstGeom>
              <a:solidFill>
                <a:srgbClr val="FFE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8" name="Diamond 37">
                <a:extLst>
                  <a:ext uri="{FF2B5EF4-FFF2-40B4-BE49-F238E27FC236}">
                    <a16:creationId xmlns="" xmlns:a16="http://schemas.microsoft.com/office/drawing/2014/main" id="{9581DFC9-013D-4CDD-8681-8A67058EC62C}"/>
                  </a:ext>
                </a:extLst>
              </p:cNvPr>
              <p:cNvSpPr/>
              <p:nvPr/>
            </p:nvSpPr>
            <p:spPr>
              <a:xfrm>
                <a:off x="9140522" y="3692222"/>
                <a:ext cx="702279" cy="702279"/>
              </a:xfrm>
              <a:prstGeom prst="diamond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13CB38CB-F593-4CA7-9288-4B74869AE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5" r="24456" b="17435"/>
            <a:stretch/>
          </p:blipFill>
          <p:spPr>
            <a:xfrm>
              <a:off x="2751336" y="1523177"/>
              <a:ext cx="194413" cy="30834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F653D38-C30C-4298-BB8E-6E5429EB87BB}"/>
              </a:ext>
            </a:extLst>
          </p:cNvPr>
          <p:cNvGrpSpPr/>
          <p:nvPr/>
        </p:nvGrpSpPr>
        <p:grpSpPr>
          <a:xfrm>
            <a:off x="2292775" y="799477"/>
            <a:ext cx="1114301" cy="1524518"/>
            <a:chOff x="4270266" y="1394736"/>
            <a:chExt cx="1485734" cy="2032690"/>
          </a:xfrm>
        </p:grpSpPr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E6E8844B-91F9-4728-9BC1-EC000092D3D6}"/>
                </a:ext>
              </a:extLst>
            </p:cNvPr>
            <p:cNvSpPr/>
            <p:nvPr/>
          </p:nvSpPr>
          <p:spPr>
            <a:xfrm>
              <a:off x="4270266" y="2634469"/>
              <a:ext cx="1485734" cy="792957"/>
            </a:xfrm>
            <a:prstGeom prst="ellipse">
              <a:avLst/>
            </a:prstGeom>
            <a:gradFill flip="none" rotWithShape="1">
              <a:gsLst>
                <a:gs pos="7000">
                  <a:schemeClr val="tx1">
                    <a:alpha val="72000"/>
                  </a:schemeClr>
                </a:gs>
                <a:gs pos="99115">
                  <a:schemeClr val="tx1">
                    <a:alpha val="0"/>
                  </a:schemeClr>
                </a:gs>
                <a:gs pos="56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4843B923-33A9-4784-A920-B3B690886E39}"/>
                </a:ext>
              </a:extLst>
            </p:cNvPr>
            <p:cNvGrpSpPr/>
            <p:nvPr/>
          </p:nvGrpSpPr>
          <p:grpSpPr>
            <a:xfrm>
              <a:off x="4509477" y="1394736"/>
              <a:ext cx="1005840" cy="1522503"/>
              <a:chOff x="4509477" y="1394736"/>
              <a:chExt cx="1005840" cy="152250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59759876-DDFB-42DC-9114-D3A6D953EEC9}"/>
                  </a:ext>
                </a:extLst>
              </p:cNvPr>
              <p:cNvSpPr/>
              <p:nvPr/>
            </p:nvSpPr>
            <p:spPr>
              <a:xfrm>
                <a:off x="4970146" y="2206823"/>
                <a:ext cx="61927" cy="710416"/>
              </a:xfrm>
              <a:prstGeom prst="rect">
                <a:avLst/>
              </a:prstGeom>
              <a:gradFill>
                <a:gsLst>
                  <a:gs pos="58000">
                    <a:srgbClr val="969696"/>
                  </a:gs>
                  <a:gs pos="100000">
                    <a:schemeClr val="bg1">
                      <a:lumMod val="50000"/>
                    </a:schemeClr>
                  </a:gs>
                  <a:gs pos="16000">
                    <a:schemeClr val="bg1">
                      <a:lumMod val="8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AF13A515-1682-4018-ABA0-0236DA04F0C6}"/>
                  </a:ext>
                </a:extLst>
              </p:cNvPr>
              <p:cNvGrpSpPr/>
              <p:nvPr/>
            </p:nvGrpSpPr>
            <p:grpSpPr>
              <a:xfrm>
                <a:off x="4509477" y="1394736"/>
                <a:ext cx="1005840" cy="1005840"/>
                <a:chOff x="9048750" y="3600450"/>
                <a:chExt cx="885825" cy="885825"/>
              </a:xfrm>
            </p:grpSpPr>
            <p:sp>
              <p:nvSpPr>
                <p:cNvPr id="31" name="Diamond 30">
                  <a:extLst>
                    <a:ext uri="{FF2B5EF4-FFF2-40B4-BE49-F238E27FC236}">
                      <a16:creationId xmlns="" xmlns:a16="http://schemas.microsoft.com/office/drawing/2014/main" id="{52EB8BEF-6EED-42EA-B7AD-455EF0362AF7}"/>
                    </a:ext>
                  </a:extLst>
                </p:cNvPr>
                <p:cNvSpPr/>
                <p:nvPr/>
              </p:nvSpPr>
              <p:spPr>
                <a:xfrm>
                  <a:off x="9048750" y="3600450"/>
                  <a:ext cx="885825" cy="885825"/>
                </a:xfrm>
                <a:prstGeom prst="diamond">
                  <a:avLst/>
                </a:prstGeom>
                <a:solidFill>
                  <a:srgbClr val="FFE1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2" name="Diamond 31">
                  <a:extLst>
                    <a:ext uri="{FF2B5EF4-FFF2-40B4-BE49-F238E27FC236}">
                      <a16:creationId xmlns="" xmlns:a16="http://schemas.microsoft.com/office/drawing/2014/main" id="{A84BE28A-1475-4C99-8B13-36E7D38949C3}"/>
                    </a:ext>
                  </a:extLst>
                </p:cNvPr>
                <p:cNvSpPr/>
                <p:nvPr/>
              </p:nvSpPr>
              <p:spPr>
                <a:xfrm>
                  <a:off x="9140522" y="3692222"/>
                  <a:ext cx="702279" cy="702279"/>
                </a:xfrm>
                <a:prstGeom prst="diamond">
                  <a:avLst/>
                </a:prstGeom>
                <a:no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pic>
            <p:nvPicPr>
              <p:cNvPr id="63" name="Picture 62">
                <a:extLst>
                  <a:ext uri="{FF2B5EF4-FFF2-40B4-BE49-F238E27FC236}">
                    <a16:creationId xmlns="" xmlns:a16="http://schemas.microsoft.com/office/drawing/2014/main" id="{E2C55B64-3ADE-4599-B941-D2E35E1A9D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1" r="5629" b="12416"/>
              <a:stretch/>
            </p:blipFill>
            <p:spPr>
              <a:xfrm>
                <a:off x="4856036" y="1746824"/>
                <a:ext cx="326358" cy="320774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1FD4F1A-A4F2-4C93-99EC-5688B364B2F7}"/>
              </a:ext>
            </a:extLst>
          </p:cNvPr>
          <p:cNvGrpSpPr/>
          <p:nvPr/>
        </p:nvGrpSpPr>
        <p:grpSpPr>
          <a:xfrm>
            <a:off x="3521869" y="885615"/>
            <a:ext cx="1257410" cy="1748612"/>
            <a:chOff x="6583673" y="1942936"/>
            <a:chExt cx="1676547" cy="2331482"/>
          </a:xfrm>
        </p:grpSpPr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A20477A0-D97B-4771-93A5-DC5A89793104}"/>
                </a:ext>
              </a:extLst>
            </p:cNvPr>
            <p:cNvSpPr/>
            <p:nvPr/>
          </p:nvSpPr>
          <p:spPr>
            <a:xfrm>
              <a:off x="6583673" y="3379621"/>
              <a:ext cx="1676547" cy="894797"/>
            </a:xfrm>
            <a:prstGeom prst="ellipse">
              <a:avLst/>
            </a:prstGeom>
            <a:gradFill flip="none" rotWithShape="1">
              <a:gsLst>
                <a:gs pos="7000">
                  <a:schemeClr val="tx1">
                    <a:alpha val="72000"/>
                  </a:schemeClr>
                </a:gs>
                <a:gs pos="99115">
                  <a:schemeClr val="tx1">
                    <a:alpha val="0"/>
                  </a:schemeClr>
                </a:gs>
                <a:gs pos="56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009C362-C5C2-4939-B3C7-C49585440E5B}"/>
                </a:ext>
              </a:extLst>
            </p:cNvPr>
            <p:cNvSpPr/>
            <p:nvPr/>
          </p:nvSpPr>
          <p:spPr>
            <a:xfrm>
              <a:off x="7387008" y="2974950"/>
              <a:ext cx="69880" cy="801655"/>
            </a:xfrm>
            <a:prstGeom prst="rect">
              <a:avLst/>
            </a:prstGeom>
            <a:gradFill>
              <a:gsLst>
                <a:gs pos="58000">
                  <a:srgbClr val="969696"/>
                </a:gs>
                <a:gs pos="100000">
                  <a:schemeClr val="bg1">
                    <a:lumMod val="50000"/>
                  </a:schemeClr>
                </a:gs>
                <a:gs pos="16000">
                  <a:schemeClr val="bg1">
                    <a:lumMod val="8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1294A0DE-2BC5-46C1-ACAC-3407CBE9A807}"/>
                </a:ext>
              </a:extLst>
            </p:cNvPr>
            <p:cNvGrpSpPr/>
            <p:nvPr/>
          </p:nvGrpSpPr>
          <p:grpSpPr>
            <a:xfrm>
              <a:off x="6868570" y="1942936"/>
              <a:ext cx="1097280" cy="1097280"/>
              <a:chOff x="9048750" y="3600450"/>
              <a:chExt cx="885825" cy="885825"/>
            </a:xfrm>
          </p:grpSpPr>
          <p:sp>
            <p:nvSpPr>
              <p:cNvPr id="25" name="Diamond 24">
                <a:extLst>
                  <a:ext uri="{FF2B5EF4-FFF2-40B4-BE49-F238E27FC236}">
                    <a16:creationId xmlns="" xmlns:a16="http://schemas.microsoft.com/office/drawing/2014/main" id="{D8F4A095-2AD5-4EA0-85BE-63CB2DD230C1}"/>
                  </a:ext>
                </a:extLst>
              </p:cNvPr>
              <p:cNvSpPr/>
              <p:nvPr/>
            </p:nvSpPr>
            <p:spPr>
              <a:xfrm>
                <a:off x="9048750" y="3600450"/>
                <a:ext cx="885825" cy="885825"/>
              </a:xfrm>
              <a:prstGeom prst="diamond">
                <a:avLst/>
              </a:prstGeom>
              <a:solidFill>
                <a:srgbClr val="FFE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6" name="Diamond 25">
                <a:extLst>
                  <a:ext uri="{FF2B5EF4-FFF2-40B4-BE49-F238E27FC236}">
                    <a16:creationId xmlns="" xmlns:a16="http://schemas.microsoft.com/office/drawing/2014/main" id="{E56C5086-80E8-4708-9A89-470CE09C2DD2}"/>
                  </a:ext>
                </a:extLst>
              </p:cNvPr>
              <p:cNvSpPr/>
              <p:nvPr/>
            </p:nvSpPr>
            <p:spPr>
              <a:xfrm>
                <a:off x="9140522" y="3692222"/>
                <a:ext cx="702279" cy="702279"/>
              </a:xfrm>
              <a:prstGeom prst="diamond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64036D4A-9CEB-4707-8C95-1C91AB7EE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09" t="1667" r="19009" b="17434"/>
            <a:stretch/>
          </p:blipFill>
          <p:spPr>
            <a:xfrm>
              <a:off x="7256947" y="2280945"/>
              <a:ext cx="297725" cy="39238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D738933-6C5F-4A19-8227-DA2F33977074}"/>
              </a:ext>
            </a:extLst>
          </p:cNvPr>
          <p:cNvGrpSpPr/>
          <p:nvPr/>
        </p:nvGrpSpPr>
        <p:grpSpPr>
          <a:xfrm>
            <a:off x="4693431" y="1115660"/>
            <a:ext cx="1359552" cy="2070420"/>
            <a:chOff x="8569180" y="3117458"/>
            <a:chExt cx="1812736" cy="2760560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B8AEB349-E0D6-44F3-A0E8-BC849CAE2A5B}"/>
                </a:ext>
              </a:extLst>
            </p:cNvPr>
            <p:cNvSpPr/>
            <p:nvPr/>
          </p:nvSpPr>
          <p:spPr>
            <a:xfrm>
              <a:off x="8569180" y="4910535"/>
              <a:ext cx="1812736" cy="967483"/>
            </a:xfrm>
            <a:prstGeom prst="ellipse">
              <a:avLst/>
            </a:prstGeom>
            <a:gradFill flip="none" rotWithShape="1">
              <a:gsLst>
                <a:gs pos="7000">
                  <a:schemeClr val="tx1">
                    <a:alpha val="72000"/>
                  </a:schemeClr>
                </a:gs>
                <a:gs pos="99115">
                  <a:schemeClr val="tx1">
                    <a:alpha val="0"/>
                  </a:schemeClr>
                </a:gs>
                <a:gs pos="56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697F18F8-7BB9-4CD7-8225-17695D4CB81E}"/>
                </a:ext>
              </a:extLst>
            </p:cNvPr>
            <p:cNvSpPr/>
            <p:nvPr/>
          </p:nvSpPr>
          <p:spPr>
            <a:xfrm>
              <a:off x="9437770" y="4439502"/>
              <a:ext cx="75557" cy="866775"/>
            </a:xfrm>
            <a:prstGeom prst="rect">
              <a:avLst/>
            </a:prstGeom>
            <a:gradFill>
              <a:gsLst>
                <a:gs pos="58000">
                  <a:srgbClr val="969696"/>
                </a:gs>
                <a:gs pos="100000">
                  <a:schemeClr val="bg1">
                    <a:lumMod val="50000"/>
                  </a:schemeClr>
                </a:gs>
                <a:gs pos="16000">
                  <a:schemeClr val="bg1">
                    <a:lumMod val="8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E1FB287-0CA0-4C74-A201-2D2125DBC4BE}"/>
                </a:ext>
              </a:extLst>
            </p:cNvPr>
            <p:cNvGrpSpPr/>
            <p:nvPr/>
          </p:nvGrpSpPr>
          <p:grpSpPr>
            <a:xfrm>
              <a:off x="8757377" y="3117458"/>
              <a:ext cx="1463040" cy="1463040"/>
              <a:chOff x="9048750" y="3600450"/>
              <a:chExt cx="885825" cy="885825"/>
            </a:xfrm>
          </p:grpSpPr>
          <p:sp>
            <p:nvSpPr>
              <p:cNvPr id="10" name="Diamond 9">
                <a:extLst>
                  <a:ext uri="{FF2B5EF4-FFF2-40B4-BE49-F238E27FC236}">
                    <a16:creationId xmlns="" xmlns:a16="http://schemas.microsoft.com/office/drawing/2014/main" id="{DF1D2A22-A261-4596-9EC5-899B4C5AFBA2}"/>
                  </a:ext>
                </a:extLst>
              </p:cNvPr>
              <p:cNvSpPr/>
              <p:nvPr/>
            </p:nvSpPr>
            <p:spPr>
              <a:xfrm>
                <a:off x="9048750" y="3600450"/>
                <a:ext cx="885825" cy="885825"/>
              </a:xfrm>
              <a:prstGeom prst="diamond">
                <a:avLst/>
              </a:prstGeom>
              <a:solidFill>
                <a:srgbClr val="FFE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6" name="Diamond 15">
                <a:extLst>
                  <a:ext uri="{FF2B5EF4-FFF2-40B4-BE49-F238E27FC236}">
                    <a16:creationId xmlns="" xmlns:a16="http://schemas.microsoft.com/office/drawing/2014/main" id="{DFED4F50-874A-4D81-AB43-C6AE5B076D90}"/>
                  </a:ext>
                </a:extLst>
              </p:cNvPr>
              <p:cNvSpPr/>
              <p:nvPr/>
            </p:nvSpPr>
            <p:spPr>
              <a:xfrm>
                <a:off x="9140522" y="3692222"/>
                <a:ext cx="702279" cy="702279"/>
              </a:xfrm>
              <a:prstGeom prst="diamond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ED136353-09E1-4CE2-A41D-98799AE16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" t="7720" r="5629" b="22211"/>
            <a:stretch/>
          </p:blipFill>
          <p:spPr>
            <a:xfrm>
              <a:off x="9244932" y="3594491"/>
              <a:ext cx="536790" cy="424289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1E9178C-CA7C-43AB-BC24-957CDE5D66F3}"/>
              </a:ext>
            </a:extLst>
          </p:cNvPr>
          <p:cNvGrpSpPr/>
          <p:nvPr/>
        </p:nvGrpSpPr>
        <p:grpSpPr>
          <a:xfrm>
            <a:off x="6908911" y="3153927"/>
            <a:ext cx="1233833" cy="1611952"/>
            <a:chOff x="614908" y="1316233"/>
            <a:chExt cx="731520" cy="911111"/>
          </a:xfrm>
        </p:grpSpPr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74075E04-983F-406B-BF94-4EB1EAA8BB59}"/>
                </a:ext>
              </a:extLst>
            </p:cNvPr>
            <p:cNvSpPr/>
            <p:nvPr/>
          </p:nvSpPr>
          <p:spPr>
            <a:xfrm>
              <a:off x="956799" y="1774627"/>
              <a:ext cx="39463" cy="452717"/>
            </a:xfrm>
            <a:prstGeom prst="rect">
              <a:avLst/>
            </a:prstGeom>
            <a:gradFill>
              <a:gsLst>
                <a:gs pos="58000">
                  <a:srgbClr val="969696"/>
                </a:gs>
                <a:gs pos="100000">
                  <a:schemeClr val="bg1">
                    <a:lumMod val="50000"/>
                  </a:schemeClr>
                </a:gs>
                <a:gs pos="16000">
                  <a:schemeClr val="bg1">
                    <a:lumMod val="8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="" xmlns:a16="http://schemas.microsoft.com/office/drawing/2014/main" id="{F56A7E17-756C-4124-A0B4-85D70ABE7517}"/>
                </a:ext>
              </a:extLst>
            </p:cNvPr>
            <p:cNvGrpSpPr/>
            <p:nvPr/>
          </p:nvGrpSpPr>
          <p:grpSpPr>
            <a:xfrm>
              <a:off x="614908" y="1316233"/>
              <a:ext cx="731520" cy="731520"/>
              <a:chOff x="587198" y="1262863"/>
              <a:chExt cx="750205" cy="750205"/>
            </a:xfrm>
          </p:grpSpPr>
          <p:sp>
            <p:nvSpPr>
              <p:cNvPr id="68" name="Diamond 67">
                <a:extLst>
                  <a:ext uri="{FF2B5EF4-FFF2-40B4-BE49-F238E27FC236}">
                    <a16:creationId xmlns="" xmlns:a16="http://schemas.microsoft.com/office/drawing/2014/main" id="{FE206CB9-4CF0-4D3B-AC69-E72071412D27}"/>
                  </a:ext>
                </a:extLst>
              </p:cNvPr>
              <p:cNvSpPr/>
              <p:nvPr/>
            </p:nvSpPr>
            <p:spPr>
              <a:xfrm>
                <a:off x="587198" y="1262863"/>
                <a:ext cx="750205" cy="750205"/>
              </a:xfrm>
              <a:prstGeom prst="diamond">
                <a:avLst/>
              </a:prstGeom>
              <a:solidFill>
                <a:srgbClr val="FFE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0" name="Diamond 69">
                <a:extLst>
                  <a:ext uri="{FF2B5EF4-FFF2-40B4-BE49-F238E27FC236}">
                    <a16:creationId xmlns="" xmlns:a16="http://schemas.microsoft.com/office/drawing/2014/main" id="{DF13B5C6-BBAC-4178-953C-300CC72F2DCB}"/>
                  </a:ext>
                </a:extLst>
              </p:cNvPr>
              <p:cNvSpPr/>
              <p:nvPr/>
            </p:nvSpPr>
            <p:spPr>
              <a:xfrm>
                <a:off x="664920" y="1340585"/>
                <a:ext cx="594760" cy="594760"/>
              </a:xfrm>
              <a:prstGeom prst="diamond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D693F72C-2A4A-4896-B81D-0B80DD789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6" t="6694" r="9412" b="20680"/>
            <a:stretch/>
          </p:blipFill>
          <p:spPr>
            <a:xfrm>
              <a:off x="897023" y="1598628"/>
              <a:ext cx="175598" cy="154316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053C0932-D63C-4BB0-86A3-17B7F6F2D50E}"/>
              </a:ext>
            </a:extLst>
          </p:cNvPr>
          <p:cNvGrpSpPr/>
          <p:nvPr/>
        </p:nvGrpSpPr>
        <p:grpSpPr>
          <a:xfrm>
            <a:off x="5824708" y="1783883"/>
            <a:ext cx="1630262" cy="2282421"/>
            <a:chOff x="4270266" y="1394736"/>
            <a:chExt cx="1485734" cy="2032690"/>
          </a:xfrm>
        </p:grpSpPr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AC397080-FAB7-409E-9501-FFFF1573B932}"/>
                </a:ext>
              </a:extLst>
            </p:cNvPr>
            <p:cNvSpPr/>
            <p:nvPr/>
          </p:nvSpPr>
          <p:spPr>
            <a:xfrm>
              <a:off x="4270266" y="2634469"/>
              <a:ext cx="1485734" cy="792957"/>
            </a:xfrm>
            <a:prstGeom prst="ellipse">
              <a:avLst/>
            </a:prstGeom>
            <a:gradFill flip="none" rotWithShape="1">
              <a:gsLst>
                <a:gs pos="7000">
                  <a:schemeClr val="tx1">
                    <a:alpha val="72000"/>
                  </a:schemeClr>
                </a:gs>
                <a:gs pos="99115">
                  <a:schemeClr val="tx1">
                    <a:alpha val="0"/>
                  </a:schemeClr>
                </a:gs>
                <a:gs pos="56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="" xmlns:a16="http://schemas.microsoft.com/office/drawing/2014/main" id="{CBAB652A-ACDA-4FDA-945C-98813D3E0E74}"/>
                </a:ext>
              </a:extLst>
            </p:cNvPr>
            <p:cNvGrpSpPr/>
            <p:nvPr/>
          </p:nvGrpSpPr>
          <p:grpSpPr>
            <a:xfrm>
              <a:off x="4509477" y="1394736"/>
              <a:ext cx="1005840" cy="1522503"/>
              <a:chOff x="4509477" y="1394736"/>
              <a:chExt cx="1005840" cy="1522503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="" xmlns:a16="http://schemas.microsoft.com/office/drawing/2014/main" id="{E84B7102-E6F4-4FE3-9E28-9A7F81C5B491}"/>
                  </a:ext>
                </a:extLst>
              </p:cNvPr>
              <p:cNvSpPr/>
              <p:nvPr/>
            </p:nvSpPr>
            <p:spPr>
              <a:xfrm>
                <a:off x="4970146" y="2206823"/>
                <a:ext cx="61927" cy="710416"/>
              </a:xfrm>
              <a:prstGeom prst="rect">
                <a:avLst/>
              </a:prstGeom>
              <a:gradFill>
                <a:gsLst>
                  <a:gs pos="58000">
                    <a:srgbClr val="969696"/>
                  </a:gs>
                  <a:gs pos="100000">
                    <a:schemeClr val="bg1">
                      <a:lumMod val="50000"/>
                    </a:schemeClr>
                  </a:gs>
                  <a:gs pos="16000">
                    <a:schemeClr val="bg1">
                      <a:lumMod val="8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="" xmlns:a16="http://schemas.microsoft.com/office/drawing/2014/main" id="{7E8C4EA4-1365-4BA7-BF9F-AA72E8A3F591}"/>
                  </a:ext>
                </a:extLst>
              </p:cNvPr>
              <p:cNvGrpSpPr/>
              <p:nvPr/>
            </p:nvGrpSpPr>
            <p:grpSpPr>
              <a:xfrm>
                <a:off x="4509477" y="1394736"/>
                <a:ext cx="1005840" cy="1005840"/>
                <a:chOff x="9048750" y="3600450"/>
                <a:chExt cx="885825" cy="885825"/>
              </a:xfrm>
            </p:grpSpPr>
            <p:sp>
              <p:nvSpPr>
                <p:cNvPr id="78" name="Diamond 77">
                  <a:extLst>
                    <a:ext uri="{FF2B5EF4-FFF2-40B4-BE49-F238E27FC236}">
                      <a16:creationId xmlns="" xmlns:a16="http://schemas.microsoft.com/office/drawing/2014/main" id="{73946D62-4AEA-4192-95F9-23B6CE857631}"/>
                    </a:ext>
                  </a:extLst>
                </p:cNvPr>
                <p:cNvSpPr/>
                <p:nvPr/>
              </p:nvSpPr>
              <p:spPr>
                <a:xfrm>
                  <a:off x="9048750" y="3600450"/>
                  <a:ext cx="885825" cy="885825"/>
                </a:xfrm>
                <a:prstGeom prst="diamond">
                  <a:avLst/>
                </a:prstGeom>
                <a:solidFill>
                  <a:srgbClr val="FFE1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Diamond 78">
                  <a:extLst>
                    <a:ext uri="{FF2B5EF4-FFF2-40B4-BE49-F238E27FC236}">
                      <a16:creationId xmlns="" xmlns:a16="http://schemas.microsoft.com/office/drawing/2014/main" id="{174EBC38-FB7C-4F30-BEA6-F9BF0D602798}"/>
                    </a:ext>
                  </a:extLst>
                </p:cNvPr>
                <p:cNvSpPr/>
                <p:nvPr/>
              </p:nvSpPr>
              <p:spPr>
                <a:xfrm>
                  <a:off x="9140522" y="3692222"/>
                  <a:ext cx="702279" cy="702279"/>
                </a:xfrm>
                <a:prstGeom prst="diamond">
                  <a:avLst/>
                </a:prstGeom>
                <a:no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pic>
            <p:nvPicPr>
              <p:cNvPr id="77" name="Picture 76">
                <a:extLst>
                  <a:ext uri="{FF2B5EF4-FFF2-40B4-BE49-F238E27FC236}">
                    <a16:creationId xmlns="" xmlns:a16="http://schemas.microsoft.com/office/drawing/2014/main" id="{D5BF57A0-6FAC-4C53-88DF-A8049340CE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1" r="5629" b="12416"/>
              <a:stretch/>
            </p:blipFill>
            <p:spPr>
              <a:xfrm>
                <a:off x="4856036" y="1746824"/>
                <a:ext cx="326358" cy="320774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7BE85DCC-8B7F-42CC-9C4F-63908500BD56}"/>
              </a:ext>
            </a:extLst>
          </p:cNvPr>
          <p:cNvGrpSpPr/>
          <p:nvPr/>
        </p:nvGrpSpPr>
        <p:grpSpPr>
          <a:xfrm>
            <a:off x="6191249" y="1161513"/>
            <a:ext cx="1058242" cy="501224"/>
            <a:chOff x="2105113" y="440561"/>
            <a:chExt cx="1410989" cy="668298"/>
          </a:xfrm>
        </p:grpSpPr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FF65D953-8B13-4BE8-A749-0A569790E13E}"/>
                </a:ext>
              </a:extLst>
            </p:cNvPr>
            <p:cNvSpPr txBox="1"/>
            <p:nvPr/>
          </p:nvSpPr>
          <p:spPr>
            <a:xfrm>
              <a:off x="2357526" y="440561"/>
              <a:ext cx="9061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050" b="1" dirty="0">
                  <a:latin typeface="Oswald" panose="02000503000000000000" pitchFamily="2" charset="0"/>
                </a:rPr>
                <a:t>6</a:t>
              </a:r>
              <a:endParaRPr lang="en-US" sz="1050" b="1" dirty="0">
                <a:latin typeface="Oswald" panose="02000503000000000000" pitchFamily="2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="" xmlns:a16="http://schemas.microsoft.com/office/drawing/2014/main" id="{AED3E5D5-EC8D-4512-9862-6AC0EBEDD500}"/>
                </a:ext>
              </a:extLst>
            </p:cNvPr>
            <p:cNvSpPr txBox="1"/>
            <p:nvPr/>
          </p:nvSpPr>
          <p:spPr>
            <a:xfrm>
              <a:off x="2105113" y="739527"/>
              <a:ext cx="1410989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1200" b="1" dirty="0">
                  <a:latin typeface="Helvetica" panose="020B0604020202020204" pitchFamily="34" charset="0"/>
                </a:rPr>
                <a:t>لعبة تفاعلية</a:t>
              </a:r>
              <a:endParaRPr lang="en-US" sz="1200" b="1" dirty="0">
                <a:latin typeface="Helvetica" panose="020B0604020202020204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9ED930DA-4651-4A31-B27C-099372EB4624}"/>
              </a:ext>
            </a:extLst>
          </p:cNvPr>
          <p:cNvGrpSpPr/>
          <p:nvPr/>
        </p:nvGrpSpPr>
        <p:grpSpPr>
          <a:xfrm>
            <a:off x="7277999" y="2609272"/>
            <a:ext cx="1058242" cy="434521"/>
            <a:chOff x="2105113" y="529496"/>
            <a:chExt cx="1410989" cy="579361"/>
          </a:xfrm>
        </p:grpSpPr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DE47FEB3-9D2D-4A27-A04E-3E1A23846036}"/>
                </a:ext>
              </a:extLst>
            </p:cNvPr>
            <p:cNvSpPr txBox="1"/>
            <p:nvPr/>
          </p:nvSpPr>
          <p:spPr>
            <a:xfrm>
              <a:off x="2360729" y="529496"/>
              <a:ext cx="906162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200" b="1" dirty="0">
                  <a:latin typeface="Oswald" panose="02000503000000000000" pitchFamily="2" charset="0"/>
                </a:rPr>
                <a:t>7</a:t>
              </a:r>
              <a:endParaRPr lang="en-US" sz="1200" b="1" dirty="0">
                <a:latin typeface="Oswald" panose="02000503000000000000" pitchFamily="2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5CDDC4B7-E811-40F2-803C-E2FFDF762232}"/>
                </a:ext>
              </a:extLst>
            </p:cNvPr>
            <p:cNvSpPr txBox="1"/>
            <p:nvPr/>
          </p:nvSpPr>
          <p:spPr>
            <a:xfrm>
              <a:off x="2105113" y="739526"/>
              <a:ext cx="1410989" cy="369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1200" b="1" dirty="0">
                  <a:latin typeface="Helvetica" panose="020B0604020202020204" pitchFamily="34" charset="0"/>
                </a:rPr>
                <a:t>تذكرة الخروج</a:t>
              </a:r>
              <a:endParaRPr lang="en-US" sz="1200" b="1" dirty="0">
                <a:latin typeface="Helvetica" panose="020B0604020202020204" pitchFamily="34" charset="0"/>
              </a:endParaRPr>
            </a:p>
          </p:txBody>
        </p:sp>
      </p:grpSp>
      <p:sp>
        <p:nvSpPr>
          <p:cNvPr id="86" name="Google Shape;1398;p36">
            <a:extLst>
              <a:ext uri="{FF2B5EF4-FFF2-40B4-BE49-F238E27FC236}">
                <a16:creationId xmlns="" xmlns:a16="http://schemas.microsoft.com/office/drawing/2014/main" id="{A7518F10-7B0F-4E9D-972C-2D2853AE9772}"/>
              </a:ext>
            </a:extLst>
          </p:cNvPr>
          <p:cNvSpPr txBox="1">
            <a:spLocks/>
          </p:cNvSpPr>
          <p:nvPr/>
        </p:nvSpPr>
        <p:spPr>
          <a:xfrm>
            <a:off x="5401542" y="111088"/>
            <a:ext cx="3574505" cy="481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ar-SA" sz="4500" dirty="0">
                <a:solidFill>
                  <a:srgbClr val="FF0000"/>
                </a:solidFill>
              </a:rPr>
              <a:t>خط سير الحصة </a:t>
            </a:r>
          </a:p>
        </p:txBody>
      </p:sp>
      <p:pic>
        <p:nvPicPr>
          <p:cNvPr id="87" name="Picture 86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F3D985A2-14E7-4CC4-81B0-B4E21AB699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54" y="-299432"/>
            <a:ext cx="1762501" cy="186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0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11" grpId="0" animBg="1"/>
      <p:bldP spid="9" grpId="0" animBg="1"/>
      <p:bldP spid="6" grpId="0" animBg="1"/>
      <p:bldP spid="8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478C60C4-F675-4CF4-931B-0EC9E578D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1640" l="10000" r="90185">
                        <a14:foregroundMark x1="60185" y1="10299" x2="59120" y2="34855"/>
                        <a14:foregroundMark x1="60185" y1="33683" x2="69907" y2="33360"/>
                        <a14:foregroundMark x1="69907" y1="33360" x2="76019" y2="28554"/>
                        <a14:foregroundMark x1="76019" y1="28554" x2="77361" y2="5372"/>
                        <a14:foregroundMark x1="81343" y1="18498" x2="87778" y2="18013"/>
                        <a14:foregroundMark x1="90231" y1="91478" x2="86204" y2="91680"/>
                        <a14:foregroundMark x1="51019" y1="28958" x2="56667" y2="29281"/>
                        <a14:foregroundMark x1="60278" y1="36995" x2="60278" y2="36995"/>
                        <a14:foregroundMark x1="57500" y1="38853" x2="57500" y2="38853"/>
                        <a14:foregroundMark x1="59722" y1="41721" x2="53287" y2="35703"/>
                        <a14:foregroundMark x1="53287" y1="35703" x2="52315" y2="28837"/>
                        <a14:foregroundMark x1="49352" y1="29443" x2="56574" y2="29604"/>
                        <a14:foregroundMark x1="48611" y1="27827" x2="48704" y2="28756"/>
                        <a14:foregroundMark x1="50231" y1="31139" x2="54769" y2="38691"/>
                        <a14:foregroundMark x1="52037" y1="30977" x2="56713" y2="30977"/>
                        <a14:foregroundMark x1="50926" y1="27544" x2="57870" y2="27989"/>
                        <a14:foregroundMark x1="54028" y1="30654" x2="54630" y2="32754"/>
                        <a14:foregroundMark x1="51389" y1="30493" x2="52315" y2="32229"/>
                        <a14:foregroundMark x1="49120" y1="29402" x2="51065" y2="31300"/>
                        <a14:foregroundMark x1="80648" y1="5250" x2="77361" y2="5614"/>
                        <a14:foregroundMark x1="52870" y1="26939" x2="57685" y2="26817"/>
                        <a14:foregroundMark x1="57685" y1="26817" x2="58750" y2="26817"/>
                        <a14:foregroundMark x1="67778" y1="29200" x2="67778" y2="30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8" t="1" b="18489"/>
          <a:stretch/>
        </p:blipFill>
        <p:spPr>
          <a:xfrm>
            <a:off x="4315134" y="-252979"/>
            <a:ext cx="5598942" cy="5095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1C2240-0A3D-4E02-8631-409EA07D2026}"/>
              </a:ext>
            </a:extLst>
          </p:cNvPr>
          <p:cNvSpPr txBox="1"/>
          <p:nvPr/>
        </p:nvSpPr>
        <p:spPr>
          <a:xfrm>
            <a:off x="0" y="0"/>
            <a:ext cx="697230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342900">
              <a:buClrTx/>
              <a:defRPr/>
            </a:pPr>
            <a:r>
              <a:rPr lang="ar-AE" sz="33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cs typeface="Arial" panose="020B0604020202020204" pitchFamily="34" charset="0"/>
              </a:rPr>
              <a:t>أكمل: حفظت فاطمة بنت عبدالملك......</a:t>
            </a:r>
            <a:endParaRPr lang="en-US" sz="3300" b="1" kern="120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802D0DA-3CE3-4F8E-AAE5-92AEF659429E}"/>
              </a:ext>
            </a:extLst>
          </p:cNvPr>
          <p:cNvSpPr/>
          <p:nvPr/>
        </p:nvSpPr>
        <p:spPr>
          <a:xfrm>
            <a:off x="134224" y="3289257"/>
            <a:ext cx="2113487" cy="143891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الأدب</a:t>
            </a:r>
            <a:endParaRPr lang="en-US" sz="105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260B541-2367-46C0-A7CE-150038925443}"/>
              </a:ext>
            </a:extLst>
          </p:cNvPr>
          <p:cNvSpPr/>
          <p:nvPr/>
        </p:nvSpPr>
        <p:spPr>
          <a:xfrm>
            <a:off x="5790787" y="3263168"/>
            <a:ext cx="2113487" cy="142313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القرآن والحديث</a:t>
            </a:r>
            <a:endParaRPr lang="en-US" sz="12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C815E43-741E-4F67-B7CE-DCAC16BBDF42}"/>
              </a:ext>
            </a:extLst>
          </p:cNvPr>
          <p:cNvSpPr/>
          <p:nvPr/>
        </p:nvSpPr>
        <p:spPr>
          <a:xfrm>
            <a:off x="0" y="4842292"/>
            <a:ext cx="9144000" cy="301208"/>
          </a:xfrm>
          <a:prstGeom prst="roundRect">
            <a:avLst/>
          </a:prstGeom>
          <a:solidFill>
            <a:srgbClr val="99003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C7D9257-AA22-4CC1-87E2-A95B16A400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72" t="33822" r="6946" b="19956"/>
          <a:stretch/>
        </p:blipFill>
        <p:spPr>
          <a:xfrm>
            <a:off x="2755704" y="894817"/>
            <a:ext cx="1559431" cy="1236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Question What Sticker by A is for Ai">
            <a:extLst>
              <a:ext uri="{FF2B5EF4-FFF2-40B4-BE49-F238E27FC236}">
                <a16:creationId xmlns="" xmlns:a16="http://schemas.microsoft.com/office/drawing/2014/main" id="{B120C35F-F4EB-47FC-A1F8-6A6C28B64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421" flipH="1">
            <a:off x="1339933" y="1011279"/>
            <a:ext cx="1329314" cy="9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EB817C12-D213-484D-9FD5-9B895639D0BA}"/>
              </a:ext>
            </a:extLst>
          </p:cNvPr>
          <p:cNvSpPr/>
          <p:nvPr/>
        </p:nvSpPr>
        <p:spPr>
          <a:xfrm>
            <a:off x="2724241" y="3287782"/>
            <a:ext cx="2113487" cy="143891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الشعر</a:t>
            </a:r>
            <a:endParaRPr lang="en-US" sz="1050" b="1" kern="1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787 L 1.66667E-6 -0.00764 C 0.00508 -0.02871 0.01055 -0.04931 0.01523 -0.07014 C 0.01927 -0.08681 0.01367 -0.075 0.01966 -0.08565 C 0.02018 -0.0882 0.01979 -0.09097 0.02096 -0.09283 C 0.02344 -0.09699 0.02721 -0.09931 0.02969 -0.10347 L 0.03229 -0.1088 C 0.03607 -0.12222 0.03112 -0.10556 0.03659 -0.11945 C 0.04258 -0.13403 0.03281 -0.11482 0.04075 -0.13009 C 0.04336 -0.14028 0.04023 -0.13079 0.04648 -0.14074 C 0.04857 -0.14398 0.04961 -0.14815 0.05208 -0.15116 C 0.05312 -0.15255 0.05417 -0.15347 0.05508 -0.15463 C 0.05716 -0.1581 0.0582 -0.1625 0.06081 -0.16528 C 0.0625 -0.16783 0.06497 -0.16991 0.06627 -0.17246 C 0.06914 -0.17778 0.06927 -0.17871 0.07344 -0.18334 C 0.07461 -0.18426 0.07617 -0.18519 0.07773 -0.18658 C 0.07917 -0.19005 0.07982 -0.19445 0.08177 -0.19699 C 0.08333 -0.19908 0.08581 -0.19954 0.0875 -0.2007 C 0.08906 -0.20185 0.09062 -0.20301 0.0918 -0.2044 C 0.09948 -0.21296 0.09792 -0.21389 0.10469 -0.21852 C 0.10638 -0.21968 0.10846 -0.22084 0.11042 -0.22199 C 0.11315 -0.22732 0.11302 -0.22801 0.11758 -0.23264 C 0.11914 -0.23449 0.12122 -0.23588 0.12305 -0.23773 C 0.12448 -0.23935 0.12565 -0.24167 0.12721 -0.24329 C 0.12864 -0.24468 0.13021 -0.24537 0.13164 -0.24676 C 0.13294 -0.24838 0.13424 -0.2507 0.13581 -0.25209 C 0.1375 -0.25371 0.13958 -0.2544 0.14167 -0.25556 C 0.14466 -0.25949 0.14596 -0.26204 0.15 -0.26459 C 0.15117 -0.26528 0.15299 -0.26574 0.15417 -0.26621 C 0.1556 -0.26783 0.15677 -0.27014 0.15846 -0.27153 C 0.15989 -0.27292 0.16732 -0.27477 0.16836 -0.275 C 0.17031 -0.27593 0.172 -0.27755 0.17396 -0.27847 C 0.17825 -0.28056 0.18268 -0.28218 0.18685 -0.28403 C 0.18815 -0.28472 0.18971 -0.28542 0.19114 -0.28565 L 0.19831 -0.28727 C 0.20403 -0.29028 0.20924 -0.29445 0.2151 -0.2963 C 0.2293 -0.3007 0.22278 -0.29884 0.23502 -0.30162 C 0.23789 -0.30278 0.24075 -0.30371 0.24362 -0.30533 C 0.24583 -0.30648 0.24805 -0.30764 0.25052 -0.30857 C 0.25325 -0.30949 0.25625 -0.30972 0.25924 -0.31019 C 0.27331 -0.31736 0.25976 -0.31111 0.27187 -0.31574 C 0.27461 -0.31667 0.27734 -0.31829 0.28034 -0.31921 C 0.28789 -0.32153 0.28737 -0.31968 0.29297 -0.32269 C 0.29518 -0.32384 0.29687 -0.32546 0.29857 -0.32639 C 0.30325 -0.32871 0.31536 -0.33426 0.31862 -0.33519 C 0.3293 -0.33773 0.32318 -0.33634 0.33698 -0.34051 C 0.3388 -0.34097 0.34062 -0.34144 0.34271 -0.34236 C 0.34609 -0.34375 0.34909 -0.34514 0.35273 -0.34584 C 0.35612 -0.34676 0.36002 -0.34722 0.36393 -0.34722 L 0.42643 -0.34584 C 0.42812 -0.34584 0.43021 -0.34491 0.4319 -0.34421 C 0.43542 -0.34236 0.43893 -0.33959 0.4418 -0.33704 C 0.44375 -0.33542 0.44518 -0.33357 0.44687 -0.33171 C 0.44844 -0.33009 0.44948 -0.32755 0.45195 -0.32639 C 0.45351 -0.325 0.4556 -0.32384 0.45768 -0.32269 C 0.45846 -0.32107 0.45898 -0.31875 0.46028 -0.31736 C 0.46289 -0.31482 0.46653 -0.31366 0.46888 -0.31019 C 0.47851 -0.29838 0.46354 -0.31667 0.47552 -0.30347 C 0.47799 -0.30116 0.48008 -0.29884 0.48164 -0.2963 C 0.48242 -0.29468 0.4832 -0.29236 0.48437 -0.29097 C 0.48542 -0.28982 0.48737 -0.28982 0.48867 -0.28912 C 0.48971 -0.28796 0.49075 -0.28681 0.49153 -0.28565 C 0.49271 -0.28334 0.49284 -0.28033 0.4944 -0.27847 C 0.49544 -0.27709 0.49726 -0.27732 0.49857 -0.27662 C 0.50013 -0.2757 0.50156 -0.27477 0.50273 -0.27315 C 0.50377 -0.27222 0.50456 -0.2706 0.50573 -0.26968 C 0.5069 -0.26875 0.50872 -0.26852 0.50989 -0.26783 C 0.51081 -0.26621 0.51185 -0.26459 0.51263 -0.26273 C 0.51523 -0.25857 0.51627 -0.25857 0.51992 -0.25556 C 0.52174 -0.25394 0.52357 -0.25209 0.52552 -0.25023 C 0.5332 -0.23588 0.52305 -0.25324 0.53268 -0.24144 C 0.53424 -0.23912 0.53542 -0.23658 0.53685 -0.23426 C 0.53737 -0.23264 0.53737 -0.23056 0.53841 -0.22894 C 0.53945 -0.22732 0.54101 -0.22685 0.54258 -0.22546 C 0.54505 -0.22269 0.54739 -0.22014 0.54961 -0.21667 C 0.55195 -0.21343 0.55377 -0.2088 0.55664 -0.20602 C 0.55794 -0.20463 0.55976 -0.20394 0.56094 -0.20255 C 0.56354 -0.19977 0.56562 -0.19653 0.5681 -0.19375 L 0.5707 -0.19005 C 0.57174 -0.18889 0.57226 -0.18704 0.57357 -0.18658 L 0.57786 -0.18472 C 0.58502 -0.17894 0.58112 -0.18287 0.58945 -0.17246 C 0.59075 -0.17084 0.59167 -0.16852 0.59349 -0.16713 C 0.59479 -0.16597 0.59635 -0.16459 0.59778 -0.16366 C 0.60013 -0.16134 0.60247 -0.15857 0.60482 -0.15648 C 0.60664 -0.15486 0.60885 -0.1544 0.61042 -0.15301 C 0.62122 -0.14306 0.61146 -0.14792 0.62044 -0.14421 C 0.63528 -0.1257 0.61497 -0.15 0.62903 -0.13519 C 0.63112 -0.1331 0.63268 -0.13056 0.6345 -0.12824 C 0.63594 -0.12685 0.63763 -0.12593 0.63906 -0.12454 C 0.64036 -0.12315 0.64167 -0.12107 0.64323 -0.11945 C 0.64518 -0.11736 0.64674 -0.11574 0.64883 -0.11389 C 0.65039 -0.11296 0.65156 -0.11204 0.65312 -0.11065 C 0.65781 -0.10533 0.65755 -0.10301 0.66315 -0.1 C 0.66419 -0.09908 0.66575 -0.09884 0.66719 -0.09815 C 0.66875 -0.0963 0.66979 -0.09421 0.67135 -0.09283 C 0.67265 -0.09213 0.67461 -0.09213 0.67565 -0.09121 C 0.67851 -0.08866 0.68034 -0.08496 0.68281 -0.08241 C 0.68542 -0.0794 0.68958 -0.07709 0.69284 -0.075 C 0.69466 -0.07176 0.69674 -0.06667 0.69987 -0.06459 C 0.7026 -0.06204 0.70638 -0.06111 0.70976 -0.05926 C 0.71081 -0.0581 0.71159 -0.05671 0.71263 -0.05579 C 0.71849 -0.04977 0.72487 -0.04375 0.73099 -0.03796 C 0.73489 -0.03449 0.73841 -0.03056 0.74232 -0.02755 C 0.7457 -0.025 0.74896 -0.02292 0.75208 -0.02037 C 0.75742 -0.01597 0.7625 -0.01088 0.76771 -0.00625 C 0.77435 -0.0007 0.78177 0.00347 0.78763 0.00949 C 0.80065 0.02315 0.79127 0.01458 0.80612 0.02569 C 0.81146 0.02963 0.81146 0.03055 0.81732 0.03634 C 0.81888 0.0375 0.82018 0.03866 0.82174 0.03981 C 0.82357 0.04143 0.82526 0.04329 0.82734 0.04514 C 0.83789 0.05393 0.83073 0.04722 0.8401 0.05393 C 0.84167 0.05509 0.84323 0.05625 0.84427 0.05741 C 0.84583 0.05903 0.84687 0.06157 0.84857 0.06273 C 0.85039 0.06389 0.85247 0.06389 0.8543 0.06458 C 0.85521 0.06574 0.85625 0.0669 0.85703 0.06805 C 0.85807 0.06991 0.85833 0.07199 0.85989 0.07338 C 0.86146 0.07477 0.86367 0.07454 0.86549 0.07523 L 0.86862 0.08079 L 0.86862 0.07893 " pathEditMode="relative" rAng="0" ptsTypes="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24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03913 L -0.00534 -0.03889 C 1.875E-6 -0.1044 -0.00482 -0.04144 0.00091 -0.17524 C 0.00117 -0.1875 0.00143 -0.19954 0.00299 -0.21135 C 0.00351 -0.21713 0.00586 -0.22246 0.00716 -0.22801 C 0.00794 -0.23357 0.00833 -0.23936 0.00924 -0.24468 C 0.01041 -0.25325 0.01159 -0.26158 0.01341 -0.26991 C 0.0151 -0.27917 0.01758 -0.28843 0.01966 -0.29769 C 0.02031 -0.30602 0.01992 -0.31482 0.02174 -0.32246 C 0.02278 -0.32778 0.02591 -0.33172 0.02799 -0.33635 C 0.0293 -0.34005 0.03073 -0.34375 0.03216 -0.34769 C 0.04518 -0.38727 0.03698 -0.36991 0.04674 -0.38913 C 0.04739 -0.39283 0.04739 -0.397 0.04883 -0.40024 C 0.05013 -0.4044 0.05299 -0.40764 0.05508 -0.41135 C 0.05638 -0.41413 0.05781 -0.4169 0.05924 -0.41968 C 0.06497 -0.43241 0.07409 -0.4551 0.08216 -0.4669 C 0.08854 -0.47686 0.0957 -0.48588 0.10299 -0.49468 C 0.11159 -0.50533 0.12135 -0.51459 0.13008 -0.52524 C 0.1332 -0.5294 0.13476 -0.53565 0.13841 -0.53913 C 0.14258 -0.54329 0.14805 -0.54445 0.15299 -0.54746 C 0.17435 -0.56181 0.13581 -0.55903 0.19674 -0.57524 C 0.20742 -0.57825 0.21002 -0.57848 0.22174 -0.58357 C 0.2418 -0.5926 0.22148 -0.58727 0.24674 -0.5919 C 0.26719 -0.60301 0.24726 -0.59352 0.28008 -0.60301 C 0.28489 -0.60463 0.28958 -0.60741 0.29466 -0.60857 C 0.32357 -0.6169 0.31354 -0.61227 0.34049 -0.6169 C 0.34388 -0.6176 0.34726 -0.61922 0.35091 -0.61968 C 0.35976 -0.62107 0.36888 -0.62153 0.37799 -0.62246 C 0.38346 -0.62338 0.38906 -0.62431 0.39466 -0.62524 C 0.41341 -0.62431 0.43216 -0.62431 0.45091 -0.62246 C 0.45299 -0.62246 0.45482 -0.62061 0.45716 -0.61968 C 0.45976 -0.61875 0.46263 -0.61806 0.46549 -0.6169 C 0.46966 -0.61528 0.47799 -0.61135 0.47799 -0.61112 C 0.4832 -0.60625 0.49362 -0.59538 0.49883 -0.5919 C 0.50377 -0.58866 0.50885 -0.58588 0.51341 -0.58079 C 0.51562 -0.57848 0.51706 -0.57477 0.51966 -0.57246 C 0.52135 -0.57084 0.52383 -0.57107 0.52591 -0.56968 C 0.52812 -0.56829 0.53945 -0.55718 0.54049 -0.55579 C 0.54219 -0.55348 0.5431 -0.55024 0.54466 -0.54746 C 0.54648 -0.54375 0.54883 -0.54005 0.55091 -0.53635 C 0.5526 -0.52917 0.55456 -0.52084 0.55716 -0.51413 C 0.5582 -0.51135 0.55989 -0.50857 0.56133 -0.50579 C 0.56719 -0.47408 0.55885 -0.51343 0.56758 -0.48635 C 0.56862 -0.48288 0.56862 -0.47894 0.56966 -0.47524 C 0.5707 -0.47153 0.57252 -0.46806 0.57383 -0.46413 C 0.57565 -0.45718 0.57539 -0.45163 0.57799 -0.44468 C 0.58841 -0.4169 0.57513 -0.4595 0.58633 -0.42524 C 0.58698 -0.42269 0.58737 -0.41968 0.58841 -0.4169 C 0.58945 -0.41413 0.59153 -0.41181 0.59258 -0.40857 C 0.59427 -0.40325 0.59531 -0.39746 0.59674 -0.3919 C 0.59896 -0.38264 0.59896 -0.38311 0.60091 -0.37246 C 0.60156 -0.36806 0.60208 -0.3632 0.60299 -0.35857 C 0.60351 -0.35579 0.60456 -0.35325 0.60508 -0.35024 C 0.60586 -0.34491 0.60638 -0.33913 0.60716 -0.3338 C 0.60846 -0.30024 0.60937 -0.2669 0.61133 -0.23357 C 0.61146 -0.22801 0.61263 -0.22269 0.61341 -0.2169 C 0.61406 -0.2088 0.61445 -0.20024 0.61549 -0.1919 C 0.61575 -0.18913 0.61719 -0.18658 0.61758 -0.18357 C 0.61784 -0.17732 0.61758 -0.17061 0.61758 -0.16413 L 0.61966 -0.15857 " pathEditMode="relative" rAng="0" ptsTypes="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0" y="-2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788 L -1.45833E-6 -0.00764 C 0.00508 -0.02871 0.01055 -0.04931 0.01524 -0.07014 C 0.01927 -0.08681 0.01367 -0.075 0.01966 -0.08565 C 0.02018 -0.0882 0.01979 -0.09098 0.02097 -0.09283 C 0.02344 -0.097 0.02722 -0.09931 0.02969 -0.10348 L 0.03229 -0.1088 C 0.03607 -0.12223 0.03112 -0.10556 0.03659 -0.11945 C 0.04258 -0.13403 0.03281 -0.11482 0.04076 -0.1301 C 0.04336 -0.14028 0.04024 -0.13079 0.04649 -0.14075 C 0.04857 -0.14399 0.04961 -0.14815 0.05208 -0.15116 C 0.05313 -0.15255 0.05417 -0.15348 0.05508 -0.15463 C 0.05716 -0.15811 0.0582 -0.1625 0.06081 -0.16528 C 0.0625 -0.16783 0.06498 -0.16991 0.06628 -0.17246 C 0.06914 -0.17778 0.06927 -0.17871 0.07344 -0.18334 C 0.07461 -0.18426 0.07617 -0.18519 0.07774 -0.18658 C 0.07917 -0.19005 0.07982 -0.19445 0.08177 -0.197 C 0.08333 -0.19908 0.08581 -0.19954 0.0875 -0.2007 C 0.08906 -0.20186 0.09063 -0.20301 0.0918 -0.2044 C 0.09948 -0.21297 0.09792 -0.21389 0.10469 -0.21852 C 0.10638 -0.21968 0.10847 -0.22084 0.11042 -0.222 C 0.11315 -0.22732 0.11302 -0.22801 0.11758 -0.23264 C 0.11914 -0.2345 0.12123 -0.23588 0.12305 -0.23774 C 0.12448 -0.23936 0.12565 -0.24167 0.12722 -0.24329 C 0.12865 -0.24468 0.13021 -0.24538 0.13164 -0.24676 C 0.13294 -0.24838 0.13425 -0.2507 0.13581 -0.25209 C 0.1375 -0.25371 0.13958 -0.2544 0.14167 -0.25556 C 0.14466 -0.2595 0.14597 -0.26204 0.15 -0.26459 C 0.15117 -0.26528 0.153 -0.26575 0.15417 -0.26621 C 0.1556 -0.26783 0.15677 -0.27014 0.15847 -0.27153 C 0.1599 -0.27292 0.16732 -0.27477 0.16836 -0.275 C 0.17031 -0.27593 0.17201 -0.27755 0.17396 -0.27848 C 0.17826 -0.28056 0.18268 -0.28218 0.18685 -0.28403 C 0.18815 -0.28473 0.18972 -0.28542 0.19115 -0.28565 L 0.19831 -0.28727 C 0.20404 -0.29028 0.20925 -0.29445 0.21511 -0.2963 C 0.2293 -0.3007 0.22279 -0.29885 0.23503 -0.30163 C 0.23789 -0.30278 0.24076 -0.30371 0.24362 -0.30533 C 0.24583 -0.30649 0.24805 -0.30764 0.25052 -0.30857 C 0.25326 -0.3095 0.25625 -0.30973 0.25925 -0.31019 C 0.27331 -0.31737 0.25977 -0.31112 0.27188 -0.31575 C 0.27461 -0.31667 0.27748 -0.31829 0.28034 -0.31922 C 0.28789 -0.32153 0.28737 -0.31968 0.2931 -0.32269 C 0.29518 -0.32385 0.29688 -0.32547 0.29857 -0.32639 C 0.30326 -0.32871 0.3155 -0.33426 0.31862 -0.33519 C 0.3293 -0.33774 0.32331 -0.33635 0.33698 -0.34051 C 0.33893 -0.34098 0.34076 -0.34144 0.34271 -0.34237 C 0.34623 -0.34375 0.34909 -0.34514 0.35274 -0.34584 C 0.35625 -0.34676 0.36003 -0.34723 0.36406 -0.34723 L 0.42643 -0.34584 C 0.42813 -0.34584 0.43021 -0.34491 0.4319 -0.34422 C 0.43542 -0.34237 0.43893 -0.33959 0.4418 -0.33704 C 0.44375 -0.33542 0.44518 -0.33357 0.44688 -0.33172 C 0.44844 -0.3301 0.44948 -0.32755 0.45195 -0.32639 C 0.45352 -0.325 0.4556 -0.32385 0.45768 -0.32269 C 0.45847 -0.32107 0.45899 -0.31875 0.46029 -0.31737 C 0.46289 -0.31482 0.46654 -0.31366 0.46888 -0.31019 C 0.47852 -0.29838 0.46354 -0.31667 0.47552 -0.30348 C 0.478 -0.30116 0.48008 -0.29885 0.48164 -0.2963 C 0.48242 -0.29468 0.4832 -0.29237 0.48438 -0.29098 C 0.48542 -0.28982 0.48737 -0.28982 0.48867 -0.28913 C 0.48972 -0.28797 0.49076 -0.28681 0.49154 -0.28565 C 0.49271 -0.28334 0.49284 -0.28033 0.4944 -0.27848 C 0.49544 -0.27709 0.49727 -0.27732 0.49857 -0.27663 C 0.50013 -0.2757 0.50156 -0.27477 0.50274 -0.27315 C 0.50378 -0.27223 0.50456 -0.27061 0.50573 -0.26968 C 0.5069 -0.26875 0.50873 -0.26852 0.5099 -0.26783 C 0.51081 -0.26621 0.51185 -0.26459 0.51263 -0.26274 C 0.51524 -0.25857 0.51628 -0.25857 0.51992 -0.25556 C 0.52175 -0.25394 0.52357 -0.25209 0.52552 -0.25024 C 0.5332 -0.23588 0.52305 -0.25325 0.53268 -0.24144 C 0.53425 -0.23913 0.53542 -0.23658 0.53685 -0.23426 C 0.53737 -0.23264 0.53737 -0.23056 0.53841 -0.22894 C 0.53945 -0.22732 0.54102 -0.22686 0.54258 -0.22547 C 0.54505 -0.22269 0.5474 -0.22014 0.54961 -0.21667 C 0.55195 -0.21343 0.55378 -0.2088 0.55664 -0.20602 C 0.55794 -0.20463 0.55977 -0.20394 0.56094 -0.20255 C 0.56354 -0.19977 0.56563 -0.19653 0.5681 -0.19375 L 0.5707 -0.19005 C 0.57175 -0.18889 0.57227 -0.18704 0.57357 -0.18658 L 0.57787 -0.18473 C 0.58503 -0.17894 0.58112 -0.18288 0.58945 -0.17246 C 0.59076 -0.17084 0.59167 -0.16852 0.59349 -0.16713 C 0.59479 -0.16598 0.59636 -0.16459 0.59779 -0.16366 C 0.60013 -0.16135 0.60248 -0.15857 0.60482 -0.15649 C 0.60664 -0.15487 0.60886 -0.1544 0.61042 -0.15301 C 0.62123 -0.14306 0.61146 -0.14792 0.62044 -0.14422 C 0.63529 -0.1257 0.61498 -0.15 0.62904 -0.13519 C 0.63112 -0.13311 0.63268 -0.13056 0.63451 -0.12825 C 0.63594 -0.12686 0.63763 -0.12593 0.63906 -0.12454 C 0.64037 -0.12315 0.64167 -0.12107 0.64323 -0.11945 C 0.64518 -0.11737 0.64675 -0.11575 0.64883 -0.11389 C 0.65039 -0.11297 0.65156 -0.11204 0.65313 -0.11065 C 0.65781 -0.10533 0.65755 -0.10301 0.66315 -0.1 C 0.66419 -0.09908 0.66576 -0.09885 0.66719 -0.09815 C 0.66875 -0.0963 0.66979 -0.09422 0.67136 -0.09283 C 0.67266 -0.09213 0.67461 -0.09213 0.67565 -0.09121 C 0.67852 -0.08866 0.68034 -0.08496 0.68281 -0.08241 C 0.68542 -0.0794 0.68972 -0.07709 0.69284 -0.075 C 0.69466 -0.07176 0.69675 -0.06667 0.69987 -0.06459 C 0.70274 -0.06204 0.70638 -0.06112 0.70977 -0.05926 C 0.71081 -0.05811 0.71159 -0.05672 0.71263 -0.05579 C 0.71862 -0.04977 0.72487 -0.04375 0.73112 -0.03797 C 0.7349 -0.0345 0.73841 -0.03056 0.74232 -0.02755 C 0.7457 -0.025 0.74909 -0.02292 0.75222 -0.02038 C 0.75742 -0.01598 0.76263 -0.01088 0.76784 -0.00625 C 0.77448 -0.0007 0.78177 0.00347 0.78763 0.00949 C 0.80065 0.02314 0.79128 0.01458 0.80625 0.02569 C 0.81146 0.02962 0.81159 0.03055 0.81732 0.03634 C 0.81888 0.0375 0.82031 0.03865 0.82175 0.03981 C 0.82357 0.04143 0.82539 0.04328 0.82748 0.04513 C 0.83802 0.05393 0.83073 0.04722 0.84011 0.05393 C 0.84167 0.05509 0.84323 0.05625 0.8444 0.0574 C 0.84583 0.05902 0.84701 0.06157 0.84857 0.06273 C 0.85039 0.06388 0.85248 0.06388 0.8543 0.06458 C 0.85534 0.06574 0.85625 0.06689 0.85716 0.06805 C 0.8582 0.0699 0.85847 0.07199 0.8599 0.07337 C 0.86159 0.07476 0.86367 0.07453 0.86563 0.07523 L 0.86875 0.08078 L 0.86875 0.07893 " pathEditMode="relative" rAng="0" ptsTypes="AAAAAAAAAAAAAAAAAAAAAAAA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37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9" grpId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478C60C4-F675-4CF4-931B-0EC9E578D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1640" l="10000" r="90185">
                        <a14:foregroundMark x1="60185" y1="10299" x2="59120" y2="34855"/>
                        <a14:foregroundMark x1="60185" y1="33683" x2="69907" y2="33360"/>
                        <a14:foregroundMark x1="69907" y1="33360" x2="76019" y2="28554"/>
                        <a14:foregroundMark x1="76019" y1="28554" x2="77361" y2="5372"/>
                        <a14:foregroundMark x1="81343" y1="18498" x2="87778" y2="18013"/>
                        <a14:foregroundMark x1="90231" y1="91478" x2="86204" y2="91680"/>
                        <a14:foregroundMark x1="51019" y1="28958" x2="56667" y2="29281"/>
                        <a14:foregroundMark x1="60278" y1="36995" x2="60278" y2="36995"/>
                        <a14:foregroundMark x1="57500" y1="38853" x2="57500" y2="38853"/>
                        <a14:foregroundMark x1="59722" y1="41721" x2="53287" y2="35703"/>
                        <a14:foregroundMark x1="53287" y1="35703" x2="52315" y2="28837"/>
                        <a14:foregroundMark x1="49352" y1="29443" x2="56574" y2="29604"/>
                        <a14:foregroundMark x1="48611" y1="27827" x2="48704" y2="28756"/>
                        <a14:foregroundMark x1="50231" y1="31139" x2="54769" y2="38691"/>
                        <a14:foregroundMark x1="52037" y1="30977" x2="56713" y2="30977"/>
                        <a14:foregroundMark x1="50926" y1="27544" x2="57870" y2="27989"/>
                        <a14:foregroundMark x1="54028" y1="30654" x2="54630" y2="32754"/>
                        <a14:foregroundMark x1="51389" y1="30493" x2="52315" y2="32229"/>
                        <a14:foregroundMark x1="49120" y1="29402" x2="51065" y2="31300"/>
                        <a14:foregroundMark x1="80648" y1="5250" x2="77361" y2="5614"/>
                        <a14:foregroundMark x1="52870" y1="26939" x2="57685" y2="26817"/>
                        <a14:foregroundMark x1="57685" y1="26817" x2="58750" y2="26817"/>
                        <a14:foregroundMark x1="67778" y1="29200" x2="67778" y2="30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8" t="1" b="18489"/>
          <a:stretch/>
        </p:blipFill>
        <p:spPr>
          <a:xfrm>
            <a:off x="4315134" y="-252979"/>
            <a:ext cx="5598942" cy="5095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1C2240-0A3D-4E02-8631-409EA07D2026}"/>
              </a:ext>
            </a:extLst>
          </p:cNvPr>
          <p:cNvSpPr txBox="1"/>
          <p:nvPr/>
        </p:nvSpPr>
        <p:spPr>
          <a:xfrm>
            <a:off x="757237" y="40575"/>
            <a:ext cx="5170951" cy="6924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342900">
              <a:buClrTx/>
              <a:defRPr/>
            </a:pPr>
            <a:r>
              <a:rPr lang="ar-AE" sz="4050" b="1" kern="1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ما الذي تميزت به فاطمة؟</a:t>
            </a:r>
            <a:endParaRPr lang="en-US" sz="4050" b="1" kern="120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802D0DA-3CE3-4F8E-AAE5-92AEF659429E}"/>
              </a:ext>
            </a:extLst>
          </p:cNvPr>
          <p:cNvSpPr/>
          <p:nvPr/>
        </p:nvSpPr>
        <p:spPr>
          <a:xfrm>
            <a:off x="3194446" y="3403373"/>
            <a:ext cx="2113487" cy="143891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الضعف</a:t>
            </a:r>
            <a:endParaRPr lang="en-US" sz="105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260B541-2367-46C0-A7CE-150038925443}"/>
              </a:ext>
            </a:extLst>
          </p:cNvPr>
          <p:cNvSpPr/>
          <p:nvPr/>
        </p:nvSpPr>
        <p:spPr>
          <a:xfrm>
            <a:off x="302923" y="3403373"/>
            <a:ext cx="2113487" cy="142313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الذكاء</a:t>
            </a:r>
            <a:endParaRPr lang="en-US" sz="12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C815E43-741E-4F67-B7CE-DCAC16BBDF42}"/>
              </a:ext>
            </a:extLst>
          </p:cNvPr>
          <p:cNvSpPr/>
          <p:nvPr/>
        </p:nvSpPr>
        <p:spPr>
          <a:xfrm>
            <a:off x="0" y="4842292"/>
            <a:ext cx="9144000" cy="301208"/>
          </a:xfrm>
          <a:prstGeom prst="roundRect">
            <a:avLst/>
          </a:prstGeom>
          <a:solidFill>
            <a:srgbClr val="99003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C7D9257-AA22-4CC1-87E2-A95B16A400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72" t="33822" r="6946" b="19956"/>
          <a:stretch/>
        </p:blipFill>
        <p:spPr>
          <a:xfrm>
            <a:off x="2755704" y="894817"/>
            <a:ext cx="1559431" cy="1236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Question What Sticker by A is for Ai">
            <a:extLst>
              <a:ext uri="{FF2B5EF4-FFF2-40B4-BE49-F238E27FC236}">
                <a16:creationId xmlns="" xmlns:a16="http://schemas.microsoft.com/office/drawing/2014/main" id="{B120C35F-F4EB-47FC-A1F8-6A6C28B64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421" flipH="1">
            <a:off x="1339933" y="1011279"/>
            <a:ext cx="1329314" cy="9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901ACA6-32B7-4A76-8B41-E04E1C10B759}"/>
              </a:ext>
            </a:extLst>
          </p:cNvPr>
          <p:cNvSpPr/>
          <p:nvPr/>
        </p:nvSpPr>
        <p:spPr>
          <a:xfrm>
            <a:off x="6057862" y="3387587"/>
            <a:ext cx="2113487" cy="143891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الغباء</a:t>
            </a:r>
            <a:endParaRPr lang="en-US" sz="1050" b="1" kern="1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73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787 L -3.75E-6 -0.00764 C 0.00508 -0.0287 0.01055 -0.04931 0.01524 -0.07014 C 0.01927 -0.08681 0.01368 -0.075 0.01967 -0.08565 C 0.02019 -0.0882 0.0198 -0.09097 0.02097 -0.09283 C 0.02344 -0.09699 0.02722 -0.09931 0.02969 -0.10347 L 0.0323 -0.1088 C 0.03607 -0.12222 0.03112 -0.10556 0.03659 -0.11945 C 0.04258 -0.13403 0.03282 -0.11482 0.04076 -0.13009 C 0.04336 -0.14028 0.04024 -0.13079 0.04649 -0.14074 C 0.04857 -0.14398 0.04961 -0.14815 0.05209 -0.15116 C 0.05313 -0.15255 0.05417 -0.15347 0.05508 -0.15463 C 0.05717 -0.1581 0.05821 -0.1625 0.06081 -0.16528 C 0.0625 -0.16783 0.06498 -0.16991 0.06628 -0.17245 C 0.06914 -0.17778 0.06927 -0.1787 0.07344 -0.18333 C 0.07461 -0.18426 0.07618 -0.18519 0.07774 -0.18658 C 0.07917 -0.19005 0.07982 -0.19445 0.08177 -0.19699 C 0.08334 -0.19908 0.08581 -0.19954 0.0875 -0.2007 C 0.08907 -0.20185 0.09063 -0.20301 0.0918 -0.2044 C 0.09948 -0.21296 0.09792 -0.21389 0.10469 -0.21852 C 0.10638 -0.21968 0.10847 -0.22083 0.11042 -0.22199 C 0.11315 -0.22732 0.11302 -0.22801 0.11758 -0.23264 C 0.11914 -0.23449 0.12123 -0.23588 0.12305 -0.23773 C 0.12448 -0.23935 0.12565 -0.24167 0.12722 -0.24329 C 0.12865 -0.24468 0.13021 -0.24537 0.13164 -0.24676 C 0.13295 -0.24838 0.13425 -0.2507 0.13581 -0.25208 C 0.1375 -0.2537 0.13959 -0.2544 0.14167 -0.25556 C 0.14467 -0.25949 0.14597 -0.26204 0.15 -0.26458 C 0.15118 -0.26528 0.153 -0.26574 0.15417 -0.2662 C 0.1556 -0.26783 0.15677 -0.27014 0.15847 -0.27153 C 0.1599 -0.27292 0.16732 -0.27477 0.16836 -0.275 C 0.17032 -0.27593 0.17201 -0.27755 0.17396 -0.27847 C 0.17826 -0.28056 0.18269 -0.28218 0.18685 -0.28403 C 0.18815 -0.28472 0.18972 -0.28542 0.19115 -0.28565 L 0.19831 -0.28727 C 0.20404 -0.29028 0.20925 -0.29445 0.21511 -0.2963 C 0.2293 -0.3007 0.22279 -0.29884 0.23503 -0.30162 C 0.23789 -0.30278 0.24076 -0.3037 0.24362 -0.30533 C 0.24584 -0.30648 0.24805 -0.30764 0.25052 -0.30857 C 0.25326 -0.30949 0.25625 -0.30972 0.25925 -0.31019 C 0.27331 -0.31736 0.25977 -0.31111 0.27188 -0.31574 C 0.27461 -0.31667 0.27748 -0.31829 0.28034 -0.31921 C 0.28789 -0.32153 0.28737 -0.31968 0.2931 -0.32269 C 0.29519 -0.32384 0.29688 -0.32546 0.29857 -0.32639 C 0.30326 -0.3287 0.3155 -0.33426 0.31862 -0.33519 C 0.3293 -0.33773 0.32331 -0.33634 0.33698 -0.34051 C 0.33894 -0.34097 0.34076 -0.34144 0.34271 -0.34236 C 0.34623 -0.34375 0.34909 -0.34514 0.35274 -0.34583 C 0.35625 -0.34676 0.36003 -0.34722 0.36407 -0.34722 L 0.42644 -0.34583 C 0.42813 -0.34583 0.43021 -0.34491 0.4319 -0.34421 C 0.43542 -0.34236 0.43894 -0.33958 0.4418 -0.33704 C 0.44375 -0.33542 0.44519 -0.33357 0.44688 -0.33171 C 0.44844 -0.33009 0.44948 -0.32755 0.45196 -0.32639 C 0.45352 -0.325 0.4556 -0.32384 0.45769 -0.32269 C 0.45847 -0.32107 0.45899 -0.31875 0.46029 -0.31736 C 0.46289 -0.31482 0.46654 -0.31366 0.46888 -0.31019 C 0.47852 -0.29838 0.46355 -0.31667 0.47552 -0.30347 C 0.478 -0.30116 0.48008 -0.29884 0.48164 -0.2963 C 0.48243 -0.29468 0.48321 -0.29236 0.48438 -0.29097 C 0.48542 -0.28982 0.48737 -0.28982 0.48868 -0.28912 C 0.48972 -0.28796 0.49076 -0.28681 0.49154 -0.28565 C 0.49271 -0.28333 0.49284 -0.28033 0.4944 -0.27847 C 0.49545 -0.27708 0.49727 -0.27732 0.49857 -0.27662 C 0.50013 -0.2757 0.50157 -0.27477 0.50274 -0.27315 C 0.50378 -0.27222 0.50456 -0.2706 0.50573 -0.26968 C 0.5069 -0.26875 0.50873 -0.26852 0.5099 -0.26783 C 0.51081 -0.2662 0.51185 -0.26458 0.51263 -0.26273 C 0.51524 -0.25857 0.51628 -0.25857 0.51993 -0.25556 C 0.52175 -0.25394 0.52357 -0.25208 0.52552 -0.25023 C 0.53321 -0.23588 0.52305 -0.25324 0.53269 -0.24144 C 0.53425 -0.23912 0.53542 -0.23658 0.53685 -0.23426 C 0.53737 -0.23264 0.53737 -0.23056 0.53842 -0.22894 C 0.53946 -0.22732 0.54102 -0.22685 0.54258 -0.22546 C 0.54506 -0.22269 0.5474 -0.22014 0.54961 -0.21667 C 0.55196 -0.21343 0.55378 -0.2088 0.55664 -0.20602 C 0.55795 -0.20463 0.55977 -0.20394 0.56094 -0.20255 C 0.56355 -0.19977 0.56563 -0.19653 0.5681 -0.19375 L 0.57071 -0.19005 C 0.57175 -0.18889 0.57227 -0.18704 0.57357 -0.18658 L 0.57787 -0.18472 C 0.58503 -0.17894 0.58112 -0.18287 0.58946 -0.17245 C 0.59076 -0.17083 0.59167 -0.16852 0.59349 -0.16713 C 0.5948 -0.16597 0.59636 -0.16458 0.59779 -0.16366 C 0.60013 -0.16134 0.60248 -0.15857 0.60482 -0.15648 C 0.60664 -0.15486 0.60886 -0.1544 0.61055 -0.15301 C 0.62123 -0.14306 0.61146 -0.14792 0.62045 -0.14421 C 0.63529 -0.1257 0.61511 -0.15 0.62904 -0.13519 C 0.63112 -0.1331 0.63282 -0.13056 0.63451 -0.12824 C 0.63594 -0.12685 0.63763 -0.12593 0.63907 -0.12454 C 0.6405 -0.12315 0.64167 -0.12107 0.64323 -0.11945 C 0.64519 -0.11736 0.64688 -0.11574 0.64883 -0.11389 C 0.65039 -0.11296 0.65157 -0.11204 0.65313 -0.11065 C 0.65782 -0.10533 0.65769 -0.10301 0.66315 -0.1 C 0.6642 -0.09908 0.66576 -0.09884 0.66719 -0.09815 C 0.66875 -0.0963 0.6698 -0.09421 0.67149 -0.09283 C 0.67279 -0.09213 0.67461 -0.09213 0.67565 -0.0912 C 0.67852 -0.08866 0.68034 -0.08495 0.68282 -0.08241 C 0.68542 -0.0794 0.68972 -0.07708 0.69284 -0.075 C 0.69467 -0.07176 0.69675 -0.06667 0.69987 -0.06458 C 0.70274 -0.06204 0.70638 -0.06111 0.70977 -0.05926 C 0.71081 -0.0581 0.71159 -0.05671 0.71263 -0.05579 C 0.71862 -0.04977 0.72487 -0.04375 0.73112 -0.03796 C 0.7349 -0.03449 0.73842 -0.03056 0.74232 -0.02755 C 0.74571 -0.025 0.74909 -0.02292 0.75222 -0.02037 C 0.75743 -0.01597 0.76263 -0.01088 0.76784 -0.00625 C 0.77448 -0.0007 0.78177 0.00347 0.78763 0.00949 C 0.80065 0.02315 0.79128 0.01458 0.80625 0.02569 C 0.81146 0.02963 0.81159 0.03055 0.81732 0.03634 C 0.81888 0.0375 0.82032 0.03866 0.82175 0.03981 C 0.82357 0.04143 0.82539 0.04329 0.82748 0.04514 C 0.83802 0.05393 0.83073 0.04722 0.84011 0.05393 C 0.84167 0.05509 0.84323 0.05625 0.8444 0.05741 C 0.84584 0.05903 0.84701 0.06157 0.84857 0.06273 C 0.85039 0.06389 0.85248 0.06389 0.8543 0.06458 C 0.85534 0.06574 0.85625 0.0669 0.85717 0.06805 C 0.85821 0.06991 0.85847 0.07199 0.8599 0.07338 C 0.86159 0.07477 0.86368 0.07454 0.86563 0.07523 L 0.86875 0.08079 L 0.86875 0.07893 " pathEditMode="relative" rAng="0" ptsTypes="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37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03912 L -0.00534 -0.03889 C 2.08333E-6 -0.1044 -0.00482 -0.04144 0.00091 -0.17523 C 0.00117 -0.1875 0.00143 -0.19954 0.00299 -0.21134 C 0.00351 -0.21713 0.00586 -0.22245 0.00716 -0.22801 C 0.00794 -0.23356 0.00833 -0.23935 0.00924 -0.24468 C 0.01041 -0.25324 0.01159 -0.26157 0.01341 -0.26968 C 0.0151 -0.27917 0.01758 -0.28819 0.01966 -0.29769 C 0.02031 -0.30602 0.01992 -0.31481 0.02174 -0.32245 C 0.02278 -0.32778 0.02591 -0.33171 0.02799 -0.33634 C 0.02929 -0.34005 0.03073 -0.34375 0.03216 -0.34769 C 0.04518 -0.38727 0.03698 -0.36991 0.04674 -0.38912 C 0.04739 -0.39282 0.04739 -0.39699 0.04883 -0.40023 C 0.05013 -0.4044 0.05299 -0.40764 0.05508 -0.41134 C 0.05638 -0.41412 0.05781 -0.4169 0.05924 -0.41968 C 0.06497 -0.43241 0.07409 -0.45509 0.08216 -0.4669 C 0.08854 -0.47685 0.0957 -0.48588 0.10299 -0.49468 C 0.11159 -0.50532 0.12135 -0.51458 0.13008 -0.52523 C 0.1332 -0.5294 0.13476 -0.53565 0.13841 -0.53912 C 0.14258 -0.54329 0.14804 -0.54444 0.15299 -0.54745 C 0.17435 -0.56181 0.13581 -0.55903 0.19674 -0.57523 C 0.20742 -0.57824 0.21002 -0.57847 0.22174 -0.58356 C 0.24179 -0.59259 0.22148 -0.58727 0.24674 -0.5919 C 0.26719 -0.60301 0.24726 -0.59352 0.28008 -0.60301 C 0.28489 -0.60463 0.28958 -0.60741 0.29466 -0.60856 C 0.32357 -0.6169 0.31354 -0.61227 0.34049 -0.6169 C 0.34388 -0.61759 0.34726 -0.61921 0.35091 -0.61968 C 0.35976 -0.62106 0.36888 -0.62153 0.37799 -0.62245 C 0.38346 -0.62338 0.38906 -0.62431 0.39466 -0.62523 C 0.41341 -0.62431 0.43216 -0.62431 0.45091 -0.62245 C 0.45299 -0.62245 0.45482 -0.6206 0.45716 -0.61968 C 0.45976 -0.61875 0.46263 -0.61806 0.46549 -0.6169 C 0.46966 -0.61528 0.47799 -0.61134 0.47799 -0.61111 C 0.4832 -0.60625 0.49362 -0.59537 0.49883 -0.5919 C 0.50377 -0.58866 0.50885 -0.58588 0.51341 -0.58079 C 0.51562 -0.57847 0.51706 -0.57477 0.51966 -0.57245 C 0.52135 -0.57083 0.52383 -0.57106 0.52591 -0.56968 C 0.52812 -0.56829 0.53945 -0.55718 0.54049 -0.55579 C 0.54219 -0.55347 0.5431 -0.55023 0.54466 -0.54745 C 0.54648 -0.54375 0.54883 -0.54005 0.55091 -0.53634 C 0.5526 -0.52917 0.55456 -0.52083 0.55716 -0.51412 C 0.5582 -0.51134 0.55989 -0.50856 0.56133 -0.50579 C 0.56719 -0.47407 0.55885 -0.51343 0.56758 -0.48634 C 0.56862 -0.48287 0.56862 -0.47894 0.56966 -0.47523 C 0.5707 -0.47153 0.57252 -0.46806 0.57383 -0.46412 C 0.57565 -0.45718 0.57539 -0.45162 0.57799 -0.44468 C 0.58841 -0.4169 0.57513 -0.45949 0.58633 -0.42523 C 0.58698 -0.42269 0.58737 -0.41968 0.58841 -0.4169 C 0.58945 -0.41412 0.59153 -0.41181 0.59258 -0.40856 C 0.59427 -0.40324 0.59531 -0.39745 0.59674 -0.3919 C 0.59896 -0.38264 0.59896 -0.3831 0.60091 -0.37245 C 0.60156 -0.36806 0.60208 -0.36319 0.60299 -0.35856 C 0.60351 -0.35579 0.60456 -0.35324 0.60508 -0.35023 C 0.60586 -0.34491 0.60638 -0.33912 0.60716 -0.3338 C 0.60846 -0.30023 0.60937 -0.2669 0.61133 -0.23356 C 0.61146 -0.22801 0.61263 -0.22269 0.61341 -0.2169 C 0.61406 -0.2088 0.61445 -0.20023 0.61549 -0.1919 C 0.61575 -0.18912 0.61719 -0.18657 0.61758 -0.18356 C 0.61784 -0.17731 0.61758 -0.1706 0.61758 -0.16412 L 0.61966 -0.15856 " pathEditMode="relative" rAng="0" ptsTypes="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0" y="-2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787 L -4.79167E-6 -0.00764 C 0.00508 -0.0287 0.01055 -0.04931 0.01524 -0.07014 C 0.01928 -0.08681 0.01368 -0.075 0.01967 -0.08565 C 0.02019 -0.08819 0.0198 -0.09097 0.02097 -0.09282 C 0.02344 -0.09699 0.02722 -0.09931 0.02969 -0.10347 L 0.0323 -0.1088 C 0.03607 -0.12222 0.03112 -0.10556 0.03659 -0.11944 C 0.04258 -0.13403 0.03282 -0.11482 0.04076 -0.13009 C 0.04336 -0.14028 0.04024 -0.13079 0.04649 -0.14074 C 0.04857 -0.14398 0.04961 -0.14815 0.05209 -0.15116 C 0.05313 -0.15255 0.05417 -0.15347 0.05508 -0.15463 C 0.05717 -0.1581 0.05821 -0.1625 0.06081 -0.16528 C 0.0625 -0.16782 0.06498 -0.16991 0.06628 -0.17245 C 0.06915 -0.17778 0.06928 -0.1787 0.07344 -0.18333 C 0.07461 -0.18426 0.07618 -0.18519 0.07774 -0.18657 C 0.07917 -0.19005 0.07982 -0.19444 0.08178 -0.19699 C 0.08334 -0.19907 0.08581 -0.19954 0.0875 -0.20069 C 0.08907 -0.20185 0.09063 -0.20301 0.0918 -0.2044 C 0.09948 -0.21296 0.09792 -0.21389 0.10469 -0.21852 C 0.10639 -0.21968 0.10847 -0.22083 0.11042 -0.22199 C 0.11316 -0.22732 0.11303 -0.22801 0.11758 -0.23264 C 0.11915 -0.23449 0.12123 -0.23588 0.12305 -0.23773 C 0.12448 -0.23935 0.12566 -0.24167 0.12722 -0.24329 C 0.12865 -0.24468 0.13021 -0.24537 0.13165 -0.24676 C 0.13295 -0.24838 0.13425 -0.25069 0.13581 -0.25208 C 0.1375 -0.2537 0.13959 -0.2544 0.14167 -0.25556 C 0.14467 -0.25949 0.14597 -0.26204 0.15 -0.26458 C 0.15118 -0.26528 0.153 -0.26574 0.15417 -0.2662 C 0.1556 -0.26782 0.15678 -0.27014 0.15847 -0.27153 C 0.1599 -0.27292 0.16732 -0.27477 0.16836 -0.275 C 0.17032 -0.27593 0.17201 -0.27755 0.17396 -0.27847 C 0.17826 -0.28056 0.18269 -0.28218 0.18685 -0.28403 C 0.18816 -0.28472 0.18972 -0.28542 0.19115 -0.28565 L 0.19831 -0.28727 C 0.20404 -0.29028 0.20925 -0.29444 0.21511 -0.2963 C 0.2293 -0.30069 0.22279 -0.29884 0.23503 -0.30162 C 0.2379 -0.30278 0.24076 -0.3037 0.24362 -0.30532 C 0.24584 -0.30648 0.24805 -0.30764 0.25053 -0.30857 C 0.25326 -0.30949 0.25625 -0.30972 0.25925 -0.31019 C 0.27331 -0.31736 0.25977 -0.31111 0.27188 -0.31574 C 0.27461 -0.31667 0.27748 -0.31829 0.28034 -0.31921 C 0.2879 -0.32153 0.28737 -0.31968 0.2931 -0.32269 C 0.29519 -0.32384 0.29688 -0.32546 0.29857 -0.32639 C 0.30326 -0.3287 0.3155 -0.33426 0.31862 -0.33519 C 0.3293 -0.33773 0.32331 -0.33634 0.33698 -0.34051 C 0.33894 -0.34097 0.34076 -0.34144 0.34271 -0.34236 C 0.34623 -0.34375 0.34909 -0.34514 0.35274 -0.34583 C 0.35625 -0.34676 0.36003 -0.34722 0.36407 -0.34722 L 0.42644 -0.34583 C 0.42813 -0.34583 0.43021 -0.34491 0.43191 -0.34421 C 0.43542 -0.34236 0.43894 -0.33958 0.4418 -0.33704 C 0.44375 -0.33542 0.44519 -0.33357 0.44688 -0.33171 C 0.44844 -0.33009 0.44948 -0.32755 0.45196 -0.32639 C 0.45352 -0.325 0.4556 -0.32384 0.45769 -0.32269 C 0.45847 -0.32107 0.45899 -0.31875 0.46029 -0.31736 C 0.4629 -0.31482 0.46654 -0.31366 0.46889 -0.31019 C 0.47852 -0.29838 0.46355 -0.31667 0.47553 -0.30347 C 0.478 -0.30116 0.48008 -0.29884 0.48165 -0.2963 C 0.48243 -0.29468 0.48321 -0.29236 0.48438 -0.29097 C 0.48542 -0.28982 0.48737 -0.28982 0.48868 -0.28912 C 0.48972 -0.28796 0.49076 -0.28681 0.49154 -0.28565 C 0.49271 -0.28333 0.49284 -0.28032 0.49441 -0.27847 C 0.49545 -0.27708 0.49727 -0.27732 0.49857 -0.27662 C 0.50014 -0.27569 0.50157 -0.27477 0.50274 -0.27315 C 0.50378 -0.27222 0.50456 -0.2706 0.50573 -0.26968 C 0.50691 -0.26875 0.50873 -0.26852 0.5099 -0.26782 C 0.51081 -0.2662 0.51185 -0.26458 0.51264 -0.26273 C 0.51524 -0.25857 0.51628 -0.25857 0.51993 -0.25556 C 0.52175 -0.25394 0.52357 -0.25208 0.52553 -0.25023 C 0.53321 -0.23588 0.52305 -0.25324 0.53269 -0.24144 C 0.53425 -0.23912 0.53542 -0.23657 0.53685 -0.23426 C 0.53737 -0.23264 0.53737 -0.23056 0.53842 -0.22894 C 0.53946 -0.22732 0.54102 -0.22685 0.54258 -0.22546 C 0.54506 -0.22269 0.5474 -0.22014 0.54961 -0.21667 C 0.55196 -0.21343 0.55378 -0.2088 0.55665 -0.20602 C 0.55795 -0.20463 0.55977 -0.20394 0.56094 -0.20255 C 0.56355 -0.19977 0.56563 -0.19653 0.5681 -0.19375 L 0.57071 -0.19005 C 0.57175 -0.18889 0.57227 -0.18704 0.57357 -0.18657 L 0.57787 -0.18472 C 0.58503 -0.17894 0.58112 -0.18287 0.58946 -0.17245 C 0.59076 -0.17083 0.59167 -0.16852 0.59349 -0.16713 C 0.5948 -0.16597 0.59636 -0.16458 0.59779 -0.16366 C 0.60014 -0.16134 0.60248 -0.15857 0.60482 -0.15648 C 0.60665 -0.15486 0.60886 -0.1544 0.61055 -0.15301 C 0.62123 -0.14306 0.61146 -0.14792 0.62045 -0.14421 C 0.63529 -0.12569 0.61511 -0.15 0.62904 -0.13519 C 0.63112 -0.1331 0.63282 -0.13056 0.63451 -0.12824 C 0.63594 -0.12685 0.63764 -0.12593 0.63907 -0.12454 C 0.6405 -0.12315 0.64167 -0.12107 0.64323 -0.11944 C 0.64519 -0.11736 0.64688 -0.11574 0.64883 -0.11389 C 0.6504 -0.11296 0.65157 -0.11204 0.65313 -0.11065 C 0.65782 -0.10532 0.65769 -0.10301 0.66316 -0.1 C 0.6642 -0.09907 0.66576 -0.09884 0.66719 -0.09815 C 0.66875 -0.0963 0.6698 -0.09421 0.67149 -0.09282 C 0.67279 -0.09213 0.67461 -0.09213 0.67566 -0.0912 C 0.67852 -0.08866 0.68034 -0.08495 0.68282 -0.08241 C 0.68542 -0.0794 0.68972 -0.07708 0.69284 -0.075 C 0.69467 -0.07176 0.69675 -0.06667 0.69987 -0.06458 C 0.70274 -0.06204 0.70639 -0.06111 0.70977 -0.05926 C 0.71081 -0.0581 0.71159 -0.05671 0.71264 -0.05579 C 0.71862 -0.04977 0.72487 -0.04375 0.73112 -0.03796 C 0.7349 -0.03449 0.73842 -0.03056 0.74232 -0.02755 C 0.74571 -0.025 0.74909 -0.02292 0.75222 -0.02037 C 0.75743 -0.01597 0.76264 -0.01088 0.76784 -0.00625 C 0.77448 -0.00069 0.78178 0.00347 0.78764 0.00949 C 0.80066 0.02315 0.79128 0.01458 0.80625 0.02569 C 0.81146 0.02963 0.81159 0.03056 0.81732 0.03634 C 0.81889 0.0375 0.82032 0.03866 0.82175 0.03981 C 0.82357 0.04143 0.8254 0.04329 0.82748 0.04514 C 0.83803 0.05393 0.83073 0.04722 0.84011 0.05393 C 0.84167 0.05509 0.84323 0.05625 0.84441 0.05741 C 0.84584 0.05903 0.84701 0.06157 0.84857 0.06273 C 0.8504 0.06389 0.85248 0.06389 0.8543 0.06458 C 0.85534 0.06574 0.85625 0.0669 0.85717 0.06806 C 0.85821 0.06991 0.85847 0.07199 0.8599 0.07338 C 0.86159 0.07477 0.86368 0.07454 0.86563 0.07523 L 0.86875 0.08079 L 0.86875 0.07893 " pathEditMode="relative" rAng="0" ptsTypes="AAAAAAAAAAAAAAAAAAAAAAAA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37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5" grpId="0" animBg="1"/>
      <p:bldP spid="1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478C60C4-F675-4CF4-931B-0EC9E578D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1640" l="10000" r="90185">
                        <a14:foregroundMark x1="60185" y1="10299" x2="59120" y2="34855"/>
                        <a14:foregroundMark x1="60185" y1="33683" x2="69907" y2="33360"/>
                        <a14:foregroundMark x1="69907" y1="33360" x2="76019" y2="28554"/>
                        <a14:foregroundMark x1="76019" y1="28554" x2="77361" y2="5372"/>
                        <a14:foregroundMark x1="81343" y1="18498" x2="87778" y2="18013"/>
                        <a14:foregroundMark x1="90231" y1="91478" x2="86204" y2="91680"/>
                        <a14:foregroundMark x1="51019" y1="28958" x2="56667" y2="29281"/>
                        <a14:foregroundMark x1="60278" y1="36995" x2="60278" y2="36995"/>
                        <a14:foregroundMark x1="57500" y1="38853" x2="57500" y2="38853"/>
                        <a14:foregroundMark x1="59722" y1="41721" x2="53287" y2="35703"/>
                        <a14:foregroundMark x1="53287" y1="35703" x2="52315" y2="28837"/>
                        <a14:foregroundMark x1="49352" y1="29443" x2="56574" y2="29604"/>
                        <a14:foregroundMark x1="48611" y1="27827" x2="48704" y2="28756"/>
                        <a14:foregroundMark x1="50231" y1="31139" x2="54769" y2="38691"/>
                        <a14:foregroundMark x1="52037" y1="30977" x2="56713" y2="30977"/>
                        <a14:foregroundMark x1="50926" y1="27544" x2="57870" y2="27989"/>
                        <a14:foregroundMark x1="54028" y1="30654" x2="54630" y2="32754"/>
                        <a14:foregroundMark x1="51389" y1="30493" x2="52315" y2="32229"/>
                        <a14:foregroundMark x1="49120" y1="29402" x2="51065" y2="31300"/>
                        <a14:foregroundMark x1="80648" y1="5250" x2="77361" y2="5614"/>
                        <a14:foregroundMark x1="52870" y1="26939" x2="57685" y2="26817"/>
                        <a14:foregroundMark x1="57685" y1="26817" x2="58750" y2="26817"/>
                        <a14:foregroundMark x1="67778" y1="29200" x2="67778" y2="30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8" t="1" b="18489"/>
          <a:stretch/>
        </p:blipFill>
        <p:spPr>
          <a:xfrm>
            <a:off x="4315134" y="-252979"/>
            <a:ext cx="5598942" cy="5095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1C2240-0A3D-4E02-8631-409EA07D2026}"/>
              </a:ext>
            </a:extLst>
          </p:cNvPr>
          <p:cNvSpPr txBox="1"/>
          <p:nvPr/>
        </p:nvSpPr>
        <p:spPr>
          <a:xfrm>
            <a:off x="123067" y="40575"/>
            <a:ext cx="6476000" cy="6924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342900">
              <a:buClrTx/>
              <a:defRPr/>
            </a:pPr>
            <a:r>
              <a:rPr lang="ar-AE" sz="4050" b="1" kern="12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من أهم صفاتها...</a:t>
            </a:r>
            <a:endParaRPr lang="en-US" sz="4050" b="1" kern="12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802D0DA-3CE3-4F8E-AAE5-92AEF659429E}"/>
              </a:ext>
            </a:extLst>
          </p:cNvPr>
          <p:cNvSpPr/>
          <p:nvPr/>
        </p:nvSpPr>
        <p:spPr>
          <a:xfrm>
            <a:off x="123067" y="3403373"/>
            <a:ext cx="2113487" cy="143891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الكره</a:t>
            </a:r>
            <a:endParaRPr lang="en-US" sz="105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260B541-2367-46C0-A7CE-150038925443}"/>
              </a:ext>
            </a:extLst>
          </p:cNvPr>
          <p:cNvSpPr/>
          <p:nvPr/>
        </p:nvSpPr>
        <p:spPr>
          <a:xfrm>
            <a:off x="3127322" y="3419159"/>
            <a:ext cx="2113487" cy="142313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حب الخير</a:t>
            </a:r>
            <a:endParaRPr lang="en-US" sz="12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C815E43-741E-4F67-B7CE-DCAC16BBDF42}"/>
              </a:ext>
            </a:extLst>
          </p:cNvPr>
          <p:cNvSpPr/>
          <p:nvPr/>
        </p:nvSpPr>
        <p:spPr>
          <a:xfrm>
            <a:off x="0" y="4842292"/>
            <a:ext cx="9144000" cy="301208"/>
          </a:xfrm>
          <a:prstGeom prst="roundRect">
            <a:avLst/>
          </a:prstGeom>
          <a:solidFill>
            <a:srgbClr val="99003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C7D9257-AA22-4CC1-87E2-A95B16A400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72" t="33822" r="6946" b="19956"/>
          <a:stretch/>
        </p:blipFill>
        <p:spPr>
          <a:xfrm>
            <a:off x="2755704" y="894817"/>
            <a:ext cx="1559431" cy="1236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Question What Sticker by A is for Ai">
            <a:extLst>
              <a:ext uri="{FF2B5EF4-FFF2-40B4-BE49-F238E27FC236}">
                <a16:creationId xmlns="" xmlns:a16="http://schemas.microsoft.com/office/drawing/2014/main" id="{B120C35F-F4EB-47FC-A1F8-6A6C28B64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421" flipH="1">
            <a:off x="1339933" y="1011279"/>
            <a:ext cx="1329314" cy="9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EB817C12-D213-484D-9FD5-9B895639D0BA}"/>
              </a:ext>
            </a:extLst>
          </p:cNvPr>
          <p:cNvSpPr/>
          <p:nvPr/>
        </p:nvSpPr>
        <p:spPr>
          <a:xfrm>
            <a:off x="6358808" y="3403373"/>
            <a:ext cx="2113487" cy="143891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r>
              <a:rPr lang="ar-AE" sz="2100" b="1" kern="1200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البخل</a:t>
            </a:r>
            <a:endParaRPr lang="en-US" sz="1050" b="1" kern="1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37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0787 L 3.75E-6 -0.00764 C 0.00507 -0.0287 0.01054 -0.04931 0.01523 -0.07014 C 0.01927 -0.08681 0.01367 -0.075 0.01966 -0.08565 C 0.02018 -0.0882 0.01979 -0.09097 0.02096 -0.09283 C 0.02343 -0.09699 0.02721 -0.09931 0.02968 -0.10347 L 0.03229 -0.1088 C 0.03606 -0.12222 0.03112 -0.10556 0.03658 -0.11945 C 0.04257 -0.13403 0.03281 -0.11482 0.04075 -0.13009 C 0.04336 -0.14028 0.04023 -0.13079 0.04648 -0.14074 C 0.04856 -0.14398 0.04961 -0.14815 0.05208 -0.15116 C 0.05312 -0.15255 0.05416 -0.15347 0.05507 -0.15463 C 0.05716 -0.1581 0.0582 -0.1625 0.0608 -0.16528 C 0.0625 -0.16783 0.06497 -0.16991 0.06627 -0.17245 C 0.06914 -0.17778 0.06927 -0.1787 0.07343 -0.18333 C 0.07461 -0.18426 0.07617 -0.18519 0.07773 -0.18658 C 0.07916 -0.19005 0.07981 -0.19445 0.08177 -0.19699 C 0.08333 -0.19908 0.0858 -0.19954 0.0875 -0.2007 C 0.08906 -0.20185 0.09062 -0.20301 0.09179 -0.2044 C 0.09948 -0.21296 0.09791 -0.21389 0.10468 -0.21852 C 0.10638 -0.21968 0.10846 -0.22083 0.11041 -0.22199 C 0.11315 -0.22732 0.11302 -0.22801 0.11757 -0.23264 C 0.11914 -0.23449 0.12122 -0.23588 0.12304 -0.23773 C 0.12448 -0.23935 0.12565 -0.24167 0.12721 -0.24329 C 0.12864 -0.24468 0.1302 -0.24537 0.13164 -0.24676 C 0.13294 -0.24838 0.13424 -0.2507 0.1358 -0.25208 C 0.1375 -0.2537 0.13958 -0.2544 0.14166 -0.25556 C 0.14466 -0.25949 0.14596 -0.26204 0.15 -0.26458 C 0.15117 -0.26528 0.15299 -0.26574 0.15416 -0.2662 C 0.1556 -0.26783 0.15677 -0.27014 0.15846 -0.27153 C 0.15989 -0.27292 0.16731 -0.27477 0.16836 -0.275 C 0.17031 -0.27593 0.172 -0.27755 0.17395 -0.27847 C 0.17825 -0.28056 0.18268 -0.28218 0.18685 -0.28403 C 0.18815 -0.28472 0.18971 -0.28542 0.19114 -0.28565 L 0.1983 -0.28727 C 0.20403 -0.29028 0.20924 -0.29445 0.2151 -0.2963 C 0.22929 -0.3007 0.22278 -0.29884 0.23502 -0.30162 C 0.23789 -0.30278 0.24075 -0.3037 0.24362 -0.30533 C 0.24583 -0.30648 0.24804 -0.30764 0.25052 -0.30857 C 0.25325 -0.30949 0.25625 -0.30972 0.25924 -0.31019 C 0.2733 -0.31736 0.25976 -0.31111 0.27187 -0.31574 C 0.27461 -0.31667 0.27734 -0.31829 0.28033 -0.31921 C 0.28789 -0.32153 0.28737 -0.31968 0.29297 -0.32269 C 0.29518 -0.32384 0.29687 -0.32546 0.29856 -0.32639 C 0.30325 -0.3287 0.31536 -0.33426 0.31862 -0.33519 C 0.32929 -0.33773 0.32317 -0.33634 0.33698 -0.34051 C 0.3388 -0.34097 0.34062 -0.34144 0.3427 -0.34236 C 0.34609 -0.34375 0.34908 -0.34514 0.35273 -0.34583 C 0.35612 -0.34676 0.36002 -0.34722 0.36393 -0.34722 L 0.42643 -0.34583 C 0.42812 -0.34583 0.4302 -0.34491 0.4319 -0.34421 C 0.43541 -0.34236 0.43893 -0.33958 0.44179 -0.33704 C 0.44375 -0.33542 0.44518 -0.33357 0.44687 -0.33171 C 0.44843 -0.33009 0.44948 -0.32755 0.45195 -0.32639 C 0.45351 -0.325 0.4556 -0.32384 0.45768 -0.32269 C 0.45846 -0.32107 0.45898 -0.31875 0.46028 -0.31736 C 0.46289 -0.31482 0.46653 -0.31366 0.46888 -0.31019 C 0.47851 -0.29838 0.46354 -0.31667 0.47552 -0.30347 C 0.47799 -0.30116 0.48007 -0.29884 0.48164 -0.2963 C 0.48242 -0.29468 0.4832 -0.29236 0.48437 -0.29097 C 0.48541 -0.28982 0.48737 -0.28982 0.48867 -0.28912 C 0.48971 -0.28796 0.49075 -0.28681 0.49153 -0.28565 C 0.4927 -0.28333 0.49283 -0.28033 0.4944 -0.27847 C 0.49544 -0.27708 0.49726 -0.27732 0.49856 -0.27662 C 0.50013 -0.2757 0.50156 -0.27477 0.50273 -0.27315 C 0.50377 -0.27222 0.50455 -0.2706 0.50573 -0.26968 C 0.5069 -0.26875 0.50872 -0.26852 0.50989 -0.26783 C 0.5108 -0.2662 0.51185 -0.26458 0.51263 -0.26273 C 0.51523 -0.25857 0.51627 -0.25857 0.51992 -0.25556 C 0.52174 -0.25394 0.52356 -0.25208 0.52552 -0.25023 C 0.5332 -0.23588 0.52304 -0.25324 0.53268 -0.24144 C 0.53424 -0.23912 0.53541 -0.23658 0.53685 -0.23426 C 0.53737 -0.23264 0.53737 -0.23056 0.53841 -0.22894 C 0.53945 -0.22732 0.54101 -0.22685 0.54257 -0.22546 C 0.54505 -0.22269 0.54739 -0.22014 0.54961 -0.21667 C 0.55195 -0.21343 0.55377 -0.2088 0.55664 -0.20602 C 0.55794 -0.20463 0.55976 -0.20394 0.56093 -0.20255 C 0.56354 -0.19977 0.56562 -0.19653 0.5681 -0.19375 L 0.5707 -0.19005 C 0.57174 -0.18889 0.57226 -0.18704 0.57356 -0.18658 L 0.57786 -0.18472 C 0.58502 -0.17894 0.58112 -0.18287 0.58945 -0.17245 C 0.59075 -0.17083 0.59166 -0.16852 0.59349 -0.16713 C 0.59479 -0.16597 0.59635 -0.16458 0.59778 -0.16366 C 0.60013 -0.16134 0.60247 -0.15857 0.60481 -0.15648 C 0.60664 -0.15486 0.60885 -0.1544 0.61041 -0.15301 C 0.62122 -0.14306 0.61145 -0.14792 0.62044 -0.14421 C 0.63528 -0.1257 0.61497 -0.15 0.62903 -0.13519 C 0.63112 -0.1331 0.63268 -0.13056 0.6345 -0.12824 C 0.63593 -0.12685 0.63763 -0.12593 0.63906 -0.12454 C 0.64036 -0.12315 0.64166 -0.12107 0.64323 -0.11945 C 0.64518 -0.11736 0.64674 -0.11574 0.64882 -0.11389 C 0.65039 -0.11296 0.65156 -0.11204 0.65312 -0.11065 C 0.65781 -0.10533 0.65755 -0.10301 0.66315 -0.1 C 0.66419 -0.09908 0.66575 -0.09884 0.66718 -0.09815 C 0.66875 -0.0963 0.66979 -0.09421 0.67135 -0.09283 C 0.67265 -0.09213 0.67461 -0.09213 0.67565 -0.0912 C 0.67851 -0.08866 0.68033 -0.08495 0.68281 -0.08241 C 0.68541 -0.0794 0.68958 -0.07708 0.69283 -0.075 C 0.69466 -0.07176 0.69674 -0.06667 0.69987 -0.06458 C 0.7026 -0.06204 0.70638 -0.06111 0.70976 -0.05926 C 0.7108 -0.0581 0.71158 -0.05671 0.71263 -0.05579 C 0.71849 -0.04977 0.72487 -0.04375 0.73099 -0.03796 C 0.73489 -0.03449 0.73841 -0.03056 0.74231 -0.02755 C 0.7457 -0.025 0.74895 -0.02292 0.75208 -0.02037 C 0.75742 -0.01597 0.7625 -0.01088 0.7677 -0.00625 C 0.77435 -0.0007 0.78177 0.00347 0.78763 0.00949 C 0.80065 0.02315 0.79127 0.01458 0.80612 0.02569 C 0.81145 0.02963 0.81145 0.03055 0.81731 0.03634 C 0.81888 0.0375 0.82018 0.03866 0.82174 0.03981 C 0.82356 0.04143 0.82526 0.04329 0.82734 0.04514 C 0.83789 0.05393 0.83073 0.04722 0.8401 0.05393 C 0.84166 0.05509 0.84323 0.05625 0.84427 0.05741 C 0.84583 0.05903 0.84687 0.06157 0.84856 0.06273 C 0.85039 0.06389 0.85247 0.06389 0.85429 0.06458 C 0.8552 0.06574 0.85625 0.0669 0.85703 0.06805 C 0.85807 0.06991 0.85833 0.07199 0.85989 0.07338 C 0.86145 0.07477 0.86367 0.07454 0.86549 0.07523 L 0.86862 0.08079 L 0.86862 0.07893 " pathEditMode="relative" rAng="0" ptsTypes="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37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03912 L -0.00534 -0.03889 C -2.08333E-6 -0.1044 -0.00482 -0.04144 0.00091 -0.17523 C 0.00117 -0.1875 0.00143 -0.19954 0.003 -0.21134 C 0.00352 -0.21713 0.00586 -0.22245 0.00716 -0.22801 C 0.00794 -0.23357 0.00834 -0.23935 0.00925 -0.24468 C 0.01042 -0.25324 0.01159 -0.26157 0.01341 -0.26991 C 0.01511 -0.27917 0.01758 -0.28843 0.01966 -0.29769 C 0.02031 -0.30602 0.01992 -0.31482 0.02175 -0.32245 C 0.02279 -0.32778 0.02591 -0.33171 0.028 -0.33634 C 0.0293 -0.34005 0.03073 -0.34375 0.03216 -0.34769 C 0.04518 -0.38727 0.03698 -0.36991 0.04675 -0.38912 C 0.0474 -0.39282 0.0474 -0.39699 0.04883 -0.40023 C 0.05013 -0.4044 0.053 -0.40764 0.05508 -0.41134 C 0.05638 -0.41412 0.05781 -0.4169 0.05925 -0.41968 C 0.06498 -0.43241 0.07409 -0.45509 0.08216 -0.4669 C 0.08854 -0.47685 0.09571 -0.48588 0.103 -0.49468 C 0.11159 -0.50532 0.12136 -0.51458 0.13008 -0.52523 C 0.13321 -0.5294 0.13477 -0.53565 0.13841 -0.53912 C 0.14258 -0.54329 0.14805 -0.54445 0.153 -0.54745 C 0.17435 -0.56181 0.13581 -0.55903 0.19675 -0.57523 C 0.20742 -0.57824 0.21003 -0.57847 0.22175 -0.58357 C 0.2418 -0.59259 0.22149 -0.58727 0.24675 -0.5919 C 0.26719 -0.60301 0.24727 -0.59352 0.28008 -0.60301 C 0.2849 -0.60463 0.28959 -0.60741 0.29466 -0.60857 C 0.32357 -0.6169 0.31354 -0.61227 0.3405 -0.6169 C 0.34388 -0.61759 0.34727 -0.61921 0.35091 -0.61968 C 0.35977 -0.62107 0.36888 -0.62153 0.378 -0.62245 C 0.38347 -0.62338 0.38906 -0.62431 0.39466 -0.62523 C 0.41341 -0.62431 0.43216 -0.62431 0.45091 -0.62245 C 0.453 -0.62245 0.45482 -0.6206 0.45716 -0.61968 C 0.45977 -0.61875 0.46263 -0.61806 0.4655 -0.6169 C 0.46966 -0.61528 0.478 -0.61134 0.478 -0.61111 C 0.48321 -0.60625 0.49362 -0.59537 0.49883 -0.5919 C 0.50378 -0.58866 0.50886 -0.58588 0.51341 -0.58079 C 0.51563 -0.57847 0.51706 -0.57477 0.51966 -0.57245 C 0.52136 -0.57083 0.52383 -0.57107 0.52591 -0.56968 C 0.52813 -0.56829 0.53946 -0.55718 0.5405 -0.55579 C 0.54219 -0.55347 0.5431 -0.55023 0.54466 -0.54745 C 0.54649 -0.54375 0.54883 -0.54005 0.55091 -0.53634 C 0.55261 -0.52917 0.55456 -0.52083 0.55716 -0.51412 C 0.55821 -0.51134 0.5599 -0.50857 0.56133 -0.50579 C 0.56719 -0.47407 0.55886 -0.51343 0.56758 -0.48634 C 0.56862 -0.48287 0.56862 -0.47894 0.56966 -0.47523 C 0.57071 -0.47153 0.57253 -0.46806 0.57383 -0.46412 C 0.57565 -0.45718 0.57539 -0.45162 0.578 -0.44468 C 0.58841 -0.4169 0.57513 -0.45949 0.58633 -0.42523 C 0.58698 -0.42269 0.58737 -0.41968 0.58841 -0.4169 C 0.58946 -0.41412 0.59154 -0.41181 0.59258 -0.40857 C 0.59427 -0.40324 0.59531 -0.39745 0.59675 -0.3919 C 0.59896 -0.38264 0.59896 -0.3831 0.60091 -0.37245 C 0.60156 -0.36806 0.60209 -0.3632 0.603 -0.35857 C 0.60352 -0.35579 0.60456 -0.35324 0.60508 -0.35023 C 0.60586 -0.34491 0.60638 -0.33912 0.60716 -0.3338 C 0.60847 -0.30023 0.60938 -0.2669 0.61133 -0.23357 C 0.61146 -0.22801 0.61263 -0.22269 0.61341 -0.2169 C 0.61406 -0.2088 0.61446 -0.20023 0.6155 -0.1919 C 0.61576 -0.18912 0.61719 -0.18657 0.61758 -0.18357 C 0.61784 -0.17732 0.61758 -0.1706 0.61758 -0.16412 L 0.61966 -0.15857 " pathEditMode="relative" rAng="0" ptsTypes="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0" y="-2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787 L 2.5E-6 -0.00764 C 0.00508 -0.0287 0.01054 -0.04931 0.01523 -0.07014 C 0.01927 -0.08681 0.01367 -0.075 0.01966 -0.08565 C 0.02018 -0.0882 0.01979 -0.09097 0.02096 -0.09283 C 0.02344 -0.09699 0.02721 -0.09931 0.02969 -0.10347 L 0.03229 -0.1088 C 0.03607 -0.12222 0.03112 -0.10556 0.03659 -0.11945 C 0.04258 -0.13403 0.03281 -0.11482 0.04075 -0.13009 C 0.04336 -0.14028 0.04023 -0.13079 0.04648 -0.14074 C 0.04857 -0.14398 0.04961 -0.14815 0.05208 -0.15116 C 0.05312 -0.15255 0.05416 -0.15347 0.05508 -0.15463 C 0.05716 -0.1581 0.0582 -0.1625 0.0608 -0.16528 C 0.0625 -0.16783 0.06497 -0.16991 0.06627 -0.17245 C 0.06914 -0.17778 0.06927 -0.1787 0.07344 -0.18333 C 0.07461 -0.18426 0.07617 -0.18519 0.07773 -0.18658 C 0.07916 -0.19005 0.07982 -0.19445 0.08177 -0.19699 C 0.08333 -0.19908 0.0858 -0.19954 0.0875 -0.2007 C 0.08906 -0.20185 0.09062 -0.20301 0.09179 -0.2044 C 0.09948 -0.21296 0.09791 -0.21389 0.10469 -0.21852 C 0.10638 -0.21968 0.10846 -0.22083 0.11041 -0.22199 C 0.11315 -0.22732 0.11302 -0.22801 0.11758 -0.23264 C 0.11914 -0.23449 0.12122 -0.23588 0.12304 -0.23773 C 0.12448 -0.23935 0.12565 -0.24167 0.12721 -0.24329 C 0.12864 -0.24468 0.13021 -0.24537 0.13164 -0.24676 C 0.13294 -0.24838 0.13424 -0.2507 0.1358 -0.25208 C 0.1375 -0.2537 0.13958 -0.2544 0.14166 -0.25556 C 0.14466 -0.25949 0.14596 -0.26204 0.15 -0.26458 C 0.15117 -0.26528 0.15299 -0.26574 0.15416 -0.2662 C 0.1556 -0.26783 0.15677 -0.27014 0.15846 -0.27153 C 0.15989 -0.27292 0.16732 -0.27477 0.16836 -0.275 C 0.17031 -0.27593 0.172 -0.27755 0.17396 -0.27847 C 0.17825 -0.28056 0.18268 -0.28218 0.18685 -0.28403 C 0.18815 -0.28472 0.18971 -0.28542 0.19114 -0.28565 L 0.1983 -0.28727 C 0.20403 -0.29028 0.20924 -0.29445 0.2151 -0.2963 C 0.22929 -0.3007 0.22278 -0.29884 0.23502 -0.30162 C 0.23789 -0.30278 0.24075 -0.3037 0.24362 -0.30533 C 0.24583 -0.30648 0.24804 -0.30764 0.25052 -0.30857 C 0.25325 -0.30949 0.25625 -0.30972 0.25924 -0.31019 C 0.2733 -0.31736 0.25976 -0.31111 0.27187 -0.31574 C 0.27461 -0.31667 0.27747 -0.31829 0.28034 -0.31921 C 0.28789 -0.32153 0.28737 -0.31968 0.2931 -0.32269 C 0.29518 -0.32384 0.29687 -0.32546 0.29857 -0.32639 C 0.30325 -0.3287 0.31549 -0.33426 0.31862 -0.33519 C 0.32929 -0.33773 0.3233 -0.33634 0.33698 -0.34051 C 0.33893 -0.34097 0.34075 -0.34144 0.34271 -0.34236 C 0.34622 -0.34375 0.34909 -0.34514 0.35273 -0.34583 C 0.35625 -0.34676 0.36002 -0.34722 0.36406 -0.34722 L 0.42643 -0.34583 C 0.42812 -0.34583 0.43021 -0.34491 0.4319 -0.34421 C 0.43541 -0.34236 0.43893 -0.33958 0.44179 -0.33704 C 0.44375 -0.33542 0.44518 -0.33357 0.44687 -0.33171 C 0.44844 -0.33009 0.44948 -0.32755 0.45195 -0.32639 C 0.45351 -0.325 0.4556 -0.32384 0.45768 -0.32269 C 0.45846 -0.32107 0.45898 -0.31875 0.46028 -0.31736 C 0.46289 -0.31482 0.46653 -0.31366 0.46888 -0.31019 C 0.47851 -0.29838 0.46354 -0.31667 0.47552 -0.30347 C 0.47799 -0.30116 0.48008 -0.29884 0.48164 -0.2963 C 0.48242 -0.29468 0.4832 -0.29236 0.48437 -0.29097 C 0.48541 -0.28982 0.48737 -0.28982 0.48867 -0.28912 C 0.48971 -0.28796 0.49075 -0.28681 0.49153 -0.28565 C 0.49271 -0.28333 0.49284 -0.28033 0.4944 -0.27847 C 0.49544 -0.27708 0.49726 -0.27732 0.49857 -0.27662 C 0.50013 -0.2757 0.50156 -0.27477 0.50273 -0.27315 C 0.50377 -0.27222 0.50455 -0.2706 0.50573 -0.26968 C 0.5069 -0.26875 0.50872 -0.26852 0.50989 -0.26783 C 0.5108 -0.2662 0.51185 -0.26458 0.51263 -0.26273 C 0.51523 -0.25857 0.51627 -0.25857 0.51992 -0.25556 C 0.52174 -0.25394 0.52357 -0.25208 0.52552 -0.25023 C 0.5332 -0.23588 0.52304 -0.25324 0.53268 -0.24144 C 0.53424 -0.23912 0.53541 -0.23658 0.53685 -0.23426 C 0.53737 -0.23264 0.53737 -0.23056 0.53841 -0.22894 C 0.53945 -0.22732 0.54101 -0.22685 0.54258 -0.22546 C 0.54505 -0.22269 0.54739 -0.22014 0.54961 -0.21667 C 0.55195 -0.21343 0.55377 -0.2088 0.55664 -0.20602 C 0.55794 -0.20463 0.55976 -0.20394 0.56094 -0.20255 C 0.56354 -0.19977 0.56562 -0.19653 0.5681 -0.19375 L 0.5707 -0.19005 C 0.57174 -0.18889 0.57226 -0.18704 0.57357 -0.18658 L 0.57786 -0.18472 C 0.58502 -0.17894 0.58112 -0.18287 0.58945 -0.17245 C 0.59075 -0.17083 0.59166 -0.16852 0.59349 -0.16713 C 0.59492 -0.16597 0.59635 -0.16458 0.59778 -0.16366 C 0.60013 -0.16134 0.60247 -0.15857 0.60482 -0.15648 C 0.60664 -0.15486 0.60885 -0.1544 0.61054 -0.15301 C 0.62122 -0.14306 0.61146 -0.14792 0.62044 -0.14421 C 0.63528 -0.1257 0.6151 -0.15 0.62903 -0.13519 C 0.63112 -0.1331 0.63281 -0.13056 0.6345 -0.12824 C 0.63594 -0.12685 0.63763 -0.12593 0.63906 -0.12454 C 0.64049 -0.12315 0.64166 -0.12107 0.64323 -0.11945 C 0.64518 -0.11736 0.64687 -0.11574 0.64883 -0.11389 C 0.65039 -0.11296 0.65156 -0.11204 0.65312 -0.11065 C 0.65781 -0.10533 0.65768 -0.10301 0.66315 -0.1 C 0.66419 -0.09908 0.66575 -0.09884 0.66719 -0.09815 C 0.66875 -0.0963 0.66979 -0.09421 0.67148 -0.09283 C 0.67278 -0.09213 0.67461 -0.09213 0.67565 -0.0912 C 0.67851 -0.08866 0.68034 -0.08495 0.68281 -0.08241 C 0.68541 -0.0794 0.68971 -0.07708 0.69284 -0.075 C 0.69466 -0.07176 0.69674 -0.06667 0.69987 -0.06458 C 0.70273 -0.06204 0.70638 -0.06111 0.70976 -0.05926 C 0.7108 -0.0581 0.71159 -0.05671 0.71263 -0.05579 C 0.71862 -0.04977 0.72487 -0.04375 0.73112 -0.03796 C 0.73489 -0.03449 0.73841 -0.03056 0.74232 -0.02755 C 0.7457 -0.025 0.74909 -0.02292 0.75221 -0.02037 C 0.75742 -0.01597 0.76263 -0.01088 0.76784 -0.00625 C 0.77448 -0.0007 0.78177 0.00347 0.78763 0.00949 C 0.80065 0.02315 0.79127 0.01458 0.80625 0.02569 C 0.81146 0.02963 0.81159 0.03055 0.81732 0.03634 C 0.81888 0.0375 0.82031 0.03866 0.82174 0.03981 C 0.82357 0.04143 0.82539 0.04329 0.82747 0.04514 C 0.83802 0.05393 0.83073 0.04722 0.8401 0.05393 C 0.84166 0.05509 0.84323 0.05625 0.8444 0.05741 C 0.84583 0.05903 0.847 0.06157 0.84857 0.06273 C 0.85039 0.06389 0.85247 0.06389 0.85429 0.06458 C 0.85534 0.06574 0.85625 0.0669 0.85716 0.06805 C 0.8582 0.06991 0.85846 0.07199 0.85989 0.07338 C 0.86159 0.07477 0.86367 0.07454 0.86562 0.07523 L 0.86875 0.08079 L 0.86875 0.07893 " pathEditMode="relative" rAng="0" ptsTypes="AAAAAAAAAAAAAAAAAAAAAAAA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37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9" grpId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528;p36">
            <a:extLst>
              <a:ext uri="{FF2B5EF4-FFF2-40B4-BE49-F238E27FC236}">
                <a16:creationId xmlns="" xmlns:a16="http://schemas.microsoft.com/office/drawing/2014/main" id="{1D4C6EFC-C4D6-4A0D-A002-3482ECFC5E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455" y="0"/>
            <a:ext cx="7708500" cy="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400" b="1" dirty="0">
                <a:solidFill>
                  <a:schemeClr val="accent1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استراتيجية تذكرة الخروج </a:t>
            </a:r>
            <a:endParaRPr sz="5400" b="1" dirty="0">
              <a:solidFill>
                <a:schemeClr val="accent1">
                  <a:lumMod val="5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D8255ED-27B9-4E62-9F28-58B71E6D3A8C}"/>
              </a:ext>
            </a:extLst>
          </p:cNvPr>
          <p:cNvSpPr txBox="1"/>
          <p:nvPr/>
        </p:nvSpPr>
        <p:spPr>
          <a:xfrm>
            <a:off x="2360579" y="1349535"/>
            <a:ext cx="4488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قيّم نفسك </a:t>
            </a:r>
            <a:endParaRPr lang="x-none" sz="4000" b="1" dirty="0">
              <a:solidFill>
                <a:srgbClr val="002060"/>
              </a:solidFill>
            </a:endParaRPr>
          </a:p>
        </p:txBody>
      </p:sp>
      <p:grpSp>
        <p:nvGrpSpPr>
          <p:cNvPr id="13" name="Google Shape;935;p30">
            <a:extLst>
              <a:ext uri="{FF2B5EF4-FFF2-40B4-BE49-F238E27FC236}">
                <a16:creationId xmlns="" xmlns:a16="http://schemas.microsoft.com/office/drawing/2014/main" id="{8C8A89DE-96DF-4452-A244-D5131A9DD449}"/>
              </a:ext>
            </a:extLst>
          </p:cNvPr>
          <p:cNvGrpSpPr/>
          <p:nvPr/>
        </p:nvGrpSpPr>
        <p:grpSpPr>
          <a:xfrm>
            <a:off x="2761478" y="2245813"/>
            <a:ext cx="3444454" cy="2151216"/>
            <a:chOff x="3402425" y="1438450"/>
            <a:chExt cx="2824481" cy="1764015"/>
          </a:xfrm>
        </p:grpSpPr>
        <p:sp>
          <p:nvSpPr>
            <p:cNvPr id="14" name="Google Shape;936;p30">
              <a:extLst>
                <a:ext uri="{FF2B5EF4-FFF2-40B4-BE49-F238E27FC236}">
                  <a16:creationId xmlns="" xmlns:a16="http://schemas.microsoft.com/office/drawing/2014/main" id="{8C2A098C-D95E-4596-AFB0-B3AA0608E718}"/>
                </a:ext>
              </a:extLst>
            </p:cNvPr>
            <p:cNvSpPr/>
            <p:nvPr/>
          </p:nvSpPr>
          <p:spPr>
            <a:xfrm>
              <a:off x="3402425" y="1438450"/>
              <a:ext cx="2824481" cy="1764015"/>
            </a:xfrm>
            <a:custGeom>
              <a:avLst/>
              <a:gdLst/>
              <a:ahLst/>
              <a:cxnLst/>
              <a:rect l="l" t="t" r="r" b="b"/>
              <a:pathLst>
                <a:path w="65904" h="41160" extrusionOk="0">
                  <a:moveTo>
                    <a:pt x="2017" y="1"/>
                  </a:moveTo>
                  <a:lnTo>
                    <a:pt x="1609" y="42"/>
                  </a:lnTo>
                  <a:lnTo>
                    <a:pt x="876" y="347"/>
                  </a:lnTo>
                  <a:lnTo>
                    <a:pt x="347" y="877"/>
                  </a:lnTo>
                  <a:lnTo>
                    <a:pt x="41" y="1610"/>
                  </a:lnTo>
                  <a:lnTo>
                    <a:pt x="0" y="2017"/>
                  </a:lnTo>
                  <a:lnTo>
                    <a:pt x="0" y="39164"/>
                  </a:lnTo>
                  <a:lnTo>
                    <a:pt x="41" y="39571"/>
                  </a:lnTo>
                  <a:lnTo>
                    <a:pt x="347" y="40284"/>
                  </a:lnTo>
                  <a:lnTo>
                    <a:pt x="876" y="40834"/>
                  </a:lnTo>
                  <a:lnTo>
                    <a:pt x="1609" y="41139"/>
                  </a:lnTo>
                  <a:lnTo>
                    <a:pt x="2017" y="41160"/>
                  </a:lnTo>
                  <a:lnTo>
                    <a:pt x="63908" y="41160"/>
                  </a:lnTo>
                  <a:lnTo>
                    <a:pt x="64315" y="41139"/>
                  </a:lnTo>
                  <a:lnTo>
                    <a:pt x="65028" y="40834"/>
                  </a:lnTo>
                  <a:lnTo>
                    <a:pt x="65578" y="40284"/>
                  </a:lnTo>
                  <a:lnTo>
                    <a:pt x="65863" y="39571"/>
                  </a:lnTo>
                  <a:lnTo>
                    <a:pt x="65903" y="39164"/>
                  </a:lnTo>
                  <a:lnTo>
                    <a:pt x="65903" y="2017"/>
                  </a:lnTo>
                  <a:lnTo>
                    <a:pt x="65863" y="1610"/>
                  </a:lnTo>
                  <a:lnTo>
                    <a:pt x="65578" y="877"/>
                  </a:lnTo>
                  <a:lnTo>
                    <a:pt x="65028" y="347"/>
                  </a:lnTo>
                  <a:lnTo>
                    <a:pt x="64315" y="42"/>
                  </a:lnTo>
                  <a:lnTo>
                    <a:pt x="63908" y="1"/>
                  </a:lnTo>
                  <a:close/>
                </a:path>
              </a:pathLst>
            </a:custGeom>
            <a:solidFill>
              <a:srgbClr val="112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37;p30">
              <a:extLst>
                <a:ext uri="{FF2B5EF4-FFF2-40B4-BE49-F238E27FC236}">
                  <a16:creationId xmlns="" xmlns:a16="http://schemas.microsoft.com/office/drawing/2014/main" id="{5E713F24-CB42-4397-AC43-AB77133889D0}"/>
                </a:ext>
              </a:extLst>
            </p:cNvPr>
            <p:cNvSpPr/>
            <p:nvPr/>
          </p:nvSpPr>
          <p:spPr>
            <a:xfrm>
              <a:off x="3587445" y="1496095"/>
              <a:ext cx="2408163" cy="1649628"/>
            </a:xfrm>
            <a:custGeom>
              <a:avLst/>
              <a:gdLst/>
              <a:ahLst/>
              <a:cxnLst/>
              <a:rect l="l" t="t" r="r" b="b"/>
              <a:pathLst>
                <a:path w="56190" h="38491" extrusionOk="0">
                  <a:moveTo>
                    <a:pt x="1" y="0"/>
                  </a:moveTo>
                  <a:lnTo>
                    <a:pt x="1" y="38491"/>
                  </a:lnTo>
                  <a:lnTo>
                    <a:pt x="56190" y="38491"/>
                  </a:lnTo>
                  <a:lnTo>
                    <a:pt x="56190" y="0"/>
                  </a:lnTo>
                  <a:close/>
                </a:path>
              </a:pathLst>
            </a:custGeom>
            <a:solidFill>
              <a:srgbClr val="F8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38;p30">
              <a:extLst>
                <a:ext uri="{FF2B5EF4-FFF2-40B4-BE49-F238E27FC236}">
                  <a16:creationId xmlns="" xmlns:a16="http://schemas.microsoft.com/office/drawing/2014/main" id="{7FDDF3DF-1FA8-4706-A204-93DE5BB69DCE}"/>
                </a:ext>
              </a:extLst>
            </p:cNvPr>
            <p:cNvSpPr/>
            <p:nvPr/>
          </p:nvSpPr>
          <p:spPr>
            <a:xfrm>
              <a:off x="3837954" y="2074770"/>
              <a:ext cx="525476" cy="525476"/>
            </a:xfrm>
            <a:custGeom>
              <a:avLst/>
              <a:gdLst/>
              <a:ahLst/>
              <a:cxnLst/>
              <a:rect l="l" t="t" r="r" b="b"/>
              <a:pathLst>
                <a:path w="12261" h="12261" extrusionOk="0">
                  <a:moveTo>
                    <a:pt x="6131" y="0"/>
                  </a:moveTo>
                  <a:lnTo>
                    <a:pt x="5499" y="21"/>
                  </a:lnTo>
                  <a:lnTo>
                    <a:pt x="4298" y="265"/>
                  </a:lnTo>
                  <a:lnTo>
                    <a:pt x="3219" y="734"/>
                  </a:lnTo>
                  <a:lnTo>
                    <a:pt x="2241" y="1406"/>
                  </a:lnTo>
                  <a:lnTo>
                    <a:pt x="1406" y="2220"/>
                  </a:lnTo>
                  <a:lnTo>
                    <a:pt x="734" y="3198"/>
                  </a:lnTo>
                  <a:lnTo>
                    <a:pt x="286" y="4298"/>
                  </a:lnTo>
                  <a:lnTo>
                    <a:pt x="42" y="5499"/>
                  </a:lnTo>
                  <a:lnTo>
                    <a:pt x="1" y="6130"/>
                  </a:lnTo>
                  <a:lnTo>
                    <a:pt x="42" y="6762"/>
                  </a:lnTo>
                  <a:lnTo>
                    <a:pt x="286" y="7963"/>
                  </a:lnTo>
                  <a:lnTo>
                    <a:pt x="734" y="9063"/>
                  </a:lnTo>
                  <a:lnTo>
                    <a:pt x="1406" y="10020"/>
                  </a:lnTo>
                  <a:lnTo>
                    <a:pt x="2241" y="10855"/>
                  </a:lnTo>
                  <a:lnTo>
                    <a:pt x="3219" y="11527"/>
                  </a:lnTo>
                  <a:lnTo>
                    <a:pt x="4298" y="11996"/>
                  </a:lnTo>
                  <a:lnTo>
                    <a:pt x="5499" y="12240"/>
                  </a:lnTo>
                  <a:lnTo>
                    <a:pt x="6131" y="12260"/>
                  </a:lnTo>
                  <a:lnTo>
                    <a:pt x="6762" y="12240"/>
                  </a:lnTo>
                  <a:lnTo>
                    <a:pt x="7964" y="11996"/>
                  </a:lnTo>
                  <a:lnTo>
                    <a:pt x="9063" y="11527"/>
                  </a:lnTo>
                  <a:lnTo>
                    <a:pt x="10041" y="10855"/>
                  </a:lnTo>
                  <a:lnTo>
                    <a:pt x="10856" y="10020"/>
                  </a:lnTo>
                  <a:lnTo>
                    <a:pt x="11528" y="9063"/>
                  </a:lnTo>
                  <a:lnTo>
                    <a:pt x="11996" y="7963"/>
                  </a:lnTo>
                  <a:lnTo>
                    <a:pt x="12241" y="6762"/>
                  </a:lnTo>
                  <a:lnTo>
                    <a:pt x="12261" y="6130"/>
                  </a:lnTo>
                  <a:lnTo>
                    <a:pt x="12241" y="5499"/>
                  </a:lnTo>
                  <a:lnTo>
                    <a:pt x="11996" y="4298"/>
                  </a:lnTo>
                  <a:lnTo>
                    <a:pt x="11528" y="3198"/>
                  </a:lnTo>
                  <a:lnTo>
                    <a:pt x="10856" y="2220"/>
                  </a:lnTo>
                  <a:lnTo>
                    <a:pt x="10041" y="1406"/>
                  </a:lnTo>
                  <a:lnTo>
                    <a:pt x="9063" y="734"/>
                  </a:lnTo>
                  <a:lnTo>
                    <a:pt x="7964" y="265"/>
                  </a:lnTo>
                  <a:lnTo>
                    <a:pt x="6762" y="21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9;p30">
              <a:extLst>
                <a:ext uri="{FF2B5EF4-FFF2-40B4-BE49-F238E27FC236}">
                  <a16:creationId xmlns="" xmlns:a16="http://schemas.microsoft.com/office/drawing/2014/main" id="{D00C994A-ED83-4ED6-AFC5-032E14F575A4}"/>
                </a:ext>
              </a:extLst>
            </p:cNvPr>
            <p:cNvSpPr/>
            <p:nvPr/>
          </p:nvSpPr>
          <p:spPr>
            <a:xfrm>
              <a:off x="4200194" y="2230132"/>
              <a:ext cx="49800" cy="69858"/>
            </a:xfrm>
            <a:custGeom>
              <a:avLst/>
              <a:gdLst/>
              <a:ahLst/>
              <a:cxnLst/>
              <a:rect l="l" t="t" r="r" b="b"/>
              <a:pathLst>
                <a:path w="1162" h="1630" extrusionOk="0">
                  <a:moveTo>
                    <a:pt x="469" y="0"/>
                  </a:moveTo>
                  <a:lnTo>
                    <a:pt x="245" y="123"/>
                  </a:lnTo>
                  <a:lnTo>
                    <a:pt x="41" y="489"/>
                  </a:lnTo>
                  <a:lnTo>
                    <a:pt x="1" y="815"/>
                  </a:lnTo>
                  <a:lnTo>
                    <a:pt x="41" y="1141"/>
                  </a:lnTo>
                  <a:lnTo>
                    <a:pt x="245" y="1508"/>
                  </a:lnTo>
                  <a:lnTo>
                    <a:pt x="469" y="1630"/>
                  </a:lnTo>
                  <a:lnTo>
                    <a:pt x="693" y="1630"/>
                  </a:lnTo>
                  <a:lnTo>
                    <a:pt x="917" y="1508"/>
                  </a:lnTo>
                  <a:lnTo>
                    <a:pt x="1141" y="1141"/>
                  </a:lnTo>
                  <a:lnTo>
                    <a:pt x="1161" y="815"/>
                  </a:lnTo>
                  <a:lnTo>
                    <a:pt x="1141" y="489"/>
                  </a:lnTo>
                  <a:lnTo>
                    <a:pt x="917" y="123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40;p30">
              <a:extLst>
                <a:ext uri="{FF2B5EF4-FFF2-40B4-BE49-F238E27FC236}">
                  <a16:creationId xmlns="" xmlns:a16="http://schemas.microsoft.com/office/drawing/2014/main" id="{F2A8B560-D1FA-4D2C-B049-1A1E20F21EF0}"/>
                </a:ext>
              </a:extLst>
            </p:cNvPr>
            <p:cNvSpPr/>
            <p:nvPr/>
          </p:nvSpPr>
          <p:spPr>
            <a:xfrm>
              <a:off x="3951443" y="2230132"/>
              <a:ext cx="49800" cy="69858"/>
            </a:xfrm>
            <a:custGeom>
              <a:avLst/>
              <a:gdLst/>
              <a:ahLst/>
              <a:cxnLst/>
              <a:rect l="l" t="t" r="r" b="b"/>
              <a:pathLst>
                <a:path w="1162" h="1630" extrusionOk="0">
                  <a:moveTo>
                    <a:pt x="469" y="0"/>
                  </a:moveTo>
                  <a:lnTo>
                    <a:pt x="245" y="123"/>
                  </a:lnTo>
                  <a:lnTo>
                    <a:pt x="41" y="489"/>
                  </a:lnTo>
                  <a:lnTo>
                    <a:pt x="0" y="815"/>
                  </a:lnTo>
                  <a:lnTo>
                    <a:pt x="41" y="1141"/>
                  </a:lnTo>
                  <a:lnTo>
                    <a:pt x="245" y="1508"/>
                  </a:lnTo>
                  <a:lnTo>
                    <a:pt x="469" y="1630"/>
                  </a:lnTo>
                  <a:lnTo>
                    <a:pt x="693" y="1630"/>
                  </a:lnTo>
                  <a:lnTo>
                    <a:pt x="917" y="1508"/>
                  </a:lnTo>
                  <a:lnTo>
                    <a:pt x="1141" y="1141"/>
                  </a:lnTo>
                  <a:lnTo>
                    <a:pt x="1161" y="815"/>
                  </a:lnTo>
                  <a:lnTo>
                    <a:pt x="1141" y="489"/>
                  </a:lnTo>
                  <a:lnTo>
                    <a:pt x="917" y="123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41;p30">
              <a:extLst>
                <a:ext uri="{FF2B5EF4-FFF2-40B4-BE49-F238E27FC236}">
                  <a16:creationId xmlns="" xmlns:a16="http://schemas.microsoft.com/office/drawing/2014/main" id="{DA507508-F375-4288-8039-3347F4398B1D}"/>
                </a:ext>
              </a:extLst>
            </p:cNvPr>
            <p:cNvSpPr/>
            <p:nvPr/>
          </p:nvSpPr>
          <p:spPr>
            <a:xfrm>
              <a:off x="3949686" y="2383737"/>
              <a:ext cx="302060" cy="151073"/>
            </a:xfrm>
            <a:custGeom>
              <a:avLst/>
              <a:gdLst/>
              <a:ahLst/>
              <a:cxnLst/>
              <a:rect l="l" t="t" r="r" b="b"/>
              <a:pathLst>
                <a:path w="7048" h="3525" extrusionOk="0">
                  <a:moveTo>
                    <a:pt x="1" y="1"/>
                  </a:moveTo>
                  <a:lnTo>
                    <a:pt x="21" y="367"/>
                  </a:lnTo>
                  <a:lnTo>
                    <a:pt x="163" y="1039"/>
                  </a:lnTo>
                  <a:lnTo>
                    <a:pt x="428" y="1671"/>
                  </a:lnTo>
                  <a:lnTo>
                    <a:pt x="815" y="2241"/>
                  </a:lnTo>
                  <a:lnTo>
                    <a:pt x="1284" y="2730"/>
                  </a:lnTo>
                  <a:lnTo>
                    <a:pt x="1854" y="3096"/>
                  </a:lnTo>
                  <a:lnTo>
                    <a:pt x="2485" y="3361"/>
                  </a:lnTo>
                  <a:lnTo>
                    <a:pt x="3157" y="3504"/>
                  </a:lnTo>
                  <a:lnTo>
                    <a:pt x="3524" y="3524"/>
                  </a:lnTo>
                  <a:lnTo>
                    <a:pt x="3890" y="3504"/>
                  </a:lnTo>
                  <a:lnTo>
                    <a:pt x="4583" y="3361"/>
                  </a:lnTo>
                  <a:lnTo>
                    <a:pt x="5214" y="3096"/>
                  </a:lnTo>
                  <a:lnTo>
                    <a:pt x="5764" y="2730"/>
                  </a:lnTo>
                  <a:lnTo>
                    <a:pt x="6253" y="2241"/>
                  </a:lnTo>
                  <a:lnTo>
                    <a:pt x="6619" y="1671"/>
                  </a:lnTo>
                  <a:lnTo>
                    <a:pt x="6884" y="1039"/>
                  </a:lnTo>
                  <a:lnTo>
                    <a:pt x="7027" y="367"/>
                  </a:lnTo>
                  <a:lnTo>
                    <a:pt x="70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42;p30">
              <a:extLst>
                <a:ext uri="{FF2B5EF4-FFF2-40B4-BE49-F238E27FC236}">
                  <a16:creationId xmlns="" xmlns:a16="http://schemas.microsoft.com/office/drawing/2014/main" id="{0D5F5151-8D73-4912-8E51-FA8F2AA2F4C4}"/>
                </a:ext>
              </a:extLst>
            </p:cNvPr>
            <p:cNvSpPr/>
            <p:nvPr/>
          </p:nvSpPr>
          <p:spPr>
            <a:xfrm>
              <a:off x="5258972" y="2074770"/>
              <a:ext cx="524576" cy="525476"/>
            </a:xfrm>
            <a:custGeom>
              <a:avLst/>
              <a:gdLst/>
              <a:ahLst/>
              <a:cxnLst/>
              <a:rect l="l" t="t" r="r" b="b"/>
              <a:pathLst>
                <a:path w="12240" h="12261" extrusionOk="0">
                  <a:moveTo>
                    <a:pt x="6110" y="0"/>
                  </a:moveTo>
                  <a:lnTo>
                    <a:pt x="5478" y="21"/>
                  </a:lnTo>
                  <a:lnTo>
                    <a:pt x="4297" y="265"/>
                  </a:lnTo>
                  <a:lnTo>
                    <a:pt x="3197" y="734"/>
                  </a:lnTo>
                  <a:lnTo>
                    <a:pt x="2220" y="1406"/>
                  </a:lnTo>
                  <a:lnTo>
                    <a:pt x="1385" y="2220"/>
                  </a:lnTo>
                  <a:lnTo>
                    <a:pt x="733" y="3198"/>
                  </a:lnTo>
                  <a:lnTo>
                    <a:pt x="265" y="4298"/>
                  </a:lnTo>
                  <a:lnTo>
                    <a:pt x="20" y="5499"/>
                  </a:lnTo>
                  <a:lnTo>
                    <a:pt x="0" y="6130"/>
                  </a:lnTo>
                  <a:lnTo>
                    <a:pt x="20" y="6762"/>
                  </a:lnTo>
                  <a:lnTo>
                    <a:pt x="265" y="7963"/>
                  </a:lnTo>
                  <a:lnTo>
                    <a:pt x="733" y="9063"/>
                  </a:lnTo>
                  <a:lnTo>
                    <a:pt x="1385" y="10020"/>
                  </a:lnTo>
                  <a:lnTo>
                    <a:pt x="2220" y="10855"/>
                  </a:lnTo>
                  <a:lnTo>
                    <a:pt x="3197" y="11527"/>
                  </a:lnTo>
                  <a:lnTo>
                    <a:pt x="4297" y="11996"/>
                  </a:lnTo>
                  <a:lnTo>
                    <a:pt x="5478" y="12240"/>
                  </a:lnTo>
                  <a:lnTo>
                    <a:pt x="6110" y="12260"/>
                  </a:lnTo>
                  <a:lnTo>
                    <a:pt x="6741" y="12240"/>
                  </a:lnTo>
                  <a:lnTo>
                    <a:pt x="7943" y="11996"/>
                  </a:lnTo>
                  <a:lnTo>
                    <a:pt x="9042" y="11527"/>
                  </a:lnTo>
                  <a:lnTo>
                    <a:pt x="10020" y="10855"/>
                  </a:lnTo>
                  <a:lnTo>
                    <a:pt x="10855" y="10020"/>
                  </a:lnTo>
                  <a:lnTo>
                    <a:pt x="11507" y="9063"/>
                  </a:lnTo>
                  <a:lnTo>
                    <a:pt x="11975" y="7963"/>
                  </a:lnTo>
                  <a:lnTo>
                    <a:pt x="12219" y="6762"/>
                  </a:lnTo>
                  <a:lnTo>
                    <a:pt x="12240" y="6130"/>
                  </a:lnTo>
                  <a:lnTo>
                    <a:pt x="12219" y="5499"/>
                  </a:lnTo>
                  <a:lnTo>
                    <a:pt x="11975" y="4298"/>
                  </a:lnTo>
                  <a:lnTo>
                    <a:pt x="11507" y="3198"/>
                  </a:lnTo>
                  <a:lnTo>
                    <a:pt x="10855" y="2220"/>
                  </a:lnTo>
                  <a:lnTo>
                    <a:pt x="10020" y="1406"/>
                  </a:lnTo>
                  <a:lnTo>
                    <a:pt x="9042" y="734"/>
                  </a:lnTo>
                  <a:lnTo>
                    <a:pt x="7943" y="265"/>
                  </a:lnTo>
                  <a:lnTo>
                    <a:pt x="6741" y="21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43;p30">
              <a:extLst>
                <a:ext uri="{FF2B5EF4-FFF2-40B4-BE49-F238E27FC236}">
                  <a16:creationId xmlns="" xmlns:a16="http://schemas.microsoft.com/office/drawing/2014/main" id="{3D968D35-0A7C-4F21-92A8-7659643D69A1}"/>
                </a:ext>
              </a:extLst>
            </p:cNvPr>
            <p:cNvSpPr/>
            <p:nvPr/>
          </p:nvSpPr>
          <p:spPr>
            <a:xfrm>
              <a:off x="5379404" y="2349708"/>
              <a:ext cx="282817" cy="141430"/>
            </a:xfrm>
            <a:custGeom>
              <a:avLst/>
              <a:gdLst/>
              <a:ahLst/>
              <a:cxnLst/>
              <a:rect l="l" t="t" r="r" b="b"/>
              <a:pathLst>
                <a:path w="6599" h="3300" extrusionOk="0">
                  <a:moveTo>
                    <a:pt x="3300" y="1"/>
                  </a:moveTo>
                  <a:lnTo>
                    <a:pt x="2974" y="21"/>
                  </a:lnTo>
                  <a:lnTo>
                    <a:pt x="2322" y="143"/>
                  </a:lnTo>
                  <a:lnTo>
                    <a:pt x="1732" y="387"/>
                  </a:lnTo>
                  <a:lnTo>
                    <a:pt x="1202" y="754"/>
                  </a:lnTo>
                  <a:lnTo>
                    <a:pt x="754" y="1202"/>
                  </a:lnTo>
                  <a:lnTo>
                    <a:pt x="408" y="1732"/>
                  </a:lnTo>
                  <a:lnTo>
                    <a:pt x="143" y="2322"/>
                  </a:lnTo>
                  <a:lnTo>
                    <a:pt x="21" y="2974"/>
                  </a:lnTo>
                  <a:lnTo>
                    <a:pt x="0" y="3300"/>
                  </a:lnTo>
                  <a:lnTo>
                    <a:pt x="408" y="3300"/>
                  </a:lnTo>
                  <a:lnTo>
                    <a:pt x="408" y="2994"/>
                  </a:lnTo>
                  <a:lnTo>
                    <a:pt x="530" y="2444"/>
                  </a:lnTo>
                  <a:lnTo>
                    <a:pt x="754" y="1915"/>
                  </a:lnTo>
                  <a:lnTo>
                    <a:pt x="1059" y="1446"/>
                  </a:lnTo>
                  <a:lnTo>
                    <a:pt x="1446" y="1060"/>
                  </a:lnTo>
                  <a:lnTo>
                    <a:pt x="1915" y="734"/>
                  </a:lnTo>
                  <a:lnTo>
                    <a:pt x="2444" y="510"/>
                  </a:lnTo>
                  <a:lnTo>
                    <a:pt x="3015" y="408"/>
                  </a:lnTo>
                  <a:lnTo>
                    <a:pt x="3300" y="387"/>
                  </a:lnTo>
                  <a:lnTo>
                    <a:pt x="3605" y="408"/>
                  </a:lnTo>
                  <a:lnTo>
                    <a:pt x="4175" y="510"/>
                  </a:lnTo>
                  <a:lnTo>
                    <a:pt x="4705" y="734"/>
                  </a:lnTo>
                  <a:lnTo>
                    <a:pt x="5153" y="1060"/>
                  </a:lnTo>
                  <a:lnTo>
                    <a:pt x="5560" y="1446"/>
                  </a:lnTo>
                  <a:lnTo>
                    <a:pt x="5866" y="1915"/>
                  </a:lnTo>
                  <a:lnTo>
                    <a:pt x="6090" y="2444"/>
                  </a:lnTo>
                  <a:lnTo>
                    <a:pt x="6212" y="2994"/>
                  </a:lnTo>
                  <a:lnTo>
                    <a:pt x="6212" y="3300"/>
                  </a:lnTo>
                  <a:lnTo>
                    <a:pt x="6599" y="3300"/>
                  </a:lnTo>
                  <a:lnTo>
                    <a:pt x="6599" y="2974"/>
                  </a:lnTo>
                  <a:lnTo>
                    <a:pt x="6456" y="2322"/>
                  </a:lnTo>
                  <a:lnTo>
                    <a:pt x="6212" y="1732"/>
                  </a:lnTo>
                  <a:lnTo>
                    <a:pt x="5866" y="1202"/>
                  </a:lnTo>
                  <a:lnTo>
                    <a:pt x="5418" y="754"/>
                  </a:lnTo>
                  <a:lnTo>
                    <a:pt x="4888" y="387"/>
                  </a:lnTo>
                  <a:lnTo>
                    <a:pt x="4298" y="143"/>
                  </a:lnTo>
                  <a:lnTo>
                    <a:pt x="3646" y="21"/>
                  </a:lnTo>
                  <a:lnTo>
                    <a:pt x="33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44;p30">
              <a:extLst>
                <a:ext uri="{FF2B5EF4-FFF2-40B4-BE49-F238E27FC236}">
                  <a16:creationId xmlns="" xmlns:a16="http://schemas.microsoft.com/office/drawing/2014/main" id="{D1705EA5-B48B-46B6-8A6C-0F9886D4CED4}"/>
                </a:ext>
              </a:extLst>
            </p:cNvPr>
            <p:cNvSpPr/>
            <p:nvPr/>
          </p:nvSpPr>
          <p:spPr>
            <a:xfrm>
              <a:off x="5620312" y="2238876"/>
              <a:ext cx="49800" cy="70715"/>
            </a:xfrm>
            <a:custGeom>
              <a:avLst/>
              <a:gdLst/>
              <a:ahLst/>
              <a:cxnLst/>
              <a:rect l="l" t="t" r="r" b="b"/>
              <a:pathLst>
                <a:path w="1162" h="1650" extrusionOk="0">
                  <a:moveTo>
                    <a:pt x="591" y="0"/>
                  </a:moveTo>
                  <a:lnTo>
                    <a:pt x="469" y="20"/>
                  </a:lnTo>
                  <a:lnTo>
                    <a:pt x="265" y="143"/>
                  </a:lnTo>
                  <a:lnTo>
                    <a:pt x="41" y="509"/>
                  </a:lnTo>
                  <a:lnTo>
                    <a:pt x="0" y="835"/>
                  </a:lnTo>
                  <a:lnTo>
                    <a:pt x="41" y="1161"/>
                  </a:lnTo>
                  <a:lnTo>
                    <a:pt x="265" y="1507"/>
                  </a:lnTo>
                  <a:lnTo>
                    <a:pt x="469" y="1629"/>
                  </a:lnTo>
                  <a:lnTo>
                    <a:pt x="591" y="1650"/>
                  </a:lnTo>
                  <a:lnTo>
                    <a:pt x="713" y="1629"/>
                  </a:lnTo>
                  <a:lnTo>
                    <a:pt x="917" y="1507"/>
                  </a:lnTo>
                  <a:lnTo>
                    <a:pt x="1141" y="1161"/>
                  </a:lnTo>
                  <a:lnTo>
                    <a:pt x="1161" y="835"/>
                  </a:lnTo>
                  <a:lnTo>
                    <a:pt x="1141" y="509"/>
                  </a:lnTo>
                  <a:lnTo>
                    <a:pt x="917" y="143"/>
                  </a:lnTo>
                  <a:lnTo>
                    <a:pt x="713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45;p30">
              <a:extLst>
                <a:ext uri="{FF2B5EF4-FFF2-40B4-BE49-F238E27FC236}">
                  <a16:creationId xmlns="" xmlns:a16="http://schemas.microsoft.com/office/drawing/2014/main" id="{72090FD1-92FA-418E-AC87-2414C41BF8D9}"/>
                </a:ext>
              </a:extLst>
            </p:cNvPr>
            <p:cNvSpPr/>
            <p:nvPr/>
          </p:nvSpPr>
          <p:spPr>
            <a:xfrm>
              <a:off x="5371561" y="2238876"/>
              <a:ext cx="50658" cy="70715"/>
            </a:xfrm>
            <a:custGeom>
              <a:avLst/>
              <a:gdLst/>
              <a:ahLst/>
              <a:cxnLst/>
              <a:rect l="l" t="t" r="r" b="b"/>
              <a:pathLst>
                <a:path w="1182" h="1650" extrusionOk="0">
                  <a:moveTo>
                    <a:pt x="591" y="0"/>
                  </a:moveTo>
                  <a:lnTo>
                    <a:pt x="469" y="20"/>
                  </a:lnTo>
                  <a:lnTo>
                    <a:pt x="265" y="143"/>
                  </a:lnTo>
                  <a:lnTo>
                    <a:pt x="41" y="509"/>
                  </a:lnTo>
                  <a:lnTo>
                    <a:pt x="0" y="835"/>
                  </a:lnTo>
                  <a:lnTo>
                    <a:pt x="41" y="1161"/>
                  </a:lnTo>
                  <a:lnTo>
                    <a:pt x="265" y="1507"/>
                  </a:lnTo>
                  <a:lnTo>
                    <a:pt x="469" y="1629"/>
                  </a:lnTo>
                  <a:lnTo>
                    <a:pt x="591" y="1650"/>
                  </a:lnTo>
                  <a:lnTo>
                    <a:pt x="713" y="1629"/>
                  </a:lnTo>
                  <a:lnTo>
                    <a:pt x="917" y="1507"/>
                  </a:lnTo>
                  <a:lnTo>
                    <a:pt x="1141" y="1161"/>
                  </a:lnTo>
                  <a:lnTo>
                    <a:pt x="1181" y="835"/>
                  </a:lnTo>
                  <a:lnTo>
                    <a:pt x="1141" y="509"/>
                  </a:lnTo>
                  <a:lnTo>
                    <a:pt x="917" y="143"/>
                  </a:lnTo>
                  <a:lnTo>
                    <a:pt x="713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46;p30">
              <a:extLst>
                <a:ext uri="{FF2B5EF4-FFF2-40B4-BE49-F238E27FC236}">
                  <a16:creationId xmlns="" xmlns:a16="http://schemas.microsoft.com/office/drawing/2014/main" id="{3E125441-E39B-4FC2-A72C-BE155EAADB95}"/>
                </a:ext>
              </a:extLst>
            </p:cNvPr>
            <p:cNvSpPr/>
            <p:nvPr/>
          </p:nvSpPr>
          <p:spPr>
            <a:xfrm>
              <a:off x="4551934" y="2074770"/>
              <a:ext cx="525476" cy="525476"/>
            </a:xfrm>
            <a:custGeom>
              <a:avLst/>
              <a:gdLst/>
              <a:ahLst/>
              <a:cxnLst/>
              <a:rect l="l" t="t" r="r" b="b"/>
              <a:pathLst>
                <a:path w="12261" h="12261" extrusionOk="0">
                  <a:moveTo>
                    <a:pt x="6131" y="0"/>
                  </a:moveTo>
                  <a:lnTo>
                    <a:pt x="5500" y="21"/>
                  </a:lnTo>
                  <a:lnTo>
                    <a:pt x="4298" y="265"/>
                  </a:lnTo>
                  <a:lnTo>
                    <a:pt x="3219" y="734"/>
                  </a:lnTo>
                  <a:lnTo>
                    <a:pt x="2241" y="1406"/>
                  </a:lnTo>
                  <a:lnTo>
                    <a:pt x="1406" y="2220"/>
                  </a:lnTo>
                  <a:lnTo>
                    <a:pt x="734" y="3198"/>
                  </a:lnTo>
                  <a:lnTo>
                    <a:pt x="286" y="4298"/>
                  </a:lnTo>
                  <a:lnTo>
                    <a:pt x="42" y="5499"/>
                  </a:lnTo>
                  <a:lnTo>
                    <a:pt x="1" y="6130"/>
                  </a:lnTo>
                  <a:lnTo>
                    <a:pt x="42" y="6762"/>
                  </a:lnTo>
                  <a:lnTo>
                    <a:pt x="286" y="7963"/>
                  </a:lnTo>
                  <a:lnTo>
                    <a:pt x="734" y="9063"/>
                  </a:lnTo>
                  <a:lnTo>
                    <a:pt x="1406" y="10020"/>
                  </a:lnTo>
                  <a:lnTo>
                    <a:pt x="2241" y="10855"/>
                  </a:lnTo>
                  <a:lnTo>
                    <a:pt x="3219" y="11527"/>
                  </a:lnTo>
                  <a:lnTo>
                    <a:pt x="4298" y="11996"/>
                  </a:lnTo>
                  <a:lnTo>
                    <a:pt x="5500" y="12240"/>
                  </a:lnTo>
                  <a:lnTo>
                    <a:pt x="6131" y="12260"/>
                  </a:lnTo>
                  <a:lnTo>
                    <a:pt x="6762" y="12240"/>
                  </a:lnTo>
                  <a:lnTo>
                    <a:pt x="7964" y="11996"/>
                  </a:lnTo>
                  <a:lnTo>
                    <a:pt x="9064" y="11527"/>
                  </a:lnTo>
                  <a:lnTo>
                    <a:pt x="10041" y="10855"/>
                  </a:lnTo>
                  <a:lnTo>
                    <a:pt x="10856" y="10020"/>
                  </a:lnTo>
                  <a:lnTo>
                    <a:pt x="11528" y="9063"/>
                  </a:lnTo>
                  <a:lnTo>
                    <a:pt x="11996" y="7963"/>
                  </a:lnTo>
                  <a:lnTo>
                    <a:pt x="12241" y="6762"/>
                  </a:lnTo>
                  <a:lnTo>
                    <a:pt x="12261" y="6130"/>
                  </a:lnTo>
                  <a:lnTo>
                    <a:pt x="12241" y="5499"/>
                  </a:lnTo>
                  <a:lnTo>
                    <a:pt x="11996" y="4298"/>
                  </a:lnTo>
                  <a:lnTo>
                    <a:pt x="11528" y="3198"/>
                  </a:lnTo>
                  <a:lnTo>
                    <a:pt x="10856" y="2220"/>
                  </a:lnTo>
                  <a:lnTo>
                    <a:pt x="10041" y="1406"/>
                  </a:lnTo>
                  <a:lnTo>
                    <a:pt x="9064" y="734"/>
                  </a:lnTo>
                  <a:lnTo>
                    <a:pt x="7964" y="265"/>
                  </a:lnTo>
                  <a:lnTo>
                    <a:pt x="6762" y="21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47;p30">
              <a:extLst>
                <a:ext uri="{FF2B5EF4-FFF2-40B4-BE49-F238E27FC236}">
                  <a16:creationId xmlns="" xmlns:a16="http://schemas.microsoft.com/office/drawing/2014/main" id="{15F905F5-823F-4AC9-8290-26771381CF3B}"/>
                </a:ext>
              </a:extLst>
            </p:cNvPr>
            <p:cNvSpPr/>
            <p:nvPr/>
          </p:nvSpPr>
          <p:spPr>
            <a:xfrm>
              <a:off x="4914175" y="2244961"/>
              <a:ext cx="49800" cy="69858"/>
            </a:xfrm>
            <a:custGeom>
              <a:avLst/>
              <a:gdLst/>
              <a:ahLst/>
              <a:cxnLst/>
              <a:rect l="l" t="t" r="r" b="b"/>
              <a:pathLst>
                <a:path w="1162" h="1630" extrusionOk="0">
                  <a:moveTo>
                    <a:pt x="469" y="1"/>
                  </a:moveTo>
                  <a:lnTo>
                    <a:pt x="245" y="123"/>
                  </a:lnTo>
                  <a:lnTo>
                    <a:pt x="41" y="489"/>
                  </a:lnTo>
                  <a:lnTo>
                    <a:pt x="1" y="815"/>
                  </a:lnTo>
                  <a:lnTo>
                    <a:pt x="41" y="1141"/>
                  </a:lnTo>
                  <a:lnTo>
                    <a:pt x="245" y="1487"/>
                  </a:lnTo>
                  <a:lnTo>
                    <a:pt x="469" y="1630"/>
                  </a:lnTo>
                  <a:lnTo>
                    <a:pt x="693" y="1630"/>
                  </a:lnTo>
                  <a:lnTo>
                    <a:pt x="917" y="1487"/>
                  </a:lnTo>
                  <a:lnTo>
                    <a:pt x="1141" y="1141"/>
                  </a:lnTo>
                  <a:lnTo>
                    <a:pt x="1161" y="815"/>
                  </a:lnTo>
                  <a:lnTo>
                    <a:pt x="1141" y="489"/>
                  </a:lnTo>
                  <a:lnTo>
                    <a:pt x="917" y="123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48;p30">
              <a:extLst>
                <a:ext uri="{FF2B5EF4-FFF2-40B4-BE49-F238E27FC236}">
                  <a16:creationId xmlns="" xmlns:a16="http://schemas.microsoft.com/office/drawing/2014/main" id="{6D597F00-87AB-422A-9C3E-F20917F75D83}"/>
                </a:ext>
              </a:extLst>
            </p:cNvPr>
            <p:cNvSpPr/>
            <p:nvPr/>
          </p:nvSpPr>
          <p:spPr>
            <a:xfrm>
              <a:off x="4665424" y="2244961"/>
              <a:ext cx="49800" cy="69858"/>
            </a:xfrm>
            <a:custGeom>
              <a:avLst/>
              <a:gdLst/>
              <a:ahLst/>
              <a:cxnLst/>
              <a:rect l="l" t="t" r="r" b="b"/>
              <a:pathLst>
                <a:path w="1162" h="1630" extrusionOk="0">
                  <a:moveTo>
                    <a:pt x="469" y="1"/>
                  </a:moveTo>
                  <a:lnTo>
                    <a:pt x="245" y="123"/>
                  </a:lnTo>
                  <a:lnTo>
                    <a:pt x="41" y="489"/>
                  </a:lnTo>
                  <a:lnTo>
                    <a:pt x="0" y="815"/>
                  </a:lnTo>
                  <a:lnTo>
                    <a:pt x="41" y="1141"/>
                  </a:lnTo>
                  <a:lnTo>
                    <a:pt x="245" y="1487"/>
                  </a:lnTo>
                  <a:lnTo>
                    <a:pt x="469" y="1630"/>
                  </a:lnTo>
                  <a:lnTo>
                    <a:pt x="693" y="1630"/>
                  </a:lnTo>
                  <a:lnTo>
                    <a:pt x="917" y="1487"/>
                  </a:lnTo>
                  <a:lnTo>
                    <a:pt x="1141" y="1141"/>
                  </a:lnTo>
                  <a:lnTo>
                    <a:pt x="1161" y="815"/>
                  </a:lnTo>
                  <a:lnTo>
                    <a:pt x="1141" y="489"/>
                  </a:lnTo>
                  <a:lnTo>
                    <a:pt x="917" y="123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49;p30">
              <a:extLst>
                <a:ext uri="{FF2B5EF4-FFF2-40B4-BE49-F238E27FC236}">
                  <a16:creationId xmlns="" xmlns:a16="http://schemas.microsoft.com/office/drawing/2014/main" id="{8E248259-D00C-4F4E-9968-4558F113D88E}"/>
                </a:ext>
              </a:extLst>
            </p:cNvPr>
            <p:cNvSpPr/>
            <p:nvPr/>
          </p:nvSpPr>
          <p:spPr>
            <a:xfrm>
              <a:off x="4690710" y="2430025"/>
              <a:ext cx="248831" cy="16629"/>
            </a:xfrm>
            <a:custGeom>
              <a:avLst/>
              <a:gdLst/>
              <a:ahLst/>
              <a:cxnLst/>
              <a:rect l="l" t="t" r="r" b="b"/>
              <a:pathLst>
                <a:path w="5806" h="388" extrusionOk="0">
                  <a:moveTo>
                    <a:pt x="1" y="0"/>
                  </a:moveTo>
                  <a:lnTo>
                    <a:pt x="1" y="387"/>
                  </a:lnTo>
                  <a:lnTo>
                    <a:pt x="5805" y="387"/>
                  </a:lnTo>
                  <a:lnTo>
                    <a:pt x="58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3A0EEE3-4B07-494D-9B7A-DB2C46AE398E}"/>
              </a:ext>
            </a:extLst>
          </p:cNvPr>
          <p:cNvSpPr txBox="1"/>
          <p:nvPr/>
        </p:nvSpPr>
        <p:spPr>
          <a:xfrm>
            <a:off x="3321256" y="2437030"/>
            <a:ext cx="44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00B050"/>
                </a:solidFill>
              </a:rPr>
              <a:t>1</a:t>
            </a:r>
            <a:endParaRPr lang="x-none" sz="3200" b="1" dirty="0">
              <a:solidFill>
                <a:srgbClr val="00B05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025E379-DFF3-4EDC-A118-B6E7246C5DAA}"/>
              </a:ext>
            </a:extLst>
          </p:cNvPr>
          <p:cNvSpPr txBox="1"/>
          <p:nvPr/>
        </p:nvSpPr>
        <p:spPr>
          <a:xfrm>
            <a:off x="4238920" y="2437030"/>
            <a:ext cx="44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C000"/>
                </a:solidFill>
              </a:rPr>
              <a:t>2</a:t>
            </a:r>
            <a:endParaRPr lang="x-none" sz="3200" b="1" dirty="0">
              <a:solidFill>
                <a:srgbClr val="FFC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3F7271E-8012-4A73-B23E-CDCA8AADDC47}"/>
              </a:ext>
            </a:extLst>
          </p:cNvPr>
          <p:cNvSpPr txBox="1"/>
          <p:nvPr/>
        </p:nvSpPr>
        <p:spPr>
          <a:xfrm>
            <a:off x="5083456" y="2455468"/>
            <a:ext cx="44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3</a:t>
            </a:r>
            <a:endParaRPr lang="x-none" sz="3200" b="1" dirty="0">
              <a:solidFill>
                <a:srgbClr val="FF0000"/>
              </a:solidFill>
            </a:endParaRPr>
          </a:p>
        </p:txBody>
      </p:sp>
      <p:grpSp>
        <p:nvGrpSpPr>
          <p:cNvPr id="31" name="Google Shape;950;p30">
            <a:extLst>
              <a:ext uri="{FF2B5EF4-FFF2-40B4-BE49-F238E27FC236}">
                <a16:creationId xmlns="" xmlns:a16="http://schemas.microsoft.com/office/drawing/2014/main" id="{458D64E9-E829-4018-9CC7-5C406DD4143E}"/>
              </a:ext>
            </a:extLst>
          </p:cNvPr>
          <p:cNvGrpSpPr/>
          <p:nvPr/>
        </p:nvGrpSpPr>
        <p:grpSpPr>
          <a:xfrm rot="-6336783">
            <a:off x="6398523" y="1490020"/>
            <a:ext cx="1296496" cy="3100446"/>
            <a:chOff x="7492156" y="2534806"/>
            <a:chExt cx="560363" cy="2048578"/>
          </a:xfrm>
        </p:grpSpPr>
        <p:sp>
          <p:nvSpPr>
            <p:cNvPr id="32" name="Google Shape;951;p30">
              <a:extLst>
                <a:ext uri="{FF2B5EF4-FFF2-40B4-BE49-F238E27FC236}">
                  <a16:creationId xmlns="" xmlns:a16="http://schemas.microsoft.com/office/drawing/2014/main" id="{7FA070C3-E2AF-469F-AED3-310F18496704}"/>
                </a:ext>
              </a:extLst>
            </p:cNvPr>
            <p:cNvSpPr/>
            <p:nvPr/>
          </p:nvSpPr>
          <p:spPr>
            <a:xfrm>
              <a:off x="7492156" y="3919136"/>
              <a:ext cx="551662" cy="664248"/>
            </a:xfrm>
            <a:custGeom>
              <a:avLst/>
              <a:gdLst/>
              <a:ahLst/>
              <a:cxnLst/>
              <a:rect l="l" t="t" r="r" b="b"/>
              <a:pathLst>
                <a:path w="12872" h="15499" extrusionOk="0">
                  <a:moveTo>
                    <a:pt x="0" y="0"/>
                  </a:moveTo>
                  <a:lnTo>
                    <a:pt x="0" y="15499"/>
                  </a:lnTo>
                  <a:lnTo>
                    <a:pt x="12871" y="15499"/>
                  </a:lnTo>
                  <a:lnTo>
                    <a:pt x="12871" y="0"/>
                  </a:lnTo>
                  <a:close/>
                </a:path>
              </a:pathLst>
            </a:custGeom>
            <a:solidFill>
              <a:srgbClr val="112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52;p30">
              <a:extLst>
                <a:ext uri="{FF2B5EF4-FFF2-40B4-BE49-F238E27FC236}">
                  <a16:creationId xmlns="" xmlns:a16="http://schemas.microsoft.com/office/drawing/2014/main" id="{279D9A4C-0A3E-4699-909C-7B7F2CFE2394}"/>
                </a:ext>
              </a:extLst>
            </p:cNvPr>
            <p:cNvSpPr/>
            <p:nvPr/>
          </p:nvSpPr>
          <p:spPr>
            <a:xfrm>
              <a:off x="7549758" y="2534806"/>
              <a:ext cx="502761" cy="1301411"/>
            </a:xfrm>
            <a:custGeom>
              <a:avLst/>
              <a:gdLst/>
              <a:ahLst/>
              <a:cxnLst/>
              <a:rect l="l" t="t" r="r" b="b"/>
              <a:pathLst>
                <a:path w="11731" h="30366" extrusionOk="0">
                  <a:moveTo>
                    <a:pt x="1385" y="1"/>
                  </a:moveTo>
                  <a:lnTo>
                    <a:pt x="1018" y="102"/>
                  </a:lnTo>
                  <a:lnTo>
                    <a:pt x="733" y="388"/>
                  </a:lnTo>
                  <a:lnTo>
                    <a:pt x="509" y="815"/>
                  </a:lnTo>
                  <a:lnTo>
                    <a:pt x="285" y="1732"/>
                  </a:lnTo>
                  <a:lnTo>
                    <a:pt x="163" y="3361"/>
                  </a:lnTo>
                  <a:lnTo>
                    <a:pt x="143" y="4339"/>
                  </a:lnTo>
                  <a:lnTo>
                    <a:pt x="82" y="8697"/>
                  </a:lnTo>
                  <a:lnTo>
                    <a:pt x="0" y="15682"/>
                  </a:lnTo>
                  <a:lnTo>
                    <a:pt x="61" y="18391"/>
                  </a:lnTo>
                  <a:lnTo>
                    <a:pt x="183" y="19714"/>
                  </a:lnTo>
                  <a:lnTo>
                    <a:pt x="265" y="20142"/>
                  </a:lnTo>
                  <a:lnTo>
                    <a:pt x="469" y="21283"/>
                  </a:lnTo>
                  <a:lnTo>
                    <a:pt x="733" y="24521"/>
                  </a:lnTo>
                  <a:lnTo>
                    <a:pt x="917" y="29408"/>
                  </a:lnTo>
                  <a:lnTo>
                    <a:pt x="917" y="30366"/>
                  </a:lnTo>
                  <a:lnTo>
                    <a:pt x="9205" y="30366"/>
                  </a:lnTo>
                  <a:lnTo>
                    <a:pt x="9205" y="29734"/>
                  </a:lnTo>
                  <a:lnTo>
                    <a:pt x="9348" y="28390"/>
                  </a:lnTo>
                  <a:lnTo>
                    <a:pt x="9755" y="26211"/>
                  </a:lnTo>
                  <a:lnTo>
                    <a:pt x="10814" y="21975"/>
                  </a:lnTo>
                  <a:lnTo>
                    <a:pt x="11222" y="20142"/>
                  </a:lnTo>
                  <a:lnTo>
                    <a:pt x="11364" y="19246"/>
                  </a:lnTo>
                  <a:lnTo>
                    <a:pt x="11670" y="16456"/>
                  </a:lnTo>
                  <a:lnTo>
                    <a:pt x="11731" y="14195"/>
                  </a:lnTo>
                  <a:lnTo>
                    <a:pt x="11629" y="12851"/>
                  </a:lnTo>
                  <a:lnTo>
                    <a:pt x="11405" y="11792"/>
                  </a:lnTo>
                  <a:lnTo>
                    <a:pt x="11079" y="11283"/>
                  </a:lnTo>
                  <a:lnTo>
                    <a:pt x="10814" y="11120"/>
                  </a:lnTo>
                  <a:lnTo>
                    <a:pt x="10672" y="11079"/>
                  </a:lnTo>
                  <a:lnTo>
                    <a:pt x="10387" y="11079"/>
                  </a:lnTo>
                  <a:lnTo>
                    <a:pt x="10000" y="11324"/>
                  </a:lnTo>
                  <a:lnTo>
                    <a:pt x="9755" y="11772"/>
                  </a:lnTo>
                  <a:lnTo>
                    <a:pt x="9633" y="12342"/>
                  </a:lnTo>
                  <a:lnTo>
                    <a:pt x="9633" y="12607"/>
                  </a:lnTo>
                  <a:lnTo>
                    <a:pt x="9592" y="11976"/>
                  </a:lnTo>
                  <a:lnTo>
                    <a:pt x="9450" y="11242"/>
                  </a:lnTo>
                  <a:lnTo>
                    <a:pt x="9205" y="10652"/>
                  </a:lnTo>
                  <a:lnTo>
                    <a:pt x="8859" y="10285"/>
                  </a:lnTo>
                  <a:lnTo>
                    <a:pt x="8615" y="10224"/>
                  </a:lnTo>
                  <a:lnTo>
                    <a:pt x="8493" y="10224"/>
                  </a:lnTo>
                  <a:lnTo>
                    <a:pt x="8248" y="10306"/>
                  </a:lnTo>
                  <a:lnTo>
                    <a:pt x="7943" y="10550"/>
                  </a:lnTo>
                  <a:lnTo>
                    <a:pt x="7678" y="11141"/>
                  </a:lnTo>
                  <a:lnTo>
                    <a:pt x="7495" y="11874"/>
                  </a:lnTo>
                  <a:lnTo>
                    <a:pt x="7435" y="12877"/>
                  </a:lnTo>
                  <a:lnTo>
                    <a:pt x="7413" y="11772"/>
                  </a:lnTo>
                  <a:lnTo>
                    <a:pt x="7271" y="10957"/>
                  </a:lnTo>
                  <a:lnTo>
                    <a:pt x="7026" y="10306"/>
                  </a:lnTo>
                  <a:lnTo>
                    <a:pt x="6741" y="10000"/>
                  </a:lnTo>
                  <a:lnTo>
                    <a:pt x="6517" y="9878"/>
                  </a:lnTo>
                  <a:lnTo>
                    <a:pt x="6375" y="9858"/>
                  </a:lnTo>
                  <a:lnTo>
                    <a:pt x="6232" y="9858"/>
                  </a:lnTo>
                  <a:lnTo>
                    <a:pt x="5988" y="9939"/>
                  </a:lnTo>
                  <a:lnTo>
                    <a:pt x="5703" y="10224"/>
                  </a:lnTo>
                  <a:lnTo>
                    <a:pt x="5417" y="10876"/>
                  </a:lnTo>
                  <a:lnTo>
                    <a:pt x="5286" y="11515"/>
                  </a:lnTo>
                  <a:lnTo>
                    <a:pt x="5153" y="10733"/>
                  </a:lnTo>
                  <a:lnTo>
                    <a:pt x="4888" y="10041"/>
                  </a:lnTo>
                  <a:lnTo>
                    <a:pt x="4542" y="9735"/>
                  </a:lnTo>
                  <a:lnTo>
                    <a:pt x="4257" y="9634"/>
                  </a:lnTo>
                  <a:lnTo>
                    <a:pt x="4094" y="9613"/>
                  </a:lnTo>
                  <a:lnTo>
                    <a:pt x="3931" y="9634"/>
                  </a:lnTo>
                  <a:lnTo>
                    <a:pt x="3625" y="9735"/>
                  </a:lnTo>
                  <a:lnTo>
                    <a:pt x="3279" y="10041"/>
                  </a:lnTo>
                  <a:lnTo>
                    <a:pt x="2953" y="10733"/>
                  </a:lnTo>
                  <a:lnTo>
                    <a:pt x="2851" y="11255"/>
                  </a:lnTo>
                  <a:lnTo>
                    <a:pt x="2851" y="6029"/>
                  </a:lnTo>
                  <a:lnTo>
                    <a:pt x="2688" y="3504"/>
                  </a:lnTo>
                  <a:lnTo>
                    <a:pt x="2403" y="1447"/>
                  </a:lnTo>
                  <a:lnTo>
                    <a:pt x="2057" y="449"/>
                  </a:lnTo>
                  <a:lnTo>
                    <a:pt x="1772" y="82"/>
                  </a:lnTo>
                  <a:lnTo>
                    <a:pt x="1609" y="21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FFD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53;p30">
              <a:extLst>
                <a:ext uri="{FF2B5EF4-FFF2-40B4-BE49-F238E27FC236}">
                  <a16:creationId xmlns="" xmlns:a16="http://schemas.microsoft.com/office/drawing/2014/main" id="{3386B951-BB04-4267-9F52-7928456B15D9}"/>
                </a:ext>
              </a:extLst>
            </p:cNvPr>
            <p:cNvSpPr/>
            <p:nvPr/>
          </p:nvSpPr>
          <p:spPr>
            <a:xfrm>
              <a:off x="7542772" y="3836205"/>
              <a:ext cx="449532" cy="82972"/>
            </a:xfrm>
            <a:custGeom>
              <a:avLst/>
              <a:gdLst/>
              <a:ahLst/>
              <a:cxnLst/>
              <a:rect l="l" t="t" r="r" b="b"/>
              <a:pathLst>
                <a:path w="10489" h="1936" extrusionOk="0">
                  <a:moveTo>
                    <a:pt x="0" y="1"/>
                  </a:moveTo>
                  <a:lnTo>
                    <a:pt x="0" y="1935"/>
                  </a:lnTo>
                  <a:lnTo>
                    <a:pt x="10489" y="1935"/>
                  </a:lnTo>
                  <a:lnTo>
                    <a:pt x="10489" y="1"/>
                  </a:lnTo>
                  <a:close/>
                </a:path>
              </a:pathLst>
            </a:custGeom>
            <a:solidFill>
              <a:srgbClr val="9FB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7ADE75E5-6A17-4EA3-8BF9-ADB1DB06D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2173" y="2616070"/>
            <a:ext cx="2527430" cy="252743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D0E6E14-2052-4D0B-B282-4CD87C998DD1}"/>
              </a:ext>
            </a:extLst>
          </p:cNvPr>
          <p:cNvGrpSpPr/>
          <p:nvPr/>
        </p:nvGrpSpPr>
        <p:grpSpPr>
          <a:xfrm>
            <a:off x="209322" y="1116230"/>
            <a:ext cx="1623850" cy="1499840"/>
            <a:chOff x="72281" y="1018514"/>
            <a:chExt cx="2155371" cy="5368834"/>
          </a:xfrm>
        </p:grpSpPr>
        <p:pic>
          <p:nvPicPr>
            <p:cNvPr id="37" name="Picture 36" descr="A screenshot of a cell phone&#10;&#10;Description automatically generated">
              <a:extLst>
                <a:ext uri="{FF2B5EF4-FFF2-40B4-BE49-F238E27FC236}">
                  <a16:creationId xmlns="" xmlns:a16="http://schemas.microsoft.com/office/drawing/2014/main" id="{1CCBC145-B748-40EF-A052-F16D1D501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9"/>
            <a:stretch>
              <a:fillRect/>
            </a:stretch>
          </p:blipFill>
          <p:spPr bwMode="auto">
            <a:xfrm>
              <a:off x="72281" y="1018514"/>
              <a:ext cx="2155371" cy="5368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 descr="A close up of a persons hand&#10;&#10;Description automatically generated">
              <a:extLst>
                <a:ext uri="{FF2B5EF4-FFF2-40B4-BE49-F238E27FC236}">
                  <a16:creationId xmlns="" xmlns:a16="http://schemas.microsoft.com/office/drawing/2014/main" id="{D7693236-805D-4F2A-A02C-57F9FE35B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80704">
              <a:off x="392688" y="4679685"/>
              <a:ext cx="1829990" cy="78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9" descr="A picture containing red, sitting&#10;&#10;Description automatically generated">
              <a:extLst>
                <a:ext uri="{FF2B5EF4-FFF2-40B4-BE49-F238E27FC236}">
                  <a16:creationId xmlns="" xmlns:a16="http://schemas.microsoft.com/office/drawing/2014/main" id="{B3E8EF35-6E48-4F86-B7E4-A64975098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28" y="4587852"/>
              <a:ext cx="270272" cy="77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3"/>
          <p:cNvPicPr preferRelativeResize="0"/>
          <p:nvPr/>
        </p:nvPicPr>
        <p:blipFill rotWithShape="1">
          <a:blip r:embed="rId3">
            <a:alphaModFix/>
          </a:blip>
          <a:srcRect l="600" t="-41113" r="18203" b="4929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/>
          <p:cNvPicPr preferRelativeResize="0"/>
          <p:nvPr/>
        </p:nvPicPr>
        <p:blipFill rotWithShape="1">
          <a:blip r:embed="rId4">
            <a:alphaModFix/>
          </a:blip>
          <a:srcRect l="28957" t="68760"/>
          <a:stretch/>
        </p:blipFill>
        <p:spPr>
          <a:xfrm flipH="1">
            <a:off x="-3" y="3988050"/>
            <a:ext cx="4671302" cy="115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text, toy&#10;&#10;Description automatically generated">
            <a:extLst>
              <a:ext uri="{FF2B5EF4-FFF2-40B4-BE49-F238E27FC236}">
                <a16:creationId xmlns="" xmlns:a16="http://schemas.microsoft.com/office/drawing/2014/main" id="{3E2662FF-8830-4508-9513-6CC03643C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" y="80011"/>
            <a:ext cx="5520669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A02BEF3-23BF-4760-8F6A-CB8692C44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2720">
            <a:off x="4458387" y="1214400"/>
            <a:ext cx="1115123" cy="194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7635"/>
            <a:ext cx="4274049" cy="378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5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25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A020A648-DD8C-450A-98C5-FDA594CB4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35" y="502072"/>
            <a:ext cx="5442799" cy="4139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698697" cy="514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مشاهدة صورة المصدر">
            <a:extLst>
              <a:ext uri="{FF2B5EF4-FFF2-40B4-BE49-F238E27FC236}">
                <a16:creationId xmlns="" xmlns:a16="http://schemas.microsoft.com/office/drawing/2014/main" id="{A1E44F30-F4B7-4A16-91CA-B81F163B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شاهدة صورة المصدر">
            <a:extLst>
              <a:ext uri="{FF2B5EF4-FFF2-40B4-BE49-F238E27FC236}">
                <a16:creationId xmlns="" xmlns:a16="http://schemas.microsoft.com/office/drawing/2014/main" id="{A5F59B21-22F6-4D33-A6E5-5A2DA6B5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843833"/>
            <a:ext cx="4488873" cy="125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4355CDF6-007A-44F4-9F19-0DACD9FE7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27" y="832651"/>
            <a:ext cx="4055716" cy="13762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C22AE0A-8F4C-4836-98F1-1D5E2B319F7E}"/>
              </a:ext>
            </a:extLst>
          </p:cNvPr>
          <p:cNvSpPr txBox="1"/>
          <p:nvPr/>
        </p:nvSpPr>
        <p:spPr>
          <a:xfrm>
            <a:off x="6826340" y="-19052"/>
            <a:ext cx="81490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chemeClr val="bg1">
                    <a:lumMod val="50000"/>
                  </a:schemeClr>
                </a:solidFill>
              </a:rPr>
              <a:t>@AK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6CE65C51-4386-453E-83AA-EF46532D3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902" y="942386"/>
            <a:ext cx="688244" cy="948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3EF2AED6-2683-40C2-983B-75735628F7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5034467" y="1691369"/>
            <a:ext cx="897241" cy="176076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="" xmlns:a16="http://schemas.microsoft.com/office/drawing/2014/main" id="{EE3A6073-11A7-42C3-80C4-CD73E988D2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5527951" y="2210221"/>
            <a:ext cx="892145" cy="206669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="" xmlns:a16="http://schemas.microsoft.com/office/drawing/2014/main" id="{449D996E-0275-4D48-B031-8EABAF3E40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6149976" y="2438140"/>
            <a:ext cx="1053134" cy="231497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="" xmlns:a16="http://schemas.microsoft.com/office/drawing/2014/main" id="{0AC15AE9-7850-4B39-9BA5-B035B3AA4F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40663"/>
          <a:stretch/>
        </p:blipFill>
        <p:spPr>
          <a:xfrm>
            <a:off x="415335" y="1678283"/>
            <a:ext cx="897241" cy="119808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="" xmlns:a16="http://schemas.microsoft.com/office/drawing/2014/main" id="{28BCC8E8-FC46-4FE5-82B7-FE670E312B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69759" t="-149" r="14408" b="42178"/>
          <a:stretch/>
        </p:blipFill>
        <p:spPr>
          <a:xfrm>
            <a:off x="2965726" y="1607980"/>
            <a:ext cx="897241" cy="119808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="" xmlns:a16="http://schemas.microsoft.com/office/drawing/2014/main" id="{8685516B-3308-486A-BFF0-719ADD5793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7856"/>
          <a:stretch/>
        </p:blipFill>
        <p:spPr>
          <a:xfrm>
            <a:off x="3258016" y="1890952"/>
            <a:ext cx="1053134" cy="1530507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="" xmlns:a16="http://schemas.microsoft.com/office/drawing/2014/main" id="{8B6D4CC1-D80D-4F0C-B990-1ABE86C4E9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 b="45114"/>
          <a:stretch/>
        </p:blipFill>
        <p:spPr>
          <a:xfrm>
            <a:off x="243982" y="2236987"/>
            <a:ext cx="942293" cy="119808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841ABCB3-E1B0-4001-B83E-3BF1A68B25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3368857" y="2550784"/>
            <a:ext cx="1100021" cy="2548242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40AB2B23-F7B3-4E4C-9B57-A2D31BDC2B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23030" y="3394584"/>
          <a:ext cx="284648" cy="220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Bitmap Image" r:id="rId11" imgW="542857" imgH="523810" progId="Paint.Picture">
                  <p:embed/>
                </p:oleObj>
              </mc:Choice>
              <mc:Fallback>
                <p:oleObj name="Bitmap Image" r:id="rId11" imgW="542857" imgH="5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3030" y="3394584"/>
                        <a:ext cx="284648" cy="220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214CA199-EC74-4FA7-9CA8-0B09BEB68F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6365" y="3552333"/>
          <a:ext cx="208763" cy="1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Bitmap Image" r:id="rId13" imgW="542857" imgH="523810" progId="Paint.Picture">
                  <p:embed/>
                </p:oleObj>
              </mc:Choice>
              <mc:Fallback>
                <p:oleObj name="Bitmap Image" r:id="rId13" imgW="542857" imgH="5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365" y="3552333"/>
                        <a:ext cx="208763" cy="137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617BD7D3-7EB2-4770-9A2B-5F1D743CD8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01033" y="3269115"/>
          <a:ext cx="208763" cy="1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Bitmap Image" r:id="rId14" imgW="542857" imgH="523810" progId="Paint.Picture">
                  <p:embed/>
                </p:oleObj>
              </mc:Choice>
              <mc:Fallback>
                <p:oleObj name="Bitmap Image" r:id="rId14" imgW="542857" imgH="5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1033" y="3269115"/>
                        <a:ext cx="208763" cy="137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7119E3E5-2310-41CF-89F8-E8021C7D91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1041" y="2345576"/>
          <a:ext cx="208763" cy="1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Bitmap Image" r:id="rId15" imgW="542857" imgH="523810" progId="Paint.Picture">
                  <p:embed/>
                </p:oleObj>
              </mc:Choice>
              <mc:Fallback>
                <p:oleObj name="Bitmap Image" r:id="rId15" imgW="542857" imgH="5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1041" y="2345576"/>
                        <a:ext cx="208763" cy="137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6445F8D1-37DC-44A5-871C-CEA46FA654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59482" y="2870497"/>
          <a:ext cx="284648" cy="220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Bitmap Image" r:id="rId16" imgW="542857" imgH="523810" progId="Paint.Picture">
                  <p:embed/>
                </p:oleObj>
              </mc:Choice>
              <mc:Fallback>
                <p:oleObj name="Bitmap Image" r:id="rId16" imgW="542857" imgH="5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9482" y="2870497"/>
                        <a:ext cx="284648" cy="220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A679AABE-836C-4A94-886B-637D091477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0747" y="2935563"/>
          <a:ext cx="284648" cy="220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Bitmap Image" r:id="rId17" imgW="542857" imgH="523810" progId="Paint.Picture">
                  <p:embed/>
                </p:oleObj>
              </mc:Choice>
              <mc:Fallback>
                <p:oleObj name="Bitmap Image" r:id="rId17" imgW="542857" imgH="5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47" y="2935563"/>
                        <a:ext cx="284648" cy="220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B8055F85-E8A6-4BB0-9B34-51B0252C99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62144" y="2790194"/>
            <a:ext cx="1100021" cy="2066690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8870C2C2-918E-4C72-A288-5604EF2442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0563" y="3545797"/>
          <a:ext cx="208763" cy="1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" name="Bitmap Image" r:id="rId18" imgW="542857" imgH="523810" progId="Paint.Picture">
                  <p:embed/>
                </p:oleObj>
              </mc:Choice>
              <mc:Fallback>
                <p:oleObj name="Bitmap Image" r:id="rId18" imgW="542857" imgH="5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563" y="3545797"/>
                        <a:ext cx="208763" cy="137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="" xmlns:a16="http://schemas.microsoft.com/office/drawing/2014/main" id="{8E70E9B5-02D2-43BF-89DC-5E66D0455B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3727" y="2360882"/>
          <a:ext cx="216051" cy="142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Bitmap Image" r:id="rId19" imgW="542857" imgH="523810" progId="Paint.Picture">
                  <p:embed/>
                </p:oleObj>
              </mc:Choice>
              <mc:Fallback>
                <p:oleObj name="Bitmap Image" r:id="rId19" imgW="542857" imgH="5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727" y="2360882"/>
                        <a:ext cx="216051" cy="1426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="" xmlns:a16="http://schemas.microsoft.com/office/drawing/2014/main" id="{78CD91BB-FB9C-440B-9DC8-F28BC80DDC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1042" y="956263"/>
          <a:ext cx="321664" cy="279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name="Bitmap Image" r:id="rId20" imgW="542857" imgH="523810" progId="Paint.Picture">
                  <p:embed/>
                </p:oleObj>
              </mc:Choice>
              <mc:Fallback>
                <p:oleObj name="Bitmap Image" r:id="rId20" imgW="542857" imgH="5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1042" y="956263"/>
                        <a:ext cx="321664" cy="279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Text&#10;&#10;Description automatically generated">
            <a:extLst>
              <a:ext uri="{FF2B5EF4-FFF2-40B4-BE49-F238E27FC236}">
                <a16:creationId xmlns="" xmlns:a16="http://schemas.microsoft.com/office/drawing/2014/main" id="{96CC19F0-F6EA-429D-95ED-64B1FB6C38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1" y="237865"/>
            <a:ext cx="34290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5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61;p47">
            <a:extLst>
              <a:ext uri="{FF2B5EF4-FFF2-40B4-BE49-F238E27FC236}">
                <a16:creationId xmlns="" xmlns:a16="http://schemas.microsoft.com/office/drawing/2014/main" id="{84CAF994-1F3F-4061-A45B-C6B2A4259A0C}"/>
              </a:ext>
            </a:extLst>
          </p:cNvPr>
          <p:cNvSpPr txBox="1">
            <a:spLocks/>
          </p:cNvSpPr>
          <p:nvPr/>
        </p:nvSpPr>
        <p:spPr>
          <a:xfrm>
            <a:off x="2013735" y="133619"/>
            <a:ext cx="6958868" cy="8115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Montserrat"/>
              <a:buNone/>
              <a:defRPr sz="20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ar-AE" sz="44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Calibri" panose="020F0502020204030204" pitchFamily="34" charset="0"/>
              </a:rPr>
              <a:t>فيديو عن قوانين التعلم </a:t>
            </a:r>
            <a:endParaRPr lang="ar-SA" sz="4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FB32EEA3-3DC8-486D-8D2C-E3F7A265F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0122" y="645503"/>
            <a:ext cx="7989047" cy="5306946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D0BA0B7C-8C19-42C9-80E3-13D619F26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326" y="-30326"/>
            <a:ext cx="2867108" cy="1935298"/>
          </a:xfrm>
          <a:prstGeom prst="rect">
            <a:avLst/>
          </a:prstGeom>
        </p:spPr>
      </p:pic>
      <p:pic>
        <p:nvPicPr>
          <p:cNvPr id="2" name="قوانين الدرس فيديو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1945" y="1904972"/>
            <a:ext cx="4561727" cy="2554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072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لقطة شاشة, صورة فوتوغرافية, كثير&#10;&#10;تم إنشاء الوصف تلقائياً">
            <a:extLst>
              <a:ext uri="{FF2B5EF4-FFF2-40B4-BE49-F238E27FC236}">
                <a16:creationId xmlns="" xmlns:a16="http://schemas.microsoft.com/office/drawing/2014/main" id="{0EBB9170-5692-426A-BFA3-90EF9683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5" y="57151"/>
            <a:ext cx="7536766" cy="4990515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8" name="مستطيل 7">
            <a:extLst>
              <a:ext uri="{FF2B5EF4-FFF2-40B4-BE49-F238E27FC236}">
                <a16:creationId xmlns="" xmlns:a16="http://schemas.microsoft.com/office/drawing/2014/main" id="{B0549FBA-4DAE-4DF5-BBF1-B7FABDAC757A}"/>
              </a:ext>
            </a:extLst>
          </p:cNvPr>
          <p:cNvSpPr/>
          <p:nvPr/>
        </p:nvSpPr>
        <p:spPr>
          <a:xfrm>
            <a:off x="7692926" y="183100"/>
            <a:ext cx="1318846" cy="1109210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buClrTx/>
              <a:defRPr/>
            </a:pPr>
            <a:r>
              <a:rPr lang="ar-AE" sz="3300" kern="12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قوانين </a:t>
            </a:r>
            <a:r>
              <a:rPr lang="ar-SA" sz="3300" kern="12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التعلم </a:t>
            </a:r>
            <a:endParaRPr lang="ar-AE" sz="3300" kern="1200" dirty="0">
              <a:solidFill>
                <a:prstClr val="white"/>
              </a:solidFill>
              <a:latin typeface="Calibri" panose="020F0502020204030204"/>
              <a:cs typeface="(AH) Manal Black" pitchFamily="2" charset="-78"/>
            </a:endParaRPr>
          </a:p>
        </p:txBody>
      </p:sp>
      <p:grpSp>
        <p:nvGrpSpPr>
          <p:cNvPr id="9" name="Group 13">
            <a:extLst>
              <a:ext uri="{FF2B5EF4-FFF2-40B4-BE49-F238E27FC236}">
                <a16:creationId xmlns="" xmlns:a16="http://schemas.microsoft.com/office/drawing/2014/main" id="{A2F5D89C-DB43-4A32-A9E5-6C8F9CC47660}"/>
              </a:ext>
            </a:extLst>
          </p:cNvPr>
          <p:cNvGrpSpPr/>
          <p:nvPr/>
        </p:nvGrpSpPr>
        <p:grpSpPr>
          <a:xfrm>
            <a:off x="7656515" y="1421607"/>
            <a:ext cx="1386886" cy="3624680"/>
            <a:chOff x="8695066" y="2938508"/>
            <a:chExt cx="3548092" cy="3840216"/>
          </a:xfrm>
        </p:grpSpPr>
        <p:pic>
          <p:nvPicPr>
            <p:cNvPr id="10" name="Picture 14">
              <a:extLst>
                <a:ext uri="{FF2B5EF4-FFF2-40B4-BE49-F238E27FC236}">
                  <a16:creationId xmlns="" xmlns:a16="http://schemas.microsoft.com/office/drawing/2014/main" id="{98482B76-2956-4AC4-A07A-1B80150AD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1908" y="2938508"/>
              <a:ext cx="2681250" cy="3692645"/>
            </a:xfrm>
            <a:prstGeom prst="rect">
              <a:avLst/>
            </a:prstGeom>
          </p:spPr>
        </p:pic>
        <p:pic>
          <p:nvPicPr>
            <p:cNvPr id="11" name="Picture 15">
              <a:extLst>
                <a:ext uri="{FF2B5EF4-FFF2-40B4-BE49-F238E27FC236}">
                  <a16:creationId xmlns="" xmlns:a16="http://schemas.microsoft.com/office/drawing/2014/main" id="{0F5D7733-D36D-419B-B671-6A7ED138C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066" y="6108106"/>
              <a:ext cx="3182388" cy="670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4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7</a:t>
            </a:fld>
            <a:endParaRPr/>
          </a:p>
        </p:txBody>
      </p:sp>
      <p:grpSp>
        <p:nvGrpSpPr>
          <p:cNvPr id="476" name="Google Shape;476;p30"/>
          <p:cNvGrpSpPr/>
          <p:nvPr/>
        </p:nvGrpSpPr>
        <p:grpSpPr>
          <a:xfrm>
            <a:off x="-56526" y="3777044"/>
            <a:ext cx="9256859" cy="1472729"/>
            <a:chOff x="791125" y="1357350"/>
            <a:chExt cx="2750025" cy="464950"/>
          </a:xfrm>
        </p:grpSpPr>
        <p:sp>
          <p:nvSpPr>
            <p:cNvPr id="477" name="Google Shape;477;p30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rgbClr val="885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rgbClr val="2F3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0"/>
          <p:cNvGrpSpPr/>
          <p:nvPr/>
        </p:nvGrpSpPr>
        <p:grpSpPr>
          <a:xfrm flipH="1">
            <a:off x="6197901" y="-104436"/>
            <a:ext cx="3002427" cy="1254836"/>
            <a:chOff x="4070650" y="2149425"/>
            <a:chExt cx="814350" cy="340350"/>
          </a:xfrm>
        </p:grpSpPr>
        <p:sp>
          <p:nvSpPr>
            <p:cNvPr id="488" name="Google Shape;488;p30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rgbClr val="B07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rgbClr val="BD8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rgbClr val="BD8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8A9B6CFD-AB40-4608-AA3D-4E34FEAF93F5}"/>
              </a:ext>
            </a:extLst>
          </p:cNvPr>
          <p:cNvSpPr/>
          <p:nvPr/>
        </p:nvSpPr>
        <p:spPr>
          <a:xfrm>
            <a:off x="624573" y="319594"/>
            <a:ext cx="6047522" cy="12521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75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التهيئة</a:t>
            </a:r>
            <a:r>
              <a:rPr lang="ar-SA" sz="7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ar-SA" sz="75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الحافزة</a:t>
            </a:r>
            <a:r>
              <a:rPr lang="ar-SA" sz="7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75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pSp>
        <p:nvGrpSpPr>
          <p:cNvPr id="31" name="Google Shape;493;p30">
            <a:extLst>
              <a:ext uri="{FF2B5EF4-FFF2-40B4-BE49-F238E27FC236}">
                <a16:creationId xmlns="" xmlns:a16="http://schemas.microsoft.com/office/drawing/2014/main" id="{5D34CA1C-BEF0-4072-821E-320C764831C9}"/>
              </a:ext>
            </a:extLst>
          </p:cNvPr>
          <p:cNvGrpSpPr/>
          <p:nvPr/>
        </p:nvGrpSpPr>
        <p:grpSpPr>
          <a:xfrm>
            <a:off x="6041761" y="569218"/>
            <a:ext cx="827118" cy="1032234"/>
            <a:chOff x="3651674" y="484508"/>
            <a:chExt cx="665528" cy="830571"/>
          </a:xfrm>
        </p:grpSpPr>
        <p:sp>
          <p:nvSpPr>
            <p:cNvPr id="32" name="Google Shape;494;p30">
              <a:extLst>
                <a:ext uri="{FF2B5EF4-FFF2-40B4-BE49-F238E27FC236}">
                  <a16:creationId xmlns="" xmlns:a16="http://schemas.microsoft.com/office/drawing/2014/main" id="{645BB1C5-A000-494C-ABFA-1A60A068C48E}"/>
                </a:ext>
              </a:extLst>
            </p:cNvPr>
            <p:cNvSpPr/>
            <p:nvPr/>
          </p:nvSpPr>
          <p:spPr>
            <a:xfrm>
              <a:off x="3651675" y="484508"/>
              <a:ext cx="353267" cy="830571"/>
            </a:xfrm>
            <a:custGeom>
              <a:avLst/>
              <a:gdLst/>
              <a:ahLst/>
              <a:cxnLst/>
              <a:rect l="l" t="t" r="r" b="b"/>
              <a:pathLst>
                <a:path w="3825" h="8993" extrusionOk="0">
                  <a:moveTo>
                    <a:pt x="3824" y="0"/>
                  </a:moveTo>
                  <a:lnTo>
                    <a:pt x="798" y="1339"/>
                  </a:lnTo>
                  <a:lnTo>
                    <a:pt x="1" y="8992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5;p30">
              <a:extLst>
                <a:ext uri="{FF2B5EF4-FFF2-40B4-BE49-F238E27FC236}">
                  <a16:creationId xmlns="" xmlns:a16="http://schemas.microsoft.com/office/drawing/2014/main" id="{2A05612A-838F-4E98-AB5A-46DE38456E6B}"/>
                </a:ext>
              </a:extLst>
            </p:cNvPr>
            <p:cNvSpPr/>
            <p:nvPr/>
          </p:nvSpPr>
          <p:spPr>
            <a:xfrm>
              <a:off x="3651674" y="484508"/>
              <a:ext cx="665528" cy="830571"/>
            </a:xfrm>
            <a:custGeom>
              <a:avLst/>
              <a:gdLst/>
              <a:ahLst/>
              <a:cxnLst/>
              <a:rect l="l" t="t" r="r" b="b"/>
              <a:pathLst>
                <a:path w="7206" h="8993" extrusionOk="0">
                  <a:moveTo>
                    <a:pt x="3824" y="0"/>
                  </a:moveTo>
                  <a:lnTo>
                    <a:pt x="1" y="8992"/>
                  </a:lnTo>
                  <a:lnTo>
                    <a:pt x="7206" y="3738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rgbClr val="56E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" name="Google Shape;1008;p40">
            <a:extLst>
              <a:ext uri="{FF2B5EF4-FFF2-40B4-BE49-F238E27FC236}">
                <a16:creationId xmlns="" xmlns:a16="http://schemas.microsoft.com/office/drawing/2014/main" id="{B4BEA999-E72D-4883-BDDC-19E6C5936F05}"/>
              </a:ext>
            </a:extLst>
          </p:cNvPr>
          <p:cNvGrpSpPr/>
          <p:nvPr/>
        </p:nvGrpSpPr>
        <p:grpSpPr>
          <a:xfrm>
            <a:off x="3316594" y="1906703"/>
            <a:ext cx="2201481" cy="2947484"/>
            <a:chOff x="2641525" y="539700"/>
            <a:chExt cx="796675" cy="1191625"/>
          </a:xfrm>
        </p:grpSpPr>
        <p:sp>
          <p:nvSpPr>
            <p:cNvPr id="36" name="Google Shape;1009;p40">
              <a:extLst>
                <a:ext uri="{FF2B5EF4-FFF2-40B4-BE49-F238E27FC236}">
                  <a16:creationId xmlns="" xmlns:a16="http://schemas.microsoft.com/office/drawing/2014/main" id="{720BD1C0-20BE-481F-AB81-4B24963BC4D7}"/>
                </a:ext>
              </a:extLst>
            </p:cNvPr>
            <p:cNvSpPr/>
            <p:nvPr/>
          </p:nvSpPr>
          <p:spPr>
            <a:xfrm>
              <a:off x="2641525" y="1272700"/>
              <a:ext cx="796675" cy="458625"/>
            </a:xfrm>
            <a:custGeom>
              <a:avLst/>
              <a:gdLst/>
              <a:ahLst/>
              <a:cxnLst/>
              <a:rect l="l" t="t" r="r" b="b"/>
              <a:pathLst>
                <a:path w="31867" h="18345" extrusionOk="0">
                  <a:moveTo>
                    <a:pt x="18040" y="0"/>
                  </a:moveTo>
                  <a:cubicBezTo>
                    <a:pt x="17920" y="0"/>
                    <a:pt x="17800" y="26"/>
                    <a:pt x="17708" y="79"/>
                  </a:cubicBezTo>
                  <a:lnTo>
                    <a:pt x="182" y="10196"/>
                  </a:lnTo>
                  <a:cubicBezTo>
                    <a:pt x="0" y="10303"/>
                    <a:pt x="0" y="10474"/>
                    <a:pt x="182" y="10579"/>
                  </a:cubicBezTo>
                  <a:lnTo>
                    <a:pt x="13496" y="18266"/>
                  </a:lnTo>
                  <a:cubicBezTo>
                    <a:pt x="13588" y="18319"/>
                    <a:pt x="13708" y="18345"/>
                    <a:pt x="13827" y="18345"/>
                  </a:cubicBezTo>
                  <a:cubicBezTo>
                    <a:pt x="13947" y="18345"/>
                    <a:pt x="14067" y="18319"/>
                    <a:pt x="14159" y="18266"/>
                  </a:cubicBezTo>
                  <a:lnTo>
                    <a:pt x="31685" y="8149"/>
                  </a:lnTo>
                  <a:cubicBezTo>
                    <a:pt x="31867" y="8043"/>
                    <a:pt x="31867" y="7871"/>
                    <a:pt x="31685" y="7766"/>
                  </a:cubicBezTo>
                  <a:lnTo>
                    <a:pt x="18371" y="79"/>
                  </a:lnTo>
                  <a:cubicBezTo>
                    <a:pt x="18280" y="26"/>
                    <a:pt x="18160" y="0"/>
                    <a:pt x="18040" y="0"/>
                  </a:cubicBezTo>
                  <a:close/>
                </a:path>
              </a:pathLst>
            </a:custGeom>
            <a:solidFill>
              <a:srgbClr val="90C4FE">
                <a:alpha val="4134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7" name="Google Shape;1010;p40">
              <a:extLst>
                <a:ext uri="{FF2B5EF4-FFF2-40B4-BE49-F238E27FC236}">
                  <a16:creationId xmlns="" xmlns:a16="http://schemas.microsoft.com/office/drawing/2014/main" id="{623046DF-C33B-4F85-B4AC-0AD54132E4FF}"/>
                </a:ext>
              </a:extLst>
            </p:cNvPr>
            <p:cNvSpPr/>
            <p:nvPr/>
          </p:nvSpPr>
          <p:spPr>
            <a:xfrm>
              <a:off x="2986425" y="1435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1"/>
                  </a:moveTo>
                  <a:cubicBezTo>
                    <a:pt x="17338" y="251"/>
                    <a:pt x="17081" y="401"/>
                    <a:pt x="16964" y="469"/>
                  </a:cubicBezTo>
                  <a:lnTo>
                    <a:pt x="1403" y="9455"/>
                  </a:lnTo>
                  <a:cubicBezTo>
                    <a:pt x="1403" y="9456"/>
                    <a:pt x="747" y="9833"/>
                    <a:pt x="747" y="9833"/>
                  </a:cubicBezTo>
                  <a:cubicBezTo>
                    <a:pt x="540" y="9953"/>
                    <a:pt x="271" y="10013"/>
                    <a:pt x="1" y="10013"/>
                  </a:cubicBezTo>
                  <a:lnTo>
                    <a:pt x="1" y="10834"/>
                  </a:lnTo>
                  <a:cubicBezTo>
                    <a:pt x="6" y="10834"/>
                    <a:pt x="11" y="10834"/>
                    <a:pt x="16" y="10834"/>
                  </a:cubicBezTo>
                  <a:cubicBezTo>
                    <a:pt x="264" y="10834"/>
                    <a:pt x="511" y="10777"/>
                    <a:pt x="702" y="10667"/>
                  </a:cubicBezTo>
                  <a:cubicBezTo>
                    <a:pt x="798" y="10612"/>
                    <a:pt x="890" y="10559"/>
                    <a:pt x="974" y="10510"/>
                  </a:cubicBezTo>
                  <a:lnTo>
                    <a:pt x="1094" y="10440"/>
                  </a:lnTo>
                  <a:cubicBezTo>
                    <a:pt x="1149" y="10410"/>
                    <a:pt x="1199" y="10380"/>
                    <a:pt x="1242" y="10356"/>
                  </a:cubicBezTo>
                  <a:cubicBezTo>
                    <a:pt x="1264" y="10343"/>
                    <a:pt x="1283" y="10332"/>
                    <a:pt x="1301" y="10322"/>
                  </a:cubicBezTo>
                  <a:cubicBezTo>
                    <a:pt x="1318" y="10311"/>
                    <a:pt x="1334" y="10303"/>
                    <a:pt x="1347" y="10294"/>
                  </a:cubicBezTo>
                  <a:cubicBezTo>
                    <a:pt x="1364" y="10284"/>
                    <a:pt x="1378" y="10276"/>
                    <a:pt x="1389" y="10271"/>
                  </a:cubicBezTo>
                  <a:lnTo>
                    <a:pt x="1403" y="10263"/>
                  </a:lnTo>
                  <a:lnTo>
                    <a:pt x="16964" y="1279"/>
                  </a:lnTo>
                  <a:cubicBezTo>
                    <a:pt x="17171" y="1159"/>
                    <a:pt x="17338" y="882"/>
                    <a:pt x="17338" y="658"/>
                  </a:cubicBezTo>
                  <a:lnTo>
                    <a:pt x="173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8" name="Google Shape;1011;p40">
              <a:extLst>
                <a:ext uri="{FF2B5EF4-FFF2-40B4-BE49-F238E27FC236}">
                  <a16:creationId xmlns="" xmlns:a16="http://schemas.microsoft.com/office/drawing/2014/main" id="{0CB2B6DD-0F21-4FF4-8ADE-ECC28CD908A7}"/>
                </a:ext>
              </a:extLst>
            </p:cNvPr>
            <p:cNvSpPr/>
            <p:nvPr/>
          </p:nvSpPr>
          <p:spPr>
            <a:xfrm>
              <a:off x="2666275" y="1242625"/>
              <a:ext cx="756175" cy="443100"/>
            </a:xfrm>
            <a:custGeom>
              <a:avLst/>
              <a:gdLst/>
              <a:ahLst/>
              <a:cxnLst/>
              <a:rect l="l" t="t" r="r" b="b"/>
              <a:pathLst>
                <a:path w="30247" h="17724" extrusionOk="0">
                  <a:moveTo>
                    <a:pt x="17506" y="0"/>
                  </a:moveTo>
                  <a:cubicBezTo>
                    <a:pt x="17237" y="0"/>
                    <a:pt x="16970" y="59"/>
                    <a:pt x="16765" y="175"/>
                  </a:cubicBezTo>
                  <a:lnTo>
                    <a:pt x="2547" y="8408"/>
                  </a:lnTo>
                  <a:lnTo>
                    <a:pt x="2547" y="9217"/>
                  </a:lnTo>
                  <a:lnTo>
                    <a:pt x="3" y="10270"/>
                  </a:lnTo>
                  <a:lnTo>
                    <a:pt x="1" y="10272"/>
                  </a:lnTo>
                  <a:cubicBezTo>
                    <a:pt x="2" y="10281"/>
                    <a:pt x="3" y="10289"/>
                    <a:pt x="7" y="10298"/>
                  </a:cubicBezTo>
                  <a:cubicBezTo>
                    <a:pt x="4" y="10304"/>
                    <a:pt x="6" y="10310"/>
                    <a:pt x="8" y="10315"/>
                  </a:cubicBezTo>
                  <a:cubicBezTo>
                    <a:pt x="12" y="10338"/>
                    <a:pt x="16" y="10359"/>
                    <a:pt x="22" y="10381"/>
                  </a:cubicBezTo>
                  <a:cubicBezTo>
                    <a:pt x="30" y="10406"/>
                    <a:pt x="39" y="10430"/>
                    <a:pt x="50" y="10455"/>
                  </a:cubicBezTo>
                  <a:cubicBezTo>
                    <a:pt x="61" y="10480"/>
                    <a:pt x="73" y="10504"/>
                    <a:pt x="86" y="10527"/>
                  </a:cubicBezTo>
                  <a:cubicBezTo>
                    <a:pt x="100" y="10551"/>
                    <a:pt x="115" y="10574"/>
                    <a:pt x="132" y="10595"/>
                  </a:cubicBezTo>
                  <a:cubicBezTo>
                    <a:pt x="144" y="10611"/>
                    <a:pt x="156" y="10627"/>
                    <a:pt x="170" y="10643"/>
                  </a:cubicBezTo>
                  <a:lnTo>
                    <a:pt x="200" y="10673"/>
                  </a:lnTo>
                  <a:cubicBezTo>
                    <a:pt x="215" y="10689"/>
                    <a:pt x="232" y="10703"/>
                    <a:pt x="249" y="10716"/>
                  </a:cubicBezTo>
                  <a:cubicBezTo>
                    <a:pt x="265" y="10728"/>
                    <a:pt x="282" y="10741"/>
                    <a:pt x="298" y="10750"/>
                  </a:cubicBezTo>
                  <a:lnTo>
                    <a:pt x="11404" y="17165"/>
                  </a:lnTo>
                  <a:lnTo>
                    <a:pt x="11406" y="17165"/>
                  </a:lnTo>
                  <a:lnTo>
                    <a:pt x="12060" y="17542"/>
                  </a:lnTo>
                  <a:cubicBezTo>
                    <a:pt x="12278" y="17664"/>
                    <a:pt x="12528" y="17723"/>
                    <a:pt x="12807" y="17723"/>
                  </a:cubicBezTo>
                  <a:cubicBezTo>
                    <a:pt x="13076" y="17723"/>
                    <a:pt x="13346" y="17663"/>
                    <a:pt x="13553" y="17543"/>
                  </a:cubicBezTo>
                  <a:lnTo>
                    <a:pt x="14207" y="17166"/>
                  </a:lnTo>
                  <a:lnTo>
                    <a:pt x="29834" y="8145"/>
                  </a:lnTo>
                  <a:cubicBezTo>
                    <a:pt x="30247" y="7906"/>
                    <a:pt x="30247" y="7519"/>
                    <a:pt x="29836" y="7279"/>
                  </a:cubicBezTo>
                  <a:lnTo>
                    <a:pt x="28144" y="6287"/>
                  </a:lnTo>
                  <a:lnTo>
                    <a:pt x="18258" y="181"/>
                  </a:lnTo>
                  <a:cubicBezTo>
                    <a:pt x="18051" y="60"/>
                    <a:pt x="17778" y="0"/>
                    <a:pt x="17506" y="0"/>
                  </a:cubicBezTo>
                  <a:close/>
                </a:path>
              </a:pathLst>
            </a:custGeom>
            <a:solidFill>
              <a:srgbClr val="AF2A6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9" name="Google Shape;1012;p40">
              <a:extLst>
                <a:ext uri="{FF2B5EF4-FFF2-40B4-BE49-F238E27FC236}">
                  <a16:creationId xmlns="" xmlns:a16="http://schemas.microsoft.com/office/drawing/2014/main" id="{19796F43-6C48-4726-A563-F8FE1E3A0ECA}"/>
                </a:ext>
              </a:extLst>
            </p:cNvPr>
            <p:cNvSpPr/>
            <p:nvPr/>
          </p:nvSpPr>
          <p:spPr>
            <a:xfrm>
              <a:off x="2677150" y="1366975"/>
              <a:ext cx="730700" cy="308400"/>
            </a:xfrm>
            <a:custGeom>
              <a:avLst/>
              <a:gdLst/>
              <a:ahLst/>
              <a:cxnLst/>
              <a:rect l="l" t="t" r="r" b="b"/>
              <a:pathLst>
                <a:path w="29228" h="12336" extrusionOk="0">
                  <a:moveTo>
                    <a:pt x="29228" y="0"/>
                  </a:moveTo>
                  <a:lnTo>
                    <a:pt x="12372" y="9762"/>
                  </a:lnTo>
                  <a:lnTo>
                    <a:pt x="0" y="2620"/>
                  </a:lnTo>
                  <a:lnTo>
                    <a:pt x="2" y="5327"/>
                  </a:lnTo>
                  <a:lnTo>
                    <a:pt x="11940" y="12220"/>
                  </a:lnTo>
                  <a:cubicBezTo>
                    <a:pt x="12073" y="12297"/>
                    <a:pt x="12222" y="12335"/>
                    <a:pt x="12371" y="12335"/>
                  </a:cubicBezTo>
                  <a:cubicBezTo>
                    <a:pt x="12520" y="12335"/>
                    <a:pt x="12669" y="12297"/>
                    <a:pt x="12802" y="12220"/>
                  </a:cubicBezTo>
                  <a:lnTo>
                    <a:pt x="29012" y="2861"/>
                  </a:lnTo>
                  <a:cubicBezTo>
                    <a:pt x="29146" y="2784"/>
                    <a:pt x="29228" y="2641"/>
                    <a:pt x="29228" y="2488"/>
                  </a:cubicBezTo>
                  <a:lnTo>
                    <a:pt x="292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0" name="Google Shape;1013;p40">
              <a:extLst>
                <a:ext uri="{FF2B5EF4-FFF2-40B4-BE49-F238E27FC236}">
                  <a16:creationId xmlns="" xmlns:a16="http://schemas.microsoft.com/office/drawing/2014/main" id="{ACCF5AE0-2A28-457A-9E36-261555EFC1AA}"/>
                </a:ext>
              </a:extLst>
            </p:cNvPr>
            <p:cNvSpPr/>
            <p:nvPr/>
          </p:nvSpPr>
          <p:spPr>
            <a:xfrm>
              <a:off x="2986425" y="1366975"/>
              <a:ext cx="421475" cy="308400"/>
            </a:xfrm>
            <a:custGeom>
              <a:avLst/>
              <a:gdLst/>
              <a:ahLst/>
              <a:cxnLst/>
              <a:rect l="l" t="t" r="r" b="b"/>
              <a:pathLst>
                <a:path w="16859" h="12336" extrusionOk="0">
                  <a:moveTo>
                    <a:pt x="16858" y="0"/>
                  </a:moveTo>
                  <a:lnTo>
                    <a:pt x="1" y="9762"/>
                  </a:lnTo>
                  <a:lnTo>
                    <a:pt x="1" y="12335"/>
                  </a:lnTo>
                  <a:cubicBezTo>
                    <a:pt x="153" y="12335"/>
                    <a:pt x="301" y="12296"/>
                    <a:pt x="432" y="12220"/>
                  </a:cubicBezTo>
                  <a:lnTo>
                    <a:pt x="16642" y="2861"/>
                  </a:lnTo>
                  <a:cubicBezTo>
                    <a:pt x="16775" y="2785"/>
                    <a:pt x="16857" y="2643"/>
                    <a:pt x="16858" y="2488"/>
                  </a:cubicBezTo>
                  <a:lnTo>
                    <a:pt x="16858" y="0"/>
                  </a:ln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1" name="Google Shape;1014;p40">
              <a:extLst>
                <a:ext uri="{FF2B5EF4-FFF2-40B4-BE49-F238E27FC236}">
                  <a16:creationId xmlns="" xmlns:a16="http://schemas.microsoft.com/office/drawing/2014/main" id="{5681FB02-B438-43D0-ABC7-9B42B63E75C2}"/>
                </a:ext>
              </a:extLst>
            </p:cNvPr>
            <p:cNvSpPr/>
            <p:nvPr/>
          </p:nvSpPr>
          <p:spPr>
            <a:xfrm>
              <a:off x="2986425" y="1344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0"/>
                  </a:moveTo>
                  <a:cubicBezTo>
                    <a:pt x="17338" y="259"/>
                    <a:pt x="17074" y="405"/>
                    <a:pt x="16966" y="469"/>
                  </a:cubicBezTo>
                  <a:lnTo>
                    <a:pt x="12053" y="3306"/>
                  </a:lnTo>
                  <a:lnTo>
                    <a:pt x="1404" y="9453"/>
                  </a:lnTo>
                  <a:cubicBezTo>
                    <a:pt x="1401" y="9453"/>
                    <a:pt x="750" y="9829"/>
                    <a:pt x="750" y="9829"/>
                  </a:cubicBezTo>
                  <a:cubicBezTo>
                    <a:pt x="541" y="9950"/>
                    <a:pt x="272" y="10008"/>
                    <a:pt x="1" y="10008"/>
                  </a:cubicBezTo>
                  <a:lnTo>
                    <a:pt x="1" y="10833"/>
                  </a:lnTo>
                  <a:cubicBezTo>
                    <a:pt x="3" y="10833"/>
                    <a:pt x="6" y="10833"/>
                    <a:pt x="8" y="10833"/>
                  </a:cubicBezTo>
                  <a:cubicBezTo>
                    <a:pt x="259" y="10833"/>
                    <a:pt x="509" y="10777"/>
                    <a:pt x="703" y="10666"/>
                  </a:cubicBezTo>
                  <a:cubicBezTo>
                    <a:pt x="799" y="10610"/>
                    <a:pt x="891" y="10557"/>
                    <a:pt x="975" y="10509"/>
                  </a:cubicBezTo>
                  <a:lnTo>
                    <a:pt x="1094" y="10440"/>
                  </a:lnTo>
                  <a:cubicBezTo>
                    <a:pt x="1225" y="10365"/>
                    <a:pt x="1323" y="10309"/>
                    <a:pt x="1371" y="10280"/>
                  </a:cubicBezTo>
                  <a:lnTo>
                    <a:pt x="1399" y="10264"/>
                  </a:lnTo>
                  <a:cubicBezTo>
                    <a:pt x="1403" y="10263"/>
                    <a:pt x="12754" y="3710"/>
                    <a:pt x="12754" y="3710"/>
                  </a:cubicBezTo>
                  <a:lnTo>
                    <a:pt x="16964" y="1277"/>
                  </a:lnTo>
                  <a:cubicBezTo>
                    <a:pt x="17171" y="1159"/>
                    <a:pt x="17338" y="880"/>
                    <a:pt x="17338" y="657"/>
                  </a:cubicBezTo>
                  <a:lnTo>
                    <a:pt x="173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2" name="Google Shape;1015;p40">
              <a:extLst>
                <a:ext uri="{FF2B5EF4-FFF2-40B4-BE49-F238E27FC236}">
                  <a16:creationId xmlns="" xmlns:a16="http://schemas.microsoft.com/office/drawing/2014/main" id="{A8F7F122-46DB-4885-9DC6-F875E44880C5}"/>
                </a:ext>
              </a:extLst>
            </p:cNvPr>
            <p:cNvSpPr/>
            <p:nvPr/>
          </p:nvSpPr>
          <p:spPr>
            <a:xfrm>
              <a:off x="2653950" y="1161650"/>
              <a:ext cx="768475" cy="432950"/>
            </a:xfrm>
            <a:custGeom>
              <a:avLst/>
              <a:gdLst/>
              <a:ahLst/>
              <a:cxnLst/>
              <a:rect l="l" t="t" r="r" b="b"/>
              <a:pathLst>
                <a:path w="30739" h="17318" extrusionOk="0">
                  <a:moveTo>
                    <a:pt x="28" y="10141"/>
                  </a:moveTo>
                  <a:cubicBezTo>
                    <a:pt x="18" y="10145"/>
                    <a:pt x="8" y="10151"/>
                    <a:pt x="0" y="10157"/>
                  </a:cubicBezTo>
                  <a:lnTo>
                    <a:pt x="28" y="10141"/>
                  </a:lnTo>
                  <a:close/>
                  <a:moveTo>
                    <a:pt x="17997" y="1"/>
                  </a:moveTo>
                  <a:cubicBezTo>
                    <a:pt x="17729" y="1"/>
                    <a:pt x="17462" y="59"/>
                    <a:pt x="17257" y="177"/>
                  </a:cubicBezTo>
                  <a:lnTo>
                    <a:pt x="28" y="10141"/>
                  </a:lnTo>
                  <a:lnTo>
                    <a:pt x="28" y="10141"/>
                  </a:lnTo>
                  <a:cubicBezTo>
                    <a:pt x="31" y="10140"/>
                    <a:pt x="34" y="10139"/>
                    <a:pt x="38" y="10138"/>
                  </a:cubicBezTo>
                  <a:cubicBezTo>
                    <a:pt x="47" y="10132"/>
                    <a:pt x="58" y="10127"/>
                    <a:pt x="69" y="10126"/>
                  </a:cubicBezTo>
                  <a:cubicBezTo>
                    <a:pt x="79" y="10121"/>
                    <a:pt x="91" y="10117"/>
                    <a:pt x="102" y="10115"/>
                  </a:cubicBezTo>
                  <a:cubicBezTo>
                    <a:pt x="117" y="10110"/>
                    <a:pt x="133" y="10106"/>
                    <a:pt x="150" y="10105"/>
                  </a:cubicBezTo>
                  <a:cubicBezTo>
                    <a:pt x="167" y="10103"/>
                    <a:pt x="185" y="10101"/>
                    <a:pt x="202" y="10101"/>
                  </a:cubicBezTo>
                  <a:cubicBezTo>
                    <a:pt x="229" y="10101"/>
                    <a:pt x="256" y="10104"/>
                    <a:pt x="283" y="10109"/>
                  </a:cubicBezTo>
                  <a:cubicBezTo>
                    <a:pt x="310" y="10112"/>
                    <a:pt x="338" y="10118"/>
                    <a:pt x="366" y="10127"/>
                  </a:cubicBezTo>
                  <a:cubicBezTo>
                    <a:pt x="425" y="10147"/>
                    <a:pt x="483" y="10171"/>
                    <a:pt x="538" y="10203"/>
                  </a:cubicBezTo>
                  <a:lnTo>
                    <a:pt x="975" y="10455"/>
                  </a:lnTo>
                  <a:lnTo>
                    <a:pt x="3040" y="11646"/>
                  </a:lnTo>
                  <a:lnTo>
                    <a:pt x="11896" y="16762"/>
                  </a:lnTo>
                  <a:lnTo>
                    <a:pt x="11899" y="16762"/>
                  </a:lnTo>
                  <a:lnTo>
                    <a:pt x="12550" y="17137"/>
                  </a:lnTo>
                  <a:cubicBezTo>
                    <a:pt x="12772" y="17256"/>
                    <a:pt x="13019" y="17317"/>
                    <a:pt x="13271" y="17317"/>
                  </a:cubicBezTo>
                  <a:cubicBezTo>
                    <a:pt x="13280" y="17317"/>
                    <a:pt x="13290" y="17317"/>
                    <a:pt x="13300" y="17317"/>
                  </a:cubicBezTo>
                  <a:cubicBezTo>
                    <a:pt x="13569" y="17317"/>
                    <a:pt x="13839" y="17258"/>
                    <a:pt x="14046" y="17140"/>
                  </a:cubicBezTo>
                  <a:lnTo>
                    <a:pt x="14700" y="16762"/>
                  </a:lnTo>
                  <a:lnTo>
                    <a:pt x="28285" y="8920"/>
                  </a:lnTo>
                  <a:lnTo>
                    <a:pt x="30327" y="7741"/>
                  </a:lnTo>
                  <a:lnTo>
                    <a:pt x="30326" y="7741"/>
                  </a:lnTo>
                  <a:cubicBezTo>
                    <a:pt x="30739" y="7501"/>
                    <a:pt x="30739" y="7115"/>
                    <a:pt x="30329" y="6875"/>
                  </a:cubicBezTo>
                  <a:lnTo>
                    <a:pt x="18751" y="182"/>
                  </a:lnTo>
                  <a:cubicBezTo>
                    <a:pt x="18543" y="61"/>
                    <a:pt x="18270" y="1"/>
                    <a:pt x="17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3" name="Google Shape;1016;p40">
              <a:extLst>
                <a:ext uri="{FF2B5EF4-FFF2-40B4-BE49-F238E27FC236}">
                  <a16:creationId xmlns="" xmlns:a16="http://schemas.microsoft.com/office/drawing/2014/main" id="{68DA29EA-3ADD-4A52-BCBB-FECF9B6A86BC}"/>
                </a:ext>
              </a:extLst>
            </p:cNvPr>
            <p:cNvSpPr/>
            <p:nvPr/>
          </p:nvSpPr>
          <p:spPr>
            <a:xfrm>
              <a:off x="2824500" y="1276325"/>
              <a:ext cx="419600" cy="220750"/>
            </a:xfrm>
            <a:custGeom>
              <a:avLst/>
              <a:gdLst/>
              <a:ahLst/>
              <a:cxnLst/>
              <a:rect l="l" t="t" r="r" b="b"/>
              <a:pathLst>
                <a:path w="16784" h="8830" extrusionOk="0">
                  <a:moveTo>
                    <a:pt x="8392" y="0"/>
                  </a:moveTo>
                  <a:lnTo>
                    <a:pt x="8392" y="1"/>
                  </a:lnTo>
                  <a:cubicBezTo>
                    <a:pt x="6435" y="1"/>
                    <a:pt x="4479" y="432"/>
                    <a:pt x="2987" y="1294"/>
                  </a:cubicBezTo>
                  <a:cubicBezTo>
                    <a:pt x="0" y="3018"/>
                    <a:pt x="0" y="5813"/>
                    <a:pt x="2987" y="7536"/>
                  </a:cubicBezTo>
                  <a:cubicBezTo>
                    <a:pt x="4479" y="8397"/>
                    <a:pt x="6435" y="8829"/>
                    <a:pt x="8392" y="8829"/>
                  </a:cubicBezTo>
                  <a:cubicBezTo>
                    <a:pt x="10348" y="8829"/>
                    <a:pt x="12305" y="8397"/>
                    <a:pt x="13798" y="7536"/>
                  </a:cubicBezTo>
                  <a:cubicBezTo>
                    <a:pt x="16783" y="5813"/>
                    <a:pt x="16783" y="3017"/>
                    <a:pt x="13798" y="1294"/>
                  </a:cubicBezTo>
                  <a:cubicBezTo>
                    <a:pt x="12304" y="432"/>
                    <a:pt x="10348" y="0"/>
                    <a:pt x="8392" y="0"/>
                  </a:cubicBezTo>
                  <a:close/>
                </a:path>
              </a:pathLst>
            </a:custGeom>
            <a:solidFill>
              <a:srgbClr val="90C4FE">
                <a:alpha val="4134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4" name="Google Shape;1017;p40">
              <a:extLst>
                <a:ext uri="{FF2B5EF4-FFF2-40B4-BE49-F238E27FC236}">
                  <a16:creationId xmlns="" xmlns:a16="http://schemas.microsoft.com/office/drawing/2014/main" id="{7A5ED213-FF6F-4475-872C-32141CE824EC}"/>
                </a:ext>
              </a:extLst>
            </p:cNvPr>
            <p:cNvSpPr/>
            <p:nvPr/>
          </p:nvSpPr>
          <p:spPr>
            <a:xfrm>
              <a:off x="2648725" y="1414175"/>
              <a:ext cx="337725" cy="292075"/>
            </a:xfrm>
            <a:custGeom>
              <a:avLst/>
              <a:gdLst/>
              <a:ahLst/>
              <a:cxnLst/>
              <a:rect l="l" t="t" r="r" b="b"/>
              <a:pathLst>
                <a:path w="13509" h="11683" extrusionOk="0">
                  <a:moveTo>
                    <a:pt x="425" y="0"/>
                  </a:moveTo>
                  <a:cubicBezTo>
                    <a:pt x="420" y="0"/>
                    <a:pt x="415" y="0"/>
                    <a:pt x="411" y="0"/>
                  </a:cubicBezTo>
                  <a:cubicBezTo>
                    <a:pt x="394" y="0"/>
                    <a:pt x="376" y="2"/>
                    <a:pt x="359" y="4"/>
                  </a:cubicBezTo>
                  <a:cubicBezTo>
                    <a:pt x="342" y="5"/>
                    <a:pt x="326" y="9"/>
                    <a:pt x="311" y="14"/>
                  </a:cubicBezTo>
                  <a:cubicBezTo>
                    <a:pt x="300" y="15"/>
                    <a:pt x="288" y="19"/>
                    <a:pt x="278" y="25"/>
                  </a:cubicBezTo>
                  <a:cubicBezTo>
                    <a:pt x="267" y="27"/>
                    <a:pt x="256" y="31"/>
                    <a:pt x="247" y="37"/>
                  </a:cubicBezTo>
                  <a:cubicBezTo>
                    <a:pt x="242" y="38"/>
                    <a:pt x="238" y="40"/>
                    <a:pt x="233" y="42"/>
                  </a:cubicBezTo>
                  <a:lnTo>
                    <a:pt x="209" y="55"/>
                  </a:lnTo>
                  <a:lnTo>
                    <a:pt x="207" y="55"/>
                  </a:lnTo>
                  <a:cubicBezTo>
                    <a:pt x="79" y="138"/>
                    <a:pt x="0" y="302"/>
                    <a:pt x="0" y="533"/>
                  </a:cubicBezTo>
                  <a:lnTo>
                    <a:pt x="0" y="3258"/>
                  </a:lnTo>
                  <a:cubicBezTo>
                    <a:pt x="0" y="3735"/>
                    <a:pt x="335" y="4314"/>
                    <a:pt x="747" y="4553"/>
                  </a:cubicBezTo>
                  <a:lnTo>
                    <a:pt x="12105" y="11112"/>
                  </a:lnTo>
                  <a:lnTo>
                    <a:pt x="12120" y="11121"/>
                  </a:lnTo>
                  <a:cubicBezTo>
                    <a:pt x="12129" y="11126"/>
                    <a:pt x="12144" y="11133"/>
                    <a:pt x="12161" y="11142"/>
                  </a:cubicBezTo>
                  <a:cubicBezTo>
                    <a:pt x="12174" y="11151"/>
                    <a:pt x="12190" y="11161"/>
                    <a:pt x="12208" y="11170"/>
                  </a:cubicBezTo>
                  <a:cubicBezTo>
                    <a:pt x="12225" y="11181"/>
                    <a:pt x="12244" y="11191"/>
                    <a:pt x="12266" y="11205"/>
                  </a:cubicBezTo>
                  <a:cubicBezTo>
                    <a:pt x="12309" y="11229"/>
                    <a:pt x="12359" y="11258"/>
                    <a:pt x="12414" y="11290"/>
                  </a:cubicBezTo>
                  <a:lnTo>
                    <a:pt x="12534" y="11358"/>
                  </a:lnTo>
                  <a:cubicBezTo>
                    <a:pt x="12618" y="11407"/>
                    <a:pt x="12710" y="11460"/>
                    <a:pt x="12806" y="11515"/>
                  </a:cubicBezTo>
                  <a:cubicBezTo>
                    <a:pt x="12999" y="11626"/>
                    <a:pt x="13249" y="11683"/>
                    <a:pt x="13501" y="11683"/>
                  </a:cubicBezTo>
                  <a:cubicBezTo>
                    <a:pt x="13503" y="11683"/>
                    <a:pt x="13506" y="11683"/>
                    <a:pt x="13509" y="11683"/>
                  </a:cubicBezTo>
                  <a:lnTo>
                    <a:pt x="13509" y="10861"/>
                  </a:lnTo>
                  <a:cubicBezTo>
                    <a:pt x="13237" y="10861"/>
                    <a:pt x="12968" y="10801"/>
                    <a:pt x="12760" y="10683"/>
                  </a:cubicBezTo>
                  <a:lnTo>
                    <a:pt x="12105" y="10305"/>
                  </a:lnTo>
                  <a:lnTo>
                    <a:pt x="12105" y="10303"/>
                  </a:lnTo>
                  <a:lnTo>
                    <a:pt x="998" y="3888"/>
                  </a:lnTo>
                  <a:cubicBezTo>
                    <a:pt x="984" y="3879"/>
                    <a:pt x="966" y="3866"/>
                    <a:pt x="950" y="3854"/>
                  </a:cubicBezTo>
                  <a:cubicBezTo>
                    <a:pt x="932" y="3841"/>
                    <a:pt x="915" y="3827"/>
                    <a:pt x="901" y="3811"/>
                  </a:cubicBezTo>
                  <a:lnTo>
                    <a:pt x="872" y="3781"/>
                  </a:lnTo>
                  <a:cubicBezTo>
                    <a:pt x="857" y="3765"/>
                    <a:pt x="845" y="3749"/>
                    <a:pt x="833" y="3733"/>
                  </a:cubicBezTo>
                  <a:cubicBezTo>
                    <a:pt x="816" y="3711"/>
                    <a:pt x="802" y="3689"/>
                    <a:pt x="788" y="3665"/>
                  </a:cubicBezTo>
                  <a:cubicBezTo>
                    <a:pt x="775" y="3642"/>
                    <a:pt x="763" y="3618"/>
                    <a:pt x="752" y="3593"/>
                  </a:cubicBezTo>
                  <a:cubicBezTo>
                    <a:pt x="740" y="3568"/>
                    <a:pt x="730" y="3544"/>
                    <a:pt x="724" y="3519"/>
                  </a:cubicBezTo>
                  <a:cubicBezTo>
                    <a:pt x="717" y="3497"/>
                    <a:pt x="712" y="3476"/>
                    <a:pt x="709" y="3453"/>
                  </a:cubicBezTo>
                  <a:cubicBezTo>
                    <a:pt x="706" y="3448"/>
                    <a:pt x="706" y="3442"/>
                    <a:pt x="708" y="3436"/>
                  </a:cubicBezTo>
                  <a:cubicBezTo>
                    <a:pt x="704" y="3427"/>
                    <a:pt x="703" y="3418"/>
                    <a:pt x="704" y="3408"/>
                  </a:cubicBezTo>
                  <a:cubicBezTo>
                    <a:pt x="701" y="3396"/>
                    <a:pt x="700" y="3383"/>
                    <a:pt x="700" y="3371"/>
                  </a:cubicBezTo>
                  <a:lnTo>
                    <a:pt x="700" y="1229"/>
                  </a:lnTo>
                  <a:cubicBezTo>
                    <a:pt x="700" y="1094"/>
                    <a:pt x="768" y="1015"/>
                    <a:pt x="866" y="1015"/>
                  </a:cubicBezTo>
                  <a:cubicBezTo>
                    <a:pt x="907" y="1015"/>
                    <a:pt x="952" y="1029"/>
                    <a:pt x="1000" y="1056"/>
                  </a:cubicBezTo>
                  <a:lnTo>
                    <a:pt x="2546" y="1949"/>
                  </a:lnTo>
                  <a:lnTo>
                    <a:pt x="12105" y="7469"/>
                  </a:lnTo>
                  <a:cubicBezTo>
                    <a:pt x="12106" y="7469"/>
                    <a:pt x="12108" y="7471"/>
                    <a:pt x="12109" y="7472"/>
                  </a:cubicBezTo>
                  <a:lnTo>
                    <a:pt x="12137" y="7486"/>
                  </a:lnTo>
                  <a:cubicBezTo>
                    <a:pt x="12185" y="7515"/>
                    <a:pt x="12283" y="7573"/>
                    <a:pt x="12414" y="7647"/>
                  </a:cubicBezTo>
                  <a:lnTo>
                    <a:pt x="12534" y="7716"/>
                  </a:lnTo>
                  <a:cubicBezTo>
                    <a:pt x="12618" y="7764"/>
                    <a:pt x="12710" y="7818"/>
                    <a:pt x="12806" y="7872"/>
                  </a:cubicBezTo>
                  <a:cubicBezTo>
                    <a:pt x="12999" y="7984"/>
                    <a:pt x="13249" y="8040"/>
                    <a:pt x="13501" y="8040"/>
                  </a:cubicBezTo>
                  <a:cubicBezTo>
                    <a:pt x="13503" y="8040"/>
                    <a:pt x="13506" y="8040"/>
                    <a:pt x="13509" y="8040"/>
                  </a:cubicBezTo>
                  <a:lnTo>
                    <a:pt x="13509" y="7216"/>
                  </a:lnTo>
                  <a:cubicBezTo>
                    <a:pt x="13237" y="7216"/>
                    <a:pt x="12968" y="7157"/>
                    <a:pt x="12760" y="7037"/>
                  </a:cubicBezTo>
                  <a:lnTo>
                    <a:pt x="12759" y="7036"/>
                  </a:lnTo>
                  <a:lnTo>
                    <a:pt x="12108" y="6660"/>
                  </a:lnTo>
                  <a:lnTo>
                    <a:pt x="12105" y="6660"/>
                  </a:lnTo>
                  <a:lnTo>
                    <a:pt x="3249" y="1545"/>
                  </a:lnTo>
                  <a:lnTo>
                    <a:pt x="1183" y="353"/>
                  </a:lnTo>
                  <a:lnTo>
                    <a:pt x="747" y="102"/>
                  </a:lnTo>
                  <a:cubicBezTo>
                    <a:pt x="692" y="70"/>
                    <a:pt x="634" y="45"/>
                    <a:pt x="575" y="26"/>
                  </a:cubicBezTo>
                  <a:cubicBezTo>
                    <a:pt x="547" y="17"/>
                    <a:pt x="519" y="11"/>
                    <a:pt x="492" y="7"/>
                  </a:cubicBezTo>
                  <a:cubicBezTo>
                    <a:pt x="470" y="3"/>
                    <a:pt x="448" y="0"/>
                    <a:pt x="4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5" name="Google Shape;1018;p40">
              <a:extLst>
                <a:ext uri="{FF2B5EF4-FFF2-40B4-BE49-F238E27FC236}">
                  <a16:creationId xmlns="" xmlns:a16="http://schemas.microsoft.com/office/drawing/2014/main" id="{7C90CDC5-63D9-4745-AAC0-8F0EA4E4CF1B}"/>
                </a:ext>
              </a:extLst>
            </p:cNvPr>
            <p:cNvSpPr/>
            <p:nvPr/>
          </p:nvSpPr>
          <p:spPr>
            <a:xfrm>
              <a:off x="2966300" y="1289175"/>
              <a:ext cx="135975" cy="123925"/>
            </a:xfrm>
            <a:custGeom>
              <a:avLst/>
              <a:gdLst/>
              <a:ahLst/>
              <a:cxnLst/>
              <a:rect l="l" t="t" r="r" b="b"/>
              <a:pathLst>
                <a:path w="5439" h="4957" extrusionOk="0">
                  <a:moveTo>
                    <a:pt x="2720" y="1"/>
                  </a:moveTo>
                  <a:cubicBezTo>
                    <a:pt x="2086" y="1"/>
                    <a:pt x="1452" y="243"/>
                    <a:pt x="968" y="727"/>
                  </a:cubicBezTo>
                  <a:cubicBezTo>
                    <a:pt x="1" y="1694"/>
                    <a:pt x="1" y="3263"/>
                    <a:pt x="968" y="4231"/>
                  </a:cubicBezTo>
                  <a:cubicBezTo>
                    <a:pt x="1452" y="4715"/>
                    <a:pt x="2086" y="4956"/>
                    <a:pt x="2720" y="4956"/>
                  </a:cubicBezTo>
                  <a:cubicBezTo>
                    <a:pt x="3354" y="4956"/>
                    <a:pt x="3989" y="4715"/>
                    <a:pt x="4472" y="4231"/>
                  </a:cubicBezTo>
                  <a:cubicBezTo>
                    <a:pt x="5439" y="3263"/>
                    <a:pt x="5439" y="1694"/>
                    <a:pt x="4472" y="727"/>
                  </a:cubicBezTo>
                  <a:cubicBezTo>
                    <a:pt x="3989" y="243"/>
                    <a:pt x="3354" y="1"/>
                    <a:pt x="2720" y="1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6" name="Google Shape;1019;p40">
              <a:extLst>
                <a:ext uri="{FF2B5EF4-FFF2-40B4-BE49-F238E27FC236}">
                  <a16:creationId xmlns="" xmlns:a16="http://schemas.microsoft.com/office/drawing/2014/main" id="{6DE51D05-7F7A-46A4-8A1C-2CFCDC0C72B4}"/>
                </a:ext>
              </a:extLst>
            </p:cNvPr>
            <p:cNvSpPr/>
            <p:nvPr/>
          </p:nvSpPr>
          <p:spPr>
            <a:xfrm>
              <a:off x="2919000" y="1251675"/>
              <a:ext cx="230575" cy="121300"/>
            </a:xfrm>
            <a:custGeom>
              <a:avLst/>
              <a:gdLst/>
              <a:ahLst/>
              <a:cxnLst/>
              <a:rect l="l" t="t" r="r" b="b"/>
              <a:pathLst>
                <a:path w="9223" h="4852" extrusionOk="0">
                  <a:moveTo>
                    <a:pt x="4612" y="1"/>
                  </a:moveTo>
                  <a:cubicBezTo>
                    <a:pt x="3537" y="1"/>
                    <a:pt x="2462" y="238"/>
                    <a:pt x="1642" y="711"/>
                  </a:cubicBezTo>
                  <a:cubicBezTo>
                    <a:pt x="1" y="1658"/>
                    <a:pt x="1" y="3194"/>
                    <a:pt x="1642" y="4142"/>
                  </a:cubicBezTo>
                  <a:cubicBezTo>
                    <a:pt x="2462" y="4615"/>
                    <a:pt x="3537" y="4852"/>
                    <a:pt x="4612" y="4852"/>
                  </a:cubicBezTo>
                  <a:cubicBezTo>
                    <a:pt x="5687" y="4852"/>
                    <a:pt x="6762" y="4615"/>
                    <a:pt x="7582" y="4142"/>
                  </a:cubicBezTo>
                  <a:cubicBezTo>
                    <a:pt x="9223" y="3194"/>
                    <a:pt x="9223" y="1658"/>
                    <a:pt x="7582" y="711"/>
                  </a:cubicBezTo>
                  <a:cubicBezTo>
                    <a:pt x="6762" y="238"/>
                    <a:pt x="5687" y="1"/>
                    <a:pt x="4612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7" name="Google Shape;1020;p40">
              <a:extLst>
                <a:ext uri="{FF2B5EF4-FFF2-40B4-BE49-F238E27FC236}">
                  <a16:creationId xmlns="" xmlns:a16="http://schemas.microsoft.com/office/drawing/2014/main" id="{B25AD778-6DB2-468C-BC25-C866CD7849CB}"/>
                </a:ext>
              </a:extLst>
            </p:cNvPr>
            <p:cNvSpPr/>
            <p:nvPr/>
          </p:nvSpPr>
          <p:spPr>
            <a:xfrm>
              <a:off x="2926025" y="1226125"/>
              <a:ext cx="216525" cy="125025"/>
            </a:xfrm>
            <a:custGeom>
              <a:avLst/>
              <a:gdLst/>
              <a:ahLst/>
              <a:cxnLst/>
              <a:rect l="l" t="t" r="r" b="b"/>
              <a:pathLst>
                <a:path w="8661" h="5001" extrusionOk="0">
                  <a:moveTo>
                    <a:pt x="4331" y="0"/>
                  </a:moveTo>
                  <a:cubicBezTo>
                    <a:pt x="1940" y="0"/>
                    <a:pt x="1" y="1120"/>
                    <a:pt x="1" y="2501"/>
                  </a:cubicBezTo>
                  <a:cubicBezTo>
                    <a:pt x="1" y="3881"/>
                    <a:pt x="1940" y="5001"/>
                    <a:pt x="4331" y="5001"/>
                  </a:cubicBezTo>
                  <a:cubicBezTo>
                    <a:pt x="6723" y="5001"/>
                    <a:pt x="8661" y="3881"/>
                    <a:pt x="8661" y="2501"/>
                  </a:cubicBezTo>
                  <a:cubicBezTo>
                    <a:pt x="8661" y="1120"/>
                    <a:pt x="6723" y="0"/>
                    <a:pt x="433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8" name="Google Shape;1021;p40">
              <a:extLst>
                <a:ext uri="{FF2B5EF4-FFF2-40B4-BE49-F238E27FC236}">
                  <a16:creationId xmlns="" xmlns:a16="http://schemas.microsoft.com/office/drawing/2014/main" id="{23C13BDE-C1CF-48F6-A91B-E32015D835A0}"/>
                </a:ext>
              </a:extLst>
            </p:cNvPr>
            <p:cNvSpPr/>
            <p:nvPr/>
          </p:nvSpPr>
          <p:spPr>
            <a:xfrm>
              <a:off x="2911800" y="1199800"/>
              <a:ext cx="245000" cy="128875"/>
            </a:xfrm>
            <a:custGeom>
              <a:avLst/>
              <a:gdLst/>
              <a:ahLst/>
              <a:cxnLst/>
              <a:rect l="l" t="t" r="r" b="b"/>
              <a:pathLst>
                <a:path w="9800" h="5155" extrusionOk="0">
                  <a:moveTo>
                    <a:pt x="4900" y="1"/>
                  </a:moveTo>
                  <a:cubicBezTo>
                    <a:pt x="3758" y="1"/>
                    <a:pt x="2616" y="252"/>
                    <a:pt x="1744" y="755"/>
                  </a:cubicBezTo>
                  <a:cubicBezTo>
                    <a:pt x="0" y="1762"/>
                    <a:pt x="0" y="3393"/>
                    <a:pt x="1744" y="4399"/>
                  </a:cubicBezTo>
                  <a:cubicBezTo>
                    <a:pt x="2616" y="4903"/>
                    <a:pt x="3758" y="5154"/>
                    <a:pt x="4900" y="5154"/>
                  </a:cubicBezTo>
                  <a:cubicBezTo>
                    <a:pt x="6042" y="5154"/>
                    <a:pt x="7185" y="4903"/>
                    <a:pt x="8056" y="4399"/>
                  </a:cubicBezTo>
                  <a:cubicBezTo>
                    <a:pt x="9799" y="3393"/>
                    <a:pt x="9799" y="1762"/>
                    <a:pt x="8056" y="755"/>
                  </a:cubicBezTo>
                  <a:cubicBezTo>
                    <a:pt x="7184" y="252"/>
                    <a:pt x="6042" y="1"/>
                    <a:pt x="4900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9" name="Google Shape;1022;p40">
              <a:extLst>
                <a:ext uri="{FF2B5EF4-FFF2-40B4-BE49-F238E27FC236}">
                  <a16:creationId xmlns="" xmlns:a16="http://schemas.microsoft.com/office/drawing/2014/main" id="{D053B359-52BC-4C7B-BE35-7728DDD0C2DC}"/>
                </a:ext>
              </a:extLst>
            </p:cNvPr>
            <p:cNvSpPr/>
            <p:nvPr/>
          </p:nvSpPr>
          <p:spPr>
            <a:xfrm>
              <a:off x="2919275" y="1172675"/>
              <a:ext cx="230050" cy="132800"/>
            </a:xfrm>
            <a:custGeom>
              <a:avLst/>
              <a:gdLst/>
              <a:ahLst/>
              <a:cxnLst/>
              <a:rect l="l" t="t" r="r" b="b"/>
              <a:pathLst>
                <a:path w="9202" h="5312" extrusionOk="0">
                  <a:moveTo>
                    <a:pt x="4601" y="0"/>
                  </a:moveTo>
                  <a:cubicBezTo>
                    <a:pt x="2060" y="0"/>
                    <a:pt x="1" y="1190"/>
                    <a:pt x="1" y="2656"/>
                  </a:cubicBezTo>
                  <a:cubicBezTo>
                    <a:pt x="1" y="4123"/>
                    <a:pt x="2060" y="5312"/>
                    <a:pt x="4601" y="5312"/>
                  </a:cubicBezTo>
                  <a:cubicBezTo>
                    <a:pt x="7141" y="5312"/>
                    <a:pt x="9201" y="4123"/>
                    <a:pt x="9201" y="2656"/>
                  </a:cubicBezTo>
                  <a:cubicBezTo>
                    <a:pt x="9201" y="1190"/>
                    <a:pt x="7141" y="0"/>
                    <a:pt x="460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0" name="Google Shape;1023;p40">
              <a:extLst>
                <a:ext uri="{FF2B5EF4-FFF2-40B4-BE49-F238E27FC236}">
                  <a16:creationId xmlns="" xmlns:a16="http://schemas.microsoft.com/office/drawing/2014/main" id="{94B94806-BCF9-4A60-BCD3-E6D52999327A}"/>
                </a:ext>
              </a:extLst>
            </p:cNvPr>
            <p:cNvSpPr/>
            <p:nvPr/>
          </p:nvSpPr>
          <p:spPr>
            <a:xfrm>
              <a:off x="2916925" y="1145400"/>
              <a:ext cx="234750" cy="135550"/>
            </a:xfrm>
            <a:custGeom>
              <a:avLst/>
              <a:gdLst/>
              <a:ahLst/>
              <a:cxnLst/>
              <a:rect l="l" t="t" r="r" b="b"/>
              <a:pathLst>
                <a:path w="9390" h="5422" extrusionOk="0">
                  <a:moveTo>
                    <a:pt x="4695" y="0"/>
                  </a:moveTo>
                  <a:cubicBezTo>
                    <a:pt x="2102" y="0"/>
                    <a:pt x="0" y="1214"/>
                    <a:pt x="0" y="2712"/>
                  </a:cubicBezTo>
                  <a:cubicBezTo>
                    <a:pt x="0" y="4208"/>
                    <a:pt x="2102" y="5422"/>
                    <a:pt x="4695" y="5422"/>
                  </a:cubicBezTo>
                  <a:cubicBezTo>
                    <a:pt x="7287" y="5422"/>
                    <a:pt x="9389" y="4208"/>
                    <a:pt x="9389" y="2712"/>
                  </a:cubicBezTo>
                  <a:cubicBezTo>
                    <a:pt x="9389" y="1214"/>
                    <a:pt x="7287" y="0"/>
                    <a:pt x="4695" y="0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" name="Google Shape;1024;p40">
              <a:extLst>
                <a:ext uri="{FF2B5EF4-FFF2-40B4-BE49-F238E27FC236}">
                  <a16:creationId xmlns="" xmlns:a16="http://schemas.microsoft.com/office/drawing/2014/main" id="{5FA553D3-3A1B-4D30-8FAF-DE2413C8B873}"/>
                </a:ext>
              </a:extLst>
            </p:cNvPr>
            <p:cNvSpPr/>
            <p:nvPr/>
          </p:nvSpPr>
          <p:spPr>
            <a:xfrm>
              <a:off x="2739250" y="539700"/>
              <a:ext cx="590100" cy="721350"/>
            </a:xfrm>
            <a:custGeom>
              <a:avLst/>
              <a:gdLst/>
              <a:ahLst/>
              <a:cxnLst/>
              <a:rect l="l" t="t" r="r" b="b"/>
              <a:pathLst>
                <a:path w="23604" h="28854" extrusionOk="0">
                  <a:moveTo>
                    <a:pt x="11801" y="1"/>
                  </a:moveTo>
                  <a:cubicBezTo>
                    <a:pt x="11801" y="1"/>
                    <a:pt x="11802" y="1"/>
                    <a:pt x="11802" y="1"/>
                  </a:cubicBezTo>
                  <a:lnTo>
                    <a:pt x="11802" y="1"/>
                  </a:lnTo>
                  <a:cubicBezTo>
                    <a:pt x="11802" y="1"/>
                    <a:pt x="11802" y="1"/>
                    <a:pt x="11802" y="1"/>
                  </a:cubicBezTo>
                  <a:close/>
                  <a:moveTo>
                    <a:pt x="11802" y="1"/>
                  </a:moveTo>
                  <a:cubicBezTo>
                    <a:pt x="5284" y="1"/>
                    <a:pt x="0" y="5285"/>
                    <a:pt x="0" y="11803"/>
                  </a:cubicBezTo>
                  <a:cubicBezTo>
                    <a:pt x="0" y="21171"/>
                    <a:pt x="7730" y="22727"/>
                    <a:pt x="7730" y="26503"/>
                  </a:cubicBezTo>
                  <a:cubicBezTo>
                    <a:pt x="7730" y="27105"/>
                    <a:pt x="8128" y="27706"/>
                    <a:pt x="8922" y="28166"/>
                  </a:cubicBezTo>
                  <a:cubicBezTo>
                    <a:pt x="9717" y="28624"/>
                    <a:pt x="10760" y="28853"/>
                    <a:pt x="11802" y="28853"/>
                  </a:cubicBezTo>
                  <a:cubicBezTo>
                    <a:pt x="12844" y="28853"/>
                    <a:pt x="13886" y="28624"/>
                    <a:pt x="14681" y="28166"/>
                  </a:cubicBezTo>
                  <a:cubicBezTo>
                    <a:pt x="15475" y="27706"/>
                    <a:pt x="15874" y="27105"/>
                    <a:pt x="15874" y="26503"/>
                  </a:cubicBezTo>
                  <a:cubicBezTo>
                    <a:pt x="15874" y="22727"/>
                    <a:pt x="23603" y="21171"/>
                    <a:pt x="23603" y="11803"/>
                  </a:cubicBezTo>
                  <a:cubicBezTo>
                    <a:pt x="23603" y="5285"/>
                    <a:pt x="18320" y="1"/>
                    <a:pt x="11802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" name="Google Shape;1025;p40">
              <a:extLst>
                <a:ext uri="{FF2B5EF4-FFF2-40B4-BE49-F238E27FC236}">
                  <a16:creationId xmlns="" xmlns:a16="http://schemas.microsoft.com/office/drawing/2014/main" id="{D9357713-0E91-4060-879F-1C035D64B49C}"/>
                </a:ext>
              </a:extLst>
            </p:cNvPr>
            <p:cNvSpPr/>
            <p:nvPr/>
          </p:nvSpPr>
          <p:spPr>
            <a:xfrm>
              <a:off x="2942800" y="1154150"/>
              <a:ext cx="182975" cy="96250"/>
            </a:xfrm>
            <a:custGeom>
              <a:avLst/>
              <a:gdLst/>
              <a:ahLst/>
              <a:cxnLst/>
              <a:rect l="l" t="t" r="r" b="b"/>
              <a:pathLst>
                <a:path w="7319" h="3850" extrusionOk="0">
                  <a:moveTo>
                    <a:pt x="3660" y="0"/>
                  </a:moveTo>
                  <a:cubicBezTo>
                    <a:pt x="2807" y="0"/>
                    <a:pt x="1954" y="188"/>
                    <a:pt x="1303" y="564"/>
                  </a:cubicBezTo>
                  <a:cubicBezTo>
                    <a:pt x="1" y="1316"/>
                    <a:pt x="1" y="2534"/>
                    <a:pt x="1303" y="3286"/>
                  </a:cubicBezTo>
                  <a:cubicBezTo>
                    <a:pt x="1954" y="3662"/>
                    <a:pt x="2807" y="3850"/>
                    <a:pt x="3660" y="3850"/>
                  </a:cubicBezTo>
                  <a:cubicBezTo>
                    <a:pt x="4513" y="3850"/>
                    <a:pt x="5366" y="3662"/>
                    <a:pt x="6017" y="3286"/>
                  </a:cubicBezTo>
                  <a:cubicBezTo>
                    <a:pt x="7319" y="2534"/>
                    <a:pt x="7319" y="1316"/>
                    <a:pt x="6017" y="564"/>
                  </a:cubicBezTo>
                  <a:cubicBezTo>
                    <a:pt x="5366" y="188"/>
                    <a:pt x="4513" y="0"/>
                    <a:pt x="36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3" name="Google Shape;1026;p40">
              <a:extLst>
                <a:ext uri="{FF2B5EF4-FFF2-40B4-BE49-F238E27FC236}">
                  <a16:creationId xmlns="" xmlns:a16="http://schemas.microsoft.com/office/drawing/2014/main" id="{11BB26F4-22C7-457F-A805-B02D561A0E12}"/>
                </a:ext>
              </a:extLst>
            </p:cNvPr>
            <p:cNvSpPr/>
            <p:nvPr/>
          </p:nvSpPr>
          <p:spPr>
            <a:xfrm>
              <a:off x="2919500" y="947275"/>
              <a:ext cx="223275" cy="280000"/>
            </a:xfrm>
            <a:custGeom>
              <a:avLst/>
              <a:gdLst/>
              <a:ahLst/>
              <a:cxnLst/>
              <a:rect l="l" t="t" r="r" b="b"/>
              <a:pathLst>
                <a:path w="8931" h="11200" extrusionOk="0">
                  <a:moveTo>
                    <a:pt x="4005" y="18"/>
                  </a:moveTo>
                  <a:cubicBezTo>
                    <a:pt x="4007" y="18"/>
                    <a:pt x="4009" y="18"/>
                    <a:pt x="4011" y="19"/>
                  </a:cubicBezTo>
                  <a:cubicBezTo>
                    <a:pt x="4101" y="19"/>
                    <a:pt x="4206" y="51"/>
                    <a:pt x="4323" y="123"/>
                  </a:cubicBezTo>
                  <a:cubicBezTo>
                    <a:pt x="4718" y="366"/>
                    <a:pt x="4912" y="734"/>
                    <a:pt x="4912" y="1114"/>
                  </a:cubicBezTo>
                  <a:cubicBezTo>
                    <a:pt x="4912" y="1464"/>
                    <a:pt x="4748" y="1822"/>
                    <a:pt x="4422" y="2101"/>
                  </a:cubicBezTo>
                  <a:cubicBezTo>
                    <a:pt x="4314" y="2194"/>
                    <a:pt x="4188" y="2278"/>
                    <a:pt x="4044" y="2349"/>
                  </a:cubicBezTo>
                  <a:lnTo>
                    <a:pt x="4044" y="2349"/>
                  </a:lnTo>
                  <a:cubicBezTo>
                    <a:pt x="4037" y="2336"/>
                    <a:pt x="4031" y="2324"/>
                    <a:pt x="4024" y="2311"/>
                  </a:cubicBezTo>
                  <a:cubicBezTo>
                    <a:pt x="3728" y="1731"/>
                    <a:pt x="3595" y="1173"/>
                    <a:pt x="3595" y="753"/>
                  </a:cubicBezTo>
                  <a:cubicBezTo>
                    <a:pt x="3595" y="529"/>
                    <a:pt x="3632" y="344"/>
                    <a:pt x="3704" y="216"/>
                  </a:cubicBezTo>
                  <a:cubicBezTo>
                    <a:pt x="3735" y="158"/>
                    <a:pt x="3779" y="108"/>
                    <a:pt x="3835" y="69"/>
                  </a:cubicBezTo>
                  <a:cubicBezTo>
                    <a:pt x="3885" y="36"/>
                    <a:pt x="3944" y="18"/>
                    <a:pt x="4005" y="18"/>
                  </a:cubicBezTo>
                  <a:close/>
                  <a:moveTo>
                    <a:pt x="319" y="125"/>
                  </a:moveTo>
                  <a:cubicBezTo>
                    <a:pt x="390" y="125"/>
                    <a:pt x="468" y="149"/>
                    <a:pt x="551" y="197"/>
                  </a:cubicBezTo>
                  <a:cubicBezTo>
                    <a:pt x="696" y="282"/>
                    <a:pt x="857" y="440"/>
                    <a:pt x="1024" y="668"/>
                  </a:cubicBezTo>
                  <a:cubicBezTo>
                    <a:pt x="1312" y="1060"/>
                    <a:pt x="1617" y="1659"/>
                    <a:pt x="1901" y="2447"/>
                  </a:cubicBezTo>
                  <a:lnTo>
                    <a:pt x="1901" y="2447"/>
                  </a:lnTo>
                  <a:cubicBezTo>
                    <a:pt x="1480" y="2299"/>
                    <a:pt x="1111" y="2064"/>
                    <a:pt x="814" y="1798"/>
                  </a:cubicBezTo>
                  <a:cubicBezTo>
                    <a:pt x="565" y="1575"/>
                    <a:pt x="366" y="1329"/>
                    <a:pt x="229" y="1096"/>
                  </a:cubicBezTo>
                  <a:cubicBezTo>
                    <a:pt x="93" y="863"/>
                    <a:pt x="19" y="644"/>
                    <a:pt x="19" y="472"/>
                  </a:cubicBezTo>
                  <a:cubicBezTo>
                    <a:pt x="18" y="415"/>
                    <a:pt x="28" y="360"/>
                    <a:pt x="47" y="308"/>
                  </a:cubicBezTo>
                  <a:cubicBezTo>
                    <a:pt x="65" y="262"/>
                    <a:pt x="95" y="221"/>
                    <a:pt x="134" y="191"/>
                  </a:cubicBezTo>
                  <a:cubicBezTo>
                    <a:pt x="186" y="148"/>
                    <a:pt x="251" y="125"/>
                    <a:pt x="319" y="125"/>
                  </a:cubicBezTo>
                  <a:close/>
                  <a:moveTo>
                    <a:pt x="8053" y="4045"/>
                  </a:moveTo>
                  <a:cubicBezTo>
                    <a:pt x="8351" y="4045"/>
                    <a:pt x="8613" y="4140"/>
                    <a:pt x="8787" y="4321"/>
                  </a:cubicBezTo>
                  <a:cubicBezTo>
                    <a:pt x="8874" y="4412"/>
                    <a:pt x="8913" y="4504"/>
                    <a:pt x="8913" y="4590"/>
                  </a:cubicBezTo>
                  <a:cubicBezTo>
                    <a:pt x="8912" y="4657"/>
                    <a:pt x="8890" y="4722"/>
                    <a:pt x="8849" y="4774"/>
                  </a:cubicBezTo>
                  <a:cubicBezTo>
                    <a:pt x="8787" y="4861"/>
                    <a:pt x="8677" y="4935"/>
                    <a:pt x="8530" y="4989"/>
                  </a:cubicBezTo>
                  <a:cubicBezTo>
                    <a:pt x="8382" y="5043"/>
                    <a:pt x="8194" y="5074"/>
                    <a:pt x="7976" y="5074"/>
                  </a:cubicBezTo>
                  <a:cubicBezTo>
                    <a:pt x="7604" y="5074"/>
                    <a:pt x="7141" y="4982"/>
                    <a:pt x="6622" y="4749"/>
                  </a:cubicBezTo>
                  <a:lnTo>
                    <a:pt x="6622" y="4749"/>
                  </a:lnTo>
                  <a:cubicBezTo>
                    <a:pt x="7059" y="4268"/>
                    <a:pt x="7598" y="4045"/>
                    <a:pt x="8053" y="4045"/>
                  </a:cubicBezTo>
                  <a:close/>
                  <a:moveTo>
                    <a:pt x="4006" y="0"/>
                  </a:moveTo>
                  <a:cubicBezTo>
                    <a:pt x="3942" y="0"/>
                    <a:pt x="3879" y="20"/>
                    <a:pt x="3825" y="55"/>
                  </a:cubicBezTo>
                  <a:cubicBezTo>
                    <a:pt x="3744" y="108"/>
                    <a:pt x="3681" y="198"/>
                    <a:pt x="3640" y="318"/>
                  </a:cubicBezTo>
                  <a:cubicBezTo>
                    <a:pt x="3598" y="436"/>
                    <a:pt x="3576" y="584"/>
                    <a:pt x="3576" y="753"/>
                  </a:cubicBezTo>
                  <a:cubicBezTo>
                    <a:pt x="3576" y="1177"/>
                    <a:pt x="3712" y="1737"/>
                    <a:pt x="4008" y="2320"/>
                  </a:cubicBezTo>
                  <a:cubicBezTo>
                    <a:pt x="4015" y="2332"/>
                    <a:pt x="4021" y="2345"/>
                    <a:pt x="4028" y="2357"/>
                  </a:cubicBezTo>
                  <a:lnTo>
                    <a:pt x="4028" y="2357"/>
                  </a:lnTo>
                  <a:cubicBezTo>
                    <a:pt x="3741" y="2497"/>
                    <a:pt x="3385" y="2588"/>
                    <a:pt x="2961" y="2606"/>
                  </a:cubicBezTo>
                  <a:cubicBezTo>
                    <a:pt x="2921" y="2608"/>
                    <a:pt x="2881" y="2609"/>
                    <a:pt x="2843" y="2609"/>
                  </a:cubicBezTo>
                  <a:cubicBezTo>
                    <a:pt x="2516" y="2609"/>
                    <a:pt x="2207" y="2552"/>
                    <a:pt x="1923" y="2454"/>
                  </a:cubicBezTo>
                  <a:lnTo>
                    <a:pt x="1923" y="2454"/>
                  </a:lnTo>
                  <a:cubicBezTo>
                    <a:pt x="1755" y="1987"/>
                    <a:pt x="1579" y="1586"/>
                    <a:pt x="1405" y="1254"/>
                  </a:cubicBezTo>
                  <a:cubicBezTo>
                    <a:pt x="1207" y="880"/>
                    <a:pt x="1011" y="594"/>
                    <a:pt x="827" y="401"/>
                  </a:cubicBezTo>
                  <a:cubicBezTo>
                    <a:pt x="748" y="317"/>
                    <a:pt x="659" y="243"/>
                    <a:pt x="560" y="183"/>
                  </a:cubicBezTo>
                  <a:cubicBezTo>
                    <a:pt x="475" y="133"/>
                    <a:pt x="395" y="108"/>
                    <a:pt x="319" y="108"/>
                  </a:cubicBezTo>
                  <a:cubicBezTo>
                    <a:pt x="247" y="108"/>
                    <a:pt x="177" y="132"/>
                    <a:pt x="123" y="178"/>
                  </a:cubicBezTo>
                  <a:cubicBezTo>
                    <a:pt x="82" y="210"/>
                    <a:pt x="50" y="254"/>
                    <a:pt x="31" y="302"/>
                  </a:cubicBezTo>
                  <a:cubicBezTo>
                    <a:pt x="10" y="356"/>
                    <a:pt x="0" y="414"/>
                    <a:pt x="1" y="472"/>
                  </a:cubicBezTo>
                  <a:cubicBezTo>
                    <a:pt x="1" y="648"/>
                    <a:pt x="76" y="870"/>
                    <a:pt x="212" y="1106"/>
                  </a:cubicBezTo>
                  <a:cubicBezTo>
                    <a:pt x="419" y="1458"/>
                    <a:pt x="766" y="1838"/>
                    <a:pt x="1218" y="2130"/>
                  </a:cubicBezTo>
                  <a:cubicBezTo>
                    <a:pt x="1427" y="2266"/>
                    <a:pt x="1659" y="2383"/>
                    <a:pt x="1909" y="2469"/>
                  </a:cubicBezTo>
                  <a:lnTo>
                    <a:pt x="1909" y="2469"/>
                  </a:lnTo>
                  <a:cubicBezTo>
                    <a:pt x="2117" y="3049"/>
                    <a:pt x="2312" y="3732"/>
                    <a:pt x="2480" y="4507"/>
                  </a:cubicBezTo>
                  <a:cubicBezTo>
                    <a:pt x="3071" y="7251"/>
                    <a:pt x="3108" y="9375"/>
                    <a:pt x="3108" y="9869"/>
                  </a:cubicBezTo>
                  <a:lnTo>
                    <a:pt x="3108" y="9950"/>
                  </a:lnTo>
                  <a:lnTo>
                    <a:pt x="3108" y="9978"/>
                  </a:lnTo>
                  <a:cubicBezTo>
                    <a:pt x="3108" y="9983"/>
                    <a:pt x="3112" y="9988"/>
                    <a:pt x="3117" y="9988"/>
                  </a:cubicBezTo>
                  <a:cubicBezTo>
                    <a:pt x="3122" y="9988"/>
                    <a:pt x="3126" y="9984"/>
                    <a:pt x="3126" y="9979"/>
                  </a:cubicBezTo>
                  <a:lnTo>
                    <a:pt x="3125" y="9979"/>
                  </a:lnTo>
                  <a:lnTo>
                    <a:pt x="3125" y="9869"/>
                  </a:lnTo>
                  <a:cubicBezTo>
                    <a:pt x="3125" y="9375"/>
                    <a:pt x="3088" y="7250"/>
                    <a:pt x="2497" y="4504"/>
                  </a:cubicBezTo>
                  <a:cubicBezTo>
                    <a:pt x="2331" y="3733"/>
                    <a:pt x="2137" y="3055"/>
                    <a:pt x="1930" y="2476"/>
                  </a:cubicBezTo>
                  <a:lnTo>
                    <a:pt x="1930" y="2476"/>
                  </a:lnTo>
                  <a:cubicBezTo>
                    <a:pt x="2213" y="2571"/>
                    <a:pt x="2519" y="2626"/>
                    <a:pt x="2843" y="2626"/>
                  </a:cubicBezTo>
                  <a:cubicBezTo>
                    <a:pt x="2883" y="2626"/>
                    <a:pt x="2922" y="2625"/>
                    <a:pt x="2962" y="2624"/>
                  </a:cubicBezTo>
                  <a:cubicBezTo>
                    <a:pt x="3389" y="2605"/>
                    <a:pt x="3747" y="2513"/>
                    <a:pt x="4036" y="2373"/>
                  </a:cubicBezTo>
                  <a:lnTo>
                    <a:pt x="4036" y="2373"/>
                  </a:lnTo>
                  <a:cubicBezTo>
                    <a:pt x="4334" y="2939"/>
                    <a:pt x="4786" y="3524"/>
                    <a:pt x="5417" y="4023"/>
                  </a:cubicBezTo>
                  <a:cubicBezTo>
                    <a:pt x="5828" y="4349"/>
                    <a:pt x="6224" y="4588"/>
                    <a:pt x="6592" y="4756"/>
                  </a:cubicBezTo>
                  <a:lnTo>
                    <a:pt x="6592" y="4756"/>
                  </a:lnTo>
                  <a:cubicBezTo>
                    <a:pt x="6292" y="5092"/>
                    <a:pt x="6041" y="5551"/>
                    <a:pt x="5899" y="6143"/>
                  </a:cubicBezTo>
                  <a:cubicBezTo>
                    <a:pt x="5413" y="8172"/>
                    <a:pt x="5320" y="11191"/>
                    <a:pt x="5320" y="11191"/>
                  </a:cubicBezTo>
                  <a:cubicBezTo>
                    <a:pt x="5320" y="11197"/>
                    <a:pt x="5325" y="11200"/>
                    <a:pt x="5329" y="11200"/>
                  </a:cubicBezTo>
                  <a:cubicBezTo>
                    <a:pt x="5334" y="11200"/>
                    <a:pt x="5338" y="11197"/>
                    <a:pt x="5338" y="11191"/>
                  </a:cubicBezTo>
                  <a:cubicBezTo>
                    <a:pt x="5338" y="11191"/>
                    <a:pt x="5338" y="11179"/>
                    <a:pt x="5339" y="11157"/>
                  </a:cubicBezTo>
                  <a:cubicBezTo>
                    <a:pt x="5351" y="10818"/>
                    <a:pt x="5461" y="8046"/>
                    <a:pt x="5916" y="6147"/>
                  </a:cubicBezTo>
                  <a:cubicBezTo>
                    <a:pt x="6058" y="5555"/>
                    <a:pt x="6309" y="5098"/>
                    <a:pt x="6609" y="4763"/>
                  </a:cubicBezTo>
                  <a:lnTo>
                    <a:pt x="6609" y="4763"/>
                  </a:lnTo>
                  <a:cubicBezTo>
                    <a:pt x="7132" y="4999"/>
                    <a:pt x="7600" y="5092"/>
                    <a:pt x="7976" y="5092"/>
                  </a:cubicBezTo>
                  <a:cubicBezTo>
                    <a:pt x="8270" y="5092"/>
                    <a:pt x="8508" y="5036"/>
                    <a:pt x="8673" y="4945"/>
                  </a:cubicBezTo>
                  <a:cubicBezTo>
                    <a:pt x="8747" y="4907"/>
                    <a:pt x="8812" y="4851"/>
                    <a:pt x="8864" y="4785"/>
                  </a:cubicBezTo>
                  <a:cubicBezTo>
                    <a:pt x="8906" y="4729"/>
                    <a:pt x="8930" y="4662"/>
                    <a:pt x="8930" y="4590"/>
                  </a:cubicBezTo>
                  <a:cubicBezTo>
                    <a:pt x="8930" y="4499"/>
                    <a:pt x="8888" y="4402"/>
                    <a:pt x="8800" y="4309"/>
                  </a:cubicBezTo>
                  <a:cubicBezTo>
                    <a:pt x="8621" y="4125"/>
                    <a:pt x="8355" y="4027"/>
                    <a:pt x="8053" y="4027"/>
                  </a:cubicBezTo>
                  <a:cubicBezTo>
                    <a:pt x="7591" y="4027"/>
                    <a:pt x="7046" y="4254"/>
                    <a:pt x="6605" y="4742"/>
                  </a:cubicBezTo>
                  <a:lnTo>
                    <a:pt x="6605" y="4742"/>
                  </a:lnTo>
                  <a:cubicBezTo>
                    <a:pt x="6236" y="4574"/>
                    <a:pt x="5839" y="4336"/>
                    <a:pt x="5427" y="4009"/>
                  </a:cubicBezTo>
                  <a:cubicBezTo>
                    <a:pt x="4798" y="3512"/>
                    <a:pt x="4349" y="2929"/>
                    <a:pt x="4052" y="2365"/>
                  </a:cubicBezTo>
                  <a:lnTo>
                    <a:pt x="4052" y="2365"/>
                  </a:lnTo>
                  <a:cubicBezTo>
                    <a:pt x="4197" y="2292"/>
                    <a:pt x="4325" y="2208"/>
                    <a:pt x="4434" y="2114"/>
                  </a:cubicBezTo>
                  <a:cubicBezTo>
                    <a:pt x="4764" y="1832"/>
                    <a:pt x="4930" y="1469"/>
                    <a:pt x="4930" y="1114"/>
                  </a:cubicBezTo>
                  <a:cubicBezTo>
                    <a:pt x="4930" y="728"/>
                    <a:pt x="4732" y="353"/>
                    <a:pt x="4333" y="108"/>
                  </a:cubicBezTo>
                  <a:cubicBezTo>
                    <a:pt x="4214" y="34"/>
                    <a:pt x="4107" y="0"/>
                    <a:pt x="4012" y="0"/>
                  </a:cubicBezTo>
                  <a:cubicBezTo>
                    <a:pt x="4010" y="0"/>
                    <a:pt x="4008" y="0"/>
                    <a:pt x="400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4" name="Google Shape;1027;p40">
              <a:extLst>
                <a:ext uri="{FF2B5EF4-FFF2-40B4-BE49-F238E27FC236}">
                  <a16:creationId xmlns="" xmlns:a16="http://schemas.microsoft.com/office/drawing/2014/main" id="{6F047982-7CA5-4552-900B-004E72AC50E0}"/>
                </a:ext>
              </a:extLst>
            </p:cNvPr>
            <p:cNvSpPr/>
            <p:nvPr/>
          </p:nvSpPr>
          <p:spPr>
            <a:xfrm>
              <a:off x="2749225" y="733225"/>
              <a:ext cx="240750" cy="343900"/>
            </a:xfrm>
            <a:custGeom>
              <a:avLst/>
              <a:gdLst/>
              <a:ahLst/>
              <a:cxnLst/>
              <a:rect l="l" t="t" r="r" b="b"/>
              <a:pathLst>
                <a:path w="9630" h="13756" extrusionOk="0">
                  <a:moveTo>
                    <a:pt x="7131" y="8687"/>
                  </a:moveTo>
                  <a:cubicBezTo>
                    <a:pt x="7063" y="8687"/>
                    <a:pt x="6998" y="8710"/>
                    <a:pt x="6945" y="8753"/>
                  </a:cubicBezTo>
                  <a:cubicBezTo>
                    <a:pt x="6906" y="8783"/>
                    <a:pt x="6877" y="8824"/>
                    <a:pt x="6859" y="8870"/>
                  </a:cubicBezTo>
                  <a:cubicBezTo>
                    <a:pt x="6840" y="8922"/>
                    <a:pt x="6830" y="8977"/>
                    <a:pt x="6830" y="9033"/>
                  </a:cubicBezTo>
                  <a:cubicBezTo>
                    <a:pt x="6830" y="9204"/>
                    <a:pt x="6904" y="9425"/>
                    <a:pt x="7040" y="9658"/>
                  </a:cubicBezTo>
                  <a:cubicBezTo>
                    <a:pt x="7177" y="9890"/>
                    <a:pt x="7376" y="10136"/>
                    <a:pt x="7627" y="10360"/>
                  </a:cubicBezTo>
                  <a:cubicBezTo>
                    <a:pt x="7943" y="10645"/>
                    <a:pt x="8312" y="10866"/>
                    <a:pt x="8713" y="11009"/>
                  </a:cubicBezTo>
                  <a:cubicBezTo>
                    <a:pt x="8429" y="10222"/>
                    <a:pt x="8123" y="9622"/>
                    <a:pt x="7835" y="9230"/>
                  </a:cubicBezTo>
                  <a:cubicBezTo>
                    <a:pt x="7669" y="9002"/>
                    <a:pt x="7508" y="8844"/>
                    <a:pt x="7362" y="8759"/>
                  </a:cubicBezTo>
                  <a:cubicBezTo>
                    <a:pt x="7280" y="8711"/>
                    <a:pt x="7202" y="8687"/>
                    <a:pt x="7131" y="8687"/>
                  </a:cubicBezTo>
                  <a:close/>
                  <a:moveTo>
                    <a:pt x="8742" y="11037"/>
                  </a:moveTo>
                  <a:lnTo>
                    <a:pt x="8742" y="11037"/>
                  </a:lnTo>
                  <a:cubicBezTo>
                    <a:pt x="8853" y="11349"/>
                    <a:pt x="8960" y="11689"/>
                    <a:pt x="9061" y="12057"/>
                  </a:cubicBezTo>
                  <a:cubicBezTo>
                    <a:pt x="9162" y="11766"/>
                    <a:pt x="9240" y="11468"/>
                    <a:pt x="9295" y="11165"/>
                  </a:cubicBezTo>
                  <a:cubicBezTo>
                    <a:pt x="9107" y="11141"/>
                    <a:pt x="8921" y="11098"/>
                    <a:pt x="8742" y="11037"/>
                  </a:cubicBezTo>
                  <a:close/>
                  <a:moveTo>
                    <a:pt x="3346" y="0"/>
                  </a:moveTo>
                  <a:cubicBezTo>
                    <a:pt x="1433" y="4"/>
                    <a:pt x="1" y="3878"/>
                    <a:pt x="1642" y="8385"/>
                  </a:cubicBezTo>
                  <a:cubicBezTo>
                    <a:pt x="3043" y="12235"/>
                    <a:pt x="5187" y="13756"/>
                    <a:pt x="6924" y="13756"/>
                  </a:cubicBezTo>
                  <a:cubicBezTo>
                    <a:pt x="7212" y="13756"/>
                    <a:pt x="7498" y="13713"/>
                    <a:pt x="7771" y="13628"/>
                  </a:cubicBezTo>
                  <a:cubicBezTo>
                    <a:pt x="8337" y="13449"/>
                    <a:pt x="8768" y="12883"/>
                    <a:pt x="9052" y="12087"/>
                  </a:cubicBezTo>
                  <a:cubicBezTo>
                    <a:pt x="8947" y="11704"/>
                    <a:pt x="8836" y="11351"/>
                    <a:pt x="8720" y="11030"/>
                  </a:cubicBezTo>
                  <a:cubicBezTo>
                    <a:pt x="8477" y="10945"/>
                    <a:pt x="8244" y="10832"/>
                    <a:pt x="8030" y="10691"/>
                  </a:cubicBezTo>
                  <a:cubicBezTo>
                    <a:pt x="7578" y="10399"/>
                    <a:pt x="7231" y="10019"/>
                    <a:pt x="7025" y="9666"/>
                  </a:cubicBezTo>
                  <a:cubicBezTo>
                    <a:pt x="6887" y="9432"/>
                    <a:pt x="6812" y="9210"/>
                    <a:pt x="6812" y="9033"/>
                  </a:cubicBezTo>
                  <a:cubicBezTo>
                    <a:pt x="6812" y="8975"/>
                    <a:pt x="6822" y="8917"/>
                    <a:pt x="6842" y="8863"/>
                  </a:cubicBezTo>
                  <a:cubicBezTo>
                    <a:pt x="6862" y="8813"/>
                    <a:pt x="6893" y="8771"/>
                    <a:pt x="6934" y="8739"/>
                  </a:cubicBezTo>
                  <a:cubicBezTo>
                    <a:pt x="6990" y="8693"/>
                    <a:pt x="7060" y="8669"/>
                    <a:pt x="7131" y="8669"/>
                  </a:cubicBezTo>
                  <a:cubicBezTo>
                    <a:pt x="7206" y="8669"/>
                    <a:pt x="7286" y="8694"/>
                    <a:pt x="7372" y="8743"/>
                  </a:cubicBezTo>
                  <a:cubicBezTo>
                    <a:pt x="7471" y="8804"/>
                    <a:pt x="7560" y="8877"/>
                    <a:pt x="7639" y="8962"/>
                  </a:cubicBezTo>
                  <a:cubicBezTo>
                    <a:pt x="7822" y="9155"/>
                    <a:pt x="8019" y="9441"/>
                    <a:pt x="8217" y="9815"/>
                  </a:cubicBezTo>
                  <a:cubicBezTo>
                    <a:pt x="8392" y="10147"/>
                    <a:pt x="8567" y="10549"/>
                    <a:pt x="8734" y="11015"/>
                  </a:cubicBezTo>
                  <a:cubicBezTo>
                    <a:pt x="8918" y="11078"/>
                    <a:pt x="9107" y="11123"/>
                    <a:pt x="9299" y="11147"/>
                  </a:cubicBezTo>
                  <a:cubicBezTo>
                    <a:pt x="9630" y="9373"/>
                    <a:pt x="9425" y="6973"/>
                    <a:pt x="8604" y="4979"/>
                  </a:cubicBezTo>
                  <a:cubicBezTo>
                    <a:pt x="6981" y="1032"/>
                    <a:pt x="5112" y="1"/>
                    <a:pt x="3354" y="1"/>
                  </a:cubicBezTo>
                  <a:lnTo>
                    <a:pt x="3354" y="0"/>
                  </a:lnTo>
                  <a:close/>
                </a:path>
              </a:pathLst>
            </a:custGeom>
            <a:solidFill>
              <a:srgbClr val="FFE56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5" name="Google Shape;1028;p40">
              <a:extLst>
                <a:ext uri="{FF2B5EF4-FFF2-40B4-BE49-F238E27FC236}">
                  <a16:creationId xmlns="" xmlns:a16="http://schemas.microsoft.com/office/drawing/2014/main" id="{46BCD375-7E21-4D7B-900A-4FFFADD689DD}"/>
                </a:ext>
              </a:extLst>
            </p:cNvPr>
            <p:cNvSpPr/>
            <p:nvPr/>
          </p:nvSpPr>
          <p:spPr>
            <a:xfrm>
              <a:off x="2919500" y="949925"/>
              <a:ext cx="62225" cy="85475"/>
            </a:xfrm>
            <a:custGeom>
              <a:avLst/>
              <a:gdLst/>
              <a:ahLst/>
              <a:cxnLst/>
              <a:rect l="l" t="t" r="r" b="b"/>
              <a:pathLst>
                <a:path w="2489" h="3419" extrusionOk="0">
                  <a:moveTo>
                    <a:pt x="315" y="19"/>
                  </a:moveTo>
                  <a:cubicBezTo>
                    <a:pt x="317" y="19"/>
                    <a:pt x="318" y="19"/>
                    <a:pt x="320" y="19"/>
                  </a:cubicBezTo>
                  <a:cubicBezTo>
                    <a:pt x="391" y="19"/>
                    <a:pt x="468" y="43"/>
                    <a:pt x="551" y="91"/>
                  </a:cubicBezTo>
                  <a:cubicBezTo>
                    <a:pt x="696" y="174"/>
                    <a:pt x="857" y="332"/>
                    <a:pt x="1024" y="560"/>
                  </a:cubicBezTo>
                  <a:cubicBezTo>
                    <a:pt x="1312" y="953"/>
                    <a:pt x="1617" y="1552"/>
                    <a:pt x="1902" y="2340"/>
                  </a:cubicBezTo>
                  <a:cubicBezTo>
                    <a:pt x="1501" y="2198"/>
                    <a:pt x="1132" y="1977"/>
                    <a:pt x="816" y="1692"/>
                  </a:cubicBezTo>
                  <a:cubicBezTo>
                    <a:pt x="565" y="1468"/>
                    <a:pt x="366" y="1222"/>
                    <a:pt x="229" y="989"/>
                  </a:cubicBezTo>
                  <a:cubicBezTo>
                    <a:pt x="93" y="756"/>
                    <a:pt x="19" y="536"/>
                    <a:pt x="19" y="365"/>
                  </a:cubicBezTo>
                  <a:cubicBezTo>
                    <a:pt x="18" y="309"/>
                    <a:pt x="28" y="254"/>
                    <a:pt x="48" y="202"/>
                  </a:cubicBezTo>
                  <a:cubicBezTo>
                    <a:pt x="65" y="155"/>
                    <a:pt x="95" y="115"/>
                    <a:pt x="134" y="84"/>
                  </a:cubicBezTo>
                  <a:cubicBezTo>
                    <a:pt x="185" y="43"/>
                    <a:pt x="249" y="19"/>
                    <a:pt x="315" y="19"/>
                  </a:cubicBezTo>
                  <a:close/>
                  <a:moveTo>
                    <a:pt x="320" y="1"/>
                  </a:moveTo>
                  <a:cubicBezTo>
                    <a:pt x="249" y="1"/>
                    <a:pt x="179" y="26"/>
                    <a:pt x="123" y="71"/>
                  </a:cubicBezTo>
                  <a:cubicBezTo>
                    <a:pt x="82" y="103"/>
                    <a:pt x="51" y="147"/>
                    <a:pt x="31" y="195"/>
                  </a:cubicBezTo>
                  <a:cubicBezTo>
                    <a:pt x="11" y="249"/>
                    <a:pt x="0" y="307"/>
                    <a:pt x="1" y="366"/>
                  </a:cubicBezTo>
                  <a:cubicBezTo>
                    <a:pt x="1" y="542"/>
                    <a:pt x="77" y="764"/>
                    <a:pt x="214" y="1000"/>
                  </a:cubicBezTo>
                  <a:cubicBezTo>
                    <a:pt x="420" y="1351"/>
                    <a:pt x="767" y="1731"/>
                    <a:pt x="1219" y="2024"/>
                  </a:cubicBezTo>
                  <a:cubicBezTo>
                    <a:pt x="1433" y="2164"/>
                    <a:pt x="1665" y="2277"/>
                    <a:pt x="1909" y="2362"/>
                  </a:cubicBezTo>
                  <a:cubicBezTo>
                    <a:pt x="2024" y="2684"/>
                    <a:pt x="2135" y="3036"/>
                    <a:pt x="2241" y="3419"/>
                  </a:cubicBezTo>
                  <a:lnTo>
                    <a:pt x="2250" y="3389"/>
                  </a:lnTo>
                  <a:cubicBezTo>
                    <a:pt x="2149" y="3021"/>
                    <a:pt x="2042" y="2679"/>
                    <a:pt x="1931" y="2369"/>
                  </a:cubicBezTo>
                  <a:lnTo>
                    <a:pt x="1931" y="2369"/>
                  </a:lnTo>
                  <a:cubicBezTo>
                    <a:pt x="2110" y="2430"/>
                    <a:pt x="2296" y="2473"/>
                    <a:pt x="2484" y="2497"/>
                  </a:cubicBezTo>
                  <a:cubicBezTo>
                    <a:pt x="2486" y="2491"/>
                    <a:pt x="2487" y="2485"/>
                    <a:pt x="2488" y="2479"/>
                  </a:cubicBezTo>
                  <a:cubicBezTo>
                    <a:pt x="2295" y="2455"/>
                    <a:pt x="2107" y="2410"/>
                    <a:pt x="1923" y="2347"/>
                  </a:cubicBezTo>
                  <a:cubicBezTo>
                    <a:pt x="1756" y="1881"/>
                    <a:pt x="1579" y="1479"/>
                    <a:pt x="1405" y="1147"/>
                  </a:cubicBezTo>
                  <a:cubicBezTo>
                    <a:pt x="1208" y="773"/>
                    <a:pt x="1011" y="487"/>
                    <a:pt x="827" y="294"/>
                  </a:cubicBezTo>
                  <a:cubicBezTo>
                    <a:pt x="748" y="209"/>
                    <a:pt x="659" y="136"/>
                    <a:pt x="560" y="77"/>
                  </a:cubicBezTo>
                  <a:cubicBezTo>
                    <a:pt x="475" y="27"/>
                    <a:pt x="395" y="2"/>
                    <a:pt x="319" y="2"/>
                  </a:cubicBezTo>
                  <a:lnTo>
                    <a:pt x="320" y="1"/>
                  </a:lnTo>
                  <a:close/>
                </a:path>
              </a:pathLst>
            </a:custGeom>
            <a:solidFill>
              <a:srgbClr val="F0B22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6" name="Google Shape;1029;p40">
              <a:extLst>
                <a:ext uri="{FF2B5EF4-FFF2-40B4-BE49-F238E27FC236}">
                  <a16:creationId xmlns="" xmlns:a16="http://schemas.microsoft.com/office/drawing/2014/main" id="{82A17D4E-75A5-4443-B80F-D5DFC2D6C776}"/>
                </a:ext>
              </a:extLst>
            </p:cNvPr>
            <p:cNvSpPr/>
            <p:nvPr/>
          </p:nvSpPr>
          <p:spPr>
            <a:xfrm>
              <a:off x="2830600" y="556125"/>
              <a:ext cx="375" cy="250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0"/>
                  </a:moveTo>
                  <a:lnTo>
                    <a:pt x="15" y="10"/>
                  </a:lnTo>
                  <a:lnTo>
                    <a:pt x="1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F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7" name="Google Shape;1030;p40">
              <a:extLst>
                <a:ext uri="{FF2B5EF4-FFF2-40B4-BE49-F238E27FC236}">
                  <a16:creationId xmlns="" xmlns:a16="http://schemas.microsoft.com/office/drawing/2014/main" id="{BC231683-192F-437A-B1E7-DD6245CDF388}"/>
                </a:ext>
              </a:extLst>
            </p:cNvPr>
            <p:cNvSpPr/>
            <p:nvPr/>
          </p:nvSpPr>
          <p:spPr>
            <a:xfrm>
              <a:off x="3034300" y="556425"/>
              <a:ext cx="203175" cy="117325"/>
            </a:xfrm>
            <a:custGeom>
              <a:avLst/>
              <a:gdLst/>
              <a:ahLst/>
              <a:cxnLst/>
              <a:rect l="l" t="t" r="r" b="b"/>
              <a:pathLst>
                <a:path w="8127" h="4693" extrusionOk="0">
                  <a:moveTo>
                    <a:pt x="8127" y="0"/>
                  </a:moveTo>
                  <a:lnTo>
                    <a:pt x="0" y="4693"/>
                  </a:lnTo>
                  <a:lnTo>
                    <a:pt x="8127" y="0"/>
                  </a:lnTo>
                  <a:lnTo>
                    <a:pt x="8127" y="0"/>
                  </a:lnTo>
                  <a:close/>
                </a:path>
              </a:pathLst>
            </a:custGeom>
            <a:solidFill>
              <a:srgbClr val="18317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pic>
        <p:nvPicPr>
          <p:cNvPr id="58" name="Picture 5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F06B9BF-AC22-4A03-8557-31527DF59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59" y="1165421"/>
            <a:ext cx="3429000" cy="3106661"/>
          </a:xfrm>
          <a:prstGeom prst="rect">
            <a:avLst/>
          </a:prstGeom>
        </p:spPr>
      </p:pic>
      <p:pic>
        <p:nvPicPr>
          <p:cNvPr id="59" name="610EAF06-1F7C-4995-9648-BCFBC1035A58-L0-001.gif" descr="610EAF06-1F7C-4995-9648-BCFBC1035A58-L0-001.gif">
            <a:extLst>
              <a:ext uri="{FF2B5EF4-FFF2-40B4-BE49-F238E27FC236}">
                <a16:creationId xmlns="" xmlns:a16="http://schemas.microsoft.com/office/drawing/2014/main" id="{75CA2BA0-0097-4966-ABE8-00E2941D019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9623" y="3786083"/>
            <a:ext cx="1885414" cy="17004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654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97531E-6 C 1.66667E-6 0.03303 0.02708 0.05988 0.06007 0.05988 C 0.09896 0.05988 0.11302 0.02994 0.11892 0.01204 L 0.125 -0.01204 C 0.13107 -0.02994 0.14601 -0.05987 0.18993 -0.05987 C 0.21805 -0.05987 0.25 -0.03302 0.25 -1.97531E-6 C 0.25 0.03303 0.21805 0.05988 0.18993 0.05988 C 0.14601 0.05988 0.13107 0.02994 0.125 0.01204 L 0.11892 -0.01204 C 0.11302 -0.02994 0.09896 -0.05987 0.06007 -0.05987 C 0.02708 -0.05987 1.66667E-6 -0.03302 1.66667E-6 -1.97531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لعبة الكيرم" descr="كيرم.png"/>
          <p:cNvPicPr>
            <a:picLocks noChangeAspect="1"/>
          </p:cNvPicPr>
          <p:nvPr/>
        </p:nvPicPr>
        <p:blipFill>
          <a:blip r:embed="rId3" cstate="print"/>
          <a:srcRect l="5691" t="5263" r="2439" b="3158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grpSp>
        <p:nvGrpSpPr>
          <p:cNvPr id="5" name="صح"/>
          <p:cNvGrpSpPr/>
          <p:nvPr/>
        </p:nvGrpSpPr>
        <p:grpSpPr>
          <a:xfrm>
            <a:off x="2747284" y="685800"/>
            <a:ext cx="3424916" cy="3257550"/>
            <a:chOff x="4267200" y="1600200"/>
            <a:chExt cx="4917830" cy="4677508"/>
          </a:xfrm>
        </p:grpSpPr>
        <p:pic>
          <p:nvPicPr>
            <p:cNvPr id="6" name="Picture 5" descr="اسود.png"/>
            <p:cNvPicPr>
              <a:picLocks noChangeAspect="1"/>
            </p:cNvPicPr>
            <p:nvPr/>
          </p:nvPicPr>
          <p:blipFill>
            <a:blip r:embed="rId4" cstate="print"/>
            <a:srcRect l="39452" t="13667" r="38280" b="64064"/>
            <a:stretch>
              <a:fillRect/>
            </a:stretch>
          </p:blipFill>
          <p:spPr>
            <a:xfrm>
              <a:off x="8118230" y="2338754"/>
              <a:ext cx="1066800" cy="1066800"/>
            </a:xfrm>
            <a:prstGeom prst="rect">
              <a:avLst/>
            </a:prstGeom>
          </p:spPr>
        </p:pic>
        <p:sp>
          <p:nvSpPr>
            <p:cNvPr id="7" name="صح"/>
            <p:cNvSpPr/>
            <p:nvPr/>
          </p:nvSpPr>
          <p:spPr>
            <a:xfrm>
              <a:off x="4267200" y="1600200"/>
              <a:ext cx="1143000" cy="990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pic>
          <p:nvPicPr>
            <p:cNvPr id="8" name="Picture 7" descr="اسود.png"/>
            <p:cNvPicPr>
              <a:picLocks noChangeAspect="1"/>
            </p:cNvPicPr>
            <p:nvPr/>
          </p:nvPicPr>
          <p:blipFill>
            <a:blip r:embed="rId4" cstate="print"/>
            <a:srcRect l="39452" t="13667" r="38280" b="64064"/>
            <a:stretch>
              <a:fillRect/>
            </a:stretch>
          </p:blipFill>
          <p:spPr>
            <a:xfrm>
              <a:off x="8036169" y="5128846"/>
              <a:ext cx="1066800" cy="1066800"/>
            </a:xfrm>
            <a:prstGeom prst="rect">
              <a:avLst/>
            </a:prstGeom>
          </p:spPr>
        </p:pic>
        <p:pic>
          <p:nvPicPr>
            <p:cNvPr id="9" name="Picture 8" descr="اسود.png"/>
            <p:cNvPicPr>
              <a:picLocks noChangeAspect="1"/>
            </p:cNvPicPr>
            <p:nvPr/>
          </p:nvPicPr>
          <p:blipFill>
            <a:blip r:embed="rId4" cstate="print"/>
            <a:srcRect l="39452" t="13667" r="38280" b="64064"/>
            <a:stretch>
              <a:fillRect/>
            </a:stretch>
          </p:blipFill>
          <p:spPr>
            <a:xfrm>
              <a:off x="4671644" y="2420815"/>
              <a:ext cx="1066801" cy="1066800"/>
            </a:xfrm>
            <a:prstGeom prst="rect">
              <a:avLst/>
            </a:prstGeom>
          </p:spPr>
        </p:pic>
        <p:pic>
          <p:nvPicPr>
            <p:cNvPr id="10" name="Picture 9" descr="اسود.png"/>
            <p:cNvPicPr>
              <a:picLocks noChangeAspect="1"/>
            </p:cNvPicPr>
            <p:nvPr/>
          </p:nvPicPr>
          <p:blipFill>
            <a:blip r:embed="rId4" cstate="print"/>
            <a:srcRect l="39452" t="13667" r="38280" b="64064"/>
            <a:stretch>
              <a:fillRect/>
            </a:stretch>
          </p:blipFill>
          <p:spPr>
            <a:xfrm>
              <a:off x="4671644" y="5210908"/>
              <a:ext cx="1066801" cy="1066800"/>
            </a:xfrm>
            <a:prstGeom prst="rect">
              <a:avLst/>
            </a:prstGeom>
          </p:spPr>
        </p:pic>
      </p:grpSp>
      <p:sp>
        <p:nvSpPr>
          <p:cNvPr id="12" name="السؤال"/>
          <p:cNvSpPr/>
          <p:nvPr/>
        </p:nvSpPr>
        <p:spPr>
          <a:xfrm>
            <a:off x="3600450" y="1714500"/>
            <a:ext cx="1828800" cy="1828800"/>
          </a:xfrm>
          <a:prstGeom prst="ellipse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405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مسابق</a:t>
            </a:r>
            <a:r>
              <a:rPr lang="ar-AE" sz="405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ة</a:t>
            </a:r>
            <a:endParaRPr lang="en-US" sz="40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205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Mov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لعبة الكيرم" descr="كيرم.png"/>
          <p:cNvPicPr>
            <a:picLocks noChangeAspect="1"/>
          </p:cNvPicPr>
          <p:nvPr/>
        </p:nvPicPr>
        <p:blipFill>
          <a:blip r:embed="rId4" cstate="print"/>
          <a:srcRect l="5691" t="5263" r="2439" b="3158"/>
          <a:stretch>
            <a:fillRect/>
          </a:stretch>
        </p:blipFill>
        <p:spPr>
          <a:xfrm>
            <a:off x="1943100" y="0"/>
            <a:ext cx="5829300" cy="5143500"/>
          </a:xfrm>
          <a:prstGeom prst="rect">
            <a:avLst/>
          </a:prstGeom>
        </p:spPr>
      </p:pic>
      <p:pic>
        <p:nvPicPr>
          <p:cNvPr id="7" name="الحمر" descr="احمر.png"/>
          <p:cNvPicPr>
            <a:picLocks noChangeAspect="1"/>
          </p:cNvPicPr>
          <p:nvPr/>
        </p:nvPicPr>
        <p:blipFill>
          <a:blip r:embed="rId5" cstate="print"/>
          <a:srcRect l="39452" t="37108" r="38280" b="39452"/>
          <a:stretch>
            <a:fillRect/>
          </a:stretch>
        </p:blipFill>
        <p:spPr>
          <a:xfrm>
            <a:off x="4171950" y="2057401"/>
            <a:ext cx="742950" cy="782053"/>
          </a:xfrm>
          <a:prstGeom prst="rect">
            <a:avLst/>
          </a:prstGeom>
        </p:spPr>
      </p:pic>
      <p:sp>
        <p:nvSpPr>
          <p:cNvPr id="13" name="السؤال"/>
          <p:cNvSpPr/>
          <p:nvPr/>
        </p:nvSpPr>
        <p:spPr>
          <a:xfrm>
            <a:off x="5257800" y="3771900"/>
            <a:ext cx="1143000" cy="10287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 أول من آمن النساء؟</a:t>
            </a:r>
            <a:endParaRPr lang="en-US" sz="1800" b="1" dirty="0">
              <a:ln w="18415" cmpd="sng">
                <a:solidFill>
                  <a:srgbClr val="0070C0"/>
                </a:solidFill>
                <a:prstDash val="solid"/>
              </a:ln>
              <a:solidFill>
                <a:schemeClr val="accent6">
                  <a:lumMod val="1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3" name="خطأ"/>
          <p:cNvGrpSpPr/>
          <p:nvPr/>
        </p:nvGrpSpPr>
        <p:grpSpPr>
          <a:xfrm>
            <a:off x="5029200" y="2114550"/>
            <a:ext cx="857250" cy="800100"/>
            <a:chOff x="5257800" y="2743200"/>
            <a:chExt cx="1143000" cy="1066800"/>
          </a:xfrm>
        </p:grpSpPr>
        <p:pic>
          <p:nvPicPr>
            <p:cNvPr id="8" name="Picture 7" descr="اسود.png">
              <a:hlinkClick r:id="" action="ppaction://noaction">
                <a:snd r:embed="rId6" name="bomb.wav"/>
              </a:hlinkClick>
            </p:cNvPr>
            <p:cNvPicPr>
              <a:picLocks noChangeAspect="1"/>
            </p:cNvPicPr>
            <p:nvPr/>
          </p:nvPicPr>
          <p:blipFill>
            <a:blip r:embed="rId7" cstate="print"/>
            <a:srcRect l="39452" t="13667" r="38280" b="64064"/>
            <a:stretch>
              <a:fillRect/>
            </a:stretch>
          </p:blipFill>
          <p:spPr>
            <a:xfrm>
              <a:off x="5257800" y="2743200"/>
              <a:ext cx="1066800" cy="1066800"/>
            </a:xfrm>
            <a:prstGeom prst="rect">
              <a:avLst/>
            </a:prstGeom>
          </p:spPr>
        </p:pic>
        <p:sp>
          <p:nvSpPr>
            <p:cNvPr id="15" name="Oval 14">
              <a:hlinkClick r:id="rId8" action="ppaction://hlinksldjump">
                <a:snd r:embed="rId6" name="bomb.wav"/>
              </a:hlinkClick>
            </p:cNvPr>
            <p:cNvSpPr/>
            <p:nvPr/>
          </p:nvSpPr>
          <p:spPr>
            <a:xfrm>
              <a:off x="5257800" y="2743200"/>
              <a:ext cx="1143000" cy="990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15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فاطمة</a:t>
              </a:r>
              <a:endParaRPr lang="en-US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28" name="Picture 27" descr="اسود.png"/>
          <p:cNvPicPr>
            <a:picLocks noChangeAspect="1"/>
          </p:cNvPicPr>
          <p:nvPr/>
        </p:nvPicPr>
        <p:blipFill>
          <a:blip r:embed="rId7" cstate="print"/>
          <a:srcRect l="39452" t="13667" r="38280" b="64064"/>
          <a:stretch>
            <a:fillRect/>
          </a:stretch>
        </p:blipFill>
        <p:spPr>
          <a:xfrm>
            <a:off x="3314700" y="2143125"/>
            <a:ext cx="800100" cy="800100"/>
          </a:xfrm>
          <a:prstGeom prst="rect">
            <a:avLst/>
          </a:prstGeom>
        </p:spPr>
      </p:pic>
      <p:grpSp>
        <p:nvGrpSpPr>
          <p:cNvPr id="35" name="صح"/>
          <p:cNvGrpSpPr/>
          <p:nvPr/>
        </p:nvGrpSpPr>
        <p:grpSpPr>
          <a:xfrm>
            <a:off x="4343400" y="1200150"/>
            <a:ext cx="857250" cy="800100"/>
            <a:chOff x="4267200" y="1600200"/>
            <a:chExt cx="1143000" cy="1066800"/>
          </a:xfrm>
        </p:grpSpPr>
        <p:pic>
          <p:nvPicPr>
            <p:cNvPr id="22" name="Picture 21" descr="اسود.png"/>
            <p:cNvPicPr>
              <a:picLocks noChangeAspect="1"/>
            </p:cNvPicPr>
            <p:nvPr/>
          </p:nvPicPr>
          <p:blipFill>
            <a:blip r:embed="rId7" cstate="print"/>
            <a:srcRect l="39452" t="13667" r="38280" b="64064"/>
            <a:stretch>
              <a:fillRect/>
            </a:stretch>
          </p:blipFill>
          <p:spPr>
            <a:xfrm>
              <a:off x="4267200" y="1600200"/>
              <a:ext cx="1066800" cy="1066800"/>
            </a:xfrm>
            <a:prstGeom prst="rect">
              <a:avLst/>
            </a:prstGeom>
          </p:spPr>
        </p:pic>
        <p:sp>
          <p:nvSpPr>
            <p:cNvPr id="33" name="صح"/>
            <p:cNvSpPr/>
            <p:nvPr/>
          </p:nvSpPr>
          <p:spPr>
            <a:xfrm>
              <a:off x="4267200" y="1600200"/>
              <a:ext cx="1143000" cy="990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15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خديجة</a:t>
              </a:r>
              <a:endParaRPr lang="en-US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36" name="صح"/>
          <p:cNvGrpSpPr/>
          <p:nvPr/>
        </p:nvGrpSpPr>
        <p:grpSpPr>
          <a:xfrm>
            <a:off x="1200150" y="400050"/>
            <a:ext cx="800101" cy="4000500"/>
            <a:chOff x="4261337" y="1600200"/>
            <a:chExt cx="1148863" cy="5744308"/>
          </a:xfrm>
        </p:grpSpPr>
        <p:pic>
          <p:nvPicPr>
            <p:cNvPr id="37" name="Picture 36" descr="اسود.png"/>
            <p:cNvPicPr>
              <a:picLocks noChangeAspect="1"/>
            </p:cNvPicPr>
            <p:nvPr/>
          </p:nvPicPr>
          <p:blipFill>
            <a:blip r:embed="rId7" cstate="print"/>
            <a:srcRect l="39452" t="13667" r="38280" b="64064"/>
            <a:stretch>
              <a:fillRect/>
            </a:stretch>
          </p:blipFill>
          <p:spPr>
            <a:xfrm>
              <a:off x="4267200" y="1600200"/>
              <a:ext cx="1066800" cy="1066800"/>
            </a:xfrm>
            <a:prstGeom prst="rect">
              <a:avLst/>
            </a:prstGeom>
          </p:spPr>
        </p:pic>
        <p:sp>
          <p:nvSpPr>
            <p:cNvPr id="38" name="صح"/>
            <p:cNvSpPr/>
            <p:nvPr/>
          </p:nvSpPr>
          <p:spPr>
            <a:xfrm>
              <a:off x="4267200" y="1600200"/>
              <a:ext cx="1143000" cy="990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pic>
          <p:nvPicPr>
            <p:cNvPr id="39" name="Picture 38" descr="اسود.png"/>
            <p:cNvPicPr>
              <a:picLocks noChangeAspect="1"/>
            </p:cNvPicPr>
            <p:nvPr/>
          </p:nvPicPr>
          <p:blipFill>
            <a:blip r:embed="rId7" cstate="print"/>
            <a:srcRect l="39452" t="13667" r="38280" b="64064"/>
            <a:stretch>
              <a:fillRect/>
            </a:stretch>
          </p:blipFill>
          <p:spPr>
            <a:xfrm>
              <a:off x="4261337" y="2667000"/>
              <a:ext cx="1066800" cy="1066800"/>
            </a:xfrm>
            <a:prstGeom prst="rect">
              <a:avLst/>
            </a:prstGeom>
          </p:spPr>
        </p:pic>
        <p:pic>
          <p:nvPicPr>
            <p:cNvPr id="40" name="Picture 39" descr="اسود.png"/>
            <p:cNvPicPr>
              <a:picLocks noChangeAspect="1"/>
            </p:cNvPicPr>
            <p:nvPr/>
          </p:nvPicPr>
          <p:blipFill>
            <a:blip r:embed="rId7" cstate="print"/>
            <a:srcRect l="39452" t="13667" r="38280" b="64064"/>
            <a:stretch>
              <a:fillRect/>
            </a:stretch>
          </p:blipFill>
          <p:spPr>
            <a:xfrm>
              <a:off x="4261337" y="3815862"/>
              <a:ext cx="1066800" cy="1066800"/>
            </a:xfrm>
            <a:prstGeom prst="rect">
              <a:avLst/>
            </a:prstGeom>
          </p:spPr>
        </p:pic>
        <p:pic>
          <p:nvPicPr>
            <p:cNvPr id="41" name="Picture 40" descr="اسود.png"/>
            <p:cNvPicPr>
              <a:picLocks noChangeAspect="1"/>
            </p:cNvPicPr>
            <p:nvPr/>
          </p:nvPicPr>
          <p:blipFill>
            <a:blip r:embed="rId7" cstate="print"/>
            <a:srcRect l="39452" t="13667" r="38280" b="64064"/>
            <a:stretch>
              <a:fillRect/>
            </a:stretch>
          </p:blipFill>
          <p:spPr>
            <a:xfrm>
              <a:off x="4261338" y="5046785"/>
              <a:ext cx="1066800" cy="1066800"/>
            </a:xfrm>
            <a:prstGeom prst="rect">
              <a:avLst/>
            </a:prstGeom>
          </p:spPr>
        </p:pic>
        <p:pic>
          <p:nvPicPr>
            <p:cNvPr id="42" name="Picture 41" descr="اسود.png"/>
            <p:cNvPicPr>
              <a:picLocks noChangeAspect="1"/>
            </p:cNvPicPr>
            <p:nvPr/>
          </p:nvPicPr>
          <p:blipFill>
            <a:blip r:embed="rId7" cstate="print"/>
            <a:srcRect l="39452" t="13667" r="38280" b="64064"/>
            <a:stretch>
              <a:fillRect/>
            </a:stretch>
          </p:blipFill>
          <p:spPr>
            <a:xfrm>
              <a:off x="4261338" y="6277708"/>
              <a:ext cx="1066800" cy="106680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457700" y="0"/>
            <a:ext cx="800100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KW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الأولى</a:t>
            </a:r>
            <a:endParaRPr lang="en-US" sz="2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5" name="Action Button: Back or Previous 44">
            <a:hlinkClick r:id="" action="ppaction://hlinkshowjump?jump=previousslide" highlightClick="1"/>
          </p:cNvPr>
          <p:cNvSpPr/>
          <p:nvPr/>
        </p:nvSpPr>
        <p:spPr>
          <a:xfrm>
            <a:off x="2800350" y="57150"/>
            <a:ext cx="285750" cy="228600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6" name="Action Button: Forward or Next 45">
            <a:hlinkClick r:id="" action="ppaction://hlinkshowjump?jump=nextslide" highlightClick="1"/>
          </p:cNvPr>
          <p:cNvSpPr/>
          <p:nvPr/>
        </p:nvSpPr>
        <p:spPr>
          <a:xfrm>
            <a:off x="3771900" y="57150"/>
            <a:ext cx="285750" cy="2286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7" name="Action Button: Home 46">
            <a:hlinkClick r:id="" action="ppaction://hlinkshowjump?jump=firstslide" highlightClick="1"/>
          </p:cNvPr>
          <p:cNvSpPr/>
          <p:nvPr/>
        </p:nvSpPr>
        <p:spPr>
          <a:xfrm>
            <a:off x="3257550" y="57150"/>
            <a:ext cx="342900" cy="2286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8" name="Rounded Rectangle 47"/>
          <p:cNvSpPr/>
          <p:nvPr/>
        </p:nvSpPr>
        <p:spPr>
          <a:xfrm>
            <a:off x="2457450" y="114300"/>
            <a:ext cx="1943100" cy="5143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1050" dirty="0"/>
              <a:t>التالي   البداية    السابق</a:t>
            </a:r>
            <a:endParaRPr lang="en-US" sz="1050" dirty="0"/>
          </a:p>
        </p:txBody>
      </p:sp>
      <p:sp>
        <p:nvSpPr>
          <p:cNvPr id="51" name="Oval 50">
            <a:hlinkClick r:id="rId8" action="ppaction://hlinksldjump">
              <a:snd r:embed="rId6" name="bomb.wav"/>
            </a:hlinkClick>
          </p:cNvPr>
          <p:cNvSpPr/>
          <p:nvPr/>
        </p:nvSpPr>
        <p:spPr>
          <a:xfrm>
            <a:off x="3271838" y="2143125"/>
            <a:ext cx="857250" cy="7429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رقية</a:t>
            </a: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452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0365 -0.00301 -0.00643 -0.00671 -0.01007 -0.00949 C -0.01181 -0.01088 -0.01389 -0.01134 -0.0158 -0.01273 C -0.02049 -0.01667 -0.02431 -0.02245 -0.03004 -0.02523 C -0.03698 -0.0287 -0.04827 -0.03356 -0.05556 -0.03634 C -0.05868 -0.0375 -0.06077 -0.04167 -0.06407 -0.04259 C -0.06997 -0.04421 -0.07309 -0.0463 -0.0783 -0.04884 C -0.08091 -0.05023 -0.08438 -0.05023 -0.08681 -0.05208 C -0.09375 -0.05717 -0.10573 -0.06319 -0.11389 -0.0662 C -0.11893 -0.07176 -0.12257 -0.0713 -0.12813 -0.07569 C -0.13577 -0.08148 -0.13386 -0.08125 -0.14375 -0.08333 C -0.15382 -0.09097 -0.16407 -0.09699 -0.175 -0.10231 C -0.1783 -0.10393 -0.18177 -0.10347 -0.1849 -0.10555 C -0.19184 -0.10972 -0.19948 -0.11481 -0.20625 -0.11967 C -0.2092 -0.12153 -0.21164 -0.12477 -0.21493 -0.12592 C -0.21841 -0.12731 -0.2217 -0.12824 -0.22483 -0.13055 C -0.22639 -0.13194 -0.22726 -0.13426 -0.229 -0.13542 C -0.23177 -0.1368 -0.23473 -0.1375 -0.23768 -0.13842 C -0.23924 -0.13912 -0.24028 -0.14074 -0.24184 -0.14167 C -0.24184 -0.14143 -0.25261 -0.1456 -0.25469 -0.1463 C -0.26007 -0.14838 -0.26511 -0.15324 -0.27032 -0.15579 C -0.27604 -0.15856 -0.28368 -0.15833 -0.28889 -0.16204 C -0.29393 -0.16574 -0.2915 -0.16435 -0.29584 -0.16667 " pathEditMode="relative" rAng="0" ptsTypes="ffffffffffffffff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0" y="-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2 -3.33333E-6 C 0.05781 -0.00463 0.05742 -0.00902 0.05846 -0.01342 C 0.05938 -0.01921 0.06211 -0.02407 0.06367 -0.02847 C 0.06927 -0.04352 0.07539 -0.05833 0.07917 -0.07592 C 0.08021 -0.08171 0.08164 -0.08796 0.08281 -0.09328 C 0.08438 -0.10185 0.0901 -0.11504 0.0901 -0.11481 C 0.09154 -0.12569 0.09544 -0.13402 0.09805 -0.14328 C 0.10195 -0.15671 0.1082 -0.18657 0.11341 -0.1949 C 0.11576 -0.20648 0.1194 -0.21435 0.12344 -0.22338 C 0.12461 -0.22615 0.12617 -0.22824 0.12708 -0.23217 C 0.12956 -0.24444 0.1319 -0.25648 0.13698 -0.26458 C 0.14049 -0.28102 0.14388 -0.29814 0.14779 -0.31412 C 0.15039 -0.32523 0.15052 -0.32037 0.15313 -0.33819 C 0.15534 -0.3537 0.1556 -0.36088 0.15951 -0.37268 C 0.16094 -0.38472 0.1625 -0.39629 0.16523 -0.4074 C 0.16367 -0.41875 0.16159 -0.41921 0.15677 -0.42222 C 0.14948 -0.42777 0.14115 -0.43264 0.13333 -0.43518 C 0.1276 -0.4412 0.1224 -0.44213 0.11615 -0.44606 C 0.10299 -0.45486 0.09076 -0.47129 0.07747 -0.4743 C 0.06771 -0.48564 0.05951 -0.49027 0.04909 -0.49398 C 0.03958 -0.50185 0.03555 -0.50509 0.02409 -0.50694 C 0.0168 -0.51018 0.00977 -0.51203 0.00247 -0.51342 C -0.00586 -0.51852 -0.0151 -0.51852 -0.02383 -0.51967 C -0.03073 -0.52222 -0.02747 -0.52176 -0.03333 -0.52176 L -0.02656 -0.52176 " pathEditMode="relative" rAng="0" ptsTypes="AAAAAAAAAAAAAAAAAAAA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-26111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 Mov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Mountain Backgrounds by Slidesgo">
  <a:themeElements>
    <a:clrScheme name="Simple Light">
      <a:dk1>
        <a:srgbClr val="2A072F"/>
      </a:dk1>
      <a:lt1>
        <a:srgbClr val="FFFFFF"/>
      </a:lt1>
      <a:dk2>
        <a:srgbClr val="301E4B"/>
      </a:dk2>
      <a:lt2>
        <a:srgbClr val="42234E"/>
      </a:lt2>
      <a:accent1>
        <a:srgbClr val="2A072F"/>
      </a:accent1>
      <a:accent2>
        <a:srgbClr val="AC5169"/>
      </a:accent2>
      <a:accent3>
        <a:srgbClr val="AF7172"/>
      </a:accent3>
      <a:accent4>
        <a:srgbClr val="FECEC5"/>
      </a:accent4>
      <a:accent5>
        <a:srgbClr val="FEB5BA"/>
      </a:accent5>
      <a:accent6>
        <a:srgbClr val="FE9EA2"/>
      </a:accent6>
      <a:hlink>
        <a:srgbClr val="2A07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254</Words>
  <Application>Microsoft Office PowerPoint</Application>
  <PresentationFormat>On-screen Show (16:9)</PresentationFormat>
  <Paragraphs>102</Paragraphs>
  <Slides>35</Slides>
  <Notes>13</Notes>
  <HiddenSlides>0</HiddenSlides>
  <MMClips>3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Microsoft Sans Serif</vt:lpstr>
      <vt:lpstr>Century Gothic</vt:lpstr>
      <vt:lpstr>Oswald</vt:lpstr>
      <vt:lpstr>Bebas Neue</vt:lpstr>
      <vt:lpstr>Darker Grotesque Medium</vt:lpstr>
      <vt:lpstr>Andalus</vt:lpstr>
      <vt:lpstr>Helvetica</vt:lpstr>
      <vt:lpstr>Arial</vt:lpstr>
      <vt:lpstr>Aldhabi</vt:lpstr>
      <vt:lpstr>Montserrat</vt:lpstr>
      <vt:lpstr>Arvo</vt:lpstr>
      <vt:lpstr>Calibri</vt:lpstr>
      <vt:lpstr>Times New Roman</vt:lpstr>
      <vt:lpstr>(AH) Manal Black</vt:lpstr>
      <vt:lpstr>Mountain Backgrounds by Slidesgo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استراتيجية تذكرة الخروج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Areej Fawzat Anagrh</dc:creator>
  <cp:lastModifiedBy>Mohd.S</cp:lastModifiedBy>
  <cp:revision>35</cp:revision>
  <dcterms:modified xsi:type="dcterms:W3CDTF">2021-02-10T10:39:41Z</dcterms:modified>
</cp:coreProperties>
</file>