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58" r:id="rId5"/>
    <p:sldId id="259" r:id="rId6"/>
    <p:sldId id="264" r:id="rId7"/>
    <p:sldId id="265" r:id="rId8"/>
    <p:sldId id="266" r:id="rId9"/>
    <p:sldId id="260" r:id="rId10"/>
    <p:sldId id="267" r:id="rId11"/>
    <p:sldId id="268" r:id="rId12"/>
    <p:sldId id="270" r:id="rId13"/>
    <p:sldId id="272" r:id="rId14"/>
    <p:sldId id="273" r:id="rId15"/>
    <p:sldId id="274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BC99"/>
    <a:srgbClr val="F5A54F"/>
    <a:srgbClr val="264092"/>
    <a:srgbClr val="E67E22"/>
    <a:srgbClr val="ABE9FD"/>
    <a:srgbClr val="9CD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4660"/>
  </p:normalViewPr>
  <p:slideViewPr>
    <p:cSldViewPr snapToGrid="0">
      <p:cViewPr varScale="1">
        <p:scale>
          <a:sx n="92" d="100"/>
          <a:sy n="92" d="100"/>
        </p:scale>
        <p:origin x="8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51370-3A7B-45B0-82EE-A80971FF3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2D9B6F-38ED-4370-A0E1-88D4AD7D3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815E0-E27F-460B-84CD-453B06BAF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595C-CD88-4612-B18E-76647C10E3A1}" type="datetimeFigureOut">
              <a:rPr lang="en-AE" smtClean="0"/>
              <a:t>11/12/2021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524CA-6C0F-4171-A180-6DB343EB5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FAF9A-0624-4755-BDB3-356A815F0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4FFE0-B5E5-41F2-A816-8755C0215E9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61383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554A2-9846-44CA-B26B-76ECBAC37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6800E-8604-4E87-81C9-E4E294117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0853B-CE6D-4D50-8D13-301E6D744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595C-CD88-4612-B18E-76647C10E3A1}" type="datetimeFigureOut">
              <a:rPr lang="en-AE" smtClean="0"/>
              <a:t>11/12/2021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E1E58-B2F3-4E07-B255-1A9152666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44EEC-D956-4E4E-B3F7-617DC8D9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4FFE0-B5E5-41F2-A816-8755C0215E9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74563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1DB192-FD8A-4000-B0F5-6753DCEA33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AE8FF-C02F-4447-AD98-76875257B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A5EDA-D988-4CF5-B0A6-787C201CD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595C-CD88-4612-B18E-76647C10E3A1}" type="datetimeFigureOut">
              <a:rPr lang="en-AE" smtClean="0"/>
              <a:t>11/12/2021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E983A-38B5-4853-98A0-31D57701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2AE5B-9B6A-4512-B759-F4A7107A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4FFE0-B5E5-41F2-A816-8755C0215E9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6099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1A392-F466-489E-983C-B08657124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9DF07-5B38-43BC-92B6-DC74D9275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9B2E0-5313-4AB6-B930-5BEB620CC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595C-CD88-4612-B18E-76647C10E3A1}" type="datetimeFigureOut">
              <a:rPr lang="en-AE" smtClean="0"/>
              <a:t>11/12/2021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38B45-7DAE-4AAF-8305-556D03D24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B7440-0C88-4B1A-98D5-C45793A4C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4FFE0-B5E5-41F2-A816-8755C0215E9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0344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E34C9-618A-40C0-B3E8-ECF7A35D7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8F1B5-FF57-4066-B5E8-9D2735A0A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BE2EF-F68A-4BAC-BBC8-D48E116E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595C-CD88-4612-B18E-76647C10E3A1}" type="datetimeFigureOut">
              <a:rPr lang="en-AE" smtClean="0"/>
              <a:t>11/12/2021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72098-4150-4930-A0FB-84FE9CB6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E2532-0B2A-444D-85FD-E95B1B6CC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4FFE0-B5E5-41F2-A816-8755C0215E9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16106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7601C-0E94-4D7E-A38F-9E18CAC9B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DBB45-1F15-4177-846D-0928D74D4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09795-FE72-448C-9DC0-204EA410C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E3B27-CA5D-4641-BC58-B42DCF32C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595C-CD88-4612-B18E-76647C10E3A1}" type="datetimeFigureOut">
              <a:rPr lang="en-AE" smtClean="0"/>
              <a:t>11/12/2021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C142B-B97C-41B3-AB3C-13D43D868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1C6EF-2459-472C-B74E-77EDD1D9B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4FFE0-B5E5-41F2-A816-8755C0215E9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83842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A590C-28A6-42F7-A758-05853E1E7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81EB9-FEE6-4926-9D5B-E5FF7DC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978B17-618B-49DA-B363-872CC556D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021E61-1131-4D49-9908-B669D687F8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9AFA3B-8130-47AA-9280-7B347CDDFD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924BF8-5071-4BFA-84E0-E7723C5B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595C-CD88-4612-B18E-76647C10E3A1}" type="datetimeFigureOut">
              <a:rPr lang="en-AE" smtClean="0"/>
              <a:t>11/12/2021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6145DD-5C8B-4595-885A-4773261AA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706A06-175E-4B85-8B12-65EAE9C6C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4FFE0-B5E5-41F2-A816-8755C0215E9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554289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088BA-5707-4AB4-A7E2-C64E35C59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276CEA-6DFF-4374-9E84-D3C6C525D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595C-CD88-4612-B18E-76647C10E3A1}" type="datetimeFigureOut">
              <a:rPr lang="en-AE" smtClean="0"/>
              <a:t>11/12/2021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59041-BC41-452B-AA58-E825B9D36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B8E0BA-22BC-435F-9DA6-9599156BC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4FFE0-B5E5-41F2-A816-8755C0215E9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53056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0CEB83-87F5-43D1-A5D7-7F5D29C28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595C-CD88-4612-B18E-76647C10E3A1}" type="datetimeFigureOut">
              <a:rPr lang="en-AE" smtClean="0"/>
              <a:t>11/12/2021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D3015-D731-4879-9733-B52270B31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C17CD-15CA-45A9-92AB-0E2E90DB4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4FFE0-B5E5-41F2-A816-8755C0215E9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20751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7347A-B42E-4B62-92A9-DB6D6A2E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EFDD0-ACAF-4BD7-B47A-73CECF3E6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7F9704-BA1E-4AAB-B664-34DD94202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187C9-5D78-4C92-BAA2-673417349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595C-CD88-4612-B18E-76647C10E3A1}" type="datetimeFigureOut">
              <a:rPr lang="en-AE" smtClean="0"/>
              <a:t>11/12/2021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E5022-6838-449A-8450-E582621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E41B8-C044-45C0-A3CB-DD7AB93B4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4FFE0-B5E5-41F2-A816-8755C0215E9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33587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8D63B-4B22-48D9-BAF4-84B5D5397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7952AF-A3E6-4F9E-B5AB-0754FE39D4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972BB5-F3E8-4907-AFBD-CAA7413EA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54A3D4-D91B-4957-BD16-DC31CC7CC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595C-CD88-4612-B18E-76647C10E3A1}" type="datetimeFigureOut">
              <a:rPr lang="en-AE" smtClean="0"/>
              <a:t>11/12/2021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34AEC-2326-407B-9C5A-A8509B0F1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9B5882-8297-45EF-9BF2-0AA3AE4D5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4FFE0-B5E5-41F2-A816-8755C0215E9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259352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700B7C-0E69-47B5-B314-A22057C8C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7D112-5AC7-4710-82BC-F665DE4E5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1A91D-AC06-4FD6-B9EA-3A93ACB8D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4595C-CD88-4612-B18E-76647C10E3A1}" type="datetimeFigureOut">
              <a:rPr lang="en-AE" smtClean="0"/>
              <a:t>11/12/2021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1FBE7-485F-4C4F-AB1D-D3DDAC51C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271E3-CE4B-4617-9B4A-EA1A7FA34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4FFE0-B5E5-41F2-A816-8755C0215E9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1290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microsoft.com/office/2007/relationships/media" Target="../media/media3.WAV"/><Relationship Id="rId7" Type="http://schemas.openxmlformats.org/officeDocument/2006/relationships/image" Target="../media/image2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9.png"/><Relationship Id="rId4" Type="http://schemas.openxmlformats.org/officeDocument/2006/relationships/audio" Target="../media/media3.WAV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microsoft.com/office/2007/relationships/media" Target="../media/media3.WAV"/><Relationship Id="rId7" Type="http://schemas.openxmlformats.org/officeDocument/2006/relationships/image" Target="../media/image2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jpeg"/><Relationship Id="rId4" Type="http://schemas.openxmlformats.org/officeDocument/2006/relationships/audio" Target="../media/media3.WAV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microsoft.com/office/2007/relationships/media" Target="../media/media3.WAV"/><Relationship Id="rId7" Type="http://schemas.openxmlformats.org/officeDocument/2006/relationships/image" Target="../media/image2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1.jpeg"/><Relationship Id="rId4" Type="http://schemas.openxmlformats.org/officeDocument/2006/relationships/audio" Target="../media/media3.WAV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microsoft.com/office/2007/relationships/media" Target="../media/media3.WAV"/><Relationship Id="rId7" Type="http://schemas.openxmlformats.org/officeDocument/2006/relationships/image" Target="../media/image2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2.jpeg"/><Relationship Id="rId4" Type="http://schemas.openxmlformats.org/officeDocument/2006/relationships/audio" Target="../media/media3.WAV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1.emf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59198A-42ED-49E8-926F-BE1FE2D26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81"/>
            <a:ext cx="1217169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54A2BA-875D-4BF4-BB22-B5F46CE97754}"/>
              </a:ext>
            </a:extLst>
          </p:cNvPr>
          <p:cNvSpPr/>
          <p:nvPr/>
        </p:nvSpPr>
        <p:spPr>
          <a:xfrm>
            <a:off x="901700" y="508000"/>
            <a:ext cx="10642600" cy="5842000"/>
          </a:xfrm>
          <a:custGeom>
            <a:avLst/>
            <a:gdLst>
              <a:gd name="connsiteX0" fmla="*/ 0 w 10642600"/>
              <a:gd name="connsiteY0" fmla="*/ 0 h 5842000"/>
              <a:gd name="connsiteX1" fmla="*/ 804108 w 10642600"/>
              <a:gd name="connsiteY1" fmla="*/ 0 h 5842000"/>
              <a:gd name="connsiteX2" fmla="*/ 1288937 w 10642600"/>
              <a:gd name="connsiteY2" fmla="*/ 0 h 5842000"/>
              <a:gd name="connsiteX3" fmla="*/ 1773767 w 10642600"/>
              <a:gd name="connsiteY3" fmla="*/ 0 h 5842000"/>
              <a:gd name="connsiteX4" fmla="*/ 2045744 w 10642600"/>
              <a:gd name="connsiteY4" fmla="*/ 0 h 5842000"/>
              <a:gd name="connsiteX5" fmla="*/ 2424148 w 10642600"/>
              <a:gd name="connsiteY5" fmla="*/ 0 h 5842000"/>
              <a:gd name="connsiteX6" fmla="*/ 2696125 w 10642600"/>
              <a:gd name="connsiteY6" fmla="*/ 0 h 5842000"/>
              <a:gd name="connsiteX7" fmla="*/ 3287381 w 10642600"/>
              <a:gd name="connsiteY7" fmla="*/ 0 h 5842000"/>
              <a:gd name="connsiteX8" fmla="*/ 3559358 w 10642600"/>
              <a:gd name="connsiteY8" fmla="*/ 0 h 5842000"/>
              <a:gd name="connsiteX9" fmla="*/ 3937762 w 10642600"/>
              <a:gd name="connsiteY9" fmla="*/ 0 h 5842000"/>
              <a:gd name="connsiteX10" fmla="*/ 4529018 w 10642600"/>
              <a:gd name="connsiteY10" fmla="*/ 0 h 5842000"/>
              <a:gd name="connsiteX11" fmla="*/ 5013847 w 10642600"/>
              <a:gd name="connsiteY11" fmla="*/ 0 h 5842000"/>
              <a:gd name="connsiteX12" fmla="*/ 5285825 w 10642600"/>
              <a:gd name="connsiteY12" fmla="*/ 0 h 5842000"/>
              <a:gd name="connsiteX13" fmla="*/ 6089932 w 10642600"/>
              <a:gd name="connsiteY13" fmla="*/ 0 h 5842000"/>
              <a:gd name="connsiteX14" fmla="*/ 6468336 w 10642600"/>
              <a:gd name="connsiteY14" fmla="*/ 0 h 5842000"/>
              <a:gd name="connsiteX15" fmla="*/ 6953165 w 10642600"/>
              <a:gd name="connsiteY15" fmla="*/ 0 h 5842000"/>
              <a:gd name="connsiteX16" fmla="*/ 7331569 w 10642600"/>
              <a:gd name="connsiteY16" fmla="*/ 0 h 5842000"/>
              <a:gd name="connsiteX17" fmla="*/ 7603546 w 10642600"/>
              <a:gd name="connsiteY17" fmla="*/ 0 h 5842000"/>
              <a:gd name="connsiteX18" fmla="*/ 7981950 w 10642600"/>
              <a:gd name="connsiteY18" fmla="*/ 0 h 5842000"/>
              <a:gd name="connsiteX19" fmla="*/ 8253928 w 10642600"/>
              <a:gd name="connsiteY19" fmla="*/ 0 h 5842000"/>
              <a:gd name="connsiteX20" fmla="*/ 8525905 w 10642600"/>
              <a:gd name="connsiteY20" fmla="*/ 0 h 5842000"/>
              <a:gd name="connsiteX21" fmla="*/ 8904309 w 10642600"/>
              <a:gd name="connsiteY21" fmla="*/ 0 h 5842000"/>
              <a:gd name="connsiteX22" fmla="*/ 9389138 w 10642600"/>
              <a:gd name="connsiteY22" fmla="*/ 0 h 5842000"/>
              <a:gd name="connsiteX23" fmla="*/ 9767542 w 10642600"/>
              <a:gd name="connsiteY23" fmla="*/ 0 h 5842000"/>
              <a:gd name="connsiteX24" fmla="*/ 10642600 w 10642600"/>
              <a:gd name="connsiteY24" fmla="*/ 0 h 5842000"/>
              <a:gd name="connsiteX25" fmla="*/ 10642600 w 10642600"/>
              <a:gd name="connsiteY25" fmla="*/ 584200 h 5842000"/>
              <a:gd name="connsiteX26" fmla="*/ 10642600 w 10642600"/>
              <a:gd name="connsiteY26" fmla="*/ 1168400 h 5842000"/>
              <a:gd name="connsiteX27" fmla="*/ 10642600 w 10642600"/>
              <a:gd name="connsiteY27" fmla="*/ 1635760 h 5842000"/>
              <a:gd name="connsiteX28" fmla="*/ 10642600 w 10642600"/>
              <a:gd name="connsiteY28" fmla="*/ 2336800 h 5842000"/>
              <a:gd name="connsiteX29" fmla="*/ 10642600 w 10642600"/>
              <a:gd name="connsiteY29" fmla="*/ 3037840 h 5842000"/>
              <a:gd name="connsiteX30" fmla="*/ 10642600 w 10642600"/>
              <a:gd name="connsiteY30" fmla="*/ 3622040 h 5842000"/>
              <a:gd name="connsiteX31" fmla="*/ 10642600 w 10642600"/>
              <a:gd name="connsiteY31" fmla="*/ 4030980 h 5842000"/>
              <a:gd name="connsiteX32" fmla="*/ 10642600 w 10642600"/>
              <a:gd name="connsiteY32" fmla="*/ 4673600 h 5842000"/>
              <a:gd name="connsiteX33" fmla="*/ 10642600 w 10642600"/>
              <a:gd name="connsiteY33" fmla="*/ 5199380 h 5842000"/>
              <a:gd name="connsiteX34" fmla="*/ 10642600 w 10642600"/>
              <a:gd name="connsiteY34" fmla="*/ 5842000 h 5842000"/>
              <a:gd name="connsiteX35" fmla="*/ 10264196 w 10642600"/>
              <a:gd name="connsiteY35" fmla="*/ 5842000 h 5842000"/>
              <a:gd name="connsiteX36" fmla="*/ 9992219 w 10642600"/>
              <a:gd name="connsiteY36" fmla="*/ 5842000 h 5842000"/>
              <a:gd name="connsiteX37" fmla="*/ 9294537 w 10642600"/>
              <a:gd name="connsiteY37" fmla="*/ 5842000 h 5842000"/>
              <a:gd name="connsiteX38" fmla="*/ 8490430 w 10642600"/>
              <a:gd name="connsiteY38" fmla="*/ 5842000 h 5842000"/>
              <a:gd name="connsiteX39" fmla="*/ 7792748 w 10642600"/>
              <a:gd name="connsiteY39" fmla="*/ 5842000 h 5842000"/>
              <a:gd name="connsiteX40" fmla="*/ 7095067 w 10642600"/>
              <a:gd name="connsiteY40" fmla="*/ 5842000 h 5842000"/>
              <a:gd name="connsiteX41" fmla="*/ 6290959 w 10642600"/>
              <a:gd name="connsiteY41" fmla="*/ 5842000 h 5842000"/>
              <a:gd name="connsiteX42" fmla="*/ 5806130 w 10642600"/>
              <a:gd name="connsiteY42" fmla="*/ 5842000 h 5842000"/>
              <a:gd name="connsiteX43" fmla="*/ 5534152 w 10642600"/>
              <a:gd name="connsiteY43" fmla="*/ 5842000 h 5842000"/>
              <a:gd name="connsiteX44" fmla="*/ 4730044 w 10642600"/>
              <a:gd name="connsiteY44" fmla="*/ 5842000 h 5842000"/>
              <a:gd name="connsiteX45" fmla="*/ 3925937 w 10642600"/>
              <a:gd name="connsiteY45" fmla="*/ 5842000 h 5842000"/>
              <a:gd name="connsiteX46" fmla="*/ 3228255 w 10642600"/>
              <a:gd name="connsiteY46" fmla="*/ 5842000 h 5842000"/>
              <a:gd name="connsiteX47" fmla="*/ 2530574 w 10642600"/>
              <a:gd name="connsiteY47" fmla="*/ 5842000 h 5842000"/>
              <a:gd name="connsiteX48" fmla="*/ 2045744 w 10642600"/>
              <a:gd name="connsiteY48" fmla="*/ 5842000 h 5842000"/>
              <a:gd name="connsiteX49" fmla="*/ 1667341 w 10642600"/>
              <a:gd name="connsiteY49" fmla="*/ 5842000 h 5842000"/>
              <a:gd name="connsiteX50" fmla="*/ 1395363 w 10642600"/>
              <a:gd name="connsiteY50" fmla="*/ 5842000 h 5842000"/>
              <a:gd name="connsiteX51" fmla="*/ 591256 w 10642600"/>
              <a:gd name="connsiteY51" fmla="*/ 5842000 h 5842000"/>
              <a:gd name="connsiteX52" fmla="*/ 0 w 10642600"/>
              <a:gd name="connsiteY52" fmla="*/ 5842000 h 5842000"/>
              <a:gd name="connsiteX53" fmla="*/ 0 w 10642600"/>
              <a:gd name="connsiteY53" fmla="*/ 5316220 h 5842000"/>
              <a:gd name="connsiteX54" fmla="*/ 0 w 10642600"/>
              <a:gd name="connsiteY54" fmla="*/ 4848860 h 5842000"/>
              <a:gd name="connsiteX55" fmla="*/ 0 w 10642600"/>
              <a:gd name="connsiteY55" fmla="*/ 4323080 h 5842000"/>
              <a:gd name="connsiteX56" fmla="*/ 0 w 10642600"/>
              <a:gd name="connsiteY56" fmla="*/ 3680460 h 5842000"/>
              <a:gd name="connsiteX57" fmla="*/ 0 w 10642600"/>
              <a:gd name="connsiteY57" fmla="*/ 3096260 h 5842000"/>
              <a:gd name="connsiteX58" fmla="*/ 0 w 10642600"/>
              <a:gd name="connsiteY58" fmla="*/ 2453640 h 5842000"/>
              <a:gd name="connsiteX59" fmla="*/ 0 w 10642600"/>
              <a:gd name="connsiteY59" fmla="*/ 2044700 h 5842000"/>
              <a:gd name="connsiteX60" fmla="*/ 0 w 10642600"/>
              <a:gd name="connsiteY60" fmla="*/ 1577340 h 5842000"/>
              <a:gd name="connsiteX61" fmla="*/ 0 w 10642600"/>
              <a:gd name="connsiteY61" fmla="*/ 934720 h 5842000"/>
              <a:gd name="connsiteX62" fmla="*/ 0 w 10642600"/>
              <a:gd name="connsiteY62" fmla="*/ 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0642600" h="5842000" fill="none" extrusionOk="0">
                <a:moveTo>
                  <a:pt x="0" y="0"/>
                </a:moveTo>
                <a:cubicBezTo>
                  <a:pt x="353090" y="-51811"/>
                  <a:pt x="449525" y="39544"/>
                  <a:pt x="804108" y="0"/>
                </a:cubicBezTo>
                <a:cubicBezTo>
                  <a:pt x="1158691" y="-39544"/>
                  <a:pt x="1094483" y="48175"/>
                  <a:pt x="1288937" y="0"/>
                </a:cubicBezTo>
                <a:cubicBezTo>
                  <a:pt x="1483391" y="-48175"/>
                  <a:pt x="1594754" y="2695"/>
                  <a:pt x="1773767" y="0"/>
                </a:cubicBezTo>
                <a:cubicBezTo>
                  <a:pt x="1952780" y="-2695"/>
                  <a:pt x="1912073" y="7262"/>
                  <a:pt x="2045744" y="0"/>
                </a:cubicBezTo>
                <a:cubicBezTo>
                  <a:pt x="2179415" y="-7262"/>
                  <a:pt x="2246302" y="20401"/>
                  <a:pt x="2424148" y="0"/>
                </a:cubicBezTo>
                <a:cubicBezTo>
                  <a:pt x="2601994" y="-20401"/>
                  <a:pt x="2634482" y="3302"/>
                  <a:pt x="2696125" y="0"/>
                </a:cubicBezTo>
                <a:cubicBezTo>
                  <a:pt x="2757768" y="-3302"/>
                  <a:pt x="3033389" y="54943"/>
                  <a:pt x="3287381" y="0"/>
                </a:cubicBezTo>
                <a:cubicBezTo>
                  <a:pt x="3541373" y="-54943"/>
                  <a:pt x="3430044" y="4311"/>
                  <a:pt x="3559358" y="0"/>
                </a:cubicBezTo>
                <a:cubicBezTo>
                  <a:pt x="3688672" y="-4311"/>
                  <a:pt x="3794890" y="7420"/>
                  <a:pt x="3937762" y="0"/>
                </a:cubicBezTo>
                <a:cubicBezTo>
                  <a:pt x="4080634" y="-7420"/>
                  <a:pt x="4233782" y="32155"/>
                  <a:pt x="4529018" y="0"/>
                </a:cubicBezTo>
                <a:cubicBezTo>
                  <a:pt x="4824254" y="-32155"/>
                  <a:pt x="4792329" y="35081"/>
                  <a:pt x="5013847" y="0"/>
                </a:cubicBezTo>
                <a:cubicBezTo>
                  <a:pt x="5235365" y="-35081"/>
                  <a:pt x="5168962" y="2648"/>
                  <a:pt x="5285825" y="0"/>
                </a:cubicBezTo>
                <a:cubicBezTo>
                  <a:pt x="5402688" y="-2648"/>
                  <a:pt x="5716417" y="40104"/>
                  <a:pt x="6089932" y="0"/>
                </a:cubicBezTo>
                <a:cubicBezTo>
                  <a:pt x="6463447" y="-40104"/>
                  <a:pt x="6375488" y="36265"/>
                  <a:pt x="6468336" y="0"/>
                </a:cubicBezTo>
                <a:cubicBezTo>
                  <a:pt x="6561184" y="-36265"/>
                  <a:pt x="6841417" y="695"/>
                  <a:pt x="6953165" y="0"/>
                </a:cubicBezTo>
                <a:cubicBezTo>
                  <a:pt x="7064913" y="-695"/>
                  <a:pt x="7228655" y="31622"/>
                  <a:pt x="7331569" y="0"/>
                </a:cubicBezTo>
                <a:cubicBezTo>
                  <a:pt x="7434483" y="-31622"/>
                  <a:pt x="7499172" y="17071"/>
                  <a:pt x="7603546" y="0"/>
                </a:cubicBezTo>
                <a:cubicBezTo>
                  <a:pt x="7707920" y="-17071"/>
                  <a:pt x="7824599" y="33426"/>
                  <a:pt x="7981950" y="0"/>
                </a:cubicBezTo>
                <a:cubicBezTo>
                  <a:pt x="8139301" y="-33426"/>
                  <a:pt x="8127459" y="29322"/>
                  <a:pt x="8253928" y="0"/>
                </a:cubicBezTo>
                <a:cubicBezTo>
                  <a:pt x="8380397" y="-29322"/>
                  <a:pt x="8446881" y="28970"/>
                  <a:pt x="8525905" y="0"/>
                </a:cubicBezTo>
                <a:cubicBezTo>
                  <a:pt x="8604929" y="-28970"/>
                  <a:pt x="8785203" y="25178"/>
                  <a:pt x="8904309" y="0"/>
                </a:cubicBezTo>
                <a:cubicBezTo>
                  <a:pt x="9023415" y="-25178"/>
                  <a:pt x="9172394" y="31015"/>
                  <a:pt x="9389138" y="0"/>
                </a:cubicBezTo>
                <a:cubicBezTo>
                  <a:pt x="9605882" y="-31015"/>
                  <a:pt x="9658919" y="18464"/>
                  <a:pt x="9767542" y="0"/>
                </a:cubicBezTo>
                <a:cubicBezTo>
                  <a:pt x="9876165" y="-18464"/>
                  <a:pt x="10423918" y="62092"/>
                  <a:pt x="10642600" y="0"/>
                </a:cubicBezTo>
                <a:cubicBezTo>
                  <a:pt x="10668526" y="163697"/>
                  <a:pt x="10614601" y="336804"/>
                  <a:pt x="10642600" y="584200"/>
                </a:cubicBezTo>
                <a:cubicBezTo>
                  <a:pt x="10670599" y="831596"/>
                  <a:pt x="10616631" y="990498"/>
                  <a:pt x="10642600" y="1168400"/>
                </a:cubicBezTo>
                <a:cubicBezTo>
                  <a:pt x="10668569" y="1346302"/>
                  <a:pt x="10592452" y="1426119"/>
                  <a:pt x="10642600" y="1635760"/>
                </a:cubicBezTo>
                <a:cubicBezTo>
                  <a:pt x="10692748" y="1845401"/>
                  <a:pt x="10603338" y="2052148"/>
                  <a:pt x="10642600" y="2336800"/>
                </a:cubicBezTo>
                <a:cubicBezTo>
                  <a:pt x="10681862" y="2621452"/>
                  <a:pt x="10641197" y="2794379"/>
                  <a:pt x="10642600" y="3037840"/>
                </a:cubicBezTo>
                <a:cubicBezTo>
                  <a:pt x="10644003" y="3281301"/>
                  <a:pt x="10612121" y="3484559"/>
                  <a:pt x="10642600" y="3622040"/>
                </a:cubicBezTo>
                <a:cubicBezTo>
                  <a:pt x="10673079" y="3759521"/>
                  <a:pt x="10613955" y="3844403"/>
                  <a:pt x="10642600" y="4030980"/>
                </a:cubicBezTo>
                <a:cubicBezTo>
                  <a:pt x="10671245" y="4217557"/>
                  <a:pt x="10589843" y="4451830"/>
                  <a:pt x="10642600" y="4673600"/>
                </a:cubicBezTo>
                <a:cubicBezTo>
                  <a:pt x="10695357" y="4895370"/>
                  <a:pt x="10591304" y="5041951"/>
                  <a:pt x="10642600" y="5199380"/>
                </a:cubicBezTo>
                <a:cubicBezTo>
                  <a:pt x="10693896" y="5356809"/>
                  <a:pt x="10595159" y="5620314"/>
                  <a:pt x="10642600" y="5842000"/>
                </a:cubicBezTo>
                <a:cubicBezTo>
                  <a:pt x="10454430" y="5875252"/>
                  <a:pt x="10406851" y="5830613"/>
                  <a:pt x="10264196" y="5842000"/>
                </a:cubicBezTo>
                <a:cubicBezTo>
                  <a:pt x="10121541" y="5853387"/>
                  <a:pt x="10085488" y="5824665"/>
                  <a:pt x="9992219" y="5842000"/>
                </a:cubicBezTo>
                <a:cubicBezTo>
                  <a:pt x="9898950" y="5859335"/>
                  <a:pt x="9610155" y="5792579"/>
                  <a:pt x="9294537" y="5842000"/>
                </a:cubicBezTo>
                <a:cubicBezTo>
                  <a:pt x="8978919" y="5891421"/>
                  <a:pt x="8850075" y="5753655"/>
                  <a:pt x="8490430" y="5842000"/>
                </a:cubicBezTo>
                <a:cubicBezTo>
                  <a:pt x="8130785" y="5930345"/>
                  <a:pt x="8039201" y="5793582"/>
                  <a:pt x="7792748" y="5842000"/>
                </a:cubicBezTo>
                <a:cubicBezTo>
                  <a:pt x="7546295" y="5890418"/>
                  <a:pt x="7313765" y="5832552"/>
                  <a:pt x="7095067" y="5842000"/>
                </a:cubicBezTo>
                <a:cubicBezTo>
                  <a:pt x="6876369" y="5851448"/>
                  <a:pt x="6542523" y="5807234"/>
                  <a:pt x="6290959" y="5842000"/>
                </a:cubicBezTo>
                <a:cubicBezTo>
                  <a:pt x="6039395" y="5876766"/>
                  <a:pt x="6006908" y="5835559"/>
                  <a:pt x="5806130" y="5842000"/>
                </a:cubicBezTo>
                <a:cubicBezTo>
                  <a:pt x="5605352" y="5848441"/>
                  <a:pt x="5625663" y="5826384"/>
                  <a:pt x="5534152" y="5842000"/>
                </a:cubicBezTo>
                <a:cubicBezTo>
                  <a:pt x="5442641" y="5857616"/>
                  <a:pt x="5016550" y="5751862"/>
                  <a:pt x="4730044" y="5842000"/>
                </a:cubicBezTo>
                <a:cubicBezTo>
                  <a:pt x="4443538" y="5932138"/>
                  <a:pt x="4171499" y="5781186"/>
                  <a:pt x="3925937" y="5842000"/>
                </a:cubicBezTo>
                <a:cubicBezTo>
                  <a:pt x="3680375" y="5902814"/>
                  <a:pt x="3484593" y="5795063"/>
                  <a:pt x="3228255" y="5842000"/>
                </a:cubicBezTo>
                <a:cubicBezTo>
                  <a:pt x="2971917" y="5888937"/>
                  <a:pt x="2695095" y="5837151"/>
                  <a:pt x="2530574" y="5842000"/>
                </a:cubicBezTo>
                <a:cubicBezTo>
                  <a:pt x="2366053" y="5846849"/>
                  <a:pt x="2160937" y="5812622"/>
                  <a:pt x="2045744" y="5842000"/>
                </a:cubicBezTo>
                <a:cubicBezTo>
                  <a:pt x="1930551" y="5871378"/>
                  <a:pt x="1771971" y="5830579"/>
                  <a:pt x="1667341" y="5842000"/>
                </a:cubicBezTo>
                <a:cubicBezTo>
                  <a:pt x="1562711" y="5853421"/>
                  <a:pt x="1524531" y="5838804"/>
                  <a:pt x="1395363" y="5842000"/>
                </a:cubicBezTo>
                <a:cubicBezTo>
                  <a:pt x="1266195" y="5845196"/>
                  <a:pt x="884128" y="5790424"/>
                  <a:pt x="591256" y="5842000"/>
                </a:cubicBezTo>
                <a:cubicBezTo>
                  <a:pt x="298384" y="5893576"/>
                  <a:pt x="239347" y="5792559"/>
                  <a:pt x="0" y="5842000"/>
                </a:cubicBezTo>
                <a:cubicBezTo>
                  <a:pt x="-30132" y="5662207"/>
                  <a:pt x="61257" y="5430938"/>
                  <a:pt x="0" y="5316220"/>
                </a:cubicBezTo>
                <a:cubicBezTo>
                  <a:pt x="-61257" y="5201502"/>
                  <a:pt x="17749" y="4995955"/>
                  <a:pt x="0" y="4848860"/>
                </a:cubicBezTo>
                <a:cubicBezTo>
                  <a:pt x="-17749" y="4701765"/>
                  <a:pt x="47040" y="4545908"/>
                  <a:pt x="0" y="4323080"/>
                </a:cubicBezTo>
                <a:cubicBezTo>
                  <a:pt x="-47040" y="4100252"/>
                  <a:pt x="69227" y="3913221"/>
                  <a:pt x="0" y="3680460"/>
                </a:cubicBezTo>
                <a:cubicBezTo>
                  <a:pt x="-69227" y="3447699"/>
                  <a:pt x="68809" y="3375181"/>
                  <a:pt x="0" y="3096260"/>
                </a:cubicBezTo>
                <a:cubicBezTo>
                  <a:pt x="-68809" y="2817339"/>
                  <a:pt x="69196" y="2640616"/>
                  <a:pt x="0" y="2453640"/>
                </a:cubicBezTo>
                <a:cubicBezTo>
                  <a:pt x="-69196" y="2266664"/>
                  <a:pt x="16328" y="2193758"/>
                  <a:pt x="0" y="2044700"/>
                </a:cubicBezTo>
                <a:cubicBezTo>
                  <a:pt x="-16328" y="1895642"/>
                  <a:pt x="13452" y="1765471"/>
                  <a:pt x="0" y="1577340"/>
                </a:cubicBezTo>
                <a:cubicBezTo>
                  <a:pt x="-13452" y="1389209"/>
                  <a:pt x="64779" y="1121973"/>
                  <a:pt x="0" y="934720"/>
                </a:cubicBezTo>
                <a:cubicBezTo>
                  <a:pt x="-64779" y="747467"/>
                  <a:pt x="14706" y="209609"/>
                  <a:pt x="0" y="0"/>
                </a:cubicBezTo>
                <a:close/>
              </a:path>
              <a:path w="10642600" h="5842000" stroke="0" extrusionOk="0">
                <a:moveTo>
                  <a:pt x="0" y="0"/>
                </a:moveTo>
                <a:cubicBezTo>
                  <a:pt x="140152" y="-7430"/>
                  <a:pt x="433798" y="79328"/>
                  <a:pt x="697682" y="0"/>
                </a:cubicBezTo>
                <a:cubicBezTo>
                  <a:pt x="961566" y="-79328"/>
                  <a:pt x="907941" y="12775"/>
                  <a:pt x="969659" y="0"/>
                </a:cubicBezTo>
                <a:cubicBezTo>
                  <a:pt x="1031377" y="-12775"/>
                  <a:pt x="1239160" y="19038"/>
                  <a:pt x="1348063" y="0"/>
                </a:cubicBezTo>
                <a:cubicBezTo>
                  <a:pt x="1456966" y="-19038"/>
                  <a:pt x="1604941" y="26817"/>
                  <a:pt x="1832892" y="0"/>
                </a:cubicBezTo>
                <a:cubicBezTo>
                  <a:pt x="2060843" y="-26817"/>
                  <a:pt x="2187872" y="27753"/>
                  <a:pt x="2530574" y="0"/>
                </a:cubicBezTo>
                <a:cubicBezTo>
                  <a:pt x="2873276" y="-27753"/>
                  <a:pt x="3033771" y="73416"/>
                  <a:pt x="3334681" y="0"/>
                </a:cubicBezTo>
                <a:cubicBezTo>
                  <a:pt x="3635591" y="-73416"/>
                  <a:pt x="3613495" y="43244"/>
                  <a:pt x="3713085" y="0"/>
                </a:cubicBezTo>
                <a:cubicBezTo>
                  <a:pt x="3812675" y="-43244"/>
                  <a:pt x="3959499" y="31632"/>
                  <a:pt x="4197914" y="0"/>
                </a:cubicBezTo>
                <a:cubicBezTo>
                  <a:pt x="4436329" y="-31632"/>
                  <a:pt x="4468523" y="22195"/>
                  <a:pt x="4576318" y="0"/>
                </a:cubicBezTo>
                <a:cubicBezTo>
                  <a:pt x="4684113" y="-22195"/>
                  <a:pt x="4724855" y="29459"/>
                  <a:pt x="4848296" y="0"/>
                </a:cubicBezTo>
                <a:cubicBezTo>
                  <a:pt x="4971737" y="-29459"/>
                  <a:pt x="5424551" y="34456"/>
                  <a:pt x="5652403" y="0"/>
                </a:cubicBezTo>
                <a:cubicBezTo>
                  <a:pt x="5880255" y="-34456"/>
                  <a:pt x="6043865" y="65902"/>
                  <a:pt x="6243659" y="0"/>
                </a:cubicBezTo>
                <a:cubicBezTo>
                  <a:pt x="6443453" y="-65902"/>
                  <a:pt x="6685505" y="29528"/>
                  <a:pt x="6941340" y="0"/>
                </a:cubicBezTo>
                <a:cubicBezTo>
                  <a:pt x="7197175" y="-29528"/>
                  <a:pt x="7272479" y="27052"/>
                  <a:pt x="7426170" y="0"/>
                </a:cubicBezTo>
                <a:cubicBezTo>
                  <a:pt x="7579861" y="-27052"/>
                  <a:pt x="7869464" y="3161"/>
                  <a:pt x="8017425" y="0"/>
                </a:cubicBezTo>
                <a:cubicBezTo>
                  <a:pt x="8165387" y="-3161"/>
                  <a:pt x="8328979" y="64848"/>
                  <a:pt x="8608681" y="0"/>
                </a:cubicBezTo>
                <a:cubicBezTo>
                  <a:pt x="8888383" y="-64848"/>
                  <a:pt x="8855013" y="31247"/>
                  <a:pt x="8987084" y="0"/>
                </a:cubicBezTo>
                <a:cubicBezTo>
                  <a:pt x="9119155" y="-31247"/>
                  <a:pt x="9492509" y="71556"/>
                  <a:pt x="9684766" y="0"/>
                </a:cubicBezTo>
                <a:cubicBezTo>
                  <a:pt x="9877023" y="-71556"/>
                  <a:pt x="10197493" y="11183"/>
                  <a:pt x="10642600" y="0"/>
                </a:cubicBezTo>
                <a:cubicBezTo>
                  <a:pt x="10673518" y="147390"/>
                  <a:pt x="10599459" y="488546"/>
                  <a:pt x="10642600" y="701040"/>
                </a:cubicBezTo>
                <a:cubicBezTo>
                  <a:pt x="10685741" y="913534"/>
                  <a:pt x="10578327" y="1030630"/>
                  <a:pt x="10642600" y="1285240"/>
                </a:cubicBezTo>
                <a:cubicBezTo>
                  <a:pt x="10706873" y="1539850"/>
                  <a:pt x="10613172" y="1571806"/>
                  <a:pt x="10642600" y="1694180"/>
                </a:cubicBezTo>
                <a:cubicBezTo>
                  <a:pt x="10672028" y="1816554"/>
                  <a:pt x="10602209" y="2022958"/>
                  <a:pt x="10642600" y="2161540"/>
                </a:cubicBezTo>
                <a:cubicBezTo>
                  <a:pt x="10682991" y="2300122"/>
                  <a:pt x="10605512" y="2522379"/>
                  <a:pt x="10642600" y="2745740"/>
                </a:cubicBezTo>
                <a:cubicBezTo>
                  <a:pt x="10679688" y="2969101"/>
                  <a:pt x="10627121" y="3199312"/>
                  <a:pt x="10642600" y="3329940"/>
                </a:cubicBezTo>
                <a:cubicBezTo>
                  <a:pt x="10658079" y="3460568"/>
                  <a:pt x="10576843" y="3697295"/>
                  <a:pt x="10642600" y="3972560"/>
                </a:cubicBezTo>
                <a:cubicBezTo>
                  <a:pt x="10708357" y="4247825"/>
                  <a:pt x="10574747" y="4457748"/>
                  <a:pt x="10642600" y="4615180"/>
                </a:cubicBezTo>
                <a:cubicBezTo>
                  <a:pt x="10710453" y="4772612"/>
                  <a:pt x="10602527" y="5009272"/>
                  <a:pt x="10642600" y="5199380"/>
                </a:cubicBezTo>
                <a:cubicBezTo>
                  <a:pt x="10682673" y="5389488"/>
                  <a:pt x="10611305" y="5550096"/>
                  <a:pt x="10642600" y="5842000"/>
                </a:cubicBezTo>
                <a:cubicBezTo>
                  <a:pt x="10315047" y="5883198"/>
                  <a:pt x="10194112" y="5776986"/>
                  <a:pt x="9944918" y="5842000"/>
                </a:cubicBezTo>
                <a:cubicBezTo>
                  <a:pt x="9695724" y="5907014"/>
                  <a:pt x="9749864" y="5799785"/>
                  <a:pt x="9566515" y="5842000"/>
                </a:cubicBezTo>
                <a:cubicBezTo>
                  <a:pt x="9383166" y="5884215"/>
                  <a:pt x="9239194" y="5793960"/>
                  <a:pt x="8975259" y="5842000"/>
                </a:cubicBezTo>
                <a:cubicBezTo>
                  <a:pt x="8711324" y="5890040"/>
                  <a:pt x="8691276" y="5805549"/>
                  <a:pt x="8596856" y="5842000"/>
                </a:cubicBezTo>
                <a:cubicBezTo>
                  <a:pt x="8502436" y="5878451"/>
                  <a:pt x="8427903" y="5815627"/>
                  <a:pt x="8324878" y="5842000"/>
                </a:cubicBezTo>
                <a:cubicBezTo>
                  <a:pt x="8221853" y="5868373"/>
                  <a:pt x="7682731" y="5819493"/>
                  <a:pt x="7520771" y="5842000"/>
                </a:cubicBezTo>
                <a:cubicBezTo>
                  <a:pt x="7358811" y="5864507"/>
                  <a:pt x="6939463" y="5767096"/>
                  <a:pt x="6716663" y="5842000"/>
                </a:cubicBezTo>
                <a:cubicBezTo>
                  <a:pt x="6493863" y="5916904"/>
                  <a:pt x="6562811" y="5826845"/>
                  <a:pt x="6444686" y="5842000"/>
                </a:cubicBezTo>
                <a:cubicBezTo>
                  <a:pt x="6326561" y="5857155"/>
                  <a:pt x="6007944" y="5807138"/>
                  <a:pt x="5853430" y="5842000"/>
                </a:cubicBezTo>
                <a:cubicBezTo>
                  <a:pt x="5698916" y="5876862"/>
                  <a:pt x="5416931" y="5828199"/>
                  <a:pt x="5049322" y="5842000"/>
                </a:cubicBezTo>
                <a:cubicBezTo>
                  <a:pt x="4681713" y="5855801"/>
                  <a:pt x="4596194" y="5790710"/>
                  <a:pt x="4458067" y="5842000"/>
                </a:cubicBezTo>
                <a:cubicBezTo>
                  <a:pt x="4319940" y="5893290"/>
                  <a:pt x="3839634" y="5766279"/>
                  <a:pt x="3653959" y="5842000"/>
                </a:cubicBezTo>
                <a:cubicBezTo>
                  <a:pt x="3468284" y="5917721"/>
                  <a:pt x="3201677" y="5772263"/>
                  <a:pt x="2956278" y="5842000"/>
                </a:cubicBezTo>
                <a:cubicBezTo>
                  <a:pt x="2710879" y="5911737"/>
                  <a:pt x="2598009" y="5841038"/>
                  <a:pt x="2471448" y="5842000"/>
                </a:cubicBezTo>
                <a:cubicBezTo>
                  <a:pt x="2344887" y="5842962"/>
                  <a:pt x="2173097" y="5783931"/>
                  <a:pt x="1880193" y="5842000"/>
                </a:cubicBezTo>
                <a:cubicBezTo>
                  <a:pt x="1587290" y="5900069"/>
                  <a:pt x="1452598" y="5767905"/>
                  <a:pt x="1182511" y="5842000"/>
                </a:cubicBezTo>
                <a:cubicBezTo>
                  <a:pt x="912424" y="5916095"/>
                  <a:pt x="955422" y="5803679"/>
                  <a:pt x="804108" y="5842000"/>
                </a:cubicBezTo>
                <a:cubicBezTo>
                  <a:pt x="652794" y="5880321"/>
                  <a:pt x="312759" y="5823415"/>
                  <a:pt x="0" y="5842000"/>
                </a:cubicBezTo>
                <a:cubicBezTo>
                  <a:pt x="-16887" y="5559016"/>
                  <a:pt x="14829" y="5390815"/>
                  <a:pt x="0" y="5199380"/>
                </a:cubicBezTo>
                <a:cubicBezTo>
                  <a:pt x="-14829" y="5007945"/>
                  <a:pt x="10834" y="4669435"/>
                  <a:pt x="0" y="4498340"/>
                </a:cubicBezTo>
                <a:cubicBezTo>
                  <a:pt x="-10834" y="4327245"/>
                  <a:pt x="13054" y="4143966"/>
                  <a:pt x="0" y="4030980"/>
                </a:cubicBezTo>
                <a:cubicBezTo>
                  <a:pt x="-13054" y="3917994"/>
                  <a:pt x="1096" y="3810707"/>
                  <a:pt x="0" y="3622040"/>
                </a:cubicBezTo>
                <a:cubicBezTo>
                  <a:pt x="-1096" y="3433373"/>
                  <a:pt x="39668" y="3258932"/>
                  <a:pt x="0" y="3096260"/>
                </a:cubicBezTo>
                <a:cubicBezTo>
                  <a:pt x="-39668" y="2933588"/>
                  <a:pt x="34999" y="2853908"/>
                  <a:pt x="0" y="2687320"/>
                </a:cubicBezTo>
                <a:cubicBezTo>
                  <a:pt x="-34999" y="2520732"/>
                  <a:pt x="1958" y="2403853"/>
                  <a:pt x="0" y="2278380"/>
                </a:cubicBezTo>
                <a:cubicBezTo>
                  <a:pt x="-1958" y="2152907"/>
                  <a:pt x="30085" y="1953101"/>
                  <a:pt x="0" y="1694180"/>
                </a:cubicBezTo>
                <a:cubicBezTo>
                  <a:pt x="-30085" y="1435259"/>
                  <a:pt x="26119" y="1307014"/>
                  <a:pt x="0" y="1168400"/>
                </a:cubicBezTo>
                <a:cubicBezTo>
                  <a:pt x="-26119" y="1029786"/>
                  <a:pt x="34641" y="882478"/>
                  <a:pt x="0" y="701040"/>
                </a:cubicBezTo>
                <a:cubicBezTo>
                  <a:pt x="-34641" y="519602"/>
                  <a:pt x="14506" y="30875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40601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299AD1-F011-48C3-B03E-2223F31C3D9B}"/>
              </a:ext>
            </a:extLst>
          </p:cNvPr>
          <p:cNvSpPr txBox="1"/>
          <p:nvPr/>
        </p:nvSpPr>
        <p:spPr>
          <a:xfrm>
            <a:off x="901701" y="386198"/>
            <a:ext cx="10254672" cy="3589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الثاني ( الدرس الأول )  : </a:t>
            </a:r>
          </a:p>
          <a:p>
            <a:pPr algn="ctr">
              <a:lnSpc>
                <a:spcPct val="150000"/>
              </a:lnSpc>
            </a:pPr>
            <a:r>
              <a:rPr lang="ar-AE" sz="5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جغرافيا </a:t>
            </a:r>
          </a:p>
          <a:p>
            <a:pPr algn="ctr">
              <a:lnSpc>
                <a:spcPct val="150000"/>
              </a:lnSpc>
            </a:pPr>
            <a:r>
              <a:rPr lang="ar-AE" sz="5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المعالم الطبيعية والبشرية </a:t>
            </a:r>
            <a:r>
              <a:rPr lang="ar-AE" b="1" dirty="0">
                <a:solidFill>
                  <a:srgbClr val="7BBC99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 الحصة الأولى)</a:t>
            </a:r>
            <a:endParaRPr lang="en-AE" sz="5400" b="1" dirty="0">
              <a:solidFill>
                <a:srgbClr val="7BBC99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CBF30-6DC6-456C-8FB8-0CBCE980F814}"/>
              </a:ext>
            </a:extLst>
          </p:cNvPr>
          <p:cNvSpPr txBox="1"/>
          <p:nvPr/>
        </p:nvSpPr>
        <p:spPr>
          <a:xfrm>
            <a:off x="1219200" y="5330331"/>
            <a:ext cx="3215141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: مريم خليفة المسافري </a:t>
            </a:r>
            <a:endParaRPr lang="en-AE" sz="4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9BF89E9-EFFE-4702-83F4-B47D95C99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21613" y="3714381"/>
            <a:ext cx="5285831" cy="315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0042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774121-7C13-4D27-BD9B-EC08569DE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81"/>
            <a:ext cx="1217169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6B61FA-277F-4B52-865C-B4AC02DA6628}"/>
              </a:ext>
            </a:extLst>
          </p:cNvPr>
          <p:cNvSpPr/>
          <p:nvPr/>
        </p:nvSpPr>
        <p:spPr>
          <a:xfrm>
            <a:off x="1041400" y="673100"/>
            <a:ext cx="10642600" cy="5842000"/>
          </a:xfrm>
          <a:custGeom>
            <a:avLst/>
            <a:gdLst>
              <a:gd name="connsiteX0" fmla="*/ 0 w 10642600"/>
              <a:gd name="connsiteY0" fmla="*/ 0 h 5842000"/>
              <a:gd name="connsiteX1" fmla="*/ 804108 w 10642600"/>
              <a:gd name="connsiteY1" fmla="*/ 0 h 5842000"/>
              <a:gd name="connsiteX2" fmla="*/ 1288937 w 10642600"/>
              <a:gd name="connsiteY2" fmla="*/ 0 h 5842000"/>
              <a:gd name="connsiteX3" fmla="*/ 1773767 w 10642600"/>
              <a:gd name="connsiteY3" fmla="*/ 0 h 5842000"/>
              <a:gd name="connsiteX4" fmla="*/ 2045744 w 10642600"/>
              <a:gd name="connsiteY4" fmla="*/ 0 h 5842000"/>
              <a:gd name="connsiteX5" fmla="*/ 2424148 w 10642600"/>
              <a:gd name="connsiteY5" fmla="*/ 0 h 5842000"/>
              <a:gd name="connsiteX6" fmla="*/ 2696125 w 10642600"/>
              <a:gd name="connsiteY6" fmla="*/ 0 h 5842000"/>
              <a:gd name="connsiteX7" fmla="*/ 3287381 w 10642600"/>
              <a:gd name="connsiteY7" fmla="*/ 0 h 5842000"/>
              <a:gd name="connsiteX8" fmla="*/ 3559358 w 10642600"/>
              <a:gd name="connsiteY8" fmla="*/ 0 h 5842000"/>
              <a:gd name="connsiteX9" fmla="*/ 3937762 w 10642600"/>
              <a:gd name="connsiteY9" fmla="*/ 0 h 5842000"/>
              <a:gd name="connsiteX10" fmla="*/ 4529018 w 10642600"/>
              <a:gd name="connsiteY10" fmla="*/ 0 h 5842000"/>
              <a:gd name="connsiteX11" fmla="*/ 5013847 w 10642600"/>
              <a:gd name="connsiteY11" fmla="*/ 0 h 5842000"/>
              <a:gd name="connsiteX12" fmla="*/ 5285825 w 10642600"/>
              <a:gd name="connsiteY12" fmla="*/ 0 h 5842000"/>
              <a:gd name="connsiteX13" fmla="*/ 6089932 w 10642600"/>
              <a:gd name="connsiteY13" fmla="*/ 0 h 5842000"/>
              <a:gd name="connsiteX14" fmla="*/ 6468336 w 10642600"/>
              <a:gd name="connsiteY14" fmla="*/ 0 h 5842000"/>
              <a:gd name="connsiteX15" fmla="*/ 6953165 w 10642600"/>
              <a:gd name="connsiteY15" fmla="*/ 0 h 5842000"/>
              <a:gd name="connsiteX16" fmla="*/ 7331569 w 10642600"/>
              <a:gd name="connsiteY16" fmla="*/ 0 h 5842000"/>
              <a:gd name="connsiteX17" fmla="*/ 7603546 w 10642600"/>
              <a:gd name="connsiteY17" fmla="*/ 0 h 5842000"/>
              <a:gd name="connsiteX18" fmla="*/ 7981950 w 10642600"/>
              <a:gd name="connsiteY18" fmla="*/ 0 h 5842000"/>
              <a:gd name="connsiteX19" fmla="*/ 8253928 w 10642600"/>
              <a:gd name="connsiteY19" fmla="*/ 0 h 5842000"/>
              <a:gd name="connsiteX20" fmla="*/ 8525905 w 10642600"/>
              <a:gd name="connsiteY20" fmla="*/ 0 h 5842000"/>
              <a:gd name="connsiteX21" fmla="*/ 8904309 w 10642600"/>
              <a:gd name="connsiteY21" fmla="*/ 0 h 5842000"/>
              <a:gd name="connsiteX22" fmla="*/ 9389138 w 10642600"/>
              <a:gd name="connsiteY22" fmla="*/ 0 h 5842000"/>
              <a:gd name="connsiteX23" fmla="*/ 9767542 w 10642600"/>
              <a:gd name="connsiteY23" fmla="*/ 0 h 5842000"/>
              <a:gd name="connsiteX24" fmla="*/ 10642600 w 10642600"/>
              <a:gd name="connsiteY24" fmla="*/ 0 h 5842000"/>
              <a:gd name="connsiteX25" fmla="*/ 10642600 w 10642600"/>
              <a:gd name="connsiteY25" fmla="*/ 584200 h 5842000"/>
              <a:gd name="connsiteX26" fmla="*/ 10642600 w 10642600"/>
              <a:gd name="connsiteY26" fmla="*/ 1168400 h 5842000"/>
              <a:gd name="connsiteX27" fmla="*/ 10642600 w 10642600"/>
              <a:gd name="connsiteY27" fmla="*/ 1635760 h 5842000"/>
              <a:gd name="connsiteX28" fmla="*/ 10642600 w 10642600"/>
              <a:gd name="connsiteY28" fmla="*/ 2336800 h 5842000"/>
              <a:gd name="connsiteX29" fmla="*/ 10642600 w 10642600"/>
              <a:gd name="connsiteY29" fmla="*/ 3037840 h 5842000"/>
              <a:gd name="connsiteX30" fmla="*/ 10642600 w 10642600"/>
              <a:gd name="connsiteY30" fmla="*/ 3622040 h 5842000"/>
              <a:gd name="connsiteX31" fmla="*/ 10642600 w 10642600"/>
              <a:gd name="connsiteY31" fmla="*/ 4030980 h 5842000"/>
              <a:gd name="connsiteX32" fmla="*/ 10642600 w 10642600"/>
              <a:gd name="connsiteY32" fmla="*/ 4673600 h 5842000"/>
              <a:gd name="connsiteX33" fmla="*/ 10642600 w 10642600"/>
              <a:gd name="connsiteY33" fmla="*/ 5199380 h 5842000"/>
              <a:gd name="connsiteX34" fmla="*/ 10642600 w 10642600"/>
              <a:gd name="connsiteY34" fmla="*/ 5842000 h 5842000"/>
              <a:gd name="connsiteX35" fmla="*/ 10264196 w 10642600"/>
              <a:gd name="connsiteY35" fmla="*/ 5842000 h 5842000"/>
              <a:gd name="connsiteX36" fmla="*/ 9992219 w 10642600"/>
              <a:gd name="connsiteY36" fmla="*/ 5842000 h 5842000"/>
              <a:gd name="connsiteX37" fmla="*/ 9294537 w 10642600"/>
              <a:gd name="connsiteY37" fmla="*/ 5842000 h 5842000"/>
              <a:gd name="connsiteX38" fmla="*/ 8490430 w 10642600"/>
              <a:gd name="connsiteY38" fmla="*/ 5842000 h 5842000"/>
              <a:gd name="connsiteX39" fmla="*/ 7792748 w 10642600"/>
              <a:gd name="connsiteY39" fmla="*/ 5842000 h 5842000"/>
              <a:gd name="connsiteX40" fmla="*/ 7095067 w 10642600"/>
              <a:gd name="connsiteY40" fmla="*/ 5842000 h 5842000"/>
              <a:gd name="connsiteX41" fmla="*/ 6290959 w 10642600"/>
              <a:gd name="connsiteY41" fmla="*/ 5842000 h 5842000"/>
              <a:gd name="connsiteX42" fmla="*/ 5806130 w 10642600"/>
              <a:gd name="connsiteY42" fmla="*/ 5842000 h 5842000"/>
              <a:gd name="connsiteX43" fmla="*/ 5534152 w 10642600"/>
              <a:gd name="connsiteY43" fmla="*/ 5842000 h 5842000"/>
              <a:gd name="connsiteX44" fmla="*/ 4730044 w 10642600"/>
              <a:gd name="connsiteY44" fmla="*/ 5842000 h 5842000"/>
              <a:gd name="connsiteX45" fmla="*/ 3925937 w 10642600"/>
              <a:gd name="connsiteY45" fmla="*/ 5842000 h 5842000"/>
              <a:gd name="connsiteX46" fmla="*/ 3228255 w 10642600"/>
              <a:gd name="connsiteY46" fmla="*/ 5842000 h 5842000"/>
              <a:gd name="connsiteX47" fmla="*/ 2530574 w 10642600"/>
              <a:gd name="connsiteY47" fmla="*/ 5842000 h 5842000"/>
              <a:gd name="connsiteX48" fmla="*/ 2045744 w 10642600"/>
              <a:gd name="connsiteY48" fmla="*/ 5842000 h 5842000"/>
              <a:gd name="connsiteX49" fmla="*/ 1667341 w 10642600"/>
              <a:gd name="connsiteY49" fmla="*/ 5842000 h 5842000"/>
              <a:gd name="connsiteX50" fmla="*/ 1395363 w 10642600"/>
              <a:gd name="connsiteY50" fmla="*/ 5842000 h 5842000"/>
              <a:gd name="connsiteX51" fmla="*/ 591256 w 10642600"/>
              <a:gd name="connsiteY51" fmla="*/ 5842000 h 5842000"/>
              <a:gd name="connsiteX52" fmla="*/ 0 w 10642600"/>
              <a:gd name="connsiteY52" fmla="*/ 5842000 h 5842000"/>
              <a:gd name="connsiteX53" fmla="*/ 0 w 10642600"/>
              <a:gd name="connsiteY53" fmla="*/ 5316220 h 5842000"/>
              <a:gd name="connsiteX54" fmla="*/ 0 w 10642600"/>
              <a:gd name="connsiteY54" fmla="*/ 4848860 h 5842000"/>
              <a:gd name="connsiteX55" fmla="*/ 0 w 10642600"/>
              <a:gd name="connsiteY55" fmla="*/ 4323080 h 5842000"/>
              <a:gd name="connsiteX56" fmla="*/ 0 w 10642600"/>
              <a:gd name="connsiteY56" fmla="*/ 3680460 h 5842000"/>
              <a:gd name="connsiteX57" fmla="*/ 0 w 10642600"/>
              <a:gd name="connsiteY57" fmla="*/ 3096260 h 5842000"/>
              <a:gd name="connsiteX58" fmla="*/ 0 w 10642600"/>
              <a:gd name="connsiteY58" fmla="*/ 2453640 h 5842000"/>
              <a:gd name="connsiteX59" fmla="*/ 0 w 10642600"/>
              <a:gd name="connsiteY59" fmla="*/ 2044700 h 5842000"/>
              <a:gd name="connsiteX60" fmla="*/ 0 w 10642600"/>
              <a:gd name="connsiteY60" fmla="*/ 1577340 h 5842000"/>
              <a:gd name="connsiteX61" fmla="*/ 0 w 10642600"/>
              <a:gd name="connsiteY61" fmla="*/ 934720 h 5842000"/>
              <a:gd name="connsiteX62" fmla="*/ 0 w 10642600"/>
              <a:gd name="connsiteY62" fmla="*/ 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0642600" h="5842000" fill="none" extrusionOk="0">
                <a:moveTo>
                  <a:pt x="0" y="0"/>
                </a:moveTo>
                <a:cubicBezTo>
                  <a:pt x="353090" y="-51811"/>
                  <a:pt x="449525" y="39544"/>
                  <a:pt x="804108" y="0"/>
                </a:cubicBezTo>
                <a:cubicBezTo>
                  <a:pt x="1158691" y="-39544"/>
                  <a:pt x="1094483" y="48175"/>
                  <a:pt x="1288937" y="0"/>
                </a:cubicBezTo>
                <a:cubicBezTo>
                  <a:pt x="1483391" y="-48175"/>
                  <a:pt x="1594754" y="2695"/>
                  <a:pt x="1773767" y="0"/>
                </a:cubicBezTo>
                <a:cubicBezTo>
                  <a:pt x="1952780" y="-2695"/>
                  <a:pt x="1912073" y="7262"/>
                  <a:pt x="2045744" y="0"/>
                </a:cubicBezTo>
                <a:cubicBezTo>
                  <a:pt x="2179415" y="-7262"/>
                  <a:pt x="2246302" y="20401"/>
                  <a:pt x="2424148" y="0"/>
                </a:cubicBezTo>
                <a:cubicBezTo>
                  <a:pt x="2601994" y="-20401"/>
                  <a:pt x="2634482" y="3302"/>
                  <a:pt x="2696125" y="0"/>
                </a:cubicBezTo>
                <a:cubicBezTo>
                  <a:pt x="2757768" y="-3302"/>
                  <a:pt x="3033389" y="54943"/>
                  <a:pt x="3287381" y="0"/>
                </a:cubicBezTo>
                <a:cubicBezTo>
                  <a:pt x="3541373" y="-54943"/>
                  <a:pt x="3430044" y="4311"/>
                  <a:pt x="3559358" y="0"/>
                </a:cubicBezTo>
                <a:cubicBezTo>
                  <a:pt x="3688672" y="-4311"/>
                  <a:pt x="3794890" y="7420"/>
                  <a:pt x="3937762" y="0"/>
                </a:cubicBezTo>
                <a:cubicBezTo>
                  <a:pt x="4080634" y="-7420"/>
                  <a:pt x="4233782" y="32155"/>
                  <a:pt x="4529018" y="0"/>
                </a:cubicBezTo>
                <a:cubicBezTo>
                  <a:pt x="4824254" y="-32155"/>
                  <a:pt x="4792329" y="35081"/>
                  <a:pt x="5013847" y="0"/>
                </a:cubicBezTo>
                <a:cubicBezTo>
                  <a:pt x="5235365" y="-35081"/>
                  <a:pt x="5168962" y="2648"/>
                  <a:pt x="5285825" y="0"/>
                </a:cubicBezTo>
                <a:cubicBezTo>
                  <a:pt x="5402688" y="-2648"/>
                  <a:pt x="5716417" y="40104"/>
                  <a:pt x="6089932" y="0"/>
                </a:cubicBezTo>
                <a:cubicBezTo>
                  <a:pt x="6463447" y="-40104"/>
                  <a:pt x="6375488" y="36265"/>
                  <a:pt x="6468336" y="0"/>
                </a:cubicBezTo>
                <a:cubicBezTo>
                  <a:pt x="6561184" y="-36265"/>
                  <a:pt x="6841417" y="695"/>
                  <a:pt x="6953165" y="0"/>
                </a:cubicBezTo>
                <a:cubicBezTo>
                  <a:pt x="7064913" y="-695"/>
                  <a:pt x="7228655" y="31622"/>
                  <a:pt x="7331569" y="0"/>
                </a:cubicBezTo>
                <a:cubicBezTo>
                  <a:pt x="7434483" y="-31622"/>
                  <a:pt x="7499172" y="17071"/>
                  <a:pt x="7603546" y="0"/>
                </a:cubicBezTo>
                <a:cubicBezTo>
                  <a:pt x="7707920" y="-17071"/>
                  <a:pt x="7824599" y="33426"/>
                  <a:pt x="7981950" y="0"/>
                </a:cubicBezTo>
                <a:cubicBezTo>
                  <a:pt x="8139301" y="-33426"/>
                  <a:pt x="8127459" y="29322"/>
                  <a:pt x="8253928" y="0"/>
                </a:cubicBezTo>
                <a:cubicBezTo>
                  <a:pt x="8380397" y="-29322"/>
                  <a:pt x="8446881" y="28970"/>
                  <a:pt x="8525905" y="0"/>
                </a:cubicBezTo>
                <a:cubicBezTo>
                  <a:pt x="8604929" y="-28970"/>
                  <a:pt x="8785203" y="25178"/>
                  <a:pt x="8904309" y="0"/>
                </a:cubicBezTo>
                <a:cubicBezTo>
                  <a:pt x="9023415" y="-25178"/>
                  <a:pt x="9172394" y="31015"/>
                  <a:pt x="9389138" y="0"/>
                </a:cubicBezTo>
                <a:cubicBezTo>
                  <a:pt x="9605882" y="-31015"/>
                  <a:pt x="9658919" y="18464"/>
                  <a:pt x="9767542" y="0"/>
                </a:cubicBezTo>
                <a:cubicBezTo>
                  <a:pt x="9876165" y="-18464"/>
                  <a:pt x="10423918" y="62092"/>
                  <a:pt x="10642600" y="0"/>
                </a:cubicBezTo>
                <a:cubicBezTo>
                  <a:pt x="10668526" y="163697"/>
                  <a:pt x="10614601" y="336804"/>
                  <a:pt x="10642600" y="584200"/>
                </a:cubicBezTo>
                <a:cubicBezTo>
                  <a:pt x="10670599" y="831596"/>
                  <a:pt x="10616631" y="990498"/>
                  <a:pt x="10642600" y="1168400"/>
                </a:cubicBezTo>
                <a:cubicBezTo>
                  <a:pt x="10668569" y="1346302"/>
                  <a:pt x="10592452" y="1426119"/>
                  <a:pt x="10642600" y="1635760"/>
                </a:cubicBezTo>
                <a:cubicBezTo>
                  <a:pt x="10692748" y="1845401"/>
                  <a:pt x="10603338" y="2052148"/>
                  <a:pt x="10642600" y="2336800"/>
                </a:cubicBezTo>
                <a:cubicBezTo>
                  <a:pt x="10681862" y="2621452"/>
                  <a:pt x="10641197" y="2794379"/>
                  <a:pt x="10642600" y="3037840"/>
                </a:cubicBezTo>
                <a:cubicBezTo>
                  <a:pt x="10644003" y="3281301"/>
                  <a:pt x="10612121" y="3484559"/>
                  <a:pt x="10642600" y="3622040"/>
                </a:cubicBezTo>
                <a:cubicBezTo>
                  <a:pt x="10673079" y="3759521"/>
                  <a:pt x="10613955" y="3844403"/>
                  <a:pt x="10642600" y="4030980"/>
                </a:cubicBezTo>
                <a:cubicBezTo>
                  <a:pt x="10671245" y="4217557"/>
                  <a:pt x="10589843" y="4451830"/>
                  <a:pt x="10642600" y="4673600"/>
                </a:cubicBezTo>
                <a:cubicBezTo>
                  <a:pt x="10695357" y="4895370"/>
                  <a:pt x="10591304" y="5041951"/>
                  <a:pt x="10642600" y="5199380"/>
                </a:cubicBezTo>
                <a:cubicBezTo>
                  <a:pt x="10693896" y="5356809"/>
                  <a:pt x="10595159" y="5620314"/>
                  <a:pt x="10642600" y="5842000"/>
                </a:cubicBezTo>
                <a:cubicBezTo>
                  <a:pt x="10454430" y="5875252"/>
                  <a:pt x="10406851" y="5830613"/>
                  <a:pt x="10264196" y="5842000"/>
                </a:cubicBezTo>
                <a:cubicBezTo>
                  <a:pt x="10121541" y="5853387"/>
                  <a:pt x="10085488" y="5824665"/>
                  <a:pt x="9992219" y="5842000"/>
                </a:cubicBezTo>
                <a:cubicBezTo>
                  <a:pt x="9898950" y="5859335"/>
                  <a:pt x="9610155" y="5792579"/>
                  <a:pt x="9294537" y="5842000"/>
                </a:cubicBezTo>
                <a:cubicBezTo>
                  <a:pt x="8978919" y="5891421"/>
                  <a:pt x="8850075" y="5753655"/>
                  <a:pt x="8490430" y="5842000"/>
                </a:cubicBezTo>
                <a:cubicBezTo>
                  <a:pt x="8130785" y="5930345"/>
                  <a:pt x="8039201" y="5793582"/>
                  <a:pt x="7792748" y="5842000"/>
                </a:cubicBezTo>
                <a:cubicBezTo>
                  <a:pt x="7546295" y="5890418"/>
                  <a:pt x="7313765" y="5832552"/>
                  <a:pt x="7095067" y="5842000"/>
                </a:cubicBezTo>
                <a:cubicBezTo>
                  <a:pt x="6876369" y="5851448"/>
                  <a:pt x="6542523" y="5807234"/>
                  <a:pt x="6290959" y="5842000"/>
                </a:cubicBezTo>
                <a:cubicBezTo>
                  <a:pt x="6039395" y="5876766"/>
                  <a:pt x="6006908" y="5835559"/>
                  <a:pt x="5806130" y="5842000"/>
                </a:cubicBezTo>
                <a:cubicBezTo>
                  <a:pt x="5605352" y="5848441"/>
                  <a:pt x="5625663" y="5826384"/>
                  <a:pt x="5534152" y="5842000"/>
                </a:cubicBezTo>
                <a:cubicBezTo>
                  <a:pt x="5442641" y="5857616"/>
                  <a:pt x="5016550" y="5751862"/>
                  <a:pt x="4730044" y="5842000"/>
                </a:cubicBezTo>
                <a:cubicBezTo>
                  <a:pt x="4443538" y="5932138"/>
                  <a:pt x="4171499" y="5781186"/>
                  <a:pt x="3925937" y="5842000"/>
                </a:cubicBezTo>
                <a:cubicBezTo>
                  <a:pt x="3680375" y="5902814"/>
                  <a:pt x="3484593" y="5795063"/>
                  <a:pt x="3228255" y="5842000"/>
                </a:cubicBezTo>
                <a:cubicBezTo>
                  <a:pt x="2971917" y="5888937"/>
                  <a:pt x="2695095" y="5837151"/>
                  <a:pt x="2530574" y="5842000"/>
                </a:cubicBezTo>
                <a:cubicBezTo>
                  <a:pt x="2366053" y="5846849"/>
                  <a:pt x="2160937" y="5812622"/>
                  <a:pt x="2045744" y="5842000"/>
                </a:cubicBezTo>
                <a:cubicBezTo>
                  <a:pt x="1930551" y="5871378"/>
                  <a:pt x="1771971" y="5830579"/>
                  <a:pt x="1667341" y="5842000"/>
                </a:cubicBezTo>
                <a:cubicBezTo>
                  <a:pt x="1562711" y="5853421"/>
                  <a:pt x="1524531" y="5838804"/>
                  <a:pt x="1395363" y="5842000"/>
                </a:cubicBezTo>
                <a:cubicBezTo>
                  <a:pt x="1266195" y="5845196"/>
                  <a:pt x="884128" y="5790424"/>
                  <a:pt x="591256" y="5842000"/>
                </a:cubicBezTo>
                <a:cubicBezTo>
                  <a:pt x="298384" y="5893576"/>
                  <a:pt x="239347" y="5792559"/>
                  <a:pt x="0" y="5842000"/>
                </a:cubicBezTo>
                <a:cubicBezTo>
                  <a:pt x="-30132" y="5662207"/>
                  <a:pt x="61257" y="5430938"/>
                  <a:pt x="0" y="5316220"/>
                </a:cubicBezTo>
                <a:cubicBezTo>
                  <a:pt x="-61257" y="5201502"/>
                  <a:pt x="17749" y="4995955"/>
                  <a:pt x="0" y="4848860"/>
                </a:cubicBezTo>
                <a:cubicBezTo>
                  <a:pt x="-17749" y="4701765"/>
                  <a:pt x="47040" y="4545908"/>
                  <a:pt x="0" y="4323080"/>
                </a:cubicBezTo>
                <a:cubicBezTo>
                  <a:pt x="-47040" y="4100252"/>
                  <a:pt x="69227" y="3913221"/>
                  <a:pt x="0" y="3680460"/>
                </a:cubicBezTo>
                <a:cubicBezTo>
                  <a:pt x="-69227" y="3447699"/>
                  <a:pt x="68809" y="3375181"/>
                  <a:pt x="0" y="3096260"/>
                </a:cubicBezTo>
                <a:cubicBezTo>
                  <a:pt x="-68809" y="2817339"/>
                  <a:pt x="69196" y="2640616"/>
                  <a:pt x="0" y="2453640"/>
                </a:cubicBezTo>
                <a:cubicBezTo>
                  <a:pt x="-69196" y="2266664"/>
                  <a:pt x="16328" y="2193758"/>
                  <a:pt x="0" y="2044700"/>
                </a:cubicBezTo>
                <a:cubicBezTo>
                  <a:pt x="-16328" y="1895642"/>
                  <a:pt x="13452" y="1765471"/>
                  <a:pt x="0" y="1577340"/>
                </a:cubicBezTo>
                <a:cubicBezTo>
                  <a:pt x="-13452" y="1389209"/>
                  <a:pt x="64779" y="1121973"/>
                  <a:pt x="0" y="934720"/>
                </a:cubicBezTo>
                <a:cubicBezTo>
                  <a:pt x="-64779" y="747467"/>
                  <a:pt x="14706" y="209609"/>
                  <a:pt x="0" y="0"/>
                </a:cubicBezTo>
                <a:close/>
              </a:path>
              <a:path w="10642600" h="5842000" stroke="0" extrusionOk="0">
                <a:moveTo>
                  <a:pt x="0" y="0"/>
                </a:moveTo>
                <a:cubicBezTo>
                  <a:pt x="140152" y="-7430"/>
                  <a:pt x="433798" y="79328"/>
                  <a:pt x="697682" y="0"/>
                </a:cubicBezTo>
                <a:cubicBezTo>
                  <a:pt x="961566" y="-79328"/>
                  <a:pt x="907941" y="12775"/>
                  <a:pt x="969659" y="0"/>
                </a:cubicBezTo>
                <a:cubicBezTo>
                  <a:pt x="1031377" y="-12775"/>
                  <a:pt x="1239160" y="19038"/>
                  <a:pt x="1348063" y="0"/>
                </a:cubicBezTo>
                <a:cubicBezTo>
                  <a:pt x="1456966" y="-19038"/>
                  <a:pt x="1604941" y="26817"/>
                  <a:pt x="1832892" y="0"/>
                </a:cubicBezTo>
                <a:cubicBezTo>
                  <a:pt x="2060843" y="-26817"/>
                  <a:pt x="2187872" y="27753"/>
                  <a:pt x="2530574" y="0"/>
                </a:cubicBezTo>
                <a:cubicBezTo>
                  <a:pt x="2873276" y="-27753"/>
                  <a:pt x="3033771" y="73416"/>
                  <a:pt x="3334681" y="0"/>
                </a:cubicBezTo>
                <a:cubicBezTo>
                  <a:pt x="3635591" y="-73416"/>
                  <a:pt x="3613495" y="43244"/>
                  <a:pt x="3713085" y="0"/>
                </a:cubicBezTo>
                <a:cubicBezTo>
                  <a:pt x="3812675" y="-43244"/>
                  <a:pt x="3959499" y="31632"/>
                  <a:pt x="4197914" y="0"/>
                </a:cubicBezTo>
                <a:cubicBezTo>
                  <a:pt x="4436329" y="-31632"/>
                  <a:pt x="4468523" y="22195"/>
                  <a:pt x="4576318" y="0"/>
                </a:cubicBezTo>
                <a:cubicBezTo>
                  <a:pt x="4684113" y="-22195"/>
                  <a:pt x="4724855" y="29459"/>
                  <a:pt x="4848296" y="0"/>
                </a:cubicBezTo>
                <a:cubicBezTo>
                  <a:pt x="4971737" y="-29459"/>
                  <a:pt x="5424551" y="34456"/>
                  <a:pt x="5652403" y="0"/>
                </a:cubicBezTo>
                <a:cubicBezTo>
                  <a:pt x="5880255" y="-34456"/>
                  <a:pt x="6043865" y="65902"/>
                  <a:pt x="6243659" y="0"/>
                </a:cubicBezTo>
                <a:cubicBezTo>
                  <a:pt x="6443453" y="-65902"/>
                  <a:pt x="6685505" y="29528"/>
                  <a:pt x="6941340" y="0"/>
                </a:cubicBezTo>
                <a:cubicBezTo>
                  <a:pt x="7197175" y="-29528"/>
                  <a:pt x="7272479" y="27052"/>
                  <a:pt x="7426170" y="0"/>
                </a:cubicBezTo>
                <a:cubicBezTo>
                  <a:pt x="7579861" y="-27052"/>
                  <a:pt x="7869464" y="3161"/>
                  <a:pt x="8017425" y="0"/>
                </a:cubicBezTo>
                <a:cubicBezTo>
                  <a:pt x="8165387" y="-3161"/>
                  <a:pt x="8328979" y="64848"/>
                  <a:pt x="8608681" y="0"/>
                </a:cubicBezTo>
                <a:cubicBezTo>
                  <a:pt x="8888383" y="-64848"/>
                  <a:pt x="8855013" y="31247"/>
                  <a:pt x="8987084" y="0"/>
                </a:cubicBezTo>
                <a:cubicBezTo>
                  <a:pt x="9119155" y="-31247"/>
                  <a:pt x="9492509" y="71556"/>
                  <a:pt x="9684766" y="0"/>
                </a:cubicBezTo>
                <a:cubicBezTo>
                  <a:pt x="9877023" y="-71556"/>
                  <a:pt x="10197493" y="11183"/>
                  <a:pt x="10642600" y="0"/>
                </a:cubicBezTo>
                <a:cubicBezTo>
                  <a:pt x="10673518" y="147390"/>
                  <a:pt x="10599459" y="488546"/>
                  <a:pt x="10642600" y="701040"/>
                </a:cubicBezTo>
                <a:cubicBezTo>
                  <a:pt x="10685741" y="913534"/>
                  <a:pt x="10578327" y="1030630"/>
                  <a:pt x="10642600" y="1285240"/>
                </a:cubicBezTo>
                <a:cubicBezTo>
                  <a:pt x="10706873" y="1539850"/>
                  <a:pt x="10613172" y="1571806"/>
                  <a:pt x="10642600" y="1694180"/>
                </a:cubicBezTo>
                <a:cubicBezTo>
                  <a:pt x="10672028" y="1816554"/>
                  <a:pt x="10602209" y="2022958"/>
                  <a:pt x="10642600" y="2161540"/>
                </a:cubicBezTo>
                <a:cubicBezTo>
                  <a:pt x="10682991" y="2300122"/>
                  <a:pt x="10605512" y="2522379"/>
                  <a:pt x="10642600" y="2745740"/>
                </a:cubicBezTo>
                <a:cubicBezTo>
                  <a:pt x="10679688" y="2969101"/>
                  <a:pt x="10627121" y="3199312"/>
                  <a:pt x="10642600" y="3329940"/>
                </a:cubicBezTo>
                <a:cubicBezTo>
                  <a:pt x="10658079" y="3460568"/>
                  <a:pt x="10576843" y="3697295"/>
                  <a:pt x="10642600" y="3972560"/>
                </a:cubicBezTo>
                <a:cubicBezTo>
                  <a:pt x="10708357" y="4247825"/>
                  <a:pt x="10574747" y="4457748"/>
                  <a:pt x="10642600" y="4615180"/>
                </a:cubicBezTo>
                <a:cubicBezTo>
                  <a:pt x="10710453" y="4772612"/>
                  <a:pt x="10602527" y="5009272"/>
                  <a:pt x="10642600" y="5199380"/>
                </a:cubicBezTo>
                <a:cubicBezTo>
                  <a:pt x="10682673" y="5389488"/>
                  <a:pt x="10611305" y="5550096"/>
                  <a:pt x="10642600" y="5842000"/>
                </a:cubicBezTo>
                <a:cubicBezTo>
                  <a:pt x="10315047" y="5883198"/>
                  <a:pt x="10194112" y="5776986"/>
                  <a:pt x="9944918" y="5842000"/>
                </a:cubicBezTo>
                <a:cubicBezTo>
                  <a:pt x="9695724" y="5907014"/>
                  <a:pt x="9749864" y="5799785"/>
                  <a:pt x="9566515" y="5842000"/>
                </a:cubicBezTo>
                <a:cubicBezTo>
                  <a:pt x="9383166" y="5884215"/>
                  <a:pt x="9239194" y="5793960"/>
                  <a:pt x="8975259" y="5842000"/>
                </a:cubicBezTo>
                <a:cubicBezTo>
                  <a:pt x="8711324" y="5890040"/>
                  <a:pt x="8691276" y="5805549"/>
                  <a:pt x="8596856" y="5842000"/>
                </a:cubicBezTo>
                <a:cubicBezTo>
                  <a:pt x="8502436" y="5878451"/>
                  <a:pt x="8427903" y="5815627"/>
                  <a:pt x="8324878" y="5842000"/>
                </a:cubicBezTo>
                <a:cubicBezTo>
                  <a:pt x="8221853" y="5868373"/>
                  <a:pt x="7682731" y="5819493"/>
                  <a:pt x="7520771" y="5842000"/>
                </a:cubicBezTo>
                <a:cubicBezTo>
                  <a:pt x="7358811" y="5864507"/>
                  <a:pt x="6939463" y="5767096"/>
                  <a:pt x="6716663" y="5842000"/>
                </a:cubicBezTo>
                <a:cubicBezTo>
                  <a:pt x="6493863" y="5916904"/>
                  <a:pt x="6562811" y="5826845"/>
                  <a:pt x="6444686" y="5842000"/>
                </a:cubicBezTo>
                <a:cubicBezTo>
                  <a:pt x="6326561" y="5857155"/>
                  <a:pt x="6007944" y="5807138"/>
                  <a:pt x="5853430" y="5842000"/>
                </a:cubicBezTo>
                <a:cubicBezTo>
                  <a:pt x="5698916" y="5876862"/>
                  <a:pt x="5416931" y="5828199"/>
                  <a:pt x="5049322" y="5842000"/>
                </a:cubicBezTo>
                <a:cubicBezTo>
                  <a:pt x="4681713" y="5855801"/>
                  <a:pt x="4596194" y="5790710"/>
                  <a:pt x="4458067" y="5842000"/>
                </a:cubicBezTo>
                <a:cubicBezTo>
                  <a:pt x="4319940" y="5893290"/>
                  <a:pt x="3839634" y="5766279"/>
                  <a:pt x="3653959" y="5842000"/>
                </a:cubicBezTo>
                <a:cubicBezTo>
                  <a:pt x="3468284" y="5917721"/>
                  <a:pt x="3201677" y="5772263"/>
                  <a:pt x="2956278" y="5842000"/>
                </a:cubicBezTo>
                <a:cubicBezTo>
                  <a:pt x="2710879" y="5911737"/>
                  <a:pt x="2598009" y="5841038"/>
                  <a:pt x="2471448" y="5842000"/>
                </a:cubicBezTo>
                <a:cubicBezTo>
                  <a:pt x="2344887" y="5842962"/>
                  <a:pt x="2173097" y="5783931"/>
                  <a:pt x="1880193" y="5842000"/>
                </a:cubicBezTo>
                <a:cubicBezTo>
                  <a:pt x="1587290" y="5900069"/>
                  <a:pt x="1452598" y="5767905"/>
                  <a:pt x="1182511" y="5842000"/>
                </a:cubicBezTo>
                <a:cubicBezTo>
                  <a:pt x="912424" y="5916095"/>
                  <a:pt x="955422" y="5803679"/>
                  <a:pt x="804108" y="5842000"/>
                </a:cubicBezTo>
                <a:cubicBezTo>
                  <a:pt x="652794" y="5880321"/>
                  <a:pt x="312759" y="5823415"/>
                  <a:pt x="0" y="5842000"/>
                </a:cubicBezTo>
                <a:cubicBezTo>
                  <a:pt x="-16887" y="5559016"/>
                  <a:pt x="14829" y="5390815"/>
                  <a:pt x="0" y="5199380"/>
                </a:cubicBezTo>
                <a:cubicBezTo>
                  <a:pt x="-14829" y="5007945"/>
                  <a:pt x="10834" y="4669435"/>
                  <a:pt x="0" y="4498340"/>
                </a:cubicBezTo>
                <a:cubicBezTo>
                  <a:pt x="-10834" y="4327245"/>
                  <a:pt x="13054" y="4143966"/>
                  <a:pt x="0" y="4030980"/>
                </a:cubicBezTo>
                <a:cubicBezTo>
                  <a:pt x="-13054" y="3917994"/>
                  <a:pt x="1096" y="3810707"/>
                  <a:pt x="0" y="3622040"/>
                </a:cubicBezTo>
                <a:cubicBezTo>
                  <a:pt x="-1096" y="3433373"/>
                  <a:pt x="39668" y="3258932"/>
                  <a:pt x="0" y="3096260"/>
                </a:cubicBezTo>
                <a:cubicBezTo>
                  <a:pt x="-39668" y="2933588"/>
                  <a:pt x="34999" y="2853908"/>
                  <a:pt x="0" y="2687320"/>
                </a:cubicBezTo>
                <a:cubicBezTo>
                  <a:pt x="-34999" y="2520732"/>
                  <a:pt x="1958" y="2403853"/>
                  <a:pt x="0" y="2278380"/>
                </a:cubicBezTo>
                <a:cubicBezTo>
                  <a:pt x="-1958" y="2152907"/>
                  <a:pt x="30085" y="1953101"/>
                  <a:pt x="0" y="1694180"/>
                </a:cubicBezTo>
                <a:cubicBezTo>
                  <a:pt x="-30085" y="1435259"/>
                  <a:pt x="26119" y="1307014"/>
                  <a:pt x="0" y="1168400"/>
                </a:cubicBezTo>
                <a:cubicBezTo>
                  <a:pt x="-26119" y="1029786"/>
                  <a:pt x="34641" y="882478"/>
                  <a:pt x="0" y="701040"/>
                </a:cubicBezTo>
                <a:cubicBezTo>
                  <a:pt x="-34641" y="519602"/>
                  <a:pt x="14506" y="30875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40601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601ADA-6D17-4D89-960B-0C0CDD5F0B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9" t="33643" r="-1149" b="33229"/>
          <a:stretch/>
        </p:blipFill>
        <p:spPr>
          <a:xfrm>
            <a:off x="1569158" y="2204405"/>
            <a:ext cx="9949742" cy="37391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BC693C-75AB-41FD-B2C5-31A73FBFA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901" y="724040"/>
            <a:ext cx="8254999" cy="123454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B5A77BB-2304-4945-86D2-452C900DB9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912819"/>
            <a:ext cx="1962150" cy="392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C6D19AAA-97DD-4A53-9B01-D1F6ACDF2FA2}"/>
              </a:ext>
            </a:extLst>
          </p:cNvPr>
          <p:cNvSpPr/>
          <p:nvPr/>
        </p:nvSpPr>
        <p:spPr>
          <a:xfrm>
            <a:off x="0" y="200385"/>
            <a:ext cx="2146300" cy="650515"/>
          </a:xfrm>
          <a:custGeom>
            <a:avLst/>
            <a:gdLst>
              <a:gd name="connsiteX0" fmla="*/ 0 w 2146300"/>
              <a:gd name="connsiteY0" fmla="*/ 0 h 650515"/>
              <a:gd name="connsiteX1" fmla="*/ 455261 w 2146300"/>
              <a:gd name="connsiteY1" fmla="*/ 0 h 650515"/>
              <a:gd name="connsiteX2" fmla="*/ 910522 w 2146300"/>
              <a:gd name="connsiteY2" fmla="*/ 0 h 650515"/>
              <a:gd name="connsiteX3" fmla="*/ 1329361 w 2146300"/>
              <a:gd name="connsiteY3" fmla="*/ 0 h 650515"/>
              <a:gd name="connsiteX4" fmla="*/ 1821043 w 2146300"/>
              <a:gd name="connsiteY4" fmla="*/ 0 h 650515"/>
              <a:gd name="connsiteX5" fmla="*/ 2146300 w 2146300"/>
              <a:gd name="connsiteY5" fmla="*/ 325258 h 650515"/>
              <a:gd name="connsiteX6" fmla="*/ 1821043 w 2146300"/>
              <a:gd name="connsiteY6" fmla="*/ 650515 h 650515"/>
              <a:gd name="connsiteX7" fmla="*/ 1365782 w 2146300"/>
              <a:gd name="connsiteY7" fmla="*/ 650515 h 650515"/>
              <a:gd name="connsiteX8" fmla="*/ 892311 w 2146300"/>
              <a:gd name="connsiteY8" fmla="*/ 650515 h 650515"/>
              <a:gd name="connsiteX9" fmla="*/ 418840 w 2146300"/>
              <a:gd name="connsiteY9" fmla="*/ 650515 h 650515"/>
              <a:gd name="connsiteX10" fmla="*/ 0 w 2146300"/>
              <a:gd name="connsiteY10" fmla="*/ 650515 h 650515"/>
              <a:gd name="connsiteX11" fmla="*/ 0 w 2146300"/>
              <a:gd name="connsiteY11" fmla="*/ 325258 h 650515"/>
              <a:gd name="connsiteX12" fmla="*/ 0 w 2146300"/>
              <a:gd name="connsiteY12" fmla="*/ 0 h 65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6300" h="650515" fill="none" extrusionOk="0">
                <a:moveTo>
                  <a:pt x="0" y="0"/>
                </a:moveTo>
                <a:cubicBezTo>
                  <a:pt x="138254" y="-7116"/>
                  <a:pt x="254844" y="48808"/>
                  <a:pt x="455261" y="0"/>
                </a:cubicBezTo>
                <a:cubicBezTo>
                  <a:pt x="655678" y="-48808"/>
                  <a:pt x="774829" y="38589"/>
                  <a:pt x="910522" y="0"/>
                </a:cubicBezTo>
                <a:cubicBezTo>
                  <a:pt x="1046215" y="-38589"/>
                  <a:pt x="1143629" y="45846"/>
                  <a:pt x="1329361" y="0"/>
                </a:cubicBezTo>
                <a:cubicBezTo>
                  <a:pt x="1515093" y="-45846"/>
                  <a:pt x="1689563" y="49064"/>
                  <a:pt x="1821043" y="0"/>
                </a:cubicBezTo>
                <a:cubicBezTo>
                  <a:pt x="1940194" y="72443"/>
                  <a:pt x="2051405" y="282167"/>
                  <a:pt x="2146300" y="325258"/>
                </a:cubicBezTo>
                <a:cubicBezTo>
                  <a:pt x="2024501" y="470571"/>
                  <a:pt x="1885061" y="531688"/>
                  <a:pt x="1821043" y="650515"/>
                </a:cubicBezTo>
                <a:cubicBezTo>
                  <a:pt x="1603065" y="660204"/>
                  <a:pt x="1581961" y="645367"/>
                  <a:pt x="1365782" y="650515"/>
                </a:cubicBezTo>
                <a:cubicBezTo>
                  <a:pt x="1149603" y="655663"/>
                  <a:pt x="1025713" y="625642"/>
                  <a:pt x="892311" y="650515"/>
                </a:cubicBezTo>
                <a:cubicBezTo>
                  <a:pt x="758909" y="675388"/>
                  <a:pt x="516333" y="648608"/>
                  <a:pt x="418840" y="650515"/>
                </a:cubicBezTo>
                <a:cubicBezTo>
                  <a:pt x="321347" y="652422"/>
                  <a:pt x="166324" y="601011"/>
                  <a:pt x="0" y="650515"/>
                </a:cubicBezTo>
                <a:cubicBezTo>
                  <a:pt x="-12816" y="571197"/>
                  <a:pt x="7514" y="460245"/>
                  <a:pt x="0" y="325258"/>
                </a:cubicBezTo>
                <a:cubicBezTo>
                  <a:pt x="-7514" y="190271"/>
                  <a:pt x="33068" y="110051"/>
                  <a:pt x="0" y="0"/>
                </a:cubicBezTo>
                <a:close/>
              </a:path>
              <a:path w="2146300" h="650515" stroke="0" extrusionOk="0">
                <a:moveTo>
                  <a:pt x="0" y="0"/>
                </a:moveTo>
                <a:cubicBezTo>
                  <a:pt x="153550" y="-42131"/>
                  <a:pt x="215849" y="42864"/>
                  <a:pt x="400629" y="0"/>
                </a:cubicBezTo>
                <a:cubicBezTo>
                  <a:pt x="585409" y="-42864"/>
                  <a:pt x="707589" y="35498"/>
                  <a:pt x="892311" y="0"/>
                </a:cubicBezTo>
                <a:cubicBezTo>
                  <a:pt x="1077033" y="-35498"/>
                  <a:pt x="1146966" y="8932"/>
                  <a:pt x="1347572" y="0"/>
                </a:cubicBezTo>
                <a:cubicBezTo>
                  <a:pt x="1548178" y="-8932"/>
                  <a:pt x="1614129" y="23260"/>
                  <a:pt x="1821043" y="0"/>
                </a:cubicBezTo>
                <a:cubicBezTo>
                  <a:pt x="1917035" y="55097"/>
                  <a:pt x="2056229" y="241018"/>
                  <a:pt x="2146300" y="325258"/>
                </a:cubicBezTo>
                <a:cubicBezTo>
                  <a:pt x="2049620" y="437235"/>
                  <a:pt x="1879057" y="573026"/>
                  <a:pt x="1821043" y="650515"/>
                </a:cubicBezTo>
                <a:cubicBezTo>
                  <a:pt x="1679562" y="658421"/>
                  <a:pt x="1473193" y="647798"/>
                  <a:pt x="1383993" y="650515"/>
                </a:cubicBezTo>
                <a:cubicBezTo>
                  <a:pt x="1294793" y="653232"/>
                  <a:pt x="1117295" y="605981"/>
                  <a:pt x="983363" y="650515"/>
                </a:cubicBezTo>
                <a:cubicBezTo>
                  <a:pt x="849431" y="695049"/>
                  <a:pt x="676108" y="638218"/>
                  <a:pt x="546313" y="650515"/>
                </a:cubicBezTo>
                <a:cubicBezTo>
                  <a:pt x="416518" y="662812"/>
                  <a:pt x="224254" y="590388"/>
                  <a:pt x="0" y="650515"/>
                </a:cubicBezTo>
                <a:cubicBezTo>
                  <a:pt x="-11199" y="511773"/>
                  <a:pt x="5147" y="469670"/>
                  <a:pt x="0" y="344773"/>
                </a:cubicBezTo>
                <a:cubicBezTo>
                  <a:pt x="-5147" y="219876"/>
                  <a:pt x="2726" y="11948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75383460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A2E63B-A0AF-4AE5-AF08-7241F7C59C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1391580" y="4945720"/>
            <a:ext cx="3254871" cy="56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44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774121-7C13-4D27-BD9B-EC08569DE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81"/>
            <a:ext cx="1217169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6B61FA-277F-4B52-865C-B4AC02DA6628}"/>
              </a:ext>
            </a:extLst>
          </p:cNvPr>
          <p:cNvSpPr/>
          <p:nvPr/>
        </p:nvSpPr>
        <p:spPr>
          <a:xfrm>
            <a:off x="1041400" y="673100"/>
            <a:ext cx="10642600" cy="5842000"/>
          </a:xfrm>
          <a:custGeom>
            <a:avLst/>
            <a:gdLst>
              <a:gd name="connsiteX0" fmla="*/ 0 w 10642600"/>
              <a:gd name="connsiteY0" fmla="*/ 0 h 5842000"/>
              <a:gd name="connsiteX1" fmla="*/ 804108 w 10642600"/>
              <a:gd name="connsiteY1" fmla="*/ 0 h 5842000"/>
              <a:gd name="connsiteX2" fmla="*/ 1288937 w 10642600"/>
              <a:gd name="connsiteY2" fmla="*/ 0 h 5842000"/>
              <a:gd name="connsiteX3" fmla="*/ 1773767 w 10642600"/>
              <a:gd name="connsiteY3" fmla="*/ 0 h 5842000"/>
              <a:gd name="connsiteX4" fmla="*/ 2045744 w 10642600"/>
              <a:gd name="connsiteY4" fmla="*/ 0 h 5842000"/>
              <a:gd name="connsiteX5" fmla="*/ 2424148 w 10642600"/>
              <a:gd name="connsiteY5" fmla="*/ 0 h 5842000"/>
              <a:gd name="connsiteX6" fmla="*/ 2696125 w 10642600"/>
              <a:gd name="connsiteY6" fmla="*/ 0 h 5842000"/>
              <a:gd name="connsiteX7" fmla="*/ 3287381 w 10642600"/>
              <a:gd name="connsiteY7" fmla="*/ 0 h 5842000"/>
              <a:gd name="connsiteX8" fmla="*/ 3559358 w 10642600"/>
              <a:gd name="connsiteY8" fmla="*/ 0 h 5842000"/>
              <a:gd name="connsiteX9" fmla="*/ 3937762 w 10642600"/>
              <a:gd name="connsiteY9" fmla="*/ 0 h 5842000"/>
              <a:gd name="connsiteX10" fmla="*/ 4529018 w 10642600"/>
              <a:gd name="connsiteY10" fmla="*/ 0 h 5842000"/>
              <a:gd name="connsiteX11" fmla="*/ 5013847 w 10642600"/>
              <a:gd name="connsiteY11" fmla="*/ 0 h 5842000"/>
              <a:gd name="connsiteX12" fmla="*/ 5285825 w 10642600"/>
              <a:gd name="connsiteY12" fmla="*/ 0 h 5842000"/>
              <a:gd name="connsiteX13" fmla="*/ 6089932 w 10642600"/>
              <a:gd name="connsiteY13" fmla="*/ 0 h 5842000"/>
              <a:gd name="connsiteX14" fmla="*/ 6468336 w 10642600"/>
              <a:gd name="connsiteY14" fmla="*/ 0 h 5842000"/>
              <a:gd name="connsiteX15" fmla="*/ 6953165 w 10642600"/>
              <a:gd name="connsiteY15" fmla="*/ 0 h 5842000"/>
              <a:gd name="connsiteX16" fmla="*/ 7331569 w 10642600"/>
              <a:gd name="connsiteY16" fmla="*/ 0 h 5842000"/>
              <a:gd name="connsiteX17" fmla="*/ 7603546 w 10642600"/>
              <a:gd name="connsiteY17" fmla="*/ 0 h 5842000"/>
              <a:gd name="connsiteX18" fmla="*/ 7981950 w 10642600"/>
              <a:gd name="connsiteY18" fmla="*/ 0 h 5842000"/>
              <a:gd name="connsiteX19" fmla="*/ 8253928 w 10642600"/>
              <a:gd name="connsiteY19" fmla="*/ 0 h 5842000"/>
              <a:gd name="connsiteX20" fmla="*/ 8525905 w 10642600"/>
              <a:gd name="connsiteY20" fmla="*/ 0 h 5842000"/>
              <a:gd name="connsiteX21" fmla="*/ 8904309 w 10642600"/>
              <a:gd name="connsiteY21" fmla="*/ 0 h 5842000"/>
              <a:gd name="connsiteX22" fmla="*/ 9389138 w 10642600"/>
              <a:gd name="connsiteY22" fmla="*/ 0 h 5842000"/>
              <a:gd name="connsiteX23" fmla="*/ 9767542 w 10642600"/>
              <a:gd name="connsiteY23" fmla="*/ 0 h 5842000"/>
              <a:gd name="connsiteX24" fmla="*/ 10642600 w 10642600"/>
              <a:gd name="connsiteY24" fmla="*/ 0 h 5842000"/>
              <a:gd name="connsiteX25" fmla="*/ 10642600 w 10642600"/>
              <a:gd name="connsiteY25" fmla="*/ 584200 h 5842000"/>
              <a:gd name="connsiteX26" fmla="*/ 10642600 w 10642600"/>
              <a:gd name="connsiteY26" fmla="*/ 1168400 h 5842000"/>
              <a:gd name="connsiteX27" fmla="*/ 10642600 w 10642600"/>
              <a:gd name="connsiteY27" fmla="*/ 1635760 h 5842000"/>
              <a:gd name="connsiteX28" fmla="*/ 10642600 w 10642600"/>
              <a:gd name="connsiteY28" fmla="*/ 2336800 h 5842000"/>
              <a:gd name="connsiteX29" fmla="*/ 10642600 w 10642600"/>
              <a:gd name="connsiteY29" fmla="*/ 3037840 h 5842000"/>
              <a:gd name="connsiteX30" fmla="*/ 10642600 w 10642600"/>
              <a:gd name="connsiteY30" fmla="*/ 3622040 h 5842000"/>
              <a:gd name="connsiteX31" fmla="*/ 10642600 w 10642600"/>
              <a:gd name="connsiteY31" fmla="*/ 4030980 h 5842000"/>
              <a:gd name="connsiteX32" fmla="*/ 10642600 w 10642600"/>
              <a:gd name="connsiteY32" fmla="*/ 4673600 h 5842000"/>
              <a:gd name="connsiteX33" fmla="*/ 10642600 w 10642600"/>
              <a:gd name="connsiteY33" fmla="*/ 5199380 h 5842000"/>
              <a:gd name="connsiteX34" fmla="*/ 10642600 w 10642600"/>
              <a:gd name="connsiteY34" fmla="*/ 5842000 h 5842000"/>
              <a:gd name="connsiteX35" fmla="*/ 10264196 w 10642600"/>
              <a:gd name="connsiteY35" fmla="*/ 5842000 h 5842000"/>
              <a:gd name="connsiteX36" fmla="*/ 9992219 w 10642600"/>
              <a:gd name="connsiteY36" fmla="*/ 5842000 h 5842000"/>
              <a:gd name="connsiteX37" fmla="*/ 9294537 w 10642600"/>
              <a:gd name="connsiteY37" fmla="*/ 5842000 h 5842000"/>
              <a:gd name="connsiteX38" fmla="*/ 8490430 w 10642600"/>
              <a:gd name="connsiteY38" fmla="*/ 5842000 h 5842000"/>
              <a:gd name="connsiteX39" fmla="*/ 7792748 w 10642600"/>
              <a:gd name="connsiteY39" fmla="*/ 5842000 h 5842000"/>
              <a:gd name="connsiteX40" fmla="*/ 7095067 w 10642600"/>
              <a:gd name="connsiteY40" fmla="*/ 5842000 h 5842000"/>
              <a:gd name="connsiteX41" fmla="*/ 6290959 w 10642600"/>
              <a:gd name="connsiteY41" fmla="*/ 5842000 h 5842000"/>
              <a:gd name="connsiteX42" fmla="*/ 5806130 w 10642600"/>
              <a:gd name="connsiteY42" fmla="*/ 5842000 h 5842000"/>
              <a:gd name="connsiteX43" fmla="*/ 5534152 w 10642600"/>
              <a:gd name="connsiteY43" fmla="*/ 5842000 h 5842000"/>
              <a:gd name="connsiteX44" fmla="*/ 4730044 w 10642600"/>
              <a:gd name="connsiteY44" fmla="*/ 5842000 h 5842000"/>
              <a:gd name="connsiteX45" fmla="*/ 3925937 w 10642600"/>
              <a:gd name="connsiteY45" fmla="*/ 5842000 h 5842000"/>
              <a:gd name="connsiteX46" fmla="*/ 3228255 w 10642600"/>
              <a:gd name="connsiteY46" fmla="*/ 5842000 h 5842000"/>
              <a:gd name="connsiteX47" fmla="*/ 2530574 w 10642600"/>
              <a:gd name="connsiteY47" fmla="*/ 5842000 h 5842000"/>
              <a:gd name="connsiteX48" fmla="*/ 2045744 w 10642600"/>
              <a:gd name="connsiteY48" fmla="*/ 5842000 h 5842000"/>
              <a:gd name="connsiteX49" fmla="*/ 1667341 w 10642600"/>
              <a:gd name="connsiteY49" fmla="*/ 5842000 h 5842000"/>
              <a:gd name="connsiteX50" fmla="*/ 1395363 w 10642600"/>
              <a:gd name="connsiteY50" fmla="*/ 5842000 h 5842000"/>
              <a:gd name="connsiteX51" fmla="*/ 591256 w 10642600"/>
              <a:gd name="connsiteY51" fmla="*/ 5842000 h 5842000"/>
              <a:gd name="connsiteX52" fmla="*/ 0 w 10642600"/>
              <a:gd name="connsiteY52" fmla="*/ 5842000 h 5842000"/>
              <a:gd name="connsiteX53" fmla="*/ 0 w 10642600"/>
              <a:gd name="connsiteY53" fmla="*/ 5316220 h 5842000"/>
              <a:gd name="connsiteX54" fmla="*/ 0 w 10642600"/>
              <a:gd name="connsiteY54" fmla="*/ 4848860 h 5842000"/>
              <a:gd name="connsiteX55" fmla="*/ 0 w 10642600"/>
              <a:gd name="connsiteY55" fmla="*/ 4323080 h 5842000"/>
              <a:gd name="connsiteX56" fmla="*/ 0 w 10642600"/>
              <a:gd name="connsiteY56" fmla="*/ 3680460 h 5842000"/>
              <a:gd name="connsiteX57" fmla="*/ 0 w 10642600"/>
              <a:gd name="connsiteY57" fmla="*/ 3096260 h 5842000"/>
              <a:gd name="connsiteX58" fmla="*/ 0 w 10642600"/>
              <a:gd name="connsiteY58" fmla="*/ 2453640 h 5842000"/>
              <a:gd name="connsiteX59" fmla="*/ 0 w 10642600"/>
              <a:gd name="connsiteY59" fmla="*/ 2044700 h 5842000"/>
              <a:gd name="connsiteX60" fmla="*/ 0 w 10642600"/>
              <a:gd name="connsiteY60" fmla="*/ 1577340 h 5842000"/>
              <a:gd name="connsiteX61" fmla="*/ 0 w 10642600"/>
              <a:gd name="connsiteY61" fmla="*/ 934720 h 5842000"/>
              <a:gd name="connsiteX62" fmla="*/ 0 w 10642600"/>
              <a:gd name="connsiteY62" fmla="*/ 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0642600" h="5842000" fill="none" extrusionOk="0">
                <a:moveTo>
                  <a:pt x="0" y="0"/>
                </a:moveTo>
                <a:cubicBezTo>
                  <a:pt x="353090" y="-51811"/>
                  <a:pt x="449525" y="39544"/>
                  <a:pt x="804108" y="0"/>
                </a:cubicBezTo>
                <a:cubicBezTo>
                  <a:pt x="1158691" y="-39544"/>
                  <a:pt x="1094483" y="48175"/>
                  <a:pt x="1288937" y="0"/>
                </a:cubicBezTo>
                <a:cubicBezTo>
                  <a:pt x="1483391" y="-48175"/>
                  <a:pt x="1594754" y="2695"/>
                  <a:pt x="1773767" y="0"/>
                </a:cubicBezTo>
                <a:cubicBezTo>
                  <a:pt x="1952780" y="-2695"/>
                  <a:pt x="1912073" y="7262"/>
                  <a:pt x="2045744" y="0"/>
                </a:cubicBezTo>
                <a:cubicBezTo>
                  <a:pt x="2179415" y="-7262"/>
                  <a:pt x="2246302" y="20401"/>
                  <a:pt x="2424148" y="0"/>
                </a:cubicBezTo>
                <a:cubicBezTo>
                  <a:pt x="2601994" y="-20401"/>
                  <a:pt x="2634482" y="3302"/>
                  <a:pt x="2696125" y="0"/>
                </a:cubicBezTo>
                <a:cubicBezTo>
                  <a:pt x="2757768" y="-3302"/>
                  <a:pt x="3033389" y="54943"/>
                  <a:pt x="3287381" y="0"/>
                </a:cubicBezTo>
                <a:cubicBezTo>
                  <a:pt x="3541373" y="-54943"/>
                  <a:pt x="3430044" y="4311"/>
                  <a:pt x="3559358" y="0"/>
                </a:cubicBezTo>
                <a:cubicBezTo>
                  <a:pt x="3688672" y="-4311"/>
                  <a:pt x="3794890" y="7420"/>
                  <a:pt x="3937762" y="0"/>
                </a:cubicBezTo>
                <a:cubicBezTo>
                  <a:pt x="4080634" y="-7420"/>
                  <a:pt x="4233782" y="32155"/>
                  <a:pt x="4529018" y="0"/>
                </a:cubicBezTo>
                <a:cubicBezTo>
                  <a:pt x="4824254" y="-32155"/>
                  <a:pt x="4792329" y="35081"/>
                  <a:pt x="5013847" y="0"/>
                </a:cubicBezTo>
                <a:cubicBezTo>
                  <a:pt x="5235365" y="-35081"/>
                  <a:pt x="5168962" y="2648"/>
                  <a:pt x="5285825" y="0"/>
                </a:cubicBezTo>
                <a:cubicBezTo>
                  <a:pt x="5402688" y="-2648"/>
                  <a:pt x="5716417" y="40104"/>
                  <a:pt x="6089932" y="0"/>
                </a:cubicBezTo>
                <a:cubicBezTo>
                  <a:pt x="6463447" y="-40104"/>
                  <a:pt x="6375488" y="36265"/>
                  <a:pt x="6468336" y="0"/>
                </a:cubicBezTo>
                <a:cubicBezTo>
                  <a:pt x="6561184" y="-36265"/>
                  <a:pt x="6841417" y="695"/>
                  <a:pt x="6953165" y="0"/>
                </a:cubicBezTo>
                <a:cubicBezTo>
                  <a:pt x="7064913" y="-695"/>
                  <a:pt x="7228655" y="31622"/>
                  <a:pt x="7331569" y="0"/>
                </a:cubicBezTo>
                <a:cubicBezTo>
                  <a:pt x="7434483" y="-31622"/>
                  <a:pt x="7499172" y="17071"/>
                  <a:pt x="7603546" y="0"/>
                </a:cubicBezTo>
                <a:cubicBezTo>
                  <a:pt x="7707920" y="-17071"/>
                  <a:pt x="7824599" y="33426"/>
                  <a:pt x="7981950" y="0"/>
                </a:cubicBezTo>
                <a:cubicBezTo>
                  <a:pt x="8139301" y="-33426"/>
                  <a:pt x="8127459" y="29322"/>
                  <a:pt x="8253928" y="0"/>
                </a:cubicBezTo>
                <a:cubicBezTo>
                  <a:pt x="8380397" y="-29322"/>
                  <a:pt x="8446881" y="28970"/>
                  <a:pt x="8525905" y="0"/>
                </a:cubicBezTo>
                <a:cubicBezTo>
                  <a:pt x="8604929" y="-28970"/>
                  <a:pt x="8785203" y="25178"/>
                  <a:pt x="8904309" y="0"/>
                </a:cubicBezTo>
                <a:cubicBezTo>
                  <a:pt x="9023415" y="-25178"/>
                  <a:pt x="9172394" y="31015"/>
                  <a:pt x="9389138" y="0"/>
                </a:cubicBezTo>
                <a:cubicBezTo>
                  <a:pt x="9605882" y="-31015"/>
                  <a:pt x="9658919" y="18464"/>
                  <a:pt x="9767542" y="0"/>
                </a:cubicBezTo>
                <a:cubicBezTo>
                  <a:pt x="9876165" y="-18464"/>
                  <a:pt x="10423918" y="62092"/>
                  <a:pt x="10642600" y="0"/>
                </a:cubicBezTo>
                <a:cubicBezTo>
                  <a:pt x="10668526" y="163697"/>
                  <a:pt x="10614601" y="336804"/>
                  <a:pt x="10642600" y="584200"/>
                </a:cubicBezTo>
                <a:cubicBezTo>
                  <a:pt x="10670599" y="831596"/>
                  <a:pt x="10616631" y="990498"/>
                  <a:pt x="10642600" y="1168400"/>
                </a:cubicBezTo>
                <a:cubicBezTo>
                  <a:pt x="10668569" y="1346302"/>
                  <a:pt x="10592452" y="1426119"/>
                  <a:pt x="10642600" y="1635760"/>
                </a:cubicBezTo>
                <a:cubicBezTo>
                  <a:pt x="10692748" y="1845401"/>
                  <a:pt x="10603338" y="2052148"/>
                  <a:pt x="10642600" y="2336800"/>
                </a:cubicBezTo>
                <a:cubicBezTo>
                  <a:pt x="10681862" y="2621452"/>
                  <a:pt x="10641197" y="2794379"/>
                  <a:pt x="10642600" y="3037840"/>
                </a:cubicBezTo>
                <a:cubicBezTo>
                  <a:pt x="10644003" y="3281301"/>
                  <a:pt x="10612121" y="3484559"/>
                  <a:pt x="10642600" y="3622040"/>
                </a:cubicBezTo>
                <a:cubicBezTo>
                  <a:pt x="10673079" y="3759521"/>
                  <a:pt x="10613955" y="3844403"/>
                  <a:pt x="10642600" y="4030980"/>
                </a:cubicBezTo>
                <a:cubicBezTo>
                  <a:pt x="10671245" y="4217557"/>
                  <a:pt x="10589843" y="4451830"/>
                  <a:pt x="10642600" y="4673600"/>
                </a:cubicBezTo>
                <a:cubicBezTo>
                  <a:pt x="10695357" y="4895370"/>
                  <a:pt x="10591304" y="5041951"/>
                  <a:pt x="10642600" y="5199380"/>
                </a:cubicBezTo>
                <a:cubicBezTo>
                  <a:pt x="10693896" y="5356809"/>
                  <a:pt x="10595159" y="5620314"/>
                  <a:pt x="10642600" y="5842000"/>
                </a:cubicBezTo>
                <a:cubicBezTo>
                  <a:pt x="10454430" y="5875252"/>
                  <a:pt x="10406851" y="5830613"/>
                  <a:pt x="10264196" y="5842000"/>
                </a:cubicBezTo>
                <a:cubicBezTo>
                  <a:pt x="10121541" y="5853387"/>
                  <a:pt x="10085488" y="5824665"/>
                  <a:pt x="9992219" y="5842000"/>
                </a:cubicBezTo>
                <a:cubicBezTo>
                  <a:pt x="9898950" y="5859335"/>
                  <a:pt x="9610155" y="5792579"/>
                  <a:pt x="9294537" y="5842000"/>
                </a:cubicBezTo>
                <a:cubicBezTo>
                  <a:pt x="8978919" y="5891421"/>
                  <a:pt x="8850075" y="5753655"/>
                  <a:pt x="8490430" y="5842000"/>
                </a:cubicBezTo>
                <a:cubicBezTo>
                  <a:pt x="8130785" y="5930345"/>
                  <a:pt x="8039201" y="5793582"/>
                  <a:pt x="7792748" y="5842000"/>
                </a:cubicBezTo>
                <a:cubicBezTo>
                  <a:pt x="7546295" y="5890418"/>
                  <a:pt x="7313765" y="5832552"/>
                  <a:pt x="7095067" y="5842000"/>
                </a:cubicBezTo>
                <a:cubicBezTo>
                  <a:pt x="6876369" y="5851448"/>
                  <a:pt x="6542523" y="5807234"/>
                  <a:pt x="6290959" y="5842000"/>
                </a:cubicBezTo>
                <a:cubicBezTo>
                  <a:pt x="6039395" y="5876766"/>
                  <a:pt x="6006908" y="5835559"/>
                  <a:pt x="5806130" y="5842000"/>
                </a:cubicBezTo>
                <a:cubicBezTo>
                  <a:pt x="5605352" y="5848441"/>
                  <a:pt x="5625663" y="5826384"/>
                  <a:pt x="5534152" y="5842000"/>
                </a:cubicBezTo>
                <a:cubicBezTo>
                  <a:pt x="5442641" y="5857616"/>
                  <a:pt x="5016550" y="5751862"/>
                  <a:pt x="4730044" y="5842000"/>
                </a:cubicBezTo>
                <a:cubicBezTo>
                  <a:pt x="4443538" y="5932138"/>
                  <a:pt x="4171499" y="5781186"/>
                  <a:pt x="3925937" y="5842000"/>
                </a:cubicBezTo>
                <a:cubicBezTo>
                  <a:pt x="3680375" y="5902814"/>
                  <a:pt x="3484593" y="5795063"/>
                  <a:pt x="3228255" y="5842000"/>
                </a:cubicBezTo>
                <a:cubicBezTo>
                  <a:pt x="2971917" y="5888937"/>
                  <a:pt x="2695095" y="5837151"/>
                  <a:pt x="2530574" y="5842000"/>
                </a:cubicBezTo>
                <a:cubicBezTo>
                  <a:pt x="2366053" y="5846849"/>
                  <a:pt x="2160937" y="5812622"/>
                  <a:pt x="2045744" y="5842000"/>
                </a:cubicBezTo>
                <a:cubicBezTo>
                  <a:pt x="1930551" y="5871378"/>
                  <a:pt x="1771971" y="5830579"/>
                  <a:pt x="1667341" y="5842000"/>
                </a:cubicBezTo>
                <a:cubicBezTo>
                  <a:pt x="1562711" y="5853421"/>
                  <a:pt x="1524531" y="5838804"/>
                  <a:pt x="1395363" y="5842000"/>
                </a:cubicBezTo>
                <a:cubicBezTo>
                  <a:pt x="1266195" y="5845196"/>
                  <a:pt x="884128" y="5790424"/>
                  <a:pt x="591256" y="5842000"/>
                </a:cubicBezTo>
                <a:cubicBezTo>
                  <a:pt x="298384" y="5893576"/>
                  <a:pt x="239347" y="5792559"/>
                  <a:pt x="0" y="5842000"/>
                </a:cubicBezTo>
                <a:cubicBezTo>
                  <a:pt x="-30132" y="5662207"/>
                  <a:pt x="61257" y="5430938"/>
                  <a:pt x="0" y="5316220"/>
                </a:cubicBezTo>
                <a:cubicBezTo>
                  <a:pt x="-61257" y="5201502"/>
                  <a:pt x="17749" y="4995955"/>
                  <a:pt x="0" y="4848860"/>
                </a:cubicBezTo>
                <a:cubicBezTo>
                  <a:pt x="-17749" y="4701765"/>
                  <a:pt x="47040" y="4545908"/>
                  <a:pt x="0" y="4323080"/>
                </a:cubicBezTo>
                <a:cubicBezTo>
                  <a:pt x="-47040" y="4100252"/>
                  <a:pt x="69227" y="3913221"/>
                  <a:pt x="0" y="3680460"/>
                </a:cubicBezTo>
                <a:cubicBezTo>
                  <a:pt x="-69227" y="3447699"/>
                  <a:pt x="68809" y="3375181"/>
                  <a:pt x="0" y="3096260"/>
                </a:cubicBezTo>
                <a:cubicBezTo>
                  <a:pt x="-68809" y="2817339"/>
                  <a:pt x="69196" y="2640616"/>
                  <a:pt x="0" y="2453640"/>
                </a:cubicBezTo>
                <a:cubicBezTo>
                  <a:pt x="-69196" y="2266664"/>
                  <a:pt x="16328" y="2193758"/>
                  <a:pt x="0" y="2044700"/>
                </a:cubicBezTo>
                <a:cubicBezTo>
                  <a:pt x="-16328" y="1895642"/>
                  <a:pt x="13452" y="1765471"/>
                  <a:pt x="0" y="1577340"/>
                </a:cubicBezTo>
                <a:cubicBezTo>
                  <a:pt x="-13452" y="1389209"/>
                  <a:pt x="64779" y="1121973"/>
                  <a:pt x="0" y="934720"/>
                </a:cubicBezTo>
                <a:cubicBezTo>
                  <a:pt x="-64779" y="747467"/>
                  <a:pt x="14706" y="209609"/>
                  <a:pt x="0" y="0"/>
                </a:cubicBezTo>
                <a:close/>
              </a:path>
              <a:path w="10642600" h="5842000" stroke="0" extrusionOk="0">
                <a:moveTo>
                  <a:pt x="0" y="0"/>
                </a:moveTo>
                <a:cubicBezTo>
                  <a:pt x="140152" y="-7430"/>
                  <a:pt x="433798" y="79328"/>
                  <a:pt x="697682" y="0"/>
                </a:cubicBezTo>
                <a:cubicBezTo>
                  <a:pt x="961566" y="-79328"/>
                  <a:pt x="907941" y="12775"/>
                  <a:pt x="969659" y="0"/>
                </a:cubicBezTo>
                <a:cubicBezTo>
                  <a:pt x="1031377" y="-12775"/>
                  <a:pt x="1239160" y="19038"/>
                  <a:pt x="1348063" y="0"/>
                </a:cubicBezTo>
                <a:cubicBezTo>
                  <a:pt x="1456966" y="-19038"/>
                  <a:pt x="1604941" y="26817"/>
                  <a:pt x="1832892" y="0"/>
                </a:cubicBezTo>
                <a:cubicBezTo>
                  <a:pt x="2060843" y="-26817"/>
                  <a:pt x="2187872" y="27753"/>
                  <a:pt x="2530574" y="0"/>
                </a:cubicBezTo>
                <a:cubicBezTo>
                  <a:pt x="2873276" y="-27753"/>
                  <a:pt x="3033771" y="73416"/>
                  <a:pt x="3334681" y="0"/>
                </a:cubicBezTo>
                <a:cubicBezTo>
                  <a:pt x="3635591" y="-73416"/>
                  <a:pt x="3613495" y="43244"/>
                  <a:pt x="3713085" y="0"/>
                </a:cubicBezTo>
                <a:cubicBezTo>
                  <a:pt x="3812675" y="-43244"/>
                  <a:pt x="3959499" y="31632"/>
                  <a:pt x="4197914" y="0"/>
                </a:cubicBezTo>
                <a:cubicBezTo>
                  <a:pt x="4436329" y="-31632"/>
                  <a:pt x="4468523" y="22195"/>
                  <a:pt x="4576318" y="0"/>
                </a:cubicBezTo>
                <a:cubicBezTo>
                  <a:pt x="4684113" y="-22195"/>
                  <a:pt x="4724855" y="29459"/>
                  <a:pt x="4848296" y="0"/>
                </a:cubicBezTo>
                <a:cubicBezTo>
                  <a:pt x="4971737" y="-29459"/>
                  <a:pt x="5424551" y="34456"/>
                  <a:pt x="5652403" y="0"/>
                </a:cubicBezTo>
                <a:cubicBezTo>
                  <a:pt x="5880255" y="-34456"/>
                  <a:pt x="6043865" y="65902"/>
                  <a:pt x="6243659" y="0"/>
                </a:cubicBezTo>
                <a:cubicBezTo>
                  <a:pt x="6443453" y="-65902"/>
                  <a:pt x="6685505" y="29528"/>
                  <a:pt x="6941340" y="0"/>
                </a:cubicBezTo>
                <a:cubicBezTo>
                  <a:pt x="7197175" y="-29528"/>
                  <a:pt x="7272479" y="27052"/>
                  <a:pt x="7426170" y="0"/>
                </a:cubicBezTo>
                <a:cubicBezTo>
                  <a:pt x="7579861" y="-27052"/>
                  <a:pt x="7869464" y="3161"/>
                  <a:pt x="8017425" y="0"/>
                </a:cubicBezTo>
                <a:cubicBezTo>
                  <a:pt x="8165387" y="-3161"/>
                  <a:pt x="8328979" y="64848"/>
                  <a:pt x="8608681" y="0"/>
                </a:cubicBezTo>
                <a:cubicBezTo>
                  <a:pt x="8888383" y="-64848"/>
                  <a:pt x="8855013" y="31247"/>
                  <a:pt x="8987084" y="0"/>
                </a:cubicBezTo>
                <a:cubicBezTo>
                  <a:pt x="9119155" y="-31247"/>
                  <a:pt x="9492509" y="71556"/>
                  <a:pt x="9684766" y="0"/>
                </a:cubicBezTo>
                <a:cubicBezTo>
                  <a:pt x="9877023" y="-71556"/>
                  <a:pt x="10197493" y="11183"/>
                  <a:pt x="10642600" y="0"/>
                </a:cubicBezTo>
                <a:cubicBezTo>
                  <a:pt x="10673518" y="147390"/>
                  <a:pt x="10599459" y="488546"/>
                  <a:pt x="10642600" y="701040"/>
                </a:cubicBezTo>
                <a:cubicBezTo>
                  <a:pt x="10685741" y="913534"/>
                  <a:pt x="10578327" y="1030630"/>
                  <a:pt x="10642600" y="1285240"/>
                </a:cubicBezTo>
                <a:cubicBezTo>
                  <a:pt x="10706873" y="1539850"/>
                  <a:pt x="10613172" y="1571806"/>
                  <a:pt x="10642600" y="1694180"/>
                </a:cubicBezTo>
                <a:cubicBezTo>
                  <a:pt x="10672028" y="1816554"/>
                  <a:pt x="10602209" y="2022958"/>
                  <a:pt x="10642600" y="2161540"/>
                </a:cubicBezTo>
                <a:cubicBezTo>
                  <a:pt x="10682991" y="2300122"/>
                  <a:pt x="10605512" y="2522379"/>
                  <a:pt x="10642600" y="2745740"/>
                </a:cubicBezTo>
                <a:cubicBezTo>
                  <a:pt x="10679688" y="2969101"/>
                  <a:pt x="10627121" y="3199312"/>
                  <a:pt x="10642600" y="3329940"/>
                </a:cubicBezTo>
                <a:cubicBezTo>
                  <a:pt x="10658079" y="3460568"/>
                  <a:pt x="10576843" y="3697295"/>
                  <a:pt x="10642600" y="3972560"/>
                </a:cubicBezTo>
                <a:cubicBezTo>
                  <a:pt x="10708357" y="4247825"/>
                  <a:pt x="10574747" y="4457748"/>
                  <a:pt x="10642600" y="4615180"/>
                </a:cubicBezTo>
                <a:cubicBezTo>
                  <a:pt x="10710453" y="4772612"/>
                  <a:pt x="10602527" y="5009272"/>
                  <a:pt x="10642600" y="5199380"/>
                </a:cubicBezTo>
                <a:cubicBezTo>
                  <a:pt x="10682673" y="5389488"/>
                  <a:pt x="10611305" y="5550096"/>
                  <a:pt x="10642600" y="5842000"/>
                </a:cubicBezTo>
                <a:cubicBezTo>
                  <a:pt x="10315047" y="5883198"/>
                  <a:pt x="10194112" y="5776986"/>
                  <a:pt x="9944918" y="5842000"/>
                </a:cubicBezTo>
                <a:cubicBezTo>
                  <a:pt x="9695724" y="5907014"/>
                  <a:pt x="9749864" y="5799785"/>
                  <a:pt x="9566515" y="5842000"/>
                </a:cubicBezTo>
                <a:cubicBezTo>
                  <a:pt x="9383166" y="5884215"/>
                  <a:pt x="9239194" y="5793960"/>
                  <a:pt x="8975259" y="5842000"/>
                </a:cubicBezTo>
                <a:cubicBezTo>
                  <a:pt x="8711324" y="5890040"/>
                  <a:pt x="8691276" y="5805549"/>
                  <a:pt x="8596856" y="5842000"/>
                </a:cubicBezTo>
                <a:cubicBezTo>
                  <a:pt x="8502436" y="5878451"/>
                  <a:pt x="8427903" y="5815627"/>
                  <a:pt x="8324878" y="5842000"/>
                </a:cubicBezTo>
                <a:cubicBezTo>
                  <a:pt x="8221853" y="5868373"/>
                  <a:pt x="7682731" y="5819493"/>
                  <a:pt x="7520771" y="5842000"/>
                </a:cubicBezTo>
                <a:cubicBezTo>
                  <a:pt x="7358811" y="5864507"/>
                  <a:pt x="6939463" y="5767096"/>
                  <a:pt x="6716663" y="5842000"/>
                </a:cubicBezTo>
                <a:cubicBezTo>
                  <a:pt x="6493863" y="5916904"/>
                  <a:pt x="6562811" y="5826845"/>
                  <a:pt x="6444686" y="5842000"/>
                </a:cubicBezTo>
                <a:cubicBezTo>
                  <a:pt x="6326561" y="5857155"/>
                  <a:pt x="6007944" y="5807138"/>
                  <a:pt x="5853430" y="5842000"/>
                </a:cubicBezTo>
                <a:cubicBezTo>
                  <a:pt x="5698916" y="5876862"/>
                  <a:pt x="5416931" y="5828199"/>
                  <a:pt x="5049322" y="5842000"/>
                </a:cubicBezTo>
                <a:cubicBezTo>
                  <a:pt x="4681713" y="5855801"/>
                  <a:pt x="4596194" y="5790710"/>
                  <a:pt x="4458067" y="5842000"/>
                </a:cubicBezTo>
                <a:cubicBezTo>
                  <a:pt x="4319940" y="5893290"/>
                  <a:pt x="3839634" y="5766279"/>
                  <a:pt x="3653959" y="5842000"/>
                </a:cubicBezTo>
                <a:cubicBezTo>
                  <a:pt x="3468284" y="5917721"/>
                  <a:pt x="3201677" y="5772263"/>
                  <a:pt x="2956278" y="5842000"/>
                </a:cubicBezTo>
                <a:cubicBezTo>
                  <a:pt x="2710879" y="5911737"/>
                  <a:pt x="2598009" y="5841038"/>
                  <a:pt x="2471448" y="5842000"/>
                </a:cubicBezTo>
                <a:cubicBezTo>
                  <a:pt x="2344887" y="5842962"/>
                  <a:pt x="2173097" y="5783931"/>
                  <a:pt x="1880193" y="5842000"/>
                </a:cubicBezTo>
                <a:cubicBezTo>
                  <a:pt x="1587290" y="5900069"/>
                  <a:pt x="1452598" y="5767905"/>
                  <a:pt x="1182511" y="5842000"/>
                </a:cubicBezTo>
                <a:cubicBezTo>
                  <a:pt x="912424" y="5916095"/>
                  <a:pt x="955422" y="5803679"/>
                  <a:pt x="804108" y="5842000"/>
                </a:cubicBezTo>
                <a:cubicBezTo>
                  <a:pt x="652794" y="5880321"/>
                  <a:pt x="312759" y="5823415"/>
                  <a:pt x="0" y="5842000"/>
                </a:cubicBezTo>
                <a:cubicBezTo>
                  <a:pt x="-16887" y="5559016"/>
                  <a:pt x="14829" y="5390815"/>
                  <a:pt x="0" y="5199380"/>
                </a:cubicBezTo>
                <a:cubicBezTo>
                  <a:pt x="-14829" y="5007945"/>
                  <a:pt x="10834" y="4669435"/>
                  <a:pt x="0" y="4498340"/>
                </a:cubicBezTo>
                <a:cubicBezTo>
                  <a:pt x="-10834" y="4327245"/>
                  <a:pt x="13054" y="4143966"/>
                  <a:pt x="0" y="4030980"/>
                </a:cubicBezTo>
                <a:cubicBezTo>
                  <a:pt x="-13054" y="3917994"/>
                  <a:pt x="1096" y="3810707"/>
                  <a:pt x="0" y="3622040"/>
                </a:cubicBezTo>
                <a:cubicBezTo>
                  <a:pt x="-1096" y="3433373"/>
                  <a:pt x="39668" y="3258932"/>
                  <a:pt x="0" y="3096260"/>
                </a:cubicBezTo>
                <a:cubicBezTo>
                  <a:pt x="-39668" y="2933588"/>
                  <a:pt x="34999" y="2853908"/>
                  <a:pt x="0" y="2687320"/>
                </a:cubicBezTo>
                <a:cubicBezTo>
                  <a:pt x="-34999" y="2520732"/>
                  <a:pt x="1958" y="2403853"/>
                  <a:pt x="0" y="2278380"/>
                </a:cubicBezTo>
                <a:cubicBezTo>
                  <a:pt x="-1958" y="2152907"/>
                  <a:pt x="30085" y="1953101"/>
                  <a:pt x="0" y="1694180"/>
                </a:cubicBezTo>
                <a:cubicBezTo>
                  <a:pt x="-30085" y="1435259"/>
                  <a:pt x="26119" y="1307014"/>
                  <a:pt x="0" y="1168400"/>
                </a:cubicBezTo>
                <a:cubicBezTo>
                  <a:pt x="-26119" y="1029786"/>
                  <a:pt x="34641" y="882478"/>
                  <a:pt x="0" y="701040"/>
                </a:cubicBezTo>
                <a:cubicBezTo>
                  <a:pt x="-34641" y="519602"/>
                  <a:pt x="14506" y="30875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40601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601ADA-6D17-4D89-960B-0C0CDD5F0B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585" b="287"/>
          <a:stretch/>
        </p:blipFill>
        <p:spPr>
          <a:xfrm>
            <a:off x="1569158" y="2204405"/>
            <a:ext cx="9949742" cy="37391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BC693C-75AB-41FD-B2C5-31A73FBFA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901" y="724040"/>
            <a:ext cx="8254999" cy="123454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B5A77BB-2304-4945-86D2-452C900DB9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912819"/>
            <a:ext cx="1962150" cy="392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98ECE449-0D87-4D6D-91E3-8236B05A6AEC}"/>
              </a:ext>
            </a:extLst>
          </p:cNvPr>
          <p:cNvSpPr/>
          <p:nvPr/>
        </p:nvSpPr>
        <p:spPr>
          <a:xfrm>
            <a:off x="0" y="200385"/>
            <a:ext cx="2146300" cy="650515"/>
          </a:xfrm>
          <a:custGeom>
            <a:avLst/>
            <a:gdLst>
              <a:gd name="connsiteX0" fmla="*/ 0 w 2146300"/>
              <a:gd name="connsiteY0" fmla="*/ 0 h 650515"/>
              <a:gd name="connsiteX1" fmla="*/ 455261 w 2146300"/>
              <a:gd name="connsiteY1" fmla="*/ 0 h 650515"/>
              <a:gd name="connsiteX2" fmla="*/ 910522 w 2146300"/>
              <a:gd name="connsiteY2" fmla="*/ 0 h 650515"/>
              <a:gd name="connsiteX3" fmla="*/ 1329361 w 2146300"/>
              <a:gd name="connsiteY3" fmla="*/ 0 h 650515"/>
              <a:gd name="connsiteX4" fmla="*/ 1821043 w 2146300"/>
              <a:gd name="connsiteY4" fmla="*/ 0 h 650515"/>
              <a:gd name="connsiteX5" fmla="*/ 2146300 w 2146300"/>
              <a:gd name="connsiteY5" fmla="*/ 325258 h 650515"/>
              <a:gd name="connsiteX6" fmla="*/ 1821043 w 2146300"/>
              <a:gd name="connsiteY6" fmla="*/ 650515 h 650515"/>
              <a:gd name="connsiteX7" fmla="*/ 1365782 w 2146300"/>
              <a:gd name="connsiteY7" fmla="*/ 650515 h 650515"/>
              <a:gd name="connsiteX8" fmla="*/ 892311 w 2146300"/>
              <a:gd name="connsiteY8" fmla="*/ 650515 h 650515"/>
              <a:gd name="connsiteX9" fmla="*/ 418840 w 2146300"/>
              <a:gd name="connsiteY9" fmla="*/ 650515 h 650515"/>
              <a:gd name="connsiteX10" fmla="*/ 0 w 2146300"/>
              <a:gd name="connsiteY10" fmla="*/ 650515 h 650515"/>
              <a:gd name="connsiteX11" fmla="*/ 0 w 2146300"/>
              <a:gd name="connsiteY11" fmla="*/ 325258 h 650515"/>
              <a:gd name="connsiteX12" fmla="*/ 0 w 2146300"/>
              <a:gd name="connsiteY12" fmla="*/ 0 h 65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6300" h="650515" fill="none" extrusionOk="0">
                <a:moveTo>
                  <a:pt x="0" y="0"/>
                </a:moveTo>
                <a:cubicBezTo>
                  <a:pt x="138254" y="-7116"/>
                  <a:pt x="254844" y="48808"/>
                  <a:pt x="455261" y="0"/>
                </a:cubicBezTo>
                <a:cubicBezTo>
                  <a:pt x="655678" y="-48808"/>
                  <a:pt x="774829" y="38589"/>
                  <a:pt x="910522" y="0"/>
                </a:cubicBezTo>
                <a:cubicBezTo>
                  <a:pt x="1046215" y="-38589"/>
                  <a:pt x="1143629" y="45846"/>
                  <a:pt x="1329361" y="0"/>
                </a:cubicBezTo>
                <a:cubicBezTo>
                  <a:pt x="1515093" y="-45846"/>
                  <a:pt x="1689563" y="49064"/>
                  <a:pt x="1821043" y="0"/>
                </a:cubicBezTo>
                <a:cubicBezTo>
                  <a:pt x="1940194" y="72443"/>
                  <a:pt x="2051405" y="282167"/>
                  <a:pt x="2146300" y="325258"/>
                </a:cubicBezTo>
                <a:cubicBezTo>
                  <a:pt x="2024501" y="470571"/>
                  <a:pt x="1885061" y="531688"/>
                  <a:pt x="1821043" y="650515"/>
                </a:cubicBezTo>
                <a:cubicBezTo>
                  <a:pt x="1603065" y="660204"/>
                  <a:pt x="1581961" y="645367"/>
                  <a:pt x="1365782" y="650515"/>
                </a:cubicBezTo>
                <a:cubicBezTo>
                  <a:pt x="1149603" y="655663"/>
                  <a:pt x="1025713" y="625642"/>
                  <a:pt x="892311" y="650515"/>
                </a:cubicBezTo>
                <a:cubicBezTo>
                  <a:pt x="758909" y="675388"/>
                  <a:pt x="516333" y="648608"/>
                  <a:pt x="418840" y="650515"/>
                </a:cubicBezTo>
                <a:cubicBezTo>
                  <a:pt x="321347" y="652422"/>
                  <a:pt x="166324" y="601011"/>
                  <a:pt x="0" y="650515"/>
                </a:cubicBezTo>
                <a:cubicBezTo>
                  <a:pt x="-12816" y="571197"/>
                  <a:pt x="7514" y="460245"/>
                  <a:pt x="0" y="325258"/>
                </a:cubicBezTo>
                <a:cubicBezTo>
                  <a:pt x="-7514" y="190271"/>
                  <a:pt x="33068" y="110051"/>
                  <a:pt x="0" y="0"/>
                </a:cubicBezTo>
                <a:close/>
              </a:path>
              <a:path w="2146300" h="650515" stroke="0" extrusionOk="0">
                <a:moveTo>
                  <a:pt x="0" y="0"/>
                </a:moveTo>
                <a:cubicBezTo>
                  <a:pt x="153550" y="-42131"/>
                  <a:pt x="215849" y="42864"/>
                  <a:pt x="400629" y="0"/>
                </a:cubicBezTo>
                <a:cubicBezTo>
                  <a:pt x="585409" y="-42864"/>
                  <a:pt x="707589" y="35498"/>
                  <a:pt x="892311" y="0"/>
                </a:cubicBezTo>
                <a:cubicBezTo>
                  <a:pt x="1077033" y="-35498"/>
                  <a:pt x="1146966" y="8932"/>
                  <a:pt x="1347572" y="0"/>
                </a:cubicBezTo>
                <a:cubicBezTo>
                  <a:pt x="1548178" y="-8932"/>
                  <a:pt x="1614129" y="23260"/>
                  <a:pt x="1821043" y="0"/>
                </a:cubicBezTo>
                <a:cubicBezTo>
                  <a:pt x="1917035" y="55097"/>
                  <a:pt x="2056229" y="241018"/>
                  <a:pt x="2146300" y="325258"/>
                </a:cubicBezTo>
                <a:cubicBezTo>
                  <a:pt x="2049620" y="437235"/>
                  <a:pt x="1879057" y="573026"/>
                  <a:pt x="1821043" y="650515"/>
                </a:cubicBezTo>
                <a:cubicBezTo>
                  <a:pt x="1679562" y="658421"/>
                  <a:pt x="1473193" y="647798"/>
                  <a:pt x="1383993" y="650515"/>
                </a:cubicBezTo>
                <a:cubicBezTo>
                  <a:pt x="1294793" y="653232"/>
                  <a:pt x="1117295" y="605981"/>
                  <a:pt x="983363" y="650515"/>
                </a:cubicBezTo>
                <a:cubicBezTo>
                  <a:pt x="849431" y="695049"/>
                  <a:pt x="676108" y="638218"/>
                  <a:pt x="546313" y="650515"/>
                </a:cubicBezTo>
                <a:cubicBezTo>
                  <a:pt x="416518" y="662812"/>
                  <a:pt x="224254" y="590388"/>
                  <a:pt x="0" y="650515"/>
                </a:cubicBezTo>
                <a:cubicBezTo>
                  <a:pt x="-11199" y="511773"/>
                  <a:pt x="5147" y="469670"/>
                  <a:pt x="0" y="344773"/>
                </a:cubicBezTo>
                <a:cubicBezTo>
                  <a:pt x="-5147" y="219876"/>
                  <a:pt x="2726" y="11948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75383460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744D32-A8F3-4E68-AD40-4B1B3B3D0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1391580" y="4945720"/>
            <a:ext cx="3254871" cy="56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21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774121-7C13-4D27-BD9B-EC08569DE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8181"/>
            <a:ext cx="1217169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6B61FA-277F-4B52-865C-B4AC02DA6628}"/>
              </a:ext>
            </a:extLst>
          </p:cNvPr>
          <p:cNvSpPr/>
          <p:nvPr/>
        </p:nvSpPr>
        <p:spPr>
          <a:xfrm>
            <a:off x="1041400" y="673100"/>
            <a:ext cx="10642600" cy="5842000"/>
          </a:xfrm>
          <a:custGeom>
            <a:avLst/>
            <a:gdLst>
              <a:gd name="connsiteX0" fmla="*/ 0 w 10642600"/>
              <a:gd name="connsiteY0" fmla="*/ 0 h 5842000"/>
              <a:gd name="connsiteX1" fmla="*/ 804108 w 10642600"/>
              <a:gd name="connsiteY1" fmla="*/ 0 h 5842000"/>
              <a:gd name="connsiteX2" fmla="*/ 1288937 w 10642600"/>
              <a:gd name="connsiteY2" fmla="*/ 0 h 5842000"/>
              <a:gd name="connsiteX3" fmla="*/ 1773767 w 10642600"/>
              <a:gd name="connsiteY3" fmla="*/ 0 h 5842000"/>
              <a:gd name="connsiteX4" fmla="*/ 2045744 w 10642600"/>
              <a:gd name="connsiteY4" fmla="*/ 0 h 5842000"/>
              <a:gd name="connsiteX5" fmla="*/ 2424148 w 10642600"/>
              <a:gd name="connsiteY5" fmla="*/ 0 h 5842000"/>
              <a:gd name="connsiteX6" fmla="*/ 2696125 w 10642600"/>
              <a:gd name="connsiteY6" fmla="*/ 0 h 5842000"/>
              <a:gd name="connsiteX7" fmla="*/ 3287381 w 10642600"/>
              <a:gd name="connsiteY7" fmla="*/ 0 h 5842000"/>
              <a:gd name="connsiteX8" fmla="*/ 3559358 w 10642600"/>
              <a:gd name="connsiteY8" fmla="*/ 0 h 5842000"/>
              <a:gd name="connsiteX9" fmla="*/ 3937762 w 10642600"/>
              <a:gd name="connsiteY9" fmla="*/ 0 h 5842000"/>
              <a:gd name="connsiteX10" fmla="*/ 4529018 w 10642600"/>
              <a:gd name="connsiteY10" fmla="*/ 0 h 5842000"/>
              <a:gd name="connsiteX11" fmla="*/ 5013847 w 10642600"/>
              <a:gd name="connsiteY11" fmla="*/ 0 h 5842000"/>
              <a:gd name="connsiteX12" fmla="*/ 5285825 w 10642600"/>
              <a:gd name="connsiteY12" fmla="*/ 0 h 5842000"/>
              <a:gd name="connsiteX13" fmla="*/ 6089932 w 10642600"/>
              <a:gd name="connsiteY13" fmla="*/ 0 h 5842000"/>
              <a:gd name="connsiteX14" fmla="*/ 6468336 w 10642600"/>
              <a:gd name="connsiteY14" fmla="*/ 0 h 5842000"/>
              <a:gd name="connsiteX15" fmla="*/ 6953165 w 10642600"/>
              <a:gd name="connsiteY15" fmla="*/ 0 h 5842000"/>
              <a:gd name="connsiteX16" fmla="*/ 7331569 w 10642600"/>
              <a:gd name="connsiteY16" fmla="*/ 0 h 5842000"/>
              <a:gd name="connsiteX17" fmla="*/ 7603546 w 10642600"/>
              <a:gd name="connsiteY17" fmla="*/ 0 h 5842000"/>
              <a:gd name="connsiteX18" fmla="*/ 7981950 w 10642600"/>
              <a:gd name="connsiteY18" fmla="*/ 0 h 5842000"/>
              <a:gd name="connsiteX19" fmla="*/ 8253928 w 10642600"/>
              <a:gd name="connsiteY19" fmla="*/ 0 h 5842000"/>
              <a:gd name="connsiteX20" fmla="*/ 8525905 w 10642600"/>
              <a:gd name="connsiteY20" fmla="*/ 0 h 5842000"/>
              <a:gd name="connsiteX21" fmla="*/ 8904309 w 10642600"/>
              <a:gd name="connsiteY21" fmla="*/ 0 h 5842000"/>
              <a:gd name="connsiteX22" fmla="*/ 9389138 w 10642600"/>
              <a:gd name="connsiteY22" fmla="*/ 0 h 5842000"/>
              <a:gd name="connsiteX23" fmla="*/ 9767542 w 10642600"/>
              <a:gd name="connsiteY23" fmla="*/ 0 h 5842000"/>
              <a:gd name="connsiteX24" fmla="*/ 10642600 w 10642600"/>
              <a:gd name="connsiteY24" fmla="*/ 0 h 5842000"/>
              <a:gd name="connsiteX25" fmla="*/ 10642600 w 10642600"/>
              <a:gd name="connsiteY25" fmla="*/ 584200 h 5842000"/>
              <a:gd name="connsiteX26" fmla="*/ 10642600 w 10642600"/>
              <a:gd name="connsiteY26" fmla="*/ 1168400 h 5842000"/>
              <a:gd name="connsiteX27" fmla="*/ 10642600 w 10642600"/>
              <a:gd name="connsiteY27" fmla="*/ 1635760 h 5842000"/>
              <a:gd name="connsiteX28" fmla="*/ 10642600 w 10642600"/>
              <a:gd name="connsiteY28" fmla="*/ 2336800 h 5842000"/>
              <a:gd name="connsiteX29" fmla="*/ 10642600 w 10642600"/>
              <a:gd name="connsiteY29" fmla="*/ 3037840 h 5842000"/>
              <a:gd name="connsiteX30" fmla="*/ 10642600 w 10642600"/>
              <a:gd name="connsiteY30" fmla="*/ 3622040 h 5842000"/>
              <a:gd name="connsiteX31" fmla="*/ 10642600 w 10642600"/>
              <a:gd name="connsiteY31" fmla="*/ 4030980 h 5842000"/>
              <a:gd name="connsiteX32" fmla="*/ 10642600 w 10642600"/>
              <a:gd name="connsiteY32" fmla="*/ 4673600 h 5842000"/>
              <a:gd name="connsiteX33" fmla="*/ 10642600 w 10642600"/>
              <a:gd name="connsiteY33" fmla="*/ 5199380 h 5842000"/>
              <a:gd name="connsiteX34" fmla="*/ 10642600 w 10642600"/>
              <a:gd name="connsiteY34" fmla="*/ 5842000 h 5842000"/>
              <a:gd name="connsiteX35" fmla="*/ 10264196 w 10642600"/>
              <a:gd name="connsiteY35" fmla="*/ 5842000 h 5842000"/>
              <a:gd name="connsiteX36" fmla="*/ 9992219 w 10642600"/>
              <a:gd name="connsiteY36" fmla="*/ 5842000 h 5842000"/>
              <a:gd name="connsiteX37" fmla="*/ 9294537 w 10642600"/>
              <a:gd name="connsiteY37" fmla="*/ 5842000 h 5842000"/>
              <a:gd name="connsiteX38" fmla="*/ 8490430 w 10642600"/>
              <a:gd name="connsiteY38" fmla="*/ 5842000 h 5842000"/>
              <a:gd name="connsiteX39" fmla="*/ 7792748 w 10642600"/>
              <a:gd name="connsiteY39" fmla="*/ 5842000 h 5842000"/>
              <a:gd name="connsiteX40" fmla="*/ 7095067 w 10642600"/>
              <a:gd name="connsiteY40" fmla="*/ 5842000 h 5842000"/>
              <a:gd name="connsiteX41" fmla="*/ 6290959 w 10642600"/>
              <a:gd name="connsiteY41" fmla="*/ 5842000 h 5842000"/>
              <a:gd name="connsiteX42" fmla="*/ 5806130 w 10642600"/>
              <a:gd name="connsiteY42" fmla="*/ 5842000 h 5842000"/>
              <a:gd name="connsiteX43" fmla="*/ 5534152 w 10642600"/>
              <a:gd name="connsiteY43" fmla="*/ 5842000 h 5842000"/>
              <a:gd name="connsiteX44" fmla="*/ 4730044 w 10642600"/>
              <a:gd name="connsiteY44" fmla="*/ 5842000 h 5842000"/>
              <a:gd name="connsiteX45" fmla="*/ 3925937 w 10642600"/>
              <a:gd name="connsiteY45" fmla="*/ 5842000 h 5842000"/>
              <a:gd name="connsiteX46" fmla="*/ 3228255 w 10642600"/>
              <a:gd name="connsiteY46" fmla="*/ 5842000 h 5842000"/>
              <a:gd name="connsiteX47" fmla="*/ 2530574 w 10642600"/>
              <a:gd name="connsiteY47" fmla="*/ 5842000 h 5842000"/>
              <a:gd name="connsiteX48" fmla="*/ 2045744 w 10642600"/>
              <a:gd name="connsiteY48" fmla="*/ 5842000 h 5842000"/>
              <a:gd name="connsiteX49" fmla="*/ 1667341 w 10642600"/>
              <a:gd name="connsiteY49" fmla="*/ 5842000 h 5842000"/>
              <a:gd name="connsiteX50" fmla="*/ 1395363 w 10642600"/>
              <a:gd name="connsiteY50" fmla="*/ 5842000 h 5842000"/>
              <a:gd name="connsiteX51" fmla="*/ 591256 w 10642600"/>
              <a:gd name="connsiteY51" fmla="*/ 5842000 h 5842000"/>
              <a:gd name="connsiteX52" fmla="*/ 0 w 10642600"/>
              <a:gd name="connsiteY52" fmla="*/ 5842000 h 5842000"/>
              <a:gd name="connsiteX53" fmla="*/ 0 w 10642600"/>
              <a:gd name="connsiteY53" fmla="*/ 5316220 h 5842000"/>
              <a:gd name="connsiteX54" fmla="*/ 0 w 10642600"/>
              <a:gd name="connsiteY54" fmla="*/ 4848860 h 5842000"/>
              <a:gd name="connsiteX55" fmla="*/ 0 w 10642600"/>
              <a:gd name="connsiteY55" fmla="*/ 4323080 h 5842000"/>
              <a:gd name="connsiteX56" fmla="*/ 0 w 10642600"/>
              <a:gd name="connsiteY56" fmla="*/ 3680460 h 5842000"/>
              <a:gd name="connsiteX57" fmla="*/ 0 w 10642600"/>
              <a:gd name="connsiteY57" fmla="*/ 3096260 h 5842000"/>
              <a:gd name="connsiteX58" fmla="*/ 0 w 10642600"/>
              <a:gd name="connsiteY58" fmla="*/ 2453640 h 5842000"/>
              <a:gd name="connsiteX59" fmla="*/ 0 w 10642600"/>
              <a:gd name="connsiteY59" fmla="*/ 2044700 h 5842000"/>
              <a:gd name="connsiteX60" fmla="*/ 0 w 10642600"/>
              <a:gd name="connsiteY60" fmla="*/ 1577340 h 5842000"/>
              <a:gd name="connsiteX61" fmla="*/ 0 w 10642600"/>
              <a:gd name="connsiteY61" fmla="*/ 934720 h 5842000"/>
              <a:gd name="connsiteX62" fmla="*/ 0 w 10642600"/>
              <a:gd name="connsiteY62" fmla="*/ 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0642600" h="5842000" fill="none" extrusionOk="0">
                <a:moveTo>
                  <a:pt x="0" y="0"/>
                </a:moveTo>
                <a:cubicBezTo>
                  <a:pt x="353090" y="-51811"/>
                  <a:pt x="449525" y="39544"/>
                  <a:pt x="804108" y="0"/>
                </a:cubicBezTo>
                <a:cubicBezTo>
                  <a:pt x="1158691" y="-39544"/>
                  <a:pt x="1094483" y="48175"/>
                  <a:pt x="1288937" y="0"/>
                </a:cubicBezTo>
                <a:cubicBezTo>
                  <a:pt x="1483391" y="-48175"/>
                  <a:pt x="1594754" y="2695"/>
                  <a:pt x="1773767" y="0"/>
                </a:cubicBezTo>
                <a:cubicBezTo>
                  <a:pt x="1952780" y="-2695"/>
                  <a:pt x="1912073" y="7262"/>
                  <a:pt x="2045744" y="0"/>
                </a:cubicBezTo>
                <a:cubicBezTo>
                  <a:pt x="2179415" y="-7262"/>
                  <a:pt x="2246302" y="20401"/>
                  <a:pt x="2424148" y="0"/>
                </a:cubicBezTo>
                <a:cubicBezTo>
                  <a:pt x="2601994" y="-20401"/>
                  <a:pt x="2634482" y="3302"/>
                  <a:pt x="2696125" y="0"/>
                </a:cubicBezTo>
                <a:cubicBezTo>
                  <a:pt x="2757768" y="-3302"/>
                  <a:pt x="3033389" y="54943"/>
                  <a:pt x="3287381" y="0"/>
                </a:cubicBezTo>
                <a:cubicBezTo>
                  <a:pt x="3541373" y="-54943"/>
                  <a:pt x="3430044" y="4311"/>
                  <a:pt x="3559358" y="0"/>
                </a:cubicBezTo>
                <a:cubicBezTo>
                  <a:pt x="3688672" y="-4311"/>
                  <a:pt x="3794890" y="7420"/>
                  <a:pt x="3937762" y="0"/>
                </a:cubicBezTo>
                <a:cubicBezTo>
                  <a:pt x="4080634" y="-7420"/>
                  <a:pt x="4233782" y="32155"/>
                  <a:pt x="4529018" y="0"/>
                </a:cubicBezTo>
                <a:cubicBezTo>
                  <a:pt x="4824254" y="-32155"/>
                  <a:pt x="4792329" y="35081"/>
                  <a:pt x="5013847" y="0"/>
                </a:cubicBezTo>
                <a:cubicBezTo>
                  <a:pt x="5235365" y="-35081"/>
                  <a:pt x="5168962" y="2648"/>
                  <a:pt x="5285825" y="0"/>
                </a:cubicBezTo>
                <a:cubicBezTo>
                  <a:pt x="5402688" y="-2648"/>
                  <a:pt x="5716417" y="40104"/>
                  <a:pt x="6089932" y="0"/>
                </a:cubicBezTo>
                <a:cubicBezTo>
                  <a:pt x="6463447" y="-40104"/>
                  <a:pt x="6375488" y="36265"/>
                  <a:pt x="6468336" y="0"/>
                </a:cubicBezTo>
                <a:cubicBezTo>
                  <a:pt x="6561184" y="-36265"/>
                  <a:pt x="6841417" y="695"/>
                  <a:pt x="6953165" y="0"/>
                </a:cubicBezTo>
                <a:cubicBezTo>
                  <a:pt x="7064913" y="-695"/>
                  <a:pt x="7228655" y="31622"/>
                  <a:pt x="7331569" y="0"/>
                </a:cubicBezTo>
                <a:cubicBezTo>
                  <a:pt x="7434483" y="-31622"/>
                  <a:pt x="7499172" y="17071"/>
                  <a:pt x="7603546" y="0"/>
                </a:cubicBezTo>
                <a:cubicBezTo>
                  <a:pt x="7707920" y="-17071"/>
                  <a:pt x="7824599" y="33426"/>
                  <a:pt x="7981950" y="0"/>
                </a:cubicBezTo>
                <a:cubicBezTo>
                  <a:pt x="8139301" y="-33426"/>
                  <a:pt x="8127459" y="29322"/>
                  <a:pt x="8253928" y="0"/>
                </a:cubicBezTo>
                <a:cubicBezTo>
                  <a:pt x="8380397" y="-29322"/>
                  <a:pt x="8446881" y="28970"/>
                  <a:pt x="8525905" y="0"/>
                </a:cubicBezTo>
                <a:cubicBezTo>
                  <a:pt x="8604929" y="-28970"/>
                  <a:pt x="8785203" y="25178"/>
                  <a:pt x="8904309" y="0"/>
                </a:cubicBezTo>
                <a:cubicBezTo>
                  <a:pt x="9023415" y="-25178"/>
                  <a:pt x="9172394" y="31015"/>
                  <a:pt x="9389138" y="0"/>
                </a:cubicBezTo>
                <a:cubicBezTo>
                  <a:pt x="9605882" y="-31015"/>
                  <a:pt x="9658919" y="18464"/>
                  <a:pt x="9767542" y="0"/>
                </a:cubicBezTo>
                <a:cubicBezTo>
                  <a:pt x="9876165" y="-18464"/>
                  <a:pt x="10423918" y="62092"/>
                  <a:pt x="10642600" y="0"/>
                </a:cubicBezTo>
                <a:cubicBezTo>
                  <a:pt x="10668526" y="163697"/>
                  <a:pt x="10614601" y="336804"/>
                  <a:pt x="10642600" y="584200"/>
                </a:cubicBezTo>
                <a:cubicBezTo>
                  <a:pt x="10670599" y="831596"/>
                  <a:pt x="10616631" y="990498"/>
                  <a:pt x="10642600" y="1168400"/>
                </a:cubicBezTo>
                <a:cubicBezTo>
                  <a:pt x="10668569" y="1346302"/>
                  <a:pt x="10592452" y="1426119"/>
                  <a:pt x="10642600" y="1635760"/>
                </a:cubicBezTo>
                <a:cubicBezTo>
                  <a:pt x="10692748" y="1845401"/>
                  <a:pt x="10603338" y="2052148"/>
                  <a:pt x="10642600" y="2336800"/>
                </a:cubicBezTo>
                <a:cubicBezTo>
                  <a:pt x="10681862" y="2621452"/>
                  <a:pt x="10641197" y="2794379"/>
                  <a:pt x="10642600" y="3037840"/>
                </a:cubicBezTo>
                <a:cubicBezTo>
                  <a:pt x="10644003" y="3281301"/>
                  <a:pt x="10612121" y="3484559"/>
                  <a:pt x="10642600" y="3622040"/>
                </a:cubicBezTo>
                <a:cubicBezTo>
                  <a:pt x="10673079" y="3759521"/>
                  <a:pt x="10613955" y="3844403"/>
                  <a:pt x="10642600" y="4030980"/>
                </a:cubicBezTo>
                <a:cubicBezTo>
                  <a:pt x="10671245" y="4217557"/>
                  <a:pt x="10589843" y="4451830"/>
                  <a:pt x="10642600" y="4673600"/>
                </a:cubicBezTo>
                <a:cubicBezTo>
                  <a:pt x="10695357" y="4895370"/>
                  <a:pt x="10591304" y="5041951"/>
                  <a:pt x="10642600" y="5199380"/>
                </a:cubicBezTo>
                <a:cubicBezTo>
                  <a:pt x="10693896" y="5356809"/>
                  <a:pt x="10595159" y="5620314"/>
                  <a:pt x="10642600" y="5842000"/>
                </a:cubicBezTo>
                <a:cubicBezTo>
                  <a:pt x="10454430" y="5875252"/>
                  <a:pt x="10406851" y="5830613"/>
                  <a:pt x="10264196" y="5842000"/>
                </a:cubicBezTo>
                <a:cubicBezTo>
                  <a:pt x="10121541" y="5853387"/>
                  <a:pt x="10085488" y="5824665"/>
                  <a:pt x="9992219" y="5842000"/>
                </a:cubicBezTo>
                <a:cubicBezTo>
                  <a:pt x="9898950" y="5859335"/>
                  <a:pt x="9610155" y="5792579"/>
                  <a:pt x="9294537" y="5842000"/>
                </a:cubicBezTo>
                <a:cubicBezTo>
                  <a:pt x="8978919" y="5891421"/>
                  <a:pt x="8850075" y="5753655"/>
                  <a:pt x="8490430" y="5842000"/>
                </a:cubicBezTo>
                <a:cubicBezTo>
                  <a:pt x="8130785" y="5930345"/>
                  <a:pt x="8039201" y="5793582"/>
                  <a:pt x="7792748" y="5842000"/>
                </a:cubicBezTo>
                <a:cubicBezTo>
                  <a:pt x="7546295" y="5890418"/>
                  <a:pt x="7313765" y="5832552"/>
                  <a:pt x="7095067" y="5842000"/>
                </a:cubicBezTo>
                <a:cubicBezTo>
                  <a:pt x="6876369" y="5851448"/>
                  <a:pt x="6542523" y="5807234"/>
                  <a:pt x="6290959" y="5842000"/>
                </a:cubicBezTo>
                <a:cubicBezTo>
                  <a:pt x="6039395" y="5876766"/>
                  <a:pt x="6006908" y="5835559"/>
                  <a:pt x="5806130" y="5842000"/>
                </a:cubicBezTo>
                <a:cubicBezTo>
                  <a:pt x="5605352" y="5848441"/>
                  <a:pt x="5625663" y="5826384"/>
                  <a:pt x="5534152" y="5842000"/>
                </a:cubicBezTo>
                <a:cubicBezTo>
                  <a:pt x="5442641" y="5857616"/>
                  <a:pt x="5016550" y="5751862"/>
                  <a:pt x="4730044" y="5842000"/>
                </a:cubicBezTo>
                <a:cubicBezTo>
                  <a:pt x="4443538" y="5932138"/>
                  <a:pt x="4171499" y="5781186"/>
                  <a:pt x="3925937" y="5842000"/>
                </a:cubicBezTo>
                <a:cubicBezTo>
                  <a:pt x="3680375" y="5902814"/>
                  <a:pt x="3484593" y="5795063"/>
                  <a:pt x="3228255" y="5842000"/>
                </a:cubicBezTo>
                <a:cubicBezTo>
                  <a:pt x="2971917" y="5888937"/>
                  <a:pt x="2695095" y="5837151"/>
                  <a:pt x="2530574" y="5842000"/>
                </a:cubicBezTo>
                <a:cubicBezTo>
                  <a:pt x="2366053" y="5846849"/>
                  <a:pt x="2160937" y="5812622"/>
                  <a:pt x="2045744" y="5842000"/>
                </a:cubicBezTo>
                <a:cubicBezTo>
                  <a:pt x="1930551" y="5871378"/>
                  <a:pt x="1771971" y="5830579"/>
                  <a:pt x="1667341" y="5842000"/>
                </a:cubicBezTo>
                <a:cubicBezTo>
                  <a:pt x="1562711" y="5853421"/>
                  <a:pt x="1524531" y="5838804"/>
                  <a:pt x="1395363" y="5842000"/>
                </a:cubicBezTo>
                <a:cubicBezTo>
                  <a:pt x="1266195" y="5845196"/>
                  <a:pt x="884128" y="5790424"/>
                  <a:pt x="591256" y="5842000"/>
                </a:cubicBezTo>
                <a:cubicBezTo>
                  <a:pt x="298384" y="5893576"/>
                  <a:pt x="239347" y="5792559"/>
                  <a:pt x="0" y="5842000"/>
                </a:cubicBezTo>
                <a:cubicBezTo>
                  <a:pt x="-30132" y="5662207"/>
                  <a:pt x="61257" y="5430938"/>
                  <a:pt x="0" y="5316220"/>
                </a:cubicBezTo>
                <a:cubicBezTo>
                  <a:pt x="-61257" y="5201502"/>
                  <a:pt x="17749" y="4995955"/>
                  <a:pt x="0" y="4848860"/>
                </a:cubicBezTo>
                <a:cubicBezTo>
                  <a:pt x="-17749" y="4701765"/>
                  <a:pt x="47040" y="4545908"/>
                  <a:pt x="0" y="4323080"/>
                </a:cubicBezTo>
                <a:cubicBezTo>
                  <a:pt x="-47040" y="4100252"/>
                  <a:pt x="69227" y="3913221"/>
                  <a:pt x="0" y="3680460"/>
                </a:cubicBezTo>
                <a:cubicBezTo>
                  <a:pt x="-69227" y="3447699"/>
                  <a:pt x="68809" y="3375181"/>
                  <a:pt x="0" y="3096260"/>
                </a:cubicBezTo>
                <a:cubicBezTo>
                  <a:pt x="-68809" y="2817339"/>
                  <a:pt x="69196" y="2640616"/>
                  <a:pt x="0" y="2453640"/>
                </a:cubicBezTo>
                <a:cubicBezTo>
                  <a:pt x="-69196" y="2266664"/>
                  <a:pt x="16328" y="2193758"/>
                  <a:pt x="0" y="2044700"/>
                </a:cubicBezTo>
                <a:cubicBezTo>
                  <a:pt x="-16328" y="1895642"/>
                  <a:pt x="13452" y="1765471"/>
                  <a:pt x="0" y="1577340"/>
                </a:cubicBezTo>
                <a:cubicBezTo>
                  <a:pt x="-13452" y="1389209"/>
                  <a:pt x="64779" y="1121973"/>
                  <a:pt x="0" y="934720"/>
                </a:cubicBezTo>
                <a:cubicBezTo>
                  <a:pt x="-64779" y="747467"/>
                  <a:pt x="14706" y="209609"/>
                  <a:pt x="0" y="0"/>
                </a:cubicBezTo>
                <a:close/>
              </a:path>
              <a:path w="10642600" h="5842000" stroke="0" extrusionOk="0">
                <a:moveTo>
                  <a:pt x="0" y="0"/>
                </a:moveTo>
                <a:cubicBezTo>
                  <a:pt x="140152" y="-7430"/>
                  <a:pt x="433798" y="79328"/>
                  <a:pt x="697682" y="0"/>
                </a:cubicBezTo>
                <a:cubicBezTo>
                  <a:pt x="961566" y="-79328"/>
                  <a:pt x="907941" y="12775"/>
                  <a:pt x="969659" y="0"/>
                </a:cubicBezTo>
                <a:cubicBezTo>
                  <a:pt x="1031377" y="-12775"/>
                  <a:pt x="1239160" y="19038"/>
                  <a:pt x="1348063" y="0"/>
                </a:cubicBezTo>
                <a:cubicBezTo>
                  <a:pt x="1456966" y="-19038"/>
                  <a:pt x="1604941" y="26817"/>
                  <a:pt x="1832892" y="0"/>
                </a:cubicBezTo>
                <a:cubicBezTo>
                  <a:pt x="2060843" y="-26817"/>
                  <a:pt x="2187872" y="27753"/>
                  <a:pt x="2530574" y="0"/>
                </a:cubicBezTo>
                <a:cubicBezTo>
                  <a:pt x="2873276" y="-27753"/>
                  <a:pt x="3033771" y="73416"/>
                  <a:pt x="3334681" y="0"/>
                </a:cubicBezTo>
                <a:cubicBezTo>
                  <a:pt x="3635591" y="-73416"/>
                  <a:pt x="3613495" y="43244"/>
                  <a:pt x="3713085" y="0"/>
                </a:cubicBezTo>
                <a:cubicBezTo>
                  <a:pt x="3812675" y="-43244"/>
                  <a:pt x="3959499" y="31632"/>
                  <a:pt x="4197914" y="0"/>
                </a:cubicBezTo>
                <a:cubicBezTo>
                  <a:pt x="4436329" y="-31632"/>
                  <a:pt x="4468523" y="22195"/>
                  <a:pt x="4576318" y="0"/>
                </a:cubicBezTo>
                <a:cubicBezTo>
                  <a:pt x="4684113" y="-22195"/>
                  <a:pt x="4724855" y="29459"/>
                  <a:pt x="4848296" y="0"/>
                </a:cubicBezTo>
                <a:cubicBezTo>
                  <a:pt x="4971737" y="-29459"/>
                  <a:pt x="5424551" y="34456"/>
                  <a:pt x="5652403" y="0"/>
                </a:cubicBezTo>
                <a:cubicBezTo>
                  <a:pt x="5880255" y="-34456"/>
                  <a:pt x="6043865" y="65902"/>
                  <a:pt x="6243659" y="0"/>
                </a:cubicBezTo>
                <a:cubicBezTo>
                  <a:pt x="6443453" y="-65902"/>
                  <a:pt x="6685505" y="29528"/>
                  <a:pt x="6941340" y="0"/>
                </a:cubicBezTo>
                <a:cubicBezTo>
                  <a:pt x="7197175" y="-29528"/>
                  <a:pt x="7272479" y="27052"/>
                  <a:pt x="7426170" y="0"/>
                </a:cubicBezTo>
                <a:cubicBezTo>
                  <a:pt x="7579861" y="-27052"/>
                  <a:pt x="7869464" y="3161"/>
                  <a:pt x="8017425" y="0"/>
                </a:cubicBezTo>
                <a:cubicBezTo>
                  <a:pt x="8165387" y="-3161"/>
                  <a:pt x="8328979" y="64848"/>
                  <a:pt x="8608681" y="0"/>
                </a:cubicBezTo>
                <a:cubicBezTo>
                  <a:pt x="8888383" y="-64848"/>
                  <a:pt x="8855013" y="31247"/>
                  <a:pt x="8987084" y="0"/>
                </a:cubicBezTo>
                <a:cubicBezTo>
                  <a:pt x="9119155" y="-31247"/>
                  <a:pt x="9492509" y="71556"/>
                  <a:pt x="9684766" y="0"/>
                </a:cubicBezTo>
                <a:cubicBezTo>
                  <a:pt x="9877023" y="-71556"/>
                  <a:pt x="10197493" y="11183"/>
                  <a:pt x="10642600" y="0"/>
                </a:cubicBezTo>
                <a:cubicBezTo>
                  <a:pt x="10673518" y="147390"/>
                  <a:pt x="10599459" y="488546"/>
                  <a:pt x="10642600" y="701040"/>
                </a:cubicBezTo>
                <a:cubicBezTo>
                  <a:pt x="10685741" y="913534"/>
                  <a:pt x="10578327" y="1030630"/>
                  <a:pt x="10642600" y="1285240"/>
                </a:cubicBezTo>
                <a:cubicBezTo>
                  <a:pt x="10706873" y="1539850"/>
                  <a:pt x="10613172" y="1571806"/>
                  <a:pt x="10642600" y="1694180"/>
                </a:cubicBezTo>
                <a:cubicBezTo>
                  <a:pt x="10672028" y="1816554"/>
                  <a:pt x="10602209" y="2022958"/>
                  <a:pt x="10642600" y="2161540"/>
                </a:cubicBezTo>
                <a:cubicBezTo>
                  <a:pt x="10682991" y="2300122"/>
                  <a:pt x="10605512" y="2522379"/>
                  <a:pt x="10642600" y="2745740"/>
                </a:cubicBezTo>
                <a:cubicBezTo>
                  <a:pt x="10679688" y="2969101"/>
                  <a:pt x="10627121" y="3199312"/>
                  <a:pt x="10642600" y="3329940"/>
                </a:cubicBezTo>
                <a:cubicBezTo>
                  <a:pt x="10658079" y="3460568"/>
                  <a:pt x="10576843" y="3697295"/>
                  <a:pt x="10642600" y="3972560"/>
                </a:cubicBezTo>
                <a:cubicBezTo>
                  <a:pt x="10708357" y="4247825"/>
                  <a:pt x="10574747" y="4457748"/>
                  <a:pt x="10642600" y="4615180"/>
                </a:cubicBezTo>
                <a:cubicBezTo>
                  <a:pt x="10710453" y="4772612"/>
                  <a:pt x="10602527" y="5009272"/>
                  <a:pt x="10642600" y="5199380"/>
                </a:cubicBezTo>
                <a:cubicBezTo>
                  <a:pt x="10682673" y="5389488"/>
                  <a:pt x="10611305" y="5550096"/>
                  <a:pt x="10642600" y="5842000"/>
                </a:cubicBezTo>
                <a:cubicBezTo>
                  <a:pt x="10315047" y="5883198"/>
                  <a:pt x="10194112" y="5776986"/>
                  <a:pt x="9944918" y="5842000"/>
                </a:cubicBezTo>
                <a:cubicBezTo>
                  <a:pt x="9695724" y="5907014"/>
                  <a:pt x="9749864" y="5799785"/>
                  <a:pt x="9566515" y="5842000"/>
                </a:cubicBezTo>
                <a:cubicBezTo>
                  <a:pt x="9383166" y="5884215"/>
                  <a:pt x="9239194" y="5793960"/>
                  <a:pt x="8975259" y="5842000"/>
                </a:cubicBezTo>
                <a:cubicBezTo>
                  <a:pt x="8711324" y="5890040"/>
                  <a:pt x="8691276" y="5805549"/>
                  <a:pt x="8596856" y="5842000"/>
                </a:cubicBezTo>
                <a:cubicBezTo>
                  <a:pt x="8502436" y="5878451"/>
                  <a:pt x="8427903" y="5815627"/>
                  <a:pt x="8324878" y="5842000"/>
                </a:cubicBezTo>
                <a:cubicBezTo>
                  <a:pt x="8221853" y="5868373"/>
                  <a:pt x="7682731" y="5819493"/>
                  <a:pt x="7520771" y="5842000"/>
                </a:cubicBezTo>
                <a:cubicBezTo>
                  <a:pt x="7358811" y="5864507"/>
                  <a:pt x="6939463" y="5767096"/>
                  <a:pt x="6716663" y="5842000"/>
                </a:cubicBezTo>
                <a:cubicBezTo>
                  <a:pt x="6493863" y="5916904"/>
                  <a:pt x="6562811" y="5826845"/>
                  <a:pt x="6444686" y="5842000"/>
                </a:cubicBezTo>
                <a:cubicBezTo>
                  <a:pt x="6326561" y="5857155"/>
                  <a:pt x="6007944" y="5807138"/>
                  <a:pt x="5853430" y="5842000"/>
                </a:cubicBezTo>
                <a:cubicBezTo>
                  <a:pt x="5698916" y="5876862"/>
                  <a:pt x="5416931" y="5828199"/>
                  <a:pt x="5049322" y="5842000"/>
                </a:cubicBezTo>
                <a:cubicBezTo>
                  <a:pt x="4681713" y="5855801"/>
                  <a:pt x="4596194" y="5790710"/>
                  <a:pt x="4458067" y="5842000"/>
                </a:cubicBezTo>
                <a:cubicBezTo>
                  <a:pt x="4319940" y="5893290"/>
                  <a:pt x="3839634" y="5766279"/>
                  <a:pt x="3653959" y="5842000"/>
                </a:cubicBezTo>
                <a:cubicBezTo>
                  <a:pt x="3468284" y="5917721"/>
                  <a:pt x="3201677" y="5772263"/>
                  <a:pt x="2956278" y="5842000"/>
                </a:cubicBezTo>
                <a:cubicBezTo>
                  <a:pt x="2710879" y="5911737"/>
                  <a:pt x="2598009" y="5841038"/>
                  <a:pt x="2471448" y="5842000"/>
                </a:cubicBezTo>
                <a:cubicBezTo>
                  <a:pt x="2344887" y="5842962"/>
                  <a:pt x="2173097" y="5783931"/>
                  <a:pt x="1880193" y="5842000"/>
                </a:cubicBezTo>
                <a:cubicBezTo>
                  <a:pt x="1587290" y="5900069"/>
                  <a:pt x="1452598" y="5767905"/>
                  <a:pt x="1182511" y="5842000"/>
                </a:cubicBezTo>
                <a:cubicBezTo>
                  <a:pt x="912424" y="5916095"/>
                  <a:pt x="955422" y="5803679"/>
                  <a:pt x="804108" y="5842000"/>
                </a:cubicBezTo>
                <a:cubicBezTo>
                  <a:pt x="652794" y="5880321"/>
                  <a:pt x="312759" y="5823415"/>
                  <a:pt x="0" y="5842000"/>
                </a:cubicBezTo>
                <a:cubicBezTo>
                  <a:pt x="-16887" y="5559016"/>
                  <a:pt x="14829" y="5390815"/>
                  <a:pt x="0" y="5199380"/>
                </a:cubicBezTo>
                <a:cubicBezTo>
                  <a:pt x="-14829" y="5007945"/>
                  <a:pt x="10834" y="4669435"/>
                  <a:pt x="0" y="4498340"/>
                </a:cubicBezTo>
                <a:cubicBezTo>
                  <a:pt x="-10834" y="4327245"/>
                  <a:pt x="13054" y="4143966"/>
                  <a:pt x="0" y="4030980"/>
                </a:cubicBezTo>
                <a:cubicBezTo>
                  <a:pt x="-13054" y="3917994"/>
                  <a:pt x="1096" y="3810707"/>
                  <a:pt x="0" y="3622040"/>
                </a:cubicBezTo>
                <a:cubicBezTo>
                  <a:pt x="-1096" y="3433373"/>
                  <a:pt x="39668" y="3258932"/>
                  <a:pt x="0" y="3096260"/>
                </a:cubicBezTo>
                <a:cubicBezTo>
                  <a:pt x="-39668" y="2933588"/>
                  <a:pt x="34999" y="2853908"/>
                  <a:pt x="0" y="2687320"/>
                </a:cubicBezTo>
                <a:cubicBezTo>
                  <a:pt x="-34999" y="2520732"/>
                  <a:pt x="1958" y="2403853"/>
                  <a:pt x="0" y="2278380"/>
                </a:cubicBezTo>
                <a:cubicBezTo>
                  <a:pt x="-1958" y="2152907"/>
                  <a:pt x="30085" y="1953101"/>
                  <a:pt x="0" y="1694180"/>
                </a:cubicBezTo>
                <a:cubicBezTo>
                  <a:pt x="-30085" y="1435259"/>
                  <a:pt x="26119" y="1307014"/>
                  <a:pt x="0" y="1168400"/>
                </a:cubicBezTo>
                <a:cubicBezTo>
                  <a:pt x="-26119" y="1029786"/>
                  <a:pt x="34641" y="882478"/>
                  <a:pt x="0" y="701040"/>
                </a:cubicBezTo>
                <a:cubicBezTo>
                  <a:pt x="-34641" y="519602"/>
                  <a:pt x="14506" y="30875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40601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A77BB-2304-4945-86D2-452C900DB9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2912819"/>
            <a:ext cx="1962150" cy="392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E459040-77B8-46D8-B55D-C08FD0A41573}"/>
              </a:ext>
            </a:extLst>
          </p:cNvPr>
          <p:cNvSpPr/>
          <p:nvPr/>
        </p:nvSpPr>
        <p:spPr>
          <a:xfrm>
            <a:off x="7470990" y="914594"/>
            <a:ext cx="37898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حدد نوع المعلم التالي : 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E41346-15B1-4314-8973-F019ABD4A650}"/>
              </a:ext>
            </a:extLst>
          </p:cNvPr>
          <p:cNvSpPr/>
          <p:nvPr/>
        </p:nvSpPr>
        <p:spPr>
          <a:xfrm>
            <a:off x="7161542" y="4806976"/>
            <a:ext cx="3048000" cy="707886"/>
          </a:xfrm>
          <a:custGeom>
            <a:avLst/>
            <a:gdLst>
              <a:gd name="connsiteX0" fmla="*/ 0 w 3048000"/>
              <a:gd name="connsiteY0" fmla="*/ 0 h 707886"/>
              <a:gd name="connsiteX1" fmla="*/ 609600 w 3048000"/>
              <a:gd name="connsiteY1" fmla="*/ 0 h 707886"/>
              <a:gd name="connsiteX2" fmla="*/ 1188720 w 3048000"/>
              <a:gd name="connsiteY2" fmla="*/ 0 h 707886"/>
              <a:gd name="connsiteX3" fmla="*/ 1798320 w 3048000"/>
              <a:gd name="connsiteY3" fmla="*/ 0 h 707886"/>
              <a:gd name="connsiteX4" fmla="*/ 2438400 w 3048000"/>
              <a:gd name="connsiteY4" fmla="*/ 0 h 707886"/>
              <a:gd name="connsiteX5" fmla="*/ 3048000 w 3048000"/>
              <a:gd name="connsiteY5" fmla="*/ 0 h 707886"/>
              <a:gd name="connsiteX6" fmla="*/ 3048000 w 3048000"/>
              <a:gd name="connsiteY6" fmla="*/ 353943 h 707886"/>
              <a:gd name="connsiteX7" fmla="*/ 3048000 w 3048000"/>
              <a:gd name="connsiteY7" fmla="*/ 707886 h 707886"/>
              <a:gd name="connsiteX8" fmla="*/ 2468880 w 3048000"/>
              <a:gd name="connsiteY8" fmla="*/ 707886 h 707886"/>
              <a:gd name="connsiteX9" fmla="*/ 1798320 w 3048000"/>
              <a:gd name="connsiteY9" fmla="*/ 707886 h 707886"/>
              <a:gd name="connsiteX10" fmla="*/ 1219200 w 3048000"/>
              <a:gd name="connsiteY10" fmla="*/ 707886 h 707886"/>
              <a:gd name="connsiteX11" fmla="*/ 609600 w 3048000"/>
              <a:gd name="connsiteY11" fmla="*/ 707886 h 707886"/>
              <a:gd name="connsiteX12" fmla="*/ 0 w 3048000"/>
              <a:gd name="connsiteY12" fmla="*/ 707886 h 707886"/>
              <a:gd name="connsiteX13" fmla="*/ 0 w 3048000"/>
              <a:gd name="connsiteY13" fmla="*/ 361022 h 707886"/>
              <a:gd name="connsiteX14" fmla="*/ 0 w 3048000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48000" h="707886" fill="none" extrusionOk="0">
                <a:moveTo>
                  <a:pt x="0" y="0"/>
                </a:moveTo>
                <a:cubicBezTo>
                  <a:pt x="283124" y="-16393"/>
                  <a:pt x="453880" y="3121"/>
                  <a:pt x="609600" y="0"/>
                </a:cubicBezTo>
                <a:cubicBezTo>
                  <a:pt x="765320" y="-3121"/>
                  <a:pt x="989359" y="23531"/>
                  <a:pt x="1188720" y="0"/>
                </a:cubicBezTo>
                <a:cubicBezTo>
                  <a:pt x="1388081" y="-23531"/>
                  <a:pt x="1655728" y="-4895"/>
                  <a:pt x="1798320" y="0"/>
                </a:cubicBezTo>
                <a:cubicBezTo>
                  <a:pt x="1940912" y="4895"/>
                  <a:pt x="2197594" y="5258"/>
                  <a:pt x="2438400" y="0"/>
                </a:cubicBezTo>
                <a:cubicBezTo>
                  <a:pt x="2679206" y="-5258"/>
                  <a:pt x="2772524" y="2724"/>
                  <a:pt x="3048000" y="0"/>
                </a:cubicBezTo>
                <a:cubicBezTo>
                  <a:pt x="3052129" y="152709"/>
                  <a:pt x="3048738" y="247535"/>
                  <a:pt x="3048000" y="353943"/>
                </a:cubicBezTo>
                <a:cubicBezTo>
                  <a:pt x="3047262" y="460351"/>
                  <a:pt x="3061061" y="569435"/>
                  <a:pt x="3048000" y="707886"/>
                </a:cubicBezTo>
                <a:cubicBezTo>
                  <a:pt x="2927753" y="679896"/>
                  <a:pt x="2636409" y="703521"/>
                  <a:pt x="2468880" y="707886"/>
                </a:cubicBezTo>
                <a:cubicBezTo>
                  <a:pt x="2301351" y="712251"/>
                  <a:pt x="2123535" y="684565"/>
                  <a:pt x="1798320" y="707886"/>
                </a:cubicBezTo>
                <a:cubicBezTo>
                  <a:pt x="1473105" y="731207"/>
                  <a:pt x="1503364" y="679757"/>
                  <a:pt x="1219200" y="707886"/>
                </a:cubicBezTo>
                <a:cubicBezTo>
                  <a:pt x="935036" y="736015"/>
                  <a:pt x="769035" y="724487"/>
                  <a:pt x="609600" y="707886"/>
                </a:cubicBezTo>
                <a:cubicBezTo>
                  <a:pt x="450165" y="691285"/>
                  <a:pt x="156463" y="684356"/>
                  <a:pt x="0" y="707886"/>
                </a:cubicBezTo>
                <a:cubicBezTo>
                  <a:pt x="2883" y="574551"/>
                  <a:pt x="15193" y="487298"/>
                  <a:pt x="0" y="361022"/>
                </a:cubicBezTo>
                <a:cubicBezTo>
                  <a:pt x="-15193" y="234746"/>
                  <a:pt x="-8529" y="157572"/>
                  <a:pt x="0" y="0"/>
                </a:cubicBezTo>
                <a:close/>
              </a:path>
              <a:path w="3048000" h="707886" stroke="0" extrusionOk="0">
                <a:moveTo>
                  <a:pt x="0" y="0"/>
                </a:moveTo>
                <a:cubicBezTo>
                  <a:pt x="204192" y="20042"/>
                  <a:pt x="380942" y="10842"/>
                  <a:pt x="548640" y="0"/>
                </a:cubicBezTo>
                <a:cubicBezTo>
                  <a:pt x="716338" y="-10842"/>
                  <a:pt x="922291" y="30868"/>
                  <a:pt x="1219200" y="0"/>
                </a:cubicBezTo>
                <a:cubicBezTo>
                  <a:pt x="1516109" y="-30868"/>
                  <a:pt x="1630057" y="10660"/>
                  <a:pt x="1767840" y="0"/>
                </a:cubicBezTo>
                <a:cubicBezTo>
                  <a:pt x="1905623" y="-10660"/>
                  <a:pt x="2088850" y="-20532"/>
                  <a:pt x="2286000" y="0"/>
                </a:cubicBezTo>
                <a:cubicBezTo>
                  <a:pt x="2483150" y="20532"/>
                  <a:pt x="2872465" y="19860"/>
                  <a:pt x="3048000" y="0"/>
                </a:cubicBezTo>
                <a:cubicBezTo>
                  <a:pt x="3051717" y="74345"/>
                  <a:pt x="3041478" y="254128"/>
                  <a:pt x="3048000" y="346864"/>
                </a:cubicBezTo>
                <a:cubicBezTo>
                  <a:pt x="3054522" y="439600"/>
                  <a:pt x="3051121" y="591351"/>
                  <a:pt x="3048000" y="707886"/>
                </a:cubicBezTo>
                <a:cubicBezTo>
                  <a:pt x="2750659" y="707051"/>
                  <a:pt x="2654430" y="715747"/>
                  <a:pt x="2377440" y="707886"/>
                </a:cubicBezTo>
                <a:cubicBezTo>
                  <a:pt x="2100450" y="700025"/>
                  <a:pt x="2018324" y="679648"/>
                  <a:pt x="1798320" y="707886"/>
                </a:cubicBezTo>
                <a:cubicBezTo>
                  <a:pt x="1578316" y="736124"/>
                  <a:pt x="1396952" y="700646"/>
                  <a:pt x="1249680" y="707886"/>
                </a:cubicBezTo>
                <a:cubicBezTo>
                  <a:pt x="1102408" y="715126"/>
                  <a:pt x="878754" y="715370"/>
                  <a:pt x="670560" y="707886"/>
                </a:cubicBezTo>
                <a:cubicBezTo>
                  <a:pt x="462366" y="700402"/>
                  <a:pt x="228444" y="710610"/>
                  <a:pt x="0" y="707886"/>
                </a:cubicBezTo>
                <a:cubicBezTo>
                  <a:pt x="16598" y="612614"/>
                  <a:pt x="14515" y="442307"/>
                  <a:pt x="0" y="368101"/>
                </a:cubicBezTo>
                <a:cubicBezTo>
                  <a:pt x="-14515" y="293895"/>
                  <a:pt x="17944" y="14612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741045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معْـلَم طبيعي </a:t>
            </a:r>
            <a:endParaRPr lang="en-AE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F96C03-E5F3-417B-BFCC-E1B07EF4B23A}"/>
              </a:ext>
            </a:extLst>
          </p:cNvPr>
          <p:cNvSpPr/>
          <p:nvPr/>
        </p:nvSpPr>
        <p:spPr>
          <a:xfrm>
            <a:off x="3037846" y="4874969"/>
            <a:ext cx="3048000" cy="707886"/>
          </a:xfrm>
          <a:custGeom>
            <a:avLst/>
            <a:gdLst>
              <a:gd name="connsiteX0" fmla="*/ 0 w 3048000"/>
              <a:gd name="connsiteY0" fmla="*/ 0 h 707886"/>
              <a:gd name="connsiteX1" fmla="*/ 640080 w 3048000"/>
              <a:gd name="connsiteY1" fmla="*/ 0 h 707886"/>
              <a:gd name="connsiteX2" fmla="*/ 1310640 w 3048000"/>
              <a:gd name="connsiteY2" fmla="*/ 0 h 707886"/>
              <a:gd name="connsiteX3" fmla="*/ 1828800 w 3048000"/>
              <a:gd name="connsiteY3" fmla="*/ 0 h 707886"/>
              <a:gd name="connsiteX4" fmla="*/ 2438400 w 3048000"/>
              <a:gd name="connsiteY4" fmla="*/ 0 h 707886"/>
              <a:gd name="connsiteX5" fmla="*/ 3048000 w 3048000"/>
              <a:gd name="connsiteY5" fmla="*/ 0 h 707886"/>
              <a:gd name="connsiteX6" fmla="*/ 3048000 w 3048000"/>
              <a:gd name="connsiteY6" fmla="*/ 368101 h 707886"/>
              <a:gd name="connsiteX7" fmla="*/ 3048000 w 3048000"/>
              <a:gd name="connsiteY7" fmla="*/ 707886 h 707886"/>
              <a:gd name="connsiteX8" fmla="*/ 2529840 w 3048000"/>
              <a:gd name="connsiteY8" fmla="*/ 707886 h 707886"/>
              <a:gd name="connsiteX9" fmla="*/ 1920240 w 3048000"/>
              <a:gd name="connsiteY9" fmla="*/ 707886 h 707886"/>
              <a:gd name="connsiteX10" fmla="*/ 1341120 w 3048000"/>
              <a:gd name="connsiteY10" fmla="*/ 707886 h 707886"/>
              <a:gd name="connsiteX11" fmla="*/ 762000 w 3048000"/>
              <a:gd name="connsiteY11" fmla="*/ 707886 h 707886"/>
              <a:gd name="connsiteX12" fmla="*/ 0 w 3048000"/>
              <a:gd name="connsiteY12" fmla="*/ 707886 h 707886"/>
              <a:gd name="connsiteX13" fmla="*/ 0 w 3048000"/>
              <a:gd name="connsiteY13" fmla="*/ 353943 h 707886"/>
              <a:gd name="connsiteX14" fmla="*/ 0 w 3048000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48000" h="707886" fill="none" extrusionOk="0">
                <a:moveTo>
                  <a:pt x="0" y="0"/>
                </a:moveTo>
                <a:cubicBezTo>
                  <a:pt x="175682" y="21464"/>
                  <a:pt x="380743" y="18692"/>
                  <a:pt x="640080" y="0"/>
                </a:cubicBezTo>
                <a:cubicBezTo>
                  <a:pt x="899417" y="-18692"/>
                  <a:pt x="976044" y="-14627"/>
                  <a:pt x="1310640" y="0"/>
                </a:cubicBezTo>
                <a:cubicBezTo>
                  <a:pt x="1645236" y="14627"/>
                  <a:pt x="1680263" y="-24005"/>
                  <a:pt x="1828800" y="0"/>
                </a:cubicBezTo>
                <a:cubicBezTo>
                  <a:pt x="1977337" y="24005"/>
                  <a:pt x="2185843" y="23577"/>
                  <a:pt x="2438400" y="0"/>
                </a:cubicBezTo>
                <a:cubicBezTo>
                  <a:pt x="2690957" y="-23577"/>
                  <a:pt x="2771643" y="14133"/>
                  <a:pt x="3048000" y="0"/>
                </a:cubicBezTo>
                <a:cubicBezTo>
                  <a:pt x="3033743" y="97110"/>
                  <a:pt x="3035628" y="247485"/>
                  <a:pt x="3048000" y="368101"/>
                </a:cubicBezTo>
                <a:cubicBezTo>
                  <a:pt x="3060372" y="488717"/>
                  <a:pt x="3032250" y="573788"/>
                  <a:pt x="3048000" y="707886"/>
                </a:cubicBezTo>
                <a:cubicBezTo>
                  <a:pt x="2847549" y="693282"/>
                  <a:pt x="2779149" y="703564"/>
                  <a:pt x="2529840" y="707886"/>
                </a:cubicBezTo>
                <a:cubicBezTo>
                  <a:pt x="2280531" y="712208"/>
                  <a:pt x="2188801" y="735907"/>
                  <a:pt x="1920240" y="707886"/>
                </a:cubicBezTo>
                <a:cubicBezTo>
                  <a:pt x="1651679" y="679865"/>
                  <a:pt x="1619355" y="728690"/>
                  <a:pt x="1341120" y="707886"/>
                </a:cubicBezTo>
                <a:cubicBezTo>
                  <a:pt x="1062885" y="687082"/>
                  <a:pt x="892964" y="724703"/>
                  <a:pt x="762000" y="707886"/>
                </a:cubicBezTo>
                <a:cubicBezTo>
                  <a:pt x="631036" y="691069"/>
                  <a:pt x="202236" y="709401"/>
                  <a:pt x="0" y="707886"/>
                </a:cubicBezTo>
                <a:cubicBezTo>
                  <a:pt x="-12612" y="590892"/>
                  <a:pt x="10833" y="482596"/>
                  <a:pt x="0" y="353943"/>
                </a:cubicBezTo>
                <a:cubicBezTo>
                  <a:pt x="-10833" y="225290"/>
                  <a:pt x="16051" y="118452"/>
                  <a:pt x="0" y="0"/>
                </a:cubicBezTo>
                <a:close/>
              </a:path>
              <a:path w="3048000" h="707886" stroke="0" extrusionOk="0">
                <a:moveTo>
                  <a:pt x="0" y="0"/>
                </a:moveTo>
                <a:cubicBezTo>
                  <a:pt x="193462" y="9962"/>
                  <a:pt x="330119" y="-6579"/>
                  <a:pt x="518160" y="0"/>
                </a:cubicBezTo>
                <a:cubicBezTo>
                  <a:pt x="706201" y="6579"/>
                  <a:pt x="952339" y="22791"/>
                  <a:pt x="1066800" y="0"/>
                </a:cubicBezTo>
                <a:cubicBezTo>
                  <a:pt x="1181261" y="-22791"/>
                  <a:pt x="1412977" y="18652"/>
                  <a:pt x="1706880" y="0"/>
                </a:cubicBezTo>
                <a:cubicBezTo>
                  <a:pt x="2000783" y="-18652"/>
                  <a:pt x="2010738" y="-23586"/>
                  <a:pt x="2225040" y="0"/>
                </a:cubicBezTo>
                <a:cubicBezTo>
                  <a:pt x="2439342" y="23586"/>
                  <a:pt x="2744027" y="30758"/>
                  <a:pt x="3048000" y="0"/>
                </a:cubicBezTo>
                <a:cubicBezTo>
                  <a:pt x="3059589" y="151346"/>
                  <a:pt x="3044724" y="221401"/>
                  <a:pt x="3048000" y="353943"/>
                </a:cubicBezTo>
                <a:cubicBezTo>
                  <a:pt x="3051276" y="486485"/>
                  <a:pt x="3041754" y="575477"/>
                  <a:pt x="3048000" y="707886"/>
                </a:cubicBezTo>
                <a:cubicBezTo>
                  <a:pt x="2826626" y="692365"/>
                  <a:pt x="2679582" y="682390"/>
                  <a:pt x="2407920" y="707886"/>
                </a:cubicBezTo>
                <a:cubicBezTo>
                  <a:pt x="2136258" y="733382"/>
                  <a:pt x="2090121" y="696321"/>
                  <a:pt x="1889760" y="707886"/>
                </a:cubicBezTo>
                <a:cubicBezTo>
                  <a:pt x="1689399" y="719451"/>
                  <a:pt x="1376933" y="707109"/>
                  <a:pt x="1219200" y="707886"/>
                </a:cubicBezTo>
                <a:cubicBezTo>
                  <a:pt x="1061467" y="708663"/>
                  <a:pt x="882946" y="680920"/>
                  <a:pt x="579120" y="707886"/>
                </a:cubicBezTo>
                <a:cubicBezTo>
                  <a:pt x="275294" y="734852"/>
                  <a:pt x="181833" y="698882"/>
                  <a:pt x="0" y="707886"/>
                </a:cubicBezTo>
                <a:cubicBezTo>
                  <a:pt x="-3274" y="550567"/>
                  <a:pt x="-5812" y="418100"/>
                  <a:pt x="0" y="339785"/>
                </a:cubicBezTo>
                <a:cubicBezTo>
                  <a:pt x="5812" y="261470"/>
                  <a:pt x="6343" y="15846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8911742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معْـلَم بَـشَري </a:t>
            </a:r>
            <a:endParaRPr lang="en-AE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8" name="Picture 10" descr="Making the desert bloom: The UAE&amp;#39;s restored wetlands | CNN Travel">
            <a:extLst>
              <a:ext uri="{FF2B5EF4-FFF2-40B4-BE49-F238E27FC236}">
                <a16:creationId xmlns:a16="http://schemas.microsoft.com/office/drawing/2014/main" id="{262F7878-6A03-4B4A-AA47-29C287DAC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46" y="1944931"/>
            <a:ext cx="3956403" cy="2225476"/>
          </a:xfrm>
          <a:custGeom>
            <a:avLst/>
            <a:gdLst>
              <a:gd name="connsiteX0" fmla="*/ 0 w 3956403"/>
              <a:gd name="connsiteY0" fmla="*/ 0 h 2225476"/>
              <a:gd name="connsiteX1" fmla="*/ 486072 w 3956403"/>
              <a:gd name="connsiteY1" fmla="*/ 0 h 2225476"/>
              <a:gd name="connsiteX2" fmla="*/ 932581 w 3956403"/>
              <a:gd name="connsiteY2" fmla="*/ 0 h 2225476"/>
              <a:gd name="connsiteX3" fmla="*/ 1379089 w 3956403"/>
              <a:gd name="connsiteY3" fmla="*/ 0 h 2225476"/>
              <a:gd name="connsiteX4" fmla="*/ 1865161 w 3956403"/>
              <a:gd name="connsiteY4" fmla="*/ 0 h 2225476"/>
              <a:gd name="connsiteX5" fmla="*/ 2390798 w 3956403"/>
              <a:gd name="connsiteY5" fmla="*/ 0 h 2225476"/>
              <a:gd name="connsiteX6" fmla="*/ 2916434 w 3956403"/>
              <a:gd name="connsiteY6" fmla="*/ 0 h 2225476"/>
              <a:gd name="connsiteX7" fmla="*/ 3402507 w 3956403"/>
              <a:gd name="connsiteY7" fmla="*/ 0 h 2225476"/>
              <a:gd name="connsiteX8" fmla="*/ 3956403 w 3956403"/>
              <a:gd name="connsiteY8" fmla="*/ 0 h 2225476"/>
              <a:gd name="connsiteX9" fmla="*/ 3956403 w 3956403"/>
              <a:gd name="connsiteY9" fmla="*/ 578624 h 2225476"/>
              <a:gd name="connsiteX10" fmla="*/ 3956403 w 3956403"/>
              <a:gd name="connsiteY10" fmla="*/ 1068228 h 2225476"/>
              <a:gd name="connsiteX11" fmla="*/ 3956403 w 3956403"/>
              <a:gd name="connsiteY11" fmla="*/ 1646852 h 2225476"/>
              <a:gd name="connsiteX12" fmla="*/ 3956403 w 3956403"/>
              <a:gd name="connsiteY12" fmla="*/ 2225476 h 2225476"/>
              <a:gd name="connsiteX13" fmla="*/ 3509895 w 3956403"/>
              <a:gd name="connsiteY13" fmla="*/ 2225476 h 2225476"/>
              <a:gd name="connsiteX14" fmla="*/ 2865566 w 3956403"/>
              <a:gd name="connsiteY14" fmla="*/ 2225476 h 2225476"/>
              <a:gd name="connsiteX15" fmla="*/ 2339930 w 3956403"/>
              <a:gd name="connsiteY15" fmla="*/ 2225476 h 2225476"/>
              <a:gd name="connsiteX16" fmla="*/ 1814293 w 3956403"/>
              <a:gd name="connsiteY16" fmla="*/ 2225476 h 2225476"/>
              <a:gd name="connsiteX17" fmla="*/ 1169965 w 3956403"/>
              <a:gd name="connsiteY17" fmla="*/ 2225476 h 2225476"/>
              <a:gd name="connsiteX18" fmla="*/ 723457 w 3956403"/>
              <a:gd name="connsiteY18" fmla="*/ 2225476 h 2225476"/>
              <a:gd name="connsiteX19" fmla="*/ 0 w 3956403"/>
              <a:gd name="connsiteY19" fmla="*/ 2225476 h 2225476"/>
              <a:gd name="connsiteX20" fmla="*/ 0 w 3956403"/>
              <a:gd name="connsiteY20" fmla="*/ 1646852 h 2225476"/>
              <a:gd name="connsiteX21" fmla="*/ 0 w 3956403"/>
              <a:gd name="connsiteY21" fmla="*/ 1090483 h 2225476"/>
              <a:gd name="connsiteX22" fmla="*/ 0 w 3956403"/>
              <a:gd name="connsiteY22" fmla="*/ 534114 h 2225476"/>
              <a:gd name="connsiteX23" fmla="*/ 0 w 3956403"/>
              <a:gd name="connsiteY23" fmla="*/ 0 h 222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56403" h="2225476" extrusionOk="0">
                <a:moveTo>
                  <a:pt x="0" y="0"/>
                </a:moveTo>
                <a:cubicBezTo>
                  <a:pt x="184091" y="-56890"/>
                  <a:pt x="276882" y="5183"/>
                  <a:pt x="486072" y="0"/>
                </a:cubicBezTo>
                <a:cubicBezTo>
                  <a:pt x="695262" y="-5183"/>
                  <a:pt x="730069" y="29154"/>
                  <a:pt x="932581" y="0"/>
                </a:cubicBezTo>
                <a:cubicBezTo>
                  <a:pt x="1135093" y="-29154"/>
                  <a:pt x="1273020" y="14186"/>
                  <a:pt x="1379089" y="0"/>
                </a:cubicBezTo>
                <a:cubicBezTo>
                  <a:pt x="1485158" y="-14186"/>
                  <a:pt x="1644678" y="9420"/>
                  <a:pt x="1865161" y="0"/>
                </a:cubicBezTo>
                <a:cubicBezTo>
                  <a:pt x="2085644" y="-9420"/>
                  <a:pt x="2250299" y="6013"/>
                  <a:pt x="2390798" y="0"/>
                </a:cubicBezTo>
                <a:cubicBezTo>
                  <a:pt x="2531297" y="-6013"/>
                  <a:pt x="2731374" y="4844"/>
                  <a:pt x="2916434" y="0"/>
                </a:cubicBezTo>
                <a:cubicBezTo>
                  <a:pt x="3101494" y="-4844"/>
                  <a:pt x="3211682" y="30899"/>
                  <a:pt x="3402507" y="0"/>
                </a:cubicBezTo>
                <a:cubicBezTo>
                  <a:pt x="3593332" y="-30899"/>
                  <a:pt x="3701372" y="56413"/>
                  <a:pt x="3956403" y="0"/>
                </a:cubicBezTo>
                <a:cubicBezTo>
                  <a:pt x="3967867" y="162315"/>
                  <a:pt x="3890197" y="325095"/>
                  <a:pt x="3956403" y="578624"/>
                </a:cubicBezTo>
                <a:cubicBezTo>
                  <a:pt x="4022609" y="832153"/>
                  <a:pt x="3902060" y="911285"/>
                  <a:pt x="3956403" y="1068228"/>
                </a:cubicBezTo>
                <a:cubicBezTo>
                  <a:pt x="4010746" y="1225171"/>
                  <a:pt x="3898141" y="1472015"/>
                  <a:pt x="3956403" y="1646852"/>
                </a:cubicBezTo>
                <a:cubicBezTo>
                  <a:pt x="4014665" y="1821689"/>
                  <a:pt x="3905502" y="2002825"/>
                  <a:pt x="3956403" y="2225476"/>
                </a:cubicBezTo>
                <a:cubicBezTo>
                  <a:pt x="3801367" y="2231131"/>
                  <a:pt x="3631988" y="2209756"/>
                  <a:pt x="3509895" y="2225476"/>
                </a:cubicBezTo>
                <a:cubicBezTo>
                  <a:pt x="3387802" y="2241196"/>
                  <a:pt x="3021546" y="2217056"/>
                  <a:pt x="2865566" y="2225476"/>
                </a:cubicBezTo>
                <a:cubicBezTo>
                  <a:pt x="2709586" y="2233896"/>
                  <a:pt x="2489146" y="2224578"/>
                  <a:pt x="2339930" y="2225476"/>
                </a:cubicBezTo>
                <a:cubicBezTo>
                  <a:pt x="2190714" y="2226374"/>
                  <a:pt x="2014773" y="2179185"/>
                  <a:pt x="1814293" y="2225476"/>
                </a:cubicBezTo>
                <a:cubicBezTo>
                  <a:pt x="1613813" y="2271767"/>
                  <a:pt x="1340796" y="2221053"/>
                  <a:pt x="1169965" y="2225476"/>
                </a:cubicBezTo>
                <a:cubicBezTo>
                  <a:pt x="999134" y="2229899"/>
                  <a:pt x="839042" y="2197953"/>
                  <a:pt x="723457" y="2225476"/>
                </a:cubicBezTo>
                <a:cubicBezTo>
                  <a:pt x="607872" y="2252999"/>
                  <a:pt x="328803" y="2193422"/>
                  <a:pt x="0" y="2225476"/>
                </a:cubicBezTo>
                <a:cubicBezTo>
                  <a:pt x="-18739" y="2072891"/>
                  <a:pt x="48614" y="1896056"/>
                  <a:pt x="0" y="1646852"/>
                </a:cubicBezTo>
                <a:cubicBezTo>
                  <a:pt x="-48614" y="1397648"/>
                  <a:pt x="45293" y="1228919"/>
                  <a:pt x="0" y="1090483"/>
                </a:cubicBezTo>
                <a:cubicBezTo>
                  <a:pt x="-45293" y="952047"/>
                  <a:pt x="20412" y="651306"/>
                  <a:pt x="0" y="534114"/>
                </a:cubicBezTo>
                <a:cubicBezTo>
                  <a:pt x="-20412" y="416922"/>
                  <a:pt x="47457" y="12421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607782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44B6B4B8-DF87-48ED-A2E6-9883F54FC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99095" y="7268582"/>
            <a:ext cx="406400" cy="406400"/>
          </a:xfrm>
          <a:prstGeom prst="rect">
            <a:avLst/>
          </a:prstGeom>
        </p:spPr>
      </p:pic>
      <p:pic>
        <p:nvPicPr>
          <p:cNvPr id="20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790E33DE-B212-4EBA-99B2-944857FD49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27845" y="7471782"/>
            <a:ext cx="406400" cy="406400"/>
          </a:xfrm>
          <a:prstGeom prst="rect">
            <a:avLst/>
          </a:prstGeom>
        </p:spPr>
      </p:pic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4B3CCA47-09B2-4975-BD62-7CD73F8F7BD2}"/>
              </a:ext>
            </a:extLst>
          </p:cNvPr>
          <p:cNvSpPr/>
          <p:nvPr/>
        </p:nvSpPr>
        <p:spPr>
          <a:xfrm>
            <a:off x="0" y="200385"/>
            <a:ext cx="2146300" cy="650515"/>
          </a:xfrm>
          <a:custGeom>
            <a:avLst/>
            <a:gdLst>
              <a:gd name="connsiteX0" fmla="*/ 0 w 2146300"/>
              <a:gd name="connsiteY0" fmla="*/ 0 h 650515"/>
              <a:gd name="connsiteX1" fmla="*/ 455261 w 2146300"/>
              <a:gd name="connsiteY1" fmla="*/ 0 h 650515"/>
              <a:gd name="connsiteX2" fmla="*/ 910522 w 2146300"/>
              <a:gd name="connsiteY2" fmla="*/ 0 h 650515"/>
              <a:gd name="connsiteX3" fmla="*/ 1329361 w 2146300"/>
              <a:gd name="connsiteY3" fmla="*/ 0 h 650515"/>
              <a:gd name="connsiteX4" fmla="*/ 1821043 w 2146300"/>
              <a:gd name="connsiteY4" fmla="*/ 0 h 650515"/>
              <a:gd name="connsiteX5" fmla="*/ 2146300 w 2146300"/>
              <a:gd name="connsiteY5" fmla="*/ 325258 h 650515"/>
              <a:gd name="connsiteX6" fmla="*/ 1821043 w 2146300"/>
              <a:gd name="connsiteY6" fmla="*/ 650515 h 650515"/>
              <a:gd name="connsiteX7" fmla="*/ 1365782 w 2146300"/>
              <a:gd name="connsiteY7" fmla="*/ 650515 h 650515"/>
              <a:gd name="connsiteX8" fmla="*/ 892311 w 2146300"/>
              <a:gd name="connsiteY8" fmla="*/ 650515 h 650515"/>
              <a:gd name="connsiteX9" fmla="*/ 418840 w 2146300"/>
              <a:gd name="connsiteY9" fmla="*/ 650515 h 650515"/>
              <a:gd name="connsiteX10" fmla="*/ 0 w 2146300"/>
              <a:gd name="connsiteY10" fmla="*/ 650515 h 650515"/>
              <a:gd name="connsiteX11" fmla="*/ 0 w 2146300"/>
              <a:gd name="connsiteY11" fmla="*/ 325258 h 650515"/>
              <a:gd name="connsiteX12" fmla="*/ 0 w 2146300"/>
              <a:gd name="connsiteY12" fmla="*/ 0 h 65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6300" h="650515" fill="none" extrusionOk="0">
                <a:moveTo>
                  <a:pt x="0" y="0"/>
                </a:moveTo>
                <a:cubicBezTo>
                  <a:pt x="138254" y="-7116"/>
                  <a:pt x="254844" y="48808"/>
                  <a:pt x="455261" y="0"/>
                </a:cubicBezTo>
                <a:cubicBezTo>
                  <a:pt x="655678" y="-48808"/>
                  <a:pt x="774829" y="38589"/>
                  <a:pt x="910522" y="0"/>
                </a:cubicBezTo>
                <a:cubicBezTo>
                  <a:pt x="1046215" y="-38589"/>
                  <a:pt x="1143629" y="45846"/>
                  <a:pt x="1329361" y="0"/>
                </a:cubicBezTo>
                <a:cubicBezTo>
                  <a:pt x="1515093" y="-45846"/>
                  <a:pt x="1689563" y="49064"/>
                  <a:pt x="1821043" y="0"/>
                </a:cubicBezTo>
                <a:cubicBezTo>
                  <a:pt x="1940194" y="72443"/>
                  <a:pt x="2051405" y="282167"/>
                  <a:pt x="2146300" y="325258"/>
                </a:cubicBezTo>
                <a:cubicBezTo>
                  <a:pt x="2024501" y="470571"/>
                  <a:pt x="1885061" y="531688"/>
                  <a:pt x="1821043" y="650515"/>
                </a:cubicBezTo>
                <a:cubicBezTo>
                  <a:pt x="1603065" y="660204"/>
                  <a:pt x="1581961" y="645367"/>
                  <a:pt x="1365782" y="650515"/>
                </a:cubicBezTo>
                <a:cubicBezTo>
                  <a:pt x="1149603" y="655663"/>
                  <a:pt x="1025713" y="625642"/>
                  <a:pt x="892311" y="650515"/>
                </a:cubicBezTo>
                <a:cubicBezTo>
                  <a:pt x="758909" y="675388"/>
                  <a:pt x="516333" y="648608"/>
                  <a:pt x="418840" y="650515"/>
                </a:cubicBezTo>
                <a:cubicBezTo>
                  <a:pt x="321347" y="652422"/>
                  <a:pt x="166324" y="601011"/>
                  <a:pt x="0" y="650515"/>
                </a:cubicBezTo>
                <a:cubicBezTo>
                  <a:pt x="-12816" y="571197"/>
                  <a:pt x="7514" y="460245"/>
                  <a:pt x="0" y="325258"/>
                </a:cubicBezTo>
                <a:cubicBezTo>
                  <a:pt x="-7514" y="190271"/>
                  <a:pt x="33068" y="110051"/>
                  <a:pt x="0" y="0"/>
                </a:cubicBezTo>
                <a:close/>
              </a:path>
              <a:path w="2146300" h="650515" stroke="0" extrusionOk="0">
                <a:moveTo>
                  <a:pt x="0" y="0"/>
                </a:moveTo>
                <a:cubicBezTo>
                  <a:pt x="153550" y="-42131"/>
                  <a:pt x="215849" y="42864"/>
                  <a:pt x="400629" y="0"/>
                </a:cubicBezTo>
                <a:cubicBezTo>
                  <a:pt x="585409" y="-42864"/>
                  <a:pt x="707589" y="35498"/>
                  <a:pt x="892311" y="0"/>
                </a:cubicBezTo>
                <a:cubicBezTo>
                  <a:pt x="1077033" y="-35498"/>
                  <a:pt x="1146966" y="8932"/>
                  <a:pt x="1347572" y="0"/>
                </a:cubicBezTo>
                <a:cubicBezTo>
                  <a:pt x="1548178" y="-8932"/>
                  <a:pt x="1614129" y="23260"/>
                  <a:pt x="1821043" y="0"/>
                </a:cubicBezTo>
                <a:cubicBezTo>
                  <a:pt x="1917035" y="55097"/>
                  <a:pt x="2056229" y="241018"/>
                  <a:pt x="2146300" y="325258"/>
                </a:cubicBezTo>
                <a:cubicBezTo>
                  <a:pt x="2049620" y="437235"/>
                  <a:pt x="1879057" y="573026"/>
                  <a:pt x="1821043" y="650515"/>
                </a:cubicBezTo>
                <a:cubicBezTo>
                  <a:pt x="1679562" y="658421"/>
                  <a:pt x="1473193" y="647798"/>
                  <a:pt x="1383993" y="650515"/>
                </a:cubicBezTo>
                <a:cubicBezTo>
                  <a:pt x="1294793" y="653232"/>
                  <a:pt x="1117295" y="605981"/>
                  <a:pt x="983363" y="650515"/>
                </a:cubicBezTo>
                <a:cubicBezTo>
                  <a:pt x="849431" y="695049"/>
                  <a:pt x="676108" y="638218"/>
                  <a:pt x="546313" y="650515"/>
                </a:cubicBezTo>
                <a:cubicBezTo>
                  <a:pt x="416518" y="662812"/>
                  <a:pt x="224254" y="590388"/>
                  <a:pt x="0" y="650515"/>
                </a:cubicBezTo>
                <a:cubicBezTo>
                  <a:pt x="-11199" y="511773"/>
                  <a:pt x="5147" y="469670"/>
                  <a:pt x="0" y="344773"/>
                </a:cubicBezTo>
                <a:cubicBezTo>
                  <a:pt x="-5147" y="219876"/>
                  <a:pt x="2726" y="11948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75383460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التقويم البنائي </a:t>
            </a:r>
            <a:endParaRPr lang="en-AE" sz="28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B5E890-2F79-4380-8CD3-9606293645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1391580" y="4945720"/>
            <a:ext cx="3254871" cy="56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6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8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72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/>
      <p:bldP spid="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774121-7C13-4D27-BD9B-EC08569DE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8181"/>
            <a:ext cx="1217169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6B61FA-277F-4B52-865C-B4AC02DA6628}"/>
              </a:ext>
            </a:extLst>
          </p:cNvPr>
          <p:cNvSpPr/>
          <p:nvPr/>
        </p:nvSpPr>
        <p:spPr>
          <a:xfrm>
            <a:off x="1041400" y="673100"/>
            <a:ext cx="10642600" cy="5842000"/>
          </a:xfrm>
          <a:custGeom>
            <a:avLst/>
            <a:gdLst>
              <a:gd name="connsiteX0" fmla="*/ 0 w 10642600"/>
              <a:gd name="connsiteY0" fmla="*/ 0 h 5842000"/>
              <a:gd name="connsiteX1" fmla="*/ 804108 w 10642600"/>
              <a:gd name="connsiteY1" fmla="*/ 0 h 5842000"/>
              <a:gd name="connsiteX2" fmla="*/ 1288937 w 10642600"/>
              <a:gd name="connsiteY2" fmla="*/ 0 h 5842000"/>
              <a:gd name="connsiteX3" fmla="*/ 1773767 w 10642600"/>
              <a:gd name="connsiteY3" fmla="*/ 0 h 5842000"/>
              <a:gd name="connsiteX4" fmla="*/ 2045744 w 10642600"/>
              <a:gd name="connsiteY4" fmla="*/ 0 h 5842000"/>
              <a:gd name="connsiteX5" fmla="*/ 2424148 w 10642600"/>
              <a:gd name="connsiteY5" fmla="*/ 0 h 5842000"/>
              <a:gd name="connsiteX6" fmla="*/ 2696125 w 10642600"/>
              <a:gd name="connsiteY6" fmla="*/ 0 h 5842000"/>
              <a:gd name="connsiteX7" fmla="*/ 3287381 w 10642600"/>
              <a:gd name="connsiteY7" fmla="*/ 0 h 5842000"/>
              <a:gd name="connsiteX8" fmla="*/ 3559358 w 10642600"/>
              <a:gd name="connsiteY8" fmla="*/ 0 h 5842000"/>
              <a:gd name="connsiteX9" fmla="*/ 3937762 w 10642600"/>
              <a:gd name="connsiteY9" fmla="*/ 0 h 5842000"/>
              <a:gd name="connsiteX10" fmla="*/ 4529018 w 10642600"/>
              <a:gd name="connsiteY10" fmla="*/ 0 h 5842000"/>
              <a:gd name="connsiteX11" fmla="*/ 5013847 w 10642600"/>
              <a:gd name="connsiteY11" fmla="*/ 0 h 5842000"/>
              <a:gd name="connsiteX12" fmla="*/ 5285825 w 10642600"/>
              <a:gd name="connsiteY12" fmla="*/ 0 h 5842000"/>
              <a:gd name="connsiteX13" fmla="*/ 6089932 w 10642600"/>
              <a:gd name="connsiteY13" fmla="*/ 0 h 5842000"/>
              <a:gd name="connsiteX14" fmla="*/ 6468336 w 10642600"/>
              <a:gd name="connsiteY14" fmla="*/ 0 h 5842000"/>
              <a:gd name="connsiteX15" fmla="*/ 6953165 w 10642600"/>
              <a:gd name="connsiteY15" fmla="*/ 0 h 5842000"/>
              <a:gd name="connsiteX16" fmla="*/ 7331569 w 10642600"/>
              <a:gd name="connsiteY16" fmla="*/ 0 h 5842000"/>
              <a:gd name="connsiteX17" fmla="*/ 7603546 w 10642600"/>
              <a:gd name="connsiteY17" fmla="*/ 0 h 5842000"/>
              <a:gd name="connsiteX18" fmla="*/ 7981950 w 10642600"/>
              <a:gd name="connsiteY18" fmla="*/ 0 h 5842000"/>
              <a:gd name="connsiteX19" fmla="*/ 8253928 w 10642600"/>
              <a:gd name="connsiteY19" fmla="*/ 0 h 5842000"/>
              <a:gd name="connsiteX20" fmla="*/ 8525905 w 10642600"/>
              <a:gd name="connsiteY20" fmla="*/ 0 h 5842000"/>
              <a:gd name="connsiteX21" fmla="*/ 8904309 w 10642600"/>
              <a:gd name="connsiteY21" fmla="*/ 0 h 5842000"/>
              <a:gd name="connsiteX22" fmla="*/ 9389138 w 10642600"/>
              <a:gd name="connsiteY22" fmla="*/ 0 h 5842000"/>
              <a:gd name="connsiteX23" fmla="*/ 9767542 w 10642600"/>
              <a:gd name="connsiteY23" fmla="*/ 0 h 5842000"/>
              <a:gd name="connsiteX24" fmla="*/ 10642600 w 10642600"/>
              <a:gd name="connsiteY24" fmla="*/ 0 h 5842000"/>
              <a:gd name="connsiteX25" fmla="*/ 10642600 w 10642600"/>
              <a:gd name="connsiteY25" fmla="*/ 584200 h 5842000"/>
              <a:gd name="connsiteX26" fmla="*/ 10642600 w 10642600"/>
              <a:gd name="connsiteY26" fmla="*/ 1168400 h 5842000"/>
              <a:gd name="connsiteX27" fmla="*/ 10642600 w 10642600"/>
              <a:gd name="connsiteY27" fmla="*/ 1635760 h 5842000"/>
              <a:gd name="connsiteX28" fmla="*/ 10642600 w 10642600"/>
              <a:gd name="connsiteY28" fmla="*/ 2336800 h 5842000"/>
              <a:gd name="connsiteX29" fmla="*/ 10642600 w 10642600"/>
              <a:gd name="connsiteY29" fmla="*/ 3037840 h 5842000"/>
              <a:gd name="connsiteX30" fmla="*/ 10642600 w 10642600"/>
              <a:gd name="connsiteY30" fmla="*/ 3622040 h 5842000"/>
              <a:gd name="connsiteX31" fmla="*/ 10642600 w 10642600"/>
              <a:gd name="connsiteY31" fmla="*/ 4030980 h 5842000"/>
              <a:gd name="connsiteX32" fmla="*/ 10642600 w 10642600"/>
              <a:gd name="connsiteY32" fmla="*/ 4673600 h 5842000"/>
              <a:gd name="connsiteX33" fmla="*/ 10642600 w 10642600"/>
              <a:gd name="connsiteY33" fmla="*/ 5199380 h 5842000"/>
              <a:gd name="connsiteX34" fmla="*/ 10642600 w 10642600"/>
              <a:gd name="connsiteY34" fmla="*/ 5842000 h 5842000"/>
              <a:gd name="connsiteX35" fmla="*/ 10264196 w 10642600"/>
              <a:gd name="connsiteY35" fmla="*/ 5842000 h 5842000"/>
              <a:gd name="connsiteX36" fmla="*/ 9992219 w 10642600"/>
              <a:gd name="connsiteY36" fmla="*/ 5842000 h 5842000"/>
              <a:gd name="connsiteX37" fmla="*/ 9294537 w 10642600"/>
              <a:gd name="connsiteY37" fmla="*/ 5842000 h 5842000"/>
              <a:gd name="connsiteX38" fmla="*/ 8490430 w 10642600"/>
              <a:gd name="connsiteY38" fmla="*/ 5842000 h 5842000"/>
              <a:gd name="connsiteX39" fmla="*/ 7792748 w 10642600"/>
              <a:gd name="connsiteY39" fmla="*/ 5842000 h 5842000"/>
              <a:gd name="connsiteX40" fmla="*/ 7095067 w 10642600"/>
              <a:gd name="connsiteY40" fmla="*/ 5842000 h 5842000"/>
              <a:gd name="connsiteX41" fmla="*/ 6290959 w 10642600"/>
              <a:gd name="connsiteY41" fmla="*/ 5842000 h 5842000"/>
              <a:gd name="connsiteX42" fmla="*/ 5806130 w 10642600"/>
              <a:gd name="connsiteY42" fmla="*/ 5842000 h 5842000"/>
              <a:gd name="connsiteX43" fmla="*/ 5534152 w 10642600"/>
              <a:gd name="connsiteY43" fmla="*/ 5842000 h 5842000"/>
              <a:gd name="connsiteX44" fmla="*/ 4730044 w 10642600"/>
              <a:gd name="connsiteY44" fmla="*/ 5842000 h 5842000"/>
              <a:gd name="connsiteX45" fmla="*/ 3925937 w 10642600"/>
              <a:gd name="connsiteY45" fmla="*/ 5842000 h 5842000"/>
              <a:gd name="connsiteX46" fmla="*/ 3228255 w 10642600"/>
              <a:gd name="connsiteY46" fmla="*/ 5842000 h 5842000"/>
              <a:gd name="connsiteX47" fmla="*/ 2530574 w 10642600"/>
              <a:gd name="connsiteY47" fmla="*/ 5842000 h 5842000"/>
              <a:gd name="connsiteX48" fmla="*/ 2045744 w 10642600"/>
              <a:gd name="connsiteY48" fmla="*/ 5842000 h 5842000"/>
              <a:gd name="connsiteX49" fmla="*/ 1667341 w 10642600"/>
              <a:gd name="connsiteY49" fmla="*/ 5842000 h 5842000"/>
              <a:gd name="connsiteX50" fmla="*/ 1395363 w 10642600"/>
              <a:gd name="connsiteY50" fmla="*/ 5842000 h 5842000"/>
              <a:gd name="connsiteX51" fmla="*/ 591256 w 10642600"/>
              <a:gd name="connsiteY51" fmla="*/ 5842000 h 5842000"/>
              <a:gd name="connsiteX52" fmla="*/ 0 w 10642600"/>
              <a:gd name="connsiteY52" fmla="*/ 5842000 h 5842000"/>
              <a:gd name="connsiteX53" fmla="*/ 0 w 10642600"/>
              <a:gd name="connsiteY53" fmla="*/ 5316220 h 5842000"/>
              <a:gd name="connsiteX54" fmla="*/ 0 w 10642600"/>
              <a:gd name="connsiteY54" fmla="*/ 4848860 h 5842000"/>
              <a:gd name="connsiteX55" fmla="*/ 0 w 10642600"/>
              <a:gd name="connsiteY55" fmla="*/ 4323080 h 5842000"/>
              <a:gd name="connsiteX56" fmla="*/ 0 w 10642600"/>
              <a:gd name="connsiteY56" fmla="*/ 3680460 h 5842000"/>
              <a:gd name="connsiteX57" fmla="*/ 0 w 10642600"/>
              <a:gd name="connsiteY57" fmla="*/ 3096260 h 5842000"/>
              <a:gd name="connsiteX58" fmla="*/ 0 w 10642600"/>
              <a:gd name="connsiteY58" fmla="*/ 2453640 h 5842000"/>
              <a:gd name="connsiteX59" fmla="*/ 0 w 10642600"/>
              <a:gd name="connsiteY59" fmla="*/ 2044700 h 5842000"/>
              <a:gd name="connsiteX60" fmla="*/ 0 w 10642600"/>
              <a:gd name="connsiteY60" fmla="*/ 1577340 h 5842000"/>
              <a:gd name="connsiteX61" fmla="*/ 0 w 10642600"/>
              <a:gd name="connsiteY61" fmla="*/ 934720 h 5842000"/>
              <a:gd name="connsiteX62" fmla="*/ 0 w 10642600"/>
              <a:gd name="connsiteY62" fmla="*/ 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0642600" h="5842000" fill="none" extrusionOk="0">
                <a:moveTo>
                  <a:pt x="0" y="0"/>
                </a:moveTo>
                <a:cubicBezTo>
                  <a:pt x="353090" y="-51811"/>
                  <a:pt x="449525" y="39544"/>
                  <a:pt x="804108" y="0"/>
                </a:cubicBezTo>
                <a:cubicBezTo>
                  <a:pt x="1158691" y="-39544"/>
                  <a:pt x="1094483" y="48175"/>
                  <a:pt x="1288937" y="0"/>
                </a:cubicBezTo>
                <a:cubicBezTo>
                  <a:pt x="1483391" y="-48175"/>
                  <a:pt x="1594754" y="2695"/>
                  <a:pt x="1773767" y="0"/>
                </a:cubicBezTo>
                <a:cubicBezTo>
                  <a:pt x="1952780" y="-2695"/>
                  <a:pt x="1912073" y="7262"/>
                  <a:pt x="2045744" y="0"/>
                </a:cubicBezTo>
                <a:cubicBezTo>
                  <a:pt x="2179415" y="-7262"/>
                  <a:pt x="2246302" y="20401"/>
                  <a:pt x="2424148" y="0"/>
                </a:cubicBezTo>
                <a:cubicBezTo>
                  <a:pt x="2601994" y="-20401"/>
                  <a:pt x="2634482" y="3302"/>
                  <a:pt x="2696125" y="0"/>
                </a:cubicBezTo>
                <a:cubicBezTo>
                  <a:pt x="2757768" y="-3302"/>
                  <a:pt x="3033389" y="54943"/>
                  <a:pt x="3287381" y="0"/>
                </a:cubicBezTo>
                <a:cubicBezTo>
                  <a:pt x="3541373" y="-54943"/>
                  <a:pt x="3430044" y="4311"/>
                  <a:pt x="3559358" y="0"/>
                </a:cubicBezTo>
                <a:cubicBezTo>
                  <a:pt x="3688672" y="-4311"/>
                  <a:pt x="3794890" y="7420"/>
                  <a:pt x="3937762" y="0"/>
                </a:cubicBezTo>
                <a:cubicBezTo>
                  <a:pt x="4080634" y="-7420"/>
                  <a:pt x="4233782" y="32155"/>
                  <a:pt x="4529018" y="0"/>
                </a:cubicBezTo>
                <a:cubicBezTo>
                  <a:pt x="4824254" y="-32155"/>
                  <a:pt x="4792329" y="35081"/>
                  <a:pt x="5013847" y="0"/>
                </a:cubicBezTo>
                <a:cubicBezTo>
                  <a:pt x="5235365" y="-35081"/>
                  <a:pt x="5168962" y="2648"/>
                  <a:pt x="5285825" y="0"/>
                </a:cubicBezTo>
                <a:cubicBezTo>
                  <a:pt x="5402688" y="-2648"/>
                  <a:pt x="5716417" y="40104"/>
                  <a:pt x="6089932" y="0"/>
                </a:cubicBezTo>
                <a:cubicBezTo>
                  <a:pt x="6463447" y="-40104"/>
                  <a:pt x="6375488" y="36265"/>
                  <a:pt x="6468336" y="0"/>
                </a:cubicBezTo>
                <a:cubicBezTo>
                  <a:pt x="6561184" y="-36265"/>
                  <a:pt x="6841417" y="695"/>
                  <a:pt x="6953165" y="0"/>
                </a:cubicBezTo>
                <a:cubicBezTo>
                  <a:pt x="7064913" y="-695"/>
                  <a:pt x="7228655" y="31622"/>
                  <a:pt x="7331569" y="0"/>
                </a:cubicBezTo>
                <a:cubicBezTo>
                  <a:pt x="7434483" y="-31622"/>
                  <a:pt x="7499172" y="17071"/>
                  <a:pt x="7603546" y="0"/>
                </a:cubicBezTo>
                <a:cubicBezTo>
                  <a:pt x="7707920" y="-17071"/>
                  <a:pt x="7824599" y="33426"/>
                  <a:pt x="7981950" y="0"/>
                </a:cubicBezTo>
                <a:cubicBezTo>
                  <a:pt x="8139301" y="-33426"/>
                  <a:pt x="8127459" y="29322"/>
                  <a:pt x="8253928" y="0"/>
                </a:cubicBezTo>
                <a:cubicBezTo>
                  <a:pt x="8380397" y="-29322"/>
                  <a:pt x="8446881" y="28970"/>
                  <a:pt x="8525905" y="0"/>
                </a:cubicBezTo>
                <a:cubicBezTo>
                  <a:pt x="8604929" y="-28970"/>
                  <a:pt x="8785203" y="25178"/>
                  <a:pt x="8904309" y="0"/>
                </a:cubicBezTo>
                <a:cubicBezTo>
                  <a:pt x="9023415" y="-25178"/>
                  <a:pt x="9172394" y="31015"/>
                  <a:pt x="9389138" y="0"/>
                </a:cubicBezTo>
                <a:cubicBezTo>
                  <a:pt x="9605882" y="-31015"/>
                  <a:pt x="9658919" y="18464"/>
                  <a:pt x="9767542" y="0"/>
                </a:cubicBezTo>
                <a:cubicBezTo>
                  <a:pt x="9876165" y="-18464"/>
                  <a:pt x="10423918" y="62092"/>
                  <a:pt x="10642600" y="0"/>
                </a:cubicBezTo>
                <a:cubicBezTo>
                  <a:pt x="10668526" y="163697"/>
                  <a:pt x="10614601" y="336804"/>
                  <a:pt x="10642600" y="584200"/>
                </a:cubicBezTo>
                <a:cubicBezTo>
                  <a:pt x="10670599" y="831596"/>
                  <a:pt x="10616631" y="990498"/>
                  <a:pt x="10642600" y="1168400"/>
                </a:cubicBezTo>
                <a:cubicBezTo>
                  <a:pt x="10668569" y="1346302"/>
                  <a:pt x="10592452" y="1426119"/>
                  <a:pt x="10642600" y="1635760"/>
                </a:cubicBezTo>
                <a:cubicBezTo>
                  <a:pt x="10692748" y="1845401"/>
                  <a:pt x="10603338" y="2052148"/>
                  <a:pt x="10642600" y="2336800"/>
                </a:cubicBezTo>
                <a:cubicBezTo>
                  <a:pt x="10681862" y="2621452"/>
                  <a:pt x="10641197" y="2794379"/>
                  <a:pt x="10642600" y="3037840"/>
                </a:cubicBezTo>
                <a:cubicBezTo>
                  <a:pt x="10644003" y="3281301"/>
                  <a:pt x="10612121" y="3484559"/>
                  <a:pt x="10642600" y="3622040"/>
                </a:cubicBezTo>
                <a:cubicBezTo>
                  <a:pt x="10673079" y="3759521"/>
                  <a:pt x="10613955" y="3844403"/>
                  <a:pt x="10642600" y="4030980"/>
                </a:cubicBezTo>
                <a:cubicBezTo>
                  <a:pt x="10671245" y="4217557"/>
                  <a:pt x="10589843" y="4451830"/>
                  <a:pt x="10642600" y="4673600"/>
                </a:cubicBezTo>
                <a:cubicBezTo>
                  <a:pt x="10695357" y="4895370"/>
                  <a:pt x="10591304" y="5041951"/>
                  <a:pt x="10642600" y="5199380"/>
                </a:cubicBezTo>
                <a:cubicBezTo>
                  <a:pt x="10693896" y="5356809"/>
                  <a:pt x="10595159" y="5620314"/>
                  <a:pt x="10642600" y="5842000"/>
                </a:cubicBezTo>
                <a:cubicBezTo>
                  <a:pt x="10454430" y="5875252"/>
                  <a:pt x="10406851" y="5830613"/>
                  <a:pt x="10264196" y="5842000"/>
                </a:cubicBezTo>
                <a:cubicBezTo>
                  <a:pt x="10121541" y="5853387"/>
                  <a:pt x="10085488" y="5824665"/>
                  <a:pt x="9992219" y="5842000"/>
                </a:cubicBezTo>
                <a:cubicBezTo>
                  <a:pt x="9898950" y="5859335"/>
                  <a:pt x="9610155" y="5792579"/>
                  <a:pt x="9294537" y="5842000"/>
                </a:cubicBezTo>
                <a:cubicBezTo>
                  <a:pt x="8978919" y="5891421"/>
                  <a:pt x="8850075" y="5753655"/>
                  <a:pt x="8490430" y="5842000"/>
                </a:cubicBezTo>
                <a:cubicBezTo>
                  <a:pt x="8130785" y="5930345"/>
                  <a:pt x="8039201" y="5793582"/>
                  <a:pt x="7792748" y="5842000"/>
                </a:cubicBezTo>
                <a:cubicBezTo>
                  <a:pt x="7546295" y="5890418"/>
                  <a:pt x="7313765" y="5832552"/>
                  <a:pt x="7095067" y="5842000"/>
                </a:cubicBezTo>
                <a:cubicBezTo>
                  <a:pt x="6876369" y="5851448"/>
                  <a:pt x="6542523" y="5807234"/>
                  <a:pt x="6290959" y="5842000"/>
                </a:cubicBezTo>
                <a:cubicBezTo>
                  <a:pt x="6039395" y="5876766"/>
                  <a:pt x="6006908" y="5835559"/>
                  <a:pt x="5806130" y="5842000"/>
                </a:cubicBezTo>
                <a:cubicBezTo>
                  <a:pt x="5605352" y="5848441"/>
                  <a:pt x="5625663" y="5826384"/>
                  <a:pt x="5534152" y="5842000"/>
                </a:cubicBezTo>
                <a:cubicBezTo>
                  <a:pt x="5442641" y="5857616"/>
                  <a:pt x="5016550" y="5751862"/>
                  <a:pt x="4730044" y="5842000"/>
                </a:cubicBezTo>
                <a:cubicBezTo>
                  <a:pt x="4443538" y="5932138"/>
                  <a:pt x="4171499" y="5781186"/>
                  <a:pt x="3925937" y="5842000"/>
                </a:cubicBezTo>
                <a:cubicBezTo>
                  <a:pt x="3680375" y="5902814"/>
                  <a:pt x="3484593" y="5795063"/>
                  <a:pt x="3228255" y="5842000"/>
                </a:cubicBezTo>
                <a:cubicBezTo>
                  <a:pt x="2971917" y="5888937"/>
                  <a:pt x="2695095" y="5837151"/>
                  <a:pt x="2530574" y="5842000"/>
                </a:cubicBezTo>
                <a:cubicBezTo>
                  <a:pt x="2366053" y="5846849"/>
                  <a:pt x="2160937" y="5812622"/>
                  <a:pt x="2045744" y="5842000"/>
                </a:cubicBezTo>
                <a:cubicBezTo>
                  <a:pt x="1930551" y="5871378"/>
                  <a:pt x="1771971" y="5830579"/>
                  <a:pt x="1667341" y="5842000"/>
                </a:cubicBezTo>
                <a:cubicBezTo>
                  <a:pt x="1562711" y="5853421"/>
                  <a:pt x="1524531" y="5838804"/>
                  <a:pt x="1395363" y="5842000"/>
                </a:cubicBezTo>
                <a:cubicBezTo>
                  <a:pt x="1266195" y="5845196"/>
                  <a:pt x="884128" y="5790424"/>
                  <a:pt x="591256" y="5842000"/>
                </a:cubicBezTo>
                <a:cubicBezTo>
                  <a:pt x="298384" y="5893576"/>
                  <a:pt x="239347" y="5792559"/>
                  <a:pt x="0" y="5842000"/>
                </a:cubicBezTo>
                <a:cubicBezTo>
                  <a:pt x="-30132" y="5662207"/>
                  <a:pt x="61257" y="5430938"/>
                  <a:pt x="0" y="5316220"/>
                </a:cubicBezTo>
                <a:cubicBezTo>
                  <a:pt x="-61257" y="5201502"/>
                  <a:pt x="17749" y="4995955"/>
                  <a:pt x="0" y="4848860"/>
                </a:cubicBezTo>
                <a:cubicBezTo>
                  <a:pt x="-17749" y="4701765"/>
                  <a:pt x="47040" y="4545908"/>
                  <a:pt x="0" y="4323080"/>
                </a:cubicBezTo>
                <a:cubicBezTo>
                  <a:pt x="-47040" y="4100252"/>
                  <a:pt x="69227" y="3913221"/>
                  <a:pt x="0" y="3680460"/>
                </a:cubicBezTo>
                <a:cubicBezTo>
                  <a:pt x="-69227" y="3447699"/>
                  <a:pt x="68809" y="3375181"/>
                  <a:pt x="0" y="3096260"/>
                </a:cubicBezTo>
                <a:cubicBezTo>
                  <a:pt x="-68809" y="2817339"/>
                  <a:pt x="69196" y="2640616"/>
                  <a:pt x="0" y="2453640"/>
                </a:cubicBezTo>
                <a:cubicBezTo>
                  <a:pt x="-69196" y="2266664"/>
                  <a:pt x="16328" y="2193758"/>
                  <a:pt x="0" y="2044700"/>
                </a:cubicBezTo>
                <a:cubicBezTo>
                  <a:pt x="-16328" y="1895642"/>
                  <a:pt x="13452" y="1765471"/>
                  <a:pt x="0" y="1577340"/>
                </a:cubicBezTo>
                <a:cubicBezTo>
                  <a:pt x="-13452" y="1389209"/>
                  <a:pt x="64779" y="1121973"/>
                  <a:pt x="0" y="934720"/>
                </a:cubicBezTo>
                <a:cubicBezTo>
                  <a:pt x="-64779" y="747467"/>
                  <a:pt x="14706" y="209609"/>
                  <a:pt x="0" y="0"/>
                </a:cubicBezTo>
                <a:close/>
              </a:path>
              <a:path w="10642600" h="5842000" stroke="0" extrusionOk="0">
                <a:moveTo>
                  <a:pt x="0" y="0"/>
                </a:moveTo>
                <a:cubicBezTo>
                  <a:pt x="140152" y="-7430"/>
                  <a:pt x="433798" y="79328"/>
                  <a:pt x="697682" y="0"/>
                </a:cubicBezTo>
                <a:cubicBezTo>
                  <a:pt x="961566" y="-79328"/>
                  <a:pt x="907941" y="12775"/>
                  <a:pt x="969659" y="0"/>
                </a:cubicBezTo>
                <a:cubicBezTo>
                  <a:pt x="1031377" y="-12775"/>
                  <a:pt x="1239160" y="19038"/>
                  <a:pt x="1348063" y="0"/>
                </a:cubicBezTo>
                <a:cubicBezTo>
                  <a:pt x="1456966" y="-19038"/>
                  <a:pt x="1604941" y="26817"/>
                  <a:pt x="1832892" y="0"/>
                </a:cubicBezTo>
                <a:cubicBezTo>
                  <a:pt x="2060843" y="-26817"/>
                  <a:pt x="2187872" y="27753"/>
                  <a:pt x="2530574" y="0"/>
                </a:cubicBezTo>
                <a:cubicBezTo>
                  <a:pt x="2873276" y="-27753"/>
                  <a:pt x="3033771" y="73416"/>
                  <a:pt x="3334681" y="0"/>
                </a:cubicBezTo>
                <a:cubicBezTo>
                  <a:pt x="3635591" y="-73416"/>
                  <a:pt x="3613495" y="43244"/>
                  <a:pt x="3713085" y="0"/>
                </a:cubicBezTo>
                <a:cubicBezTo>
                  <a:pt x="3812675" y="-43244"/>
                  <a:pt x="3959499" y="31632"/>
                  <a:pt x="4197914" y="0"/>
                </a:cubicBezTo>
                <a:cubicBezTo>
                  <a:pt x="4436329" y="-31632"/>
                  <a:pt x="4468523" y="22195"/>
                  <a:pt x="4576318" y="0"/>
                </a:cubicBezTo>
                <a:cubicBezTo>
                  <a:pt x="4684113" y="-22195"/>
                  <a:pt x="4724855" y="29459"/>
                  <a:pt x="4848296" y="0"/>
                </a:cubicBezTo>
                <a:cubicBezTo>
                  <a:pt x="4971737" y="-29459"/>
                  <a:pt x="5424551" y="34456"/>
                  <a:pt x="5652403" y="0"/>
                </a:cubicBezTo>
                <a:cubicBezTo>
                  <a:pt x="5880255" y="-34456"/>
                  <a:pt x="6043865" y="65902"/>
                  <a:pt x="6243659" y="0"/>
                </a:cubicBezTo>
                <a:cubicBezTo>
                  <a:pt x="6443453" y="-65902"/>
                  <a:pt x="6685505" y="29528"/>
                  <a:pt x="6941340" y="0"/>
                </a:cubicBezTo>
                <a:cubicBezTo>
                  <a:pt x="7197175" y="-29528"/>
                  <a:pt x="7272479" y="27052"/>
                  <a:pt x="7426170" y="0"/>
                </a:cubicBezTo>
                <a:cubicBezTo>
                  <a:pt x="7579861" y="-27052"/>
                  <a:pt x="7869464" y="3161"/>
                  <a:pt x="8017425" y="0"/>
                </a:cubicBezTo>
                <a:cubicBezTo>
                  <a:pt x="8165387" y="-3161"/>
                  <a:pt x="8328979" y="64848"/>
                  <a:pt x="8608681" y="0"/>
                </a:cubicBezTo>
                <a:cubicBezTo>
                  <a:pt x="8888383" y="-64848"/>
                  <a:pt x="8855013" y="31247"/>
                  <a:pt x="8987084" y="0"/>
                </a:cubicBezTo>
                <a:cubicBezTo>
                  <a:pt x="9119155" y="-31247"/>
                  <a:pt x="9492509" y="71556"/>
                  <a:pt x="9684766" y="0"/>
                </a:cubicBezTo>
                <a:cubicBezTo>
                  <a:pt x="9877023" y="-71556"/>
                  <a:pt x="10197493" y="11183"/>
                  <a:pt x="10642600" y="0"/>
                </a:cubicBezTo>
                <a:cubicBezTo>
                  <a:pt x="10673518" y="147390"/>
                  <a:pt x="10599459" y="488546"/>
                  <a:pt x="10642600" y="701040"/>
                </a:cubicBezTo>
                <a:cubicBezTo>
                  <a:pt x="10685741" y="913534"/>
                  <a:pt x="10578327" y="1030630"/>
                  <a:pt x="10642600" y="1285240"/>
                </a:cubicBezTo>
                <a:cubicBezTo>
                  <a:pt x="10706873" y="1539850"/>
                  <a:pt x="10613172" y="1571806"/>
                  <a:pt x="10642600" y="1694180"/>
                </a:cubicBezTo>
                <a:cubicBezTo>
                  <a:pt x="10672028" y="1816554"/>
                  <a:pt x="10602209" y="2022958"/>
                  <a:pt x="10642600" y="2161540"/>
                </a:cubicBezTo>
                <a:cubicBezTo>
                  <a:pt x="10682991" y="2300122"/>
                  <a:pt x="10605512" y="2522379"/>
                  <a:pt x="10642600" y="2745740"/>
                </a:cubicBezTo>
                <a:cubicBezTo>
                  <a:pt x="10679688" y="2969101"/>
                  <a:pt x="10627121" y="3199312"/>
                  <a:pt x="10642600" y="3329940"/>
                </a:cubicBezTo>
                <a:cubicBezTo>
                  <a:pt x="10658079" y="3460568"/>
                  <a:pt x="10576843" y="3697295"/>
                  <a:pt x="10642600" y="3972560"/>
                </a:cubicBezTo>
                <a:cubicBezTo>
                  <a:pt x="10708357" y="4247825"/>
                  <a:pt x="10574747" y="4457748"/>
                  <a:pt x="10642600" y="4615180"/>
                </a:cubicBezTo>
                <a:cubicBezTo>
                  <a:pt x="10710453" y="4772612"/>
                  <a:pt x="10602527" y="5009272"/>
                  <a:pt x="10642600" y="5199380"/>
                </a:cubicBezTo>
                <a:cubicBezTo>
                  <a:pt x="10682673" y="5389488"/>
                  <a:pt x="10611305" y="5550096"/>
                  <a:pt x="10642600" y="5842000"/>
                </a:cubicBezTo>
                <a:cubicBezTo>
                  <a:pt x="10315047" y="5883198"/>
                  <a:pt x="10194112" y="5776986"/>
                  <a:pt x="9944918" y="5842000"/>
                </a:cubicBezTo>
                <a:cubicBezTo>
                  <a:pt x="9695724" y="5907014"/>
                  <a:pt x="9749864" y="5799785"/>
                  <a:pt x="9566515" y="5842000"/>
                </a:cubicBezTo>
                <a:cubicBezTo>
                  <a:pt x="9383166" y="5884215"/>
                  <a:pt x="9239194" y="5793960"/>
                  <a:pt x="8975259" y="5842000"/>
                </a:cubicBezTo>
                <a:cubicBezTo>
                  <a:pt x="8711324" y="5890040"/>
                  <a:pt x="8691276" y="5805549"/>
                  <a:pt x="8596856" y="5842000"/>
                </a:cubicBezTo>
                <a:cubicBezTo>
                  <a:pt x="8502436" y="5878451"/>
                  <a:pt x="8427903" y="5815627"/>
                  <a:pt x="8324878" y="5842000"/>
                </a:cubicBezTo>
                <a:cubicBezTo>
                  <a:pt x="8221853" y="5868373"/>
                  <a:pt x="7682731" y="5819493"/>
                  <a:pt x="7520771" y="5842000"/>
                </a:cubicBezTo>
                <a:cubicBezTo>
                  <a:pt x="7358811" y="5864507"/>
                  <a:pt x="6939463" y="5767096"/>
                  <a:pt x="6716663" y="5842000"/>
                </a:cubicBezTo>
                <a:cubicBezTo>
                  <a:pt x="6493863" y="5916904"/>
                  <a:pt x="6562811" y="5826845"/>
                  <a:pt x="6444686" y="5842000"/>
                </a:cubicBezTo>
                <a:cubicBezTo>
                  <a:pt x="6326561" y="5857155"/>
                  <a:pt x="6007944" y="5807138"/>
                  <a:pt x="5853430" y="5842000"/>
                </a:cubicBezTo>
                <a:cubicBezTo>
                  <a:pt x="5698916" y="5876862"/>
                  <a:pt x="5416931" y="5828199"/>
                  <a:pt x="5049322" y="5842000"/>
                </a:cubicBezTo>
                <a:cubicBezTo>
                  <a:pt x="4681713" y="5855801"/>
                  <a:pt x="4596194" y="5790710"/>
                  <a:pt x="4458067" y="5842000"/>
                </a:cubicBezTo>
                <a:cubicBezTo>
                  <a:pt x="4319940" y="5893290"/>
                  <a:pt x="3839634" y="5766279"/>
                  <a:pt x="3653959" y="5842000"/>
                </a:cubicBezTo>
                <a:cubicBezTo>
                  <a:pt x="3468284" y="5917721"/>
                  <a:pt x="3201677" y="5772263"/>
                  <a:pt x="2956278" y="5842000"/>
                </a:cubicBezTo>
                <a:cubicBezTo>
                  <a:pt x="2710879" y="5911737"/>
                  <a:pt x="2598009" y="5841038"/>
                  <a:pt x="2471448" y="5842000"/>
                </a:cubicBezTo>
                <a:cubicBezTo>
                  <a:pt x="2344887" y="5842962"/>
                  <a:pt x="2173097" y="5783931"/>
                  <a:pt x="1880193" y="5842000"/>
                </a:cubicBezTo>
                <a:cubicBezTo>
                  <a:pt x="1587290" y="5900069"/>
                  <a:pt x="1452598" y="5767905"/>
                  <a:pt x="1182511" y="5842000"/>
                </a:cubicBezTo>
                <a:cubicBezTo>
                  <a:pt x="912424" y="5916095"/>
                  <a:pt x="955422" y="5803679"/>
                  <a:pt x="804108" y="5842000"/>
                </a:cubicBezTo>
                <a:cubicBezTo>
                  <a:pt x="652794" y="5880321"/>
                  <a:pt x="312759" y="5823415"/>
                  <a:pt x="0" y="5842000"/>
                </a:cubicBezTo>
                <a:cubicBezTo>
                  <a:pt x="-16887" y="5559016"/>
                  <a:pt x="14829" y="5390815"/>
                  <a:pt x="0" y="5199380"/>
                </a:cubicBezTo>
                <a:cubicBezTo>
                  <a:pt x="-14829" y="5007945"/>
                  <a:pt x="10834" y="4669435"/>
                  <a:pt x="0" y="4498340"/>
                </a:cubicBezTo>
                <a:cubicBezTo>
                  <a:pt x="-10834" y="4327245"/>
                  <a:pt x="13054" y="4143966"/>
                  <a:pt x="0" y="4030980"/>
                </a:cubicBezTo>
                <a:cubicBezTo>
                  <a:pt x="-13054" y="3917994"/>
                  <a:pt x="1096" y="3810707"/>
                  <a:pt x="0" y="3622040"/>
                </a:cubicBezTo>
                <a:cubicBezTo>
                  <a:pt x="-1096" y="3433373"/>
                  <a:pt x="39668" y="3258932"/>
                  <a:pt x="0" y="3096260"/>
                </a:cubicBezTo>
                <a:cubicBezTo>
                  <a:pt x="-39668" y="2933588"/>
                  <a:pt x="34999" y="2853908"/>
                  <a:pt x="0" y="2687320"/>
                </a:cubicBezTo>
                <a:cubicBezTo>
                  <a:pt x="-34999" y="2520732"/>
                  <a:pt x="1958" y="2403853"/>
                  <a:pt x="0" y="2278380"/>
                </a:cubicBezTo>
                <a:cubicBezTo>
                  <a:pt x="-1958" y="2152907"/>
                  <a:pt x="30085" y="1953101"/>
                  <a:pt x="0" y="1694180"/>
                </a:cubicBezTo>
                <a:cubicBezTo>
                  <a:pt x="-30085" y="1435259"/>
                  <a:pt x="26119" y="1307014"/>
                  <a:pt x="0" y="1168400"/>
                </a:cubicBezTo>
                <a:cubicBezTo>
                  <a:pt x="-26119" y="1029786"/>
                  <a:pt x="34641" y="882478"/>
                  <a:pt x="0" y="701040"/>
                </a:cubicBezTo>
                <a:cubicBezTo>
                  <a:pt x="-34641" y="519602"/>
                  <a:pt x="14506" y="30875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40601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A77BB-2304-4945-86D2-452C900DB9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2912819"/>
            <a:ext cx="1962150" cy="392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E459040-77B8-46D8-B55D-C08FD0A41573}"/>
              </a:ext>
            </a:extLst>
          </p:cNvPr>
          <p:cNvSpPr/>
          <p:nvPr/>
        </p:nvSpPr>
        <p:spPr>
          <a:xfrm>
            <a:off x="7470990" y="914594"/>
            <a:ext cx="37898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حدد نوع المعلم التالي : 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E41346-15B1-4314-8973-F019ABD4A650}"/>
              </a:ext>
            </a:extLst>
          </p:cNvPr>
          <p:cNvSpPr/>
          <p:nvPr/>
        </p:nvSpPr>
        <p:spPr>
          <a:xfrm>
            <a:off x="7161542" y="4806976"/>
            <a:ext cx="3048000" cy="707886"/>
          </a:xfrm>
          <a:custGeom>
            <a:avLst/>
            <a:gdLst>
              <a:gd name="connsiteX0" fmla="*/ 0 w 3048000"/>
              <a:gd name="connsiteY0" fmla="*/ 0 h 707886"/>
              <a:gd name="connsiteX1" fmla="*/ 609600 w 3048000"/>
              <a:gd name="connsiteY1" fmla="*/ 0 h 707886"/>
              <a:gd name="connsiteX2" fmla="*/ 1188720 w 3048000"/>
              <a:gd name="connsiteY2" fmla="*/ 0 h 707886"/>
              <a:gd name="connsiteX3" fmla="*/ 1798320 w 3048000"/>
              <a:gd name="connsiteY3" fmla="*/ 0 h 707886"/>
              <a:gd name="connsiteX4" fmla="*/ 2438400 w 3048000"/>
              <a:gd name="connsiteY4" fmla="*/ 0 h 707886"/>
              <a:gd name="connsiteX5" fmla="*/ 3048000 w 3048000"/>
              <a:gd name="connsiteY5" fmla="*/ 0 h 707886"/>
              <a:gd name="connsiteX6" fmla="*/ 3048000 w 3048000"/>
              <a:gd name="connsiteY6" fmla="*/ 353943 h 707886"/>
              <a:gd name="connsiteX7" fmla="*/ 3048000 w 3048000"/>
              <a:gd name="connsiteY7" fmla="*/ 707886 h 707886"/>
              <a:gd name="connsiteX8" fmla="*/ 2468880 w 3048000"/>
              <a:gd name="connsiteY8" fmla="*/ 707886 h 707886"/>
              <a:gd name="connsiteX9" fmla="*/ 1798320 w 3048000"/>
              <a:gd name="connsiteY9" fmla="*/ 707886 h 707886"/>
              <a:gd name="connsiteX10" fmla="*/ 1219200 w 3048000"/>
              <a:gd name="connsiteY10" fmla="*/ 707886 h 707886"/>
              <a:gd name="connsiteX11" fmla="*/ 609600 w 3048000"/>
              <a:gd name="connsiteY11" fmla="*/ 707886 h 707886"/>
              <a:gd name="connsiteX12" fmla="*/ 0 w 3048000"/>
              <a:gd name="connsiteY12" fmla="*/ 707886 h 707886"/>
              <a:gd name="connsiteX13" fmla="*/ 0 w 3048000"/>
              <a:gd name="connsiteY13" fmla="*/ 361022 h 707886"/>
              <a:gd name="connsiteX14" fmla="*/ 0 w 3048000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48000" h="707886" fill="none" extrusionOk="0">
                <a:moveTo>
                  <a:pt x="0" y="0"/>
                </a:moveTo>
                <a:cubicBezTo>
                  <a:pt x="283124" y="-16393"/>
                  <a:pt x="453880" y="3121"/>
                  <a:pt x="609600" y="0"/>
                </a:cubicBezTo>
                <a:cubicBezTo>
                  <a:pt x="765320" y="-3121"/>
                  <a:pt x="989359" y="23531"/>
                  <a:pt x="1188720" y="0"/>
                </a:cubicBezTo>
                <a:cubicBezTo>
                  <a:pt x="1388081" y="-23531"/>
                  <a:pt x="1655728" y="-4895"/>
                  <a:pt x="1798320" y="0"/>
                </a:cubicBezTo>
                <a:cubicBezTo>
                  <a:pt x="1940912" y="4895"/>
                  <a:pt x="2197594" y="5258"/>
                  <a:pt x="2438400" y="0"/>
                </a:cubicBezTo>
                <a:cubicBezTo>
                  <a:pt x="2679206" y="-5258"/>
                  <a:pt x="2772524" y="2724"/>
                  <a:pt x="3048000" y="0"/>
                </a:cubicBezTo>
                <a:cubicBezTo>
                  <a:pt x="3052129" y="152709"/>
                  <a:pt x="3048738" y="247535"/>
                  <a:pt x="3048000" y="353943"/>
                </a:cubicBezTo>
                <a:cubicBezTo>
                  <a:pt x="3047262" y="460351"/>
                  <a:pt x="3061061" y="569435"/>
                  <a:pt x="3048000" y="707886"/>
                </a:cubicBezTo>
                <a:cubicBezTo>
                  <a:pt x="2927753" y="679896"/>
                  <a:pt x="2636409" y="703521"/>
                  <a:pt x="2468880" y="707886"/>
                </a:cubicBezTo>
                <a:cubicBezTo>
                  <a:pt x="2301351" y="712251"/>
                  <a:pt x="2123535" y="684565"/>
                  <a:pt x="1798320" y="707886"/>
                </a:cubicBezTo>
                <a:cubicBezTo>
                  <a:pt x="1473105" y="731207"/>
                  <a:pt x="1503364" y="679757"/>
                  <a:pt x="1219200" y="707886"/>
                </a:cubicBezTo>
                <a:cubicBezTo>
                  <a:pt x="935036" y="736015"/>
                  <a:pt x="769035" y="724487"/>
                  <a:pt x="609600" y="707886"/>
                </a:cubicBezTo>
                <a:cubicBezTo>
                  <a:pt x="450165" y="691285"/>
                  <a:pt x="156463" y="684356"/>
                  <a:pt x="0" y="707886"/>
                </a:cubicBezTo>
                <a:cubicBezTo>
                  <a:pt x="2883" y="574551"/>
                  <a:pt x="15193" y="487298"/>
                  <a:pt x="0" y="361022"/>
                </a:cubicBezTo>
                <a:cubicBezTo>
                  <a:pt x="-15193" y="234746"/>
                  <a:pt x="-8529" y="157572"/>
                  <a:pt x="0" y="0"/>
                </a:cubicBezTo>
                <a:close/>
              </a:path>
              <a:path w="3048000" h="707886" stroke="0" extrusionOk="0">
                <a:moveTo>
                  <a:pt x="0" y="0"/>
                </a:moveTo>
                <a:cubicBezTo>
                  <a:pt x="204192" y="20042"/>
                  <a:pt x="380942" y="10842"/>
                  <a:pt x="548640" y="0"/>
                </a:cubicBezTo>
                <a:cubicBezTo>
                  <a:pt x="716338" y="-10842"/>
                  <a:pt x="922291" y="30868"/>
                  <a:pt x="1219200" y="0"/>
                </a:cubicBezTo>
                <a:cubicBezTo>
                  <a:pt x="1516109" y="-30868"/>
                  <a:pt x="1630057" y="10660"/>
                  <a:pt x="1767840" y="0"/>
                </a:cubicBezTo>
                <a:cubicBezTo>
                  <a:pt x="1905623" y="-10660"/>
                  <a:pt x="2088850" y="-20532"/>
                  <a:pt x="2286000" y="0"/>
                </a:cubicBezTo>
                <a:cubicBezTo>
                  <a:pt x="2483150" y="20532"/>
                  <a:pt x="2872465" y="19860"/>
                  <a:pt x="3048000" y="0"/>
                </a:cubicBezTo>
                <a:cubicBezTo>
                  <a:pt x="3051717" y="74345"/>
                  <a:pt x="3041478" y="254128"/>
                  <a:pt x="3048000" y="346864"/>
                </a:cubicBezTo>
                <a:cubicBezTo>
                  <a:pt x="3054522" y="439600"/>
                  <a:pt x="3051121" y="591351"/>
                  <a:pt x="3048000" y="707886"/>
                </a:cubicBezTo>
                <a:cubicBezTo>
                  <a:pt x="2750659" y="707051"/>
                  <a:pt x="2654430" y="715747"/>
                  <a:pt x="2377440" y="707886"/>
                </a:cubicBezTo>
                <a:cubicBezTo>
                  <a:pt x="2100450" y="700025"/>
                  <a:pt x="2018324" y="679648"/>
                  <a:pt x="1798320" y="707886"/>
                </a:cubicBezTo>
                <a:cubicBezTo>
                  <a:pt x="1578316" y="736124"/>
                  <a:pt x="1396952" y="700646"/>
                  <a:pt x="1249680" y="707886"/>
                </a:cubicBezTo>
                <a:cubicBezTo>
                  <a:pt x="1102408" y="715126"/>
                  <a:pt x="878754" y="715370"/>
                  <a:pt x="670560" y="707886"/>
                </a:cubicBezTo>
                <a:cubicBezTo>
                  <a:pt x="462366" y="700402"/>
                  <a:pt x="228444" y="710610"/>
                  <a:pt x="0" y="707886"/>
                </a:cubicBezTo>
                <a:cubicBezTo>
                  <a:pt x="16598" y="612614"/>
                  <a:pt x="14515" y="442307"/>
                  <a:pt x="0" y="368101"/>
                </a:cubicBezTo>
                <a:cubicBezTo>
                  <a:pt x="-14515" y="293895"/>
                  <a:pt x="17944" y="14612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741045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معْـلَم طبيعي </a:t>
            </a:r>
            <a:endParaRPr lang="en-AE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F96C03-E5F3-417B-BFCC-E1B07EF4B23A}"/>
              </a:ext>
            </a:extLst>
          </p:cNvPr>
          <p:cNvSpPr/>
          <p:nvPr/>
        </p:nvSpPr>
        <p:spPr>
          <a:xfrm>
            <a:off x="3037846" y="4874969"/>
            <a:ext cx="3048000" cy="707886"/>
          </a:xfrm>
          <a:custGeom>
            <a:avLst/>
            <a:gdLst>
              <a:gd name="connsiteX0" fmla="*/ 0 w 3048000"/>
              <a:gd name="connsiteY0" fmla="*/ 0 h 707886"/>
              <a:gd name="connsiteX1" fmla="*/ 640080 w 3048000"/>
              <a:gd name="connsiteY1" fmla="*/ 0 h 707886"/>
              <a:gd name="connsiteX2" fmla="*/ 1310640 w 3048000"/>
              <a:gd name="connsiteY2" fmla="*/ 0 h 707886"/>
              <a:gd name="connsiteX3" fmla="*/ 1828800 w 3048000"/>
              <a:gd name="connsiteY3" fmla="*/ 0 h 707886"/>
              <a:gd name="connsiteX4" fmla="*/ 2438400 w 3048000"/>
              <a:gd name="connsiteY4" fmla="*/ 0 h 707886"/>
              <a:gd name="connsiteX5" fmla="*/ 3048000 w 3048000"/>
              <a:gd name="connsiteY5" fmla="*/ 0 h 707886"/>
              <a:gd name="connsiteX6" fmla="*/ 3048000 w 3048000"/>
              <a:gd name="connsiteY6" fmla="*/ 368101 h 707886"/>
              <a:gd name="connsiteX7" fmla="*/ 3048000 w 3048000"/>
              <a:gd name="connsiteY7" fmla="*/ 707886 h 707886"/>
              <a:gd name="connsiteX8" fmla="*/ 2529840 w 3048000"/>
              <a:gd name="connsiteY8" fmla="*/ 707886 h 707886"/>
              <a:gd name="connsiteX9" fmla="*/ 1920240 w 3048000"/>
              <a:gd name="connsiteY9" fmla="*/ 707886 h 707886"/>
              <a:gd name="connsiteX10" fmla="*/ 1341120 w 3048000"/>
              <a:gd name="connsiteY10" fmla="*/ 707886 h 707886"/>
              <a:gd name="connsiteX11" fmla="*/ 762000 w 3048000"/>
              <a:gd name="connsiteY11" fmla="*/ 707886 h 707886"/>
              <a:gd name="connsiteX12" fmla="*/ 0 w 3048000"/>
              <a:gd name="connsiteY12" fmla="*/ 707886 h 707886"/>
              <a:gd name="connsiteX13" fmla="*/ 0 w 3048000"/>
              <a:gd name="connsiteY13" fmla="*/ 353943 h 707886"/>
              <a:gd name="connsiteX14" fmla="*/ 0 w 3048000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48000" h="707886" fill="none" extrusionOk="0">
                <a:moveTo>
                  <a:pt x="0" y="0"/>
                </a:moveTo>
                <a:cubicBezTo>
                  <a:pt x="175682" y="21464"/>
                  <a:pt x="380743" y="18692"/>
                  <a:pt x="640080" y="0"/>
                </a:cubicBezTo>
                <a:cubicBezTo>
                  <a:pt x="899417" y="-18692"/>
                  <a:pt x="976044" y="-14627"/>
                  <a:pt x="1310640" y="0"/>
                </a:cubicBezTo>
                <a:cubicBezTo>
                  <a:pt x="1645236" y="14627"/>
                  <a:pt x="1680263" y="-24005"/>
                  <a:pt x="1828800" y="0"/>
                </a:cubicBezTo>
                <a:cubicBezTo>
                  <a:pt x="1977337" y="24005"/>
                  <a:pt x="2185843" y="23577"/>
                  <a:pt x="2438400" y="0"/>
                </a:cubicBezTo>
                <a:cubicBezTo>
                  <a:pt x="2690957" y="-23577"/>
                  <a:pt x="2771643" y="14133"/>
                  <a:pt x="3048000" y="0"/>
                </a:cubicBezTo>
                <a:cubicBezTo>
                  <a:pt x="3033743" y="97110"/>
                  <a:pt x="3035628" y="247485"/>
                  <a:pt x="3048000" y="368101"/>
                </a:cubicBezTo>
                <a:cubicBezTo>
                  <a:pt x="3060372" y="488717"/>
                  <a:pt x="3032250" y="573788"/>
                  <a:pt x="3048000" y="707886"/>
                </a:cubicBezTo>
                <a:cubicBezTo>
                  <a:pt x="2847549" y="693282"/>
                  <a:pt x="2779149" y="703564"/>
                  <a:pt x="2529840" y="707886"/>
                </a:cubicBezTo>
                <a:cubicBezTo>
                  <a:pt x="2280531" y="712208"/>
                  <a:pt x="2188801" y="735907"/>
                  <a:pt x="1920240" y="707886"/>
                </a:cubicBezTo>
                <a:cubicBezTo>
                  <a:pt x="1651679" y="679865"/>
                  <a:pt x="1619355" y="728690"/>
                  <a:pt x="1341120" y="707886"/>
                </a:cubicBezTo>
                <a:cubicBezTo>
                  <a:pt x="1062885" y="687082"/>
                  <a:pt x="892964" y="724703"/>
                  <a:pt x="762000" y="707886"/>
                </a:cubicBezTo>
                <a:cubicBezTo>
                  <a:pt x="631036" y="691069"/>
                  <a:pt x="202236" y="709401"/>
                  <a:pt x="0" y="707886"/>
                </a:cubicBezTo>
                <a:cubicBezTo>
                  <a:pt x="-12612" y="590892"/>
                  <a:pt x="10833" y="482596"/>
                  <a:pt x="0" y="353943"/>
                </a:cubicBezTo>
                <a:cubicBezTo>
                  <a:pt x="-10833" y="225290"/>
                  <a:pt x="16051" y="118452"/>
                  <a:pt x="0" y="0"/>
                </a:cubicBezTo>
                <a:close/>
              </a:path>
              <a:path w="3048000" h="707886" stroke="0" extrusionOk="0">
                <a:moveTo>
                  <a:pt x="0" y="0"/>
                </a:moveTo>
                <a:cubicBezTo>
                  <a:pt x="193462" y="9962"/>
                  <a:pt x="330119" y="-6579"/>
                  <a:pt x="518160" y="0"/>
                </a:cubicBezTo>
                <a:cubicBezTo>
                  <a:pt x="706201" y="6579"/>
                  <a:pt x="952339" y="22791"/>
                  <a:pt x="1066800" y="0"/>
                </a:cubicBezTo>
                <a:cubicBezTo>
                  <a:pt x="1181261" y="-22791"/>
                  <a:pt x="1412977" y="18652"/>
                  <a:pt x="1706880" y="0"/>
                </a:cubicBezTo>
                <a:cubicBezTo>
                  <a:pt x="2000783" y="-18652"/>
                  <a:pt x="2010738" y="-23586"/>
                  <a:pt x="2225040" y="0"/>
                </a:cubicBezTo>
                <a:cubicBezTo>
                  <a:pt x="2439342" y="23586"/>
                  <a:pt x="2744027" y="30758"/>
                  <a:pt x="3048000" y="0"/>
                </a:cubicBezTo>
                <a:cubicBezTo>
                  <a:pt x="3059589" y="151346"/>
                  <a:pt x="3044724" y="221401"/>
                  <a:pt x="3048000" y="353943"/>
                </a:cubicBezTo>
                <a:cubicBezTo>
                  <a:pt x="3051276" y="486485"/>
                  <a:pt x="3041754" y="575477"/>
                  <a:pt x="3048000" y="707886"/>
                </a:cubicBezTo>
                <a:cubicBezTo>
                  <a:pt x="2826626" y="692365"/>
                  <a:pt x="2679582" y="682390"/>
                  <a:pt x="2407920" y="707886"/>
                </a:cubicBezTo>
                <a:cubicBezTo>
                  <a:pt x="2136258" y="733382"/>
                  <a:pt x="2090121" y="696321"/>
                  <a:pt x="1889760" y="707886"/>
                </a:cubicBezTo>
                <a:cubicBezTo>
                  <a:pt x="1689399" y="719451"/>
                  <a:pt x="1376933" y="707109"/>
                  <a:pt x="1219200" y="707886"/>
                </a:cubicBezTo>
                <a:cubicBezTo>
                  <a:pt x="1061467" y="708663"/>
                  <a:pt x="882946" y="680920"/>
                  <a:pt x="579120" y="707886"/>
                </a:cubicBezTo>
                <a:cubicBezTo>
                  <a:pt x="275294" y="734852"/>
                  <a:pt x="181833" y="698882"/>
                  <a:pt x="0" y="707886"/>
                </a:cubicBezTo>
                <a:cubicBezTo>
                  <a:pt x="-3274" y="550567"/>
                  <a:pt x="-5812" y="418100"/>
                  <a:pt x="0" y="339785"/>
                </a:cubicBezTo>
                <a:cubicBezTo>
                  <a:pt x="5812" y="261470"/>
                  <a:pt x="6343" y="15846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8911742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معْـلَم بَـشَري </a:t>
            </a:r>
            <a:endParaRPr lang="en-AE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44B6B4B8-DF87-48ED-A2E6-9883F54FC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99095" y="7268582"/>
            <a:ext cx="406400" cy="406400"/>
          </a:xfrm>
          <a:prstGeom prst="rect">
            <a:avLst/>
          </a:prstGeom>
        </p:spPr>
      </p:pic>
      <p:pic>
        <p:nvPicPr>
          <p:cNvPr id="20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790E33DE-B212-4EBA-99B2-944857FD49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27845" y="7471782"/>
            <a:ext cx="406400" cy="406400"/>
          </a:xfrm>
          <a:prstGeom prst="rect">
            <a:avLst/>
          </a:prstGeom>
        </p:spPr>
      </p:pic>
      <p:pic>
        <p:nvPicPr>
          <p:cNvPr id="11" name="Picture 4" descr="10 صور معالم سياحية في الأمارات">
            <a:extLst>
              <a:ext uri="{FF2B5EF4-FFF2-40B4-BE49-F238E27FC236}">
                <a16:creationId xmlns:a16="http://schemas.microsoft.com/office/drawing/2014/main" id="{4E84A70D-CC73-4D95-B7DB-05D9786C8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092" y="1939580"/>
            <a:ext cx="4489450" cy="2526755"/>
          </a:xfrm>
          <a:custGeom>
            <a:avLst/>
            <a:gdLst>
              <a:gd name="connsiteX0" fmla="*/ 0 w 4489450"/>
              <a:gd name="connsiteY0" fmla="*/ 0 h 2526755"/>
              <a:gd name="connsiteX1" fmla="*/ 650970 w 4489450"/>
              <a:gd name="connsiteY1" fmla="*/ 0 h 2526755"/>
              <a:gd name="connsiteX2" fmla="*/ 1212152 w 4489450"/>
              <a:gd name="connsiteY2" fmla="*/ 0 h 2526755"/>
              <a:gd name="connsiteX3" fmla="*/ 1863122 w 4489450"/>
              <a:gd name="connsiteY3" fmla="*/ 0 h 2526755"/>
              <a:gd name="connsiteX4" fmla="*/ 2424303 w 4489450"/>
              <a:gd name="connsiteY4" fmla="*/ 0 h 2526755"/>
              <a:gd name="connsiteX5" fmla="*/ 2985484 w 4489450"/>
              <a:gd name="connsiteY5" fmla="*/ 0 h 2526755"/>
              <a:gd name="connsiteX6" fmla="*/ 3411982 w 4489450"/>
              <a:gd name="connsiteY6" fmla="*/ 0 h 2526755"/>
              <a:gd name="connsiteX7" fmla="*/ 3928269 w 4489450"/>
              <a:gd name="connsiteY7" fmla="*/ 0 h 2526755"/>
              <a:gd name="connsiteX8" fmla="*/ 4489450 w 4489450"/>
              <a:gd name="connsiteY8" fmla="*/ 0 h 2526755"/>
              <a:gd name="connsiteX9" fmla="*/ 4489450 w 4489450"/>
              <a:gd name="connsiteY9" fmla="*/ 480083 h 2526755"/>
              <a:gd name="connsiteX10" fmla="*/ 4489450 w 4489450"/>
              <a:gd name="connsiteY10" fmla="*/ 934899 h 2526755"/>
              <a:gd name="connsiteX11" fmla="*/ 4489450 w 4489450"/>
              <a:gd name="connsiteY11" fmla="*/ 1440250 h 2526755"/>
              <a:gd name="connsiteX12" fmla="*/ 4489450 w 4489450"/>
              <a:gd name="connsiteY12" fmla="*/ 1920334 h 2526755"/>
              <a:gd name="connsiteX13" fmla="*/ 4489450 w 4489450"/>
              <a:gd name="connsiteY13" fmla="*/ 2526755 h 2526755"/>
              <a:gd name="connsiteX14" fmla="*/ 3838480 w 4489450"/>
              <a:gd name="connsiteY14" fmla="*/ 2526755 h 2526755"/>
              <a:gd name="connsiteX15" fmla="*/ 3322193 w 4489450"/>
              <a:gd name="connsiteY15" fmla="*/ 2526755 h 2526755"/>
              <a:gd name="connsiteX16" fmla="*/ 2850801 w 4489450"/>
              <a:gd name="connsiteY16" fmla="*/ 2526755 h 2526755"/>
              <a:gd name="connsiteX17" fmla="*/ 2379409 w 4489450"/>
              <a:gd name="connsiteY17" fmla="*/ 2526755 h 2526755"/>
              <a:gd name="connsiteX18" fmla="*/ 1952911 w 4489450"/>
              <a:gd name="connsiteY18" fmla="*/ 2526755 h 2526755"/>
              <a:gd name="connsiteX19" fmla="*/ 1481519 w 4489450"/>
              <a:gd name="connsiteY19" fmla="*/ 2526755 h 2526755"/>
              <a:gd name="connsiteX20" fmla="*/ 965232 w 4489450"/>
              <a:gd name="connsiteY20" fmla="*/ 2526755 h 2526755"/>
              <a:gd name="connsiteX21" fmla="*/ 0 w 4489450"/>
              <a:gd name="connsiteY21" fmla="*/ 2526755 h 2526755"/>
              <a:gd name="connsiteX22" fmla="*/ 0 w 4489450"/>
              <a:gd name="connsiteY22" fmla="*/ 2046672 h 2526755"/>
              <a:gd name="connsiteX23" fmla="*/ 0 w 4489450"/>
              <a:gd name="connsiteY23" fmla="*/ 1490785 h 2526755"/>
              <a:gd name="connsiteX24" fmla="*/ 0 w 4489450"/>
              <a:gd name="connsiteY24" fmla="*/ 934899 h 2526755"/>
              <a:gd name="connsiteX25" fmla="*/ 0 w 4489450"/>
              <a:gd name="connsiteY25" fmla="*/ 0 h 252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489450" h="2526755" extrusionOk="0">
                <a:moveTo>
                  <a:pt x="0" y="0"/>
                </a:moveTo>
                <a:cubicBezTo>
                  <a:pt x="267137" y="-51047"/>
                  <a:pt x="406725" y="45913"/>
                  <a:pt x="650970" y="0"/>
                </a:cubicBezTo>
                <a:cubicBezTo>
                  <a:pt x="895215" y="-45913"/>
                  <a:pt x="939111" y="55741"/>
                  <a:pt x="1212152" y="0"/>
                </a:cubicBezTo>
                <a:cubicBezTo>
                  <a:pt x="1485193" y="-55741"/>
                  <a:pt x="1604181" y="76816"/>
                  <a:pt x="1863122" y="0"/>
                </a:cubicBezTo>
                <a:cubicBezTo>
                  <a:pt x="2122063" y="-76816"/>
                  <a:pt x="2163235" y="3463"/>
                  <a:pt x="2424303" y="0"/>
                </a:cubicBezTo>
                <a:cubicBezTo>
                  <a:pt x="2685371" y="-3463"/>
                  <a:pt x="2830222" y="30115"/>
                  <a:pt x="2985484" y="0"/>
                </a:cubicBezTo>
                <a:cubicBezTo>
                  <a:pt x="3140746" y="-30115"/>
                  <a:pt x="3254480" y="22404"/>
                  <a:pt x="3411982" y="0"/>
                </a:cubicBezTo>
                <a:cubicBezTo>
                  <a:pt x="3569484" y="-22404"/>
                  <a:pt x="3797657" y="57642"/>
                  <a:pt x="3928269" y="0"/>
                </a:cubicBezTo>
                <a:cubicBezTo>
                  <a:pt x="4058881" y="-57642"/>
                  <a:pt x="4271620" y="4977"/>
                  <a:pt x="4489450" y="0"/>
                </a:cubicBezTo>
                <a:cubicBezTo>
                  <a:pt x="4503767" y="162304"/>
                  <a:pt x="4432098" y="248932"/>
                  <a:pt x="4489450" y="480083"/>
                </a:cubicBezTo>
                <a:cubicBezTo>
                  <a:pt x="4546802" y="711234"/>
                  <a:pt x="4449465" y="766566"/>
                  <a:pt x="4489450" y="934899"/>
                </a:cubicBezTo>
                <a:cubicBezTo>
                  <a:pt x="4529435" y="1103232"/>
                  <a:pt x="4449116" y="1258709"/>
                  <a:pt x="4489450" y="1440250"/>
                </a:cubicBezTo>
                <a:cubicBezTo>
                  <a:pt x="4529784" y="1621791"/>
                  <a:pt x="4452422" y="1694647"/>
                  <a:pt x="4489450" y="1920334"/>
                </a:cubicBezTo>
                <a:cubicBezTo>
                  <a:pt x="4526478" y="2146021"/>
                  <a:pt x="4466000" y="2344569"/>
                  <a:pt x="4489450" y="2526755"/>
                </a:cubicBezTo>
                <a:cubicBezTo>
                  <a:pt x="4165022" y="2562662"/>
                  <a:pt x="4086341" y="2499323"/>
                  <a:pt x="3838480" y="2526755"/>
                </a:cubicBezTo>
                <a:cubicBezTo>
                  <a:pt x="3590619" y="2554187"/>
                  <a:pt x="3451825" y="2465187"/>
                  <a:pt x="3322193" y="2526755"/>
                </a:cubicBezTo>
                <a:cubicBezTo>
                  <a:pt x="3192561" y="2588323"/>
                  <a:pt x="3017991" y="2522226"/>
                  <a:pt x="2850801" y="2526755"/>
                </a:cubicBezTo>
                <a:cubicBezTo>
                  <a:pt x="2683611" y="2531284"/>
                  <a:pt x="2494641" y="2491842"/>
                  <a:pt x="2379409" y="2526755"/>
                </a:cubicBezTo>
                <a:cubicBezTo>
                  <a:pt x="2264177" y="2561668"/>
                  <a:pt x="2080629" y="2525846"/>
                  <a:pt x="1952911" y="2526755"/>
                </a:cubicBezTo>
                <a:cubicBezTo>
                  <a:pt x="1825193" y="2527664"/>
                  <a:pt x="1714904" y="2521208"/>
                  <a:pt x="1481519" y="2526755"/>
                </a:cubicBezTo>
                <a:cubicBezTo>
                  <a:pt x="1248134" y="2532302"/>
                  <a:pt x="1169850" y="2502956"/>
                  <a:pt x="965232" y="2526755"/>
                </a:cubicBezTo>
                <a:cubicBezTo>
                  <a:pt x="760614" y="2550554"/>
                  <a:pt x="198684" y="2446452"/>
                  <a:pt x="0" y="2526755"/>
                </a:cubicBezTo>
                <a:cubicBezTo>
                  <a:pt x="-2880" y="2402063"/>
                  <a:pt x="15792" y="2276728"/>
                  <a:pt x="0" y="2046672"/>
                </a:cubicBezTo>
                <a:cubicBezTo>
                  <a:pt x="-15792" y="1816616"/>
                  <a:pt x="17575" y="1687369"/>
                  <a:pt x="0" y="1490785"/>
                </a:cubicBezTo>
                <a:cubicBezTo>
                  <a:pt x="-17575" y="1294201"/>
                  <a:pt x="161" y="1122710"/>
                  <a:pt x="0" y="934899"/>
                </a:cubicBezTo>
                <a:cubicBezTo>
                  <a:pt x="-161" y="747088"/>
                  <a:pt x="104911" y="28815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187072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7F2E6C49-6875-4146-BBC8-B852DA2A170F}"/>
              </a:ext>
            </a:extLst>
          </p:cNvPr>
          <p:cNvSpPr/>
          <p:nvPr/>
        </p:nvSpPr>
        <p:spPr>
          <a:xfrm>
            <a:off x="0" y="200385"/>
            <a:ext cx="2146300" cy="650515"/>
          </a:xfrm>
          <a:custGeom>
            <a:avLst/>
            <a:gdLst>
              <a:gd name="connsiteX0" fmla="*/ 0 w 2146300"/>
              <a:gd name="connsiteY0" fmla="*/ 0 h 650515"/>
              <a:gd name="connsiteX1" fmla="*/ 455261 w 2146300"/>
              <a:gd name="connsiteY1" fmla="*/ 0 h 650515"/>
              <a:gd name="connsiteX2" fmla="*/ 910522 w 2146300"/>
              <a:gd name="connsiteY2" fmla="*/ 0 h 650515"/>
              <a:gd name="connsiteX3" fmla="*/ 1329361 w 2146300"/>
              <a:gd name="connsiteY3" fmla="*/ 0 h 650515"/>
              <a:gd name="connsiteX4" fmla="*/ 1821043 w 2146300"/>
              <a:gd name="connsiteY4" fmla="*/ 0 h 650515"/>
              <a:gd name="connsiteX5" fmla="*/ 2146300 w 2146300"/>
              <a:gd name="connsiteY5" fmla="*/ 325258 h 650515"/>
              <a:gd name="connsiteX6" fmla="*/ 1821043 w 2146300"/>
              <a:gd name="connsiteY6" fmla="*/ 650515 h 650515"/>
              <a:gd name="connsiteX7" fmla="*/ 1365782 w 2146300"/>
              <a:gd name="connsiteY7" fmla="*/ 650515 h 650515"/>
              <a:gd name="connsiteX8" fmla="*/ 892311 w 2146300"/>
              <a:gd name="connsiteY8" fmla="*/ 650515 h 650515"/>
              <a:gd name="connsiteX9" fmla="*/ 418840 w 2146300"/>
              <a:gd name="connsiteY9" fmla="*/ 650515 h 650515"/>
              <a:gd name="connsiteX10" fmla="*/ 0 w 2146300"/>
              <a:gd name="connsiteY10" fmla="*/ 650515 h 650515"/>
              <a:gd name="connsiteX11" fmla="*/ 0 w 2146300"/>
              <a:gd name="connsiteY11" fmla="*/ 325258 h 650515"/>
              <a:gd name="connsiteX12" fmla="*/ 0 w 2146300"/>
              <a:gd name="connsiteY12" fmla="*/ 0 h 65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6300" h="650515" fill="none" extrusionOk="0">
                <a:moveTo>
                  <a:pt x="0" y="0"/>
                </a:moveTo>
                <a:cubicBezTo>
                  <a:pt x="138254" y="-7116"/>
                  <a:pt x="254844" y="48808"/>
                  <a:pt x="455261" y="0"/>
                </a:cubicBezTo>
                <a:cubicBezTo>
                  <a:pt x="655678" y="-48808"/>
                  <a:pt x="774829" y="38589"/>
                  <a:pt x="910522" y="0"/>
                </a:cubicBezTo>
                <a:cubicBezTo>
                  <a:pt x="1046215" y="-38589"/>
                  <a:pt x="1143629" y="45846"/>
                  <a:pt x="1329361" y="0"/>
                </a:cubicBezTo>
                <a:cubicBezTo>
                  <a:pt x="1515093" y="-45846"/>
                  <a:pt x="1689563" y="49064"/>
                  <a:pt x="1821043" y="0"/>
                </a:cubicBezTo>
                <a:cubicBezTo>
                  <a:pt x="1940194" y="72443"/>
                  <a:pt x="2051405" y="282167"/>
                  <a:pt x="2146300" y="325258"/>
                </a:cubicBezTo>
                <a:cubicBezTo>
                  <a:pt x="2024501" y="470571"/>
                  <a:pt x="1885061" y="531688"/>
                  <a:pt x="1821043" y="650515"/>
                </a:cubicBezTo>
                <a:cubicBezTo>
                  <a:pt x="1603065" y="660204"/>
                  <a:pt x="1581961" y="645367"/>
                  <a:pt x="1365782" y="650515"/>
                </a:cubicBezTo>
                <a:cubicBezTo>
                  <a:pt x="1149603" y="655663"/>
                  <a:pt x="1025713" y="625642"/>
                  <a:pt x="892311" y="650515"/>
                </a:cubicBezTo>
                <a:cubicBezTo>
                  <a:pt x="758909" y="675388"/>
                  <a:pt x="516333" y="648608"/>
                  <a:pt x="418840" y="650515"/>
                </a:cubicBezTo>
                <a:cubicBezTo>
                  <a:pt x="321347" y="652422"/>
                  <a:pt x="166324" y="601011"/>
                  <a:pt x="0" y="650515"/>
                </a:cubicBezTo>
                <a:cubicBezTo>
                  <a:pt x="-12816" y="571197"/>
                  <a:pt x="7514" y="460245"/>
                  <a:pt x="0" y="325258"/>
                </a:cubicBezTo>
                <a:cubicBezTo>
                  <a:pt x="-7514" y="190271"/>
                  <a:pt x="33068" y="110051"/>
                  <a:pt x="0" y="0"/>
                </a:cubicBezTo>
                <a:close/>
              </a:path>
              <a:path w="2146300" h="650515" stroke="0" extrusionOk="0">
                <a:moveTo>
                  <a:pt x="0" y="0"/>
                </a:moveTo>
                <a:cubicBezTo>
                  <a:pt x="153550" y="-42131"/>
                  <a:pt x="215849" y="42864"/>
                  <a:pt x="400629" y="0"/>
                </a:cubicBezTo>
                <a:cubicBezTo>
                  <a:pt x="585409" y="-42864"/>
                  <a:pt x="707589" y="35498"/>
                  <a:pt x="892311" y="0"/>
                </a:cubicBezTo>
                <a:cubicBezTo>
                  <a:pt x="1077033" y="-35498"/>
                  <a:pt x="1146966" y="8932"/>
                  <a:pt x="1347572" y="0"/>
                </a:cubicBezTo>
                <a:cubicBezTo>
                  <a:pt x="1548178" y="-8932"/>
                  <a:pt x="1614129" y="23260"/>
                  <a:pt x="1821043" y="0"/>
                </a:cubicBezTo>
                <a:cubicBezTo>
                  <a:pt x="1917035" y="55097"/>
                  <a:pt x="2056229" y="241018"/>
                  <a:pt x="2146300" y="325258"/>
                </a:cubicBezTo>
                <a:cubicBezTo>
                  <a:pt x="2049620" y="437235"/>
                  <a:pt x="1879057" y="573026"/>
                  <a:pt x="1821043" y="650515"/>
                </a:cubicBezTo>
                <a:cubicBezTo>
                  <a:pt x="1679562" y="658421"/>
                  <a:pt x="1473193" y="647798"/>
                  <a:pt x="1383993" y="650515"/>
                </a:cubicBezTo>
                <a:cubicBezTo>
                  <a:pt x="1294793" y="653232"/>
                  <a:pt x="1117295" y="605981"/>
                  <a:pt x="983363" y="650515"/>
                </a:cubicBezTo>
                <a:cubicBezTo>
                  <a:pt x="849431" y="695049"/>
                  <a:pt x="676108" y="638218"/>
                  <a:pt x="546313" y="650515"/>
                </a:cubicBezTo>
                <a:cubicBezTo>
                  <a:pt x="416518" y="662812"/>
                  <a:pt x="224254" y="590388"/>
                  <a:pt x="0" y="650515"/>
                </a:cubicBezTo>
                <a:cubicBezTo>
                  <a:pt x="-11199" y="511773"/>
                  <a:pt x="5147" y="469670"/>
                  <a:pt x="0" y="344773"/>
                </a:cubicBezTo>
                <a:cubicBezTo>
                  <a:pt x="-5147" y="219876"/>
                  <a:pt x="2726" y="11948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75383460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التقويم البنائي </a:t>
            </a:r>
            <a:endParaRPr lang="en-AE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5A887F-03C4-4041-8F6E-8E9D14C897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1391580" y="4945720"/>
            <a:ext cx="3254871" cy="56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8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2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58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/>
      <p:bldP spid="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774121-7C13-4D27-BD9B-EC08569DE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8181"/>
            <a:ext cx="1217169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6B61FA-277F-4B52-865C-B4AC02DA6628}"/>
              </a:ext>
            </a:extLst>
          </p:cNvPr>
          <p:cNvSpPr/>
          <p:nvPr/>
        </p:nvSpPr>
        <p:spPr>
          <a:xfrm>
            <a:off x="1041400" y="673100"/>
            <a:ext cx="10642600" cy="5842000"/>
          </a:xfrm>
          <a:custGeom>
            <a:avLst/>
            <a:gdLst>
              <a:gd name="connsiteX0" fmla="*/ 0 w 10642600"/>
              <a:gd name="connsiteY0" fmla="*/ 0 h 5842000"/>
              <a:gd name="connsiteX1" fmla="*/ 804108 w 10642600"/>
              <a:gd name="connsiteY1" fmla="*/ 0 h 5842000"/>
              <a:gd name="connsiteX2" fmla="*/ 1288937 w 10642600"/>
              <a:gd name="connsiteY2" fmla="*/ 0 h 5842000"/>
              <a:gd name="connsiteX3" fmla="*/ 1773767 w 10642600"/>
              <a:gd name="connsiteY3" fmla="*/ 0 h 5842000"/>
              <a:gd name="connsiteX4" fmla="*/ 2045744 w 10642600"/>
              <a:gd name="connsiteY4" fmla="*/ 0 h 5842000"/>
              <a:gd name="connsiteX5" fmla="*/ 2424148 w 10642600"/>
              <a:gd name="connsiteY5" fmla="*/ 0 h 5842000"/>
              <a:gd name="connsiteX6" fmla="*/ 2696125 w 10642600"/>
              <a:gd name="connsiteY6" fmla="*/ 0 h 5842000"/>
              <a:gd name="connsiteX7" fmla="*/ 3287381 w 10642600"/>
              <a:gd name="connsiteY7" fmla="*/ 0 h 5842000"/>
              <a:gd name="connsiteX8" fmla="*/ 3559358 w 10642600"/>
              <a:gd name="connsiteY8" fmla="*/ 0 h 5842000"/>
              <a:gd name="connsiteX9" fmla="*/ 3937762 w 10642600"/>
              <a:gd name="connsiteY9" fmla="*/ 0 h 5842000"/>
              <a:gd name="connsiteX10" fmla="*/ 4529018 w 10642600"/>
              <a:gd name="connsiteY10" fmla="*/ 0 h 5842000"/>
              <a:gd name="connsiteX11" fmla="*/ 5013847 w 10642600"/>
              <a:gd name="connsiteY11" fmla="*/ 0 h 5842000"/>
              <a:gd name="connsiteX12" fmla="*/ 5285825 w 10642600"/>
              <a:gd name="connsiteY12" fmla="*/ 0 h 5842000"/>
              <a:gd name="connsiteX13" fmla="*/ 6089932 w 10642600"/>
              <a:gd name="connsiteY13" fmla="*/ 0 h 5842000"/>
              <a:gd name="connsiteX14" fmla="*/ 6468336 w 10642600"/>
              <a:gd name="connsiteY14" fmla="*/ 0 h 5842000"/>
              <a:gd name="connsiteX15" fmla="*/ 6953165 w 10642600"/>
              <a:gd name="connsiteY15" fmla="*/ 0 h 5842000"/>
              <a:gd name="connsiteX16" fmla="*/ 7331569 w 10642600"/>
              <a:gd name="connsiteY16" fmla="*/ 0 h 5842000"/>
              <a:gd name="connsiteX17" fmla="*/ 7603546 w 10642600"/>
              <a:gd name="connsiteY17" fmla="*/ 0 h 5842000"/>
              <a:gd name="connsiteX18" fmla="*/ 7981950 w 10642600"/>
              <a:gd name="connsiteY18" fmla="*/ 0 h 5842000"/>
              <a:gd name="connsiteX19" fmla="*/ 8253928 w 10642600"/>
              <a:gd name="connsiteY19" fmla="*/ 0 h 5842000"/>
              <a:gd name="connsiteX20" fmla="*/ 8525905 w 10642600"/>
              <a:gd name="connsiteY20" fmla="*/ 0 h 5842000"/>
              <a:gd name="connsiteX21" fmla="*/ 8904309 w 10642600"/>
              <a:gd name="connsiteY21" fmla="*/ 0 h 5842000"/>
              <a:gd name="connsiteX22" fmla="*/ 9389138 w 10642600"/>
              <a:gd name="connsiteY22" fmla="*/ 0 h 5842000"/>
              <a:gd name="connsiteX23" fmla="*/ 9767542 w 10642600"/>
              <a:gd name="connsiteY23" fmla="*/ 0 h 5842000"/>
              <a:gd name="connsiteX24" fmla="*/ 10642600 w 10642600"/>
              <a:gd name="connsiteY24" fmla="*/ 0 h 5842000"/>
              <a:gd name="connsiteX25" fmla="*/ 10642600 w 10642600"/>
              <a:gd name="connsiteY25" fmla="*/ 584200 h 5842000"/>
              <a:gd name="connsiteX26" fmla="*/ 10642600 w 10642600"/>
              <a:gd name="connsiteY26" fmla="*/ 1168400 h 5842000"/>
              <a:gd name="connsiteX27" fmla="*/ 10642600 w 10642600"/>
              <a:gd name="connsiteY27" fmla="*/ 1635760 h 5842000"/>
              <a:gd name="connsiteX28" fmla="*/ 10642600 w 10642600"/>
              <a:gd name="connsiteY28" fmla="*/ 2336800 h 5842000"/>
              <a:gd name="connsiteX29" fmla="*/ 10642600 w 10642600"/>
              <a:gd name="connsiteY29" fmla="*/ 3037840 h 5842000"/>
              <a:gd name="connsiteX30" fmla="*/ 10642600 w 10642600"/>
              <a:gd name="connsiteY30" fmla="*/ 3622040 h 5842000"/>
              <a:gd name="connsiteX31" fmla="*/ 10642600 w 10642600"/>
              <a:gd name="connsiteY31" fmla="*/ 4030980 h 5842000"/>
              <a:gd name="connsiteX32" fmla="*/ 10642600 w 10642600"/>
              <a:gd name="connsiteY32" fmla="*/ 4673600 h 5842000"/>
              <a:gd name="connsiteX33" fmla="*/ 10642600 w 10642600"/>
              <a:gd name="connsiteY33" fmla="*/ 5199380 h 5842000"/>
              <a:gd name="connsiteX34" fmla="*/ 10642600 w 10642600"/>
              <a:gd name="connsiteY34" fmla="*/ 5842000 h 5842000"/>
              <a:gd name="connsiteX35" fmla="*/ 10264196 w 10642600"/>
              <a:gd name="connsiteY35" fmla="*/ 5842000 h 5842000"/>
              <a:gd name="connsiteX36" fmla="*/ 9992219 w 10642600"/>
              <a:gd name="connsiteY36" fmla="*/ 5842000 h 5842000"/>
              <a:gd name="connsiteX37" fmla="*/ 9294537 w 10642600"/>
              <a:gd name="connsiteY37" fmla="*/ 5842000 h 5842000"/>
              <a:gd name="connsiteX38" fmla="*/ 8490430 w 10642600"/>
              <a:gd name="connsiteY38" fmla="*/ 5842000 h 5842000"/>
              <a:gd name="connsiteX39" fmla="*/ 7792748 w 10642600"/>
              <a:gd name="connsiteY39" fmla="*/ 5842000 h 5842000"/>
              <a:gd name="connsiteX40" fmla="*/ 7095067 w 10642600"/>
              <a:gd name="connsiteY40" fmla="*/ 5842000 h 5842000"/>
              <a:gd name="connsiteX41" fmla="*/ 6290959 w 10642600"/>
              <a:gd name="connsiteY41" fmla="*/ 5842000 h 5842000"/>
              <a:gd name="connsiteX42" fmla="*/ 5806130 w 10642600"/>
              <a:gd name="connsiteY42" fmla="*/ 5842000 h 5842000"/>
              <a:gd name="connsiteX43" fmla="*/ 5534152 w 10642600"/>
              <a:gd name="connsiteY43" fmla="*/ 5842000 h 5842000"/>
              <a:gd name="connsiteX44" fmla="*/ 4730044 w 10642600"/>
              <a:gd name="connsiteY44" fmla="*/ 5842000 h 5842000"/>
              <a:gd name="connsiteX45" fmla="*/ 3925937 w 10642600"/>
              <a:gd name="connsiteY45" fmla="*/ 5842000 h 5842000"/>
              <a:gd name="connsiteX46" fmla="*/ 3228255 w 10642600"/>
              <a:gd name="connsiteY46" fmla="*/ 5842000 h 5842000"/>
              <a:gd name="connsiteX47" fmla="*/ 2530574 w 10642600"/>
              <a:gd name="connsiteY47" fmla="*/ 5842000 h 5842000"/>
              <a:gd name="connsiteX48" fmla="*/ 2045744 w 10642600"/>
              <a:gd name="connsiteY48" fmla="*/ 5842000 h 5842000"/>
              <a:gd name="connsiteX49" fmla="*/ 1667341 w 10642600"/>
              <a:gd name="connsiteY49" fmla="*/ 5842000 h 5842000"/>
              <a:gd name="connsiteX50" fmla="*/ 1395363 w 10642600"/>
              <a:gd name="connsiteY50" fmla="*/ 5842000 h 5842000"/>
              <a:gd name="connsiteX51" fmla="*/ 591256 w 10642600"/>
              <a:gd name="connsiteY51" fmla="*/ 5842000 h 5842000"/>
              <a:gd name="connsiteX52" fmla="*/ 0 w 10642600"/>
              <a:gd name="connsiteY52" fmla="*/ 5842000 h 5842000"/>
              <a:gd name="connsiteX53" fmla="*/ 0 w 10642600"/>
              <a:gd name="connsiteY53" fmla="*/ 5316220 h 5842000"/>
              <a:gd name="connsiteX54" fmla="*/ 0 w 10642600"/>
              <a:gd name="connsiteY54" fmla="*/ 4848860 h 5842000"/>
              <a:gd name="connsiteX55" fmla="*/ 0 w 10642600"/>
              <a:gd name="connsiteY55" fmla="*/ 4323080 h 5842000"/>
              <a:gd name="connsiteX56" fmla="*/ 0 w 10642600"/>
              <a:gd name="connsiteY56" fmla="*/ 3680460 h 5842000"/>
              <a:gd name="connsiteX57" fmla="*/ 0 w 10642600"/>
              <a:gd name="connsiteY57" fmla="*/ 3096260 h 5842000"/>
              <a:gd name="connsiteX58" fmla="*/ 0 w 10642600"/>
              <a:gd name="connsiteY58" fmla="*/ 2453640 h 5842000"/>
              <a:gd name="connsiteX59" fmla="*/ 0 w 10642600"/>
              <a:gd name="connsiteY59" fmla="*/ 2044700 h 5842000"/>
              <a:gd name="connsiteX60" fmla="*/ 0 w 10642600"/>
              <a:gd name="connsiteY60" fmla="*/ 1577340 h 5842000"/>
              <a:gd name="connsiteX61" fmla="*/ 0 w 10642600"/>
              <a:gd name="connsiteY61" fmla="*/ 934720 h 5842000"/>
              <a:gd name="connsiteX62" fmla="*/ 0 w 10642600"/>
              <a:gd name="connsiteY62" fmla="*/ 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0642600" h="5842000" fill="none" extrusionOk="0">
                <a:moveTo>
                  <a:pt x="0" y="0"/>
                </a:moveTo>
                <a:cubicBezTo>
                  <a:pt x="353090" y="-51811"/>
                  <a:pt x="449525" y="39544"/>
                  <a:pt x="804108" y="0"/>
                </a:cubicBezTo>
                <a:cubicBezTo>
                  <a:pt x="1158691" y="-39544"/>
                  <a:pt x="1094483" y="48175"/>
                  <a:pt x="1288937" y="0"/>
                </a:cubicBezTo>
                <a:cubicBezTo>
                  <a:pt x="1483391" y="-48175"/>
                  <a:pt x="1594754" y="2695"/>
                  <a:pt x="1773767" y="0"/>
                </a:cubicBezTo>
                <a:cubicBezTo>
                  <a:pt x="1952780" y="-2695"/>
                  <a:pt x="1912073" y="7262"/>
                  <a:pt x="2045744" y="0"/>
                </a:cubicBezTo>
                <a:cubicBezTo>
                  <a:pt x="2179415" y="-7262"/>
                  <a:pt x="2246302" y="20401"/>
                  <a:pt x="2424148" y="0"/>
                </a:cubicBezTo>
                <a:cubicBezTo>
                  <a:pt x="2601994" y="-20401"/>
                  <a:pt x="2634482" y="3302"/>
                  <a:pt x="2696125" y="0"/>
                </a:cubicBezTo>
                <a:cubicBezTo>
                  <a:pt x="2757768" y="-3302"/>
                  <a:pt x="3033389" y="54943"/>
                  <a:pt x="3287381" y="0"/>
                </a:cubicBezTo>
                <a:cubicBezTo>
                  <a:pt x="3541373" y="-54943"/>
                  <a:pt x="3430044" y="4311"/>
                  <a:pt x="3559358" y="0"/>
                </a:cubicBezTo>
                <a:cubicBezTo>
                  <a:pt x="3688672" y="-4311"/>
                  <a:pt x="3794890" y="7420"/>
                  <a:pt x="3937762" y="0"/>
                </a:cubicBezTo>
                <a:cubicBezTo>
                  <a:pt x="4080634" y="-7420"/>
                  <a:pt x="4233782" y="32155"/>
                  <a:pt x="4529018" y="0"/>
                </a:cubicBezTo>
                <a:cubicBezTo>
                  <a:pt x="4824254" y="-32155"/>
                  <a:pt x="4792329" y="35081"/>
                  <a:pt x="5013847" y="0"/>
                </a:cubicBezTo>
                <a:cubicBezTo>
                  <a:pt x="5235365" y="-35081"/>
                  <a:pt x="5168962" y="2648"/>
                  <a:pt x="5285825" y="0"/>
                </a:cubicBezTo>
                <a:cubicBezTo>
                  <a:pt x="5402688" y="-2648"/>
                  <a:pt x="5716417" y="40104"/>
                  <a:pt x="6089932" y="0"/>
                </a:cubicBezTo>
                <a:cubicBezTo>
                  <a:pt x="6463447" y="-40104"/>
                  <a:pt x="6375488" y="36265"/>
                  <a:pt x="6468336" y="0"/>
                </a:cubicBezTo>
                <a:cubicBezTo>
                  <a:pt x="6561184" y="-36265"/>
                  <a:pt x="6841417" y="695"/>
                  <a:pt x="6953165" y="0"/>
                </a:cubicBezTo>
                <a:cubicBezTo>
                  <a:pt x="7064913" y="-695"/>
                  <a:pt x="7228655" y="31622"/>
                  <a:pt x="7331569" y="0"/>
                </a:cubicBezTo>
                <a:cubicBezTo>
                  <a:pt x="7434483" y="-31622"/>
                  <a:pt x="7499172" y="17071"/>
                  <a:pt x="7603546" y="0"/>
                </a:cubicBezTo>
                <a:cubicBezTo>
                  <a:pt x="7707920" y="-17071"/>
                  <a:pt x="7824599" y="33426"/>
                  <a:pt x="7981950" y="0"/>
                </a:cubicBezTo>
                <a:cubicBezTo>
                  <a:pt x="8139301" y="-33426"/>
                  <a:pt x="8127459" y="29322"/>
                  <a:pt x="8253928" y="0"/>
                </a:cubicBezTo>
                <a:cubicBezTo>
                  <a:pt x="8380397" y="-29322"/>
                  <a:pt x="8446881" y="28970"/>
                  <a:pt x="8525905" y="0"/>
                </a:cubicBezTo>
                <a:cubicBezTo>
                  <a:pt x="8604929" y="-28970"/>
                  <a:pt x="8785203" y="25178"/>
                  <a:pt x="8904309" y="0"/>
                </a:cubicBezTo>
                <a:cubicBezTo>
                  <a:pt x="9023415" y="-25178"/>
                  <a:pt x="9172394" y="31015"/>
                  <a:pt x="9389138" y="0"/>
                </a:cubicBezTo>
                <a:cubicBezTo>
                  <a:pt x="9605882" y="-31015"/>
                  <a:pt x="9658919" y="18464"/>
                  <a:pt x="9767542" y="0"/>
                </a:cubicBezTo>
                <a:cubicBezTo>
                  <a:pt x="9876165" y="-18464"/>
                  <a:pt x="10423918" y="62092"/>
                  <a:pt x="10642600" y="0"/>
                </a:cubicBezTo>
                <a:cubicBezTo>
                  <a:pt x="10668526" y="163697"/>
                  <a:pt x="10614601" y="336804"/>
                  <a:pt x="10642600" y="584200"/>
                </a:cubicBezTo>
                <a:cubicBezTo>
                  <a:pt x="10670599" y="831596"/>
                  <a:pt x="10616631" y="990498"/>
                  <a:pt x="10642600" y="1168400"/>
                </a:cubicBezTo>
                <a:cubicBezTo>
                  <a:pt x="10668569" y="1346302"/>
                  <a:pt x="10592452" y="1426119"/>
                  <a:pt x="10642600" y="1635760"/>
                </a:cubicBezTo>
                <a:cubicBezTo>
                  <a:pt x="10692748" y="1845401"/>
                  <a:pt x="10603338" y="2052148"/>
                  <a:pt x="10642600" y="2336800"/>
                </a:cubicBezTo>
                <a:cubicBezTo>
                  <a:pt x="10681862" y="2621452"/>
                  <a:pt x="10641197" y="2794379"/>
                  <a:pt x="10642600" y="3037840"/>
                </a:cubicBezTo>
                <a:cubicBezTo>
                  <a:pt x="10644003" y="3281301"/>
                  <a:pt x="10612121" y="3484559"/>
                  <a:pt x="10642600" y="3622040"/>
                </a:cubicBezTo>
                <a:cubicBezTo>
                  <a:pt x="10673079" y="3759521"/>
                  <a:pt x="10613955" y="3844403"/>
                  <a:pt x="10642600" y="4030980"/>
                </a:cubicBezTo>
                <a:cubicBezTo>
                  <a:pt x="10671245" y="4217557"/>
                  <a:pt x="10589843" y="4451830"/>
                  <a:pt x="10642600" y="4673600"/>
                </a:cubicBezTo>
                <a:cubicBezTo>
                  <a:pt x="10695357" y="4895370"/>
                  <a:pt x="10591304" y="5041951"/>
                  <a:pt x="10642600" y="5199380"/>
                </a:cubicBezTo>
                <a:cubicBezTo>
                  <a:pt x="10693896" y="5356809"/>
                  <a:pt x="10595159" y="5620314"/>
                  <a:pt x="10642600" y="5842000"/>
                </a:cubicBezTo>
                <a:cubicBezTo>
                  <a:pt x="10454430" y="5875252"/>
                  <a:pt x="10406851" y="5830613"/>
                  <a:pt x="10264196" y="5842000"/>
                </a:cubicBezTo>
                <a:cubicBezTo>
                  <a:pt x="10121541" y="5853387"/>
                  <a:pt x="10085488" y="5824665"/>
                  <a:pt x="9992219" y="5842000"/>
                </a:cubicBezTo>
                <a:cubicBezTo>
                  <a:pt x="9898950" y="5859335"/>
                  <a:pt x="9610155" y="5792579"/>
                  <a:pt x="9294537" y="5842000"/>
                </a:cubicBezTo>
                <a:cubicBezTo>
                  <a:pt x="8978919" y="5891421"/>
                  <a:pt x="8850075" y="5753655"/>
                  <a:pt x="8490430" y="5842000"/>
                </a:cubicBezTo>
                <a:cubicBezTo>
                  <a:pt x="8130785" y="5930345"/>
                  <a:pt x="8039201" y="5793582"/>
                  <a:pt x="7792748" y="5842000"/>
                </a:cubicBezTo>
                <a:cubicBezTo>
                  <a:pt x="7546295" y="5890418"/>
                  <a:pt x="7313765" y="5832552"/>
                  <a:pt x="7095067" y="5842000"/>
                </a:cubicBezTo>
                <a:cubicBezTo>
                  <a:pt x="6876369" y="5851448"/>
                  <a:pt x="6542523" y="5807234"/>
                  <a:pt x="6290959" y="5842000"/>
                </a:cubicBezTo>
                <a:cubicBezTo>
                  <a:pt x="6039395" y="5876766"/>
                  <a:pt x="6006908" y="5835559"/>
                  <a:pt x="5806130" y="5842000"/>
                </a:cubicBezTo>
                <a:cubicBezTo>
                  <a:pt x="5605352" y="5848441"/>
                  <a:pt x="5625663" y="5826384"/>
                  <a:pt x="5534152" y="5842000"/>
                </a:cubicBezTo>
                <a:cubicBezTo>
                  <a:pt x="5442641" y="5857616"/>
                  <a:pt x="5016550" y="5751862"/>
                  <a:pt x="4730044" y="5842000"/>
                </a:cubicBezTo>
                <a:cubicBezTo>
                  <a:pt x="4443538" y="5932138"/>
                  <a:pt x="4171499" y="5781186"/>
                  <a:pt x="3925937" y="5842000"/>
                </a:cubicBezTo>
                <a:cubicBezTo>
                  <a:pt x="3680375" y="5902814"/>
                  <a:pt x="3484593" y="5795063"/>
                  <a:pt x="3228255" y="5842000"/>
                </a:cubicBezTo>
                <a:cubicBezTo>
                  <a:pt x="2971917" y="5888937"/>
                  <a:pt x="2695095" y="5837151"/>
                  <a:pt x="2530574" y="5842000"/>
                </a:cubicBezTo>
                <a:cubicBezTo>
                  <a:pt x="2366053" y="5846849"/>
                  <a:pt x="2160937" y="5812622"/>
                  <a:pt x="2045744" y="5842000"/>
                </a:cubicBezTo>
                <a:cubicBezTo>
                  <a:pt x="1930551" y="5871378"/>
                  <a:pt x="1771971" y="5830579"/>
                  <a:pt x="1667341" y="5842000"/>
                </a:cubicBezTo>
                <a:cubicBezTo>
                  <a:pt x="1562711" y="5853421"/>
                  <a:pt x="1524531" y="5838804"/>
                  <a:pt x="1395363" y="5842000"/>
                </a:cubicBezTo>
                <a:cubicBezTo>
                  <a:pt x="1266195" y="5845196"/>
                  <a:pt x="884128" y="5790424"/>
                  <a:pt x="591256" y="5842000"/>
                </a:cubicBezTo>
                <a:cubicBezTo>
                  <a:pt x="298384" y="5893576"/>
                  <a:pt x="239347" y="5792559"/>
                  <a:pt x="0" y="5842000"/>
                </a:cubicBezTo>
                <a:cubicBezTo>
                  <a:pt x="-30132" y="5662207"/>
                  <a:pt x="61257" y="5430938"/>
                  <a:pt x="0" y="5316220"/>
                </a:cubicBezTo>
                <a:cubicBezTo>
                  <a:pt x="-61257" y="5201502"/>
                  <a:pt x="17749" y="4995955"/>
                  <a:pt x="0" y="4848860"/>
                </a:cubicBezTo>
                <a:cubicBezTo>
                  <a:pt x="-17749" y="4701765"/>
                  <a:pt x="47040" y="4545908"/>
                  <a:pt x="0" y="4323080"/>
                </a:cubicBezTo>
                <a:cubicBezTo>
                  <a:pt x="-47040" y="4100252"/>
                  <a:pt x="69227" y="3913221"/>
                  <a:pt x="0" y="3680460"/>
                </a:cubicBezTo>
                <a:cubicBezTo>
                  <a:pt x="-69227" y="3447699"/>
                  <a:pt x="68809" y="3375181"/>
                  <a:pt x="0" y="3096260"/>
                </a:cubicBezTo>
                <a:cubicBezTo>
                  <a:pt x="-68809" y="2817339"/>
                  <a:pt x="69196" y="2640616"/>
                  <a:pt x="0" y="2453640"/>
                </a:cubicBezTo>
                <a:cubicBezTo>
                  <a:pt x="-69196" y="2266664"/>
                  <a:pt x="16328" y="2193758"/>
                  <a:pt x="0" y="2044700"/>
                </a:cubicBezTo>
                <a:cubicBezTo>
                  <a:pt x="-16328" y="1895642"/>
                  <a:pt x="13452" y="1765471"/>
                  <a:pt x="0" y="1577340"/>
                </a:cubicBezTo>
                <a:cubicBezTo>
                  <a:pt x="-13452" y="1389209"/>
                  <a:pt x="64779" y="1121973"/>
                  <a:pt x="0" y="934720"/>
                </a:cubicBezTo>
                <a:cubicBezTo>
                  <a:pt x="-64779" y="747467"/>
                  <a:pt x="14706" y="209609"/>
                  <a:pt x="0" y="0"/>
                </a:cubicBezTo>
                <a:close/>
              </a:path>
              <a:path w="10642600" h="5842000" stroke="0" extrusionOk="0">
                <a:moveTo>
                  <a:pt x="0" y="0"/>
                </a:moveTo>
                <a:cubicBezTo>
                  <a:pt x="140152" y="-7430"/>
                  <a:pt x="433798" y="79328"/>
                  <a:pt x="697682" y="0"/>
                </a:cubicBezTo>
                <a:cubicBezTo>
                  <a:pt x="961566" y="-79328"/>
                  <a:pt x="907941" y="12775"/>
                  <a:pt x="969659" y="0"/>
                </a:cubicBezTo>
                <a:cubicBezTo>
                  <a:pt x="1031377" y="-12775"/>
                  <a:pt x="1239160" y="19038"/>
                  <a:pt x="1348063" y="0"/>
                </a:cubicBezTo>
                <a:cubicBezTo>
                  <a:pt x="1456966" y="-19038"/>
                  <a:pt x="1604941" y="26817"/>
                  <a:pt x="1832892" y="0"/>
                </a:cubicBezTo>
                <a:cubicBezTo>
                  <a:pt x="2060843" y="-26817"/>
                  <a:pt x="2187872" y="27753"/>
                  <a:pt x="2530574" y="0"/>
                </a:cubicBezTo>
                <a:cubicBezTo>
                  <a:pt x="2873276" y="-27753"/>
                  <a:pt x="3033771" y="73416"/>
                  <a:pt x="3334681" y="0"/>
                </a:cubicBezTo>
                <a:cubicBezTo>
                  <a:pt x="3635591" y="-73416"/>
                  <a:pt x="3613495" y="43244"/>
                  <a:pt x="3713085" y="0"/>
                </a:cubicBezTo>
                <a:cubicBezTo>
                  <a:pt x="3812675" y="-43244"/>
                  <a:pt x="3959499" y="31632"/>
                  <a:pt x="4197914" y="0"/>
                </a:cubicBezTo>
                <a:cubicBezTo>
                  <a:pt x="4436329" y="-31632"/>
                  <a:pt x="4468523" y="22195"/>
                  <a:pt x="4576318" y="0"/>
                </a:cubicBezTo>
                <a:cubicBezTo>
                  <a:pt x="4684113" y="-22195"/>
                  <a:pt x="4724855" y="29459"/>
                  <a:pt x="4848296" y="0"/>
                </a:cubicBezTo>
                <a:cubicBezTo>
                  <a:pt x="4971737" y="-29459"/>
                  <a:pt x="5424551" y="34456"/>
                  <a:pt x="5652403" y="0"/>
                </a:cubicBezTo>
                <a:cubicBezTo>
                  <a:pt x="5880255" y="-34456"/>
                  <a:pt x="6043865" y="65902"/>
                  <a:pt x="6243659" y="0"/>
                </a:cubicBezTo>
                <a:cubicBezTo>
                  <a:pt x="6443453" y="-65902"/>
                  <a:pt x="6685505" y="29528"/>
                  <a:pt x="6941340" y="0"/>
                </a:cubicBezTo>
                <a:cubicBezTo>
                  <a:pt x="7197175" y="-29528"/>
                  <a:pt x="7272479" y="27052"/>
                  <a:pt x="7426170" y="0"/>
                </a:cubicBezTo>
                <a:cubicBezTo>
                  <a:pt x="7579861" y="-27052"/>
                  <a:pt x="7869464" y="3161"/>
                  <a:pt x="8017425" y="0"/>
                </a:cubicBezTo>
                <a:cubicBezTo>
                  <a:pt x="8165387" y="-3161"/>
                  <a:pt x="8328979" y="64848"/>
                  <a:pt x="8608681" y="0"/>
                </a:cubicBezTo>
                <a:cubicBezTo>
                  <a:pt x="8888383" y="-64848"/>
                  <a:pt x="8855013" y="31247"/>
                  <a:pt x="8987084" y="0"/>
                </a:cubicBezTo>
                <a:cubicBezTo>
                  <a:pt x="9119155" y="-31247"/>
                  <a:pt x="9492509" y="71556"/>
                  <a:pt x="9684766" y="0"/>
                </a:cubicBezTo>
                <a:cubicBezTo>
                  <a:pt x="9877023" y="-71556"/>
                  <a:pt x="10197493" y="11183"/>
                  <a:pt x="10642600" y="0"/>
                </a:cubicBezTo>
                <a:cubicBezTo>
                  <a:pt x="10673518" y="147390"/>
                  <a:pt x="10599459" y="488546"/>
                  <a:pt x="10642600" y="701040"/>
                </a:cubicBezTo>
                <a:cubicBezTo>
                  <a:pt x="10685741" y="913534"/>
                  <a:pt x="10578327" y="1030630"/>
                  <a:pt x="10642600" y="1285240"/>
                </a:cubicBezTo>
                <a:cubicBezTo>
                  <a:pt x="10706873" y="1539850"/>
                  <a:pt x="10613172" y="1571806"/>
                  <a:pt x="10642600" y="1694180"/>
                </a:cubicBezTo>
                <a:cubicBezTo>
                  <a:pt x="10672028" y="1816554"/>
                  <a:pt x="10602209" y="2022958"/>
                  <a:pt x="10642600" y="2161540"/>
                </a:cubicBezTo>
                <a:cubicBezTo>
                  <a:pt x="10682991" y="2300122"/>
                  <a:pt x="10605512" y="2522379"/>
                  <a:pt x="10642600" y="2745740"/>
                </a:cubicBezTo>
                <a:cubicBezTo>
                  <a:pt x="10679688" y="2969101"/>
                  <a:pt x="10627121" y="3199312"/>
                  <a:pt x="10642600" y="3329940"/>
                </a:cubicBezTo>
                <a:cubicBezTo>
                  <a:pt x="10658079" y="3460568"/>
                  <a:pt x="10576843" y="3697295"/>
                  <a:pt x="10642600" y="3972560"/>
                </a:cubicBezTo>
                <a:cubicBezTo>
                  <a:pt x="10708357" y="4247825"/>
                  <a:pt x="10574747" y="4457748"/>
                  <a:pt x="10642600" y="4615180"/>
                </a:cubicBezTo>
                <a:cubicBezTo>
                  <a:pt x="10710453" y="4772612"/>
                  <a:pt x="10602527" y="5009272"/>
                  <a:pt x="10642600" y="5199380"/>
                </a:cubicBezTo>
                <a:cubicBezTo>
                  <a:pt x="10682673" y="5389488"/>
                  <a:pt x="10611305" y="5550096"/>
                  <a:pt x="10642600" y="5842000"/>
                </a:cubicBezTo>
                <a:cubicBezTo>
                  <a:pt x="10315047" y="5883198"/>
                  <a:pt x="10194112" y="5776986"/>
                  <a:pt x="9944918" y="5842000"/>
                </a:cubicBezTo>
                <a:cubicBezTo>
                  <a:pt x="9695724" y="5907014"/>
                  <a:pt x="9749864" y="5799785"/>
                  <a:pt x="9566515" y="5842000"/>
                </a:cubicBezTo>
                <a:cubicBezTo>
                  <a:pt x="9383166" y="5884215"/>
                  <a:pt x="9239194" y="5793960"/>
                  <a:pt x="8975259" y="5842000"/>
                </a:cubicBezTo>
                <a:cubicBezTo>
                  <a:pt x="8711324" y="5890040"/>
                  <a:pt x="8691276" y="5805549"/>
                  <a:pt x="8596856" y="5842000"/>
                </a:cubicBezTo>
                <a:cubicBezTo>
                  <a:pt x="8502436" y="5878451"/>
                  <a:pt x="8427903" y="5815627"/>
                  <a:pt x="8324878" y="5842000"/>
                </a:cubicBezTo>
                <a:cubicBezTo>
                  <a:pt x="8221853" y="5868373"/>
                  <a:pt x="7682731" y="5819493"/>
                  <a:pt x="7520771" y="5842000"/>
                </a:cubicBezTo>
                <a:cubicBezTo>
                  <a:pt x="7358811" y="5864507"/>
                  <a:pt x="6939463" y="5767096"/>
                  <a:pt x="6716663" y="5842000"/>
                </a:cubicBezTo>
                <a:cubicBezTo>
                  <a:pt x="6493863" y="5916904"/>
                  <a:pt x="6562811" y="5826845"/>
                  <a:pt x="6444686" y="5842000"/>
                </a:cubicBezTo>
                <a:cubicBezTo>
                  <a:pt x="6326561" y="5857155"/>
                  <a:pt x="6007944" y="5807138"/>
                  <a:pt x="5853430" y="5842000"/>
                </a:cubicBezTo>
                <a:cubicBezTo>
                  <a:pt x="5698916" y="5876862"/>
                  <a:pt x="5416931" y="5828199"/>
                  <a:pt x="5049322" y="5842000"/>
                </a:cubicBezTo>
                <a:cubicBezTo>
                  <a:pt x="4681713" y="5855801"/>
                  <a:pt x="4596194" y="5790710"/>
                  <a:pt x="4458067" y="5842000"/>
                </a:cubicBezTo>
                <a:cubicBezTo>
                  <a:pt x="4319940" y="5893290"/>
                  <a:pt x="3839634" y="5766279"/>
                  <a:pt x="3653959" y="5842000"/>
                </a:cubicBezTo>
                <a:cubicBezTo>
                  <a:pt x="3468284" y="5917721"/>
                  <a:pt x="3201677" y="5772263"/>
                  <a:pt x="2956278" y="5842000"/>
                </a:cubicBezTo>
                <a:cubicBezTo>
                  <a:pt x="2710879" y="5911737"/>
                  <a:pt x="2598009" y="5841038"/>
                  <a:pt x="2471448" y="5842000"/>
                </a:cubicBezTo>
                <a:cubicBezTo>
                  <a:pt x="2344887" y="5842962"/>
                  <a:pt x="2173097" y="5783931"/>
                  <a:pt x="1880193" y="5842000"/>
                </a:cubicBezTo>
                <a:cubicBezTo>
                  <a:pt x="1587290" y="5900069"/>
                  <a:pt x="1452598" y="5767905"/>
                  <a:pt x="1182511" y="5842000"/>
                </a:cubicBezTo>
                <a:cubicBezTo>
                  <a:pt x="912424" y="5916095"/>
                  <a:pt x="955422" y="5803679"/>
                  <a:pt x="804108" y="5842000"/>
                </a:cubicBezTo>
                <a:cubicBezTo>
                  <a:pt x="652794" y="5880321"/>
                  <a:pt x="312759" y="5823415"/>
                  <a:pt x="0" y="5842000"/>
                </a:cubicBezTo>
                <a:cubicBezTo>
                  <a:pt x="-16887" y="5559016"/>
                  <a:pt x="14829" y="5390815"/>
                  <a:pt x="0" y="5199380"/>
                </a:cubicBezTo>
                <a:cubicBezTo>
                  <a:pt x="-14829" y="5007945"/>
                  <a:pt x="10834" y="4669435"/>
                  <a:pt x="0" y="4498340"/>
                </a:cubicBezTo>
                <a:cubicBezTo>
                  <a:pt x="-10834" y="4327245"/>
                  <a:pt x="13054" y="4143966"/>
                  <a:pt x="0" y="4030980"/>
                </a:cubicBezTo>
                <a:cubicBezTo>
                  <a:pt x="-13054" y="3917994"/>
                  <a:pt x="1096" y="3810707"/>
                  <a:pt x="0" y="3622040"/>
                </a:cubicBezTo>
                <a:cubicBezTo>
                  <a:pt x="-1096" y="3433373"/>
                  <a:pt x="39668" y="3258932"/>
                  <a:pt x="0" y="3096260"/>
                </a:cubicBezTo>
                <a:cubicBezTo>
                  <a:pt x="-39668" y="2933588"/>
                  <a:pt x="34999" y="2853908"/>
                  <a:pt x="0" y="2687320"/>
                </a:cubicBezTo>
                <a:cubicBezTo>
                  <a:pt x="-34999" y="2520732"/>
                  <a:pt x="1958" y="2403853"/>
                  <a:pt x="0" y="2278380"/>
                </a:cubicBezTo>
                <a:cubicBezTo>
                  <a:pt x="-1958" y="2152907"/>
                  <a:pt x="30085" y="1953101"/>
                  <a:pt x="0" y="1694180"/>
                </a:cubicBezTo>
                <a:cubicBezTo>
                  <a:pt x="-30085" y="1435259"/>
                  <a:pt x="26119" y="1307014"/>
                  <a:pt x="0" y="1168400"/>
                </a:cubicBezTo>
                <a:cubicBezTo>
                  <a:pt x="-26119" y="1029786"/>
                  <a:pt x="34641" y="882478"/>
                  <a:pt x="0" y="701040"/>
                </a:cubicBezTo>
                <a:cubicBezTo>
                  <a:pt x="-34641" y="519602"/>
                  <a:pt x="14506" y="30875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40601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A77BB-2304-4945-86D2-452C900DB9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2912819"/>
            <a:ext cx="1962150" cy="392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E459040-77B8-46D8-B55D-C08FD0A41573}"/>
              </a:ext>
            </a:extLst>
          </p:cNvPr>
          <p:cNvSpPr/>
          <p:nvPr/>
        </p:nvSpPr>
        <p:spPr>
          <a:xfrm>
            <a:off x="7470990" y="914594"/>
            <a:ext cx="37898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حدد نوع المعلم التالي : 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E41346-15B1-4314-8973-F019ABD4A650}"/>
              </a:ext>
            </a:extLst>
          </p:cNvPr>
          <p:cNvSpPr/>
          <p:nvPr/>
        </p:nvSpPr>
        <p:spPr>
          <a:xfrm>
            <a:off x="7161542" y="4806976"/>
            <a:ext cx="3048000" cy="707886"/>
          </a:xfrm>
          <a:custGeom>
            <a:avLst/>
            <a:gdLst>
              <a:gd name="connsiteX0" fmla="*/ 0 w 3048000"/>
              <a:gd name="connsiteY0" fmla="*/ 0 h 707886"/>
              <a:gd name="connsiteX1" fmla="*/ 609600 w 3048000"/>
              <a:gd name="connsiteY1" fmla="*/ 0 h 707886"/>
              <a:gd name="connsiteX2" fmla="*/ 1188720 w 3048000"/>
              <a:gd name="connsiteY2" fmla="*/ 0 h 707886"/>
              <a:gd name="connsiteX3" fmla="*/ 1798320 w 3048000"/>
              <a:gd name="connsiteY3" fmla="*/ 0 h 707886"/>
              <a:gd name="connsiteX4" fmla="*/ 2438400 w 3048000"/>
              <a:gd name="connsiteY4" fmla="*/ 0 h 707886"/>
              <a:gd name="connsiteX5" fmla="*/ 3048000 w 3048000"/>
              <a:gd name="connsiteY5" fmla="*/ 0 h 707886"/>
              <a:gd name="connsiteX6" fmla="*/ 3048000 w 3048000"/>
              <a:gd name="connsiteY6" fmla="*/ 353943 h 707886"/>
              <a:gd name="connsiteX7" fmla="*/ 3048000 w 3048000"/>
              <a:gd name="connsiteY7" fmla="*/ 707886 h 707886"/>
              <a:gd name="connsiteX8" fmla="*/ 2468880 w 3048000"/>
              <a:gd name="connsiteY8" fmla="*/ 707886 h 707886"/>
              <a:gd name="connsiteX9" fmla="*/ 1798320 w 3048000"/>
              <a:gd name="connsiteY9" fmla="*/ 707886 h 707886"/>
              <a:gd name="connsiteX10" fmla="*/ 1219200 w 3048000"/>
              <a:gd name="connsiteY10" fmla="*/ 707886 h 707886"/>
              <a:gd name="connsiteX11" fmla="*/ 609600 w 3048000"/>
              <a:gd name="connsiteY11" fmla="*/ 707886 h 707886"/>
              <a:gd name="connsiteX12" fmla="*/ 0 w 3048000"/>
              <a:gd name="connsiteY12" fmla="*/ 707886 h 707886"/>
              <a:gd name="connsiteX13" fmla="*/ 0 w 3048000"/>
              <a:gd name="connsiteY13" fmla="*/ 361022 h 707886"/>
              <a:gd name="connsiteX14" fmla="*/ 0 w 3048000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48000" h="707886" fill="none" extrusionOk="0">
                <a:moveTo>
                  <a:pt x="0" y="0"/>
                </a:moveTo>
                <a:cubicBezTo>
                  <a:pt x="283124" y="-16393"/>
                  <a:pt x="453880" y="3121"/>
                  <a:pt x="609600" y="0"/>
                </a:cubicBezTo>
                <a:cubicBezTo>
                  <a:pt x="765320" y="-3121"/>
                  <a:pt x="989359" y="23531"/>
                  <a:pt x="1188720" y="0"/>
                </a:cubicBezTo>
                <a:cubicBezTo>
                  <a:pt x="1388081" y="-23531"/>
                  <a:pt x="1655728" y="-4895"/>
                  <a:pt x="1798320" y="0"/>
                </a:cubicBezTo>
                <a:cubicBezTo>
                  <a:pt x="1940912" y="4895"/>
                  <a:pt x="2197594" y="5258"/>
                  <a:pt x="2438400" y="0"/>
                </a:cubicBezTo>
                <a:cubicBezTo>
                  <a:pt x="2679206" y="-5258"/>
                  <a:pt x="2772524" y="2724"/>
                  <a:pt x="3048000" y="0"/>
                </a:cubicBezTo>
                <a:cubicBezTo>
                  <a:pt x="3052129" y="152709"/>
                  <a:pt x="3048738" y="247535"/>
                  <a:pt x="3048000" y="353943"/>
                </a:cubicBezTo>
                <a:cubicBezTo>
                  <a:pt x="3047262" y="460351"/>
                  <a:pt x="3061061" y="569435"/>
                  <a:pt x="3048000" y="707886"/>
                </a:cubicBezTo>
                <a:cubicBezTo>
                  <a:pt x="2927753" y="679896"/>
                  <a:pt x="2636409" y="703521"/>
                  <a:pt x="2468880" y="707886"/>
                </a:cubicBezTo>
                <a:cubicBezTo>
                  <a:pt x="2301351" y="712251"/>
                  <a:pt x="2123535" y="684565"/>
                  <a:pt x="1798320" y="707886"/>
                </a:cubicBezTo>
                <a:cubicBezTo>
                  <a:pt x="1473105" y="731207"/>
                  <a:pt x="1503364" y="679757"/>
                  <a:pt x="1219200" y="707886"/>
                </a:cubicBezTo>
                <a:cubicBezTo>
                  <a:pt x="935036" y="736015"/>
                  <a:pt x="769035" y="724487"/>
                  <a:pt x="609600" y="707886"/>
                </a:cubicBezTo>
                <a:cubicBezTo>
                  <a:pt x="450165" y="691285"/>
                  <a:pt x="156463" y="684356"/>
                  <a:pt x="0" y="707886"/>
                </a:cubicBezTo>
                <a:cubicBezTo>
                  <a:pt x="2883" y="574551"/>
                  <a:pt x="15193" y="487298"/>
                  <a:pt x="0" y="361022"/>
                </a:cubicBezTo>
                <a:cubicBezTo>
                  <a:pt x="-15193" y="234746"/>
                  <a:pt x="-8529" y="157572"/>
                  <a:pt x="0" y="0"/>
                </a:cubicBezTo>
                <a:close/>
              </a:path>
              <a:path w="3048000" h="707886" stroke="0" extrusionOk="0">
                <a:moveTo>
                  <a:pt x="0" y="0"/>
                </a:moveTo>
                <a:cubicBezTo>
                  <a:pt x="204192" y="20042"/>
                  <a:pt x="380942" y="10842"/>
                  <a:pt x="548640" y="0"/>
                </a:cubicBezTo>
                <a:cubicBezTo>
                  <a:pt x="716338" y="-10842"/>
                  <a:pt x="922291" y="30868"/>
                  <a:pt x="1219200" y="0"/>
                </a:cubicBezTo>
                <a:cubicBezTo>
                  <a:pt x="1516109" y="-30868"/>
                  <a:pt x="1630057" y="10660"/>
                  <a:pt x="1767840" y="0"/>
                </a:cubicBezTo>
                <a:cubicBezTo>
                  <a:pt x="1905623" y="-10660"/>
                  <a:pt x="2088850" y="-20532"/>
                  <a:pt x="2286000" y="0"/>
                </a:cubicBezTo>
                <a:cubicBezTo>
                  <a:pt x="2483150" y="20532"/>
                  <a:pt x="2872465" y="19860"/>
                  <a:pt x="3048000" y="0"/>
                </a:cubicBezTo>
                <a:cubicBezTo>
                  <a:pt x="3051717" y="74345"/>
                  <a:pt x="3041478" y="254128"/>
                  <a:pt x="3048000" y="346864"/>
                </a:cubicBezTo>
                <a:cubicBezTo>
                  <a:pt x="3054522" y="439600"/>
                  <a:pt x="3051121" y="591351"/>
                  <a:pt x="3048000" y="707886"/>
                </a:cubicBezTo>
                <a:cubicBezTo>
                  <a:pt x="2750659" y="707051"/>
                  <a:pt x="2654430" y="715747"/>
                  <a:pt x="2377440" y="707886"/>
                </a:cubicBezTo>
                <a:cubicBezTo>
                  <a:pt x="2100450" y="700025"/>
                  <a:pt x="2018324" y="679648"/>
                  <a:pt x="1798320" y="707886"/>
                </a:cubicBezTo>
                <a:cubicBezTo>
                  <a:pt x="1578316" y="736124"/>
                  <a:pt x="1396952" y="700646"/>
                  <a:pt x="1249680" y="707886"/>
                </a:cubicBezTo>
                <a:cubicBezTo>
                  <a:pt x="1102408" y="715126"/>
                  <a:pt x="878754" y="715370"/>
                  <a:pt x="670560" y="707886"/>
                </a:cubicBezTo>
                <a:cubicBezTo>
                  <a:pt x="462366" y="700402"/>
                  <a:pt x="228444" y="710610"/>
                  <a:pt x="0" y="707886"/>
                </a:cubicBezTo>
                <a:cubicBezTo>
                  <a:pt x="16598" y="612614"/>
                  <a:pt x="14515" y="442307"/>
                  <a:pt x="0" y="368101"/>
                </a:cubicBezTo>
                <a:cubicBezTo>
                  <a:pt x="-14515" y="293895"/>
                  <a:pt x="17944" y="14612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741045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معْـلَم طبيعي </a:t>
            </a:r>
            <a:endParaRPr lang="en-AE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F96C03-E5F3-417B-BFCC-E1B07EF4B23A}"/>
              </a:ext>
            </a:extLst>
          </p:cNvPr>
          <p:cNvSpPr/>
          <p:nvPr/>
        </p:nvSpPr>
        <p:spPr>
          <a:xfrm>
            <a:off x="3037846" y="4874969"/>
            <a:ext cx="3048000" cy="707886"/>
          </a:xfrm>
          <a:custGeom>
            <a:avLst/>
            <a:gdLst>
              <a:gd name="connsiteX0" fmla="*/ 0 w 3048000"/>
              <a:gd name="connsiteY0" fmla="*/ 0 h 707886"/>
              <a:gd name="connsiteX1" fmla="*/ 640080 w 3048000"/>
              <a:gd name="connsiteY1" fmla="*/ 0 h 707886"/>
              <a:gd name="connsiteX2" fmla="*/ 1310640 w 3048000"/>
              <a:gd name="connsiteY2" fmla="*/ 0 h 707886"/>
              <a:gd name="connsiteX3" fmla="*/ 1828800 w 3048000"/>
              <a:gd name="connsiteY3" fmla="*/ 0 h 707886"/>
              <a:gd name="connsiteX4" fmla="*/ 2438400 w 3048000"/>
              <a:gd name="connsiteY4" fmla="*/ 0 h 707886"/>
              <a:gd name="connsiteX5" fmla="*/ 3048000 w 3048000"/>
              <a:gd name="connsiteY5" fmla="*/ 0 h 707886"/>
              <a:gd name="connsiteX6" fmla="*/ 3048000 w 3048000"/>
              <a:gd name="connsiteY6" fmla="*/ 368101 h 707886"/>
              <a:gd name="connsiteX7" fmla="*/ 3048000 w 3048000"/>
              <a:gd name="connsiteY7" fmla="*/ 707886 h 707886"/>
              <a:gd name="connsiteX8" fmla="*/ 2529840 w 3048000"/>
              <a:gd name="connsiteY8" fmla="*/ 707886 h 707886"/>
              <a:gd name="connsiteX9" fmla="*/ 1920240 w 3048000"/>
              <a:gd name="connsiteY9" fmla="*/ 707886 h 707886"/>
              <a:gd name="connsiteX10" fmla="*/ 1341120 w 3048000"/>
              <a:gd name="connsiteY10" fmla="*/ 707886 h 707886"/>
              <a:gd name="connsiteX11" fmla="*/ 762000 w 3048000"/>
              <a:gd name="connsiteY11" fmla="*/ 707886 h 707886"/>
              <a:gd name="connsiteX12" fmla="*/ 0 w 3048000"/>
              <a:gd name="connsiteY12" fmla="*/ 707886 h 707886"/>
              <a:gd name="connsiteX13" fmla="*/ 0 w 3048000"/>
              <a:gd name="connsiteY13" fmla="*/ 353943 h 707886"/>
              <a:gd name="connsiteX14" fmla="*/ 0 w 3048000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48000" h="707886" fill="none" extrusionOk="0">
                <a:moveTo>
                  <a:pt x="0" y="0"/>
                </a:moveTo>
                <a:cubicBezTo>
                  <a:pt x="175682" y="21464"/>
                  <a:pt x="380743" y="18692"/>
                  <a:pt x="640080" y="0"/>
                </a:cubicBezTo>
                <a:cubicBezTo>
                  <a:pt x="899417" y="-18692"/>
                  <a:pt x="976044" y="-14627"/>
                  <a:pt x="1310640" y="0"/>
                </a:cubicBezTo>
                <a:cubicBezTo>
                  <a:pt x="1645236" y="14627"/>
                  <a:pt x="1680263" y="-24005"/>
                  <a:pt x="1828800" y="0"/>
                </a:cubicBezTo>
                <a:cubicBezTo>
                  <a:pt x="1977337" y="24005"/>
                  <a:pt x="2185843" y="23577"/>
                  <a:pt x="2438400" y="0"/>
                </a:cubicBezTo>
                <a:cubicBezTo>
                  <a:pt x="2690957" y="-23577"/>
                  <a:pt x="2771643" y="14133"/>
                  <a:pt x="3048000" y="0"/>
                </a:cubicBezTo>
                <a:cubicBezTo>
                  <a:pt x="3033743" y="97110"/>
                  <a:pt x="3035628" y="247485"/>
                  <a:pt x="3048000" y="368101"/>
                </a:cubicBezTo>
                <a:cubicBezTo>
                  <a:pt x="3060372" y="488717"/>
                  <a:pt x="3032250" y="573788"/>
                  <a:pt x="3048000" y="707886"/>
                </a:cubicBezTo>
                <a:cubicBezTo>
                  <a:pt x="2847549" y="693282"/>
                  <a:pt x="2779149" y="703564"/>
                  <a:pt x="2529840" y="707886"/>
                </a:cubicBezTo>
                <a:cubicBezTo>
                  <a:pt x="2280531" y="712208"/>
                  <a:pt x="2188801" y="735907"/>
                  <a:pt x="1920240" y="707886"/>
                </a:cubicBezTo>
                <a:cubicBezTo>
                  <a:pt x="1651679" y="679865"/>
                  <a:pt x="1619355" y="728690"/>
                  <a:pt x="1341120" y="707886"/>
                </a:cubicBezTo>
                <a:cubicBezTo>
                  <a:pt x="1062885" y="687082"/>
                  <a:pt x="892964" y="724703"/>
                  <a:pt x="762000" y="707886"/>
                </a:cubicBezTo>
                <a:cubicBezTo>
                  <a:pt x="631036" y="691069"/>
                  <a:pt x="202236" y="709401"/>
                  <a:pt x="0" y="707886"/>
                </a:cubicBezTo>
                <a:cubicBezTo>
                  <a:pt x="-12612" y="590892"/>
                  <a:pt x="10833" y="482596"/>
                  <a:pt x="0" y="353943"/>
                </a:cubicBezTo>
                <a:cubicBezTo>
                  <a:pt x="-10833" y="225290"/>
                  <a:pt x="16051" y="118452"/>
                  <a:pt x="0" y="0"/>
                </a:cubicBezTo>
                <a:close/>
              </a:path>
              <a:path w="3048000" h="707886" stroke="0" extrusionOk="0">
                <a:moveTo>
                  <a:pt x="0" y="0"/>
                </a:moveTo>
                <a:cubicBezTo>
                  <a:pt x="193462" y="9962"/>
                  <a:pt x="330119" y="-6579"/>
                  <a:pt x="518160" y="0"/>
                </a:cubicBezTo>
                <a:cubicBezTo>
                  <a:pt x="706201" y="6579"/>
                  <a:pt x="952339" y="22791"/>
                  <a:pt x="1066800" y="0"/>
                </a:cubicBezTo>
                <a:cubicBezTo>
                  <a:pt x="1181261" y="-22791"/>
                  <a:pt x="1412977" y="18652"/>
                  <a:pt x="1706880" y="0"/>
                </a:cubicBezTo>
                <a:cubicBezTo>
                  <a:pt x="2000783" y="-18652"/>
                  <a:pt x="2010738" y="-23586"/>
                  <a:pt x="2225040" y="0"/>
                </a:cubicBezTo>
                <a:cubicBezTo>
                  <a:pt x="2439342" y="23586"/>
                  <a:pt x="2744027" y="30758"/>
                  <a:pt x="3048000" y="0"/>
                </a:cubicBezTo>
                <a:cubicBezTo>
                  <a:pt x="3059589" y="151346"/>
                  <a:pt x="3044724" y="221401"/>
                  <a:pt x="3048000" y="353943"/>
                </a:cubicBezTo>
                <a:cubicBezTo>
                  <a:pt x="3051276" y="486485"/>
                  <a:pt x="3041754" y="575477"/>
                  <a:pt x="3048000" y="707886"/>
                </a:cubicBezTo>
                <a:cubicBezTo>
                  <a:pt x="2826626" y="692365"/>
                  <a:pt x="2679582" y="682390"/>
                  <a:pt x="2407920" y="707886"/>
                </a:cubicBezTo>
                <a:cubicBezTo>
                  <a:pt x="2136258" y="733382"/>
                  <a:pt x="2090121" y="696321"/>
                  <a:pt x="1889760" y="707886"/>
                </a:cubicBezTo>
                <a:cubicBezTo>
                  <a:pt x="1689399" y="719451"/>
                  <a:pt x="1376933" y="707109"/>
                  <a:pt x="1219200" y="707886"/>
                </a:cubicBezTo>
                <a:cubicBezTo>
                  <a:pt x="1061467" y="708663"/>
                  <a:pt x="882946" y="680920"/>
                  <a:pt x="579120" y="707886"/>
                </a:cubicBezTo>
                <a:cubicBezTo>
                  <a:pt x="275294" y="734852"/>
                  <a:pt x="181833" y="698882"/>
                  <a:pt x="0" y="707886"/>
                </a:cubicBezTo>
                <a:cubicBezTo>
                  <a:pt x="-3274" y="550567"/>
                  <a:pt x="-5812" y="418100"/>
                  <a:pt x="0" y="339785"/>
                </a:cubicBezTo>
                <a:cubicBezTo>
                  <a:pt x="5812" y="261470"/>
                  <a:pt x="6343" y="15846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8911742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معْـلَم بَـشَري </a:t>
            </a:r>
            <a:endParaRPr lang="en-AE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44B6B4B8-DF87-48ED-A2E6-9883F54FC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99095" y="7268582"/>
            <a:ext cx="406400" cy="406400"/>
          </a:xfrm>
          <a:prstGeom prst="rect">
            <a:avLst/>
          </a:prstGeom>
        </p:spPr>
      </p:pic>
      <p:pic>
        <p:nvPicPr>
          <p:cNvPr id="20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790E33DE-B212-4EBA-99B2-944857FD49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27845" y="7471782"/>
            <a:ext cx="406400" cy="406400"/>
          </a:xfrm>
          <a:prstGeom prst="rect">
            <a:avLst/>
          </a:prstGeom>
        </p:spPr>
      </p:pic>
      <p:pic>
        <p:nvPicPr>
          <p:cNvPr id="12" name="Picture 2" descr="دليلك السياحي لـ 25 من أشهر معالم الإمارات">
            <a:extLst>
              <a:ext uri="{FF2B5EF4-FFF2-40B4-BE49-F238E27FC236}">
                <a16:creationId xmlns:a16="http://schemas.microsoft.com/office/drawing/2014/main" id="{209A7F3A-E426-4E05-BA55-B1A73218F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46" y="1803229"/>
            <a:ext cx="3922355" cy="2614903"/>
          </a:xfrm>
          <a:custGeom>
            <a:avLst/>
            <a:gdLst>
              <a:gd name="connsiteX0" fmla="*/ 0 w 3922355"/>
              <a:gd name="connsiteY0" fmla="*/ 0 h 2614903"/>
              <a:gd name="connsiteX1" fmla="*/ 638784 w 3922355"/>
              <a:gd name="connsiteY1" fmla="*/ 0 h 2614903"/>
              <a:gd name="connsiteX2" fmla="*/ 1120673 w 3922355"/>
              <a:gd name="connsiteY2" fmla="*/ 0 h 2614903"/>
              <a:gd name="connsiteX3" fmla="*/ 1641786 w 3922355"/>
              <a:gd name="connsiteY3" fmla="*/ 0 h 2614903"/>
              <a:gd name="connsiteX4" fmla="*/ 2123675 w 3922355"/>
              <a:gd name="connsiteY4" fmla="*/ 0 h 2614903"/>
              <a:gd name="connsiteX5" fmla="*/ 2684011 w 3922355"/>
              <a:gd name="connsiteY5" fmla="*/ 0 h 2614903"/>
              <a:gd name="connsiteX6" fmla="*/ 3126677 w 3922355"/>
              <a:gd name="connsiteY6" fmla="*/ 0 h 2614903"/>
              <a:gd name="connsiteX7" fmla="*/ 3922355 w 3922355"/>
              <a:gd name="connsiteY7" fmla="*/ 0 h 2614903"/>
              <a:gd name="connsiteX8" fmla="*/ 3922355 w 3922355"/>
              <a:gd name="connsiteY8" fmla="*/ 496832 h 2614903"/>
              <a:gd name="connsiteX9" fmla="*/ 3922355 w 3922355"/>
              <a:gd name="connsiteY9" fmla="*/ 1045961 h 2614903"/>
              <a:gd name="connsiteX10" fmla="*/ 3922355 w 3922355"/>
              <a:gd name="connsiteY10" fmla="*/ 1516644 h 2614903"/>
              <a:gd name="connsiteX11" fmla="*/ 3922355 w 3922355"/>
              <a:gd name="connsiteY11" fmla="*/ 2065773 h 2614903"/>
              <a:gd name="connsiteX12" fmla="*/ 3922355 w 3922355"/>
              <a:gd name="connsiteY12" fmla="*/ 2614903 h 2614903"/>
              <a:gd name="connsiteX13" fmla="*/ 3322795 w 3922355"/>
              <a:gd name="connsiteY13" fmla="*/ 2614903 h 2614903"/>
              <a:gd name="connsiteX14" fmla="*/ 2723235 w 3922355"/>
              <a:gd name="connsiteY14" fmla="*/ 2614903 h 2614903"/>
              <a:gd name="connsiteX15" fmla="*/ 2123675 w 3922355"/>
              <a:gd name="connsiteY15" fmla="*/ 2614903 h 2614903"/>
              <a:gd name="connsiteX16" fmla="*/ 1484892 w 3922355"/>
              <a:gd name="connsiteY16" fmla="*/ 2614903 h 2614903"/>
              <a:gd name="connsiteX17" fmla="*/ 885332 w 3922355"/>
              <a:gd name="connsiteY17" fmla="*/ 2614903 h 2614903"/>
              <a:gd name="connsiteX18" fmla="*/ 0 w 3922355"/>
              <a:gd name="connsiteY18" fmla="*/ 2614903 h 2614903"/>
              <a:gd name="connsiteX19" fmla="*/ 0 w 3922355"/>
              <a:gd name="connsiteY19" fmla="*/ 2170369 h 2614903"/>
              <a:gd name="connsiteX20" fmla="*/ 0 w 3922355"/>
              <a:gd name="connsiteY20" fmla="*/ 1647389 h 2614903"/>
              <a:gd name="connsiteX21" fmla="*/ 0 w 3922355"/>
              <a:gd name="connsiteY21" fmla="*/ 1124408 h 2614903"/>
              <a:gd name="connsiteX22" fmla="*/ 0 w 3922355"/>
              <a:gd name="connsiteY22" fmla="*/ 601428 h 2614903"/>
              <a:gd name="connsiteX23" fmla="*/ 0 w 3922355"/>
              <a:gd name="connsiteY23" fmla="*/ 0 h 2614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22355" h="2614903" extrusionOk="0">
                <a:moveTo>
                  <a:pt x="0" y="0"/>
                </a:moveTo>
                <a:cubicBezTo>
                  <a:pt x="221963" y="-36210"/>
                  <a:pt x="480156" y="58814"/>
                  <a:pt x="638784" y="0"/>
                </a:cubicBezTo>
                <a:cubicBezTo>
                  <a:pt x="797412" y="-58814"/>
                  <a:pt x="990173" y="24030"/>
                  <a:pt x="1120673" y="0"/>
                </a:cubicBezTo>
                <a:cubicBezTo>
                  <a:pt x="1251173" y="-24030"/>
                  <a:pt x="1433339" y="55165"/>
                  <a:pt x="1641786" y="0"/>
                </a:cubicBezTo>
                <a:cubicBezTo>
                  <a:pt x="1850233" y="-55165"/>
                  <a:pt x="1976131" y="26322"/>
                  <a:pt x="2123675" y="0"/>
                </a:cubicBezTo>
                <a:cubicBezTo>
                  <a:pt x="2271219" y="-26322"/>
                  <a:pt x="2538836" y="24536"/>
                  <a:pt x="2684011" y="0"/>
                </a:cubicBezTo>
                <a:cubicBezTo>
                  <a:pt x="2829186" y="-24536"/>
                  <a:pt x="2920211" y="11317"/>
                  <a:pt x="3126677" y="0"/>
                </a:cubicBezTo>
                <a:cubicBezTo>
                  <a:pt x="3333143" y="-11317"/>
                  <a:pt x="3526882" y="68017"/>
                  <a:pt x="3922355" y="0"/>
                </a:cubicBezTo>
                <a:cubicBezTo>
                  <a:pt x="3932577" y="166438"/>
                  <a:pt x="3871711" y="337248"/>
                  <a:pt x="3922355" y="496832"/>
                </a:cubicBezTo>
                <a:cubicBezTo>
                  <a:pt x="3972999" y="656416"/>
                  <a:pt x="3867532" y="932474"/>
                  <a:pt x="3922355" y="1045961"/>
                </a:cubicBezTo>
                <a:cubicBezTo>
                  <a:pt x="3977178" y="1159448"/>
                  <a:pt x="3898946" y="1300016"/>
                  <a:pt x="3922355" y="1516644"/>
                </a:cubicBezTo>
                <a:cubicBezTo>
                  <a:pt x="3945764" y="1733272"/>
                  <a:pt x="3868410" y="1858025"/>
                  <a:pt x="3922355" y="2065773"/>
                </a:cubicBezTo>
                <a:cubicBezTo>
                  <a:pt x="3976300" y="2273521"/>
                  <a:pt x="3903799" y="2441899"/>
                  <a:pt x="3922355" y="2614903"/>
                </a:cubicBezTo>
                <a:cubicBezTo>
                  <a:pt x="3647948" y="2678750"/>
                  <a:pt x="3577503" y="2591880"/>
                  <a:pt x="3322795" y="2614903"/>
                </a:cubicBezTo>
                <a:cubicBezTo>
                  <a:pt x="3068087" y="2637926"/>
                  <a:pt x="2861556" y="2564281"/>
                  <a:pt x="2723235" y="2614903"/>
                </a:cubicBezTo>
                <a:cubicBezTo>
                  <a:pt x="2584914" y="2665525"/>
                  <a:pt x="2366948" y="2608821"/>
                  <a:pt x="2123675" y="2614903"/>
                </a:cubicBezTo>
                <a:cubicBezTo>
                  <a:pt x="1880402" y="2620985"/>
                  <a:pt x="1657105" y="2559484"/>
                  <a:pt x="1484892" y="2614903"/>
                </a:cubicBezTo>
                <a:cubicBezTo>
                  <a:pt x="1312679" y="2670322"/>
                  <a:pt x="1078325" y="2566124"/>
                  <a:pt x="885332" y="2614903"/>
                </a:cubicBezTo>
                <a:cubicBezTo>
                  <a:pt x="692339" y="2663682"/>
                  <a:pt x="301927" y="2562806"/>
                  <a:pt x="0" y="2614903"/>
                </a:cubicBezTo>
                <a:cubicBezTo>
                  <a:pt x="-11080" y="2517828"/>
                  <a:pt x="13690" y="2313077"/>
                  <a:pt x="0" y="2170369"/>
                </a:cubicBezTo>
                <a:cubicBezTo>
                  <a:pt x="-13690" y="2027661"/>
                  <a:pt x="45848" y="1885152"/>
                  <a:pt x="0" y="1647389"/>
                </a:cubicBezTo>
                <a:cubicBezTo>
                  <a:pt x="-45848" y="1409626"/>
                  <a:pt x="50545" y="1311905"/>
                  <a:pt x="0" y="1124408"/>
                </a:cubicBezTo>
                <a:cubicBezTo>
                  <a:pt x="-50545" y="936911"/>
                  <a:pt x="50725" y="760868"/>
                  <a:pt x="0" y="601428"/>
                </a:cubicBezTo>
                <a:cubicBezTo>
                  <a:pt x="-50725" y="441988"/>
                  <a:pt x="23326" y="16806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0709631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10DF2B62-7A06-4256-8497-D73B74277024}"/>
              </a:ext>
            </a:extLst>
          </p:cNvPr>
          <p:cNvSpPr/>
          <p:nvPr/>
        </p:nvSpPr>
        <p:spPr>
          <a:xfrm>
            <a:off x="0" y="200385"/>
            <a:ext cx="2146300" cy="650515"/>
          </a:xfrm>
          <a:custGeom>
            <a:avLst/>
            <a:gdLst>
              <a:gd name="connsiteX0" fmla="*/ 0 w 2146300"/>
              <a:gd name="connsiteY0" fmla="*/ 0 h 650515"/>
              <a:gd name="connsiteX1" fmla="*/ 455261 w 2146300"/>
              <a:gd name="connsiteY1" fmla="*/ 0 h 650515"/>
              <a:gd name="connsiteX2" fmla="*/ 910522 w 2146300"/>
              <a:gd name="connsiteY2" fmla="*/ 0 h 650515"/>
              <a:gd name="connsiteX3" fmla="*/ 1329361 w 2146300"/>
              <a:gd name="connsiteY3" fmla="*/ 0 h 650515"/>
              <a:gd name="connsiteX4" fmla="*/ 1821043 w 2146300"/>
              <a:gd name="connsiteY4" fmla="*/ 0 h 650515"/>
              <a:gd name="connsiteX5" fmla="*/ 2146300 w 2146300"/>
              <a:gd name="connsiteY5" fmla="*/ 325258 h 650515"/>
              <a:gd name="connsiteX6" fmla="*/ 1821043 w 2146300"/>
              <a:gd name="connsiteY6" fmla="*/ 650515 h 650515"/>
              <a:gd name="connsiteX7" fmla="*/ 1365782 w 2146300"/>
              <a:gd name="connsiteY7" fmla="*/ 650515 h 650515"/>
              <a:gd name="connsiteX8" fmla="*/ 892311 w 2146300"/>
              <a:gd name="connsiteY8" fmla="*/ 650515 h 650515"/>
              <a:gd name="connsiteX9" fmla="*/ 418840 w 2146300"/>
              <a:gd name="connsiteY9" fmla="*/ 650515 h 650515"/>
              <a:gd name="connsiteX10" fmla="*/ 0 w 2146300"/>
              <a:gd name="connsiteY10" fmla="*/ 650515 h 650515"/>
              <a:gd name="connsiteX11" fmla="*/ 0 w 2146300"/>
              <a:gd name="connsiteY11" fmla="*/ 325258 h 650515"/>
              <a:gd name="connsiteX12" fmla="*/ 0 w 2146300"/>
              <a:gd name="connsiteY12" fmla="*/ 0 h 65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6300" h="650515" fill="none" extrusionOk="0">
                <a:moveTo>
                  <a:pt x="0" y="0"/>
                </a:moveTo>
                <a:cubicBezTo>
                  <a:pt x="138254" y="-7116"/>
                  <a:pt x="254844" y="48808"/>
                  <a:pt x="455261" y="0"/>
                </a:cubicBezTo>
                <a:cubicBezTo>
                  <a:pt x="655678" y="-48808"/>
                  <a:pt x="774829" y="38589"/>
                  <a:pt x="910522" y="0"/>
                </a:cubicBezTo>
                <a:cubicBezTo>
                  <a:pt x="1046215" y="-38589"/>
                  <a:pt x="1143629" y="45846"/>
                  <a:pt x="1329361" y="0"/>
                </a:cubicBezTo>
                <a:cubicBezTo>
                  <a:pt x="1515093" y="-45846"/>
                  <a:pt x="1689563" y="49064"/>
                  <a:pt x="1821043" y="0"/>
                </a:cubicBezTo>
                <a:cubicBezTo>
                  <a:pt x="1940194" y="72443"/>
                  <a:pt x="2051405" y="282167"/>
                  <a:pt x="2146300" y="325258"/>
                </a:cubicBezTo>
                <a:cubicBezTo>
                  <a:pt x="2024501" y="470571"/>
                  <a:pt x="1885061" y="531688"/>
                  <a:pt x="1821043" y="650515"/>
                </a:cubicBezTo>
                <a:cubicBezTo>
                  <a:pt x="1603065" y="660204"/>
                  <a:pt x="1581961" y="645367"/>
                  <a:pt x="1365782" y="650515"/>
                </a:cubicBezTo>
                <a:cubicBezTo>
                  <a:pt x="1149603" y="655663"/>
                  <a:pt x="1025713" y="625642"/>
                  <a:pt x="892311" y="650515"/>
                </a:cubicBezTo>
                <a:cubicBezTo>
                  <a:pt x="758909" y="675388"/>
                  <a:pt x="516333" y="648608"/>
                  <a:pt x="418840" y="650515"/>
                </a:cubicBezTo>
                <a:cubicBezTo>
                  <a:pt x="321347" y="652422"/>
                  <a:pt x="166324" y="601011"/>
                  <a:pt x="0" y="650515"/>
                </a:cubicBezTo>
                <a:cubicBezTo>
                  <a:pt x="-12816" y="571197"/>
                  <a:pt x="7514" y="460245"/>
                  <a:pt x="0" y="325258"/>
                </a:cubicBezTo>
                <a:cubicBezTo>
                  <a:pt x="-7514" y="190271"/>
                  <a:pt x="33068" y="110051"/>
                  <a:pt x="0" y="0"/>
                </a:cubicBezTo>
                <a:close/>
              </a:path>
              <a:path w="2146300" h="650515" stroke="0" extrusionOk="0">
                <a:moveTo>
                  <a:pt x="0" y="0"/>
                </a:moveTo>
                <a:cubicBezTo>
                  <a:pt x="153550" y="-42131"/>
                  <a:pt x="215849" y="42864"/>
                  <a:pt x="400629" y="0"/>
                </a:cubicBezTo>
                <a:cubicBezTo>
                  <a:pt x="585409" y="-42864"/>
                  <a:pt x="707589" y="35498"/>
                  <a:pt x="892311" y="0"/>
                </a:cubicBezTo>
                <a:cubicBezTo>
                  <a:pt x="1077033" y="-35498"/>
                  <a:pt x="1146966" y="8932"/>
                  <a:pt x="1347572" y="0"/>
                </a:cubicBezTo>
                <a:cubicBezTo>
                  <a:pt x="1548178" y="-8932"/>
                  <a:pt x="1614129" y="23260"/>
                  <a:pt x="1821043" y="0"/>
                </a:cubicBezTo>
                <a:cubicBezTo>
                  <a:pt x="1917035" y="55097"/>
                  <a:pt x="2056229" y="241018"/>
                  <a:pt x="2146300" y="325258"/>
                </a:cubicBezTo>
                <a:cubicBezTo>
                  <a:pt x="2049620" y="437235"/>
                  <a:pt x="1879057" y="573026"/>
                  <a:pt x="1821043" y="650515"/>
                </a:cubicBezTo>
                <a:cubicBezTo>
                  <a:pt x="1679562" y="658421"/>
                  <a:pt x="1473193" y="647798"/>
                  <a:pt x="1383993" y="650515"/>
                </a:cubicBezTo>
                <a:cubicBezTo>
                  <a:pt x="1294793" y="653232"/>
                  <a:pt x="1117295" y="605981"/>
                  <a:pt x="983363" y="650515"/>
                </a:cubicBezTo>
                <a:cubicBezTo>
                  <a:pt x="849431" y="695049"/>
                  <a:pt x="676108" y="638218"/>
                  <a:pt x="546313" y="650515"/>
                </a:cubicBezTo>
                <a:cubicBezTo>
                  <a:pt x="416518" y="662812"/>
                  <a:pt x="224254" y="590388"/>
                  <a:pt x="0" y="650515"/>
                </a:cubicBezTo>
                <a:cubicBezTo>
                  <a:pt x="-11199" y="511773"/>
                  <a:pt x="5147" y="469670"/>
                  <a:pt x="0" y="344773"/>
                </a:cubicBezTo>
                <a:cubicBezTo>
                  <a:pt x="-5147" y="219876"/>
                  <a:pt x="2726" y="11948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75383460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التقويم البنائي </a:t>
            </a:r>
            <a:endParaRPr lang="en-AE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186291-F6CB-4D70-BEEF-7943C1B049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1391580" y="4945720"/>
            <a:ext cx="3254871" cy="56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9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2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58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/>
      <p:bldP spid="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774121-7C13-4D27-BD9B-EC08569DE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8181"/>
            <a:ext cx="1217169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6B61FA-277F-4B52-865C-B4AC02DA6628}"/>
              </a:ext>
            </a:extLst>
          </p:cNvPr>
          <p:cNvSpPr/>
          <p:nvPr/>
        </p:nvSpPr>
        <p:spPr>
          <a:xfrm>
            <a:off x="1041400" y="673100"/>
            <a:ext cx="10642600" cy="5842000"/>
          </a:xfrm>
          <a:custGeom>
            <a:avLst/>
            <a:gdLst>
              <a:gd name="connsiteX0" fmla="*/ 0 w 10642600"/>
              <a:gd name="connsiteY0" fmla="*/ 0 h 5842000"/>
              <a:gd name="connsiteX1" fmla="*/ 804108 w 10642600"/>
              <a:gd name="connsiteY1" fmla="*/ 0 h 5842000"/>
              <a:gd name="connsiteX2" fmla="*/ 1288937 w 10642600"/>
              <a:gd name="connsiteY2" fmla="*/ 0 h 5842000"/>
              <a:gd name="connsiteX3" fmla="*/ 1773767 w 10642600"/>
              <a:gd name="connsiteY3" fmla="*/ 0 h 5842000"/>
              <a:gd name="connsiteX4" fmla="*/ 2045744 w 10642600"/>
              <a:gd name="connsiteY4" fmla="*/ 0 h 5842000"/>
              <a:gd name="connsiteX5" fmla="*/ 2424148 w 10642600"/>
              <a:gd name="connsiteY5" fmla="*/ 0 h 5842000"/>
              <a:gd name="connsiteX6" fmla="*/ 2696125 w 10642600"/>
              <a:gd name="connsiteY6" fmla="*/ 0 h 5842000"/>
              <a:gd name="connsiteX7" fmla="*/ 3287381 w 10642600"/>
              <a:gd name="connsiteY7" fmla="*/ 0 h 5842000"/>
              <a:gd name="connsiteX8" fmla="*/ 3559358 w 10642600"/>
              <a:gd name="connsiteY8" fmla="*/ 0 h 5842000"/>
              <a:gd name="connsiteX9" fmla="*/ 3937762 w 10642600"/>
              <a:gd name="connsiteY9" fmla="*/ 0 h 5842000"/>
              <a:gd name="connsiteX10" fmla="*/ 4529018 w 10642600"/>
              <a:gd name="connsiteY10" fmla="*/ 0 h 5842000"/>
              <a:gd name="connsiteX11" fmla="*/ 5013847 w 10642600"/>
              <a:gd name="connsiteY11" fmla="*/ 0 h 5842000"/>
              <a:gd name="connsiteX12" fmla="*/ 5285825 w 10642600"/>
              <a:gd name="connsiteY12" fmla="*/ 0 h 5842000"/>
              <a:gd name="connsiteX13" fmla="*/ 6089932 w 10642600"/>
              <a:gd name="connsiteY13" fmla="*/ 0 h 5842000"/>
              <a:gd name="connsiteX14" fmla="*/ 6468336 w 10642600"/>
              <a:gd name="connsiteY14" fmla="*/ 0 h 5842000"/>
              <a:gd name="connsiteX15" fmla="*/ 6953165 w 10642600"/>
              <a:gd name="connsiteY15" fmla="*/ 0 h 5842000"/>
              <a:gd name="connsiteX16" fmla="*/ 7331569 w 10642600"/>
              <a:gd name="connsiteY16" fmla="*/ 0 h 5842000"/>
              <a:gd name="connsiteX17" fmla="*/ 7603546 w 10642600"/>
              <a:gd name="connsiteY17" fmla="*/ 0 h 5842000"/>
              <a:gd name="connsiteX18" fmla="*/ 7981950 w 10642600"/>
              <a:gd name="connsiteY18" fmla="*/ 0 h 5842000"/>
              <a:gd name="connsiteX19" fmla="*/ 8253928 w 10642600"/>
              <a:gd name="connsiteY19" fmla="*/ 0 h 5842000"/>
              <a:gd name="connsiteX20" fmla="*/ 8525905 w 10642600"/>
              <a:gd name="connsiteY20" fmla="*/ 0 h 5842000"/>
              <a:gd name="connsiteX21" fmla="*/ 8904309 w 10642600"/>
              <a:gd name="connsiteY21" fmla="*/ 0 h 5842000"/>
              <a:gd name="connsiteX22" fmla="*/ 9389138 w 10642600"/>
              <a:gd name="connsiteY22" fmla="*/ 0 h 5842000"/>
              <a:gd name="connsiteX23" fmla="*/ 9767542 w 10642600"/>
              <a:gd name="connsiteY23" fmla="*/ 0 h 5842000"/>
              <a:gd name="connsiteX24" fmla="*/ 10642600 w 10642600"/>
              <a:gd name="connsiteY24" fmla="*/ 0 h 5842000"/>
              <a:gd name="connsiteX25" fmla="*/ 10642600 w 10642600"/>
              <a:gd name="connsiteY25" fmla="*/ 584200 h 5842000"/>
              <a:gd name="connsiteX26" fmla="*/ 10642600 w 10642600"/>
              <a:gd name="connsiteY26" fmla="*/ 1168400 h 5842000"/>
              <a:gd name="connsiteX27" fmla="*/ 10642600 w 10642600"/>
              <a:gd name="connsiteY27" fmla="*/ 1635760 h 5842000"/>
              <a:gd name="connsiteX28" fmla="*/ 10642600 w 10642600"/>
              <a:gd name="connsiteY28" fmla="*/ 2336800 h 5842000"/>
              <a:gd name="connsiteX29" fmla="*/ 10642600 w 10642600"/>
              <a:gd name="connsiteY29" fmla="*/ 3037840 h 5842000"/>
              <a:gd name="connsiteX30" fmla="*/ 10642600 w 10642600"/>
              <a:gd name="connsiteY30" fmla="*/ 3622040 h 5842000"/>
              <a:gd name="connsiteX31" fmla="*/ 10642600 w 10642600"/>
              <a:gd name="connsiteY31" fmla="*/ 4030980 h 5842000"/>
              <a:gd name="connsiteX32" fmla="*/ 10642600 w 10642600"/>
              <a:gd name="connsiteY32" fmla="*/ 4673600 h 5842000"/>
              <a:gd name="connsiteX33" fmla="*/ 10642600 w 10642600"/>
              <a:gd name="connsiteY33" fmla="*/ 5199380 h 5842000"/>
              <a:gd name="connsiteX34" fmla="*/ 10642600 w 10642600"/>
              <a:gd name="connsiteY34" fmla="*/ 5842000 h 5842000"/>
              <a:gd name="connsiteX35" fmla="*/ 10264196 w 10642600"/>
              <a:gd name="connsiteY35" fmla="*/ 5842000 h 5842000"/>
              <a:gd name="connsiteX36" fmla="*/ 9992219 w 10642600"/>
              <a:gd name="connsiteY36" fmla="*/ 5842000 h 5842000"/>
              <a:gd name="connsiteX37" fmla="*/ 9294537 w 10642600"/>
              <a:gd name="connsiteY37" fmla="*/ 5842000 h 5842000"/>
              <a:gd name="connsiteX38" fmla="*/ 8490430 w 10642600"/>
              <a:gd name="connsiteY38" fmla="*/ 5842000 h 5842000"/>
              <a:gd name="connsiteX39" fmla="*/ 7792748 w 10642600"/>
              <a:gd name="connsiteY39" fmla="*/ 5842000 h 5842000"/>
              <a:gd name="connsiteX40" fmla="*/ 7095067 w 10642600"/>
              <a:gd name="connsiteY40" fmla="*/ 5842000 h 5842000"/>
              <a:gd name="connsiteX41" fmla="*/ 6290959 w 10642600"/>
              <a:gd name="connsiteY41" fmla="*/ 5842000 h 5842000"/>
              <a:gd name="connsiteX42" fmla="*/ 5806130 w 10642600"/>
              <a:gd name="connsiteY42" fmla="*/ 5842000 h 5842000"/>
              <a:gd name="connsiteX43" fmla="*/ 5534152 w 10642600"/>
              <a:gd name="connsiteY43" fmla="*/ 5842000 h 5842000"/>
              <a:gd name="connsiteX44" fmla="*/ 4730044 w 10642600"/>
              <a:gd name="connsiteY44" fmla="*/ 5842000 h 5842000"/>
              <a:gd name="connsiteX45" fmla="*/ 3925937 w 10642600"/>
              <a:gd name="connsiteY45" fmla="*/ 5842000 h 5842000"/>
              <a:gd name="connsiteX46" fmla="*/ 3228255 w 10642600"/>
              <a:gd name="connsiteY46" fmla="*/ 5842000 h 5842000"/>
              <a:gd name="connsiteX47" fmla="*/ 2530574 w 10642600"/>
              <a:gd name="connsiteY47" fmla="*/ 5842000 h 5842000"/>
              <a:gd name="connsiteX48" fmla="*/ 2045744 w 10642600"/>
              <a:gd name="connsiteY48" fmla="*/ 5842000 h 5842000"/>
              <a:gd name="connsiteX49" fmla="*/ 1667341 w 10642600"/>
              <a:gd name="connsiteY49" fmla="*/ 5842000 h 5842000"/>
              <a:gd name="connsiteX50" fmla="*/ 1395363 w 10642600"/>
              <a:gd name="connsiteY50" fmla="*/ 5842000 h 5842000"/>
              <a:gd name="connsiteX51" fmla="*/ 591256 w 10642600"/>
              <a:gd name="connsiteY51" fmla="*/ 5842000 h 5842000"/>
              <a:gd name="connsiteX52" fmla="*/ 0 w 10642600"/>
              <a:gd name="connsiteY52" fmla="*/ 5842000 h 5842000"/>
              <a:gd name="connsiteX53" fmla="*/ 0 w 10642600"/>
              <a:gd name="connsiteY53" fmla="*/ 5316220 h 5842000"/>
              <a:gd name="connsiteX54" fmla="*/ 0 w 10642600"/>
              <a:gd name="connsiteY54" fmla="*/ 4848860 h 5842000"/>
              <a:gd name="connsiteX55" fmla="*/ 0 w 10642600"/>
              <a:gd name="connsiteY55" fmla="*/ 4323080 h 5842000"/>
              <a:gd name="connsiteX56" fmla="*/ 0 w 10642600"/>
              <a:gd name="connsiteY56" fmla="*/ 3680460 h 5842000"/>
              <a:gd name="connsiteX57" fmla="*/ 0 w 10642600"/>
              <a:gd name="connsiteY57" fmla="*/ 3096260 h 5842000"/>
              <a:gd name="connsiteX58" fmla="*/ 0 w 10642600"/>
              <a:gd name="connsiteY58" fmla="*/ 2453640 h 5842000"/>
              <a:gd name="connsiteX59" fmla="*/ 0 w 10642600"/>
              <a:gd name="connsiteY59" fmla="*/ 2044700 h 5842000"/>
              <a:gd name="connsiteX60" fmla="*/ 0 w 10642600"/>
              <a:gd name="connsiteY60" fmla="*/ 1577340 h 5842000"/>
              <a:gd name="connsiteX61" fmla="*/ 0 w 10642600"/>
              <a:gd name="connsiteY61" fmla="*/ 934720 h 5842000"/>
              <a:gd name="connsiteX62" fmla="*/ 0 w 10642600"/>
              <a:gd name="connsiteY62" fmla="*/ 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0642600" h="5842000" fill="none" extrusionOk="0">
                <a:moveTo>
                  <a:pt x="0" y="0"/>
                </a:moveTo>
                <a:cubicBezTo>
                  <a:pt x="353090" y="-51811"/>
                  <a:pt x="449525" y="39544"/>
                  <a:pt x="804108" y="0"/>
                </a:cubicBezTo>
                <a:cubicBezTo>
                  <a:pt x="1158691" y="-39544"/>
                  <a:pt x="1094483" y="48175"/>
                  <a:pt x="1288937" y="0"/>
                </a:cubicBezTo>
                <a:cubicBezTo>
                  <a:pt x="1483391" y="-48175"/>
                  <a:pt x="1594754" y="2695"/>
                  <a:pt x="1773767" y="0"/>
                </a:cubicBezTo>
                <a:cubicBezTo>
                  <a:pt x="1952780" y="-2695"/>
                  <a:pt x="1912073" y="7262"/>
                  <a:pt x="2045744" y="0"/>
                </a:cubicBezTo>
                <a:cubicBezTo>
                  <a:pt x="2179415" y="-7262"/>
                  <a:pt x="2246302" y="20401"/>
                  <a:pt x="2424148" y="0"/>
                </a:cubicBezTo>
                <a:cubicBezTo>
                  <a:pt x="2601994" y="-20401"/>
                  <a:pt x="2634482" y="3302"/>
                  <a:pt x="2696125" y="0"/>
                </a:cubicBezTo>
                <a:cubicBezTo>
                  <a:pt x="2757768" y="-3302"/>
                  <a:pt x="3033389" y="54943"/>
                  <a:pt x="3287381" y="0"/>
                </a:cubicBezTo>
                <a:cubicBezTo>
                  <a:pt x="3541373" y="-54943"/>
                  <a:pt x="3430044" y="4311"/>
                  <a:pt x="3559358" y="0"/>
                </a:cubicBezTo>
                <a:cubicBezTo>
                  <a:pt x="3688672" y="-4311"/>
                  <a:pt x="3794890" y="7420"/>
                  <a:pt x="3937762" y="0"/>
                </a:cubicBezTo>
                <a:cubicBezTo>
                  <a:pt x="4080634" y="-7420"/>
                  <a:pt x="4233782" y="32155"/>
                  <a:pt x="4529018" y="0"/>
                </a:cubicBezTo>
                <a:cubicBezTo>
                  <a:pt x="4824254" y="-32155"/>
                  <a:pt x="4792329" y="35081"/>
                  <a:pt x="5013847" y="0"/>
                </a:cubicBezTo>
                <a:cubicBezTo>
                  <a:pt x="5235365" y="-35081"/>
                  <a:pt x="5168962" y="2648"/>
                  <a:pt x="5285825" y="0"/>
                </a:cubicBezTo>
                <a:cubicBezTo>
                  <a:pt x="5402688" y="-2648"/>
                  <a:pt x="5716417" y="40104"/>
                  <a:pt x="6089932" y="0"/>
                </a:cubicBezTo>
                <a:cubicBezTo>
                  <a:pt x="6463447" y="-40104"/>
                  <a:pt x="6375488" y="36265"/>
                  <a:pt x="6468336" y="0"/>
                </a:cubicBezTo>
                <a:cubicBezTo>
                  <a:pt x="6561184" y="-36265"/>
                  <a:pt x="6841417" y="695"/>
                  <a:pt x="6953165" y="0"/>
                </a:cubicBezTo>
                <a:cubicBezTo>
                  <a:pt x="7064913" y="-695"/>
                  <a:pt x="7228655" y="31622"/>
                  <a:pt x="7331569" y="0"/>
                </a:cubicBezTo>
                <a:cubicBezTo>
                  <a:pt x="7434483" y="-31622"/>
                  <a:pt x="7499172" y="17071"/>
                  <a:pt x="7603546" y="0"/>
                </a:cubicBezTo>
                <a:cubicBezTo>
                  <a:pt x="7707920" y="-17071"/>
                  <a:pt x="7824599" y="33426"/>
                  <a:pt x="7981950" y="0"/>
                </a:cubicBezTo>
                <a:cubicBezTo>
                  <a:pt x="8139301" y="-33426"/>
                  <a:pt x="8127459" y="29322"/>
                  <a:pt x="8253928" y="0"/>
                </a:cubicBezTo>
                <a:cubicBezTo>
                  <a:pt x="8380397" y="-29322"/>
                  <a:pt x="8446881" y="28970"/>
                  <a:pt x="8525905" y="0"/>
                </a:cubicBezTo>
                <a:cubicBezTo>
                  <a:pt x="8604929" y="-28970"/>
                  <a:pt x="8785203" y="25178"/>
                  <a:pt x="8904309" y="0"/>
                </a:cubicBezTo>
                <a:cubicBezTo>
                  <a:pt x="9023415" y="-25178"/>
                  <a:pt x="9172394" y="31015"/>
                  <a:pt x="9389138" y="0"/>
                </a:cubicBezTo>
                <a:cubicBezTo>
                  <a:pt x="9605882" y="-31015"/>
                  <a:pt x="9658919" y="18464"/>
                  <a:pt x="9767542" y="0"/>
                </a:cubicBezTo>
                <a:cubicBezTo>
                  <a:pt x="9876165" y="-18464"/>
                  <a:pt x="10423918" y="62092"/>
                  <a:pt x="10642600" y="0"/>
                </a:cubicBezTo>
                <a:cubicBezTo>
                  <a:pt x="10668526" y="163697"/>
                  <a:pt x="10614601" y="336804"/>
                  <a:pt x="10642600" y="584200"/>
                </a:cubicBezTo>
                <a:cubicBezTo>
                  <a:pt x="10670599" y="831596"/>
                  <a:pt x="10616631" y="990498"/>
                  <a:pt x="10642600" y="1168400"/>
                </a:cubicBezTo>
                <a:cubicBezTo>
                  <a:pt x="10668569" y="1346302"/>
                  <a:pt x="10592452" y="1426119"/>
                  <a:pt x="10642600" y="1635760"/>
                </a:cubicBezTo>
                <a:cubicBezTo>
                  <a:pt x="10692748" y="1845401"/>
                  <a:pt x="10603338" y="2052148"/>
                  <a:pt x="10642600" y="2336800"/>
                </a:cubicBezTo>
                <a:cubicBezTo>
                  <a:pt x="10681862" y="2621452"/>
                  <a:pt x="10641197" y="2794379"/>
                  <a:pt x="10642600" y="3037840"/>
                </a:cubicBezTo>
                <a:cubicBezTo>
                  <a:pt x="10644003" y="3281301"/>
                  <a:pt x="10612121" y="3484559"/>
                  <a:pt x="10642600" y="3622040"/>
                </a:cubicBezTo>
                <a:cubicBezTo>
                  <a:pt x="10673079" y="3759521"/>
                  <a:pt x="10613955" y="3844403"/>
                  <a:pt x="10642600" y="4030980"/>
                </a:cubicBezTo>
                <a:cubicBezTo>
                  <a:pt x="10671245" y="4217557"/>
                  <a:pt x="10589843" y="4451830"/>
                  <a:pt x="10642600" y="4673600"/>
                </a:cubicBezTo>
                <a:cubicBezTo>
                  <a:pt x="10695357" y="4895370"/>
                  <a:pt x="10591304" y="5041951"/>
                  <a:pt x="10642600" y="5199380"/>
                </a:cubicBezTo>
                <a:cubicBezTo>
                  <a:pt x="10693896" y="5356809"/>
                  <a:pt x="10595159" y="5620314"/>
                  <a:pt x="10642600" y="5842000"/>
                </a:cubicBezTo>
                <a:cubicBezTo>
                  <a:pt x="10454430" y="5875252"/>
                  <a:pt x="10406851" y="5830613"/>
                  <a:pt x="10264196" y="5842000"/>
                </a:cubicBezTo>
                <a:cubicBezTo>
                  <a:pt x="10121541" y="5853387"/>
                  <a:pt x="10085488" y="5824665"/>
                  <a:pt x="9992219" y="5842000"/>
                </a:cubicBezTo>
                <a:cubicBezTo>
                  <a:pt x="9898950" y="5859335"/>
                  <a:pt x="9610155" y="5792579"/>
                  <a:pt x="9294537" y="5842000"/>
                </a:cubicBezTo>
                <a:cubicBezTo>
                  <a:pt x="8978919" y="5891421"/>
                  <a:pt x="8850075" y="5753655"/>
                  <a:pt x="8490430" y="5842000"/>
                </a:cubicBezTo>
                <a:cubicBezTo>
                  <a:pt x="8130785" y="5930345"/>
                  <a:pt x="8039201" y="5793582"/>
                  <a:pt x="7792748" y="5842000"/>
                </a:cubicBezTo>
                <a:cubicBezTo>
                  <a:pt x="7546295" y="5890418"/>
                  <a:pt x="7313765" y="5832552"/>
                  <a:pt x="7095067" y="5842000"/>
                </a:cubicBezTo>
                <a:cubicBezTo>
                  <a:pt x="6876369" y="5851448"/>
                  <a:pt x="6542523" y="5807234"/>
                  <a:pt x="6290959" y="5842000"/>
                </a:cubicBezTo>
                <a:cubicBezTo>
                  <a:pt x="6039395" y="5876766"/>
                  <a:pt x="6006908" y="5835559"/>
                  <a:pt x="5806130" y="5842000"/>
                </a:cubicBezTo>
                <a:cubicBezTo>
                  <a:pt x="5605352" y="5848441"/>
                  <a:pt x="5625663" y="5826384"/>
                  <a:pt x="5534152" y="5842000"/>
                </a:cubicBezTo>
                <a:cubicBezTo>
                  <a:pt x="5442641" y="5857616"/>
                  <a:pt x="5016550" y="5751862"/>
                  <a:pt x="4730044" y="5842000"/>
                </a:cubicBezTo>
                <a:cubicBezTo>
                  <a:pt x="4443538" y="5932138"/>
                  <a:pt x="4171499" y="5781186"/>
                  <a:pt x="3925937" y="5842000"/>
                </a:cubicBezTo>
                <a:cubicBezTo>
                  <a:pt x="3680375" y="5902814"/>
                  <a:pt x="3484593" y="5795063"/>
                  <a:pt x="3228255" y="5842000"/>
                </a:cubicBezTo>
                <a:cubicBezTo>
                  <a:pt x="2971917" y="5888937"/>
                  <a:pt x="2695095" y="5837151"/>
                  <a:pt x="2530574" y="5842000"/>
                </a:cubicBezTo>
                <a:cubicBezTo>
                  <a:pt x="2366053" y="5846849"/>
                  <a:pt x="2160937" y="5812622"/>
                  <a:pt x="2045744" y="5842000"/>
                </a:cubicBezTo>
                <a:cubicBezTo>
                  <a:pt x="1930551" y="5871378"/>
                  <a:pt x="1771971" y="5830579"/>
                  <a:pt x="1667341" y="5842000"/>
                </a:cubicBezTo>
                <a:cubicBezTo>
                  <a:pt x="1562711" y="5853421"/>
                  <a:pt x="1524531" y="5838804"/>
                  <a:pt x="1395363" y="5842000"/>
                </a:cubicBezTo>
                <a:cubicBezTo>
                  <a:pt x="1266195" y="5845196"/>
                  <a:pt x="884128" y="5790424"/>
                  <a:pt x="591256" y="5842000"/>
                </a:cubicBezTo>
                <a:cubicBezTo>
                  <a:pt x="298384" y="5893576"/>
                  <a:pt x="239347" y="5792559"/>
                  <a:pt x="0" y="5842000"/>
                </a:cubicBezTo>
                <a:cubicBezTo>
                  <a:pt x="-30132" y="5662207"/>
                  <a:pt x="61257" y="5430938"/>
                  <a:pt x="0" y="5316220"/>
                </a:cubicBezTo>
                <a:cubicBezTo>
                  <a:pt x="-61257" y="5201502"/>
                  <a:pt x="17749" y="4995955"/>
                  <a:pt x="0" y="4848860"/>
                </a:cubicBezTo>
                <a:cubicBezTo>
                  <a:pt x="-17749" y="4701765"/>
                  <a:pt x="47040" y="4545908"/>
                  <a:pt x="0" y="4323080"/>
                </a:cubicBezTo>
                <a:cubicBezTo>
                  <a:pt x="-47040" y="4100252"/>
                  <a:pt x="69227" y="3913221"/>
                  <a:pt x="0" y="3680460"/>
                </a:cubicBezTo>
                <a:cubicBezTo>
                  <a:pt x="-69227" y="3447699"/>
                  <a:pt x="68809" y="3375181"/>
                  <a:pt x="0" y="3096260"/>
                </a:cubicBezTo>
                <a:cubicBezTo>
                  <a:pt x="-68809" y="2817339"/>
                  <a:pt x="69196" y="2640616"/>
                  <a:pt x="0" y="2453640"/>
                </a:cubicBezTo>
                <a:cubicBezTo>
                  <a:pt x="-69196" y="2266664"/>
                  <a:pt x="16328" y="2193758"/>
                  <a:pt x="0" y="2044700"/>
                </a:cubicBezTo>
                <a:cubicBezTo>
                  <a:pt x="-16328" y="1895642"/>
                  <a:pt x="13452" y="1765471"/>
                  <a:pt x="0" y="1577340"/>
                </a:cubicBezTo>
                <a:cubicBezTo>
                  <a:pt x="-13452" y="1389209"/>
                  <a:pt x="64779" y="1121973"/>
                  <a:pt x="0" y="934720"/>
                </a:cubicBezTo>
                <a:cubicBezTo>
                  <a:pt x="-64779" y="747467"/>
                  <a:pt x="14706" y="209609"/>
                  <a:pt x="0" y="0"/>
                </a:cubicBezTo>
                <a:close/>
              </a:path>
              <a:path w="10642600" h="5842000" stroke="0" extrusionOk="0">
                <a:moveTo>
                  <a:pt x="0" y="0"/>
                </a:moveTo>
                <a:cubicBezTo>
                  <a:pt x="140152" y="-7430"/>
                  <a:pt x="433798" y="79328"/>
                  <a:pt x="697682" y="0"/>
                </a:cubicBezTo>
                <a:cubicBezTo>
                  <a:pt x="961566" y="-79328"/>
                  <a:pt x="907941" y="12775"/>
                  <a:pt x="969659" y="0"/>
                </a:cubicBezTo>
                <a:cubicBezTo>
                  <a:pt x="1031377" y="-12775"/>
                  <a:pt x="1239160" y="19038"/>
                  <a:pt x="1348063" y="0"/>
                </a:cubicBezTo>
                <a:cubicBezTo>
                  <a:pt x="1456966" y="-19038"/>
                  <a:pt x="1604941" y="26817"/>
                  <a:pt x="1832892" y="0"/>
                </a:cubicBezTo>
                <a:cubicBezTo>
                  <a:pt x="2060843" y="-26817"/>
                  <a:pt x="2187872" y="27753"/>
                  <a:pt x="2530574" y="0"/>
                </a:cubicBezTo>
                <a:cubicBezTo>
                  <a:pt x="2873276" y="-27753"/>
                  <a:pt x="3033771" y="73416"/>
                  <a:pt x="3334681" y="0"/>
                </a:cubicBezTo>
                <a:cubicBezTo>
                  <a:pt x="3635591" y="-73416"/>
                  <a:pt x="3613495" y="43244"/>
                  <a:pt x="3713085" y="0"/>
                </a:cubicBezTo>
                <a:cubicBezTo>
                  <a:pt x="3812675" y="-43244"/>
                  <a:pt x="3959499" y="31632"/>
                  <a:pt x="4197914" y="0"/>
                </a:cubicBezTo>
                <a:cubicBezTo>
                  <a:pt x="4436329" y="-31632"/>
                  <a:pt x="4468523" y="22195"/>
                  <a:pt x="4576318" y="0"/>
                </a:cubicBezTo>
                <a:cubicBezTo>
                  <a:pt x="4684113" y="-22195"/>
                  <a:pt x="4724855" y="29459"/>
                  <a:pt x="4848296" y="0"/>
                </a:cubicBezTo>
                <a:cubicBezTo>
                  <a:pt x="4971737" y="-29459"/>
                  <a:pt x="5424551" y="34456"/>
                  <a:pt x="5652403" y="0"/>
                </a:cubicBezTo>
                <a:cubicBezTo>
                  <a:pt x="5880255" y="-34456"/>
                  <a:pt x="6043865" y="65902"/>
                  <a:pt x="6243659" y="0"/>
                </a:cubicBezTo>
                <a:cubicBezTo>
                  <a:pt x="6443453" y="-65902"/>
                  <a:pt x="6685505" y="29528"/>
                  <a:pt x="6941340" y="0"/>
                </a:cubicBezTo>
                <a:cubicBezTo>
                  <a:pt x="7197175" y="-29528"/>
                  <a:pt x="7272479" y="27052"/>
                  <a:pt x="7426170" y="0"/>
                </a:cubicBezTo>
                <a:cubicBezTo>
                  <a:pt x="7579861" y="-27052"/>
                  <a:pt x="7869464" y="3161"/>
                  <a:pt x="8017425" y="0"/>
                </a:cubicBezTo>
                <a:cubicBezTo>
                  <a:pt x="8165387" y="-3161"/>
                  <a:pt x="8328979" y="64848"/>
                  <a:pt x="8608681" y="0"/>
                </a:cubicBezTo>
                <a:cubicBezTo>
                  <a:pt x="8888383" y="-64848"/>
                  <a:pt x="8855013" y="31247"/>
                  <a:pt x="8987084" y="0"/>
                </a:cubicBezTo>
                <a:cubicBezTo>
                  <a:pt x="9119155" y="-31247"/>
                  <a:pt x="9492509" y="71556"/>
                  <a:pt x="9684766" y="0"/>
                </a:cubicBezTo>
                <a:cubicBezTo>
                  <a:pt x="9877023" y="-71556"/>
                  <a:pt x="10197493" y="11183"/>
                  <a:pt x="10642600" y="0"/>
                </a:cubicBezTo>
                <a:cubicBezTo>
                  <a:pt x="10673518" y="147390"/>
                  <a:pt x="10599459" y="488546"/>
                  <a:pt x="10642600" y="701040"/>
                </a:cubicBezTo>
                <a:cubicBezTo>
                  <a:pt x="10685741" y="913534"/>
                  <a:pt x="10578327" y="1030630"/>
                  <a:pt x="10642600" y="1285240"/>
                </a:cubicBezTo>
                <a:cubicBezTo>
                  <a:pt x="10706873" y="1539850"/>
                  <a:pt x="10613172" y="1571806"/>
                  <a:pt x="10642600" y="1694180"/>
                </a:cubicBezTo>
                <a:cubicBezTo>
                  <a:pt x="10672028" y="1816554"/>
                  <a:pt x="10602209" y="2022958"/>
                  <a:pt x="10642600" y="2161540"/>
                </a:cubicBezTo>
                <a:cubicBezTo>
                  <a:pt x="10682991" y="2300122"/>
                  <a:pt x="10605512" y="2522379"/>
                  <a:pt x="10642600" y="2745740"/>
                </a:cubicBezTo>
                <a:cubicBezTo>
                  <a:pt x="10679688" y="2969101"/>
                  <a:pt x="10627121" y="3199312"/>
                  <a:pt x="10642600" y="3329940"/>
                </a:cubicBezTo>
                <a:cubicBezTo>
                  <a:pt x="10658079" y="3460568"/>
                  <a:pt x="10576843" y="3697295"/>
                  <a:pt x="10642600" y="3972560"/>
                </a:cubicBezTo>
                <a:cubicBezTo>
                  <a:pt x="10708357" y="4247825"/>
                  <a:pt x="10574747" y="4457748"/>
                  <a:pt x="10642600" y="4615180"/>
                </a:cubicBezTo>
                <a:cubicBezTo>
                  <a:pt x="10710453" y="4772612"/>
                  <a:pt x="10602527" y="5009272"/>
                  <a:pt x="10642600" y="5199380"/>
                </a:cubicBezTo>
                <a:cubicBezTo>
                  <a:pt x="10682673" y="5389488"/>
                  <a:pt x="10611305" y="5550096"/>
                  <a:pt x="10642600" y="5842000"/>
                </a:cubicBezTo>
                <a:cubicBezTo>
                  <a:pt x="10315047" y="5883198"/>
                  <a:pt x="10194112" y="5776986"/>
                  <a:pt x="9944918" y="5842000"/>
                </a:cubicBezTo>
                <a:cubicBezTo>
                  <a:pt x="9695724" y="5907014"/>
                  <a:pt x="9749864" y="5799785"/>
                  <a:pt x="9566515" y="5842000"/>
                </a:cubicBezTo>
                <a:cubicBezTo>
                  <a:pt x="9383166" y="5884215"/>
                  <a:pt x="9239194" y="5793960"/>
                  <a:pt x="8975259" y="5842000"/>
                </a:cubicBezTo>
                <a:cubicBezTo>
                  <a:pt x="8711324" y="5890040"/>
                  <a:pt x="8691276" y="5805549"/>
                  <a:pt x="8596856" y="5842000"/>
                </a:cubicBezTo>
                <a:cubicBezTo>
                  <a:pt x="8502436" y="5878451"/>
                  <a:pt x="8427903" y="5815627"/>
                  <a:pt x="8324878" y="5842000"/>
                </a:cubicBezTo>
                <a:cubicBezTo>
                  <a:pt x="8221853" y="5868373"/>
                  <a:pt x="7682731" y="5819493"/>
                  <a:pt x="7520771" y="5842000"/>
                </a:cubicBezTo>
                <a:cubicBezTo>
                  <a:pt x="7358811" y="5864507"/>
                  <a:pt x="6939463" y="5767096"/>
                  <a:pt x="6716663" y="5842000"/>
                </a:cubicBezTo>
                <a:cubicBezTo>
                  <a:pt x="6493863" y="5916904"/>
                  <a:pt x="6562811" y="5826845"/>
                  <a:pt x="6444686" y="5842000"/>
                </a:cubicBezTo>
                <a:cubicBezTo>
                  <a:pt x="6326561" y="5857155"/>
                  <a:pt x="6007944" y="5807138"/>
                  <a:pt x="5853430" y="5842000"/>
                </a:cubicBezTo>
                <a:cubicBezTo>
                  <a:pt x="5698916" y="5876862"/>
                  <a:pt x="5416931" y="5828199"/>
                  <a:pt x="5049322" y="5842000"/>
                </a:cubicBezTo>
                <a:cubicBezTo>
                  <a:pt x="4681713" y="5855801"/>
                  <a:pt x="4596194" y="5790710"/>
                  <a:pt x="4458067" y="5842000"/>
                </a:cubicBezTo>
                <a:cubicBezTo>
                  <a:pt x="4319940" y="5893290"/>
                  <a:pt x="3839634" y="5766279"/>
                  <a:pt x="3653959" y="5842000"/>
                </a:cubicBezTo>
                <a:cubicBezTo>
                  <a:pt x="3468284" y="5917721"/>
                  <a:pt x="3201677" y="5772263"/>
                  <a:pt x="2956278" y="5842000"/>
                </a:cubicBezTo>
                <a:cubicBezTo>
                  <a:pt x="2710879" y="5911737"/>
                  <a:pt x="2598009" y="5841038"/>
                  <a:pt x="2471448" y="5842000"/>
                </a:cubicBezTo>
                <a:cubicBezTo>
                  <a:pt x="2344887" y="5842962"/>
                  <a:pt x="2173097" y="5783931"/>
                  <a:pt x="1880193" y="5842000"/>
                </a:cubicBezTo>
                <a:cubicBezTo>
                  <a:pt x="1587290" y="5900069"/>
                  <a:pt x="1452598" y="5767905"/>
                  <a:pt x="1182511" y="5842000"/>
                </a:cubicBezTo>
                <a:cubicBezTo>
                  <a:pt x="912424" y="5916095"/>
                  <a:pt x="955422" y="5803679"/>
                  <a:pt x="804108" y="5842000"/>
                </a:cubicBezTo>
                <a:cubicBezTo>
                  <a:pt x="652794" y="5880321"/>
                  <a:pt x="312759" y="5823415"/>
                  <a:pt x="0" y="5842000"/>
                </a:cubicBezTo>
                <a:cubicBezTo>
                  <a:pt x="-16887" y="5559016"/>
                  <a:pt x="14829" y="5390815"/>
                  <a:pt x="0" y="5199380"/>
                </a:cubicBezTo>
                <a:cubicBezTo>
                  <a:pt x="-14829" y="5007945"/>
                  <a:pt x="10834" y="4669435"/>
                  <a:pt x="0" y="4498340"/>
                </a:cubicBezTo>
                <a:cubicBezTo>
                  <a:pt x="-10834" y="4327245"/>
                  <a:pt x="13054" y="4143966"/>
                  <a:pt x="0" y="4030980"/>
                </a:cubicBezTo>
                <a:cubicBezTo>
                  <a:pt x="-13054" y="3917994"/>
                  <a:pt x="1096" y="3810707"/>
                  <a:pt x="0" y="3622040"/>
                </a:cubicBezTo>
                <a:cubicBezTo>
                  <a:pt x="-1096" y="3433373"/>
                  <a:pt x="39668" y="3258932"/>
                  <a:pt x="0" y="3096260"/>
                </a:cubicBezTo>
                <a:cubicBezTo>
                  <a:pt x="-39668" y="2933588"/>
                  <a:pt x="34999" y="2853908"/>
                  <a:pt x="0" y="2687320"/>
                </a:cubicBezTo>
                <a:cubicBezTo>
                  <a:pt x="-34999" y="2520732"/>
                  <a:pt x="1958" y="2403853"/>
                  <a:pt x="0" y="2278380"/>
                </a:cubicBezTo>
                <a:cubicBezTo>
                  <a:pt x="-1958" y="2152907"/>
                  <a:pt x="30085" y="1953101"/>
                  <a:pt x="0" y="1694180"/>
                </a:cubicBezTo>
                <a:cubicBezTo>
                  <a:pt x="-30085" y="1435259"/>
                  <a:pt x="26119" y="1307014"/>
                  <a:pt x="0" y="1168400"/>
                </a:cubicBezTo>
                <a:cubicBezTo>
                  <a:pt x="-26119" y="1029786"/>
                  <a:pt x="34641" y="882478"/>
                  <a:pt x="0" y="701040"/>
                </a:cubicBezTo>
                <a:cubicBezTo>
                  <a:pt x="-34641" y="519602"/>
                  <a:pt x="14506" y="30875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40601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A77BB-2304-4945-86D2-452C900DB9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2912819"/>
            <a:ext cx="1962150" cy="392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E459040-77B8-46D8-B55D-C08FD0A41573}"/>
              </a:ext>
            </a:extLst>
          </p:cNvPr>
          <p:cNvSpPr/>
          <p:nvPr/>
        </p:nvSpPr>
        <p:spPr>
          <a:xfrm>
            <a:off x="7470990" y="914594"/>
            <a:ext cx="37898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حدد نوع المعلم التالي : 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E41346-15B1-4314-8973-F019ABD4A650}"/>
              </a:ext>
            </a:extLst>
          </p:cNvPr>
          <p:cNvSpPr/>
          <p:nvPr/>
        </p:nvSpPr>
        <p:spPr>
          <a:xfrm>
            <a:off x="7161542" y="4806976"/>
            <a:ext cx="3048000" cy="707886"/>
          </a:xfrm>
          <a:custGeom>
            <a:avLst/>
            <a:gdLst>
              <a:gd name="connsiteX0" fmla="*/ 0 w 3048000"/>
              <a:gd name="connsiteY0" fmla="*/ 0 h 707886"/>
              <a:gd name="connsiteX1" fmla="*/ 609600 w 3048000"/>
              <a:gd name="connsiteY1" fmla="*/ 0 h 707886"/>
              <a:gd name="connsiteX2" fmla="*/ 1188720 w 3048000"/>
              <a:gd name="connsiteY2" fmla="*/ 0 h 707886"/>
              <a:gd name="connsiteX3" fmla="*/ 1798320 w 3048000"/>
              <a:gd name="connsiteY3" fmla="*/ 0 h 707886"/>
              <a:gd name="connsiteX4" fmla="*/ 2438400 w 3048000"/>
              <a:gd name="connsiteY4" fmla="*/ 0 h 707886"/>
              <a:gd name="connsiteX5" fmla="*/ 3048000 w 3048000"/>
              <a:gd name="connsiteY5" fmla="*/ 0 h 707886"/>
              <a:gd name="connsiteX6" fmla="*/ 3048000 w 3048000"/>
              <a:gd name="connsiteY6" fmla="*/ 353943 h 707886"/>
              <a:gd name="connsiteX7" fmla="*/ 3048000 w 3048000"/>
              <a:gd name="connsiteY7" fmla="*/ 707886 h 707886"/>
              <a:gd name="connsiteX8" fmla="*/ 2468880 w 3048000"/>
              <a:gd name="connsiteY8" fmla="*/ 707886 h 707886"/>
              <a:gd name="connsiteX9" fmla="*/ 1798320 w 3048000"/>
              <a:gd name="connsiteY9" fmla="*/ 707886 h 707886"/>
              <a:gd name="connsiteX10" fmla="*/ 1219200 w 3048000"/>
              <a:gd name="connsiteY10" fmla="*/ 707886 h 707886"/>
              <a:gd name="connsiteX11" fmla="*/ 609600 w 3048000"/>
              <a:gd name="connsiteY11" fmla="*/ 707886 h 707886"/>
              <a:gd name="connsiteX12" fmla="*/ 0 w 3048000"/>
              <a:gd name="connsiteY12" fmla="*/ 707886 h 707886"/>
              <a:gd name="connsiteX13" fmla="*/ 0 w 3048000"/>
              <a:gd name="connsiteY13" fmla="*/ 361022 h 707886"/>
              <a:gd name="connsiteX14" fmla="*/ 0 w 3048000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48000" h="707886" fill="none" extrusionOk="0">
                <a:moveTo>
                  <a:pt x="0" y="0"/>
                </a:moveTo>
                <a:cubicBezTo>
                  <a:pt x="283124" y="-16393"/>
                  <a:pt x="453880" y="3121"/>
                  <a:pt x="609600" y="0"/>
                </a:cubicBezTo>
                <a:cubicBezTo>
                  <a:pt x="765320" y="-3121"/>
                  <a:pt x="989359" y="23531"/>
                  <a:pt x="1188720" y="0"/>
                </a:cubicBezTo>
                <a:cubicBezTo>
                  <a:pt x="1388081" y="-23531"/>
                  <a:pt x="1655728" y="-4895"/>
                  <a:pt x="1798320" y="0"/>
                </a:cubicBezTo>
                <a:cubicBezTo>
                  <a:pt x="1940912" y="4895"/>
                  <a:pt x="2197594" y="5258"/>
                  <a:pt x="2438400" y="0"/>
                </a:cubicBezTo>
                <a:cubicBezTo>
                  <a:pt x="2679206" y="-5258"/>
                  <a:pt x="2772524" y="2724"/>
                  <a:pt x="3048000" y="0"/>
                </a:cubicBezTo>
                <a:cubicBezTo>
                  <a:pt x="3052129" y="152709"/>
                  <a:pt x="3048738" y="247535"/>
                  <a:pt x="3048000" y="353943"/>
                </a:cubicBezTo>
                <a:cubicBezTo>
                  <a:pt x="3047262" y="460351"/>
                  <a:pt x="3061061" y="569435"/>
                  <a:pt x="3048000" y="707886"/>
                </a:cubicBezTo>
                <a:cubicBezTo>
                  <a:pt x="2927753" y="679896"/>
                  <a:pt x="2636409" y="703521"/>
                  <a:pt x="2468880" y="707886"/>
                </a:cubicBezTo>
                <a:cubicBezTo>
                  <a:pt x="2301351" y="712251"/>
                  <a:pt x="2123535" y="684565"/>
                  <a:pt x="1798320" y="707886"/>
                </a:cubicBezTo>
                <a:cubicBezTo>
                  <a:pt x="1473105" y="731207"/>
                  <a:pt x="1503364" y="679757"/>
                  <a:pt x="1219200" y="707886"/>
                </a:cubicBezTo>
                <a:cubicBezTo>
                  <a:pt x="935036" y="736015"/>
                  <a:pt x="769035" y="724487"/>
                  <a:pt x="609600" y="707886"/>
                </a:cubicBezTo>
                <a:cubicBezTo>
                  <a:pt x="450165" y="691285"/>
                  <a:pt x="156463" y="684356"/>
                  <a:pt x="0" y="707886"/>
                </a:cubicBezTo>
                <a:cubicBezTo>
                  <a:pt x="2883" y="574551"/>
                  <a:pt x="15193" y="487298"/>
                  <a:pt x="0" y="361022"/>
                </a:cubicBezTo>
                <a:cubicBezTo>
                  <a:pt x="-15193" y="234746"/>
                  <a:pt x="-8529" y="157572"/>
                  <a:pt x="0" y="0"/>
                </a:cubicBezTo>
                <a:close/>
              </a:path>
              <a:path w="3048000" h="707886" stroke="0" extrusionOk="0">
                <a:moveTo>
                  <a:pt x="0" y="0"/>
                </a:moveTo>
                <a:cubicBezTo>
                  <a:pt x="204192" y="20042"/>
                  <a:pt x="380942" y="10842"/>
                  <a:pt x="548640" y="0"/>
                </a:cubicBezTo>
                <a:cubicBezTo>
                  <a:pt x="716338" y="-10842"/>
                  <a:pt x="922291" y="30868"/>
                  <a:pt x="1219200" y="0"/>
                </a:cubicBezTo>
                <a:cubicBezTo>
                  <a:pt x="1516109" y="-30868"/>
                  <a:pt x="1630057" y="10660"/>
                  <a:pt x="1767840" y="0"/>
                </a:cubicBezTo>
                <a:cubicBezTo>
                  <a:pt x="1905623" y="-10660"/>
                  <a:pt x="2088850" y="-20532"/>
                  <a:pt x="2286000" y="0"/>
                </a:cubicBezTo>
                <a:cubicBezTo>
                  <a:pt x="2483150" y="20532"/>
                  <a:pt x="2872465" y="19860"/>
                  <a:pt x="3048000" y="0"/>
                </a:cubicBezTo>
                <a:cubicBezTo>
                  <a:pt x="3051717" y="74345"/>
                  <a:pt x="3041478" y="254128"/>
                  <a:pt x="3048000" y="346864"/>
                </a:cubicBezTo>
                <a:cubicBezTo>
                  <a:pt x="3054522" y="439600"/>
                  <a:pt x="3051121" y="591351"/>
                  <a:pt x="3048000" y="707886"/>
                </a:cubicBezTo>
                <a:cubicBezTo>
                  <a:pt x="2750659" y="707051"/>
                  <a:pt x="2654430" y="715747"/>
                  <a:pt x="2377440" y="707886"/>
                </a:cubicBezTo>
                <a:cubicBezTo>
                  <a:pt x="2100450" y="700025"/>
                  <a:pt x="2018324" y="679648"/>
                  <a:pt x="1798320" y="707886"/>
                </a:cubicBezTo>
                <a:cubicBezTo>
                  <a:pt x="1578316" y="736124"/>
                  <a:pt x="1396952" y="700646"/>
                  <a:pt x="1249680" y="707886"/>
                </a:cubicBezTo>
                <a:cubicBezTo>
                  <a:pt x="1102408" y="715126"/>
                  <a:pt x="878754" y="715370"/>
                  <a:pt x="670560" y="707886"/>
                </a:cubicBezTo>
                <a:cubicBezTo>
                  <a:pt x="462366" y="700402"/>
                  <a:pt x="228444" y="710610"/>
                  <a:pt x="0" y="707886"/>
                </a:cubicBezTo>
                <a:cubicBezTo>
                  <a:pt x="16598" y="612614"/>
                  <a:pt x="14515" y="442307"/>
                  <a:pt x="0" y="368101"/>
                </a:cubicBezTo>
                <a:cubicBezTo>
                  <a:pt x="-14515" y="293895"/>
                  <a:pt x="17944" y="14612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741045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معْـلَم طبيعي </a:t>
            </a:r>
            <a:endParaRPr lang="en-AE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F96C03-E5F3-417B-BFCC-E1B07EF4B23A}"/>
              </a:ext>
            </a:extLst>
          </p:cNvPr>
          <p:cNvSpPr/>
          <p:nvPr/>
        </p:nvSpPr>
        <p:spPr>
          <a:xfrm>
            <a:off x="3037846" y="4874969"/>
            <a:ext cx="3048000" cy="707886"/>
          </a:xfrm>
          <a:custGeom>
            <a:avLst/>
            <a:gdLst>
              <a:gd name="connsiteX0" fmla="*/ 0 w 3048000"/>
              <a:gd name="connsiteY0" fmla="*/ 0 h 707886"/>
              <a:gd name="connsiteX1" fmla="*/ 640080 w 3048000"/>
              <a:gd name="connsiteY1" fmla="*/ 0 h 707886"/>
              <a:gd name="connsiteX2" fmla="*/ 1310640 w 3048000"/>
              <a:gd name="connsiteY2" fmla="*/ 0 h 707886"/>
              <a:gd name="connsiteX3" fmla="*/ 1828800 w 3048000"/>
              <a:gd name="connsiteY3" fmla="*/ 0 h 707886"/>
              <a:gd name="connsiteX4" fmla="*/ 2438400 w 3048000"/>
              <a:gd name="connsiteY4" fmla="*/ 0 h 707886"/>
              <a:gd name="connsiteX5" fmla="*/ 3048000 w 3048000"/>
              <a:gd name="connsiteY5" fmla="*/ 0 h 707886"/>
              <a:gd name="connsiteX6" fmla="*/ 3048000 w 3048000"/>
              <a:gd name="connsiteY6" fmla="*/ 368101 h 707886"/>
              <a:gd name="connsiteX7" fmla="*/ 3048000 w 3048000"/>
              <a:gd name="connsiteY7" fmla="*/ 707886 h 707886"/>
              <a:gd name="connsiteX8" fmla="*/ 2529840 w 3048000"/>
              <a:gd name="connsiteY8" fmla="*/ 707886 h 707886"/>
              <a:gd name="connsiteX9" fmla="*/ 1920240 w 3048000"/>
              <a:gd name="connsiteY9" fmla="*/ 707886 h 707886"/>
              <a:gd name="connsiteX10" fmla="*/ 1341120 w 3048000"/>
              <a:gd name="connsiteY10" fmla="*/ 707886 h 707886"/>
              <a:gd name="connsiteX11" fmla="*/ 762000 w 3048000"/>
              <a:gd name="connsiteY11" fmla="*/ 707886 h 707886"/>
              <a:gd name="connsiteX12" fmla="*/ 0 w 3048000"/>
              <a:gd name="connsiteY12" fmla="*/ 707886 h 707886"/>
              <a:gd name="connsiteX13" fmla="*/ 0 w 3048000"/>
              <a:gd name="connsiteY13" fmla="*/ 353943 h 707886"/>
              <a:gd name="connsiteX14" fmla="*/ 0 w 3048000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48000" h="707886" fill="none" extrusionOk="0">
                <a:moveTo>
                  <a:pt x="0" y="0"/>
                </a:moveTo>
                <a:cubicBezTo>
                  <a:pt x="175682" y="21464"/>
                  <a:pt x="380743" y="18692"/>
                  <a:pt x="640080" y="0"/>
                </a:cubicBezTo>
                <a:cubicBezTo>
                  <a:pt x="899417" y="-18692"/>
                  <a:pt x="976044" y="-14627"/>
                  <a:pt x="1310640" y="0"/>
                </a:cubicBezTo>
                <a:cubicBezTo>
                  <a:pt x="1645236" y="14627"/>
                  <a:pt x="1680263" y="-24005"/>
                  <a:pt x="1828800" y="0"/>
                </a:cubicBezTo>
                <a:cubicBezTo>
                  <a:pt x="1977337" y="24005"/>
                  <a:pt x="2185843" y="23577"/>
                  <a:pt x="2438400" y="0"/>
                </a:cubicBezTo>
                <a:cubicBezTo>
                  <a:pt x="2690957" y="-23577"/>
                  <a:pt x="2771643" y="14133"/>
                  <a:pt x="3048000" y="0"/>
                </a:cubicBezTo>
                <a:cubicBezTo>
                  <a:pt x="3033743" y="97110"/>
                  <a:pt x="3035628" y="247485"/>
                  <a:pt x="3048000" y="368101"/>
                </a:cubicBezTo>
                <a:cubicBezTo>
                  <a:pt x="3060372" y="488717"/>
                  <a:pt x="3032250" y="573788"/>
                  <a:pt x="3048000" y="707886"/>
                </a:cubicBezTo>
                <a:cubicBezTo>
                  <a:pt x="2847549" y="693282"/>
                  <a:pt x="2779149" y="703564"/>
                  <a:pt x="2529840" y="707886"/>
                </a:cubicBezTo>
                <a:cubicBezTo>
                  <a:pt x="2280531" y="712208"/>
                  <a:pt x="2188801" y="735907"/>
                  <a:pt x="1920240" y="707886"/>
                </a:cubicBezTo>
                <a:cubicBezTo>
                  <a:pt x="1651679" y="679865"/>
                  <a:pt x="1619355" y="728690"/>
                  <a:pt x="1341120" y="707886"/>
                </a:cubicBezTo>
                <a:cubicBezTo>
                  <a:pt x="1062885" y="687082"/>
                  <a:pt x="892964" y="724703"/>
                  <a:pt x="762000" y="707886"/>
                </a:cubicBezTo>
                <a:cubicBezTo>
                  <a:pt x="631036" y="691069"/>
                  <a:pt x="202236" y="709401"/>
                  <a:pt x="0" y="707886"/>
                </a:cubicBezTo>
                <a:cubicBezTo>
                  <a:pt x="-12612" y="590892"/>
                  <a:pt x="10833" y="482596"/>
                  <a:pt x="0" y="353943"/>
                </a:cubicBezTo>
                <a:cubicBezTo>
                  <a:pt x="-10833" y="225290"/>
                  <a:pt x="16051" y="118452"/>
                  <a:pt x="0" y="0"/>
                </a:cubicBezTo>
                <a:close/>
              </a:path>
              <a:path w="3048000" h="707886" stroke="0" extrusionOk="0">
                <a:moveTo>
                  <a:pt x="0" y="0"/>
                </a:moveTo>
                <a:cubicBezTo>
                  <a:pt x="193462" y="9962"/>
                  <a:pt x="330119" y="-6579"/>
                  <a:pt x="518160" y="0"/>
                </a:cubicBezTo>
                <a:cubicBezTo>
                  <a:pt x="706201" y="6579"/>
                  <a:pt x="952339" y="22791"/>
                  <a:pt x="1066800" y="0"/>
                </a:cubicBezTo>
                <a:cubicBezTo>
                  <a:pt x="1181261" y="-22791"/>
                  <a:pt x="1412977" y="18652"/>
                  <a:pt x="1706880" y="0"/>
                </a:cubicBezTo>
                <a:cubicBezTo>
                  <a:pt x="2000783" y="-18652"/>
                  <a:pt x="2010738" y="-23586"/>
                  <a:pt x="2225040" y="0"/>
                </a:cubicBezTo>
                <a:cubicBezTo>
                  <a:pt x="2439342" y="23586"/>
                  <a:pt x="2744027" y="30758"/>
                  <a:pt x="3048000" y="0"/>
                </a:cubicBezTo>
                <a:cubicBezTo>
                  <a:pt x="3059589" y="151346"/>
                  <a:pt x="3044724" y="221401"/>
                  <a:pt x="3048000" y="353943"/>
                </a:cubicBezTo>
                <a:cubicBezTo>
                  <a:pt x="3051276" y="486485"/>
                  <a:pt x="3041754" y="575477"/>
                  <a:pt x="3048000" y="707886"/>
                </a:cubicBezTo>
                <a:cubicBezTo>
                  <a:pt x="2826626" y="692365"/>
                  <a:pt x="2679582" y="682390"/>
                  <a:pt x="2407920" y="707886"/>
                </a:cubicBezTo>
                <a:cubicBezTo>
                  <a:pt x="2136258" y="733382"/>
                  <a:pt x="2090121" y="696321"/>
                  <a:pt x="1889760" y="707886"/>
                </a:cubicBezTo>
                <a:cubicBezTo>
                  <a:pt x="1689399" y="719451"/>
                  <a:pt x="1376933" y="707109"/>
                  <a:pt x="1219200" y="707886"/>
                </a:cubicBezTo>
                <a:cubicBezTo>
                  <a:pt x="1061467" y="708663"/>
                  <a:pt x="882946" y="680920"/>
                  <a:pt x="579120" y="707886"/>
                </a:cubicBezTo>
                <a:cubicBezTo>
                  <a:pt x="275294" y="734852"/>
                  <a:pt x="181833" y="698882"/>
                  <a:pt x="0" y="707886"/>
                </a:cubicBezTo>
                <a:cubicBezTo>
                  <a:pt x="-3274" y="550567"/>
                  <a:pt x="-5812" y="418100"/>
                  <a:pt x="0" y="339785"/>
                </a:cubicBezTo>
                <a:cubicBezTo>
                  <a:pt x="5812" y="261470"/>
                  <a:pt x="6343" y="15846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8911742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معْـلَم بَـشَري </a:t>
            </a:r>
            <a:endParaRPr lang="en-AE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44B6B4B8-DF87-48ED-A2E6-9883F54FC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99095" y="7268582"/>
            <a:ext cx="406400" cy="406400"/>
          </a:xfrm>
          <a:prstGeom prst="rect">
            <a:avLst/>
          </a:prstGeom>
        </p:spPr>
      </p:pic>
      <p:pic>
        <p:nvPicPr>
          <p:cNvPr id="20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790E33DE-B212-4EBA-99B2-944857FD49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27845" y="7471782"/>
            <a:ext cx="406400" cy="406400"/>
          </a:xfrm>
          <a:prstGeom prst="rect">
            <a:avLst/>
          </a:prstGeom>
        </p:spPr>
      </p:pic>
      <p:pic>
        <p:nvPicPr>
          <p:cNvPr id="11" name="Picture 8" descr="7 Must-See Natural Attractions in Dubai and Abu Dhabi - Goats On The Road">
            <a:extLst>
              <a:ext uri="{FF2B5EF4-FFF2-40B4-BE49-F238E27FC236}">
                <a16:creationId xmlns:a16="http://schemas.microsoft.com/office/drawing/2014/main" id="{8EAF7189-873E-4EB7-968D-5D5447DFC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709" y="1622480"/>
            <a:ext cx="4291833" cy="2849777"/>
          </a:xfrm>
          <a:custGeom>
            <a:avLst/>
            <a:gdLst>
              <a:gd name="connsiteX0" fmla="*/ 0 w 4291833"/>
              <a:gd name="connsiteY0" fmla="*/ 0 h 2849777"/>
              <a:gd name="connsiteX1" fmla="*/ 579397 w 4291833"/>
              <a:gd name="connsiteY1" fmla="*/ 0 h 2849777"/>
              <a:gd name="connsiteX2" fmla="*/ 1072958 w 4291833"/>
              <a:gd name="connsiteY2" fmla="*/ 0 h 2849777"/>
              <a:gd name="connsiteX3" fmla="*/ 1609437 w 4291833"/>
              <a:gd name="connsiteY3" fmla="*/ 0 h 2849777"/>
              <a:gd name="connsiteX4" fmla="*/ 2102998 w 4291833"/>
              <a:gd name="connsiteY4" fmla="*/ 0 h 2849777"/>
              <a:gd name="connsiteX5" fmla="*/ 2553641 w 4291833"/>
              <a:gd name="connsiteY5" fmla="*/ 0 h 2849777"/>
              <a:gd name="connsiteX6" fmla="*/ 2961365 w 4291833"/>
              <a:gd name="connsiteY6" fmla="*/ 0 h 2849777"/>
              <a:gd name="connsiteX7" fmla="*/ 3369089 w 4291833"/>
              <a:gd name="connsiteY7" fmla="*/ 0 h 2849777"/>
              <a:gd name="connsiteX8" fmla="*/ 3819731 w 4291833"/>
              <a:gd name="connsiteY8" fmla="*/ 0 h 2849777"/>
              <a:gd name="connsiteX9" fmla="*/ 4291833 w 4291833"/>
              <a:gd name="connsiteY9" fmla="*/ 0 h 2849777"/>
              <a:gd name="connsiteX10" fmla="*/ 4291833 w 4291833"/>
              <a:gd name="connsiteY10" fmla="*/ 512960 h 2849777"/>
              <a:gd name="connsiteX11" fmla="*/ 4291833 w 4291833"/>
              <a:gd name="connsiteY11" fmla="*/ 1139911 h 2849777"/>
              <a:gd name="connsiteX12" fmla="*/ 4291833 w 4291833"/>
              <a:gd name="connsiteY12" fmla="*/ 1652871 h 2849777"/>
              <a:gd name="connsiteX13" fmla="*/ 4291833 w 4291833"/>
              <a:gd name="connsiteY13" fmla="*/ 2137333 h 2849777"/>
              <a:gd name="connsiteX14" fmla="*/ 4291833 w 4291833"/>
              <a:gd name="connsiteY14" fmla="*/ 2849777 h 2849777"/>
              <a:gd name="connsiteX15" fmla="*/ 3755354 w 4291833"/>
              <a:gd name="connsiteY15" fmla="*/ 2849777 h 2849777"/>
              <a:gd name="connsiteX16" fmla="*/ 3175956 w 4291833"/>
              <a:gd name="connsiteY16" fmla="*/ 2849777 h 2849777"/>
              <a:gd name="connsiteX17" fmla="*/ 2553641 w 4291833"/>
              <a:gd name="connsiteY17" fmla="*/ 2849777 h 2849777"/>
              <a:gd name="connsiteX18" fmla="*/ 2060080 w 4291833"/>
              <a:gd name="connsiteY18" fmla="*/ 2849777 h 2849777"/>
              <a:gd name="connsiteX19" fmla="*/ 1652356 w 4291833"/>
              <a:gd name="connsiteY19" fmla="*/ 2849777 h 2849777"/>
              <a:gd name="connsiteX20" fmla="*/ 1158795 w 4291833"/>
              <a:gd name="connsiteY20" fmla="*/ 2849777 h 2849777"/>
              <a:gd name="connsiteX21" fmla="*/ 665234 w 4291833"/>
              <a:gd name="connsiteY21" fmla="*/ 2849777 h 2849777"/>
              <a:gd name="connsiteX22" fmla="*/ 0 w 4291833"/>
              <a:gd name="connsiteY22" fmla="*/ 2849777 h 2849777"/>
              <a:gd name="connsiteX23" fmla="*/ 0 w 4291833"/>
              <a:gd name="connsiteY23" fmla="*/ 2222826 h 2849777"/>
              <a:gd name="connsiteX24" fmla="*/ 0 w 4291833"/>
              <a:gd name="connsiteY24" fmla="*/ 1681368 h 2849777"/>
              <a:gd name="connsiteX25" fmla="*/ 0 w 4291833"/>
              <a:gd name="connsiteY25" fmla="*/ 1082915 h 2849777"/>
              <a:gd name="connsiteX26" fmla="*/ 0 w 4291833"/>
              <a:gd name="connsiteY26" fmla="*/ 598453 h 2849777"/>
              <a:gd name="connsiteX27" fmla="*/ 0 w 4291833"/>
              <a:gd name="connsiteY27" fmla="*/ 0 h 284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291833" h="2849777" extrusionOk="0">
                <a:moveTo>
                  <a:pt x="0" y="0"/>
                </a:moveTo>
                <a:cubicBezTo>
                  <a:pt x="215263" y="-21529"/>
                  <a:pt x="355550" y="29322"/>
                  <a:pt x="579397" y="0"/>
                </a:cubicBezTo>
                <a:cubicBezTo>
                  <a:pt x="803244" y="-29322"/>
                  <a:pt x="834636" y="47057"/>
                  <a:pt x="1072958" y="0"/>
                </a:cubicBezTo>
                <a:cubicBezTo>
                  <a:pt x="1311280" y="-47057"/>
                  <a:pt x="1380190" y="52207"/>
                  <a:pt x="1609437" y="0"/>
                </a:cubicBezTo>
                <a:cubicBezTo>
                  <a:pt x="1838684" y="-52207"/>
                  <a:pt x="1875766" y="11554"/>
                  <a:pt x="2102998" y="0"/>
                </a:cubicBezTo>
                <a:cubicBezTo>
                  <a:pt x="2330230" y="-11554"/>
                  <a:pt x="2352939" y="22130"/>
                  <a:pt x="2553641" y="0"/>
                </a:cubicBezTo>
                <a:cubicBezTo>
                  <a:pt x="2754343" y="-22130"/>
                  <a:pt x="2794804" y="20370"/>
                  <a:pt x="2961365" y="0"/>
                </a:cubicBezTo>
                <a:cubicBezTo>
                  <a:pt x="3127926" y="-20370"/>
                  <a:pt x="3182332" y="1123"/>
                  <a:pt x="3369089" y="0"/>
                </a:cubicBezTo>
                <a:cubicBezTo>
                  <a:pt x="3555846" y="-1123"/>
                  <a:pt x="3672756" y="24668"/>
                  <a:pt x="3819731" y="0"/>
                </a:cubicBezTo>
                <a:cubicBezTo>
                  <a:pt x="3966706" y="-24668"/>
                  <a:pt x="4092952" y="31871"/>
                  <a:pt x="4291833" y="0"/>
                </a:cubicBezTo>
                <a:cubicBezTo>
                  <a:pt x="4307515" y="162476"/>
                  <a:pt x="4232041" y="377103"/>
                  <a:pt x="4291833" y="512960"/>
                </a:cubicBezTo>
                <a:cubicBezTo>
                  <a:pt x="4351625" y="648817"/>
                  <a:pt x="4273182" y="974049"/>
                  <a:pt x="4291833" y="1139911"/>
                </a:cubicBezTo>
                <a:cubicBezTo>
                  <a:pt x="4310484" y="1305773"/>
                  <a:pt x="4232876" y="1430692"/>
                  <a:pt x="4291833" y="1652871"/>
                </a:cubicBezTo>
                <a:cubicBezTo>
                  <a:pt x="4350790" y="1875050"/>
                  <a:pt x="4261357" y="1931249"/>
                  <a:pt x="4291833" y="2137333"/>
                </a:cubicBezTo>
                <a:cubicBezTo>
                  <a:pt x="4322309" y="2343417"/>
                  <a:pt x="4216692" y="2555119"/>
                  <a:pt x="4291833" y="2849777"/>
                </a:cubicBezTo>
                <a:cubicBezTo>
                  <a:pt x="4167909" y="2876835"/>
                  <a:pt x="3905861" y="2813649"/>
                  <a:pt x="3755354" y="2849777"/>
                </a:cubicBezTo>
                <a:cubicBezTo>
                  <a:pt x="3604847" y="2885905"/>
                  <a:pt x="3390473" y="2797583"/>
                  <a:pt x="3175956" y="2849777"/>
                </a:cubicBezTo>
                <a:cubicBezTo>
                  <a:pt x="2961439" y="2901971"/>
                  <a:pt x="2711038" y="2812888"/>
                  <a:pt x="2553641" y="2849777"/>
                </a:cubicBezTo>
                <a:cubicBezTo>
                  <a:pt x="2396244" y="2886666"/>
                  <a:pt x="2231037" y="2816634"/>
                  <a:pt x="2060080" y="2849777"/>
                </a:cubicBezTo>
                <a:cubicBezTo>
                  <a:pt x="1889123" y="2882920"/>
                  <a:pt x="1802867" y="2842571"/>
                  <a:pt x="1652356" y="2849777"/>
                </a:cubicBezTo>
                <a:cubicBezTo>
                  <a:pt x="1501845" y="2856983"/>
                  <a:pt x="1353386" y="2790615"/>
                  <a:pt x="1158795" y="2849777"/>
                </a:cubicBezTo>
                <a:cubicBezTo>
                  <a:pt x="964204" y="2908939"/>
                  <a:pt x="774547" y="2796116"/>
                  <a:pt x="665234" y="2849777"/>
                </a:cubicBezTo>
                <a:cubicBezTo>
                  <a:pt x="555921" y="2903438"/>
                  <a:pt x="161184" y="2832394"/>
                  <a:pt x="0" y="2849777"/>
                </a:cubicBezTo>
                <a:cubicBezTo>
                  <a:pt x="-572" y="2616443"/>
                  <a:pt x="20250" y="2483034"/>
                  <a:pt x="0" y="2222826"/>
                </a:cubicBezTo>
                <a:cubicBezTo>
                  <a:pt x="-20250" y="1962618"/>
                  <a:pt x="60353" y="1917709"/>
                  <a:pt x="0" y="1681368"/>
                </a:cubicBezTo>
                <a:cubicBezTo>
                  <a:pt x="-60353" y="1445027"/>
                  <a:pt x="39543" y="1370857"/>
                  <a:pt x="0" y="1082915"/>
                </a:cubicBezTo>
                <a:cubicBezTo>
                  <a:pt x="-39543" y="794973"/>
                  <a:pt x="54693" y="759424"/>
                  <a:pt x="0" y="598453"/>
                </a:cubicBezTo>
                <a:cubicBezTo>
                  <a:pt x="-54693" y="437482"/>
                  <a:pt x="71445" y="122414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5773399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F11834E2-F956-4C32-9F21-AE0E8A1E737B}"/>
              </a:ext>
            </a:extLst>
          </p:cNvPr>
          <p:cNvSpPr/>
          <p:nvPr/>
        </p:nvSpPr>
        <p:spPr>
          <a:xfrm>
            <a:off x="0" y="200385"/>
            <a:ext cx="2146300" cy="650515"/>
          </a:xfrm>
          <a:custGeom>
            <a:avLst/>
            <a:gdLst>
              <a:gd name="connsiteX0" fmla="*/ 0 w 2146300"/>
              <a:gd name="connsiteY0" fmla="*/ 0 h 650515"/>
              <a:gd name="connsiteX1" fmla="*/ 455261 w 2146300"/>
              <a:gd name="connsiteY1" fmla="*/ 0 h 650515"/>
              <a:gd name="connsiteX2" fmla="*/ 910522 w 2146300"/>
              <a:gd name="connsiteY2" fmla="*/ 0 h 650515"/>
              <a:gd name="connsiteX3" fmla="*/ 1329361 w 2146300"/>
              <a:gd name="connsiteY3" fmla="*/ 0 h 650515"/>
              <a:gd name="connsiteX4" fmla="*/ 1821043 w 2146300"/>
              <a:gd name="connsiteY4" fmla="*/ 0 h 650515"/>
              <a:gd name="connsiteX5" fmla="*/ 2146300 w 2146300"/>
              <a:gd name="connsiteY5" fmla="*/ 325258 h 650515"/>
              <a:gd name="connsiteX6" fmla="*/ 1821043 w 2146300"/>
              <a:gd name="connsiteY6" fmla="*/ 650515 h 650515"/>
              <a:gd name="connsiteX7" fmla="*/ 1365782 w 2146300"/>
              <a:gd name="connsiteY7" fmla="*/ 650515 h 650515"/>
              <a:gd name="connsiteX8" fmla="*/ 892311 w 2146300"/>
              <a:gd name="connsiteY8" fmla="*/ 650515 h 650515"/>
              <a:gd name="connsiteX9" fmla="*/ 418840 w 2146300"/>
              <a:gd name="connsiteY9" fmla="*/ 650515 h 650515"/>
              <a:gd name="connsiteX10" fmla="*/ 0 w 2146300"/>
              <a:gd name="connsiteY10" fmla="*/ 650515 h 650515"/>
              <a:gd name="connsiteX11" fmla="*/ 0 w 2146300"/>
              <a:gd name="connsiteY11" fmla="*/ 325258 h 650515"/>
              <a:gd name="connsiteX12" fmla="*/ 0 w 2146300"/>
              <a:gd name="connsiteY12" fmla="*/ 0 h 65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6300" h="650515" fill="none" extrusionOk="0">
                <a:moveTo>
                  <a:pt x="0" y="0"/>
                </a:moveTo>
                <a:cubicBezTo>
                  <a:pt x="138254" y="-7116"/>
                  <a:pt x="254844" y="48808"/>
                  <a:pt x="455261" y="0"/>
                </a:cubicBezTo>
                <a:cubicBezTo>
                  <a:pt x="655678" y="-48808"/>
                  <a:pt x="774829" y="38589"/>
                  <a:pt x="910522" y="0"/>
                </a:cubicBezTo>
                <a:cubicBezTo>
                  <a:pt x="1046215" y="-38589"/>
                  <a:pt x="1143629" y="45846"/>
                  <a:pt x="1329361" y="0"/>
                </a:cubicBezTo>
                <a:cubicBezTo>
                  <a:pt x="1515093" y="-45846"/>
                  <a:pt x="1689563" y="49064"/>
                  <a:pt x="1821043" y="0"/>
                </a:cubicBezTo>
                <a:cubicBezTo>
                  <a:pt x="1940194" y="72443"/>
                  <a:pt x="2051405" y="282167"/>
                  <a:pt x="2146300" y="325258"/>
                </a:cubicBezTo>
                <a:cubicBezTo>
                  <a:pt x="2024501" y="470571"/>
                  <a:pt x="1885061" y="531688"/>
                  <a:pt x="1821043" y="650515"/>
                </a:cubicBezTo>
                <a:cubicBezTo>
                  <a:pt x="1603065" y="660204"/>
                  <a:pt x="1581961" y="645367"/>
                  <a:pt x="1365782" y="650515"/>
                </a:cubicBezTo>
                <a:cubicBezTo>
                  <a:pt x="1149603" y="655663"/>
                  <a:pt x="1025713" y="625642"/>
                  <a:pt x="892311" y="650515"/>
                </a:cubicBezTo>
                <a:cubicBezTo>
                  <a:pt x="758909" y="675388"/>
                  <a:pt x="516333" y="648608"/>
                  <a:pt x="418840" y="650515"/>
                </a:cubicBezTo>
                <a:cubicBezTo>
                  <a:pt x="321347" y="652422"/>
                  <a:pt x="166324" y="601011"/>
                  <a:pt x="0" y="650515"/>
                </a:cubicBezTo>
                <a:cubicBezTo>
                  <a:pt x="-12816" y="571197"/>
                  <a:pt x="7514" y="460245"/>
                  <a:pt x="0" y="325258"/>
                </a:cubicBezTo>
                <a:cubicBezTo>
                  <a:pt x="-7514" y="190271"/>
                  <a:pt x="33068" y="110051"/>
                  <a:pt x="0" y="0"/>
                </a:cubicBezTo>
                <a:close/>
              </a:path>
              <a:path w="2146300" h="650515" stroke="0" extrusionOk="0">
                <a:moveTo>
                  <a:pt x="0" y="0"/>
                </a:moveTo>
                <a:cubicBezTo>
                  <a:pt x="153550" y="-42131"/>
                  <a:pt x="215849" y="42864"/>
                  <a:pt x="400629" y="0"/>
                </a:cubicBezTo>
                <a:cubicBezTo>
                  <a:pt x="585409" y="-42864"/>
                  <a:pt x="707589" y="35498"/>
                  <a:pt x="892311" y="0"/>
                </a:cubicBezTo>
                <a:cubicBezTo>
                  <a:pt x="1077033" y="-35498"/>
                  <a:pt x="1146966" y="8932"/>
                  <a:pt x="1347572" y="0"/>
                </a:cubicBezTo>
                <a:cubicBezTo>
                  <a:pt x="1548178" y="-8932"/>
                  <a:pt x="1614129" y="23260"/>
                  <a:pt x="1821043" y="0"/>
                </a:cubicBezTo>
                <a:cubicBezTo>
                  <a:pt x="1917035" y="55097"/>
                  <a:pt x="2056229" y="241018"/>
                  <a:pt x="2146300" y="325258"/>
                </a:cubicBezTo>
                <a:cubicBezTo>
                  <a:pt x="2049620" y="437235"/>
                  <a:pt x="1879057" y="573026"/>
                  <a:pt x="1821043" y="650515"/>
                </a:cubicBezTo>
                <a:cubicBezTo>
                  <a:pt x="1679562" y="658421"/>
                  <a:pt x="1473193" y="647798"/>
                  <a:pt x="1383993" y="650515"/>
                </a:cubicBezTo>
                <a:cubicBezTo>
                  <a:pt x="1294793" y="653232"/>
                  <a:pt x="1117295" y="605981"/>
                  <a:pt x="983363" y="650515"/>
                </a:cubicBezTo>
                <a:cubicBezTo>
                  <a:pt x="849431" y="695049"/>
                  <a:pt x="676108" y="638218"/>
                  <a:pt x="546313" y="650515"/>
                </a:cubicBezTo>
                <a:cubicBezTo>
                  <a:pt x="416518" y="662812"/>
                  <a:pt x="224254" y="590388"/>
                  <a:pt x="0" y="650515"/>
                </a:cubicBezTo>
                <a:cubicBezTo>
                  <a:pt x="-11199" y="511773"/>
                  <a:pt x="5147" y="469670"/>
                  <a:pt x="0" y="344773"/>
                </a:cubicBezTo>
                <a:cubicBezTo>
                  <a:pt x="-5147" y="219876"/>
                  <a:pt x="2726" y="11948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75383460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التقويم البنائي </a:t>
            </a:r>
            <a:endParaRPr lang="en-AE" sz="28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305355-D665-48C7-9A9C-2FE98C502E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1391580" y="4945720"/>
            <a:ext cx="3254871" cy="56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0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8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72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/>
      <p:bldP spid="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774121-7C13-4D27-BD9B-EC08569DE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81"/>
            <a:ext cx="1217169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6B61FA-277F-4B52-865C-B4AC02DA6628}"/>
              </a:ext>
            </a:extLst>
          </p:cNvPr>
          <p:cNvSpPr/>
          <p:nvPr/>
        </p:nvSpPr>
        <p:spPr>
          <a:xfrm>
            <a:off x="1041400" y="673100"/>
            <a:ext cx="10642600" cy="5842000"/>
          </a:xfrm>
          <a:custGeom>
            <a:avLst/>
            <a:gdLst>
              <a:gd name="connsiteX0" fmla="*/ 0 w 10642600"/>
              <a:gd name="connsiteY0" fmla="*/ 0 h 5842000"/>
              <a:gd name="connsiteX1" fmla="*/ 804108 w 10642600"/>
              <a:gd name="connsiteY1" fmla="*/ 0 h 5842000"/>
              <a:gd name="connsiteX2" fmla="*/ 1288937 w 10642600"/>
              <a:gd name="connsiteY2" fmla="*/ 0 h 5842000"/>
              <a:gd name="connsiteX3" fmla="*/ 1773767 w 10642600"/>
              <a:gd name="connsiteY3" fmla="*/ 0 h 5842000"/>
              <a:gd name="connsiteX4" fmla="*/ 2045744 w 10642600"/>
              <a:gd name="connsiteY4" fmla="*/ 0 h 5842000"/>
              <a:gd name="connsiteX5" fmla="*/ 2424148 w 10642600"/>
              <a:gd name="connsiteY5" fmla="*/ 0 h 5842000"/>
              <a:gd name="connsiteX6" fmla="*/ 2696125 w 10642600"/>
              <a:gd name="connsiteY6" fmla="*/ 0 h 5842000"/>
              <a:gd name="connsiteX7" fmla="*/ 3287381 w 10642600"/>
              <a:gd name="connsiteY7" fmla="*/ 0 h 5842000"/>
              <a:gd name="connsiteX8" fmla="*/ 3559358 w 10642600"/>
              <a:gd name="connsiteY8" fmla="*/ 0 h 5842000"/>
              <a:gd name="connsiteX9" fmla="*/ 3937762 w 10642600"/>
              <a:gd name="connsiteY9" fmla="*/ 0 h 5842000"/>
              <a:gd name="connsiteX10" fmla="*/ 4529018 w 10642600"/>
              <a:gd name="connsiteY10" fmla="*/ 0 h 5842000"/>
              <a:gd name="connsiteX11" fmla="*/ 5013847 w 10642600"/>
              <a:gd name="connsiteY11" fmla="*/ 0 h 5842000"/>
              <a:gd name="connsiteX12" fmla="*/ 5285825 w 10642600"/>
              <a:gd name="connsiteY12" fmla="*/ 0 h 5842000"/>
              <a:gd name="connsiteX13" fmla="*/ 6089932 w 10642600"/>
              <a:gd name="connsiteY13" fmla="*/ 0 h 5842000"/>
              <a:gd name="connsiteX14" fmla="*/ 6468336 w 10642600"/>
              <a:gd name="connsiteY14" fmla="*/ 0 h 5842000"/>
              <a:gd name="connsiteX15" fmla="*/ 6953165 w 10642600"/>
              <a:gd name="connsiteY15" fmla="*/ 0 h 5842000"/>
              <a:gd name="connsiteX16" fmla="*/ 7331569 w 10642600"/>
              <a:gd name="connsiteY16" fmla="*/ 0 h 5842000"/>
              <a:gd name="connsiteX17" fmla="*/ 7603546 w 10642600"/>
              <a:gd name="connsiteY17" fmla="*/ 0 h 5842000"/>
              <a:gd name="connsiteX18" fmla="*/ 7981950 w 10642600"/>
              <a:gd name="connsiteY18" fmla="*/ 0 h 5842000"/>
              <a:gd name="connsiteX19" fmla="*/ 8253928 w 10642600"/>
              <a:gd name="connsiteY19" fmla="*/ 0 h 5842000"/>
              <a:gd name="connsiteX20" fmla="*/ 8525905 w 10642600"/>
              <a:gd name="connsiteY20" fmla="*/ 0 h 5842000"/>
              <a:gd name="connsiteX21" fmla="*/ 8904309 w 10642600"/>
              <a:gd name="connsiteY21" fmla="*/ 0 h 5842000"/>
              <a:gd name="connsiteX22" fmla="*/ 9389138 w 10642600"/>
              <a:gd name="connsiteY22" fmla="*/ 0 h 5842000"/>
              <a:gd name="connsiteX23" fmla="*/ 9767542 w 10642600"/>
              <a:gd name="connsiteY23" fmla="*/ 0 h 5842000"/>
              <a:gd name="connsiteX24" fmla="*/ 10642600 w 10642600"/>
              <a:gd name="connsiteY24" fmla="*/ 0 h 5842000"/>
              <a:gd name="connsiteX25" fmla="*/ 10642600 w 10642600"/>
              <a:gd name="connsiteY25" fmla="*/ 584200 h 5842000"/>
              <a:gd name="connsiteX26" fmla="*/ 10642600 w 10642600"/>
              <a:gd name="connsiteY26" fmla="*/ 1168400 h 5842000"/>
              <a:gd name="connsiteX27" fmla="*/ 10642600 w 10642600"/>
              <a:gd name="connsiteY27" fmla="*/ 1635760 h 5842000"/>
              <a:gd name="connsiteX28" fmla="*/ 10642600 w 10642600"/>
              <a:gd name="connsiteY28" fmla="*/ 2336800 h 5842000"/>
              <a:gd name="connsiteX29" fmla="*/ 10642600 w 10642600"/>
              <a:gd name="connsiteY29" fmla="*/ 3037840 h 5842000"/>
              <a:gd name="connsiteX30" fmla="*/ 10642600 w 10642600"/>
              <a:gd name="connsiteY30" fmla="*/ 3622040 h 5842000"/>
              <a:gd name="connsiteX31" fmla="*/ 10642600 w 10642600"/>
              <a:gd name="connsiteY31" fmla="*/ 4030980 h 5842000"/>
              <a:gd name="connsiteX32" fmla="*/ 10642600 w 10642600"/>
              <a:gd name="connsiteY32" fmla="*/ 4673600 h 5842000"/>
              <a:gd name="connsiteX33" fmla="*/ 10642600 w 10642600"/>
              <a:gd name="connsiteY33" fmla="*/ 5199380 h 5842000"/>
              <a:gd name="connsiteX34" fmla="*/ 10642600 w 10642600"/>
              <a:gd name="connsiteY34" fmla="*/ 5842000 h 5842000"/>
              <a:gd name="connsiteX35" fmla="*/ 10264196 w 10642600"/>
              <a:gd name="connsiteY35" fmla="*/ 5842000 h 5842000"/>
              <a:gd name="connsiteX36" fmla="*/ 9992219 w 10642600"/>
              <a:gd name="connsiteY36" fmla="*/ 5842000 h 5842000"/>
              <a:gd name="connsiteX37" fmla="*/ 9294537 w 10642600"/>
              <a:gd name="connsiteY37" fmla="*/ 5842000 h 5842000"/>
              <a:gd name="connsiteX38" fmla="*/ 8490430 w 10642600"/>
              <a:gd name="connsiteY38" fmla="*/ 5842000 h 5842000"/>
              <a:gd name="connsiteX39" fmla="*/ 7792748 w 10642600"/>
              <a:gd name="connsiteY39" fmla="*/ 5842000 h 5842000"/>
              <a:gd name="connsiteX40" fmla="*/ 7095067 w 10642600"/>
              <a:gd name="connsiteY40" fmla="*/ 5842000 h 5842000"/>
              <a:gd name="connsiteX41" fmla="*/ 6290959 w 10642600"/>
              <a:gd name="connsiteY41" fmla="*/ 5842000 h 5842000"/>
              <a:gd name="connsiteX42" fmla="*/ 5806130 w 10642600"/>
              <a:gd name="connsiteY42" fmla="*/ 5842000 h 5842000"/>
              <a:gd name="connsiteX43" fmla="*/ 5534152 w 10642600"/>
              <a:gd name="connsiteY43" fmla="*/ 5842000 h 5842000"/>
              <a:gd name="connsiteX44" fmla="*/ 4730044 w 10642600"/>
              <a:gd name="connsiteY44" fmla="*/ 5842000 h 5842000"/>
              <a:gd name="connsiteX45" fmla="*/ 3925937 w 10642600"/>
              <a:gd name="connsiteY45" fmla="*/ 5842000 h 5842000"/>
              <a:gd name="connsiteX46" fmla="*/ 3228255 w 10642600"/>
              <a:gd name="connsiteY46" fmla="*/ 5842000 h 5842000"/>
              <a:gd name="connsiteX47" fmla="*/ 2530574 w 10642600"/>
              <a:gd name="connsiteY47" fmla="*/ 5842000 h 5842000"/>
              <a:gd name="connsiteX48" fmla="*/ 2045744 w 10642600"/>
              <a:gd name="connsiteY48" fmla="*/ 5842000 h 5842000"/>
              <a:gd name="connsiteX49" fmla="*/ 1667341 w 10642600"/>
              <a:gd name="connsiteY49" fmla="*/ 5842000 h 5842000"/>
              <a:gd name="connsiteX50" fmla="*/ 1395363 w 10642600"/>
              <a:gd name="connsiteY50" fmla="*/ 5842000 h 5842000"/>
              <a:gd name="connsiteX51" fmla="*/ 591256 w 10642600"/>
              <a:gd name="connsiteY51" fmla="*/ 5842000 h 5842000"/>
              <a:gd name="connsiteX52" fmla="*/ 0 w 10642600"/>
              <a:gd name="connsiteY52" fmla="*/ 5842000 h 5842000"/>
              <a:gd name="connsiteX53" fmla="*/ 0 w 10642600"/>
              <a:gd name="connsiteY53" fmla="*/ 5316220 h 5842000"/>
              <a:gd name="connsiteX54" fmla="*/ 0 w 10642600"/>
              <a:gd name="connsiteY54" fmla="*/ 4848860 h 5842000"/>
              <a:gd name="connsiteX55" fmla="*/ 0 w 10642600"/>
              <a:gd name="connsiteY55" fmla="*/ 4323080 h 5842000"/>
              <a:gd name="connsiteX56" fmla="*/ 0 w 10642600"/>
              <a:gd name="connsiteY56" fmla="*/ 3680460 h 5842000"/>
              <a:gd name="connsiteX57" fmla="*/ 0 w 10642600"/>
              <a:gd name="connsiteY57" fmla="*/ 3096260 h 5842000"/>
              <a:gd name="connsiteX58" fmla="*/ 0 w 10642600"/>
              <a:gd name="connsiteY58" fmla="*/ 2453640 h 5842000"/>
              <a:gd name="connsiteX59" fmla="*/ 0 w 10642600"/>
              <a:gd name="connsiteY59" fmla="*/ 2044700 h 5842000"/>
              <a:gd name="connsiteX60" fmla="*/ 0 w 10642600"/>
              <a:gd name="connsiteY60" fmla="*/ 1577340 h 5842000"/>
              <a:gd name="connsiteX61" fmla="*/ 0 w 10642600"/>
              <a:gd name="connsiteY61" fmla="*/ 934720 h 5842000"/>
              <a:gd name="connsiteX62" fmla="*/ 0 w 10642600"/>
              <a:gd name="connsiteY62" fmla="*/ 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0642600" h="5842000" fill="none" extrusionOk="0">
                <a:moveTo>
                  <a:pt x="0" y="0"/>
                </a:moveTo>
                <a:cubicBezTo>
                  <a:pt x="353090" y="-51811"/>
                  <a:pt x="449525" y="39544"/>
                  <a:pt x="804108" y="0"/>
                </a:cubicBezTo>
                <a:cubicBezTo>
                  <a:pt x="1158691" y="-39544"/>
                  <a:pt x="1094483" y="48175"/>
                  <a:pt x="1288937" y="0"/>
                </a:cubicBezTo>
                <a:cubicBezTo>
                  <a:pt x="1483391" y="-48175"/>
                  <a:pt x="1594754" y="2695"/>
                  <a:pt x="1773767" y="0"/>
                </a:cubicBezTo>
                <a:cubicBezTo>
                  <a:pt x="1952780" y="-2695"/>
                  <a:pt x="1912073" y="7262"/>
                  <a:pt x="2045744" y="0"/>
                </a:cubicBezTo>
                <a:cubicBezTo>
                  <a:pt x="2179415" y="-7262"/>
                  <a:pt x="2246302" y="20401"/>
                  <a:pt x="2424148" y="0"/>
                </a:cubicBezTo>
                <a:cubicBezTo>
                  <a:pt x="2601994" y="-20401"/>
                  <a:pt x="2634482" y="3302"/>
                  <a:pt x="2696125" y="0"/>
                </a:cubicBezTo>
                <a:cubicBezTo>
                  <a:pt x="2757768" y="-3302"/>
                  <a:pt x="3033389" y="54943"/>
                  <a:pt x="3287381" y="0"/>
                </a:cubicBezTo>
                <a:cubicBezTo>
                  <a:pt x="3541373" y="-54943"/>
                  <a:pt x="3430044" y="4311"/>
                  <a:pt x="3559358" y="0"/>
                </a:cubicBezTo>
                <a:cubicBezTo>
                  <a:pt x="3688672" y="-4311"/>
                  <a:pt x="3794890" y="7420"/>
                  <a:pt x="3937762" y="0"/>
                </a:cubicBezTo>
                <a:cubicBezTo>
                  <a:pt x="4080634" y="-7420"/>
                  <a:pt x="4233782" y="32155"/>
                  <a:pt x="4529018" y="0"/>
                </a:cubicBezTo>
                <a:cubicBezTo>
                  <a:pt x="4824254" y="-32155"/>
                  <a:pt x="4792329" y="35081"/>
                  <a:pt x="5013847" y="0"/>
                </a:cubicBezTo>
                <a:cubicBezTo>
                  <a:pt x="5235365" y="-35081"/>
                  <a:pt x="5168962" y="2648"/>
                  <a:pt x="5285825" y="0"/>
                </a:cubicBezTo>
                <a:cubicBezTo>
                  <a:pt x="5402688" y="-2648"/>
                  <a:pt x="5716417" y="40104"/>
                  <a:pt x="6089932" y="0"/>
                </a:cubicBezTo>
                <a:cubicBezTo>
                  <a:pt x="6463447" y="-40104"/>
                  <a:pt x="6375488" y="36265"/>
                  <a:pt x="6468336" y="0"/>
                </a:cubicBezTo>
                <a:cubicBezTo>
                  <a:pt x="6561184" y="-36265"/>
                  <a:pt x="6841417" y="695"/>
                  <a:pt x="6953165" y="0"/>
                </a:cubicBezTo>
                <a:cubicBezTo>
                  <a:pt x="7064913" y="-695"/>
                  <a:pt x="7228655" y="31622"/>
                  <a:pt x="7331569" y="0"/>
                </a:cubicBezTo>
                <a:cubicBezTo>
                  <a:pt x="7434483" y="-31622"/>
                  <a:pt x="7499172" y="17071"/>
                  <a:pt x="7603546" y="0"/>
                </a:cubicBezTo>
                <a:cubicBezTo>
                  <a:pt x="7707920" y="-17071"/>
                  <a:pt x="7824599" y="33426"/>
                  <a:pt x="7981950" y="0"/>
                </a:cubicBezTo>
                <a:cubicBezTo>
                  <a:pt x="8139301" y="-33426"/>
                  <a:pt x="8127459" y="29322"/>
                  <a:pt x="8253928" y="0"/>
                </a:cubicBezTo>
                <a:cubicBezTo>
                  <a:pt x="8380397" y="-29322"/>
                  <a:pt x="8446881" y="28970"/>
                  <a:pt x="8525905" y="0"/>
                </a:cubicBezTo>
                <a:cubicBezTo>
                  <a:pt x="8604929" y="-28970"/>
                  <a:pt x="8785203" y="25178"/>
                  <a:pt x="8904309" y="0"/>
                </a:cubicBezTo>
                <a:cubicBezTo>
                  <a:pt x="9023415" y="-25178"/>
                  <a:pt x="9172394" y="31015"/>
                  <a:pt x="9389138" y="0"/>
                </a:cubicBezTo>
                <a:cubicBezTo>
                  <a:pt x="9605882" y="-31015"/>
                  <a:pt x="9658919" y="18464"/>
                  <a:pt x="9767542" y="0"/>
                </a:cubicBezTo>
                <a:cubicBezTo>
                  <a:pt x="9876165" y="-18464"/>
                  <a:pt x="10423918" y="62092"/>
                  <a:pt x="10642600" y="0"/>
                </a:cubicBezTo>
                <a:cubicBezTo>
                  <a:pt x="10668526" y="163697"/>
                  <a:pt x="10614601" y="336804"/>
                  <a:pt x="10642600" y="584200"/>
                </a:cubicBezTo>
                <a:cubicBezTo>
                  <a:pt x="10670599" y="831596"/>
                  <a:pt x="10616631" y="990498"/>
                  <a:pt x="10642600" y="1168400"/>
                </a:cubicBezTo>
                <a:cubicBezTo>
                  <a:pt x="10668569" y="1346302"/>
                  <a:pt x="10592452" y="1426119"/>
                  <a:pt x="10642600" y="1635760"/>
                </a:cubicBezTo>
                <a:cubicBezTo>
                  <a:pt x="10692748" y="1845401"/>
                  <a:pt x="10603338" y="2052148"/>
                  <a:pt x="10642600" y="2336800"/>
                </a:cubicBezTo>
                <a:cubicBezTo>
                  <a:pt x="10681862" y="2621452"/>
                  <a:pt x="10641197" y="2794379"/>
                  <a:pt x="10642600" y="3037840"/>
                </a:cubicBezTo>
                <a:cubicBezTo>
                  <a:pt x="10644003" y="3281301"/>
                  <a:pt x="10612121" y="3484559"/>
                  <a:pt x="10642600" y="3622040"/>
                </a:cubicBezTo>
                <a:cubicBezTo>
                  <a:pt x="10673079" y="3759521"/>
                  <a:pt x="10613955" y="3844403"/>
                  <a:pt x="10642600" y="4030980"/>
                </a:cubicBezTo>
                <a:cubicBezTo>
                  <a:pt x="10671245" y="4217557"/>
                  <a:pt x="10589843" y="4451830"/>
                  <a:pt x="10642600" y="4673600"/>
                </a:cubicBezTo>
                <a:cubicBezTo>
                  <a:pt x="10695357" y="4895370"/>
                  <a:pt x="10591304" y="5041951"/>
                  <a:pt x="10642600" y="5199380"/>
                </a:cubicBezTo>
                <a:cubicBezTo>
                  <a:pt x="10693896" y="5356809"/>
                  <a:pt x="10595159" y="5620314"/>
                  <a:pt x="10642600" y="5842000"/>
                </a:cubicBezTo>
                <a:cubicBezTo>
                  <a:pt x="10454430" y="5875252"/>
                  <a:pt x="10406851" y="5830613"/>
                  <a:pt x="10264196" y="5842000"/>
                </a:cubicBezTo>
                <a:cubicBezTo>
                  <a:pt x="10121541" y="5853387"/>
                  <a:pt x="10085488" y="5824665"/>
                  <a:pt x="9992219" y="5842000"/>
                </a:cubicBezTo>
                <a:cubicBezTo>
                  <a:pt x="9898950" y="5859335"/>
                  <a:pt x="9610155" y="5792579"/>
                  <a:pt x="9294537" y="5842000"/>
                </a:cubicBezTo>
                <a:cubicBezTo>
                  <a:pt x="8978919" y="5891421"/>
                  <a:pt x="8850075" y="5753655"/>
                  <a:pt x="8490430" y="5842000"/>
                </a:cubicBezTo>
                <a:cubicBezTo>
                  <a:pt x="8130785" y="5930345"/>
                  <a:pt x="8039201" y="5793582"/>
                  <a:pt x="7792748" y="5842000"/>
                </a:cubicBezTo>
                <a:cubicBezTo>
                  <a:pt x="7546295" y="5890418"/>
                  <a:pt x="7313765" y="5832552"/>
                  <a:pt x="7095067" y="5842000"/>
                </a:cubicBezTo>
                <a:cubicBezTo>
                  <a:pt x="6876369" y="5851448"/>
                  <a:pt x="6542523" y="5807234"/>
                  <a:pt x="6290959" y="5842000"/>
                </a:cubicBezTo>
                <a:cubicBezTo>
                  <a:pt x="6039395" y="5876766"/>
                  <a:pt x="6006908" y="5835559"/>
                  <a:pt x="5806130" y="5842000"/>
                </a:cubicBezTo>
                <a:cubicBezTo>
                  <a:pt x="5605352" y="5848441"/>
                  <a:pt x="5625663" y="5826384"/>
                  <a:pt x="5534152" y="5842000"/>
                </a:cubicBezTo>
                <a:cubicBezTo>
                  <a:pt x="5442641" y="5857616"/>
                  <a:pt x="5016550" y="5751862"/>
                  <a:pt x="4730044" y="5842000"/>
                </a:cubicBezTo>
                <a:cubicBezTo>
                  <a:pt x="4443538" y="5932138"/>
                  <a:pt x="4171499" y="5781186"/>
                  <a:pt x="3925937" y="5842000"/>
                </a:cubicBezTo>
                <a:cubicBezTo>
                  <a:pt x="3680375" y="5902814"/>
                  <a:pt x="3484593" y="5795063"/>
                  <a:pt x="3228255" y="5842000"/>
                </a:cubicBezTo>
                <a:cubicBezTo>
                  <a:pt x="2971917" y="5888937"/>
                  <a:pt x="2695095" y="5837151"/>
                  <a:pt x="2530574" y="5842000"/>
                </a:cubicBezTo>
                <a:cubicBezTo>
                  <a:pt x="2366053" y="5846849"/>
                  <a:pt x="2160937" y="5812622"/>
                  <a:pt x="2045744" y="5842000"/>
                </a:cubicBezTo>
                <a:cubicBezTo>
                  <a:pt x="1930551" y="5871378"/>
                  <a:pt x="1771971" y="5830579"/>
                  <a:pt x="1667341" y="5842000"/>
                </a:cubicBezTo>
                <a:cubicBezTo>
                  <a:pt x="1562711" y="5853421"/>
                  <a:pt x="1524531" y="5838804"/>
                  <a:pt x="1395363" y="5842000"/>
                </a:cubicBezTo>
                <a:cubicBezTo>
                  <a:pt x="1266195" y="5845196"/>
                  <a:pt x="884128" y="5790424"/>
                  <a:pt x="591256" y="5842000"/>
                </a:cubicBezTo>
                <a:cubicBezTo>
                  <a:pt x="298384" y="5893576"/>
                  <a:pt x="239347" y="5792559"/>
                  <a:pt x="0" y="5842000"/>
                </a:cubicBezTo>
                <a:cubicBezTo>
                  <a:pt x="-30132" y="5662207"/>
                  <a:pt x="61257" y="5430938"/>
                  <a:pt x="0" y="5316220"/>
                </a:cubicBezTo>
                <a:cubicBezTo>
                  <a:pt x="-61257" y="5201502"/>
                  <a:pt x="17749" y="4995955"/>
                  <a:pt x="0" y="4848860"/>
                </a:cubicBezTo>
                <a:cubicBezTo>
                  <a:pt x="-17749" y="4701765"/>
                  <a:pt x="47040" y="4545908"/>
                  <a:pt x="0" y="4323080"/>
                </a:cubicBezTo>
                <a:cubicBezTo>
                  <a:pt x="-47040" y="4100252"/>
                  <a:pt x="69227" y="3913221"/>
                  <a:pt x="0" y="3680460"/>
                </a:cubicBezTo>
                <a:cubicBezTo>
                  <a:pt x="-69227" y="3447699"/>
                  <a:pt x="68809" y="3375181"/>
                  <a:pt x="0" y="3096260"/>
                </a:cubicBezTo>
                <a:cubicBezTo>
                  <a:pt x="-68809" y="2817339"/>
                  <a:pt x="69196" y="2640616"/>
                  <a:pt x="0" y="2453640"/>
                </a:cubicBezTo>
                <a:cubicBezTo>
                  <a:pt x="-69196" y="2266664"/>
                  <a:pt x="16328" y="2193758"/>
                  <a:pt x="0" y="2044700"/>
                </a:cubicBezTo>
                <a:cubicBezTo>
                  <a:pt x="-16328" y="1895642"/>
                  <a:pt x="13452" y="1765471"/>
                  <a:pt x="0" y="1577340"/>
                </a:cubicBezTo>
                <a:cubicBezTo>
                  <a:pt x="-13452" y="1389209"/>
                  <a:pt x="64779" y="1121973"/>
                  <a:pt x="0" y="934720"/>
                </a:cubicBezTo>
                <a:cubicBezTo>
                  <a:pt x="-64779" y="747467"/>
                  <a:pt x="14706" y="209609"/>
                  <a:pt x="0" y="0"/>
                </a:cubicBezTo>
                <a:close/>
              </a:path>
              <a:path w="10642600" h="5842000" stroke="0" extrusionOk="0">
                <a:moveTo>
                  <a:pt x="0" y="0"/>
                </a:moveTo>
                <a:cubicBezTo>
                  <a:pt x="140152" y="-7430"/>
                  <a:pt x="433798" y="79328"/>
                  <a:pt x="697682" y="0"/>
                </a:cubicBezTo>
                <a:cubicBezTo>
                  <a:pt x="961566" y="-79328"/>
                  <a:pt x="907941" y="12775"/>
                  <a:pt x="969659" y="0"/>
                </a:cubicBezTo>
                <a:cubicBezTo>
                  <a:pt x="1031377" y="-12775"/>
                  <a:pt x="1239160" y="19038"/>
                  <a:pt x="1348063" y="0"/>
                </a:cubicBezTo>
                <a:cubicBezTo>
                  <a:pt x="1456966" y="-19038"/>
                  <a:pt x="1604941" y="26817"/>
                  <a:pt x="1832892" y="0"/>
                </a:cubicBezTo>
                <a:cubicBezTo>
                  <a:pt x="2060843" y="-26817"/>
                  <a:pt x="2187872" y="27753"/>
                  <a:pt x="2530574" y="0"/>
                </a:cubicBezTo>
                <a:cubicBezTo>
                  <a:pt x="2873276" y="-27753"/>
                  <a:pt x="3033771" y="73416"/>
                  <a:pt x="3334681" y="0"/>
                </a:cubicBezTo>
                <a:cubicBezTo>
                  <a:pt x="3635591" y="-73416"/>
                  <a:pt x="3613495" y="43244"/>
                  <a:pt x="3713085" y="0"/>
                </a:cubicBezTo>
                <a:cubicBezTo>
                  <a:pt x="3812675" y="-43244"/>
                  <a:pt x="3959499" y="31632"/>
                  <a:pt x="4197914" y="0"/>
                </a:cubicBezTo>
                <a:cubicBezTo>
                  <a:pt x="4436329" y="-31632"/>
                  <a:pt x="4468523" y="22195"/>
                  <a:pt x="4576318" y="0"/>
                </a:cubicBezTo>
                <a:cubicBezTo>
                  <a:pt x="4684113" y="-22195"/>
                  <a:pt x="4724855" y="29459"/>
                  <a:pt x="4848296" y="0"/>
                </a:cubicBezTo>
                <a:cubicBezTo>
                  <a:pt x="4971737" y="-29459"/>
                  <a:pt x="5424551" y="34456"/>
                  <a:pt x="5652403" y="0"/>
                </a:cubicBezTo>
                <a:cubicBezTo>
                  <a:pt x="5880255" y="-34456"/>
                  <a:pt x="6043865" y="65902"/>
                  <a:pt x="6243659" y="0"/>
                </a:cubicBezTo>
                <a:cubicBezTo>
                  <a:pt x="6443453" y="-65902"/>
                  <a:pt x="6685505" y="29528"/>
                  <a:pt x="6941340" y="0"/>
                </a:cubicBezTo>
                <a:cubicBezTo>
                  <a:pt x="7197175" y="-29528"/>
                  <a:pt x="7272479" y="27052"/>
                  <a:pt x="7426170" y="0"/>
                </a:cubicBezTo>
                <a:cubicBezTo>
                  <a:pt x="7579861" y="-27052"/>
                  <a:pt x="7869464" y="3161"/>
                  <a:pt x="8017425" y="0"/>
                </a:cubicBezTo>
                <a:cubicBezTo>
                  <a:pt x="8165387" y="-3161"/>
                  <a:pt x="8328979" y="64848"/>
                  <a:pt x="8608681" y="0"/>
                </a:cubicBezTo>
                <a:cubicBezTo>
                  <a:pt x="8888383" y="-64848"/>
                  <a:pt x="8855013" y="31247"/>
                  <a:pt x="8987084" y="0"/>
                </a:cubicBezTo>
                <a:cubicBezTo>
                  <a:pt x="9119155" y="-31247"/>
                  <a:pt x="9492509" y="71556"/>
                  <a:pt x="9684766" y="0"/>
                </a:cubicBezTo>
                <a:cubicBezTo>
                  <a:pt x="9877023" y="-71556"/>
                  <a:pt x="10197493" y="11183"/>
                  <a:pt x="10642600" y="0"/>
                </a:cubicBezTo>
                <a:cubicBezTo>
                  <a:pt x="10673518" y="147390"/>
                  <a:pt x="10599459" y="488546"/>
                  <a:pt x="10642600" y="701040"/>
                </a:cubicBezTo>
                <a:cubicBezTo>
                  <a:pt x="10685741" y="913534"/>
                  <a:pt x="10578327" y="1030630"/>
                  <a:pt x="10642600" y="1285240"/>
                </a:cubicBezTo>
                <a:cubicBezTo>
                  <a:pt x="10706873" y="1539850"/>
                  <a:pt x="10613172" y="1571806"/>
                  <a:pt x="10642600" y="1694180"/>
                </a:cubicBezTo>
                <a:cubicBezTo>
                  <a:pt x="10672028" y="1816554"/>
                  <a:pt x="10602209" y="2022958"/>
                  <a:pt x="10642600" y="2161540"/>
                </a:cubicBezTo>
                <a:cubicBezTo>
                  <a:pt x="10682991" y="2300122"/>
                  <a:pt x="10605512" y="2522379"/>
                  <a:pt x="10642600" y="2745740"/>
                </a:cubicBezTo>
                <a:cubicBezTo>
                  <a:pt x="10679688" y="2969101"/>
                  <a:pt x="10627121" y="3199312"/>
                  <a:pt x="10642600" y="3329940"/>
                </a:cubicBezTo>
                <a:cubicBezTo>
                  <a:pt x="10658079" y="3460568"/>
                  <a:pt x="10576843" y="3697295"/>
                  <a:pt x="10642600" y="3972560"/>
                </a:cubicBezTo>
                <a:cubicBezTo>
                  <a:pt x="10708357" y="4247825"/>
                  <a:pt x="10574747" y="4457748"/>
                  <a:pt x="10642600" y="4615180"/>
                </a:cubicBezTo>
                <a:cubicBezTo>
                  <a:pt x="10710453" y="4772612"/>
                  <a:pt x="10602527" y="5009272"/>
                  <a:pt x="10642600" y="5199380"/>
                </a:cubicBezTo>
                <a:cubicBezTo>
                  <a:pt x="10682673" y="5389488"/>
                  <a:pt x="10611305" y="5550096"/>
                  <a:pt x="10642600" y="5842000"/>
                </a:cubicBezTo>
                <a:cubicBezTo>
                  <a:pt x="10315047" y="5883198"/>
                  <a:pt x="10194112" y="5776986"/>
                  <a:pt x="9944918" y="5842000"/>
                </a:cubicBezTo>
                <a:cubicBezTo>
                  <a:pt x="9695724" y="5907014"/>
                  <a:pt x="9749864" y="5799785"/>
                  <a:pt x="9566515" y="5842000"/>
                </a:cubicBezTo>
                <a:cubicBezTo>
                  <a:pt x="9383166" y="5884215"/>
                  <a:pt x="9239194" y="5793960"/>
                  <a:pt x="8975259" y="5842000"/>
                </a:cubicBezTo>
                <a:cubicBezTo>
                  <a:pt x="8711324" y="5890040"/>
                  <a:pt x="8691276" y="5805549"/>
                  <a:pt x="8596856" y="5842000"/>
                </a:cubicBezTo>
                <a:cubicBezTo>
                  <a:pt x="8502436" y="5878451"/>
                  <a:pt x="8427903" y="5815627"/>
                  <a:pt x="8324878" y="5842000"/>
                </a:cubicBezTo>
                <a:cubicBezTo>
                  <a:pt x="8221853" y="5868373"/>
                  <a:pt x="7682731" y="5819493"/>
                  <a:pt x="7520771" y="5842000"/>
                </a:cubicBezTo>
                <a:cubicBezTo>
                  <a:pt x="7358811" y="5864507"/>
                  <a:pt x="6939463" y="5767096"/>
                  <a:pt x="6716663" y="5842000"/>
                </a:cubicBezTo>
                <a:cubicBezTo>
                  <a:pt x="6493863" y="5916904"/>
                  <a:pt x="6562811" y="5826845"/>
                  <a:pt x="6444686" y="5842000"/>
                </a:cubicBezTo>
                <a:cubicBezTo>
                  <a:pt x="6326561" y="5857155"/>
                  <a:pt x="6007944" y="5807138"/>
                  <a:pt x="5853430" y="5842000"/>
                </a:cubicBezTo>
                <a:cubicBezTo>
                  <a:pt x="5698916" y="5876862"/>
                  <a:pt x="5416931" y="5828199"/>
                  <a:pt x="5049322" y="5842000"/>
                </a:cubicBezTo>
                <a:cubicBezTo>
                  <a:pt x="4681713" y="5855801"/>
                  <a:pt x="4596194" y="5790710"/>
                  <a:pt x="4458067" y="5842000"/>
                </a:cubicBezTo>
                <a:cubicBezTo>
                  <a:pt x="4319940" y="5893290"/>
                  <a:pt x="3839634" y="5766279"/>
                  <a:pt x="3653959" y="5842000"/>
                </a:cubicBezTo>
                <a:cubicBezTo>
                  <a:pt x="3468284" y="5917721"/>
                  <a:pt x="3201677" y="5772263"/>
                  <a:pt x="2956278" y="5842000"/>
                </a:cubicBezTo>
                <a:cubicBezTo>
                  <a:pt x="2710879" y="5911737"/>
                  <a:pt x="2598009" y="5841038"/>
                  <a:pt x="2471448" y="5842000"/>
                </a:cubicBezTo>
                <a:cubicBezTo>
                  <a:pt x="2344887" y="5842962"/>
                  <a:pt x="2173097" y="5783931"/>
                  <a:pt x="1880193" y="5842000"/>
                </a:cubicBezTo>
                <a:cubicBezTo>
                  <a:pt x="1587290" y="5900069"/>
                  <a:pt x="1452598" y="5767905"/>
                  <a:pt x="1182511" y="5842000"/>
                </a:cubicBezTo>
                <a:cubicBezTo>
                  <a:pt x="912424" y="5916095"/>
                  <a:pt x="955422" y="5803679"/>
                  <a:pt x="804108" y="5842000"/>
                </a:cubicBezTo>
                <a:cubicBezTo>
                  <a:pt x="652794" y="5880321"/>
                  <a:pt x="312759" y="5823415"/>
                  <a:pt x="0" y="5842000"/>
                </a:cubicBezTo>
                <a:cubicBezTo>
                  <a:pt x="-16887" y="5559016"/>
                  <a:pt x="14829" y="5390815"/>
                  <a:pt x="0" y="5199380"/>
                </a:cubicBezTo>
                <a:cubicBezTo>
                  <a:pt x="-14829" y="5007945"/>
                  <a:pt x="10834" y="4669435"/>
                  <a:pt x="0" y="4498340"/>
                </a:cubicBezTo>
                <a:cubicBezTo>
                  <a:pt x="-10834" y="4327245"/>
                  <a:pt x="13054" y="4143966"/>
                  <a:pt x="0" y="4030980"/>
                </a:cubicBezTo>
                <a:cubicBezTo>
                  <a:pt x="-13054" y="3917994"/>
                  <a:pt x="1096" y="3810707"/>
                  <a:pt x="0" y="3622040"/>
                </a:cubicBezTo>
                <a:cubicBezTo>
                  <a:pt x="-1096" y="3433373"/>
                  <a:pt x="39668" y="3258932"/>
                  <a:pt x="0" y="3096260"/>
                </a:cubicBezTo>
                <a:cubicBezTo>
                  <a:pt x="-39668" y="2933588"/>
                  <a:pt x="34999" y="2853908"/>
                  <a:pt x="0" y="2687320"/>
                </a:cubicBezTo>
                <a:cubicBezTo>
                  <a:pt x="-34999" y="2520732"/>
                  <a:pt x="1958" y="2403853"/>
                  <a:pt x="0" y="2278380"/>
                </a:cubicBezTo>
                <a:cubicBezTo>
                  <a:pt x="-1958" y="2152907"/>
                  <a:pt x="30085" y="1953101"/>
                  <a:pt x="0" y="1694180"/>
                </a:cubicBezTo>
                <a:cubicBezTo>
                  <a:pt x="-30085" y="1435259"/>
                  <a:pt x="26119" y="1307014"/>
                  <a:pt x="0" y="1168400"/>
                </a:cubicBezTo>
                <a:cubicBezTo>
                  <a:pt x="-26119" y="1029786"/>
                  <a:pt x="34641" y="882478"/>
                  <a:pt x="0" y="701040"/>
                </a:cubicBezTo>
                <a:cubicBezTo>
                  <a:pt x="-34641" y="519602"/>
                  <a:pt x="14506" y="30875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40601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A77BB-2304-4945-86D2-452C900DB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912819"/>
            <a:ext cx="1962150" cy="392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AB8A19-0003-4AD7-B672-5974B7A534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4093"/>
          <a:stretch/>
        </p:blipFill>
        <p:spPr>
          <a:xfrm>
            <a:off x="2816067" y="685800"/>
            <a:ext cx="6559865" cy="5829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78EE3AB-230A-4866-B7B3-BFD795053894}"/>
              </a:ext>
            </a:extLst>
          </p:cNvPr>
          <p:cNvSpPr/>
          <p:nvPr/>
        </p:nvSpPr>
        <p:spPr>
          <a:xfrm>
            <a:off x="3124200" y="1841500"/>
            <a:ext cx="2565400" cy="1257300"/>
          </a:xfrm>
          <a:prstGeom prst="rect">
            <a:avLst/>
          </a:prstGeom>
          <a:noFill/>
          <a:ln w="117475">
            <a:solidFill>
              <a:srgbClr val="F5A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3121AA-2B21-4821-A857-1B12B8962B8E}"/>
              </a:ext>
            </a:extLst>
          </p:cNvPr>
          <p:cNvSpPr/>
          <p:nvPr/>
        </p:nvSpPr>
        <p:spPr>
          <a:xfrm>
            <a:off x="6400800" y="3454400"/>
            <a:ext cx="2565400" cy="1257300"/>
          </a:xfrm>
          <a:prstGeom prst="rect">
            <a:avLst/>
          </a:prstGeom>
          <a:noFill/>
          <a:ln w="117475">
            <a:solidFill>
              <a:srgbClr val="F5A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41BA0B-1180-4A5A-B5ED-1C272AC15D58}"/>
              </a:ext>
            </a:extLst>
          </p:cNvPr>
          <p:cNvSpPr/>
          <p:nvPr/>
        </p:nvSpPr>
        <p:spPr>
          <a:xfrm>
            <a:off x="3142778" y="5116698"/>
            <a:ext cx="2565400" cy="1257300"/>
          </a:xfrm>
          <a:prstGeom prst="rect">
            <a:avLst/>
          </a:prstGeom>
          <a:noFill/>
          <a:ln w="117475">
            <a:solidFill>
              <a:srgbClr val="F5A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FE42EE-C2FA-4A73-B44F-AECF02DD7B76}"/>
              </a:ext>
            </a:extLst>
          </p:cNvPr>
          <p:cNvSpPr/>
          <p:nvPr/>
        </p:nvSpPr>
        <p:spPr>
          <a:xfrm>
            <a:off x="6400800" y="5116698"/>
            <a:ext cx="2565400" cy="1257300"/>
          </a:xfrm>
          <a:prstGeom prst="rect">
            <a:avLst/>
          </a:prstGeom>
          <a:noFill/>
          <a:ln w="117475">
            <a:solidFill>
              <a:srgbClr val="7BB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84A8-BB59-429A-A1A3-C8D2CC14678A}"/>
              </a:ext>
            </a:extLst>
          </p:cNvPr>
          <p:cNvSpPr/>
          <p:nvPr/>
        </p:nvSpPr>
        <p:spPr>
          <a:xfrm>
            <a:off x="6400800" y="1841500"/>
            <a:ext cx="2565400" cy="1257300"/>
          </a:xfrm>
          <a:prstGeom prst="rect">
            <a:avLst/>
          </a:prstGeom>
          <a:noFill/>
          <a:ln w="117475">
            <a:solidFill>
              <a:srgbClr val="7BB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835F30-A74F-4D5B-97E1-CE6DA35C612B}"/>
              </a:ext>
            </a:extLst>
          </p:cNvPr>
          <p:cNvSpPr/>
          <p:nvPr/>
        </p:nvSpPr>
        <p:spPr>
          <a:xfrm>
            <a:off x="3154598" y="3503798"/>
            <a:ext cx="2565400" cy="1257300"/>
          </a:xfrm>
          <a:prstGeom prst="rect">
            <a:avLst/>
          </a:prstGeom>
          <a:noFill/>
          <a:ln w="117475">
            <a:solidFill>
              <a:srgbClr val="7BB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3F09150E-478F-44DA-92D0-0E666D38FF79}"/>
              </a:ext>
            </a:extLst>
          </p:cNvPr>
          <p:cNvSpPr/>
          <p:nvPr/>
        </p:nvSpPr>
        <p:spPr>
          <a:xfrm>
            <a:off x="0" y="200385"/>
            <a:ext cx="2146300" cy="650515"/>
          </a:xfrm>
          <a:custGeom>
            <a:avLst/>
            <a:gdLst>
              <a:gd name="connsiteX0" fmla="*/ 0 w 2146300"/>
              <a:gd name="connsiteY0" fmla="*/ 0 h 650515"/>
              <a:gd name="connsiteX1" fmla="*/ 455261 w 2146300"/>
              <a:gd name="connsiteY1" fmla="*/ 0 h 650515"/>
              <a:gd name="connsiteX2" fmla="*/ 910522 w 2146300"/>
              <a:gd name="connsiteY2" fmla="*/ 0 h 650515"/>
              <a:gd name="connsiteX3" fmla="*/ 1329361 w 2146300"/>
              <a:gd name="connsiteY3" fmla="*/ 0 h 650515"/>
              <a:gd name="connsiteX4" fmla="*/ 1821043 w 2146300"/>
              <a:gd name="connsiteY4" fmla="*/ 0 h 650515"/>
              <a:gd name="connsiteX5" fmla="*/ 2146300 w 2146300"/>
              <a:gd name="connsiteY5" fmla="*/ 325258 h 650515"/>
              <a:gd name="connsiteX6" fmla="*/ 1821043 w 2146300"/>
              <a:gd name="connsiteY6" fmla="*/ 650515 h 650515"/>
              <a:gd name="connsiteX7" fmla="*/ 1365782 w 2146300"/>
              <a:gd name="connsiteY7" fmla="*/ 650515 h 650515"/>
              <a:gd name="connsiteX8" fmla="*/ 892311 w 2146300"/>
              <a:gd name="connsiteY8" fmla="*/ 650515 h 650515"/>
              <a:gd name="connsiteX9" fmla="*/ 418840 w 2146300"/>
              <a:gd name="connsiteY9" fmla="*/ 650515 h 650515"/>
              <a:gd name="connsiteX10" fmla="*/ 0 w 2146300"/>
              <a:gd name="connsiteY10" fmla="*/ 650515 h 650515"/>
              <a:gd name="connsiteX11" fmla="*/ 0 w 2146300"/>
              <a:gd name="connsiteY11" fmla="*/ 325258 h 650515"/>
              <a:gd name="connsiteX12" fmla="*/ 0 w 2146300"/>
              <a:gd name="connsiteY12" fmla="*/ 0 h 65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6300" h="650515" fill="none" extrusionOk="0">
                <a:moveTo>
                  <a:pt x="0" y="0"/>
                </a:moveTo>
                <a:cubicBezTo>
                  <a:pt x="138254" y="-7116"/>
                  <a:pt x="254844" y="48808"/>
                  <a:pt x="455261" y="0"/>
                </a:cubicBezTo>
                <a:cubicBezTo>
                  <a:pt x="655678" y="-48808"/>
                  <a:pt x="774829" y="38589"/>
                  <a:pt x="910522" y="0"/>
                </a:cubicBezTo>
                <a:cubicBezTo>
                  <a:pt x="1046215" y="-38589"/>
                  <a:pt x="1143629" y="45846"/>
                  <a:pt x="1329361" y="0"/>
                </a:cubicBezTo>
                <a:cubicBezTo>
                  <a:pt x="1515093" y="-45846"/>
                  <a:pt x="1689563" y="49064"/>
                  <a:pt x="1821043" y="0"/>
                </a:cubicBezTo>
                <a:cubicBezTo>
                  <a:pt x="1940194" y="72443"/>
                  <a:pt x="2051405" y="282167"/>
                  <a:pt x="2146300" y="325258"/>
                </a:cubicBezTo>
                <a:cubicBezTo>
                  <a:pt x="2024501" y="470571"/>
                  <a:pt x="1885061" y="531688"/>
                  <a:pt x="1821043" y="650515"/>
                </a:cubicBezTo>
                <a:cubicBezTo>
                  <a:pt x="1603065" y="660204"/>
                  <a:pt x="1581961" y="645367"/>
                  <a:pt x="1365782" y="650515"/>
                </a:cubicBezTo>
                <a:cubicBezTo>
                  <a:pt x="1149603" y="655663"/>
                  <a:pt x="1025713" y="625642"/>
                  <a:pt x="892311" y="650515"/>
                </a:cubicBezTo>
                <a:cubicBezTo>
                  <a:pt x="758909" y="675388"/>
                  <a:pt x="516333" y="648608"/>
                  <a:pt x="418840" y="650515"/>
                </a:cubicBezTo>
                <a:cubicBezTo>
                  <a:pt x="321347" y="652422"/>
                  <a:pt x="166324" y="601011"/>
                  <a:pt x="0" y="650515"/>
                </a:cubicBezTo>
                <a:cubicBezTo>
                  <a:pt x="-12816" y="571197"/>
                  <a:pt x="7514" y="460245"/>
                  <a:pt x="0" y="325258"/>
                </a:cubicBezTo>
                <a:cubicBezTo>
                  <a:pt x="-7514" y="190271"/>
                  <a:pt x="33068" y="110051"/>
                  <a:pt x="0" y="0"/>
                </a:cubicBezTo>
                <a:close/>
              </a:path>
              <a:path w="2146300" h="650515" stroke="0" extrusionOk="0">
                <a:moveTo>
                  <a:pt x="0" y="0"/>
                </a:moveTo>
                <a:cubicBezTo>
                  <a:pt x="153550" y="-42131"/>
                  <a:pt x="215849" y="42864"/>
                  <a:pt x="400629" y="0"/>
                </a:cubicBezTo>
                <a:cubicBezTo>
                  <a:pt x="585409" y="-42864"/>
                  <a:pt x="707589" y="35498"/>
                  <a:pt x="892311" y="0"/>
                </a:cubicBezTo>
                <a:cubicBezTo>
                  <a:pt x="1077033" y="-35498"/>
                  <a:pt x="1146966" y="8932"/>
                  <a:pt x="1347572" y="0"/>
                </a:cubicBezTo>
                <a:cubicBezTo>
                  <a:pt x="1548178" y="-8932"/>
                  <a:pt x="1614129" y="23260"/>
                  <a:pt x="1821043" y="0"/>
                </a:cubicBezTo>
                <a:cubicBezTo>
                  <a:pt x="1917035" y="55097"/>
                  <a:pt x="2056229" y="241018"/>
                  <a:pt x="2146300" y="325258"/>
                </a:cubicBezTo>
                <a:cubicBezTo>
                  <a:pt x="2049620" y="437235"/>
                  <a:pt x="1879057" y="573026"/>
                  <a:pt x="1821043" y="650515"/>
                </a:cubicBezTo>
                <a:cubicBezTo>
                  <a:pt x="1679562" y="658421"/>
                  <a:pt x="1473193" y="647798"/>
                  <a:pt x="1383993" y="650515"/>
                </a:cubicBezTo>
                <a:cubicBezTo>
                  <a:pt x="1294793" y="653232"/>
                  <a:pt x="1117295" y="605981"/>
                  <a:pt x="983363" y="650515"/>
                </a:cubicBezTo>
                <a:cubicBezTo>
                  <a:pt x="849431" y="695049"/>
                  <a:pt x="676108" y="638218"/>
                  <a:pt x="546313" y="650515"/>
                </a:cubicBezTo>
                <a:cubicBezTo>
                  <a:pt x="416518" y="662812"/>
                  <a:pt x="224254" y="590388"/>
                  <a:pt x="0" y="650515"/>
                </a:cubicBezTo>
                <a:cubicBezTo>
                  <a:pt x="-11199" y="511773"/>
                  <a:pt x="5147" y="469670"/>
                  <a:pt x="0" y="344773"/>
                </a:cubicBezTo>
                <a:cubicBezTo>
                  <a:pt x="-5147" y="219876"/>
                  <a:pt x="2726" y="11948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75383460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التقويم الختامي </a:t>
            </a:r>
            <a:endParaRPr lang="en-AE" sz="2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8290FF-7AAB-4D0E-8D2F-191CA630A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1391580" y="4945720"/>
            <a:ext cx="3254871" cy="56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0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E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F10B353-8070-477D-994F-AC4D88476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0" y="0"/>
            <a:ext cx="1212732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4F4CD69-F33C-4221-BECE-B56FA3F676B9}"/>
              </a:ext>
            </a:extLst>
          </p:cNvPr>
          <p:cNvSpPr/>
          <p:nvPr/>
        </p:nvSpPr>
        <p:spPr>
          <a:xfrm>
            <a:off x="6939976" y="200385"/>
            <a:ext cx="45784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الكلمة التالية :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4D69260-4597-4E29-8FC5-50AA04C67D51}"/>
              </a:ext>
            </a:extLst>
          </p:cNvPr>
          <p:cNvSpPr/>
          <p:nvPr/>
        </p:nvSpPr>
        <p:spPr>
          <a:xfrm>
            <a:off x="902525" y="4436931"/>
            <a:ext cx="10818419" cy="1180098"/>
          </a:xfrm>
          <a:custGeom>
            <a:avLst/>
            <a:gdLst>
              <a:gd name="connsiteX0" fmla="*/ 0 w 10818419"/>
              <a:gd name="connsiteY0" fmla="*/ 0 h 1180098"/>
              <a:gd name="connsiteX1" fmla="*/ 459783 w 10818419"/>
              <a:gd name="connsiteY1" fmla="*/ 0 h 1180098"/>
              <a:gd name="connsiteX2" fmla="*/ 1135934 w 10818419"/>
              <a:gd name="connsiteY2" fmla="*/ 0 h 1180098"/>
              <a:gd name="connsiteX3" fmla="*/ 1703901 w 10818419"/>
              <a:gd name="connsiteY3" fmla="*/ 0 h 1180098"/>
              <a:gd name="connsiteX4" fmla="*/ 2488236 w 10818419"/>
              <a:gd name="connsiteY4" fmla="*/ 0 h 1180098"/>
              <a:gd name="connsiteX5" fmla="*/ 3164388 w 10818419"/>
              <a:gd name="connsiteY5" fmla="*/ 0 h 1180098"/>
              <a:gd name="connsiteX6" fmla="*/ 3624170 w 10818419"/>
              <a:gd name="connsiteY6" fmla="*/ 0 h 1180098"/>
              <a:gd name="connsiteX7" fmla="*/ 4083953 w 10818419"/>
              <a:gd name="connsiteY7" fmla="*/ 0 h 1180098"/>
              <a:gd name="connsiteX8" fmla="*/ 4868289 w 10818419"/>
              <a:gd name="connsiteY8" fmla="*/ 0 h 1180098"/>
              <a:gd name="connsiteX9" fmla="*/ 5544440 w 10818419"/>
              <a:gd name="connsiteY9" fmla="*/ 0 h 1180098"/>
              <a:gd name="connsiteX10" fmla="*/ 6112407 w 10818419"/>
              <a:gd name="connsiteY10" fmla="*/ 0 h 1180098"/>
              <a:gd name="connsiteX11" fmla="*/ 6680374 w 10818419"/>
              <a:gd name="connsiteY11" fmla="*/ 0 h 1180098"/>
              <a:gd name="connsiteX12" fmla="*/ 7140157 w 10818419"/>
              <a:gd name="connsiteY12" fmla="*/ 0 h 1180098"/>
              <a:gd name="connsiteX13" fmla="*/ 8032676 w 10818419"/>
              <a:gd name="connsiteY13" fmla="*/ 0 h 1180098"/>
              <a:gd name="connsiteX14" fmla="*/ 8708827 w 10818419"/>
              <a:gd name="connsiteY14" fmla="*/ 0 h 1180098"/>
              <a:gd name="connsiteX15" fmla="*/ 9060426 w 10818419"/>
              <a:gd name="connsiteY15" fmla="*/ 0 h 1180098"/>
              <a:gd name="connsiteX16" fmla="*/ 9844761 w 10818419"/>
              <a:gd name="connsiteY16" fmla="*/ 0 h 1180098"/>
              <a:gd name="connsiteX17" fmla="*/ 10818419 w 10818419"/>
              <a:gd name="connsiteY17" fmla="*/ 0 h 1180098"/>
              <a:gd name="connsiteX18" fmla="*/ 10818419 w 10818419"/>
              <a:gd name="connsiteY18" fmla="*/ 554646 h 1180098"/>
              <a:gd name="connsiteX19" fmla="*/ 10818419 w 10818419"/>
              <a:gd name="connsiteY19" fmla="*/ 1180098 h 1180098"/>
              <a:gd name="connsiteX20" fmla="*/ 10142268 w 10818419"/>
              <a:gd name="connsiteY20" fmla="*/ 1180098 h 1180098"/>
              <a:gd name="connsiteX21" fmla="*/ 9357932 w 10818419"/>
              <a:gd name="connsiteY21" fmla="*/ 1180098 h 1180098"/>
              <a:gd name="connsiteX22" fmla="*/ 9006334 w 10818419"/>
              <a:gd name="connsiteY22" fmla="*/ 1180098 h 1180098"/>
              <a:gd name="connsiteX23" fmla="*/ 8654735 w 10818419"/>
              <a:gd name="connsiteY23" fmla="*/ 1180098 h 1180098"/>
              <a:gd name="connsiteX24" fmla="*/ 7978584 w 10818419"/>
              <a:gd name="connsiteY24" fmla="*/ 1180098 h 1180098"/>
              <a:gd name="connsiteX25" fmla="*/ 7302433 w 10818419"/>
              <a:gd name="connsiteY25" fmla="*/ 1180098 h 1180098"/>
              <a:gd name="connsiteX26" fmla="*/ 6950834 w 10818419"/>
              <a:gd name="connsiteY26" fmla="*/ 1180098 h 1180098"/>
              <a:gd name="connsiteX27" fmla="*/ 6491051 w 10818419"/>
              <a:gd name="connsiteY27" fmla="*/ 1180098 h 1180098"/>
              <a:gd name="connsiteX28" fmla="*/ 5706716 w 10818419"/>
              <a:gd name="connsiteY28" fmla="*/ 1180098 h 1180098"/>
              <a:gd name="connsiteX29" fmla="*/ 5246933 w 10818419"/>
              <a:gd name="connsiteY29" fmla="*/ 1180098 h 1180098"/>
              <a:gd name="connsiteX30" fmla="*/ 4462598 w 10818419"/>
              <a:gd name="connsiteY30" fmla="*/ 1180098 h 1180098"/>
              <a:gd name="connsiteX31" fmla="*/ 4110999 w 10818419"/>
              <a:gd name="connsiteY31" fmla="*/ 1180098 h 1180098"/>
              <a:gd name="connsiteX32" fmla="*/ 3434848 w 10818419"/>
              <a:gd name="connsiteY32" fmla="*/ 1180098 h 1180098"/>
              <a:gd name="connsiteX33" fmla="*/ 2758697 w 10818419"/>
              <a:gd name="connsiteY33" fmla="*/ 1180098 h 1180098"/>
              <a:gd name="connsiteX34" fmla="*/ 2407098 w 10818419"/>
              <a:gd name="connsiteY34" fmla="*/ 1180098 h 1180098"/>
              <a:gd name="connsiteX35" fmla="*/ 2055500 w 10818419"/>
              <a:gd name="connsiteY35" fmla="*/ 1180098 h 1180098"/>
              <a:gd name="connsiteX36" fmla="*/ 1487533 w 10818419"/>
              <a:gd name="connsiteY36" fmla="*/ 1180098 h 1180098"/>
              <a:gd name="connsiteX37" fmla="*/ 1135934 w 10818419"/>
              <a:gd name="connsiteY37" fmla="*/ 1180098 h 1180098"/>
              <a:gd name="connsiteX38" fmla="*/ 0 w 10818419"/>
              <a:gd name="connsiteY38" fmla="*/ 1180098 h 1180098"/>
              <a:gd name="connsiteX39" fmla="*/ 0 w 10818419"/>
              <a:gd name="connsiteY39" fmla="*/ 625452 h 1180098"/>
              <a:gd name="connsiteX40" fmla="*/ 0 w 10818419"/>
              <a:gd name="connsiteY40" fmla="*/ 0 h 118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818419" h="1180098" fill="none" extrusionOk="0">
                <a:moveTo>
                  <a:pt x="0" y="0"/>
                </a:moveTo>
                <a:cubicBezTo>
                  <a:pt x="172955" y="19499"/>
                  <a:pt x="285302" y="9957"/>
                  <a:pt x="459783" y="0"/>
                </a:cubicBezTo>
                <a:cubicBezTo>
                  <a:pt x="634264" y="-9957"/>
                  <a:pt x="883712" y="32846"/>
                  <a:pt x="1135934" y="0"/>
                </a:cubicBezTo>
                <a:cubicBezTo>
                  <a:pt x="1388156" y="-32846"/>
                  <a:pt x="1469050" y="1653"/>
                  <a:pt x="1703901" y="0"/>
                </a:cubicBezTo>
                <a:cubicBezTo>
                  <a:pt x="1938752" y="-1653"/>
                  <a:pt x="2129767" y="-11762"/>
                  <a:pt x="2488236" y="0"/>
                </a:cubicBezTo>
                <a:cubicBezTo>
                  <a:pt x="2846705" y="11762"/>
                  <a:pt x="2856285" y="-19660"/>
                  <a:pt x="3164388" y="0"/>
                </a:cubicBezTo>
                <a:cubicBezTo>
                  <a:pt x="3472491" y="19660"/>
                  <a:pt x="3427057" y="-879"/>
                  <a:pt x="3624170" y="0"/>
                </a:cubicBezTo>
                <a:cubicBezTo>
                  <a:pt x="3821283" y="879"/>
                  <a:pt x="3893062" y="-9371"/>
                  <a:pt x="4083953" y="0"/>
                </a:cubicBezTo>
                <a:cubicBezTo>
                  <a:pt x="4274844" y="9371"/>
                  <a:pt x="4648949" y="22669"/>
                  <a:pt x="4868289" y="0"/>
                </a:cubicBezTo>
                <a:cubicBezTo>
                  <a:pt x="5087629" y="-22669"/>
                  <a:pt x="5344953" y="16941"/>
                  <a:pt x="5544440" y="0"/>
                </a:cubicBezTo>
                <a:cubicBezTo>
                  <a:pt x="5743927" y="-16941"/>
                  <a:pt x="5917656" y="-16886"/>
                  <a:pt x="6112407" y="0"/>
                </a:cubicBezTo>
                <a:cubicBezTo>
                  <a:pt x="6307158" y="16886"/>
                  <a:pt x="6483927" y="-16978"/>
                  <a:pt x="6680374" y="0"/>
                </a:cubicBezTo>
                <a:cubicBezTo>
                  <a:pt x="6876821" y="16978"/>
                  <a:pt x="7000335" y="-16051"/>
                  <a:pt x="7140157" y="0"/>
                </a:cubicBezTo>
                <a:cubicBezTo>
                  <a:pt x="7279979" y="16051"/>
                  <a:pt x="7817959" y="-14386"/>
                  <a:pt x="8032676" y="0"/>
                </a:cubicBezTo>
                <a:cubicBezTo>
                  <a:pt x="8247393" y="14386"/>
                  <a:pt x="8521972" y="26739"/>
                  <a:pt x="8708827" y="0"/>
                </a:cubicBezTo>
                <a:cubicBezTo>
                  <a:pt x="8895682" y="-26739"/>
                  <a:pt x="8944379" y="-1110"/>
                  <a:pt x="9060426" y="0"/>
                </a:cubicBezTo>
                <a:cubicBezTo>
                  <a:pt x="9176473" y="1110"/>
                  <a:pt x="9473715" y="19755"/>
                  <a:pt x="9844761" y="0"/>
                </a:cubicBezTo>
                <a:cubicBezTo>
                  <a:pt x="10215807" y="-19755"/>
                  <a:pt x="10597418" y="-7205"/>
                  <a:pt x="10818419" y="0"/>
                </a:cubicBezTo>
                <a:cubicBezTo>
                  <a:pt x="10809175" y="224683"/>
                  <a:pt x="10792893" y="410697"/>
                  <a:pt x="10818419" y="554646"/>
                </a:cubicBezTo>
                <a:cubicBezTo>
                  <a:pt x="10843945" y="698595"/>
                  <a:pt x="10791895" y="992938"/>
                  <a:pt x="10818419" y="1180098"/>
                </a:cubicBezTo>
                <a:cubicBezTo>
                  <a:pt x="10543402" y="1194390"/>
                  <a:pt x="10349747" y="1160765"/>
                  <a:pt x="10142268" y="1180098"/>
                </a:cubicBezTo>
                <a:cubicBezTo>
                  <a:pt x="9934789" y="1199431"/>
                  <a:pt x="9680830" y="1197745"/>
                  <a:pt x="9357932" y="1180098"/>
                </a:cubicBezTo>
                <a:cubicBezTo>
                  <a:pt x="9035034" y="1162451"/>
                  <a:pt x="9138859" y="1177835"/>
                  <a:pt x="9006334" y="1180098"/>
                </a:cubicBezTo>
                <a:cubicBezTo>
                  <a:pt x="8873809" y="1182361"/>
                  <a:pt x="8806603" y="1164240"/>
                  <a:pt x="8654735" y="1180098"/>
                </a:cubicBezTo>
                <a:cubicBezTo>
                  <a:pt x="8502867" y="1195956"/>
                  <a:pt x="8244138" y="1148912"/>
                  <a:pt x="7978584" y="1180098"/>
                </a:cubicBezTo>
                <a:cubicBezTo>
                  <a:pt x="7713030" y="1211284"/>
                  <a:pt x="7512481" y="1197266"/>
                  <a:pt x="7302433" y="1180098"/>
                </a:cubicBezTo>
                <a:cubicBezTo>
                  <a:pt x="7092385" y="1162930"/>
                  <a:pt x="7116813" y="1174069"/>
                  <a:pt x="6950834" y="1180098"/>
                </a:cubicBezTo>
                <a:cubicBezTo>
                  <a:pt x="6784855" y="1186127"/>
                  <a:pt x="6667835" y="1190992"/>
                  <a:pt x="6491051" y="1180098"/>
                </a:cubicBezTo>
                <a:cubicBezTo>
                  <a:pt x="6314267" y="1169204"/>
                  <a:pt x="6075285" y="1174353"/>
                  <a:pt x="5706716" y="1180098"/>
                </a:cubicBezTo>
                <a:cubicBezTo>
                  <a:pt x="5338147" y="1185843"/>
                  <a:pt x="5446204" y="1184711"/>
                  <a:pt x="5246933" y="1180098"/>
                </a:cubicBezTo>
                <a:cubicBezTo>
                  <a:pt x="5047662" y="1175485"/>
                  <a:pt x="4622002" y="1183905"/>
                  <a:pt x="4462598" y="1180098"/>
                </a:cubicBezTo>
                <a:cubicBezTo>
                  <a:pt x="4303194" y="1176291"/>
                  <a:pt x="4224376" y="1176591"/>
                  <a:pt x="4110999" y="1180098"/>
                </a:cubicBezTo>
                <a:cubicBezTo>
                  <a:pt x="3997622" y="1183605"/>
                  <a:pt x="3760116" y="1170294"/>
                  <a:pt x="3434848" y="1180098"/>
                </a:cubicBezTo>
                <a:cubicBezTo>
                  <a:pt x="3109580" y="1189902"/>
                  <a:pt x="2997656" y="1206391"/>
                  <a:pt x="2758697" y="1180098"/>
                </a:cubicBezTo>
                <a:cubicBezTo>
                  <a:pt x="2519738" y="1153805"/>
                  <a:pt x="2480020" y="1166574"/>
                  <a:pt x="2407098" y="1180098"/>
                </a:cubicBezTo>
                <a:cubicBezTo>
                  <a:pt x="2334176" y="1193622"/>
                  <a:pt x="2170917" y="1165694"/>
                  <a:pt x="2055500" y="1180098"/>
                </a:cubicBezTo>
                <a:cubicBezTo>
                  <a:pt x="1940083" y="1194502"/>
                  <a:pt x="1717511" y="1191735"/>
                  <a:pt x="1487533" y="1180098"/>
                </a:cubicBezTo>
                <a:cubicBezTo>
                  <a:pt x="1257555" y="1168461"/>
                  <a:pt x="1207966" y="1171698"/>
                  <a:pt x="1135934" y="1180098"/>
                </a:cubicBezTo>
                <a:cubicBezTo>
                  <a:pt x="1063902" y="1188498"/>
                  <a:pt x="446498" y="1157405"/>
                  <a:pt x="0" y="1180098"/>
                </a:cubicBezTo>
                <a:cubicBezTo>
                  <a:pt x="-11158" y="959942"/>
                  <a:pt x="18076" y="886430"/>
                  <a:pt x="0" y="625452"/>
                </a:cubicBezTo>
                <a:cubicBezTo>
                  <a:pt x="-18076" y="364474"/>
                  <a:pt x="19623" y="278998"/>
                  <a:pt x="0" y="0"/>
                </a:cubicBezTo>
                <a:close/>
              </a:path>
              <a:path w="10818419" h="1180098" stroke="0" extrusionOk="0">
                <a:moveTo>
                  <a:pt x="0" y="0"/>
                </a:moveTo>
                <a:cubicBezTo>
                  <a:pt x="83853" y="9"/>
                  <a:pt x="202077" y="5516"/>
                  <a:pt x="351599" y="0"/>
                </a:cubicBezTo>
                <a:cubicBezTo>
                  <a:pt x="501121" y="-5516"/>
                  <a:pt x="684582" y="9636"/>
                  <a:pt x="811381" y="0"/>
                </a:cubicBezTo>
                <a:cubicBezTo>
                  <a:pt x="938180" y="-9636"/>
                  <a:pt x="1320682" y="-35676"/>
                  <a:pt x="1595717" y="0"/>
                </a:cubicBezTo>
                <a:cubicBezTo>
                  <a:pt x="1870752" y="35676"/>
                  <a:pt x="2057337" y="-11951"/>
                  <a:pt x="2271868" y="0"/>
                </a:cubicBezTo>
                <a:cubicBezTo>
                  <a:pt x="2486399" y="11951"/>
                  <a:pt x="2574661" y="6664"/>
                  <a:pt x="2839835" y="0"/>
                </a:cubicBezTo>
                <a:cubicBezTo>
                  <a:pt x="3105009" y="-6664"/>
                  <a:pt x="3553155" y="42205"/>
                  <a:pt x="3732355" y="0"/>
                </a:cubicBezTo>
                <a:cubicBezTo>
                  <a:pt x="3911555" y="-42205"/>
                  <a:pt x="4218529" y="12106"/>
                  <a:pt x="4408506" y="0"/>
                </a:cubicBezTo>
                <a:cubicBezTo>
                  <a:pt x="4598483" y="-12106"/>
                  <a:pt x="4639910" y="-6029"/>
                  <a:pt x="4868289" y="0"/>
                </a:cubicBezTo>
                <a:cubicBezTo>
                  <a:pt x="5096668" y="6029"/>
                  <a:pt x="5400929" y="35582"/>
                  <a:pt x="5760808" y="0"/>
                </a:cubicBezTo>
                <a:cubicBezTo>
                  <a:pt x="6120687" y="-35582"/>
                  <a:pt x="6149294" y="11090"/>
                  <a:pt x="6436959" y="0"/>
                </a:cubicBezTo>
                <a:cubicBezTo>
                  <a:pt x="6724624" y="-11090"/>
                  <a:pt x="6827425" y="-17375"/>
                  <a:pt x="7004926" y="0"/>
                </a:cubicBezTo>
                <a:cubicBezTo>
                  <a:pt x="7182427" y="17375"/>
                  <a:pt x="7319386" y="-27124"/>
                  <a:pt x="7572893" y="0"/>
                </a:cubicBezTo>
                <a:cubicBezTo>
                  <a:pt x="7826400" y="27124"/>
                  <a:pt x="7910607" y="12555"/>
                  <a:pt x="8032676" y="0"/>
                </a:cubicBezTo>
                <a:cubicBezTo>
                  <a:pt x="8154745" y="-12555"/>
                  <a:pt x="8273893" y="-15196"/>
                  <a:pt x="8492459" y="0"/>
                </a:cubicBezTo>
                <a:cubicBezTo>
                  <a:pt x="8711025" y="15196"/>
                  <a:pt x="9081101" y="-3764"/>
                  <a:pt x="9276794" y="0"/>
                </a:cubicBezTo>
                <a:cubicBezTo>
                  <a:pt x="9472487" y="3764"/>
                  <a:pt x="9802019" y="38427"/>
                  <a:pt x="10061130" y="0"/>
                </a:cubicBezTo>
                <a:cubicBezTo>
                  <a:pt x="10320241" y="-38427"/>
                  <a:pt x="10603680" y="788"/>
                  <a:pt x="10818419" y="0"/>
                </a:cubicBezTo>
                <a:cubicBezTo>
                  <a:pt x="10823210" y="190238"/>
                  <a:pt x="10798530" y="448086"/>
                  <a:pt x="10818419" y="578248"/>
                </a:cubicBezTo>
                <a:cubicBezTo>
                  <a:pt x="10838308" y="708410"/>
                  <a:pt x="10827991" y="889925"/>
                  <a:pt x="10818419" y="1180098"/>
                </a:cubicBezTo>
                <a:cubicBezTo>
                  <a:pt x="10505638" y="1149467"/>
                  <a:pt x="10421747" y="1167042"/>
                  <a:pt x="10142268" y="1180098"/>
                </a:cubicBezTo>
                <a:cubicBezTo>
                  <a:pt x="9862789" y="1193154"/>
                  <a:pt x="9758350" y="1160496"/>
                  <a:pt x="9574301" y="1180098"/>
                </a:cubicBezTo>
                <a:cubicBezTo>
                  <a:pt x="9390252" y="1199700"/>
                  <a:pt x="9072946" y="1182927"/>
                  <a:pt x="8681781" y="1180098"/>
                </a:cubicBezTo>
                <a:cubicBezTo>
                  <a:pt x="8290616" y="1177269"/>
                  <a:pt x="8027942" y="1175111"/>
                  <a:pt x="7789262" y="1180098"/>
                </a:cubicBezTo>
                <a:cubicBezTo>
                  <a:pt x="7550582" y="1185085"/>
                  <a:pt x="7254588" y="1211041"/>
                  <a:pt x="7113110" y="1180098"/>
                </a:cubicBezTo>
                <a:cubicBezTo>
                  <a:pt x="6971632" y="1149155"/>
                  <a:pt x="6716564" y="1161161"/>
                  <a:pt x="6545143" y="1180098"/>
                </a:cubicBezTo>
                <a:cubicBezTo>
                  <a:pt x="6373722" y="1199035"/>
                  <a:pt x="5967725" y="1182791"/>
                  <a:pt x="5652624" y="1180098"/>
                </a:cubicBezTo>
                <a:cubicBezTo>
                  <a:pt x="5337523" y="1177405"/>
                  <a:pt x="5365987" y="1173280"/>
                  <a:pt x="5084657" y="1180098"/>
                </a:cubicBezTo>
                <a:cubicBezTo>
                  <a:pt x="4803327" y="1186916"/>
                  <a:pt x="4636041" y="1171607"/>
                  <a:pt x="4192137" y="1180098"/>
                </a:cubicBezTo>
                <a:cubicBezTo>
                  <a:pt x="3748233" y="1188589"/>
                  <a:pt x="3649294" y="1180178"/>
                  <a:pt x="3299618" y="1180098"/>
                </a:cubicBezTo>
                <a:cubicBezTo>
                  <a:pt x="2949942" y="1180018"/>
                  <a:pt x="3105687" y="1186667"/>
                  <a:pt x="2948019" y="1180098"/>
                </a:cubicBezTo>
                <a:cubicBezTo>
                  <a:pt x="2790351" y="1173529"/>
                  <a:pt x="2519060" y="1146832"/>
                  <a:pt x="2163684" y="1180098"/>
                </a:cubicBezTo>
                <a:cubicBezTo>
                  <a:pt x="1808308" y="1213364"/>
                  <a:pt x="1699478" y="1197891"/>
                  <a:pt x="1379348" y="1180098"/>
                </a:cubicBezTo>
                <a:cubicBezTo>
                  <a:pt x="1059218" y="1162305"/>
                  <a:pt x="393245" y="1218829"/>
                  <a:pt x="0" y="1180098"/>
                </a:cubicBezTo>
                <a:cubicBezTo>
                  <a:pt x="29791" y="967479"/>
                  <a:pt x="19993" y="792223"/>
                  <a:pt x="0" y="566447"/>
                </a:cubicBezTo>
                <a:cubicBezTo>
                  <a:pt x="-19993" y="340671"/>
                  <a:pt x="24503" y="14888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0898659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/>
              <a:t>العلم الذي يدرس                  وما عليها.</a:t>
            </a:r>
            <a:endParaRPr lang="en-AE" sz="5400" b="1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8B03A3-98C3-4879-B6DD-E5C36E86395F}"/>
              </a:ext>
            </a:extLst>
          </p:cNvPr>
          <p:cNvSpPr/>
          <p:nvPr/>
        </p:nvSpPr>
        <p:spPr>
          <a:xfrm>
            <a:off x="6141684" y="3067527"/>
            <a:ext cx="5894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ماذا تعرف عن الْجُغرافيا؟ </a:t>
            </a:r>
            <a:endParaRPr lang="en-AE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5451A73-0ADA-4832-B22F-D503E61F313F}"/>
              </a:ext>
            </a:extLst>
          </p:cNvPr>
          <p:cNvSpPr/>
          <p:nvPr/>
        </p:nvSpPr>
        <p:spPr>
          <a:xfrm>
            <a:off x="3996504" y="1240971"/>
            <a:ext cx="4290359" cy="1180098"/>
          </a:xfrm>
          <a:custGeom>
            <a:avLst/>
            <a:gdLst>
              <a:gd name="connsiteX0" fmla="*/ 0 w 4290359"/>
              <a:gd name="connsiteY0" fmla="*/ 0 h 1180098"/>
              <a:gd name="connsiteX1" fmla="*/ 698716 w 4290359"/>
              <a:gd name="connsiteY1" fmla="*/ 0 h 1180098"/>
              <a:gd name="connsiteX2" fmla="*/ 1225817 w 4290359"/>
              <a:gd name="connsiteY2" fmla="*/ 0 h 1180098"/>
              <a:gd name="connsiteX3" fmla="*/ 1795822 w 4290359"/>
              <a:gd name="connsiteY3" fmla="*/ 0 h 1180098"/>
              <a:gd name="connsiteX4" fmla="*/ 2494537 w 4290359"/>
              <a:gd name="connsiteY4" fmla="*/ 0 h 1180098"/>
              <a:gd name="connsiteX5" fmla="*/ 3021639 w 4290359"/>
              <a:gd name="connsiteY5" fmla="*/ 0 h 1180098"/>
              <a:gd name="connsiteX6" fmla="*/ 3720354 w 4290359"/>
              <a:gd name="connsiteY6" fmla="*/ 0 h 1180098"/>
              <a:gd name="connsiteX7" fmla="*/ 4290359 w 4290359"/>
              <a:gd name="connsiteY7" fmla="*/ 0 h 1180098"/>
              <a:gd name="connsiteX8" fmla="*/ 4290359 w 4290359"/>
              <a:gd name="connsiteY8" fmla="*/ 566447 h 1180098"/>
              <a:gd name="connsiteX9" fmla="*/ 4290359 w 4290359"/>
              <a:gd name="connsiteY9" fmla="*/ 1180098 h 1180098"/>
              <a:gd name="connsiteX10" fmla="*/ 3806161 w 4290359"/>
              <a:gd name="connsiteY10" fmla="*/ 1180098 h 1180098"/>
              <a:gd name="connsiteX11" fmla="*/ 3321964 w 4290359"/>
              <a:gd name="connsiteY11" fmla="*/ 1180098 h 1180098"/>
              <a:gd name="connsiteX12" fmla="*/ 2709055 w 4290359"/>
              <a:gd name="connsiteY12" fmla="*/ 1180098 h 1180098"/>
              <a:gd name="connsiteX13" fmla="*/ 2053243 w 4290359"/>
              <a:gd name="connsiteY13" fmla="*/ 1180098 h 1180098"/>
              <a:gd name="connsiteX14" fmla="*/ 1483238 w 4290359"/>
              <a:gd name="connsiteY14" fmla="*/ 1180098 h 1180098"/>
              <a:gd name="connsiteX15" fmla="*/ 913234 w 4290359"/>
              <a:gd name="connsiteY15" fmla="*/ 1180098 h 1180098"/>
              <a:gd name="connsiteX16" fmla="*/ 0 w 4290359"/>
              <a:gd name="connsiteY16" fmla="*/ 1180098 h 1180098"/>
              <a:gd name="connsiteX17" fmla="*/ 0 w 4290359"/>
              <a:gd name="connsiteY17" fmla="*/ 566447 h 1180098"/>
              <a:gd name="connsiteX18" fmla="*/ 0 w 4290359"/>
              <a:gd name="connsiteY18" fmla="*/ 0 h 118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90359" h="1180098" fill="none" extrusionOk="0">
                <a:moveTo>
                  <a:pt x="0" y="0"/>
                </a:moveTo>
                <a:cubicBezTo>
                  <a:pt x="156714" y="-19042"/>
                  <a:pt x="493064" y="-24001"/>
                  <a:pt x="698716" y="0"/>
                </a:cubicBezTo>
                <a:cubicBezTo>
                  <a:pt x="904368" y="24001"/>
                  <a:pt x="973608" y="-20706"/>
                  <a:pt x="1225817" y="0"/>
                </a:cubicBezTo>
                <a:cubicBezTo>
                  <a:pt x="1478026" y="20706"/>
                  <a:pt x="1570819" y="12630"/>
                  <a:pt x="1795822" y="0"/>
                </a:cubicBezTo>
                <a:cubicBezTo>
                  <a:pt x="2020826" y="-12630"/>
                  <a:pt x="2209729" y="769"/>
                  <a:pt x="2494537" y="0"/>
                </a:cubicBezTo>
                <a:cubicBezTo>
                  <a:pt x="2779346" y="-769"/>
                  <a:pt x="2780109" y="-24901"/>
                  <a:pt x="3021639" y="0"/>
                </a:cubicBezTo>
                <a:cubicBezTo>
                  <a:pt x="3263169" y="24901"/>
                  <a:pt x="3526354" y="26577"/>
                  <a:pt x="3720354" y="0"/>
                </a:cubicBezTo>
                <a:cubicBezTo>
                  <a:pt x="3914354" y="-26577"/>
                  <a:pt x="4071681" y="-2861"/>
                  <a:pt x="4290359" y="0"/>
                </a:cubicBezTo>
                <a:cubicBezTo>
                  <a:pt x="4280368" y="240471"/>
                  <a:pt x="4265787" y="291184"/>
                  <a:pt x="4290359" y="566447"/>
                </a:cubicBezTo>
                <a:cubicBezTo>
                  <a:pt x="4314931" y="841710"/>
                  <a:pt x="4295826" y="931705"/>
                  <a:pt x="4290359" y="1180098"/>
                </a:cubicBezTo>
                <a:cubicBezTo>
                  <a:pt x="4072482" y="1189997"/>
                  <a:pt x="3985138" y="1162106"/>
                  <a:pt x="3806161" y="1180098"/>
                </a:cubicBezTo>
                <a:cubicBezTo>
                  <a:pt x="3627184" y="1198090"/>
                  <a:pt x="3549989" y="1179716"/>
                  <a:pt x="3321964" y="1180098"/>
                </a:cubicBezTo>
                <a:cubicBezTo>
                  <a:pt x="3093939" y="1180480"/>
                  <a:pt x="2936798" y="1168275"/>
                  <a:pt x="2709055" y="1180098"/>
                </a:cubicBezTo>
                <a:cubicBezTo>
                  <a:pt x="2481312" y="1191921"/>
                  <a:pt x="2338620" y="1156911"/>
                  <a:pt x="2053243" y="1180098"/>
                </a:cubicBezTo>
                <a:cubicBezTo>
                  <a:pt x="1767866" y="1203285"/>
                  <a:pt x="1686668" y="1201782"/>
                  <a:pt x="1483238" y="1180098"/>
                </a:cubicBezTo>
                <a:cubicBezTo>
                  <a:pt x="1279809" y="1158414"/>
                  <a:pt x="1045293" y="1186552"/>
                  <a:pt x="913234" y="1180098"/>
                </a:cubicBezTo>
                <a:cubicBezTo>
                  <a:pt x="781175" y="1173644"/>
                  <a:pt x="241408" y="1140005"/>
                  <a:pt x="0" y="1180098"/>
                </a:cubicBezTo>
                <a:cubicBezTo>
                  <a:pt x="8330" y="1032712"/>
                  <a:pt x="24943" y="863179"/>
                  <a:pt x="0" y="566447"/>
                </a:cubicBezTo>
                <a:cubicBezTo>
                  <a:pt x="-24943" y="269715"/>
                  <a:pt x="-16446" y="178300"/>
                  <a:pt x="0" y="0"/>
                </a:cubicBezTo>
                <a:close/>
              </a:path>
              <a:path w="4290359" h="1180098" stroke="0" extrusionOk="0">
                <a:moveTo>
                  <a:pt x="0" y="0"/>
                </a:moveTo>
                <a:cubicBezTo>
                  <a:pt x="178150" y="-20099"/>
                  <a:pt x="374807" y="-7937"/>
                  <a:pt x="484198" y="0"/>
                </a:cubicBezTo>
                <a:cubicBezTo>
                  <a:pt x="593589" y="7937"/>
                  <a:pt x="894811" y="25369"/>
                  <a:pt x="1011299" y="0"/>
                </a:cubicBezTo>
                <a:cubicBezTo>
                  <a:pt x="1127787" y="-25369"/>
                  <a:pt x="1463942" y="-7389"/>
                  <a:pt x="1667111" y="0"/>
                </a:cubicBezTo>
                <a:cubicBezTo>
                  <a:pt x="1870280" y="7389"/>
                  <a:pt x="2042503" y="9797"/>
                  <a:pt x="2280019" y="0"/>
                </a:cubicBezTo>
                <a:cubicBezTo>
                  <a:pt x="2517535" y="-9797"/>
                  <a:pt x="2603839" y="-13651"/>
                  <a:pt x="2850024" y="0"/>
                </a:cubicBezTo>
                <a:cubicBezTo>
                  <a:pt x="3096210" y="13651"/>
                  <a:pt x="3223136" y="21749"/>
                  <a:pt x="3548740" y="0"/>
                </a:cubicBezTo>
                <a:cubicBezTo>
                  <a:pt x="3874344" y="-21749"/>
                  <a:pt x="4104435" y="-2541"/>
                  <a:pt x="4290359" y="0"/>
                </a:cubicBezTo>
                <a:cubicBezTo>
                  <a:pt x="4295026" y="181026"/>
                  <a:pt x="4303844" y="392100"/>
                  <a:pt x="4290359" y="566447"/>
                </a:cubicBezTo>
                <a:cubicBezTo>
                  <a:pt x="4276874" y="740794"/>
                  <a:pt x="4291175" y="995100"/>
                  <a:pt x="4290359" y="1180098"/>
                </a:cubicBezTo>
                <a:cubicBezTo>
                  <a:pt x="4105465" y="1174789"/>
                  <a:pt x="3948084" y="1164726"/>
                  <a:pt x="3763258" y="1180098"/>
                </a:cubicBezTo>
                <a:cubicBezTo>
                  <a:pt x="3578432" y="1195470"/>
                  <a:pt x="3261742" y="1209558"/>
                  <a:pt x="3107446" y="1180098"/>
                </a:cubicBezTo>
                <a:cubicBezTo>
                  <a:pt x="2953150" y="1150638"/>
                  <a:pt x="2739297" y="1192490"/>
                  <a:pt x="2537441" y="1180098"/>
                </a:cubicBezTo>
                <a:cubicBezTo>
                  <a:pt x="2335586" y="1167706"/>
                  <a:pt x="2085223" y="1198024"/>
                  <a:pt x="1924532" y="1180098"/>
                </a:cubicBezTo>
                <a:cubicBezTo>
                  <a:pt x="1763841" y="1162172"/>
                  <a:pt x="1638475" y="1152948"/>
                  <a:pt x="1354528" y="1180098"/>
                </a:cubicBezTo>
                <a:cubicBezTo>
                  <a:pt x="1070581" y="1207248"/>
                  <a:pt x="1050047" y="1204481"/>
                  <a:pt x="784523" y="1180098"/>
                </a:cubicBezTo>
                <a:cubicBezTo>
                  <a:pt x="518999" y="1155715"/>
                  <a:pt x="313985" y="1204454"/>
                  <a:pt x="0" y="1180098"/>
                </a:cubicBezTo>
                <a:cubicBezTo>
                  <a:pt x="9786" y="1022455"/>
                  <a:pt x="18532" y="811500"/>
                  <a:pt x="0" y="613651"/>
                </a:cubicBezTo>
                <a:cubicBezTo>
                  <a:pt x="-18532" y="415802"/>
                  <a:pt x="17847" y="17053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0898659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/>
              <a:t>الْـجُــغْـرافيـا</a:t>
            </a:r>
            <a:endParaRPr lang="en-AE" sz="5400" b="1" dirty="0"/>
          </a:p>
        </p:txBody>
      </p:sp>
      <p:pic>
        <p:nvPicPr>
          <p:cNvPr id="1026" name="Picture 2" descr="Cartoon Picture Of The World Globe | Free Download Clip Art | Free ... -  ClipArt Best - ClipArt Best">
            <a:extLst>
              <a:ext uri="{FF2B5EF4-FFF2-40B4-BE49-F238E27FC236}">
                <a16:creationId xmlns:a16="http://schemas.microsoft.com/office/drawing/2014/main" id="{64531593-80DC-42FC-909F-FC0D2E9370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148" y="3954390"/>
            <a:ext cx="2145180" cy="214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Arrow: Pentagon 45">
            <a:extLst>
              <a:ext uri="{FF2B5EF4-FFF2-40B4-BE49-F238E27FC236}">
                <a16:creationId xmlns:a16="http://schemas.microsoft.com/office/drawing/2014/main" id="{E9C38732-5865-47A8-9EF7-52992108D040}"/>
              </a:ext>
            </a:extLst>
          </p:cNvPr>
          <p:cNvSpPr/>
          <p:nvPr/>
        </p:nvSpPr>
        <p:spPr>
          <a:xfrm>
            <a:off x="0" y="200385"/>
            <a:ext cx="2146300" cy="650515"/>
          </a:xfrm>
          <a:custGeom>
            <a:avLst/>
            <a:gdLst>
              <a:gd name="connsiteX0" fmla="*/ 0 w 2146300"/>
              <a:gd name="connsiteY0" fmla="*/ 0 h 650515"/>
              <a:gd name="connsiteX1" fmla="*/ 455261 w 2146300"/>
              <a:gd name="connsiteY1" fmla="*/ 0 h 650515"/>
              <a:gd name="connsiteX2" fmla="*/ 910522 w 2146300"/>
              <a:gd name="connsiteY2" fmla="*/ 0 h 650515"/>
              <a:gd name="connsiteX3" fmla="*/ 1329361 w 2146300"/>
              <a:gd name="connsiteY3" fmla="*/ 0 h 650515"/>
              <a:gd name="connsiteX4" fmla="*/ 1821043 w 2146300"/>
              <a:gd name="connsiteY4" fmla="*/ 0 h 650515"/>
              <a:gd name="connsiteX5" fmla="*/ 2146300 w 2146300"/>
              <a:gd name="connsiteY5" fmla="*/ 325258 h 650515"/>
              <a:gd name="connsiteX6" fmla="*/ 1821043 w 2146300"/>
              <a:gd name="connsiteY6" fmla="*/ 650515 h 650515"/>
              <a:gd name="connsiteX7" fmla="*/ 1365782 w 2146300"/>
              <a:gd name="connsiteY7" fmla="*/ 650515 h 650515"/>
              <a:gd name="connsiteX8" fmla="*/ 892311 w 2146300"/>
              <a:gd name="connsiteY8" fmla="*/ 650515 h 650515"/>
              <a:gd name="connsiteX9" fmla="*/ 418840 w 2146300"/>
              <a:gd name="connsiteY9" fmla="*/ 650515 h 650515"/>
              <a:gd name="connsiteX10" fmla="*/ 0 w 2146300"/>
              <a:gd name="connsiteY10" fmla="*/ 650515 h 650515"/>
              <a:gd name="connsiteX11" fmla="*/ 0 w 2146300"/>
              <a:gd name="connsiteY11" fmla="*/ 325258 h 650515"/>
              <a:gd name="connsiteX12" fmla="*/ 0 w 2146300"/>
              <a:gd name="connsiteY12" fmla="*/ 0 h 65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6300" h="650515" fill="none" extrusionOk="0">
                <a:moveTo>
                  <a:pt x="0" y="0"/>
                </a:moveTo>
                <a:cubicBezTo>
                  <a:pt x="138254" y="-7116"/>
                  <a:pt x="254844" y="48808"/>
                  <a:pt x="455261" y="0"/>
                </a:cubicBezTo>
                <a:cubicBezTo>
                  <a:pt x="655678" y="-48808"/>
                  <a:pt x="774829" y="38589"/>
                  <a:pt x="910522" y="0"/>
                </a:cubicBezTo>
                <a:cubicBezTo>
                  <a:pt x="1046215" y="-38589"/>
                  <a:pt x="1143629" y="45846"/>
                  <a:pt x="1329361" y="0"/>
                </a:cubicBezTo>
                <a:cubicBezTo>
                  <a:pt x="1515093" y="-45846"/>
                  <a:pt x="1689563" y="49064"/>
                  <a:pt x="1821043" y="0"/>
                </a:cubicBezTo>
                <a:cubicBezTo>
                  <a:pt x="1940194" y="72443"/>
                  <a:pt x="2051405" y="282167"/>
                  <a:pt x="2146300" y="325258"/>
                </a:cubicBezTo>
                <a:cubicBezTo>
                  <a:pt x="2024501" y="470571"/>
                  <a:pt x="1885061" y="531688"/>
                  <a:pt x="1821043" y="650515"/>
                </a:cubicBezTo>
                <a:cubicBezTo>
                  <a:pt x="1603065" y="660204"/>
                  <a:pt x="1581961" y="645367"/>
                  <a:pt x="1365782" y="650515"/>
                </a:cubicBezTo>
                <a:cubicBezTo>
                  <a:pt x="1149603" y="655663"/>
                  <a:pt x="1025713" y="625642"/>
                  <a:pt x="892311" y="650515"/>
                </a:cubicBezTo>
                <a:cubicBezTo>
                  <a:pt x="758909" y="675388"/>
                  <a:pt x="516333" y="648608"/>
                  <a:pt x="418840" y="650515"/>
                </a:cubicBezTo>
                <a:cubicBezTo>
                  <a:pt x="321347" y="652422"/>
                  <a:pt x="166324" y="601011"/>
                  <a:pt x="0" y="650515"/>
                </a:cubicBezTo>
                <a:cubicBezTo>
                  <a:pt x="-12816" y="571197"/>
                  <a:pt x="7514" y="460245"/>
                  <a:pt x="0" y="325258"/>
                </a:cubicBezTo>
                <a:cubicBezTo>
                  <a:pt x="-7514" y="190271"/>
                  <a:pt x="33068" y="110051"/>
                  <a:pt x="0" y="0"/>
                </a:cubicBezTo>
                <a:close/>
              </a:path>
              <a:path w="2146300" h="650515" stroke="0" extrusionOk="0">
                <a:moveTo>
                  <a:pt x="0" y="0"/>
                </a:moveTo>
                <a:cubicBezTo>
                  <a:pt x="153550" y="-42131"/>
                  <a:pt x="215849" y="42864"/>
                  <a:pt x="400629" y="0"/>
                </a:cubicBezTo>
                <a:cubicBezTo>
                  <a:pt x="585409" y="-42864"/>
                  <a:pt x="707589" y="35498"/>
                  <a:pt x="892311" y="0"/>
                </a:cubicBezTo>
                <a:cubicBezTo>
                  <a:pt x="1077033" y="-35498"/>
                  <a:pt x="1146966" y="8932"/>
                  <a:pt x="1347572" y="0"/>
                </a:cubicBezTo>
                <a:cubicBezTo>
                  <a:pt x="1548178" y="-8932"/>
                  <a:pt x="1614129" y="23260"/>
                  <a:pt x="1821043" y="0"/>
                </a:cubicBezTo>
                <a:cubicBezTo>
                  <a:pt x="1917035" y="55097"/>
                  <a:pt x="2056229" y="241018"/>
                  <a:pt x="2146300" y="325258"/>
                </a:cubicBezTo>
                <a:cubicBezTo>
                  <a:pt x="2049620" y="437235"/>
                  <a:pt x="1879057" y="573026"/>
                  <a:pt x="1821043" y="650515"/>
                </a:cubicBezTo>
                <a:cubicBezTo>
                  <a:pt x="1679562" y="658421"/>
                  <a:pt x="1473193" y="647798"/>
                  <a:pt x="1383993" y="650515"/>
                </a:cubicBezTo>
                <a:cubicBezTo>
                  <a:pt x="1294793" y="653232"/>
                  <a:pt x="1117295" y="605981"/>
                  <a:pt x="983363" y="650515"/>
                </a:cubicBezTo>
                <a:cubicBezTo>
                  <a:pt x="849431" y="695049"/>
                  <a:pt x="676108" y="638218"/>
                  <a:pt x="546313" y="650515"/>
                </a:cubicBezTo>
                <a:cubicBezTo>
                  <a:pt x="416518" y="662812"/>
                  <a:pt x="224254" y="590388"/>
                  <a:pt x="0" y="650515"/>
                </a:cubicBezTo>
                <a:cubicBezTo>
                  <a:pt x="-11199" y="511773"/>
                  <a:pt x="5147" y="469670"/>
                  <a:pt x="0" y="344773"/>
                </a:cubicBezTo>
                <a:cubicBezTo>
                  <a:pt x="-5147" y="219876"/>
                  <a:pt x="2726" y="11948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75383460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التهيئة</a:t>
            </a:r>
            <a:endParaRPr lang="en-AE" sz="3200" b="1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CF3E210-1BA2-4D49-B706-8DD296A3E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2375" y="6240425"/>
            <a:ext cx="3730391" cy="65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7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F10B353-8070-477D-994F-AC4D88476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81"/>
            <a:ext cx="12171692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D5B942-31D4-4833-A6C4-501C7D1AC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138" y="1653107"/>
            <a:ext cx="3046102" cy="29506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3199A63-2E25-4922-AA12-FF3E86A26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915" y="1734926"/>
            <a:ext cx="3164949" cy="30692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61DFA1-591A-4F1B-8446-11F587910421}"/>
              </a:ext>
            </a:extLst>
          </p:cNvPr>
          <p:cNvSpPr/>
          <p:nvPr/>
        </p:nvSpPr>
        <p:spPr>
          <a:xfrm>
            <a:off x="9499836" y="86627"/>
            <a:ext cx="19976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قارن: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1D306F-9DE7-4414-9D78-1896F6130906}"/>
              </a:ext>
            </a:extLst>
          </p:cNvPr>
          <p:cNvSpPr/>
          <p:nvPr/>
        </p:nvSpPr>
        <p:spPr>
          <a:xfrm>
            <a:off x="3825480" y="821834"/>
            <a:ext cx="4073236" cy="831273"/>
          </a:xfrm>
          <a:custGeom>
            <a:avLst/>
            <a:gdLst>
              <a:gd name="connsiteX0" fmla="*/ 0 w 4073236"/>
              <a:gd name="connsiteY0" fmla="*/ 0 h 831273"/>
              <a:gd name="connsiteX1" fmla="*/ 4073236 w 4073236"/>
              <a:gd name="connsiteY1" fmla="*/ 0 h 831273"/>
              <a:gd name="connsiteX2" fmla="*/ 4073236 w 4073236"/>
              <a:gd name="connsiteY2" fmla="*/ 831273 h 831273"/>
              <a:gd name="connsiteX3" fmla="*/ 0 w 4073236"/>
              <a:gd name="connsiteY3" fmla="*/ 831273 h 831273"/>
              <a:gd name="connsiteX4" fmla="*/ 0 w 4073236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3236" h="831273" fill="none" extrusionOk="0">
                <a:moveTo>
                  <a:pt x="0" y="0"/>
                </a:moveTo>
                <a:cubicBezTo>
                  <a:pt x="685720" y="-143228"/>
                  <a:pt x="3149206" y="-134671"/>
                  <a:pt x="4073236" y="0"/>
                </a:cubicBezTo>
                <a:cubicBezTo>
                  <a:pt x="4026520" y="133484"/>
                  <a:pt x="4101311" y="506504"/>
                  <a:pt x="4073236" y="831273"/>
                </a:cubicBezTo>
                <a:cubicBezTo>
                  <a:pt x="2124905" y="741633"/>
                  <a:pt x="515153" y="939515"/>
                  <a:pt x="0" y="831273"/>
                </a:cubicBezTo>
                <a:cubicBezTo>
                  <a:pt x="-8916" y="718522"/>
                  <a:pt x="-71332" y="143874"/>
                  <a:pt x="0" y="0"/>
                </a:cubicBezTo>
                <a:close/>
              </a:path>
              <a:path w="4073236" h="831273" stroke="0" extrusionOk="0">
                <a:moveTo>
                  <a:pt x="0" y="0"/>
                </a:moveTo>
                <a:cubicBezTo>
                  <a:pt x="1382488" y="-34918"/>
                  <a:pt x="3508596" y="109485"/>
                  <a:pt x="4073236" y="0"/>
                </a:cubicBezTo>
                <a:cubicBezTo>
                  <a:pt x="4023496" y="170420"/>
                  <a:pt x="4037972" y="477730"/>
                  <a:pt x="4073236" y="831273"/>
                </a:cubicBezTo>
                <a:cubicBezTo>
                  <a:pt x="2764571" y="955067"/>
                  <a:pt x="941025" y="865767"/>
                  <a:pt x="0" y="831273"/>
                </a:cubicBezTo>
                <a:cubicBezTo>
                  <a:pt x="-1248" y="473119"/>
                  <a:pt x="-62435" y="18614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4472350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تحدث عن الفرق بين الصورتين </a:t>
            </a:r>
            <a:endParaRPr lang="en-AE" sz="28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10CCDC-7318-43C3-8568-FAE8F033BF26}"/>
              </a:ext>
            </a:extLst>
          </p:cNvPr>
          <p:cNvSpPr/>
          <p:nvPr/>
        </p:nvSpPr>
        <p:spPr>
          <a:xfrm>
            <a:off x="6602924" y="5080616"/>
            <a:ext cx="5354527" cy="831273"/>
          </a:xfrm>
          <a:custGeom>
            <a:avLst/>
            <a:gdLst>
              <a:gd name="connsiteX0" fmla="*/ 0 w 5354527"/>
              <a:gd name="connsiteY0" fmla="*/ 0 h 831273"/>
              <a:gd name="connsiteX1" fmla="*/ 5354527 w 5354527"/>
              <a:gd name="connsiteY1" fmla="*/ 0 h 831273"/>
              <a:gd name="connsiteX2" fmla="*/ 5354527 w 5354527"/>
              <a:gd name="connsiteY2" fmla="*/ 831273 h 831273"/>
              <a:gd name="connsiteX3" fmla="*/ 0 w 5354527"/>
              <a:gd name="connsiteY3" fmla="*/ 831273 h 831273"/>
              <a:gd name="connsiteX4" fmla="*/ 0 w 5354527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527" h="831273" fill="none" extrusionOk="0">
                <a:moveTo>
                  <a:pt x="0" y="0"/>
                </a:moveTo>
                <a:cubicBezTo>
                  <a:pt x="1402105" y="-143228"/>
                  <a:pt x="2875409" y="-134671"/>
                  <a:pt x="5354527" y="0"/>
                </a:cubicBezTo>
                <a:cubicBezTo>
                  <a:pt x="5307811" y="133484"/>
                  <a:pt x="5382602" y="506504"/>
                  <a:pt x="5354527" y="831273"/>
                </a:cubicBezTo>
                <a:cubicBezTo>
                  <a:pt x="4005998" y="741633"/>
                  <a:pt x="1421889" y="939515"/>
                  <a:pt x="0" y="831273"/>
                </a:cubicBezTo>
                <a:cubicBezTo>
                  <a:pt x="-8916" y="718522"/>
                  <a:pt x="-71332" y="143874"/>
                  <a:pt x="0" y="0"/>
                </a:cubicBezTo>
                <a:close/>
              </a:path>
              <a:path w="5354527" h="831273" stroke="0" extrusionOk="0">
                <a:moveTo>
                  <a:pt x="0" y="0"/>
                </a:moveTo>
                <a:cubicBezTo>
                  <a:pt x="716277" y="-34918"/>
                  <a:pt x="4655264" y="109485"/>
                  <a:pt x="5354527" y="0"/>
                </a:cubicBezTo>
                <a:cubicBezTo>
                  <a:pt x="5304787" y="170420"/>
                  <a:pt x="5319263" y="477730"/>
                  <a:pt x="5354527" y="831273"/>
                </a:cubicBezTo>
                <a:cubicBezTo>
                  <a:pt x="4715274" y="955067"/>
                  <a:pt x="2540477" y="865767"/>
                  <a:pt x="0" y="831273"/>
                </a:cubicBezTo>
                <a:cubicBezTo>
                  <a:pt x="-1248" y="473119"/>
                  <a:pt x="-62435" y="18614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4472350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ماذا نسمي المعالم التي أوجدها الله في الأرض؟  </a:t>
            </a:r>
            <a:endParaRPr lang="en-AE" sz="2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507B78-8528-4D6E-8B48-BC1AC5F00891}"/>
              </a:ext>
            </a:extLst>
          </p:cNvPr>
          <p:cNvSpPr/>
          <p:nvPr/>
        </p:nvSpPr>
        <p:spPr>
          <a:xfrm>
            <a:off x="52391" y="5064561"/>
            <a:ext cx="5861452" cy="831273"/>
          </a:xfrm>
          <a:custGeom>
            <a:avLst/>
            <a:gdLst>
              <a:gd name="connsiteX0" fmla="*/ 0 w 5861452"/>
              <a:gd name="connsiteY0" fmla="*/ 0 h 831273"/>
              <a:gd name="connsiteX1" fmla="*/ 5861452 w 5861452"/>
              <a:gd name="connsiteY1" fmla="*/ 0 h 831273"/>
              <a:gd name="connsiteX2" fmla="*/ 5861452 w 5861452"/>
              <a:gd name="connsiteY2" fmla="*/ 831273 h 831273"/>
              <a:gd name="connsiteX3" fmla="*/ 0 w 5861452"/>
              <a:gd name="connsiteY3" fmla="*/ 831273 h 831273"/>
              <a:gd name="connsiteX4" fmla="*/ 0 w 5861452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1452" h="831273" fill="none" extrusionOk="0">
                <a:moveTo>
                  <a:pt x="0" y="0"/>
                </a:moveTo>
                <a:cubicBezTo>
                  <a:pt x="798733" y="-143228"/>
                  <a:pt x="2980444" y="-134671"/>
                  <a:pt x="5861452" y="0"/>
                </a:cubicBezTo>
                <a:cubicBezTo>
                  <a:pt x="5814736" y="133484"/>
                  <a:pt x="5889527" y="506504"/>
                  <a:pt x="5861452" y="831273"/>
                </a:cubicBezTo>
                <a:cubicBezTo>
                  <a:pt x="5025061" y="741633"/>
                  <a:pt x="867981" y="939515"/>
                  <a:pt x="0" y="831273"/>
                </a:cubicBezTo>
                <a:cubicBezTo>
                  <a:pt x="-8916" y="718522"/>
                  <a:pt x="-71332" y="143874"/>
                  <a:pt x="0" y="0"/>
                </a:cubicBezTo>
                <a:close/>
              </a:path>
              <a:path w="5861452" h="831273" stroke="0" extrusionOk="0">
                <a:moveTo>
                  <a:pt x="0" y="0"/>
                </a:moveTo>
                <a:cubicBezTo>
                  <a:pt x="2573317" y="-34918"/>
                  <a:pt x="4216052" y="109485"/>
                  <a:pt x="5861452" y="0"/>
                </a:cubicBezTo>
                <a:cubicBezTo>
                  <a:pt x="5811712" y="170420"/>
                  <a:pt x="5826188" y="477730"/>
                  <a:pt x="5861452" y="831273"/>
                </a:cubicBezTo>
                <a:cubicBezTo>
                  <a:pt x="4352697" y="955067"/>
                  <a:pt x="1064812" y="865767"/>
                  <a:pt x="0" y="831273"/>
                </a:cubicBezTo>
                <a:cubicBezTo>
                  <a:pt x="-1248" y="473119"/>
                  <a:pt x="-62435" y="18614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4472350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ماذا نسمي المعالم التي صنعها الإنسان على الأرض؟  </a:t>
            </a:r>
            <a:endParaRPr lang="en-AE" sz="2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DC0C28-6099-4E10-AABB-9DC660C7E44C}"/>
              </a:ext>
            </a:extLst>
          </p:cNvPr>
          <p:cNvSpPr/>
          <p:nvPr/>
        </p:nvSpPr>
        <p:spPr>
          <a:xfrm>
            <a:off x="3825480" y="803460"/>
            <a:ext cx="4073236" cy="831273"/>
          </a:xfrm>
          <a:custGeom>
            <a:avLst/>
            <a:gdLst>
              <a:gd name="connsiteX0" fmla="*/ 0 w 4073236"/>
              <a:gd name="connsiteY0" fmla="*/ 0 h 831273"/>
              <a:gd name="connsiteX1" fmla="*/ 4073236 w 4073236"/>
              <a:gd name="connsiteY1" fmla="*/ 0 h 831273"/>
              <a:gd name="connsiteX2" fmla="*/ 4073236 w 4073236"/>
              <a:gd name="connsiteY2" fmla="*/ 831273 h 831273"/>
              <a:gd name="connsiteX3" fmla="*/ 0 w 4073236"/>
              <a:gd name="connsiteY3" fmla="*/ 831273 h 831273"/>
              <a:gd name="connsiteX4" fmla="*/ 0 w 4073236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3236" h="831273" fill="none" extrusionOk="0">
                <a:moveTo>
                  <a:pt x="0" y="0"/>
                </a:moveTo>
                <a:cubicBezTo>
                  <a:pt x="685720" y="-143228"/>
                  <a:pt x="3149206" y="-134671"/>
                  <a:pt x="4073236" y="0"/>
                </a:cubicBezTo>
                <a:cubicBezTo>
                  <a:pt x="4026520" y="133484"/>
                  <a:pt x="4101311" y="506504"/>
                  <a:pt x="4073236" y="831273"/>
                </a:cubicBezTo>
                <a:cubicBezTo>
                  <a:pt x="2124905" y="741633"/>
                  <a:pt x="515153" y="939515"/>
                  <a:pt x="0" y="831273"/>
                </a:cubicBezTo>
                <a:cubicBezTo>
                  <a:pt x="-8916" y="718522"/>
                  <a:pt x="-71332" y="143874"/>
                  <a:pt x="0" y="0"/>
                </a:cubicBezTo>
                <a:close/>
              </a:path>
              <a:path w="4073236" h="831273" stroke="0" extrusionOk="0">
                <a:moveTo>
                  <a:pt x="0" y="0"/>
                </a:moveTo>
                <a:cubicBezTo>
                  <a:pt x="1382488" y="-34918"/>
                  <a:pt x="3508596" y="109485"/>
                  <a:pt x="4073236" y="0"/>
                </a:cubicBezTo>
                <a:cubicBezTo>
                  <a:pt x="4023496" y="170420"/>
                  <a:pt x="4037972" y="477730"/>
                  <a:pt x="4073236" y="831273"/>
                </a:cubicBezTo>
                <a:cubicBezTo>
                  <a:pt x="2764571" y="955067"/>
                  <a:pt x="941025" y="865767"/>
                  <a:pt x="0" y="831273"/>
                </a:cubicBezTo>
                <a:cubicBezTo>
                  <a:pt x="-1248" y="473119"/>
                  <a:pt x="-62435" y="18614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4472350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استنتج درسنا لليوم </a:t>
            </a:r>
            <a:endParaRPr lang="en-AE" sz="2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637B1E-9237-40FA-B4A2-91B626168727}"/>
              </a:ext>
            </a:extLst>
          </p:cNvPr>
          <p:cNvSpPr/>
          <p:nvPr/>
        </p:nvSpPr>
        <p:spPr>
          <a:xfrm>
            <a:off x="2548479" y="5065934"/>
            <a:ext cx="7275477" cy="831273"/>
          </a:xfrm>
          <a:custGeom>
            <a:avLst/>
            <a:gdLst>
              <a:gd name="connsiteX0" fmla="*/ 0 w 7275477"/>
              <a:gd name="connsiteY0" fmla="*/ 0 h 831273"/>
              <a:gd name="connsiteX1" fmla="*/ 7275477 w 7275477"/>
              <a:gd name="connsiteY1" fmla="*/ 0 h 831273"/>
              <a:gd name="connsiteX2" fmla="*/ 7275477 w 7275477"/>
              <a:gd name="connsiteY2" fmla="*/ 831273 h 831273"/>
              <a:gd name="connsiteX3" fmla="*/ 0 w 7275477"/>
              <a:gd name="connsiteY3" fmla="*/ 831273 h 831273"/>
              <a:gd name="connsiteX4" fmla="*/ 0 w 7275477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5477" h="831273" fill="none" extrusionOk="0">
                <a:moveTo>
                  <a:pt x="0" y="0"/>
                </a:moveTo>
                <a:cubicBezTo>
                  <a:pt x="2406828" y="-143228"/>
                  <a:pt x="4440718" y="-134671"/>
                  <a:pt x="7275477" y="0"/>
                </a:cubicBezTo>
                <a:cubicBezTo>
                  <a:pt x="7228761" y="133484"/>
                  <a:pt x="7303552" y="506504"/>
                  <a:pt x="7275477" y="831273"/>
                </a:cubicBezTo>
                <a:cubicBezTo>
                  <a:pt x="5995138" y="741633"/>
                  <a:pt x="1762998" y="939515"/>
                  <a:pt x="0" y="831273"/>
                </a:cubicBezTo>
                <a:cubicBezTo>
                  <a:pt x="-8916" y="718522"/>
                  <a:pt x="-71332" y="143874"/>
                  <a:pt x="0" y="0"/>
                </a:cubicBezTo>
                <a:close/>
              </a:path>
              <a:path w="7275477" h="831273" stroke="0" extrusionOk="0">
                <a:moveTo>
                  <a:pt x="0" y="0"/>
                </a:moveTo>
                <a:cubicBezTo>
                  <a:pt x="2897592" y="-34918"/>
                  <a:pt x="5066105" y="109485"/>
                  <a:pt x="7275477" y="0"/>
                </a:cubicBezTo>
                <a:cubicBezTo>
                  <a:pt x="7225737" y="170420"/>
                  <a:pt x="7240213" y="477730"/>
                  <a:pt x="7275477" y="831273"/>
                </a:cubicBezTo>
                <a:cubicBezTo>
                  <a:pt x="5149109" y="955067"/>
                  <a:pt x="1326063" y="865767"/>
                  <a:pt x="0" y="831273"/>
                </a:cubicBezTo>
                <a:cubicBezTo>
                  <a:pt x="-1248" y="473119"/>
                  <a:pt x="-62435" y="18614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4472350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الجغرافيا (المعالم الطبيعية والمعالم البشرية )</a:t>
            </a:r>
            <a:endParaRPr lang="en-AE" sz="2800" b="1" dirty="0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3D8B4621-7F0A-43D7-9351-1D7CA36BF99A}"/>
              </a:ext>
            </a:extLst>
          </p:cNvPr>
          <p:cNvSpPr/>
          <p:nvPr/>
        </p:nvSpPr>
        <p:spPr>
          <a:xfrm>
            <a:off x="0" y="200385"/>
            <a:ext cx="2146300" cy="650515"/>
          </a:xfrm>
          <a:custGeom>
            <a:avLst/>
            <a:gdLst>
              <a:gd name="connsiteX0" fmla="*/ 0 w 2146300"/>
              <a:gd name="connsiteY0" fmla="*/ 0 h 650515"/>
              <a:gd name="connsiteX1" fmla="*/ 455261 w 2146300"/>
              <a:gd name="connsiteY1" fmla="*/ 0 h 650515"/>
              <a:gd name="connsiteX2" fmla="*/ 910522 w 2146300"/>
              <a:gd name="connsiteY2" fmla="*/ 0 h 650515"/>
              <a:gd name="connsiteX3" fmla="*/ 1329361 w 2146300"/>
              <a:gd name="connsiteY3" fmla="*/ 0 h 650515"/>
              <a:gd name="connsiteX4" fmla="*/ 1821043 w 2146300"/>
              <a:gd name="connsiteY4" fmla="*/ 0 h 650515"/>
              <a:gd name="connsiteX5" fmla="*/ 2146300 w 2146300"/>
              <a:gd name="connsiteY5" fmla="*/ 325258 h 650515"/>
              <a:gd name="connsiteX6" fmla="*/ 1821043 w 2146300"/>
              <a:gd name="connsiteY6" fmla="*/ 650515 h 650515"/>
              <a:gd name="connsiteX7" fmla="*/ 1365782 w 2146300"/>
              <a:gd name="connsiteY7" fmla="*/ 650515 h 650515"/>
              <a:gd name="connsiteX8" fmla="*/ 892311 w 2146300"/>
              <a:gd name="connsiteY8" fmla="*/ 650515 h 650515"/>
              <a:gd name="connsiteX9" fmla="*/ 418840 w 2146300"/>
              <a:gd name="connsiteY9" fmla="*/ 650515 h 650515"/>
              <a:gd name="connsiteX10" fmla="*/ 0 w 2146300"/>
              <a:gd name="connsiteY10" fmla="*/ 650515 h 650515"/>
              <a:gd name="connsiteX11" fmla="*/ 0 w 2146300"/>
              <a:gd name="connsiteY11" fmla="*/ 325258 h 650515"/>
              <a:gd name="connsiteX12" fmla="*/ 0 w 2146300"/>
              <a:gd name="connsiteY12" fmla="*/ 0 h 65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6300" h="650515" fill="none" extrusionOk="0">
                <a:moveTo>
                  <a:pt x="0" y="0"/>
                </a:moveTo>
                <a:cubicBezTo>
                  <a:pt x="138254" y="-7116"/>
                  <a:pt x="254844" y="48808"/>
                  <a:pt x="455261" y="0"/>
                </a:cubicBezTo>
                <a:cubicBezTo>
                  <a:pt x="655678" y="-48808"/>
                  <a:pt x="774829" y="38589"/>
                  <a:pt x="910522" y="0"/>
                </a:cubicBezTo>
                <a:cubicBezTo>
                  <a:pt x="1046215" y="-38589"/>
                  <a:pt x="1143629" y="45846"/>
                  <a:pt x="1329361" y="0"/>
                </a:cubicBezTo>
                <a:cubicBezTo>
                  <a:pt x="1515093" y="-45846"/>
                  <a:pt x="1689563" y="49064"/>
                  <a:pt x="1821043" y="0"/>
                </a:cubicBezTo>
                <a:cubicBezTo>
                  <a:pt x="1940194" y="72443"/>
                  <a:pt x="2051405" y="282167"/>
                  <a:pt x="2146300" y="325258"/>
                </a:cubicBezTo>
                <a:cubicBezTo>
                  <a:pt x="2024501" y="470571"/>
                  <a:pt x="1885061" y="531688"/>
                  <a:pt x="1821043" y="650515"/>
                </a:cubicBezTo>
                <a:cubicBezTo>
                  <a:pt x="1603065" y="660204"/>
                  <a:pt x="1581961" y="645367"/>
                  <a:pt x="1365782" y="650515"/>
                </a:cubicBezTo>
                <a:cubicBezTo>
                  <a:pt x="1149603" y="655663"/>
                  <a:pt x="1025713" y="625642"/>
                  <a:pt x="892311" y="650515"/>
                </a:cubicBezTo>
                <a:cubicBezTo>
                  <a:pt x="758909" y="675388"/>
                  <a:pt x="516333" y="648608"/>
                  <a:pt x="418840" y="650515"/>
                </a:cubicBezTo>
                <a:cubicBezTo>
                  <a:pt x="321347" y="652422"/>
                  <a:pt x="166324" y="601011"/>
                  <a:pt x="0" y="650515"/>
                </a:cubicBezTo>
                <a:cubicBezTo>
                  <a:pt x="-12816" y="571197"/>
                  <a:pt x="7514" y="460245"/>
                  <a:pt x="0" y="325258"/>
                </a:cubicBezTo>
                <a:cubicBezTo>
                  <a:pt x="-7514" y="190271"/>
                  <a:pt x="33068" y="110051"/>
                  <a:pt x="0" y="0"/>
                </a:cubicBezTo>
                <a:close/>
              </a:path>
              <a:path w="2146300" h="650515" stroke="0" extrusionOk="0">
                <a:moveTo>
                  <a:pt x="0" y="0"/>
                </a:moveTo>
                <a:cubicBezTo>
                  <a:pt x="153550" y="-42131"/>
                  <a:pt x="215849" y="42864"/>
                  <a:pt x="400629" y="0"/>
                </a:cubicBezTo>
                <a:cubicBezTo>
                  <a:pt x="585409" y="-42864"/>
                  <a:pt x="707589" y="35498"/>
                  <a:pt x="892311" y="0"/>
                </a:cubicBezTo>
                <a:cubicBezTo>
                  <a:pt x="1077033" y="-35498"/>
                  <a:pt x="1146966" y="8932"/>
                  <a:pt x="1347572" y="0"/>
                </a:cubicBezTo>
                <a:cubicBezTo>
                  <a:pt x="1548178" y="-8932"/>
                  <a:pt x="1614129" y="23260"/>
                  <a:pt x="1821043" y="0"/>
                </a:cubicBezTo>
                <a:cubicBezTo>
                  <a:pt x="1917035" y="55097"/>
                  <a:pt x="2056229" y="241018"/>
                  <a:pt x="2146300" y="325258"/>
                </a:cubicBezTo>
                <a:cubicBezTo>
                  <a:pt x="2049620" y="437235"/>
                  <a:pt x="1879057" y="573026"/>
                  <a:pt x="1821043" y="650515"/>
                </a:cubicBezTo>
                <a:cubicBezTo>
                  <a:pt x="1679562" y="658421"/>
                  <a:pt x="1473193" y="647798"/>
                  <a:pt x="1383993" y="650515"/>
                </a:cubicBezTo>
                <a:cubicBezTo>
                  <a:pt x="1294793" y="653232"/>
                  <a:pt x="1117295" y="605981"/>
                  <a:pt x="983363" y="650515"/>
                </a:cubicBezTo>
                <a:cubicBezTo>
                  <a:pt x="849431" y="695049"/>
                  <a:pt x="676108" y="638218"/>
                  <a:pt x="546313" y="650515"/>
                </a:cubicBezTo>
                <a:cubicBezTo>
                  <a:pt x="416518" y="662812"/>
                  <a:pt x="224254" y="590388"/>
                  <a:pt x="0" y="650515"/>
                </a:cubicBezTo>
                <a:cubicBezTo>
                  <a:pt x="-11199" y="511773"/>
                  <a:pt x="5147" y="469670"/>
                  <a:pt x="0" y="344773"/>
                </a:cubicBezTo>
                <a:cubicBezTo>
                  <a:pt x="-5147" y="219876"/>
                  <a:pt x="2726" y="11948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75383460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التهيئة</a:t>
            </a:r>
            <a:endParaRPr lang="en-AE" sz="32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227F84-0C4B-4489-BE10-45FAF10A6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2375" y="6240425"/>
            <a:ext cx="3730391" cy="65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26159 -0.008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86" y="-41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0741 L 0.25339 -0.0034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8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774121-7C13-4D27-BD9B-EC08569DE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81"/>
            <a:ext cx="1217169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653B9C-0C0E-491F-A331-021E4D368E0D}"/>
              </a:ext>
            </a:extLst>
          </p:cNvPr>
          <p:cNvSpPr/>
          <p:nvPr/>
        </p:nvSpPr>
        <p:spPr>
          <a:xfrm>
            <a:off x="1041400" y="673100"/>
            <a:ext cx="10642600" cy="5842000"/>
          </a:xfrm>
          <a:custGeom>
            <a:avLst/>
            <a:gdLst>
              <a:gd name="connsiteX0" fmla="*/ 0 w 10642600"/>
              <a:gd name="connsiteY0" fmla="*/ 0 h 5842000"/>
              <a:gd name="connsiteX1" fmla="*/ 804108 w 10642600"/>
              <a:gd name="connsiteY1" fmla="*/ 0 h 5842000"/>
              <a:gd name="connsiteX2" fmla="*/ 1288937 w 10642600"/>
              <a:gd name="connsiteY2" fmla="*/ 0 h 5842000"/>
              <a:gd name="connsiteX3" fmla="*/ 1773767 w 10642600"/>
              <a:gd name="connsiteY3" fmla="*/ 0 h 5842000"/>
              <a:gd name="connsiteX4" fmla="*/ 2045744 w 10642600"/>
              <a:gd name="connsiteY4" fmla="*/ 0 h 5842000"/>
              <a:gd name="connsiteX5" fmla="*/ 2424148 w 10642600"/>
              <a:gd name="connsiteY5" fmla="*/ 0 h 5842000"/>
              <a:gd name="connsiteX6" fmla="*/ 2696125 w 10642600"/>
              <a:gd name="connsiteY6" fmla="*/ 0 h 5842000"/>
              <a:gd name="connsiteX7" fmla="*/ 3287381 w 10642600"/>
              <a:gd name="connsiteY7" fmla="*/ 0 h 5842000"/>
              <a:gd name="connsiteX8" fmla="*/ 3559358 w 10642600"/>
              <a:gd name="connsiteY8" fmla="*/ 0 h 5842000"/>
              <a:gd name="connsiteX9" fmla="*/ 3937762 w 10642600"/>
              <a:gd name="connsiteY9" fmla="*/ 0 h 5842000"/>
              <a:gd name="connsiteX10" fmla="*/ 4529018 w 10642600"/>
              <a:gd name="connsiteY10" fmla="*/ 0 h 5842000"/>
              <a:gd name="connsiteX11" fmla="*/ 5013847 w 10642600"/>
              <a:gd name="connsiteY11" fmla="*/ 0 h 5842000"/>
              <a:gd name="connsiteX12" fmla="*/ 5285825 w 10642600"/>
              <a:gd name="connsiteY12" fmla="*/ 0 h 5842000"/>
              <a:gd name="connsiteX13" fmla="*/ 6089932 w 10642600"/>
              <a:gd name="connsiteY13" fmla="*/ 0 h 5842000"/>
              <a:gd name="connsiteX14" fmla="*/ 6468336 w 10642600"/>
              <a:gd name="connsiteY14" fmla="*/ 0 h 5842000"/>
              <a:gd name="connsiteX15" fmla="*/ 6953165 w 10642600"/>
              <a:gd name="connsiteY15" fmla="*/ 0 h 5842000"/>
              <a:gd name="connsiteX16" fmla="*/ 7331569 w 10642600"/>
              <a:gd name="connsiteY16" fmla="*/ 0 h 5842000"/>
              <a:gd name="connsiteX17" fmla="*/ 7603546 w 10642600"/>
              <a:gd name="connsiteY17" fmla="*/ 0 h 5842000"/>
              <a:gd name="connsiteX18" fmla="*/ 7981950 w 10642600"/>
              <a:gd name="connsiteY18" fmla="*/ 0 h 5842000"/>
              <a:gd name="connsiteX19" fmla="*/ 8253928 w 10642600"/>
              <a:gd name="connsiteY19" fmla="*/ 0 h 5842000"/>
              <a:gd name="connsiteX20" fmla="*/ 8525905 w 10642600"/>
              <a:gd name="connsiteY20" fmla="*/ 0 h 5842000"/>
              <a:gd name="connsiteX21" fmla="*/ 8904309 w 10642600"/>
              <a:gd name="connsiteY21" fmla="*/ 0 h 5842000"/>
              <a:gd name="connsiteX22" fmla="*/ 9389138 w 10642600"/>
              <a:gd name="connsiteY22" fmla="*/ 0 h 5842000"/>
              <a:gd name="connsiteX23" fmla="*/ 9767542 w 10642600"/>
              <a:gd name="connsiteY23" fmla="*/ 0 h 5842000"/>
              <a:gd name="connsiteX24" fmla="*/ 10642600 w 10642600"/>
              <a:gd name="connsiteY24" fmla="*/ 0 h 5842000"/>
              <a:gd name="connsiteX25" fmla="*/ 10642600 w 10642600"/>
              <a:gd name="connsiteY25" fmla="*/ 584200 h 5842000"/>
              <a:gd name="connsiteX26" fmla="*/ 10642600 w 10642600"/>
              <a:gd name="connsiteY26" fmla="*/ 1168400 h 5842000"/>
              <a:gd name="connsiteX27" fmla="*/ 10642600 w 10642600"/>
              <a:gd name="connsiteY27" fmla="*/ 1635760 h 5842000"/>
              <a:gd name="connsiteX28" fmla="*/ 10642600 w 10642600"/>
              <a:gd name="connsiteY28" fmla="*/ 2336800 h 5842000"/>
              <a:gd name="connsiteX29" fmla="*/ 10642600 w 10642600"/>
              <a:gd name="connsiteY29" fmla="*/ 3037840 h 5842000"/>
              <a:gd name="connsiteX30" fmla="*/ 10642600 w 10642600"/>
              <a:gd name="connsiteY30" fmla="*/ 3622040 h 5842000"/>
              <a:gd name="connsiteX31" fmla="*/ 10642600 w 10642600"/>
              <a:gd name="connsiteY31" fmla="*/ 4030980 h 5842000"/>
              <a:gd name="connsiteX32" fmla="*/ 10642600 w 10642600"/>
              <a:gd name="connsiteY32" fmla="*/ 4673600 h 5842000"/>
              <a:gd name="connsiteX33" fmla="*/ 10642600 w 10642600"/>
              <a:gd name="connsiteY33" fmla="*/ 5199380 h 5842000"/>
              <a:gd name="connsiteX34" fmla="*/ 10642600 w 10642600"/>
              <a:gd name="connsiteY34" fmla="*/ 5842000 h 5842000"/>
              <a:gd name="connsiteX35" fmla="*/ 10264196 w 10642600"/>
              <a:gd name="connsiteY35" fmla="*/ 5842000 h 5842000"/>
              <a:gd name="connsiteX36" fmla="*/ 9992219 w 10642600"/>
              <a:gd name="connsiteY36" fmla="*/ 5842000 h 5842000"/>
              <a:gd name="connsiteX37" fmla="*/ 9294537 w 10642600"/>
              <a:gd name="connsiteY37" fmla="*/ 5842000 h 5842000"/>
              <a:gd name="connsiteX38" fmla="*/ 8490430 w 10642600"/>
              <a:gd name="connsiteY38" fmla="*/ 5842000 h 5842000"/>
              <a:gd name="connsiteX39" fmla="*/ 7792748 w 10642600"/>
              <a:gd name="connsiteY39" fmla="*/ 5842000 h 5842000"/>
              <a:gd name="connsiteX40" fmla="*/ 7095067 w 10642600"/>
              <a:gd name="connsiteY40" fmla="*/ 5842000 h 5842000"/>
              <a:gd name="connsiteX41" fmla="*/ 6290959 w 10642600"/>
              <a:gd name="connsiteY41" fmla="*/ 5842000 h 5842000"/>
              <a:gd name="connsiteX42" fmla="*/ 5806130 w 10642600"/>
              <a:gd name="connsiteY42" fmla="*/ 5842000 h 5842000"/>
              <a:gd name="connsiteX43" fmla="*/ 5534152 w 10642600"/>
              <a:gd name="connsiteY43" fmla="*/ 5842000 h 5842000"/>
              <a:gd name="connsiteX44" fmla="*/ 4730044 w 10642600"/>
              <a:gd name="connsiteY44" fmla="*/ 5842000 h 5842000"/>
              <a:gd name="connsiteX45" fmla="*/ 3925937 w 10642600"/>
              <a:gd name="connsiteY45" fmla="*/ 5842000 h 5842000"/>
              <a:gd name="connsiteX46" fmla="*/ 3228255 w 10642600"/>
              <a:gd name="connsiteY46" fmla="*/ 5842000 h 5842000"/>
              <a:gd name="connsiteX47" fmla="*/ 2530574 w 10642600"/>
              <a:gd name="connsiteY47" fmla="*/ 5842000 h 5842000"/>
              <a:gd name="connsiteX48" fmla="*/ 2045744 w 10642600"/>
              <a:gd name="connsiteY48" fmla="*/ 5842000 h 5842000"/>
              <a:gd name="connsiteX49" fmla="*/ 1667341 w 10642600"/>
              <a:gd name="connsiteY49" fmla="*/ 5842000 h 5842000"/>
              <a:gd name="connsiteX50" fmla="*/ 1395363 w 10642600"/>
              <a:gd name="connsiteY50" fmla="*/ 5842000 h 5842000"/>
              <a:gd name="connsiteX51" fmla="*/ 591256 w 10642600"/>
              <a:gd name="connsiteY51" fmla="*/ 5842000 h 5842000"/>
              <a:gd name="connsiteX52" fmla="*/ 0 w 10642600"/>
              <a:gd name="connsiteY52" fmla="*/ 5842000 h 5842000"/>
              <a:gd name="connsiteX53" fmla="*/ 0 w 10642600"/>
              <a:gd name="connsiteY53" fmla="*/ 5316220 h 5842000"/>
              <a:gd name="connsiteX54" fmla="*/ 0 w 10642600"/>
              <a:gd name="connsiteY54" fmla="*/ 4848860 h 5842000"/>
              <a:gd name="connsiteX55" fmla="*/ 0 w 10642600"/>
              <a:gd name="connsiteY55" fmla="*/ 4323080 h 5842000"/>
              <a:gd name="connsiteX56" fmla="*/ 0 w 10642600"/>
              <a:gd name="connsiteY56" fmla="*/ 3680460 h 5842000"/>
              <a:gd name="connsiteX57" fmla="*/ 0 w 10642600"/>
              <a:gd name="connsiteY57" fmla="*/ 3096260 h 5842000"/>
              <a:gd name="connsiteX58" fmla="*/ 0 w 10642600"/>
              <a:gd name="connsiteY58" fmla="*/ 2453640 h 5842000"/>
              <a:gd name="connsiteX59" fmla="*/ 0 w 10642600"/>
              <a:gd name="connsiteY59" fmla="*/ 2044700 h 5842000"/>
              <a:gd name="connsiteX60" fmla="*/ 0 w 10642600"/>
              <a:gd name="connsiteY60" fmla="*/ 1577340 h 5842000"/>
              <a:gd name="connsiteX61" fmla="*/ 0 w 10642600"/>
              <a:gd name="connsiteY61" fmla="*/ 934720 h 5842000"/>
              <a:gd name="connsiteX62" fmla="*/ 0 w 10642600"/>
              <a:gd name="connsiteY62" fmla="*/ 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0642600" h="5842000" fill="none" extrusionOk="0">
                <a:moveTo>
                  <a:pt x="0" y="0"/>
                </a:moveTo>
                <a:cubicBezTo>
                  <a:pt x="353090" y="-51811"/>
                  <a:pt x="449525" y="39544"/>
                  <a:pt x="804108" y="0"/>
                </a:cubicBezTo>
                <a:cubicBezTo>
                  <a:pt x="1158691" y="-39544"/>
                  <a:pt x="1094483" y="48175"/>
                  <a:pt x="1288937" y="0"/>
                </a:cubicBezTo>
                <a:cubicBezTo>
                  <a:pt x="1483391" y="-48175"/>
                  <a:pt x="1594754" y="2695"/>
                  <a:pt x="1773767" y="0"/>
                </a:cubicBezTo>
                <a:cubicBezTo>
                  <a:pt x="1952780" y="-2695"/>
                  <a:pt x="1912073" y="7262"/>
                  <a:pt x="2045744" y="0"/>
                </a:cubicBezTo>
                <a:cubicBezTo>
                  <a:pt x="2179415" y="-7262"/>
                  <a:pt x="2246302" y="20401"/>
                  <a:pt x="2424148" y="0"/>
                </a:cubicBezTo>
                <a:cubicBezTo>
                  <a:pt x="2601994" y="-20401"/>
                  <a:pt x="2634482" y="3302"/>
                  <a:pt x="2696125" y="0"/>
                </a:cubicBezTo>
                <a:cubicBezTo>
                  <a:pt x="2757768" y="-3302"/>
                  <a:pt x="3033389" y="54943"/>
                  <a:pt x="3287381" y="0"/>
                </a:cubicBezTo>
                <a:cubicBezTo>
                  <a:pt x="3541373" y="-54943"/>
                  <a:pt x="3430044" y="4311"/>
                  <a:pt x="3559358" y="0"/>
                </a:cubicBezTo>
                <a:cubicBezTo>
                  <a:pt x="3688672" y="-4311"/>
                  <a:pt x="3794890" y="7420"/>
                  <a:pt x="3937762" y="0"/>
                </a:cubicBezTo>
                <a:cubicBezTo>
                  <a:pt x="4080634" y="-7420"/>
                  <a:pt x="4233782" y="32155"/>
                  <a:pt x="4529018" y="0"/>
                </a:cubicBezTo>
                <a:cubicBezTo>
                  <a:pt x="4824254" y="-32155"/>
                  <a:pt x="4792329" y="35081"/>
                  <a:pt x="5013847" y="0"/>
                </a:cubicBezTo>
                <a:cubicBezTo>
                  <a:pt x="5235365" y="-35081"/>
                  <a:pt x="5168962" y="2648"/>
                  <a:pt x="5285825" y="0"/>
                </a:cubicBezTo>
                <a:cubicBezTo>
                  <a:pt x="5402688" y="-2648"/>
                  <a:pt x="5716417" y="40104"/>
                  <a:pt x="6089932" y="0"/>
                </a:cubicBezTo>
                <a:cubicBezTo>
                  <a:pt x="6463447" y="-40104"/>
                  <a:pt x="6375488" y="36265"/>
                  <a:pt x="6468336" y="0"/>
                </a:cubicBezTo>
                <a:cubicBezTo>
                  <a:pt x="6561184" y="-36265"/>
                  <a:pt x="6841417" y="695"/>
                  <a:pt x="6953165" y="0"/>
                </a:cubicBezTo>
                <a:cubicBezTo>
                  <a:pt x="7064913" y="-695"/>
                  <a:pt x="7228655" y="31622"/>
                  <a:pt x="7331569" y="0"/>
                </a:cubicBezTo>
                <a:cubicBezTo>
                  <a:pt x="7434483" y="-31622"/>
                  <a:pt x="7499172" y="17071"/>
                  <a:pt x="7603546" y="0"/>
                </a:cubicBezTo>
                <a:cubicBezTo>
                  <a:pt x="7707920" y="-17071"/>
                  <a:pt x="7824599" y="33426"/>
                  <a:pt x="7981950" y="0"/>
                </a:cubicBezTo>
                <a:cubicBezTo>
                  <a:pt x="8139301" y="-33426"/>
                  <a:pt x="8127459" y="29322"/>
                  <a:pt x="8253928" y="0"/>
                </a:cubicBezTo>
                <a:cubicBezTo>
                  <a:pt x="8380397" y="-29322"/>
                  <a:pt x="8446881" y="28970"/>
                  <a:pt x="8525905" y="0"/>
                </a:cubicBezTo>
                <a:cubicBezTo>
                  <a:pt x="8604929" y="-28970"/>
                  <a:pt x="8785203" y="25178"/>
                  <a:pt x="8904309" y="0"/>
                </a:cubicBezTo>
                <a:cubicBezTo>
                  <a:pt x="9023415" y="-25178"/>
                  <a:pt x="9172394" y="31015"/>
                  <a:pt x="9389138" y="0"/>
                </a:cubicBezTo>
                <a:cubicBezTo>
                  <a:pt x="9605882" y="-31015"/>
                  <a:pt x="9658919" y="18464"/>
                  <a:pt x="9767542" y="0"/>
                </a:cubicBezTo>
                <a:cubicBezTo>
                  <a:pt x="9876165" y="-18464"/>
                  <a:pt x="10423918" y="62092"/>
                  <a:pt x="10642600" y="0"/>
                </a:cubicBezTo>
                <a:cubicBezTo>
                  <a:pt x="10668526" y="163697"/>
                  <a:pt x="10614601" y="336804"/>
                  <a:pt x="10642600" y="584200"/>
                </a:cubicBezTo>
                <a:cubicBezTo>
                  <a:pt x="10670599" y="831596"/>
                  <a:pt x="10616631" y="990498"/>
                  <a:pt x="10642600" y="1168400"/>
                </a:cubicBezTo>
                <a:cubicBezTo>
                  <a:pt x="10668569" y="1346302"/>
                  <a:pt x="10592452" y="1426119"/>
                  <a:pt x="10642600" y="1635760"/>
                </a:cubicBezTo>
                <a:cubicBezTo>
                  <a:pt x="10692748" y="1845401"/>
                  <a:pt x="10603338" y="2052148"/>
                  <a:pt x="10642600" y="2336800"/>
                </a:cubicBezTo>
                <a:cubicBezTo>
                  <a:pt x="10681862" y="2621452"/>
                  <a:pt x="10641197" y="2794379"/>
                  <a:pt x="10642600" y="3037840"/>
                </a:cubicBezTo>
                <a:cubicBezTo>
                  <a:pt x="10644003" y="3281301"/>
                  <a:pt x="10612121" y="3484559"/>
                  <a:pt x="10642600" y="3622040"/>
                </a:cubicBezTo>
                <a:cubicBezTo>
                  <a:pt x="10673079" y="3759521"/>
                  <a:pt x="10613955" y="3844403"/>
                  <a:pt x="10642600" y="4030980"/>
                </a:cubicBezTo>
                <a:cubicBezTo>
                  <a:pt x="10671245" y="4217557"/>
                  <a:pt x="10589843" y="4451830"/>
                  <a:pt x="10642600" y="4673600"/>
                </a:cubicBezTo>
                <a:cubicBezTo>
                  <a:pt x="10695357" y="4895370"/>
                  <a:pt x="10591304" y="5041951"/>
                  <a:pt x="10642600" y="5199380"/>
                </a:cubicBezTo>
                <a:cubicBezTo>
                  <a:pt x="10693896" y="5356809"/>
                  <a:pt x="10595159" y="5620314"/>
                  <a:pt x="10642600" y="5842000"/>
                </a:cubicBezTo>
                <a:cubicBezTo>
                  <a:pt x="10454430" y="5875252"/>
                  <a:pt x="10406851" y="5830613"/>
                  <a:pt x="10264196" y="5842000"/>
                </a:cubicBezTo>
                <a:cubicBezTo>
                  <a:pt x="10121541" y="5853387"/>
                  <a:pt x="10085488" y="5824665"/>
                  <a:pt x="9992219" y="5842000"/>
                </a:cubicBezTo>
                <a:cubicBezTo>
                  <a:pt x="9898950" y="5859335"/>
                  <a:pt x="9610155" y="5792579"/>
                  <a:pt x="9294537" y="5842000"/>
                </a:cubicBezTo>
                <a:cubicBezTo>
                  <a:pt x="8978919" y="5891421"/>
                  <a:pt x="8850075" y="5753655"/>
                  <a:pt x="8490430" y="5842000"/>
                </a:cubicBezTo>
                <a:cubicBezTo>
                  <a:pt x="8130785" y="5930345"/>
                  <a:pt x="8039201" y="5793582"/>
                  <a:pt x="7792748" y="5842000"/>
                </a:cubicBezTo>
                <a:cubicBezTo>
                  <a:pt x="7546295" y="5890418"/>
                  <a:pt x="7313765" y="5832552"/>
                  <a:pt x="7095067" y="5842000"/>
                </a:cubicBezTo>
                <a:cubicBezTo>
                  <a:pt x="6876369" y="5851448"/>
                  <a:pt x="6542523" y="5807234"/>
                  <a:pt x="6290959" y="5842000"/>
                </a:cubicBezTo>
                <a:cubicBezTo>
                  <a:pt x="6039395" y="5876766"/>
                  <a:pt x="6006908" y="5835559"/>
                  <a:pt x="5806130" y="5842000"/>
                </a:cubicBezTo>
                <a:cubicBezTo>
                  <a:pt x="5605352" y="5848441"/>
                  <a:pt x="5625663" y="5826384"/>
                  <a:pt x="5534152" y="5842000"/>
                </a:cubicBezTo>
                <a:cubicBezTo>
                  <a:pt x="5442641" y="5857616"/>
                  <a:pt x="5016550" y="5751862"/>
                  <a:pt x="4730044" y="5842000"/>
                </a:cubicBezTo>
                <a:cubicBezTo>
                  <a:pt x="4443538" y="5932138"/>
                  <a:pt x="4171499" y="5781186"/>
                  <a:pt x="3925937" y="5842000"/>
                </a:cubicBezTo>
                <a:cubicBezTo>
                  <a:pt x="3680375" y="5902814"/>
                  <a:pt x="3484593" y="5795063"/>
                  <a:pt x="3228255" y="5842000"/>
                </a:cubicBezTo>
                <a:cubicBezTo>
                  <a:pt x="2971917" y="5888937"/>
                  <a:pt x="2695095" y="5837151"/>
                  <a:pt x="2530574" y="5842000"/>
                </a:cubicBezTo>
                <a:cubicBezTo>
                  <a:pt x="2366053" y="5846849"/>
                  <a:pt x="2160937" y="5812622"/>
                  <a:pt x="2045744" y="5842000"/>
                </a:cubicBezTo>
                <a:cubicBezTo>
                  <a:pt x="1930551" y="5871378"/>
                  <a:pt x="1771971" y="5830579"/>
                  <a:pt x="1667341" y="5842000"/>
                </a:cubicBezTo>
                <a:cubicBezTo>
                  <a:pt x="1562711" y="5853421"/>
                  <a:pt x="1524531" y="5838804"/>
                  <a:pt x="1395363" y="5842000"/>
                </a:cubicBezTo>
                <a:cubicBezTo>
                  <a:pt x="1266195" y="5845196"/>
                  <a:pt x="884128" y="5790424"/>
                  <a:pt x="591256" y="5842000"/>
                </a:cubicBezTo>
                <a:cubicBezTo>
                  <a:pt x="298384" y="5893576"/>
                  <a:pt x="239347" y="5792559"/>
                  <a:pt x="0" y="5842000"/>
                </a:cubicBezTo>
                <a:cubicBezTo>
                  <a:pt x="-30132" y="5662207"/>
                  <a:pt x="61257" y="5430938"/>
                  <a:pt x="0" y="5316220"/>
                </a:cubicBezTo>
                <a:cubicBezTo>
                  <a:pt x="-61257" y="5201502"/>
                  <a:pt x="17749" y="4995955"/>
                  <a:pt x="0" y="4848860"/>
                </a:cubicBezTo>
                <a:cubicBezTo>
                  <a:pt x="-17749" y="4701765"/>
                  <a:pt x="47040" y="4545908"/>
                  <a:pt x="0" y="4323080"/>
                </a:cubicBezTo>
                <a:cubicBezTo>
                  <a:pt x="-47040" y="4100252"/>
                  <a:pt x="69227" y="3913221"/>
                  <a:pt x="0" y="3680460"/>
                </a:cubicBezTo>
                <a:cubicBezTo>
                  <a:pt x="-69227" y="3447699"/>
                  <a:pt x="68809" y="3375181"/>
                  <a:pt x="0" y="3096260"/>
                </a:cubicBezTo>
                <a:cubicBezTo>
                  <a:pt x="-68809" y="2817339"/>
                  <a:pt x="69196" y="2640616"/>
                  <a:pt x="0" y="2453640"/>
                </a:cubicBezTo>
                <a:cubicBezTo>
                  <a:pt x="-69196" y="2266664"/>
                  <a:pt x="16328" y="2193758"/>
                  <a:pt x="0" y="2044700"/>
                </a:cubicBezTo>
                <a:cubicBezTo>
                  <a:pt x="-16328" y="1895642"/>
                  <a:pt x="13452" y="1765471"/>
                  <a:pt x="0" y="1577340"/>
                </a:cubicBezTo>
                <a:cubicBezTo>
                  <a:pt x="-13452" y="1389209"/>
                  <a:pt x="64779" y="1121973"/>
                  <a:pt x="0" y="934720"/>
                </a:cubicBezTo>
                <a:cubicBezTo>
                  <a:pt x="-64779" y="747467"/>
                  <a:pt x="14706" y="209609"/>
                  <a:pt x="0" y="0"/>
                </a:cubicBezTo>
                <a:close/>
              </a:path>
              <a:path w="10642600" h="5842000" stroke="0" extrusionOk="0">
                <a:moveTo>
                  <a:pt x="0" y="0"/>
                </a:moveTo>
                <a:cubicBezTo>
                  <a:pt x="140152" y="-7430"/>
                  <a:pt x="433798" y="79328"/>
                  <a:pt x="697682" y="0"/>
                </a:cubicBezTo>
                <a:cubicBezTo>
                  <a:pt x="961566" y="-79328"/>
                  <a:pt x="907941" y="12775"/>
                  <a:pt x="969659" y="0"/>
                </a:cubicBezTo>
                <a:cubicBezTo>
                  <a:pt x="1031377" y="-12775"/>
                  <a:pt x="1239160" y="19038"/>
                  <a:pt x="1348063" y="0"/>
                </a:cubicBezTo>
                <a:cubicBezTo>
                  <a:pt x="1456966" y="-19038"/>
                  <a:pt x="1604941" y="26817"/>
                  <a:pt x="1832892" y="0"/>
                </a:cubicBezTo>
                <a:cubicBezTo>
                  <a:pt x="2060843" y="-26817"/>
                  <a:pt x="2187872" y="27753"/>
                  <a:pt x="2530574" y="0"/>
                </a:cubicBezTo>
                <a:cubicBezTo>
                  <a:pt x="2873276" y="-27753"/>
                  <a:pt x="3033771" y="73416"/>
                  <a:pt x="3334681" y="0"/>
                </a:cubicBezTo>
                <a:cubicBezTo>
                  <a:pt x="3635591" y="-73416"/>
                  <a:pt x="3613495" y="43244"/>
                  <a:pt x="3713085" y="0"/>
                </a:cubicBezTo>
                <a:cubicBezTo>
                  <a:pt x="3812675" y="-43244"/>
                  <a:pt x="3959499" y="31632"/>
                  <a:pt x="4197914" y="0"/>
                </a:cubicBezTo>
                <a:cubicBezTo>
                  <a:pt x="4436329" y="-31632"/>
                  <a:pt x="4468523" y="22195"/>
                  <a:pt x="4576318" y="0"/>
                </a:cubicBezTo>
                <a:cubicBezTo>
                  <a:pt x="4684113" y="-22195"/>
                  <a:pt x="4724855" y="29459"/>
                  <a:pt x="4848296" y="0"/>
                </a:cubicBezTo>
                <a:cubicBezTo>
                  <a:pt x="4971737" y="-29459"/>
                  <a:pt x="5424551" y="34456"/>
                  <a:pt x="5652403" y="0"/>
                </a:cubicBezTo>
                <a:cubicBezTo>
                  <a:pt x="5880255" y="-34456"/>
                  <a:pt x="6043865" y="65902"/>
                  <a:pt x="6243659" y="0"/>
                </a:cubicBezTo>
                <a:cubicBezTo>
                  <a:pt x="6443453" y="-65902"/>
                  <a:pt x="6685505" y="29528"/>
                  <a:pt x="6941340" y="0"/>
                </a:cubicBezTo>
                <a:cubicBezTo>
                  <a:pt x="7197175" y="-29528"/>
                  <a:pt x="7272479" y="27052"/>
                  <a:pt x="7426170" y="0"/>
                </a:cubicBezTo>
                <a:cubicBezTo>
                  <a:pt x="7579861" y="-27052"/>
                  <a:pt x="7869464" y="3161"/>
                  <a:pt x="8017425" y="0"/>
                </a:cubicBezTo>
                <a:cubicBezTo>
                  <a:pt x="8165387" y="-3161"/>
                  <a:pt x="8328979" y="64848"/>
                  <a:pt x="8608681" y="0"/>
                </a:cubicBezTo>
                <a:cubicBezTo>
                  <a:pt x="8888383" y="-64848"/>
                  <a:pt x="8855013" y="31247"/>
                  <a:pt x="8987084" y="0"/>
                </a:cubicBezTo>
                <a:cubicBezTo>
                  <a:pt x="9119155" y="-31247"/>
                  <a:pt x="9492509" y="71556"/>
                  <a:pt x="9684766" y="0"/>
                </a:cubicBezTo>
                <a:cubicBezTo>
                  <a:pt x="9877023" y="-71556"/>
                  <a:pt x="10197493" y="11183"/>
                  <a:pt x="10642600" y="0"/>
                </a:cubicBezTo>
                <a:cubicBezTo>
                  <a:pt x="10673518" y="147390"/>
                  <a:pt x="10599459" y="488546"/>
                  <a:pt x="10642600" y="701040"/>
                </a:cubicBezTo>
                <a:cubicBezTo>
                  <a:pt x="10685741" y="913534"/>
                  <a:pt x="10578327" y="1030630"/>
                  <a:pt x="10642600" y="1285240"/>
                </a:cubicBezTo>
                <a:cubicBezTo>
                  <a:pt x="10706873" y="1539850"/>
                  <a:pt x="10613172" y="1571806"/>
                  <a:pt x="10642600" y="1694180"/>
                </a:cubicBezTo>
                <a:cubicBezTo>
                  <a:pt x="10672028" y="1816554"/>
                  <a:pt x="10602209" y="2022958"/>
                  <a:pt x="10642600" y="2161540"/>
                </a:cubicBezTo>
                <a:cubicBezTo>
                  <a:pt x="10682991" y="2300122"/>
                  <a:pt x="10605512" y="2522379"/>
                  <a:pt x="10642600" y="2745740"/>
                </a:cubicBezTo>
                <a:cubicBezTo>
                  <a:pt x="10679688" y="2969101"/>
                  <a:pt x="10627121" y="3199312"/>
                  <a:pt x="10642600" y="3329940"/>
                </a:cubicBezTo>
                <a:cubicBezTo>
                  <a:pt x="10658079" y="3460568"/>
                  <a:pt x="10576843" y="3697295"/>
                  <a:pt x="10642600" y="3972560"/>
                </a:cubicBezTo>
                <a:cubicBezTo>
                  <a:pt x="10708357" y="4247825"/>
                  <a:pt x="10574747" y="4457748"/>
                  <a:pt x="10642600" y="4615180"/>
                </a:cubicBezTo>
                <a:cubicBezTo>
                  <a:pt x="10710453" y="4772612"/>
                  <a:pt x="10602527" y="5009272"/>
                  <a:pt x="10642600" y="5199380"/>
                </a:cubicBezTo>
                <a:cubicBezTo>
                  <a:pt x="10682673" y="5389488"/>
                  <a:pt x="10611305" y="5550096"/>
                  <a:pt x="10642600" y="5842000"/>
                </a:cubicBezTo>
                <a:cubicBezTo>
                  <a:pt x="10315047" y="5883198"/>
                  <a:pt x="10194112" y="5776986"/>
                  <a:pt x="9944918" y="5842000"/>
                </a:cubicBezTo>
                <a:cubicBezTo>
                  <a:pt x="9695724" y="5907014"/>
                  <a:pt x="9749864" y="5799785"/>
                  <a:pt x="9566515" y="5842000"/>
                </a:cubicBezTo>
                <a:cubicBezTo>
                  <a:pt x="9383166" y="5884215"/>
                  <a:pt x="9239194" y="5793960"/>
                  <a:pt x="8975259" y="5842000"/>
                </a:cubicBezTo>
                <a:cubicBezTo>
                  <a:pt x="8711324" y="5890040"/>
                  <a:pt x="8691276" y="5805549"/>
                  <a:pt x="8596856" y="5842000"/>
                </a:cubicBezTo>
                <a:cubicBezTo>
                  <a:pt x="8502436" y="5878451"/>
                  <a:pt x="8427903" y="5815627"/>
                  <a:pt x="8324878" y="5842000"/>
                </a:cubicBezTo>
                <a:cubicBezTo>
                  <a:pt x="8221853" y="5868373"/>
                  <a:pt x="7682731" y="5819493"/>
                  <a:pt x="7520771" y="5842000"/>
                </a:cubicBezTo>
                <a:cubicBezTo>
                  <a:pt x="7358811" y="5864507"/>
                  <a:pt x="6939463" y="5767096"/>
                  <a:pt x="6716663" y="5842000"/>
                </a:cubicBezTo>
                <a:cubicBezTo>
                  <a:pt x="6493863" y="5916904"/>
                  <a:pt x="6562811" y="5826845"/>
                  <a:pt x="6444686" y="5842000"/>
                </a:cubicBezTo>
                <a:cubicBezTo>
                  <a:pt x="6326561" y="5857155"/>
                  <a:pt x="6007944" y="5807138"/>
                  <a:pt x="5853430" y="5842000"/>
                </a:cubicBezTo>
                <a:cubicBezTo>
                  <a:pt x="5698916" y="5876862"/>
                  <a:pt x="5416931" y="5828199"/>
                  <a:pt x="5049322" y="5842000"/>
                </a:cubicBezTo>
                <a:cubicBezTo>
                  <a:pt x="4681713" y="5855801"/>
                  <a:pt x="4596194" y="5790710"/>
                  <a:pt x="4458067" y="5842000"/>
                </a:cubicBezTo>
                <a:cubicBezTo>
                  <a:pt x="4319940" y="5893290"/>
                  <a:pt x="3839634" y="5766279"/>
                  <a:pt x="3653959" y="5842000"/>
                </a:cubicBezTo>
                <a:cubicBezTo>
                  <a:pt x="3468284" y="5917721"/>
                  <a:pt x="3201677" y="5772263"/>
                  <a:pt x="2956278" y="5842000"/>
                </a:cubicBezTo>
                <a:cubicBezTo>
                  <a:pt x="2710879" y="5911737"/>
                  <a:pt x="2598009" y="5841038"/>
                  <a:pt x="2471448" y="5842000"/>
                </a:cubicBezTo>
                <a:cubicBezTo>
                  <a:pt x="2344887" y="5842962"/>
                  <a:pt x="2173097" y="5783931"/>
                  <a:pt x="1880193" y="5842000"/>
                </a:cubicBezTo>
                <a:cubicBezTo>
                  <a:pt x="1587290" y="5900069"/>
                  <a:pt x="1452598" y="5767905"/>
                  <a:pt x="1182511" y="5842000"/>
                </a:cubicBezTo>
                <a:cubicBezTo>
                  <a:pt x="912424" y="5916095"/>
                  <a:pt x="955422" y="5803679"/>
                  <a:pt x="804108" y="5842000"/>
                </a:cubicBezTo>
                <a:cubicBezTo>
                  <a:pt x="652794" y="5880321"/>
                  <a:pt x="312759" y="5823415"/>
                  <a:pt x="0" y="5842000"/>
                </a:cubicBezTo>
                <a:cubicBezTo>
                  <a:pt x="-16887" y="5559016"/>
                  <a:pt x="14829" y="5390815"/>
                  <a:pt x="0" y="5199380"/>
                </a:cubicBezTo>
                <a:cubicBezTo>
                  <a:pt x="-14829" y="5007945"/>
                  <a:pt x="10834" y="4669435"/>
                  <a:pt x="0" y="4498340"/>
                </a:cubicBezTo>
                <a:cubicBezTo>
                  <a:pt x="-10834" y="4327245"/>
                  <a:pt x="13054" y="4143966"/>
                  <a:pt x="0" y="4030980"/>
                </a:cubicBezTo>
                <a:cubicBezTo>
                  <a:pt x="-13054" y="3917994"/>
                  <a:pt x="1096" y="3810707"/>
                  <a:pt x="0" y="3622040"/>
                </a:cubicBezTo>
                <a:cubicBezTo>
                  <a:pt x="-1096" y="3433373"/>
                  <a:pt x="39668" y="3258932"/>
                  <a:pt x="0" y="3096260"/>
                </a:cubicBezTo>
                <a:cubicBezTo>
                  <a:pt x="-39668" y="2933588"/>
                  <a:pt x="34999" y="2853908"/>
                  <a:pt x="0" y="2687320"/>
                </a:cubicBezTo>
                <a:cubicBezTo>
                  <a:pt x="-34999" y="2520732"/>
                  <a:pt x="1958" y="2403853"/>
                  <a:pt x="0" y="2278380"/>
                </a:cubicBezTo>
                <a:cubicBezTo>
                  <a:pt x="-1958" y="2152907"/>
                  <a:pt x="30085" y="1953101"/>
                  <a:pt x="0" y="1694180"/>
                </a:cubicBezTo>
                <a:cubicBezTo>
                  <a:pt x="-30085" y="1435259"/>
                  <a:pt x="26119" y="1307014"/>
                  <a:pt x="0" y="1168400"/>
                </a:cubicBezTo>
                <a:cubicBezTo>
                  <a:pt x="-26119" y="1029786"/>
                  <a:pt x="34641" y="882478"/>
                  <a:pt x="0" y="701040"/>
                </a:cubicBezTo>
                <a:cubicBezTo>
                  <a:pt x="-34641" y="519602"/>
                  <a:pt x="14506" y="30875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40601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9DFDFA-43FC-48FA-96EA-691130D12D31}"/>
              </a:ext>
            </a:extLst>
          </p:cNvPr>
          <p:cNvSpPr/>
          <p:nvPr/>
        </p:nvSpPr>
        <p:spPr>
          <a:xfrm>
            <a:off x="3045416" y="1187866"/>
            <a:ext cx="85523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يحدد المتعلم المعالم الطبيعية الرئيسية لسطح الأرض . 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899AA6-2E5C-45E9-975C-4F7E9CC83F82}"/>
              </a:ext>
            </a:extLst>
          </p:cNvPr>
          <p:cNvSpPr/>
          <p:nvPr/>
        </p:nvSpPr>
        <p:spPr>
          <a:xfrm>
            <a:off x="2583750" y="3523300"/>
            <a:ext cx="90140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يحدد المتعلم المعالم البشرية والطبيعية في دولتنا الحبيبة  .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29C936-82DD-4538-ADE4-E396A7267D37}"/>
              </a:ext>
            </a:extLst>
          </p:cNvPr>
          <p:cNvSpPr/>
          <p:nvPr/>
        </p:nvSpPr>
        <p:spPr>
          <a:xfrm>
            <a:off x="3715471" y="2345410"/>
            <a:ext cx="78822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يميز المتعلم بين  المعالم الطبيعية والمعالم البشرية.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0DB16C1-E899-4D10-8CE1-9FBE46C13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299" y="4192571"/>
            <a:ext cx="4737101" cy="28246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4E8C1ED1-0AA3-491E-ADCE-FC21A62E5A3F}"/>
              </a:ext>
            </a:extLst>
          </p:cNvPr>
          <p:cNvSpPr/>
          <p:nvPr/>
        </p:nvSpPr>
        <p:spPr>
          <a:xfrm>
            <a:off x="0" y="200385"/>
            <a:ext cx="2146300" cy="650515"/>
          </a:xfrm>
          <a:custGeom>
            <a:avLst/>
            <a:gdLst>
              <a:gd name="connsiteX0" fmla="*/ 0 w 2146300"/>
              <a:gd name="connsiteY0" fmla="*/ 0 h 650515"/>
              <a:gd name="connsiteX1" fmla="*/ 455261 w 2146300"/>
              <a:gd name="connsiteY1" fmla="*/ 0 h 650515"/>
              <a:gd name="connsiteX2" fmla="*/ 910522 w 2146300"/>
              <a:gd name="connsiteY2" fmla="*/ 0 h 650515"/>
              <a:gd name="connsiteX3" fmla="*/ 1329361 w 2146300"/>
              <a:gd name="connsiteY3" fmla="*/ 0 h 650515"/>
              <a:gd name="connsiteX4" fmla="*/ 1821043 w 2146300"/>
              <a:gd name="connsiteY4" fmla="*/ 0 h 650515"/>
              <a:gd name="connsiteX5" fmla="*/ 2146300 w 2146300"/>
              <a:gd name="connsiteY5" fmla="*/ 325258 h 650515"/>
              <a:gd name="connsiteX6" fmla="*/ 1821043 w 2146300"/>
              <a:gd name="connsiteY6" fmla="*/ 650515 h 650515"/>
              <a:gd name="connsiteX7" fmla="*/ 1365782 w 2146300"/>
              <a:gd name="connsiteY7" fmla="*/ 650515 h 650515"/>
              <a:gd name="connsiteX8" fmla="*/ 892311 w 2146300"/>
              <a:gd name="connsiteY8" fmla="*/ 650515 h 650515"/>
              <a:gd name="connsiteX9" fmla="*/ 418840 w 2146300"/>
              <a:gd name="connsiteY9" fmla="*/ 650515 h 650515"/>
              <a:gd name="connsiteX10" fmla="*/ 0 w 2146300"/>
              <a:gd name="connsiteY10" fmla="*/ 650515 h 650515"/>
              <a:gd name="connsiteX11" fmla="*/ 0 w 2146300"/>
              <a:gd name="connsiteY11" fmla="*/ 325258 h 650515"/>
              <a:gd name="connsiteX12" fmla="*/ 0 w 2146300"/>
              <a:gd name="connsiteY12" fmla="*/ 0 h 65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6300" h="650515" fill="none" extrusionOk="0">
                <a:moveTo>
                  <a:pt x="0" y="0"/>
                </a:moveTo>
                <a:cubicBezTo>
                  <a:pt x="138254" y="-7116"/>
                  <a:pt x="254844" y="48808"/>
                  <a:pt x="455261" y="0"/>
                </a:cubicBezTo>
                <a:cubicBezTo>
                  <a:pt x="655678" y="-48808"/>
                  <a:pt x="774829" y="38589"/>
                  <a:pt x="910522" y="0"/>
                </a:cubicBezTo>
                <a:cubicBezTo>
                  <a:pt x="1046215" y="-38589"/>
                  <a:pt x="1143629" y="45846"/>
                  <a:pt x="1329361" y="0"/>
                </a:cubicBezTo>
                <a:cubicBezTo>
                  <a:pt x="1515093" y="-45846"/>
                  <a:pt x="1689563" y="49064"/>
                  <a:pt x="1821043" y="0"/>
                </a:cubicBezTo>
                <a:cubicBezTo>
                  <a:pt x="1940194" y="72443"/>
                  <a:pt x="2051405" y="282167"/>
                  <a:pt x="2146300" y="325258"/>
                </a:cubicBezTo>
                <a:cubicBezTo>
                  <a:pt x="2024501" y="470571"/>
                  <a:pt x="1885061" y="531688"/>
                  <a:pt x="1821043" y="650515"/>
                </a:cubicBezTo>
                <a:cubicBezTo>
                  <a:pt x="1603065" y="660204"/>
                  <a:pt x="1581961" y="645367"/>
                  <a:pt x="1365782" y="650515"/>
                </a:cubicBezTo>
                <a:cubicBezTo>
                  <a:pt x="1149603" y="655663"/>
                  <a:pt x="1025713" y="625642"/>
                  <a:pt x="892311" y="650515"/>
                </a:cubicBezTo>
                <a:cubicBezTo>
                  <a:pt x="758909" y="675388"/>
                  <a:pt x="516333" y="648608"/>
                  <a:pt x="418840" y="650515"/>
                </a:cubicBezTo>
                <a:cubicBezTo>
                  <a:pt x="321347" y="652422"/>
                  <a:pt x="166324" y="601011"/>
                  <a:pt x="0" y="650515"/>
                </a:cubicBezTo>
                <a:cubicBezTo>
                  <a:pt x="-12816" y="571197"/>
                  <a:pt x="7514" y="460245"/>
                  <a:pt x="0" y="325258"/>
                </a:cubicBezTo>
                <a:cubicBezTo>
                  <a:pt x="-7514" y="190271"/>
                  <a:pt x="33068" y="110051"/>
                  <a:pt x="0" y="0"/>
                </a:cubicBezTo>
                <a:close/>
              </a:path>
              <a:path w="2146300" h="650515" stroke="0" extrusionOk="0">
                <a:moveTo>
                  <a:pt x="0" y="0"/>
                </a:moveTo>
                <a:cubicBezTo>
                  <a:pt x="153550" y="-42131"/>
                  <a:pt x="215849" y="42864"/>
                  <a:pt x="400629" y="0"/>
                </a:cubicBezTo>
                <a:cubicBezTo>
                  <a:pt x="585409" y="-42864"/>
                  <a:pt x="707589" y="35498"/>
                  <a:pt x="892311" y="0"/>
                </a:cubicBezTo>
                <a:cubicBezTo>
                  <a:pt x="1077033" y="-35498"/>
                  <a:pt x="1146966" y="8932"/>
                  <a:pt x="1347572" y="0"/>
                </a:cubicBezTo>
                <a:cubicBezTo>
                  <a:pt x="1548178" y="-8932"/>
                  <a:pt x="1614129" y="23260"/>
                  <a:pt x="1821043" y="0"/>
                </a:cubicBezTo>
                <a:cubicBezTo>
                  <a:pt x="1917035" y="55097"/>
                  <a:pt x="2056229" y="241018"/>
                  <a:pt x="2146300" y="325258"/>
                </a:cubicBezTo>
                <a:cubicBezTo>
                  <a:pt x="2049620" y="437235"/>
                  <a:pt x="1879057" y="573026"/>
                  <a:pt x="1821043" y="650515"/>
                </a:cubicBezTo>
                <a:cubicBezTo>
                  <a:pt x="1679562" y="658421"/>
                  <a:pt x="1473193" y="647798"/>
                  <a:pt x="1383993" y="650515"/>
                </a:cubicBezTo>
                <a:cubicBezTo>
                  <a:pt x="1294793" y="653232"/>
                  <a:pt x="1117295" y="605981"/>
                  <a:pt x="983363" y="650515"/>
                </a:cubicBezTo>
                <a:cubicBezTo>
                  <a:pt x="849431" y="695049"/>
                  <a:pt x="676108" y="638218"/>
                  <a:pt x="546313" y="650515"/>
                </a:cubicBezTo>
                <a:cubicBezTo>
                  <a:pt x="416518" y="662812"/>
                  <a:pt x="224254" y="590388"/>
                  <a:pt x="0" y="650515"/>
                </a:cubicBezTo>
                <a:cubicBezTo>
                  <a:pt x="-11199" y="511773"/>
                  <a:pt x="5147" y="469670"/>
                  <a:pt x="0" y="344773"/>
                </a:cubicBezTo>
                <a:cubicBezTo>
                  <a:pt x="-5147" y="219876"/>
                  <a:pt x="2726" y="11948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75383460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الأهداف</a:t>
            </a:r>
            <a:endParaRPr lang="en-AE" sz="32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8F142FF-D921-4CA7-88BE-48AC9CB44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391580" y="4945720"/>
            <a:ext cx="3254871" cy="56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774121-7C13-4D27-BD9B-EC08569DE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181"/>
            <a:ext cx="1217169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16232E-71A8-4578-9CA1-65C9AA6AAEA4}"/>
              </a:ext>
            </a:extLst>
          </p:cNvPr>
          <p:cNvSpPr/>
          <p:nvPr/>
        </p:nvSpPr>
        <p:spPr>
          <a:xfrm>
            <a:off x="1041400" y="673100"/>
            <a:ext cx="10642600" cy="5842000"/>
          </a:xfrm>
          <a:custGeom>
            <a:avLst/>
            <a:gdLst>
              <a:gd name="connsiteX0" fmla="*/ 0 w 10642600"/>
              <a:gd name="connsiteY0" fmla="*/ 0 h 5842000"/>
              <a:gd name="connsiteX1" fmla="*/ 804108 w 10642600"/>
              <a:gd name="connsiteY1" fmla="*/ 0 h 5842000"/>
              <a:gd name="connsiteX2" fmla="*/ 1288937 w 10642600"/>
              <a:gd name="connsiteY2" fmla="*/ 0 h 5842000"/>
              <a:gd name="connsiteX3" fmla="*/ 1773767 w 10642600"/>
              <a:gd name="connsiteY3" fmla="*/ 0 h 5842000"/>
              <a:gd name="connsiteX4" fmla="*/ 2045744 w 10642600"/>
              <a:gd name="connsiteY4" fmla="*/ 0 h 5842000"/>
              <a:gd name="connsiteX5" fmla="*/ 2424148 w 10642600"/>
              <a:gd name="connsiteY5" fmla="*/ 0 h 5842000"/>
              <a:gd name="connsiteX6" fmla="*/ 2696125 w 10642600"/>
              <a:gd name="connsiteY6" fmla="*/ 0 h 5842000"/>
              <a:gd name="connsiteX7" fmla="*/ 3287381 w 10642600"/>
              <a:gd name="connsiteY7" fmla="*/ 0 h 5842000"/>
              <a:gd name="connsiteX8" fmla="*/ 3559358 w 10642600"/>
              <a:gd name="connsiteY8" fmla="*/ 0 h 5842000"/>
              <a:gd name="connsiteX9" fmla="*/ 3937762 w 10642600"/>
              <a:gd name="connsiteY9" fmla="*/ 0 h 5842000"/>
              <a:gd name="connsiteX10" fmla="*/ 4529018 w 10642600"/>
              <a:gd name="connsiteY10" fmla="*/ 0 h 5842000"/>
              <a:gd name="connsiteX11" fmla="*/ 5013847 w 10642600"/>
              <a:gd name="connsiteY11" fmla="*/ 0 h 5842000"/>
              <a:gd name="connsiteX12" fmla="*/ 5285825 w 10642600"/>
              <a:gd name="connsiteY12" fmla="*/ 0 h 5842000"/>
              <a:gd name="connsiteX13" fmla="*/ 6089932 w 10642600"/>
              <a:gd name="connsiteY13" fmla="*/ 0 h 5842000"/>
              <a:gd name="connsiteX14" fmla="*/ 6468336 w 10642600"/>
              <a:gd name="connsiteY14" fmla="*/ 0 h 5842000"/>
              <a:gd name="connsiteX15" fmla="*/ 6953165 w 10642600"/>
              <a:gd name="connsiteY15" fmla="*/ 0 h 5842000"/>
              <a:gd name="connsiteX16" fmla="*/ 7331569 w 10642600"/>
              <a:gd name="connsiteY16" fmla="*/ 0 h 5842000"/>
              <a:gd name="connsiteX17" fmla="*/ 7603546 w 10642600"/>
              <a:gd name="connsiteY17" fmla="*/ 0 h 5842000"/>
              <a:gd name="connsiteX18" fmla="*/ 7981950 w 10642600"/>
              <a:gd name="connsiteY18" fmla="*/ 0 h 5842000"/>
              <a:gd name="connsiteX19" fmla="*/ 8253928 w 10642600"/>
              <a:gd name="connsiteY19" fmla="*/ 0 h 5842000"/>
              <a:gd name="connsiteX20" fmla="*/ 8525905 w 10642600"/>
              <a:gd name="connsiteY20" fmla="*/ 0 h 5842000"/>
              <a:gd name="connsiteX21" fmla="*/ 8904309 w 10642600"/>
              <a:gd name="connsiteY21" fmla="*/ 0 h 5842000"/>
              <a:gd name="connsiteX22" fmla="*/ 9389138 w 10642600"/>
              <a:gd name="connsiteY22" fmla="*/ 0 h 5842000"/>
              <a:gd name="connsiteX23" fmla="*/ 9767542 w 10642600"/>
              <a:gd name="connsiteY23" fmla="*/ 0 h 5842000"/>
              <a:gd name="connsiteX24" fmla="*/ 10642600 w 10642600"/>
              <a:gd name="connsiteY24" fmla="*/ 0 h 5842000"/>
              <a:gd name="connsiteX25" fmla="*/ 10642600 w 10642600"/>
              <a:gd name="connsiteY25" fmla="*/ 584200 h 5842000"/>
              <a:gd name="connsiteX26" fmla="*/ 10642600 w 10642600"/>
              <a:gd name="connsiteY26" fmla="*/ 1168400 h 5842000"/>
              <a:gd name="connsiteX27" fmla="*/ 10642600 w 10642600"/>
              <a:gd name="connsiteY27" fmla="*/ 1635760 h 5842000"/>
              <a:gd name="connsiteX28" fmla="*/ 10642600 w 10642600"/>
              <a:gd name="connsiteY28" fmla="*/ 2336800 h 5842000"/>
              <a:gd name="connsiteX29" fmla="*/ 10642600 w 10642600"/>
              <a:gd name="connsiteY29" fmla="*/ 3037840 h 5842000"/>
              <a:gd name="connsiteX30" fmla="*/ 10642600 w 10642600"/>
              <a:gd name="connsiteY30" fmla="*/ 3622040 h 5842000"/>
              <a:gd name="connsiteX31" fmla="*/ 10642600 w 10642600"/>
              <a:gd name="connsiteY31" fmla="*/ 4030980 h 5842000"/>
              <a:gd name="connsiteX32" fmla="*/ 10642600 w 10642600"/>
              <a:gd name="connsiteY32" fmla="*/ 4673600 h 5842000"/>
              <a:gd name="connsiteX33" fmla="*/ 10642600 w 10642600"/>
              <a:gd name="connsiteY33" fmla="*/ 5199380 h 5842000"/>
              <a:gd name="connsiteX34" fmla="*/ 10642600 w 10642600"/>
              <a:gd name="connsiteY34" fmla="*/ 5842000 h 5842000"/>
              <a:gd name="connsiteX35" fmla="*/ 10264196 w 10642600"/>
              <a:gd name="connsiteY35" fmla="*/ 5842000 h 5842000"/>
              <a:gd name="connsiteX36" fmla="*/ 9992219 w 10642600"/>
              <a:gd name="connsiteY36" fmla="*/ 5842000 h 5842000"/>
              <a:gd name="connsiteX37" fmla="*/ 9294537 w 10642600"/>
              <a:gd name="connsiteY37" fmla="*/ 5842000 h 5842000"/>
              <a:gd name="connsiteX38" fmla="*/ 8490430 w 10642600"/>
              <a:gd name="connsiteY38" fmla="*/ 5842000 h 5842000"/>
              <a:gd name="connsiteX39" fmla="*/ 7792748 w 10642600"/>
              <a:gd name="connsiteY39" fmla="*/ 5842000 h 5842000"/>
              <a:gd name="connsiteX40" fmla="*/ 7095067 w 10642600"/>
              <a:gd name="connsiteY40" fmla="*/ 5842000 h 5842000"/>
              <a:gd name="connsiteX41" fmla="*/ 6290959 w 10642600"/>
              <a:gd name="connsiteY41" fmla="*/ 5842000 h 5842000"/>
              <a:gd name="connsiteX42" fmla="*/ 5806130 w 10642600"/>
              <a:gd name="connsiteY42" fmla="*/ 5842000 h 5842000"/>
              <a:gd name="connsiteX43" fmla="*/ 5534152 w 10642600"/>
              <a:gd name="connsiteY43" fmla="*/ 5842000 h 5842000"/>
              <a:gd name="connsiteX44" fmla="*/ 4730044 w 10642600"/>
              <a:gd name="connsiteY44" fmla="*/ 5842000 h 5842000"/>
              <a:gd name="connsiteX45" fmla="*/ 3925937 w 10642600"/>
              <a:gd name="connsiteY45" fmla="*/ 5842000 h 5842000"/>
              <a:gd name="connsiteX46" fmla="*/ 3228255 w 10642600"/>
              <a:gd name="connsiteY46" fmla="*/ 5842000 h 5842000"/>
              <a:gd name="connsiteX47" fmla="*/ 2530574 w 10642600"/>
              <a:gd name="connsiteY47" fmla="*/ 5842000 h 5842000"/>
              <a:gd name="connsiteX48" fmla="*/ 2045744 w 10642600"/>
              <a:gd name="connsiteY48" fmla="*/ 5842000 h 5842000"/>
              <a:gd name="connsiteX49" fmla="*/ 1667341 w 10642600"/>
              <a:gd name="connsiteY49" fmla="*/ 5842000 h 5842000"/>
              <a:gd name="connsiteX50" fmla="*/ 1395363 w 10642600"/>
              <a:gd name="connsiteY50" fmla="*/ 5842000 h 5842000"/>
              <a:gd name="connsiteX51" fmla="*/ 591256 w 10642600"/>
              <a:gd name="connsiteY51" fmla="*/ 5842000 h 5842000"/>
              <a:gd name="connsiteX52" fmla="*/ 0 w 10642600"/>
              <a:gd name="connsiteY52" fmla="*/ 5842000 h 5842000"/>
              <a:gd name="connsiteX53" fmla="*/ 0 w 10642600"/>
              <a:gd name="connsiteY53" fmla="*/ 5316220 h 5842000"/>
              <a:gd name="connsiteX54" fmla="*/ 0 w 10642600"/>
              <a:gd name="connsiteY54" fmla="*/ 4848860 h 5842000"/>
              <a:gd name="connsiteX55" fmla="*/ 0 w 10642600"/>
              <a:gd name="connsiteY55" fmla="*/ 4323080 h 5842000"/>
              <a:gd name="connsiteX56" fmla="*/ 0 w 10642600"/>
              <a:gd name="connsiteY56" fmla="*/ 3680460 h 5842000"/>
              <a:gd name="connsiteX57" fmla="*/ 0 w 10642600"/>
              <a:gd name="connsiteY57" fmla="*/ 3096260 h 5842000"/>
              <a:gd name="connsiteX58" fmla="*/ 0 w 10642600"/>
              <a:gd name="connsiteY58" fmla="*/ 2453640 h 5842000"/>
              <a:gd name="connsiteX59" fmla="*/ 0 w 10642600"/>
              <a:gd name="connsiteY59" fmla="*/ 2044700 h 5842000"/>
              <a:gd name="connsiteX60" fmla="*/ 0 w 10642600"/>
              <a:gd name="connsiteY60" fmla="*/ 1577340 h 5842000"/>
              <a:gd name="connsiteX61" fmla="*/ 0 w 10642600"/>
              <a:gd name="connsiteY61" fmla="*/ 934720 h 5842000"/>
              <a:gd name="connsiteX62" fmla="*/ 0 w 10642600"/>
              <a:gd name="connsiteY62" fmla="*/ 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0642600" h="5842000" fill="none" extrusionOk="0">
                <a:moveTo>
                  <a:pt x="0" y="0"/>
                </a:moveTo>
                <a:cubicBezTo>
                  <a:pt x="353090" y="-51811"/>
                  <a:pt x="449525" y="39544"/>
                  <a:pt x="804108" y="0"/>
                </a:cubicBezTo>
                <a:cubicBezTo>
                  <a:pt x="1158691" y="-39544"/>
                  <a:pt x="1094483" y="48175"/>
                  <a:pt x="1288937" y="0"/>
                </a:cubicBezTo>
                <a:cubicBezTo>
                  <a:pt x="1483391" y="-48175"/>
                  <a:pt x="1594754" y="2695"/>
                  <a:pt x="1773767" y="0"/>
                </a:cubicBezTo>
                <a:cubicBezTo>
                  <a:pt x="1952780" y="-2695"/>
                  <a:pt x="1912073" y="7262"/>
                  <a:pt x="2045744" y="0"/>
                </a:cubicBezTo>
                <a:cubicBezTo>
                  <a:pt x="2179415" y="-7262"/>
                  <a:pt x="2246302" y="20401"/>
                  <a:pt x="2424148" y="0"/>
                </a:cubicBezTo>
                <a:cubicBezTo>
                  <a:pt x="2601994" y="-20401"/>
                  <a:pt x="2634482" y="3302"/>
                  <a:pt x="2696125" y="0"/>
                </a:cubicBezTo>
                <a:cubicBezTo>
                  <a:pt x="2757768" y="-3302"/>
                  <a:pt x="3033389" y="54943"/>
                  <a:pt x="3287381" y="0"/>
                </a:cubicBezTo>
                <a:cubicBezTo>
                  <a:pt x="3541373" y="-54943"/>
                  <a:pt x="3430044" y="4311"/>
                  <a:pt x="3559358" y="0"/>
                </a:cubicBezTo>
                <a:cubicBezTo>
                  <a:pt x="3688672" y="-4311"/>
                  <a:pt x="3794890" y="7420"/>
                  <a:pt x="3937762" y="0"/>
                </a:cubicBezTo>
                <a:cubicBezTo>
                  <a:pt x="4080634" y="-7420"/>
                  <a:pt x="4233782" y="32155"/>
                  <a:pt x="4529018" y="0"/>
                </a:cubicBezTo>
                <a:cubicBezTo>
                  <a:pt x="4824254" y="-32155"/>
                  <a:pt x="4792329" y="35081"/>
                  <a:pt x="5013847" y="0"/>
                </a:cubicBezTo>
                <a:cubicBezTo>
                  <a:pt x="5235365" y="-35081"/>
                  <a:pt x="5168962" y="2648"/>
                  <a:pt x="5285825" y="0"/>
                </a:cubicBezTo>
                <a:cubicBezTo>
                  <a:pt x="5402688" y="-2648"/>
                  <a:pt x="5716417" y="40104"/>
                  <a:pt x="6089932" y="0"/>
                </a:cubicBezTo>
                <a:cubicBezTo>
                  <a:pt x="6463447" y="-40104"/>
                  <a:pt x="6375488" y="36265"/>
                  <a:pt x="6468336" y="0"/>
                </a:cubicBezTo>
                <a:cubicBezTo>
                  <a:pt x="6561184" y="-36265"/>
                  <a:pt x="6841417" y="695"/>
                  <a:pt x="6953165" y="0"/>
                </a:cubicBezTo>
                <a:cubicBezTo>
                  <a:pt x="7064913" y="-695"/>
                  <a:pt x="7228655" y="31622"/>
                  <a:pt x="7331569" y="0"/>
                </a:cubicBezTo>
                <a:cubicBezTo>
                  <a:pt x="7434483" y="-31622"/>
                  <a:pt x="7499172" y="17071"/>
                  <a:pt x="7603546" y="0"/>
                </a:cubicBezTo>
                <a:cubicBezTo>
                  <a:pt x="7707920" y="-17071"/>
                  <a:pt x="7824599" y="33426"/>
                  <a:pt x="7981950" y="0"/>
                </a:cubicBezTo>
                <a:cubicBezTo>
                  <a:pt x="8139301" y="-33426"/>
                  <a:pt x="8127459" y="29322"/>
                  <a:pt x="8253928" y="0"/>
                </a:cubicBezTo>
                <a:cubicBezTo>
                  <a:pt x="8380397" y="-29322"/>
                  <a:pt x="8446881" y="28970"/>
                  <a:pt x="8525905" y="0"/>
                </a:cubicBezTo>
                <a:cubicBezTo>
                  <a:pt x="8604929" y="-28970"/>
                  <a:pt x="8785203" y="25178"/>
                  <a:pt x="8904309" y="0"/>
                </a:cubicBezTo>
                <a:cubicBezTo>
                  <a:pt x="9023415" y="-25178"/>
                  <a:pt x="9172394" y="31015"/>
                  <a:pt x="9389138" y="0"/>
                </a:cubicBezTo>
                <a:cubicBezTo>
                  <a:pt x="9605882" y="-31015"/>
                  <a:pt x="9658919" y="18464"/>
                  <a:pt x="9767542" y="0"/>
                </a:cubicBezTo>
                <a:cubicBezTo>
                  <a:pt x="9876165" y="-18464"/>
                  <a:pt x="10423918" y="62092"/>
                  <a:pt x="10642600" y="0"/>
                </a:cubicBezTo>
                <a:cubicBezTo>
                  <a:pt x="10668526" y="163697"/>
                  <a:pt x="10614601" y="336804"/>
                  <a:pt x="10642600" y="584200"/>
                </a:cubicBezTo>
                <a:cubicBezTo>
                  <a:pt x="10670599" y="831596"/>
                  <a:pt x="10616631" y="990498"/>
                  <a:pt x="10642600" y="1168400"/>
                </a:cubicBezTo>
                <a:cubicBezTo>
                  <a:pt x="10668569" y="1346302"/>
                  <a:pt x="10592452" y="1426119"/>
                  <a:pt x="10642600" y="1635760"/>
                </a:cubicBezTo>
                <a:cubicBezTo>
                  <a:pt x="10692748" y="1845401"/>
                  <a:pt x="10603338" y="2052148"/>
                  <a:pt x="10642600" y="2336800"/>
                </a:cubicBezTo>
                <a:cubicBezTo>
                  <a:pt x="10681862" y="2621452"/>
                  <a:pt x="10641197" y="2794379"/>
                  <a:pt x="10642600" y="3037840"/>
                </a:cubicBezTo>
                <a:cubicBezTo>
                  <a:pt x="10644003" y="3281301"/>
                  <a:pt x="10612121" y="3484559"/>
                  <a:pt x="10642600" y="3622040"/>
                </a:cubicBezTo>
                <a:cubicBezTo>
                  <a:pt x="10673079" y="3759521"/>
                  <a:pt x="10613955" y="3844403"/>
                  <a:pt x="10642600" y="4030980"/>
                </a:cubicBezTo>
                <a:cubicBezTo>
                  <a:pt x="10671245" y="4217557"/>
                  <a:pt x="10589843" y="4451830"/>
                  <a:pt x="10642600" y="4673600"/>
                </a:cubicBezTo>
                <a:cubicBezTo>
                  <a:pt x="10695357" y="4895370"/>
                  <a:pt x="10591304" y="5041951"/>
                  <a:pt x="10642600" y="5199380"/>
                </a:cubicBezTo>
                <a:cubicBezTo>
                  <a:pt x="10693896" y="5356809"/>
                  <a:pt x="10595159" y="5620314"/>
                  <a:pt x="10642600" y="5842000"/>
                </a:cubicBezTo>
                <a:cubicBezTo>
                  <a:pt x="10454430" y="5875252"/>
                  <a:pt x="10406851" y="5830613"/>
                  <a:pt x="10264196" y="5842000"/>
                </a:cubicBezTo>
                <a:cubicBezTo>
                  <a:pt x="10121541" y="5853387"/>
                  <a:pt x="10085488" y="5824665"/>
                  <a:pt x="9992219" y="5842000"/>
                </a:cubicBezTo>
                <a:cubicBezTo>
                  <a:pt x="9898950" y="5859335"/>
                  <a:pt x="9610155" y="5792579"/>
                  <a:pt x="9294537" y="5842000"/>
                </a:cubicBezTo>
                <a:cubicBezTo>
                  <a:pt x="8978919" y="5891421"/>
                  <a:pt x="8850075" y="5753655"/>
                  <a:pt x="8490430" y="5842000"/>
                </a:cubicBezTo>
                <a:cubicBezTo>
                  <a:pt x="8130785" y="5930345"/>
                  <a:pt x="8039201" y="5793582"/>
                  <a:pt x="7792748" y="5842000"/>
                </a:cubicBezTo>
                <a:cubicBezTo>
                  <a:pt x="7546295" y="5890418"/>
                  <a:pt x="7313765" y="5832552"/>
                  <a:pt x="7095067" y="5842000"/>
                </a:cubicBezTo>
                <a:cubicBezTo>
                  <a:pt x="6876369" y="5851448"/>
                  <a:pt x="6542523" y="5807234"/>
                  <a:pt x="6290959" y="5842000"/>
                </a:cubicBezTo>
                <a:cubicBezTo>
                  <a:pt x="6039395" y="5876766"/>
                  <a:pt x="6006908" y="5835559"/>
                  <a:pt x="5806130" y="5842000"/>
                </a:cubicBezTo>
                <a:cubicBezTo>
                  <a:pt x="5605352" y="5848441"/>
                  <a:pt x="5625663" y="5826384"/>
                  <a:pt x="5534152" y="5842000"/>
                </a:cubicBezTo>
                <a:cubicBezTo>
                  <a:pt x="5442641" y="5857616"/>
                  <a:pt x="5016550" y="5751862"/>
                  <a:pt x="4730044" y="5842000"/>
                </a:cubicBezTo>
                <a:cubicBezTo>
                  <a:pt x="4443538" y="5932138"/>
                  <a:pt x="4171499" y="5781186"/>
                  <a:pt x="3925937" y="5842000"/>
                </a:cubicBezTo>
                <a:cubicBezTo>
                  <a:pt x="3680375" y="5902814"/>
                  <a:pt x="3484593" y="5795063"/>
                  <a:pt x="3228255" y="5842000"/>
                </a:cubicBezTo>
                <a:cubicBezTo>
                  <a:pt x="2971917" y="5888937"/>
                  <a:pt x="2695095" y="5837151"/>
                  <a:pt x="2530574" y="5842000"/>
                </a:cubicBezTo>
                <a:cubicBezTo>
                  <a:pt x="2366053" y="5846849"/>
                  <a:pt x="2160937" y="5812622"/>
                  <a:pt x="2045744" y="5842000"/>
                </a:cubicBezTo>
                <a:cubicBezTo>
                  <a:pt x="1930551" y="5871378"/>
                  <a:pt x="1771971" y="5830579"/>
                  <a:pt x="1667341" y="5842000"/>
                </a:cubicBezTo>
                <a:cubicBezTo>
                  <a:pt x="1562711" y="5853421"/>
                  <a:pt x="1524531" y="5838804"/>
                  <a:pt x="1395363" y="5842000"/>
                </a:cubicBezTo>
                <a:cubicBezTo>
                  <a:pt x="1266195" y="5845196"/>
                  <a:pt x="884128" y="5790424"/>
                  <a:pt x="591256" y="5842000"/>
                </a:cubicBezTo>
                <a:cubicBezTo>
                  <a:pt x="298384" y="5893576"/>
                  <a:pt x="239347" y="5792559"/>
                  <a:pt x="0" y="5842000"/>
                </a:cubicBezTo>
                <a:cubicBezTo>
                  <a:pt x="-30132" y="5662207"/>
                  <a:pt x="61257" y="5430938"/>
                  <a:pt x="0" y="5316220"/>
                </a:cubicBezTo>
                <a:cubicBezTo>
                  <a:pt x="-61257" y="5201502"/>
                  <a:pt x="17749" y="4995955"/>
                  <a:pt x="0" y="4848860"/>
                </a:cubicBezTo>
                <a:cubicBezTo>
                  <a:pt x="-17749" y="4701765"/>
                  <a:pt x="47040" y="4545908"/>
                  <a:pt x="0" y="4323080"/>
                </a:cubicBezTo>
                <a:cubicBezTo>
                  <a:pt x="-47040" y="4100252"/>
                  <a:pt x="69227" y="3913221"/>
                  <a:pt x="0" y="3680460"/>
                </a:cubicBezTo>
                <a:cubicBezTo>
                  <a:pt x="-69227" y="3447699"/>
                  <a:pt x="68809" y="3375181"/>
                  <a:pt x="0" y="3096260"/>
                </a:cubicBezTo>
                <a:cubicBezTo>
                  <a:pt x="-68809" y="2817339"/>
                  <a:pt x="69196" y="2640616"/>
                  <a:pt x="0" y="2453640"/>
                </a:cubicBezTo>
                <a:cubicBezTo>
                  <a:pt x="-69196" y="2266664"/>
                  <a:pt x="16328" y="2193758"/>
                  <a:pt x="0" y="2044700"/>
                </a:cubicBezTo>
                <a:cubicBezTo>
                  <a:pt x="-16328" y="1895642"/>
                  <a:pt x="13452" y="1765471"/>
                  <a:pt x="0" y="1577340"/>
                </a:cubicBezTo>
                <a:cubicBezTo>
                  <a:pt x="-13452" y="1389209"/>
                  <a:pt x="64779" y="1121973"/>
                  <a:pt x="0" y="934720"/>
                </a:cubicBezTo>
                <a:cubicBezTo>
                  <a:pt x="-64779" y="747467"/>
                  <a:pt x="14706" y="209609"/>
                  <a:pt x="0" y="0"/>
                </a:cubicBezTo>
                <a:close/>
              </a:path>
              <a:path w="10642600" h="5842000" stroke="0" extrusionOk="0">
                <a:moveTo>
                  <a:pt x="0" y="0"/>
                </a:moveTo>
                <a:cubicBezTo>
                  <a:pt x="140152" y="-7430"/>
                  <a:pt x="433798" y="79328"/>
                  <a:pt x="697682" y="0"/>
                </a:cubicBezTo>
                <a:cubicBezTo>
                  <a:pt x="961566" y="-79328"/>
                  <a:pt x="907941" y="12775"/>
                  <a:pt x="969659" y="0"/>
                </a:cubicBezTo>
                <a:cubicBezTo>
                  <a:pt x="1031377" y="-12775"/>
                  <a:pt x="1239160" y="19038"/>
                  <a:pt x="1348063" y="0"/>
                </a:cubicBezTo>
                <a:cubicBezTo>
                  <a:pt x="1456966" y="-19038"/>
                  <a:pt x="1604941" y="26817"/>
                  <a:pt x="1832892" y="0"/>
                </a:cubicBezTo>
                <a:cubicBezTo>
                  <a:pt x="2060843" y="-26817"/>
                  <a:pt x="2187872" y="27753"/>
                  <a:pt x="2530574" y="0"/>
                </a:cubicBezTo>
                <a:cubicBezTo>
                  <a:pt x="2873276" y="-27753"/>
                  <a:pt x="3033771" y="73416"/>
                  <a:pt x="3334681" y="0"/>
                </a:cubicBezTo>
                <a:cubicBezTo>
                  <a:pt x="3635591" y="-73416"/>
                  <a:pt x="3613495" y="43244"/>
                  <a:pt x="3713085" y="0"/>
                </a:cubicBezTo>
                <a:cubicBezTo>
                  <a:pt x="3812675" y="-43244"/>
                  <a:pt x="3959499" y="31632"/>
                  <a:pt x="4197914" y="0"/>
                </a:cubicBezTo>
                <a:cubicBezTo>
                  <a:pt x="4436329" y="-31632"/>
                  <a:pt x="4468523" y="22195"/>
                  <a:pt x="4576318" y="0"/>
                </a:cubicBezTo>
                <a:cubicBezTo>
                  <a:pt x="4684113" y="-22195"/>
                  <a:pt x="4724855" y="29459"/>
                  <a:pt x="4848296" y="0"/>
                </a:cubicBezTo>
                <a:cubicBezTo>
                  <a:pt x="4971737" y="-29459"/>
                  <a:pt x="5424551" y="34456"/>
                  <a:pt x="5652403" y="0"/>
                </a:cubicBezTo>
                <a:cubicBezTo>
                  <a:pt x="5880255" y="-34456"/>
                  <a:pt x="6043865" y="65902"/>
                  <a:pt x="6243659" y="0"/>
                </a:cubicBezTo>
                <a:cubicBezTo>
                  <a:pt x="6443453" y="-65902"/>
                  <a:pt x="6685505" y="29528"/>
                  <a:pt x="6941340" y="0"/>
                </a:cubicBezTo>
                <a:cubicBezTo>
                  <a:pt x="7197175" y="-29528"/>
                  <a:pt x="7272479" y="27052"/>
                  <a:pt x="7426170" y="0"/>
                </a:cubicBezTo>
                <a:cubicBezTo>
                  <a:pt x="7579861" y="-27052"/>
                  <a:pt x="7869464" y="3161"/>
                  <a:pt x="8017425" y="0"/>
                </a:cubicBezTo>
                <a:cubicBezTo>
                  <a:pt x="8165387" y="-3161"/>
                  <a:pt x="8328979" y="64848"/>
                  <a:pt x="8608681" y="0"/>
                </a:cubicBezTo>
                <a:cubicBezTo>
                  <a:pt x="8888383" y="-64848"/>
                  <a:pt x="8855013" y="31247"/>
                  <a:pt x="8987084" y="0"/>
                </a:cubicBezTo>
                <a:cubicBezTo>
                  <a:pt x="9119155" y="-31247"/>
                  <a:pt x="9492509" y="71556"/>
                  <a:pt x="9684766" y="0"/>
                </a:cubicBezTo>
                <a:cubicBezTo>
                  <a:pt x="9877023" y="-71556"/>
                  <a:pt x="10197493" y="11183"/>
                  <a:pt x="10642600" y="0"/>
                </a:cubicBezTo>
                <a:cubicBezTo>
                  <a:pt x="10673518" y="147390"/>
                  <a:pt x="10599459" y="488546"/>
                  <a:pt x="10642600" y="701040"/>
                </a:cubicBezTo>
                <a:cubicBezTo>
                  <a:pt x="10685741" y="913534"/>
                  <a:pt x="10578327" y="1030630"/>
                  <a:pt x="10642600" y="1285240"/>
                </a:cubicBezTo>
                <a:cubicBezTo>
                  <a:pt x="10706873" y="1539850"/>
                  <a:pt x="10613172" y="1571806"/>
                  <a:pt x="10642600" y="1694180"/>
                </a:cubicBezTo>
                <a:cubicBezTo>
                  <a:pt x="10672028" y="1816554"/>
                  <a:pt x="10602209" y="2022958"/>
                  <a:pt x="10642600" y="2161540"/>
                </a:cubicBezTo>
                <a:cubicBezTo>
                  <a:pt x="10682991" y="2300122"/>
                  <a:pt x="10605512" y="2522379"/>
                  <a:pt x="10642600" y="2745740"/>
                </a:cubicBezTo>
                <a:cubicBezTo>
                  <a:pt x="10679688" y="2969101"/>
                  <a:pt x="10627121" y="3199312"/>
                  <a:pt x="10642600" y="3329940"/>
                </a:cubicBezTo>
                <a:cubicBezTo>
                  <a:pt x="10658079" y="3460568"/>
                  <a:pt x="10576843" y="3697295"/>
                  <a:pt x="10642600" y="3972560"/>
                </a:cubicBezTo>
                <a:cubicBezTo>
                  <a:pt x="10708357" y="4247825"/>
                  <a:pt x="10574747" y="4457748"/>
                  <a:pt x="10642600" y="4615180"/>
                </a:cubicBezTo>
                <a:cubicBezTo>
                  <a:pt x="10710453" y="4772612"/>
                  <a:pt x="10602527" y="5009272"/>
                  <a:pt x="10642600" y="5199380"/>
                </a:cubicBezTo>
                <a:cubicBezTo>
                  <a:pt x="10682673" y="5389488"/>
                  <a:pt x="10611305" y="5550096"/>
                  <a:pt x="10642600" y="5842000"/>
                </a:cubicBezTo>
                <a:cubicBezTo>
                  <a:pt x="10315047" y="5883198"/>
                  <a:pt x="10194112" y="5776986"/>
                  <a:pt x="9944918" y="5842000"/>
                </a:cubicBezTo>
                <a:cubicBezTo>
                  <a:pt x="9695724" y="5907014"/>
                  <a:pt x="9749864" y="5799785"/>
                  <a:pt x="9566515" y="5842000"/>
                </a:cubicBezTo>
                <a:cubicBezTo>
                  <a:pt x="9383166" y="5884215"/>
                  <a:pt x="9239194" y="5793960"/>
                  <a:pt x="8975259" y="5842000"/>
                </a:cubicBezTo>
                <a:cubicBezTo>
                  <a:pt x="8711324" y="5890040"/>
                  <a:pt x="8691276" y="5805549"/>
                  <a:pt x="8596856" y="5842000"/>
                </a:cubicBezTo>
                <a:cubicBezTo>
                  <a:pt x="8502436" y="5878451"/>
                  <a:pt x="8427903" y="5815627"/>
                  <a:pt x="8324878" y="5842000"/>
                </a:cubicBezTo>
                <a:cubicBezTo>
                  <a:pt x="8221853" y="5868373"/>
                  <a:pt x="7682731" y="5819493"/>
                  <a:pt x="7520771" y="5842000"/>
                </a:cubicBezTo>
                <a:cubicBezTo>
                  <a:pt x="7358811" y="5864507"/>
                  <a:pt x="6939463" y="5767096"/>
                  <a:pt x="6716663" y="5842000"/>
                </a:cubicBezTo>
                <a:cubicBezTo>
                  <a:pt x="6493863" y="5916904"/>
                  <a:pt x="6562811" y="5826845"/>
                  <a:pt x="6444686" y="5842000"/>
                </a:cubicBezTo>
                <a:cubicBezTo>
                  <a:pt x="6326561" y="5857155"/>
                  <a:pt x="6007944" y="5807138"/>
                  <a:pt x="5853430" y="5842000"/>
                </a:cubicBezTo>
                <a:cubicBezTo>
                  <a:pt x="5698916" y="5876862"/>
                  <a:pt x="5416931" y="5828199"/>
                  <a:pt x="5049322" y="5842000"/>
                </a:cubicBezTo>
                <a:cubicBezTo>
                  <a:pt x="4681713" y="5855801"/>
                  <a:pt x="4596194" y="5790710"/>
                  <a:pt x="4458067" y="5842000"/>
                </a:cubicBezTo>
                <a:cubicBezTo>
                  <a:pt x="4319940" y="5893290"/>
                  <a:pt x="3839634" y="5766279"/>
                  <a:pt x="3653959" y="5842000"/>
                </a:cubicBezTo>
                <a:cubicBezTo>
                  <a:pt x="3468284" y="5917721"/>
                  <a:pt x="3201677" y="5772263"/>
                  <a:pt x="2956278" y="5842000"/>
                </a:cubicBezTo>
                <a:cubicBezTo>
                  <a:pt x="2710879" y="5911737"/>
                  <a:pt x="2598009" y="5841038"/>
                  <a:pt x="2471448" y="5842000"/>
                </a:cubicBezTo>
                <a:cubicBezTo>
                  <a:pt x="2344887" y="5842962"/>
                  <a:pt x="2173097" y="5783931"/>
                  <a:pt x="1880193" y="5842000"/>
                </a:cubicBezTo>
                <a:cubicBezTo>
                  <a:pt x="1587290" y="5900069"/>
                  <a:pt x="1452598" y="5767905"/>
                  <a:pt x="1182511" y="5842000"/>
                </a:cubicBezTo>
                <a:cubicBezTo>
                  <a:pt x="912424" y="5916095"/>
                  <a:pt x="955422" y="5803679"/>
                  <a:pt x="804108" y="5842000"/>
                </a:cubicBezTo>
                <a:cubicBezTo>
                  <a:pt x="652794" y="5880321"/>
                  <a:pt x="312759" y="5823415"/>
                  <a:pt x="0" y="5842000"/>
                </a:cubicBezTo>
                <a:cubicBezTo>
                  <a:pt x="-16887" y="5559016"/>
                  <a:pt x="14829" y="5390815"/>
                  <a:pt x="0" y="5199380"/>
                </a:cubicBezTo>
                <a:cubicBezTo>
                  <a:pt x="-14829" y="5007945"/>
                  <a:pt x="10834" y="4669435"/>
                  <a:pt x="0" y="4498340"/>
                </a:cubicBezTo>
                <a:cubicBezTo>
                  <a:pt x="-10834" y="4327245"/>
                  <a:pt x="13054" y="4143966"/>
                  <a:pt x="0" y="4030980"/>
                </a:cubicBezTo>
                <a:cubicBezTo>
                  <a:pt x="-13054" y="3917994"/>
                  <a:pt x="1096" y="3810707"/>
                  <a:pt x="0" y="3622040"/>
                </a:cubicBezTo>
                <a:cubicBezTo>
                  <a:pt x="-1096" y="3433373"/>
                  <a:pt x="39668" y="3258932"/>
                  <a:pt x="0" y="3096260"/>
                </a:cubicBezTo>
                <a:cubicBezTo>
                  <a:pt x="-39668" y="2933588"/>
                  <a:pt x="34999" y="2853908"/>
                  <a:pt x="0" y="2687320"/>
                </a:cubicBezTo>
                <a:cubicBezTo>
                  <a:pt x="-34999" y="2520732"/>
                  <a:pt x="1958" y="2403853"/>
                  <a:pt x="0" y="2278380"/>
                </a:cubicBezTo>
                <a:cubicBezTo>
                  <a:pt x="-1958" y="2152907"/>
                  <a:pt x="30085" y="1953101"/>
                  <a:pt x="0" y="1694180"/>
                </a:cubicBezTo>
                <a:cubicBezTo>
                  <a:pt x="-30085" y="1435259"/>
                  <a:pt x="26119" y="1307014"/>
                  <a:pt x="0" y="1168400"/>
                </a:cubicBezTo>
                <a:cubicBezTo>
                  <a:pt x="-26119" y="1029786"/>
                  <a:pt x="34641" y="882478"/>
                  <a:pt x="0" y="701040"/>
                </a:cubicBezTo>
                <a:cubicBezTo>
                  <a:pt x="-34641" y="519602"/>
                  <a:pt x="14506" y="30875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40601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3" name="Animation (الكرة الأرضية كبيئة حياتية (انواع اليابسة و الماء">
            <a:hlinkClick r:id="" action="ppaction://media"/>
            <a:extLst>
              <a:ext uri="{FF2B5EF4-FFF2-40B4-BE49-F238E27FC236}">
                <a16:creationId xmlns:a16="http://schemas.microsoft.com/office/drawing/2014/main" id="{BCEB0840-A26D-4997-B7AD-FB6D6505B6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1862931"/>
            <a:ext cx="7683500" cy="43219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6FEEDA-3DA9-4E3D-AA5F-3BEB113ABBEA}"/>
              </a:ext>
            </a:extLst>
          </p:cNvPr>
          <p:cNvSpPr/>
          <p:nvPr/>
        </p:nvSpPr>
        <p:spPr>
          <a:xfrm>
            <a:off x="7076648" y="1220892"/>
            <a:ext cx="46073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A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لنتعرف على المعالم الطبيعة على الأرض :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BD9B94-CAD5-4141-AA02-C99B3B615795}"/>
              </a:ext>
            </a:extLst>
          </p:cNvPr>
          <p:cNvSpPr/>
          <p:nvPr/>
        </p:nvSpPr>
        <p:spPr>
          <a:xfrm>
            <a:off x="3901680" y="258100"/>
            <a:ext cx="4073236" cy="831273"/>
          </a:xfrm>
          <a:custGeom>
            <a:avLst/>
            <a:gdLst>
              <a:gd name="connsiteX0" fmla="*/ 0 w 4073236"/>
              <a:gd name="connsiteY0" fmla="*/ 0 h 831273"/>
              <a:gd name="connsiteX1" fmla="*/ 4073236 w 4073236"/>
              <a:gd name="connsiteY1" fmla="*/ 0 h 831273"/>
              <a:gd name="connsiteX2" fmla="*/ 4073236 w 4073236"/>
              <a:gd name="connsiteY2" fmla="*/ 831273 h 831273"/>
              <a:gd name="connsiteX3" fmla="*/ 0 w 4073236"/>
              <a:gd name="connsiteY3" fmla="*/ 831273 h 831273"/>
              <a:gd name="connsiteX4" fmla="*/ 0 w 4073236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3236" h="831273" fill="none" extrusionOk="0">
                <a:moveTo>
                  <a:pt x="0" y="0"/>
                </a:moveTo>
                <a:cubicBezTo>
                  <a:pt x="685720" y="-143228"/>
                  <a:pt x="3149206" y="-134671"/>
                  <a:pt x="4073236" y="0"/>
                </a:cubicBezTo>
                <a:cubicBezTo>
                  <a:pt x="4026520" y="133484"/>
                  <a:pt x="4101311" y="506504"/>
                  <a:pt x="4073236" y="831273"/>
                </a:cubicBezTo>
                <a:cubicBezTo>
                  <a:pt x="2124905" y="741633"/>
                  <a:pt x="515153" y="939515"/>
                  <a:pt x="0" y="831273"/>
                </a:cubicBezTo>
                <a:cubicBezTo>
                  <a:pt x="-8916" y="718522"/>
                  <a:pt x="-71332" y="143874"/>
                  <a:pt x="0" y="0"/>
                </a:cubicBezTo>
                <a:close/>
              </a:path>
              <a:path w="4073236" h="831273" stroke="0" extrusionOk="0">
                <a:moveTo>
                  <a:pt x="0" y="0"/>
                </a:moveTo>
                <a:cubicBezTo>
                  <a:pt x="1382488" y="-34918"/>
                  <a:pt x="3508596" y="109485"/>
                  <a:pt x="4073236" y="0"/>
                </a:cubicBezTo>
                <a:cubicBezTo>
                  <a:pt x="4023496" y="170420"/>
                  <a:pt x="4037972" y="477730"/>
                  <a:pt x="4073236" y="831273"/>
                </a:cubicBezTo>
                <a:cubicBezTo>
                  <a:pt x="2764571" y="955067"/>
                  <a:pt x="941025" y="865767"/>
                  <a:pt x="0" y="831273"/>
                </a:cubicBezTo>
                <a:cubicBezTo>
                  <a:pt x="-1248" y="473119"/>
                  <a:pt x="-62435" y="18614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4472350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أولاً: المعالم الطبيعية </a:t>
            </a:r>
            <a:endParaRPr lang="en-AE" sz="2800" b="1" dirty="0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3479CEB6-0626-401D-9DEE-A849E0D7496A}"/>
              </a:ext>
            </a:extLst>
          </p:cNvPr>
          <p:cNvSpPr/>
          <p:nvPr/>
        </p:nvSpPr>
        <p:spPr>
          <a:xfrm>
            <a:off x="0" y="200385"/>
            <a:ext cx="2146300" cy="650515"/>
          </a:xfrm>
          <a:custGeom>
            <a:avLst/>
            <a:gdLst>
              <a:gd name="connsiteX0" fmla="*/ 0 w 2146300"/>
              <a:gd name="connsiteY0" fmla="*/ 0 h 650515"/>
              <a:gd name="connsiteX1" fmla="*/ 455261 w 2146300"/>
              <a:gd name="connsiteY1" fmla="*/ 0 h 650515"/>
              <a:gd name="connsiteX2" fmla="*/ 910522 w 2146300"/>
              <a:gd name="connsiteY2" fmla="*/ 0 h 650515"/>
              <a:gd name="connsiteX3" fmla="*/ 1329361 w 2146300"/>
              <a:gd name="connsiteY3" fmla="*/ 0 h 650515"/>
              <a:gd name="connsiteX4" fmla="*/ 1821043 w 2146300"/>
              <a:gd name="connsiteY4" fmla="*/ 0 h 650515"/>
              <a:gd name="connsiteX5" fmla="*/ 2146300 w 2146300"/>
              <a:gd name="connsiteY5" fmla="*/ 325258 h 650515"/>
              <a:gd name="connsiteX6" fmla="*/ 1821043 w 2146300"/>
              <a:gd name="connsiteY6" fmla="*/ 650515 h 650515"/>
              <a:gd name="connsiteX7" fmla="*/ 1365782 w 2146300"/>
              <a:gd name="connsiteY7" fmla="*/ 650515 h 650515"/>
              <a:gd name="connsiteX8" fmla="*/ 892311 w 2146300"/>
              <a:gd name="connsiteY8" fmla="*/ 650515 h 650515"/>
              <a:gd name="connsiteX9" fmla="*/ 418840 w 2146300"/>
              <a:gd name="connsiteY9" fmla="*/ 650515 h 650515"/>
              <a:gd name="connsiteX10" fmla="*/ 0 w 2146300"/>
              <a:gd name="connsiteY10" fmla="*/ 650515 h 650515"/>
              <a:gd name="connsiteX11" fmla="*/ 0 w 2146300"/>
              <a:gd name="connsiteY11" fmla="*/ 325258 h 650515"/>
              <a:gd name="connsiteX12" fmla="*/ 0 w 2146300"/>
              <a:gd name="connsiteY12" fmla="*/ 0 h 65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6300" h="650515" fill="none" extrusionOk="0">
                <a:moveTo>
                  <a:pt x="0" y="0"/>
                </a:moveTo>
                <a:cubicBezTo>
                  <a:pt x="138254" y="-7116"/>
                  <a:pt x="254844" y="48808"/>
                  <a:pt x="455261" y="0"/>
                </a:cubicBezTo>
                <a:cubicBezTo>
                  <a:pt x="655678" y="-48808"/>
                  <a:pt x="774829" y="38589"/>
                  <a:pt x="910522" y="0"/>
                </a:cubicBezTo>
                <a:cubicBezTo>
                  <a:pt x="1046215" y="-38589"/>
                  <a:pt x="1143629" y="45846"/>
                  <a:pt x="1329361" y="0"/>
                </a:cubicBezTo>
                <a:cubicBezTo>
                  <a:pt x="1515093" y="-45846"/>
                  <a:pt x="1689563" y="49064"/>
                  <a:pt x="1821043" y="0"/>
                </a:cubicBezTo>
                <a:cubicBezTo>
                  <a:pt x="1940194" y="72443"/>
                  <a:pt x="2051405" y="282167"/>
                  <a:pt x="2146300" y="325258"/>
                </a:cubicBezTo>
                <a:cubicBezTo>
                  <a:pt x="2024501" y="470571"/>
                  <a:pt x="1885061" y="531688"/>
                  <a:pt x="1821043" y="650515"/>
                </a:cubicBezTo>
                <a:cubicBezTo>
                  <a:pt x="1603065" y="660204"/>
                  <a:pt x="1581961" y="645367"/>
                  <a:pt x="1365782" y="650515"/>
                </a:cubicBezTo>
                <a:cubicBezTo>
                  <a:pt x="1149603" y="655663"/>
                  <a:pt x="1025713" y="625642"/>
                  <a:pt x="892311" y="650515"/>
                </a:cubicBezTo>
                <a:cubicBezTo>
                  <a:pt x="758909" y="675388"/>
                  <a:pt x="516333" y="648608"/>
                  <a:pt x="418840" y="650515"/>
                </a:cubicBezTo>
                <a:cubicBezTo>
                  <a:pt x="321347" y="652422"/>
                  <a:pt x="166324" y="601011"/>
                  <a:pt x="0" y="650515"/>
                </a:cubicBezTo>
                <a:cubicBezTo>
                  <a:pt x="-12816" y="571197"/>
                  <a:pt x="7514" y="460245"/>
                  <a:pt x="0" y="325258"/>
                </a:cubicBezTo>
                <a:cubicBezTo>
                  <a:pt x="-7514" y="190271"/>
                  <a:pt x="33068" y="110051"/>
                  <a:pt x="0" y="0"/>
                </a:cubicBezTo>
                <a:close/>
              </a:path>
              <a:path w="2146300" h="650515" stroke="0" extrusionOk="0">
                <a:moveTo>
                  <a:pt x="0" y="0"/>
                </a:moveTo>
                <a:cubicBezTo>
                  <a:pt x="153550" y="-42131"/>
                  <a:pt x="215849" y="42864"/>
                  <a:pt x="400629" y="0"/>
                </a:cubicBezTo>
                <a:cubicBezTo>
                  <a:pt x="585409" y="-42864"/>
                  <a:pt x="707589" y="35498"/>
                  <a:pt x="892311" y="0"/>
                </a:cubicBezTo>
                <a:cubicBezTo>
                  <a:pt x="1077033" y="-35498"/>
                  <a:pt x="1146966" y="8932"/>
                  <a:pt x="1347572" y="0"/>
                </a:cubicBezTo>
                <a:cubicBezTo>
                  <a:pt x="1548178" y="-8932"/>
                  <a:pt x="1614129" y="23260"/>
                  <a:pt x="1821043" y="0"/>
                </a:cubicBezTo>
                <a:cubicBezTo>
                  <a:pt x="1917035" y="55097"/>
                  <a:pt x="2056229" y="241018"/>
                  <a:pt x="2146300" y="325258"/>
                </a:cubicBezTo>
                <a:cubicBezTo>
                  <a:pt x="2049620" y="437235"/>
                  <a:pt x="1879057" y="573026"/>
                  <a:pt x="1821043" y="650515"/>
                </a:cubicBezTo>
                <a:cubicBezTo>
                  <a:pt x="1679562" y="658421"/>
                  <a:pt x="1473193" y="647798"/>
                  <a:pt x="1383993" y="650515"/>
                </a:cubicBezTo>
                <a:cubicBezTo>
                  <a:pt x="1294793" y="653232"/>
                  <a:pt x="1117295" y="605981"/>
                  <a:pt x="983363" y="650515"/>
                </a:cubicBezTo>
                <a:cubicBezTo>
                  <a:pt x="849431" y="695049"/>
                  <a:pt x="676108" y="638218"/>
                  <a:pt x="546313" y="650515"/>
                </a:cubicBezTo>
                <a:cubicBezTo>
                  <a:pt x="416518" y="662812"/>
                  <a:pt x="224254" y="590388"/>
                  <a:pt x="0" y="650515"/>
                </a:cubicBezTo>
                <a:cubicBezTo>
                  <a:pt x="-11199" y="511773"/>
                  <a:pt x="5147" y="469670"/>
                  <a:pt x="0" y="344773"/>
                </a:cubicBezTo>
                <a:cubicBezTo>
                  <a:pt x="-5147" y="219876"/>
                  <a:pt x="2726" y="11948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75383460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463CD1-5F2B-4E54-A116-95894AD9A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1391580" y="4945720"/>
            <a:ext cx="3254871" cy="56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8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774121-7C13-4D27-BD9B-EC08569DE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81"/>
            <a:ext cx="1217169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16232E-71A8-4578-9CA1-65C9AA6AAEA4}"/>
              </a:ext>
            </a:extLst>
          </p:cNvPr>
          <p:cNvSpPr/>
          <p:nvPr/>
        </p:nvSpPr>
        <p:spPr>
          <a:xfrm>
            <a:off x="616998" y="673736"/>
            <a:ext cx="10642600" cy="5842000"/>
          </a:xfrm>
          <a:custGeom>
            <a:avLst/>
            <a:gdLst>
              <a:gd name="connsiteX0" fmla="*/ 0 w 10642600"/>
              <a:gd name="connsiteY0" fmla="*/ 0 h 5842000"/>
              <a:gd name="connsiteX1" fmla="*/ 804108 w 10642600"/>
              <a:gd name="connsiteY1" fmla="*/ 0 h 5842000"/>
              <a:gd name="connsiteX2" fmla="*/ 1288937 w 10642600"/>
              <a:gd name="connsiteY2" fmla="*/ 0 h 5842000"/>
              <a:gd name="connsiteX3" fmla="*/ 1773767 w 10642600"/>
              <a:gd name="connsiteY3" fmla="*/ 0 h 5842000"/>
              <a:gd name="connsiteX4" fmla="*/ 2045744 w 10642600"/>
              <a:gd name="connsiteY4" fmla="*/ 0 h 5842000"/>
              <a:gd name="connsiteX5" fmla="*/ 2424148 w 10642600"/>
              <a:gd name="connsiteY5" fmla="*/ 0 h 5842000"/>
              <a:gd name="connsiteX6" fmla="*/ 2696125 w 10642600"/>
              <a:gd name="connsiteY6" fmla="*/ 0 h 5842000"/>
              <a:gd name="connsiteX7" fmla="*/ 3287381 w 10642600"/>
              <a:gd name="connsiteY7" fmla="*/ 0 h 5842000"/>
              <a:gd name="connsiteX8" fmla="*/ 3559358 w 10642600"/>
              <a:gd name="connsiteY8" fmla="*/ 0 h 5842000"/>
              <a:gd name="connsiteX9" fmla="*/ 3937762 w 10642600"/>
              <a:gd name="connsiteY9" fmla="*/ 0 h 5842000"/>
              <a:gd name="connsiteX10" fmla="*/ 4529018 w 10642600"/>
              <a:gd name="connsiteY10" fmla="*/ 0 h 5842000"/>
              <a:gd name="connsiteX11" fmla="*/ 5013847 w 10642600"/>
              <a:gd name="connsiteY11" fmla="*/ 0 h 5842000"/>
              <a:gd name="connsiteX12" fmla="*/ 5285825 w 10642600"/>
              <a:gd name="connsiteY12" fmla="*/ 0 h 5842000"/>
              <a:gd name="connsiteX13" fmla="*/ 6089932 w 10642600"/>
              <a:gd name="connsiteY13" fmla="*/ 0 h 5842000"/>
              <a:gd name="connsiteX14" fmla="*/ 6468336 w 10642600"/>
              <a:gd name="connsiteY14" fmla="*/ 0 h 5842000"/>
              <a:gd name="connsiteX15" fmla="*/ 6953165 w 10642600"/>
              <a:gd name="connsiteY15" fmla="*/ 0 h 5842000"/>
              <a:gd name="connsiteX16" fmla="*/ 7331569 w 10642600"/>
              <a:gd name="connsiteY16" fmla="*/ 0 h 5842000"/>
              <a:gd name="connsiteX17" fmla="*/ 7603546 w 10642600"/>
              <a:gd name="connsiteY17" fmla="*/ 0 h 5842000"/>
              <a:gd name="connsiteX18" fmla="*/ 7981950 w 10642600"/>
              <a:gd name="connsiteY18" fmla="*/ 0 h 5842000"/>
              <a:gd name="connsiteX19" fmla="*/ 8253928 w 10642600"/>
              <a:gd name="connsiteY19" fmla="*/ 0 h 5842000"/>
              <a:gd name="connsiteX20" fmla="*/ 8525905 w 10642600"/>
              <a:gd name="connsiteY20" fmla="*/ 0 h 5842000"/>
              <a:gd name="connsiteX21" fmla="*/ 8904309 w 10642600"/>
              <a:gd name="connsiteY21" fmla="*/ 0 h 5842000"/>
              <a:gd name="connsiteX22" fmla="*/ 9389138 w 10642600"/>
              <a:gd name="connsiteY22" fmla="*/ 0 h 5842000"/>
              <a:gd name="connsiteX23" fmla="*/ 9767542 w 10642600"/>
              <a:gd name="connsiteY23" fmla="*/ 0 h 5842000"/>
              <a:gd name="connsiteX24" fmla="*/ 10642600 w 10642600"/>
              <a:gd name="connsiteY24" fmla="*/ 0 h 5842000"/>
              <a:gd name="connsiteX25" fmla="*/ 10642600 w 10642600"/>
              <a:gd name="connsiteY25" fmla="*/ 584200 h 5842000"/>
              <a:gd name="connsiteX26" fmla="*/ 10642600 w 10642600"/>
              <a:gd name="connsiteY26" fmla="*/ 1168400 h 5842000"/>
              <a:gd name="connsiteX27" fmla="*/ 10642600 w 10642600"/>
              <a:gd name="connsiteY27" fmla="*/ 1635760 h 5842000"/>
              <a:gd name="connsiteX28" fmla="*/ 10642600 w 10642600"/>
              <a:gd name="connsiteY28" fmla="*/ 2336800 h 5842000"/>
              <a:gd name="connsiteX29" fmla="*/ 10642600 w 10642600"/>
              <a:gd name="connsiteY29" fmla="*/ 3037840 h 5842000"/>
              <a:gd name="connsiteX30" fmla="*/ 10642600 w 10642600"/>
              <a:gd name="connsiteY30" fmla="*/ 3622040 h 5842000"/>
              <a:gd name="connsiteX31" fmla="*/ 10642600 w 10642600"/>
              <a:gd name="connsiteY31" fmla="*/ 4030980 h 5842000"/>
              <a:gd name="connsiteX32" fmla="*/ 10642600 w 10642600"/>
              <a:gd name="connsiteY32" fmla="*/ 4673600 h 5842000"/>
              <a:gd name="connsiteX33" fmla="*/ 10642600 w 10642600"/>
              <a:gd name="connsiteY33" fmla="*/ 5199380 h 5842000"/>
              <a:gd name="connsiteX34" fmla="*/ 10642600 w 10642600"/>
              <a:gd name="connsiteY34" fmla="*/ 5842000 h 5842000"/>
              <a:gd name="connsiteX35" fmla="*/ 10264196 w 10642600"/>
              <a:gd name="connsiteY35" fmla="*/ 5842000 h 5842000"/>
              <a:gd name="connsiteX36" fmla="*/ 9992219 w 10642600"/>
              <a:gd name="connsiteY36" fmla="*/ 5842000 h 5842000"/>
              <a:gd name="connsiteX37" fmla="*/ 9294537 w 10642600"/>
              <a:gd name="connsiteY37" fmla="*/ 5842000 h 5842000"/>
              <a:gd name="connsiteX38" fmla="*/ 8490430 w 10642600"/>
              <a:gd name="connsiteY38" fmla="*/ 5842000 h 5842000"/>
              <a:gd name="connsiteX39" fmla="*/ 7792748 w 10642600"/>
              <a:gd name="connsiteY39" fmla="*/ 5842000 h 5842000"/>
              <a:gd name="connsiteX40" fmla="*/ 7095067 w 10642600"/>
              <a:gd name="connsiteY40" fmla="*/ 5842000 h 5842000"/>
              <a:gd name="connsiteX41" fmla="*/ 6290959 w 10642600"/>
              <a:gd name="connsiteY41" fmla="*/ 5842000 h 5842000"/>
              <a:gd name="connsiteX42" fmla="*/ 5806130 w 10642600"/>
              <a:gd name="connsiteY42" fmla="*/ 5842000 h 5842000"/>
              <a:gd name="connsiteX43" fmla="*/ 5534152 w 10642600"/>
              <a:gd name="connsiteY43" fmla="*/ 5842000 h 5842000"/>
              <a:gd name="connsiteX44" fmla="*/ 4730044 w 10642600"/>
              <a:gd name="connsiteY44" fmla="*/ 5842000 h 5842000"/>
              <a:gd name="connsiteX45" fmla="*/ 3925937 w 10642600"/>
              <a:gd name="connsiteY45" fmla="*/ 5842000 h 5842000"/>
              <a:gd name="connsiteX46" fmla="*/ 3228255 w 10642600"/>
              <a:gd name="connsiteY46" fmla="*/ 5842000 h 5842000"/>
              <a:gd name="connsiteX47" fmla="*/ 2530574 w 10642600"/>
              <a:gd name="connsiteY47" fmla="*/ 5842000 h 5842000"/>
              <a:gd name="connsiteX48" fmla="*/ 2045744 w 10642600"/>
              <a:gd name="connsiteY48" fmla="*/ 5842000 h 5842000"/>
              <a:gd name="connsiteX49" fmla="*/ 1667341 w 10642600"/>
              <a:gd name="connsiteY49" fmla="*/ 5842000 h 5842000"/>
              <a:gd name="connsiteX50" fmla="*/ 1395363 w 10642600"/>
              <a:gd name="connsiteY50" fmla="*/ 5842000 h 5842000"/>
              <a:gd name="connsiteX51" fmla="*/ 591256 w 10642600"/>
              <a:gd name="connsiteY51" fmla="*/ 5842000 h 5842000"/>
              <a:gd name="connsiteX52" fmla="*/ 0 w 10642600"/>
              <a:gd name="connsiteY52" fmla="*/ 5842000 h 5842000"/>
              <a:gd name="connsiteX53" fmla="*/ 0 w 10642600"/>
              <a:gd name="connsiteY53" fmla="*/ 5316220 h 5842000"/>
              <a:gd name="connsiteX54" fmla="*/ 0 w 10642600"/>
              <a:gd name="connsiteY54" fmla="*/ 4848860 h 5842000"/>
              <a:gd name="connsiteX55" fmla="*/ 0 w 10642600"/>
              <a:gd name="connsiteY55" fmla="*/ 4323080 h 5842000"/>
              <a:gd name="connsiteX56" fmla="*/ 0 w 10642600"/>
              <a:gd name="connsiteY56" fmla="*/ 3680460 h 5842000"/>
              <a:gd name="connsiteX57" fmla="*/ 0 w 10642600"/>
              <a:gd name="connsiteY57" fmla="*/ 3096260 h 5842000"/>
              <a:gd name="connsiteX58" fmla="*/ 0 w 10642600"/>
              <a:gd name="connsiteY58" fmla="*/ 2453640 h 5842000"/>
              <a:gd name="connsiteX59" fmla="*/ 0 w 10642600"/>
              <a:gd name="connsiteY59" fmla="*/ 2044700 h 5842000"/>
              <a:gd name="connsiteX60" fmla="*/ 0 w 10642600"/>
              <a:gd name="connsiteY60" fmla="*/ 1577340 h 5842000"/>
              <a:gd name="connsiteX61" fmla="*/ 0 w 10642600"/>
              <a:gd name="connsiteY61" fmla="*/ 934720 h 5842000"/>
              <a:gd name="connsiteX62" fmla="*/ 0 w 10642600"/>
              <a:gd name="connsiteY62" fmla="*/ 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0642600" h="5842000" fill="none" extrusionOk="0">
                <a:moveTo>
                  <a:pt x="0" y="0"/>
                </a:moveTo>
                <a:cubicBezTo>
                  <a:pt x="353090" y="-51811"/>
                  <a:pt x="449525" y="39544"/>
                  <a:pt x="804108" y="0"/>
                </a:cubicBezTo>
                <a:cubicBezTo>
                  <a:pt x="1158691" y="-39544"/>
                  <a:pt x="1094483" y="48175"/>
                  <a:pt x="1288937" y="0"/>
                </a:cubicBezTo>
                <a:cubicBezTo>
                  <a:pt x="1483391" y="-48175"/>
                  <a:pt x="1594754" y="2695"/>
                  <a:pt x="1773767" y="0"/>
                </a:cubicBezTo>
                <a:cubicBezTo>
                  <a:pt x="1952780" y="-2695"/>
                  <a:pt x="1912073" y="7262"/>
                  <a:pt x="2045744" y="0"/>
                </a:cubicBezTo>
                <a:cubicBezTo>
                  <a:pt x="2179415" y="-7262"/>
                  <a:pt x="2246302" y="20401"/>
                  <a:pt x="2424148" y="0"/>
                </a:cubicBezTo>
                <a:cubicBezTo>
                  <a:pt x="2601994" y="-20401"/>
                  <a:pt x="2634482" y="3302"/>
                  <a:pt x="2696125" y="0"/>
                </a:cubicBezTo>
                <a:cubicBezTo>
                  <a:pt x="2757768" y="-3302"/>
                  <a:pt x="3033389" y="54943"/>
                  <a:pt x="3287381" y="0"/>
                </a:cubicBezTo>
                <a:cubicBezTo>
                  <a:pt x="3541373" y="-54943"/>
                  <a:pt x="3430044" y="4311"/>
                  <a:pt x="3559358" y="0"/>
                </a:cubicBezTo>
                <a:cubicBezTo>
                  <a:pt x="3688672" y="-4311"/>
                  <a:pt x="3794890" y="7420"/>
                  <a:pt x="3937762" y="0"/>
                </a:cubicBezTo>
                <a:cubicBezTo>
                  <a:pt x="4080634" y="-7420"/>
                  <a:pt x="4233782" y="32155"/>
                  <a:pt x="4529018" y="0"/>
                </a:cubicBezTo>
                <a:cubicBezTo>
                  <a:pt x="4824254" y="-32155"/>
                  <a:pt x="4792329" y="35081"/>
                  <a:pt x="5013847" y="0"/>
                </a:cubicBezTo>
                <a:cubicBezTo>
                  <a:pt x="5235365" y="-35081"/>
                  <a:pt x="5168962" y="2648"/>
                  <a:pt x="5285825" y="0"/>
                </a:cubicBezTo>
                <a:cubicBezTo>
                  <a:pt x="5402688" y="-2648"/>
                  <a:pt x="5716417" y="40104"/>
                  <a:pt x="6089932" y="0"/>
                </a:cubicBezTo>
                <a:cubicBezTo>
                  <a:pt x="6463447" y="-40104"/>
                  <a:pt x="6375488" y="36265"/>
                  <a:pt x="6468336" y="0"/>
                </a:cubicBezTo>
                <a:cubicBezTo>
                  <a:pt x="6561184" y="-36265"/>
                  <a:pt x="6841417" y="695"/>
                  <a:pt x="6953165" y="0"/>
                </a:cubicBezTo>
                <a:cubicBezTo>
                  <a:pt x="7064913" y="-695"/>
                  <a:pt x="7228655" y="31622"/>
                  <a:pt x="7331569" y="0"/>
                </a:cubicBezTo>
                <a:cubicBezTo>
                  <a:pt x="7434483" y="-31622"/>
                  <a:pt x="7499172" y="17071"/>
                  <a:pt x="7603546" y="0"/>
                </a:cubicBezTo>
                <a:cubicBezTo>
                  <a:pt x="7707920" y="-17071"/>
                  <a:pt x="7824599" y="33426"/>
                  <a:pt x="7981950" y="0"/>
                </a:cubicBezTo>
                <a:cubicBezTo>
                  <a:pt x="8139301" y="-33426"/>
                  <a:pt x="8127459" y="29322"/>
                  <a:pt x="8253928" y="0"/>
                </a:cubicBezTo>
                <a:cubicBezTo>
                  <a:pt x="8380397" y="-29322"/>
                  <a:pt x="8446881" y="28970"/>
                  <a:pt x="8525905" y="0"/>
                </a:cubicBezTo>
                <a:cubicBezTo>
                  <a:pt x="8604929" y="-28970"/>
                  <a:pt x="8785203" y="25178"/>
                  <a:pt x="8904309" y="0"/>
                </a:cubicBezTo>
                <a:cubicBezTo>
                  <a:pt x="9023415" y="-25178"/>
                  <a:pt x="9172394" y="31015"/>
                  <a:pt x="9389138" y="0"/>
                </a:cubicBezTo>
                <a:cubicBezTo>
                  <a:pt x="9605882" y="-31015"/>
                  <a:pt x="9658919" y="18464"/>
                  <a:pt x="9767542" y="0"/>
                </a:cubicBezTo>
                <a:cubicBezTo>
                  <a:pt x="9876165" y="-18464"/>
                  <a:pt x="10423918" y="62092"/>
                  <a:pt x="10642600" y="0"/>
                </a:cubicBezTo>
                <a:cubicBezTo>
                  <a:pt x="10668526" y="163697"/>
                  <a:pt x="10614601" y="336804"/>
                  <a:pt x="10642600" y="584200"/>
                </a:cubicBezTo>
                <a:cubicBezTo>
                  <a:pt x="10670599" y="831596"/>
                  <a:pt x="10616631" y="990498"/>
                  <a:pt x="10642600" y="1168400"/>
                </a:cubicBezTo>
                <a:cubicBezTo>
                  <a:pt x="10668569" y="1346302"/>
                  <a:pt x="10592452" y="1426119"/>
                  <a:pt x="10642600" y="1635760"/>
                </a:cubicBezTo>
                <a:cubicBezTo>
                  <a:pt x="10692748" y="1845401"/>
                  <a:pt x="10603338" y="2052148"/>
                  <a:pt x="10642600" y="2336800"/>
                </a:cubicBezTo>
                <a:cubicBezTo>
                  <a:pt x="10681862" y="2621452"/>
                  <a:pt x="10641197" y="2794379"/>
                  <a:pt x="10642600" y="3037840"/>
                </a:cubicBezTo>
                <a:cubicBezTo>
                  <a:pt x="10644003" y="3281301"/>
                  <a:pt x="10612121" y="3484559"/>
                  <a:pt x="10642600" y="3622040"/>
                </a:cubicBezTo>
                <a:cubicBezTo>
                  <a:pt x="10673079" y="3759521"/>
                  <a:pt x="10613955" y="3844403"/>
                  <a:pt x="10642600" y="4030980"/>
                </a:cubicBezTo>
                <a:cubicBezTo>
                  <a:pt x="10671245" y="4217557"/>
                  <a:pt x="10589843" y="4451830"/>
                  <a:pt x="10642600" y="4673600"/>
                </a:cubicBezTo>
                <a:cubicBezTo>
                  <a:pt x="10695357" y="4895370"/>
                  <a:pt x="10591304" y="5041951"/>
                  <a:pt x="10642600" y="5199380"/>
                </a:cubicBezTo>
                <a:cubicBezTo>
                  <a:pt x="10693896" y="5356809"/>
                  <a:pt x="10595159" y="5620314"/>
                  <a:pt x="10642600" y="5842000"/>
                </a:cubicBezTo>
                <a:cubicBezTo>
                  <a:pt x="10454430" y="5875252"/>
                  <a:pt x="10406851" y="5830613"/>
                  <a:pt x="10264196" y="5842000"/>
                </a:cubicBezTo>
                <a:cubicBezTo>
                  <a:pt x="10121541" y="5853387"/>
                  <a:pt x="10085488" y="5824665"/>
                  <a:pt x="9992219" y="5842000"/>
                </a:cubicBezTo>
                <a:cubicBezTo>
                  <a:pt x="9898950" y="5859335"/>
                  <a:pt x="9610155" y="5792579"/>
                  <a:pt x="9294537" y="5842000"/>
                </a:cubicBezTo>
                <a:cubicBezTo>
                  <a:pt x="8978919" y="5891421"/>
                  <a:pt x="8850075" y="5753655"/>
                  <a:pt x="8490430" y="5842000"/>
                </a:cubicBezTo>
                <a:cubicBezTo>
                  <a:pt x="8130785" y="5930345"/>
                  <a:pt x="8039201" y="5793582"/>
                  <a:pt x="7792748" y="5842000"/>
                </a:cubicBezTo>
                <a:cubicBezTo>
                  <a:pt x="7546295" y="5890418"/>
                  <a:pt x="7313765" y="5832552"/>
                  <a:pt x="7095067" y="5842000"/>
                </a:cubicBezTo>
                <a:cubicBezTo>
                  <a:pt x="6876369" y="5851448"/>
                  <a:pt x="6542523" y="5807234"/>
                  <a:pt x="6290959" y="5842000"/>
                </a:cubicBezTo>
                <a:cubicBezTo>
                  <a:pt x="6039395" y="5876766"/>
                  <a:pt x="6006908" y="5835559"/>
                  <a:pt x="5806130" y="5842000"/>
                </a:cubicBezTo>
                <a:cubicBezTo>
                  <a:pt x="5605352" y="5848441"/>
                  <a:pt x="5625663" y="5826384"/>
                  <a:pt x="5534152" y="5842000"/>
                </a:cubicBezTo>
                <a:cubicBezTo>
                  <a:pt x="5442641" y="5857616"/>
                  <a:pt x="5016550" y="5751862"/>
                  <a:pt x="4730044" y="5842000"/>
                </a:cubicBezTo>
                <a:cubicBezTo>
                  <a:pt x="4443538" y="5932138"/>
                  <a:pt x="4171499" y="5781186"/>
                  <a:pt x="3925937" y="5842000"/>
                </a:cubicBezTo>
                <a:cubicBezTo>
                  <a:pt x="3680375" y="5902814"/>
                  <a:pt x="3484593" y="5795063"/>
                  <a:pt x="3228255" y="5842000"/>
                </a:cubicBezTo>
                <a:cubicBezTo>
                  <a:pt x="2971917" y="5888937"/>
                  <a:pt x="2695095" y="5837151"/>
                  <a:pt x="2530574" y="5842000"/>
                </a:cubicBezTo>
                <a:cubicBezTo>
                  <a:pt x="2366053" y="5846849"/>
                  <a:pt x="2160937" y="5812622"/>
                  <a:pt x="2045744" y="5842000"/>
                </a:cubicBezTo>
                <a:cubicBezTo>
                  <a:pt x="1930551" y="5871378"/>
                  <a:pt x="1771971" y="5830579"/>
                  <a:pt x="1667341" y="5842000"/>
                </a:cubicBezTo>
                <a:cubicBezTo>
                  <a:pt x="1562711" y="5853421"/>
                  <a:pt x="1524531" y="5838804"/>
                  <a:pt x="1395363" y="5842000"/>
                </a:cubicBezTo>
                <a:cubicBezTo>
                  <a:pt x="1266195" y="5845196"/>
                  <a:pt x="884128" y="5790424"/>
                  <a:pt x="591256" y="5842000"/>
                </a:cubicBezTo>
                <a:cubicBezTo>
                  <a:pt x="298384" y="5893576"/>
                  <a:pt x="239347" y="5792559"/>
                  <a:pt x="0" y="5842000"/>
                </a:cubicBezTo>
                <a:cubicBezTo>
                  <a:pt x="-30132" y="5662207"/>
                  <a:pt x="61257" y="5430938"/>
                  <a:pt x="0" y="5316220"/>
                </a:cubicBezTo>
                <a:cubicBezTo>
                  <a:pt x="-61257" y="5201502"/>
                  <a:pt x="17749" y="4995955"/>
                  <a:pt x="0" y="4848860"/>
                </a:cubicBezTo>
                <a:cubicBezTo>
                  <a:pt x="-17749" y="4701765"/>
                  <a:pt x="47040" y="4545908"/>
                  <a:pt x="0" y="4323080"/>
                </a:cubicBezTo>
                <a:cubicBezTo>
                  <a:pt x="-47040" y="4100252"/>
                  <a:pt x="69227" y="3913221"/>
                  <a:pt x="0" y="3680460"/>
                </a:cubicBezTo>
                <a:cubicBezTo>
                  <a:pt x="-69227" y="3447699"/>
                  <a:pt x="68809" y="3375181"/>
                  <a:pt x="0" y="3096260"/>
                </a:cubicBezTo>
                <a:cubicBezTo>
                  <a:pt x="-68809" y="2817339"/>
                  <a:pt x="69196" y="2640616"/>
                  <a:pt x="0" y="2453640"/>
                </a:cubicBezTo>
                <a:cubicBezTo>
                  <a:pt x="-69196" y="2266664"/>
                  <a:pt x="16328" y="2193758"/>
                  <a:pt x="0" y="2044700"/>
                </a:cubicBezTo>
                <a:cubicBezTo>
                  <a:pt x="-16328" y="1895642"/>
                  <a:pt x="13452" y="1765471"/>
                  <a:pt x="0" y="1577340"/>
                </a:cubicBezTo>
                <a:cubicBezTo>
                  <a:pt x="-13452" y="1389209"/>
                  <a:pt x="64779" y="1121973"/>
                  <a:pt x="0" y="934720"/>
                </a:cubicBezTo>
                <a:cubicBezTo>
                  <a:pt x="-64779" y="747467"/>
                  <a:pt x="14706" y="209609"/>
                  <a:pt x="0" y="0"/>
                </a:cubicBezTo>
                <a:close/>
              </a:path>
              <a:path w="10642600" h="5842000" stroke="0" extrusionOk="0">
                <a:moveTo>
                  <a:pt x="0" y="0"/>
                </a:moveTo>
                <a:cubicBezTo>
                  <a:pt x="140152" y="-7430"/>
                  <a:pt x="433798" y="79328"/>
                  <a:pt x="697682" y="0"/>
                </a:cubicBezTo>
                <a:cubicBezTo>
                  <a:pt x="961566" y="-79328"/>
                  <a:pt x="907941" y="12775"/>
                  <a:pt x="969659" y="0"/>
                </a:cubicBezTo>
                <a:cubicBezTo>
                  <a:pt x="1031377" y="-12775"/>
                  <a:pt x="1239160" y="19038"/>
                  <a:pt x="1348063" y="0"/>
                </a:cubicBezTo>
                <a:cubicBezTo>
                  <a:pt x="1456966" y="-19038"/>
                  <a:pt x="1604941" y="26817"/>
                  <a:pt x="1832892" y="0"/>
                </a:cubicBezTo>
                <a:cubicBezTo>
                  <a:pt x="2060843" y="-26817"/>
                  <a:pt x="2187872" y="27753"/>
                  <a:pt x="2530574" y="0"/>
                </a:cubicBezTo>
                <a:cubicBezTo>
                  <a:pt x="2873276" y="-27753"/>
                  <a:pt x="3033771" y="73416"/>
                  <a:pt x="3334681" y="0"/>
                </a:cubicBezTo>
                <a:cubicBezTo>
                  <a:pt x="3635591" y="-73416"/>
                  <a:pt x="3613495" y="43244"/>
                  <a:pt x="3713085" y="0"/>
                </a:cubicBezTo>
                <a:cubicBezTo>
                  <a:pt x="3812675" y="-43244"/>
                  <a:pt x="3959499" y="31632"/>
                  <a:pt x="4197914" y="0"/>
                </a:cubicBezTo>
                <a:cubicBezTo>
                  <a:pt x="4436329" y="-31632"/>
                  <a:pt x="4468523" y="22195"/>
                  <a:pt x="4576318" y="0"/>
                </a:cubicBezTo>
                <a:cubicBezTo>
                  <a:pt x="4684113" y="-22195"/>
                  <a:pt x="4724855" y="29459"/>
                  <a:pt x="4848296" y="0"/>
                </a:cubicBezTo>
                <a:cubicBezTo>
                  <a:pt x="4971737" y="-29459"/>
                  <a:pt x="5424551" y="34456"/>
                  <a:pt x="5652403" y="0"/>
                </a:cubicBezTo>
                <a:cubicBezTo>
                  <a:pt x="5880255" y="-34456"/>
                  <a:pt x="6043865" y="65902"/>
                  <a:pt x="6243659" y="0"/>
                </a:cubicBezTo>
                <a:cubicBezTo>
                  <a:pt x="6443453" y="-65902"/>
                  <a:pt x="6685505" y="29528"/>
                  <a:pt x="6941340" y="0"/>
                </a:cubicBezTo>
                <a:cubicBezTo>
                  <a:pt x="7197175" y="-29528"/>
                  <a:pt x="7272479" y="27052"/>
                  <a:pt x="7426170" y="0"/>
                </a:cubicBezTo>
                <a:cubicBezTo>
                  <a:pt x="7579861" y="-27052"/>
                  <a:pt x="7869464" y="3161"/>
                  <a:pt x="8017425" y="0"/>
                </a:cubicBezTo>
                <a:cubicBezTo>
                  <a:pt x="8165387" y="-3161"/>
                  <a:pt x="8328979" y="64848"/>
                  <a:pt x="8608681" y="0"/>
                </a:cubicBezTo>
                <a:cubicBezTo>
                  <a:pt x="8888383" y="-64848"/>
                  <a:pt x="8855013" y="31247"/>
                  <a:pt x="8987084" y="0"/>
                </a:cubicBezTo>
                <a:cubicBezTo>
                  <a:pt x="9119155" y="-31247"/>
                  <a:pt x="9492509" y="71556"/>
                  <a:pt x="9684766" y="0"/>
                </a:cubicBezTo>
                <a:cubicBezTo>
                  <a:pt x="9877023" y="-71556"/>
                  <a:pt x="10197493" y="11183"/>
                  <a:pt x="10642600" y="0"/>
                </a:cubicBezTo>
                <a:cubicBezTo>
                  <a:pt x="10673518" y="147390"/>
                  <a:pt x="10599459" y="488546"/>
                  <a:pt x="10642600" y="701040"/>
                </a:cubicBezTo>
                <a:cubicBezTo>
                  <a:pt x="10685741" y="913534"/>
                  <a:pt x="10578327" y="1030630"/>
                  <a:pt x="10642600" y="1285240"/>
                </a:cubicBezTo>
                <a:cubicBezTo>
                  <a:pt x="10706873" y="1539850"/>
                  <a:pt x="10613172" y="1571806"/>
                  <a:pt x="10642600" y="1694180"/>
                </a:cubicBezTo>
                <a:cubicBezTo>
                  <a:pt x="10672028" y="1816554"/>
                  <a:pt x="10602209" y="2022958"/>
                  <a:pt x="10642600" y="2161540"/>
                </a:cubicBezTo>
                <a:cubicBezTo>
                  <a:pt x="10682991" y="2300122"/>
                  <a:pt x="10605512" y="2522379"/>
                  <a:pt x="10642600" y="2745740"/>
                </a:cubicBezTo>
                <a:cubicBezTo>
                  <a:pt x="10679688" y="2969101"/>
                  <a:pt x="10627121" y="3199312"/>
                  <a:pt x="10642600" y="3329940"/>
                </a:cubicBezTo>
                <a:cubicBezTo>
                  <a:pt x="10658079" y="3460568"/>
                  <a:pt x="10576843" y="3697295"/>
                  <a:pt x="10642600" y="3972560"/>
                </a:cubicBezTo>
                <a:cubicBezTo>
                  <a:pt x="10708357" y="4247825"/>
                  <a:pt x="10574747" y="4457748"/>
                  <a:pt x="10642600" y="4615180"/>
                </a:cubicBezTo>
                <a:cubicBezTo>
                  <a:pt x="10710453" y="4772612"/>
                  <a:pt x="10602527" y="5009272"/>
                  <a:pt x="10642600" y="5199380"/>
                </a:cubicBezTo>
                <a:cubicBezTo>
                  <a:pt x="10682673" y="5389488"/>
                  <a:pt x="10611305" y="5550096"/>
                  <a:pt x="10642600" y="5842000"/>
                </a:cubicBezTo>
                <a:cubicBezTo>
                  <a:pt x="10315047" y="5883198"/>
                  <a:pt x="10194112" y="5776986"/>
                  <a:pt x="9944918" y="5842000"/>
                </a:cubicBezTo>
                <a:cubicBezTo>
                  <a:pt x="9695724" y="5907014"/>
                  <a:pt x="9749864" y="5799785"/>
                  <a:pt x="9566515" y="5842000"/>
                </a:cubicBezTo>
                <a:cubicBezTo>
                  <a:pt x="9383166" y="5884215"/>
                  <a:pt x="9239194" y="5793960"/>
                  <a:pt x="8975259" y="5842000"/>
                </a:cubicBezTo>
                <a:cubicBezTo>
                  <a:pt x="8711324" y="5890040"/>
                  <a:pt x="8691276" y="5805549"/>
                  <a:pt x="8596856" y="5842000"/>
                </a:cubicBezTo>
                <a:cubicBezTo>
                  <a:pt x="8502436" y="5878451"/>
                  <a:pt x="8427903" y="5815627"/>
                  <a:pt x="8324878" y="5842000"/>
                </a:cubicBezTo>
                <a:cubicBezTo>
                  <a:pt x="8221853" y="5868373"/>
                  <a:pt x="7682731" y="5819493"/>
                  <a:pt x="7520771" y="5842000"/>
                </a:cubicBezTo>
                <a:cubicBezTo>
                  <a:pt x="7358811" y="5864507"/>
                  <a:pt x="6939463" y="5767096"/>
                  <a:pt x="6716663" y="5842000"/>
                </a:cubicBezTo>
                <a:cubicBezTo>
                  <a:pt x="6493863" y="5916904"/>
                  <a:pt x="6562811" y="5826845"/>
                  <a:pt x="6444686" y="5842000"/>
                </a:cubicBezTo>
                <a:cubicBezTo>
                  <a:pt x="6326561" y="5857155"/>
                  <a:pt x="6007944" y="5807138"/>
                  <a:pt x="5853430" y="5842000"/>
                </a:cubicBezTo>
                <a:cubicBezTo>
                  <a:pt x="5698916" y="5876862"/>
                  <a:pt x="5416931" y="5828199"/>
                  <a:pt x="5049322" y="5842000"/>
                </a:cubicBezTo>
                <a:cubicBezTo>
                  <a:pt x="4681713" y="5855801"/>
                  <a:pt x="4596194" y="5790710"/>
                  <a:pt x="4458067" y="5842000"/>
                </a:cubicBezTo>
                <a:cubicBezTo>
                  <a:pt x="4319940" y="5893290"/>
                  <a:pt x="3839634" y="5766279"/>
                  <a:pt x="3653959" y="5842000"/>
                </a:cubicBezTo>
                <a:cubicBezTo>
                  <a:pt x="3468284" y="5917721"/>
                  <a:pt x="3201677" y="5772263"/>
                  <a:pt x="2956278" y="5842000"/>
                </a:cubicBezTo>
                <a:cubicBezTo>
                  <a:pt x="2710879" y="5911737"/>
                  <a:pt x="2598009" y="5841038"/>
                  <a:pt x="2471448" y="5842000"/>
                </a:cubicBezTo>
                <a:cubicBezTo>
                  <a:pt x="2344887" y="5842962"/>
                  <a:pt x="2173097" y="5783931"/>
                  <a:pt x="1880193" y="5842000"/>
                </a:cubicBezTo>
                <a:cubicBezTo>
                  <a:pt x="1587290" y="5900069"/>
                  <a:pt x="1452598" y="5767905"/>
                  <a:pt x="1182511" y="5842000"/>
                </a:cubicBezTo>
                <a:cubicBezTo>
                  <a:pt x="912424" y="5916095"/>
                  <a:pt x="955422" y="5803679"/>
                  <a:pt x="804108" y="5842000"/>
                </a:cubicBezTo>
                <a:cubicBezTo>
                  <a:pt x="652794" y="5880321"/>
                  <a:pt x="312759" y="5823415"/>
                  <a:pt x="0" y="5842000"/>
                </a:cubicBezTo>
                <a:cubicBezTo>
                  <a:pt x="-16887" y="5559016"/>
                  <a:pt x="14829" y="5390815"/>
                  <a:pt x="0" y="5199380"/>
                </a:cubicBezTo>
                <a:cubicBezTo>
                  <a:pt x="-14829" y="5007945"/>
                  <a:pt x="10834" y="4669435"/>
                  <a:pt x="0" y="4498340"/>
                </a:cubicBezTo>
                <a:cubicBezTo>
                  <a:pt x="-10834" y="4327245"/>
                  <a:pt x="13054" y="4143966"/>
                  <a:pt x="0" y="4030980"/>
                </a:cubicBezTo>
                <a:cubicBezTo>
                  <a:pt x="-13054" y="3917994"/>
                  <a:pt x="1096" y="3810707"/>
                  <a:pt x="0" y="3622040"/>
                </a:cubicBezTo>
                <a:cubicBezTo>
                  <a:pt x="-1096" y="3433373"/>
                  <a:pt x="39668" y="3258932"/>
                  <a:pt x="0" y="3096260"/>
                </a:cubicBezTo>
                <a:cubicBezTo>
                  <a:pt x="-39668" y="2933588"/>
                  <a:pt x="34999" y="2853908"/>
                  <a:pt x="0" y="2687320"/>
                </a:cubicBezTo>
                <a:cubicBezTo>
                  <a:pt x="-34999" y="2520732"/>
                  <a:pt x="1958" y="2403853"/>
                  <a:pt x="0" y="2278380"/>
                </a:cubicBezTo>
                <a:cubicBezTo>
                  <a:pt x="-1958" y="2152907"/>
                  <a:pt x="30085" y="1953101"/>
                  <a:pt x="0" y="1694180"/>
                </a:cubicBezTo>
                <a:cubicBezTo>
                  <a:pt x="-30085" y="1435259"/>
                  <a:pt x="26119" y="1307014"/>
                  <a:pt x="0" y="1168400"/>
                </a:cubicBezTo>
                <a:cubicBezTo>
                  <a:pt x="-26119" y="1029786"/>
                  <a:pt x="34641" y="882478"/>
                  <a:pt x="0" y="701040"/>
                </a:cubicBezTo>
                <a:cubicBezTo>
                  <a:pt x="-34641" y="519602"/>
                  <a:pt x="14506" y="30875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40601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6FEEDA-3DA9-4E3D-AA5F-3BEB113ABBEA}"/>
              </a:ext>
            </a:extLst>
          </p:cNvPr>
          <p:cNvSpPr/>
          <p:nvPr/>
        </p:nvSpPr>
        <p:spPr>
          <a:xfrm>
            <a:off x="6652246" y="813538"/>
            <a:ext cx="46073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A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لنتعرف على المعالم الطبيعة على الأرض :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5EB089-75EF-4726-B1EA-0623C0BFE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9733" y="1388368"/>
            <a:ext cx="1783302" cy="155454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0C322DB-01A6-4D44-984E-CF6F88EAF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47276" y="4043152"/>
            <a:ext cx="1976438" cy="124463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E01433C-5F96-4851-BD3C-290B94EC03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40712" y="3924415"/>
            <a:ext cx="2020372" cy="152558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E62BFE6-712D-4616-81AD-35C66AB71F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0203" y="1075148"/>
            <a:ext cx="1976439" cy="174018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B1045D00-D909-4C5C-9936-B8C59A1EE0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78082" y="3623758"/>
            <a:ext cx="1783302" cy="1362172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7F4DF96-B1D3-40B0-8C56-549BC96F7257}"/>
              </a:ext>
            </a:extLst>
          </p:cNvPr>
          <p:cNvCxnSpPr>
            <a:cxnSpLocks/>
          </p:cNvCxnSpPr>
          <p:nvPr/>
        </p:nvCxnSpPr>
        <p:spPr>
          <a:xfrm flipV="1">
            <a:off x="7853973" y="2200299"/>
            <a:ext cx="1215760" cy="186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4068711-F501-44EB-A9FF-9FB39F9EC55E}"/>
              </a:ext>
            </a:extLst>
          </p:cNvPr>
          <p:cNvCxnSpPr>
            <a:cxnSpLocks/>
          </p:cNvCxnSpPr>
          <p:nvPr/>
        </p:nvCxnSpPr>
        <p:spPr>
          <a:xfrm>
            <a:off x="7717123" y="2385950"/>
            <a:ext cx="946047" cy="15384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297780C-55CA-4A5F-AA0E-DC82255662A1}"/>
              </a:ext>
            </a:extLst>
          </p:cNvPr>
          <p:cNvCxnSpPr>
            <a:cxnSpLocks/>
          </p:cNvCxnSpPr>
          <p:nvPr/>
        </p:nvCxnSpPr>
        <p:spPr>
          <a:xfrm>
            <a:off x="6406844" y="2521632"/>
            <a:ext cx="12065" cy="140278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AF5D66E-030F-496F-AF36-F5D9AEB721F7}"/>
              </a:ext>
            </a:extLst>
          </p:cNvPr>
          <p:cNvCxnSpPr>
            <a:cxnSpLocks/>
          </p:cNvCxnSpPr>
          <p:nvPr/>
        </p:nvCxnSpPr>
        <p:spPr>
          <a:xfrm flipH="1">
            <a:off x="4224724" y="2487542"/>
            <a:ext cx="546863" cy="14800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46C86C7-D02F-4873-A701-237037B7DA41}"/>
              </a:ext>
            </a:extLst>
          </p:cNvPr>
          <p:cNvCxnSpPr>
            <a:cxnSpLocks/>
          </p:cNvCxnSpPr>
          <p:nvPr/>
        </p:nvCxnSpPr>
        <p:spPr>
          <a:xfrm flipH="1">
            <a:off x="3182220" y="2100226"/>
            <a:ext cx="104250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5BD9B94-CAD5-4141-AA02-C99B3B615795}"/>
              </a:ext>
            </a:extLst>
          </p:cNvPr>
          <p:cNvSpPr/>
          <p:nvPr/>
        </p:nvSpPr>
        <p:spPr>
          <a:xfrm>
            <a:off x="4049228" y="1694052"/>
            <a:ext cx="4073236" cy="831273"/>
          </a:xfrm>
          <a:custGeom>
            <a:avLst/>
            <a:gdLst>
              <a:gd name="connsiteX0" fmla="*/ 0 w 4073236"/>
              <a:gd name="connsiteY0" fmla="*/ 0 h 831273"/>
              <a:gd name="connsiteX1" fmla="*/ 4073236 w 4073236"/>
              <a:gd name="connsiteY1" fmla="*/ 0 h 831273"/>
              <a:gd name="connsiteX2" fmla="*/ 4073236 w 4073236"/>
              <a:gd name="connsiteY2" fmla="*/ 831273 h 831273"/>
              <a:gd name="connsiteX3" fmla="*/ 0 w 4073236"/>
              <a:gd name="connsiteY3" fmla="*/ 831273 h 831273"/>
              <a:gd name="connsiteX4" fmla="*/ 0 w 4073236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3236" h="831273" fill="none" extrusionOk="0">
                <a:moveTo>
                  <a:pt x="0" y="0"/>
                </a:moveTo>
                <a:cubicBezTo>
                  <a:pt x="685720" y="-143228"/>
                  <a:pt x="3149206" y="-134671"/>
                  <a:pt x="4073236" y="0"/>
                </a:cubicBezTo>
                <a:cubicBezTo>
                  <a:pt x="4026520" y="133484"/>
                  <a:pt x="4101311" y="506504"/>
                  <a:pt x="4073236" y="831273"/>
                </a:cubicBezTo>
                <a:cubicBezTo>
                  <a:pt x="2124905" y="741633"/>
                  <a:pt x="515153" y="939515"/>
                  <a:pt x="0" y="831273"/>
                </a:cubicBezTo>
                <a:cubicBezTo>
                  <a:pt x="-8916" y="718522"/>
                  <a:pt x="-71332" y="143874"/>
                  <a:pt x="0" y="0"/>
                </a:cubicBezTo>
                <a:close/>
              </a:path>
              <a:path w="4073236" h="831273" stroke="0" extrusionOk="0">
                <a:moveTo>
                  <a:pt x="0" y="0"/>
                </a:moveTo>
                <a:cubicBezTo>
                  <a:pt x="1382488" y="-34918"/>
                  <a:pt x="3508596" y="109485"/>
                  <a:pt x="4073236" y="0"/>
                </a:cubicBezTo>
                <a:cubicBezTo>
                  <a:pt x="4023496" y="170420"/>
                  <a:pt x="4037972" y="477730"/>
                  <a:pt x="4073236" y="831273"/>
                </a:cubicBezTo>
                <a:cubicBezTo>
                  <a:pt x="2764571" y="955067"/>
                  <a:pt x="941025" y="865767"/>
                  <a:pt x="0" y="831273"/>
                </a:cubicBezTo>
                <a:cubicBezTo>
                  <a:pt x="-1248" y="473119"/>
                  <a:pt x="-62435" y="18614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4472350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المعالم الطبيعية </a:t>
            </a:r>
            <a:endParaRPr lang="en-AE" sz="2800" b="1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54B68B8-F8B3-4D0C-8BEC-923FB4C5059B}"/>
              </a:ext>
            </a:extLst>
          </p:cNvPr>
          <p:cNvSpPr/>
          <p:nvPr/>
        </p:nvSpPr>
        <p:spPr>
          <a:xfrm>
            <a:off x="9458561" y="2991877"/>
            <a:ext cx="13163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الغابات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929C05-46F6-4D40-A4E6-507433CEA310}"/>
              </a:ext>
            </a:extLst>
          </p:cNvPr>
          <p:cNvSpPr/>
          <p:nvPr/>
        </p:nvSpPr>
        <p:spPr>
          <a:xfrm>
            <a:off x="8825998" y="5134967"/>
            <a:ext cx="13468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السهول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CD6EC0F-D839-454A-AA57-B2EF48D9379C}"/>
              </a:ext>
            </a:extLst>
          </p:cNvPr>
          <p:cNvSpPr/>
          <p:nvPr/>
        </p:nvSpPr>
        <p:spPr>
          <a:xfrm>
            <a:off x="6009655" y="5450505"/>
            <a:ext cx="12089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الجبال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6D307DC-14E1-427E-AA8E-3BB201634D4F}"/>
              </a:ext>
            </a:extLst>
          </p:cNvPr>
          <p:cNvSpPr/>
          <p:nvPr/>
        </p:nvSpPr>
        <p:spPr>
          <a:xfrm>
            <a:off x="3054627" y="5148064"/>
            <a:ext cx="15087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الصحراء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BBFDBAA-940A-4454-82D4-394BC1F9610B}"/>
              </a:ext>
            </a:extLst>
          </p:cNvPr>
          <p:cNvSpPr/>
          <p:nvPr/>
        </p:nvSpPr>
        <p:spPr>
          <a:xfrm>
            <a:off x="426777" y="2712198"/>
            <a:ext cx="40732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المسطحات المائية</a:t>
            </a:r>
          </a:p>
          <a:p>
            <a:pPr algn="ctr"/>
            <a:r>
              <a:rPr lang="ar-AE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(محيطات –بحار-أنهار-بحيرات)</a:t>
            </a:r>
            <a:r>
              <a:rPr lang="ar-AE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1" name="Arrow: Pentagon 40">
            <a:extLst>
              <a:ext uri="{FF2B5EF4-FFF2-40B4-BE49-F238E27FC236}">
                <a16:creationId xmlns:a16="http://schemas.microsoft.com/office/drawing/2014/main" id="{019FD226-00D2-4687-B205-A572A3836D36}"/>
              </a:ext>
            </a:extLst>
          </p:cNvPr>
          <p:cNvSpPr/>
          <p:nvPr/>
        </p:nvSpPr>
        <p:spPr>
          <a:xfrm>
            <a:off x="0" y="200385"/>
            <a:ext cx="2146300" cy="650515"/>
          </a:xfrm>
          <a:custGeom>
            <a:avLst/>
            <a:gdLst>
              <a:gd name="connsiteX0" fmla="*/ 0 w 2146300"/>
              <a:gd name="connsiteY0" fmla="*/ 0 h 650515"/>
              <a:gd name="connsiteX1" fmla="*/ 455261 w 2146300"/>
              <a:gd name="connsiteY1" fmla="*/ 0 h 650515"/>
              <a:gd name="connsiteX2" fmla="*/ 910522 w 2146300"/>
              <a:gd name="connsiteY2" fmla="*/ 0 h 650515"/>
              <a:gd name="connsiteX3" fmla="*/ 1329361 w 2146300"/>
              <a:gd name="connsiteY3" fmla="*/ 0 h 650515"/>
              <a:gd name="connsiteX4" fmla="*/ 1821043 w 2146300"/>
              <a:gd name="connsiteY4" fmla="*/ 0 h 650515"/>
              <a:gd name="connsiteX5" fmla="*/ 2146300 w 2146300"/>
              <a:gd name="connsiteY5" fmla="*/ 325258 h 650515"/>
              <a:gd name="connsiteX6" fmla="*/ 1821043 w 2146300"/>
              <a:gd name="connsiteY6" fmla="*/ 650515 h 650515"/>
              <a:gd name="connsiteX7" fmla="*/ 1365782 w 2146300"/>
              <a:gd name="connsiteY7" fmla="*/ 650515 h 650515"/>
              <a:gd name="connsiteX8" fmla="*/ 892311 w 2146300"/>
              <a:gd name="connsiteY8" fmla="*/ 650515 h 650515"/>
              <a:gd name="connsiteX9" fmla="*/ 418840 w 2146300"/>
              <a:gd name="connsiteY9" fmla="*/ 650515 h 650515"/>
              <a:gd name="connsiteX10" fmla="*/ 0 w 2146300"/>
              <a:gd name="connsiteY10" fmla="*/ 650515 h 650515"/>
              <a:gd name="connsiteX11" fmla="*/ 0 w 2146300"/>
              <a:gd name="connsiteY11" fmla="*/ 325258 h 650515"/>
              <a:gd name="connsiteX12" fmla="*/ 0 w 2146300"/>
              <a:gd name="connsiteY12" fmla="*/ 0 h 65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6300" h="650515" fill="none" extrusionOk="0">
                <a:moveTo>
                  <a:pt x="0" y="0"/>
                </a:moveTo>
                <a:cubicBezTo>
                  <a:pt x="138254" y="-7116"/>
                  <a:pt x="254844" y="48808"/>
                  <a:pt x="455261" y="0"/>
                </a:cubicBezTo>
                <a:cubicBezTo>
                  <a:pt x="655678" y="-48808"/>
                  <a:pt x="774829" y="38589"/>
                  <a:pt x="910522" y="0"/>
                </a:cubicBezTo>
                <a:cubicBezTo>
                  <a:pt x="1046215" y="-38589"/>
                  <a:pt x="1143629" y="45846"/>
                  <a:pt x="1329361" y="0"/>
                </a:cubicBezTo>
                <a:cubicBezTo>
                  <a:pt x="1515093" y="-45846"/>
                  <a:pt x="1689563" y="49064"/>
                  <a:pt x="1821043" y="0"/>
                </a:cubicBezTo>
                <a:cubicBezTo>
                  <a:pt x="1940194" y="72443"/>
                  <a:pt x="2051405" y="282167"/>
                  <a:pt x="2146300" y="325258"/>
                </a:cubicBezTo>
                <a:cubicBezTo>
                  <a:pt x="2024501" y="470571"/>
                  <a:pt x="1885061" y="531688"/>
                  <a:pt x="1821043" y="650515"/>
                </a:cubicBezTo>
                <a:cubicBezTo>
                  <a:pt x="1603065" y="660204"/>
                  <a:pt x="1581961" y="645367"/>
                  <a:pt x="1365782" y="650515"/>
                </a:cubicBezTo>
                <a:cubicBezTo>
                  <a:pt x="1149603" y="655663"/>
                  <a:pt x="1025713" y="625642"/>
                  <a:pt x="892311" y="650515"/>
                </a:cubicBezTo>
                <a:cubicBezTo>
                  <a:pt x="758909" y="675388"/>
                  <a:pt x="516333" y="648608"/>
                  <a:pt x="418840" y="650515"/>
                </a:cubicBezTo>
                <a:cubicBezTo>
                  <a:pt x="321347" y="652422"/>
                  <a:pt x="166324" y="601011"/>
                  <a:pt x="0" y="650515"/>
                </a:cubicBezTo>
                <a:cubicBezTo>
                  <a:pt x="-12816" y="571197"/>
                  <a:pt x="7514" y="460245"/>
                  <a:pt x="0" y="325258"/>
                </a:cubicBezTo>
                <a:cubicBezTo>
                  <a:pt x="-7514" y="190271"/>
                  <a:pt x="33068" y="110051"/>
                  <a:pt x="0" y="0"/>
                </a:cubicBezTo>
                <a:close/>
              </a:path>
              <a:path w="2146300" h="650515" stroke="0" extrusionOk="0">
                <a:moveTo>
                  <a:pt x="0" y="0"/>
                </a:moveTo>
                <a:cubicBezTo>
                  <a:pt x="153550" y="-42131"/>
                  <a:pt x="215849" y="42864"/>
                  <a:pt x="400629" y="0"/>
                </a:cubicBezTo>
                <a:cubicBezTo>
                  <a:pt x="585409" y="-42864"/>
                  <a:pt x="707589" y="35498"/>
                  <a:pt x="892311" y="0"/>
                </a:cubicBezTo>
                <a:cubicBezTo>
                  <a:pt x="1077033" y="-35498"/>
                  <a:pt x="1146966" y="8932"/>
                  <a:pt x="1347572" y="0"/>
                </a:cubicBezTo>
                <a:cubicBezTo>
                  <a:pt x="1548178" y="-8932"/>
                  <a:pt x="1614129" y="23260"/>
                  <a:pt x="1821043" y="0"/>
                </a:cubicBezTo>
                <a:cubicBezTo>
                  <a:pt x="1917035" y="55097"/>
                  <a:pt x="2056229" y="241018"/>
                  <a:pt x="2146300" y="325258"/>
                </a:cubicBezTo>
                <a:cubicBezTo>
                  <a:pt x="2049620" y="437235"/>
                  <a:pt x="1879057" y="573026"/>
                  <a:pt x="1821043" y="650515"/>
                </a:cubicBezTo>
                <a:cubicBezTo>
                  <a:pt x="1679562" y="658421"/>
                  <a:pt x="1473193" y="647798"/>
                  <a:pt x="1383993" y="650515"/>
                </a:cubicBezTo>
                <a:cubicBezTo>
                  <a:pt x="1294793" y="653232"/>
                  <a:pt x="1117295" y="605981"/>
                  <a:pt x="983363" y="650515"/>
                </a:cubicBezTo>
                <a:cubicBezTo>
                  <a:pt x="849431" y="695049"/>
                  <a:pt x="676108" y="638218"/>
                  <a:pt x="546313" y="650515"/>
                </a:cubicBezTo>
                <a:cubicBezTo>
                  <a:pt x="416518" y="662812"/>
                  <a:pt x="224254" y="590388"/>
                  <a:pt x="0" y="650515"/>
                </a:cubicBezTo>
                <a:cubicBezTo>
                  <a:pt x="-11199" y="511773"/>
                  <a:pt x="5147" y="469670"/>
                  <a:pt x="0" y="344773"/>
                </a:cubicBezTo>
                <a:cubicBezTo>
                  <a:pt x="-5147" y="219876"/>
                  <a:pt x="2726" y="11948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75383460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7B4C560-1872-4595-B8E0-DBB54E8E4E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-1391580" y="4945720"/>
            <a:ext cx="3254871" cy="56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2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35" grpId="0"/>
      <p:bldP spid="36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774121-7C13-4D27-BD9B-EC08569DE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81"/>
            <a:ext cx="1217169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16232E-71A8-4578-9CA1-65C9AA6AAEA4}"/>
              </a:ext>
            </a:extLst>
          </p:cNvPr>
          <p:cNvSpPr/>
          <p:nvPr/>
        </p:nvSpPr>
        <p:spPr>
          <a:xfrm>
            <a:off x="1041400" y="673100"/>
            <a:ext cx="10642600" cy="5842000"/>
          </a:xfrm>
          <a:custGeom>
            <a:avLst/>
            <a:gdLst>
              <a:gd name="connsiteX0" fmla="*/ 0 w 10642600"/>
              <a:gd name="connsiteY0" fmla="*/ 0 h 5842000"/>
              <a:gd name="connsiteX1" fmla="*/ 804108 w 10642600"/>
              <a:gd name="connsiteY1" fmla="*/ 0 h 5842000"/>
              <a:gd name="connsiteX2" fmla="*/ 1288937 w 10642600"/>
              <a:gd name="connsiteY2" fmla="*/ 0 h 5842000"/>
              <a:gd name="connsiteX3" fmla="*/ 1773767 w 10642600"/>
              <a:gd name="connsiteY3" fmla="*/ 0 h 5842000"/>
              <a:gd name="connsiteX4" fmla="*/ 2045744 w 10642600"/>
              <a:gd name="connsiteY4" fmla="*/ 0 h 5842000"/>
              <a:gd name="connsiteX5" fmla="*/ 2424148 w 10642600"/>
              <a:gd name="connsiteY5" fmla="*/ 0 h 5842000"/>
              <a:gd name="connsiteX6" fmla="*/ 2696125 w 10642600"/>
              <a:gd name="connsiteY6" fmla="*/ 0 h 5842000"/>
              <a:gd name="connsiteX7" fmla="*/ 3287381 w 10642600"/>
              <a:gd name="connsiteY7" fmla="*/ 0 h 5842000"/>
              <a:gd name="connsiteX8" fmla="*/ 3559358 w 10642600"/>
              <a:gd name="connsiteY8" fmla="*/ 0 h 5842000"/>
              <a:gd name="connsiteX9" fmla="*/ 3937762 w 10642600"/>
              <a:gd name="connsiteY9" fmla="*/ 0 h 5842000"/>
              <a:gd name="connsiteX10" fmla="*/ 4529018 w 10642600"/>
              <a:gd name="connsiteY10" fmla="*/ 0 h 5842000"/>
              <a:gd name="connsiteX11" fmla="*/ 5013847 w 10642600"/>
              <a:gd name="connsiteY11" fmla="*/ 0 h 5842000"/>
              <a:gd name="connsiteX12" fmla="*/ 5285825 w 10642600"/>
              <a:gd name="connsiteY12" fmla="*/ 0 h 5842000"/>
              <a:gd name="connsiteX13" fmla="*/ 6089932 w 10642600"/>
              <a:gd name="connsiteY13" fmla="*/ 0 h 5842000"/>
              <a:gd name="connsiteX14" fmla="*/ 6468336 w 10642600"/>
              <a:gd name="connsiteY14" fmla="*/ 0 h 5842000"/>
              <a:gd name="connsiteX15" fmla="*/ 6953165 w 10642600"/>
              <a:gd name="connsiteY15" fmla="*/ 0 h 5842000"/>
              <a:gd name="connsiteX16" fmla="*/ 7331569 w 10642600"/>
              <a:gd name="connsiteY16" fmla="*/ 0 h 5842000"/>
              <a:gd name="connsiteX17" fmla="*/ 7603546 w 10642600"/>
              <a:gd name="connsiteY17" fmla="*/ 0 h 5842000"/>
              <a:gd name="connsiteX18" fmla="*/ 7981950 w 10642600"/>
              <a:gd name="connsiteY18" fmla="*/ 0 h 5842000"/>
              <a:gd name="connsiteX19" fmla="*/ 8253928 w 10642600"/>
              <a:gd name="connsiteY19" fmla="*/ 0 h 5842000"/>
              <a:gd name="connsiteX20" fmla="*/ 8525905 w 10642600"/>
              <a:gd name="connsiteY20" fmla="*/ 0 h 5842000"/>
              <a:gd name="connsiteX21" fmla="*/ 8904309 w 10642600"/>
              <a:gd name="connsiteY21" fmla="*/ 0 h 5842000"/>
              <a:gd name="connsiteX22" fmla="*/ 9389138 w 10642600"/>
              <a:gd name="connsiteY22" fmla="*/ 0 h 5842000"/>
              <a:gd name="connsiteX23" fmla="*/ 9767542 w 10642600"/>
              <a:gd name="connsiteY23" fmla="*/ 0 h 5842000"/>
              <a:gd name="connsiteX24" fmla="*/ 10642600 w 10642600"/>
              <a:gd name="connsiteY24" fmla="*/ 0 h 5842000"/>
              <a:gd name="connsiteX25" fmla="*/ 10642600 w 10642600"/>
              <a:gd name="connsiteY25" fmla="*/ 584200 h 5842000"/>
              <a:gd name="connsiteX26" fmla="*/ 10642600 w 10642600"/>
              <a:gd name="connsiteY26" fmla="*/ 1168400 h 5842000"/>
              <a:gd name="connsiteX27" fmla="*/ 10642600 w 10642600"/>
              <a:gd name="connsiteY27" fmla="*/ 1635760 h 5842000"/>
              <a:gd name="connsiteX28" fmla="*/ 10642600 w 10642600"/>
              <a:gd name="connsiteY28" fmla="*/ 2336800 h 5842000"/>
              <a:gd name="connsiteX29" fmla="*/ 10642600 w 10642600"/>
              <a:gd name="connsiteY29" fmla="*/ 3037840 h 5842000"/>
              <a:gd name="connsiteX30" fmla="*/ 10642600 w 10642600"/>
              <a:gd name="connsiteY30" fmla="*/ 3622040 h 5842000"/>
              <a:gd name="connsiteX31" fmla="*/ 10642600 w 10642600"/>
              <a:gd name="connsiteY31" fmla="*/ 4030980 h 5842000"/>
              <a:gd name="connsiteX32" fmla="*/ 10642600 w 10642600"/>
              <a:gd name="connsiteY32" fmla="*/ 4673600 h 5842000"/>
              <a:gd name="connsiteX33" fmla="*/ 10642600 w 10642600"/>
              <a:gd name="connsiteY33" fmla="*/ 5199380 h 5842000"/>
              <a:gd name="connsiteX34" fmla="*/ 10642600 w 10642600"/>
              <a:gd name="connsiteY34" fmla="*/ 5842000 h 5842000"/>
              <a:gd name="connsiteX35" fmla="*/ 10264196 w 10642600"/>
              <a:gd name="connsiteY35" fmla="*/ 5842000 h 5842000"/>
              <a:gd name="connsiteX36" fmla="*/ 9992219 w 10642600"/>
              <a:gd name="connsiteY36" fmla="*/ 5842000 h 5842000"/>
              <a:gd name="connsiteX37" fmla="*/ 9294537 w 10642600"/>
              <a:gd name="connsiteY37" fmla="*/ 5842000 h 5842000"/>
              <a:gd name="connsiteX38" fmla="*/ 8490430 w 10642600"/>
              <a:gd name="connsiteY38" fmla="*/ 5842000 h 5842000"/>
              <a:gd name="connsiteX39" fmla="*/ 7792748 w 10642600"/>
              <a:gd name="connsiteY39" fmla="*/ 5842000 h 5842000"/>
              <a:gd name="connsiteX40" fmla="*/ 7095067 w 10642600"/>
              <a:gd name="connsiteY40" fmla="*/ 5842000 h 5842000"/>
              <a:gd name="connsiteX41" fmla="*/ 6290959 w 10642600"/>
              <a:gd name="connsiteY41" fmla="*/ 5842000 h 5842000"/>
              <a:gd name="connsiteX42" fmla="*/ 5806130 w 10642600"/>
              <a:gd name="connsiteY42" fmla="*/ 5842000 h 5842000"/>
              <a:gd name="connsiteX43" fmla="*/ 5534152 w 10642600"/>
              <a:gd name="connsiteY43" fmla="*/ 5842000 h 5842000"/>
              <a:gd name="connsiteX44" fmla="*/ 4730044 w 10642600"/>
              <a:gd name="connsiteY44" fmla="*/ 5842000 h 5842000"/>
              <a:gd name="connsiteX45" fmla="*/ 3925937 w 10642600"/>
              <a:gd name="connsiteY45" fmla="*/ 5842000 h 5842000"/>
              <a:gd name="connsiteX46" fmla="*/ 3228255 w 10642600"/>
              <a:gd name="connsiteY46" fmla="*/ 5842000 h 5842000"/>
              <a:gd name="connsiteX47" fmla="*/ 2530574 w 10642600"/>
              <a:gd name="connsiteY47" fmla="*/ 5842000 h 5842000"/>
              <a:gd name="connsiteX48" fmla="*/ 2045744 w 10642600"/>
              <a:gd name="connsiteY48" fmla="*/ 5842000 h 5842000"/>
              <a:gd name="connsiteX49" fmla="*/ 1667341 w 10642600"/>
              <a:gd name="connsiteY49" fmla="*/ 5842000 h 5842000"/>
              <a:gd name="connsiteX50" fmla="*/ 1395363 w 10642600"/>
              <a:gd name="connsiteY50" fmla="*/ 5842000 h 5842000"/>
              <a:gd name="connsiteX51" fmla="*/ 591256 w 10642600"/>
              <a:gd name="connsiteY51" fmla="*/ 5842000 h 5842000"/>
              <a:gd name="connsiteX52" fmla="*/ 0 w 10642600"/>
              <a:gd name="connsiteY52" fmla="*/ 5842000 h 5842000"/>
              <a:gd name="connsiteX53" fmla="*/ 0 w 10642600"/>
              <a:gd name="connsiteY53" fmla="*/ 5316220 h 5842000"/>
              <a:gd name="connsiteX54" fmla="*/ 0 w 10642600"/>
              <a:gd name="connsiteY54" fmla="*/ 4848860 h 5842000"/>
              <a:gd name="connsiteX55" fmla="*/ 0 w 10642600"/>
              <a:gd name="connsiteY55" fmla="*/ 4323080 h 5842000"/>
              <a:gd name="connsiteX56" fmla="*/ 0 w 10642600"/>
              <a:gd name="connsiteY56" fmla="*/ 3680460 h 5842000"/>
              <a:gd name="connsiteX57" fmla="*/ 0 w 10642600"/>
              <a:gd name="connsiteY57" fmla="*/ 3096260 h 5842000"/>
              <a:gd name="connsiteX58" fmla="*/ 0 w 10642600"/>
              <a:gd name="connsiteY58" fmla="*/ 2453640 h 5842000"/>
              <a:gd name="connsiteX59" fmla="*/ 0 w 10642600"/>
              <a:gd name="connsiteY59" fmla="*/ 2044700 h 5842000"/>
              <a:gd name="connsiteX60" fmla="*/ 0 w 10642600"/>
              <a:gd name="connsiteY60" fmla="*/ 1577340 h 5842000"/>
              <a:gd name="connsiteX61" fmla="*/ 0 w 10642600"/>
              <a:gd name="connsiteY61" fmla="*/ 934720 h 5842000"/>
              <a:gd name="connsiteX62" fmla="*/ 0 w 10642600"/>
              <a:gd name="connsiteY62" fmla="*/ 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0642600" h="5842000" fill="none" extrusionOk="0">
                <a:moveTo>
                  <a:pt x="0" y="0"/>
                </a:moveTo>
                <a:cubicBezTo>
                  <a:pt x="353090" y="-51811"/>
                  <a:pt x="449525" y="39544"/>
                  <a:pt x="804108" y="0"/>
                </a:cubicBezTo>
                <a:cubicBezTo>
                  <a:pt x="1158691" y="-39544"/>
                  <a:pt x="1094483" y="48175"/>
                  <a:pt x="1288937" y="0"/>
                </a:cubicBezTo>
                <a:cubicBezTo>
                  <a:pt x="1483391" y="-48175"/>
                  <a:pt x="1594754" y="2695"/>
                  <a:pt x="1773767" y="0"/>
                </a:cubicBezTo>
                <a:cubicBezTo>
                  <a:pt x="1952780" y="-2695"/>
                  <a:pt x="1912073" y="7262"/>
                  <a:pt x="2045744" y="0"/>
                </a:cubicBezTo>
                <a:cubicBezTo>
                  <a:pt x="2179415" y="-7262"/>
                  <a:pt x="2246302" y="20401"/>
                  <a:pt x="2424148" y="0"/>
                </a:cubicBezTo>
                <a:cubicBezTo>
                  <a:pt x="2601994" y="-20401"/>
                  <a:pt x="2634482" y="3302"/>
                  <a:pt x="2696125" y="0"/>
                </a:cubicBezTo>
                <a:cubicBezTo>
                  <a:pt x="2757768" y="-3302"/>
                  <a:pt x="3033389" y="54943"/>
                  <a:pt x="3287381" y="0"/>
                </a:cubicBezTo>
                <a:cubicBezTo>
                  <a:pt x="3541373" y="-54943"/>
                  <a:pt x="3430044" y="4311"/>
                  <a:pt x="3559358" y="0"/>
                </a:cubicBezTo>
                <a:cubicBezTo>
                  <a:pt x="3688672" y="-4311"/>
                  <a:pt x="3794890" y="7420"/>
                  <a:pt x="3937762" y="0"/>
                </a:cubicBezTo>
                <a:cubicBezTo>
                  <a:pt x="4080634" y="-7420"/>
                  <a:pt x="4233782" y="32155"/>
                  <a:pt x="4529018" y="0"/>
                </a:cubicBezTo>
                <a:cubicBezTo>
                  <a:pt x="4824254" y="-32155"/>
                  <a:pt x="4792329" y="35081"/>
                  <a:pt x="5013847" y="0"/>
                </a:cubicBezTo>
                <a:cubicBezTo>
                  <a:pt x="5235365" y="-35081"/>
                  <a:pt x="5168962" y="2648"/>
                  <a:pt x="5285825" y="0"/>
                </a:cubicBezTo>
                <a:cubicBezTo>
                  <a:pt x="5402688" y="-2648"/>
                  <a:pt x="5716417" y="40104"/>
                  <a:pt x="6089932" y="0"/>
                </a:cubicBezTo>
                <a:cubicBezTo>
                  <a:pt x="6463447" y="-40104"/>
                  <a:pt x="6375488" y="36265"/>
                  <a:pt x="6468336" y="0"/>
                </a:cubicBezTo>
                <a:cubicBezTo>
                  <a:pt x="6561184" y="-36265"/>
                  <a:pt x="6841417" y="695"/>
                  <a:pt x="6953165" y="0"/>
                </a:cubicBezTo>
                <a:cubicBezTo>
                  <a:pt x="7064913" y="-695"/>
                  <a:pt x="7228655" y="31622"/>
                  <a:pt x="7331569" y="0"/>
                </a:cubicBezTo>
                <a:cubicBezTo>
                  <a:pt x="7434483" y="-31622"/>
                  <a:pt x="7499172" y="17071"/>
                  <a:pt x="7603546" y="0"/>
                </a:cubicBezTo>
                <a:cubicBezTo>
                  <a:pt x="7707920" y="-17071"/>
                  <a:pt x="7824599" y="33426"/>
                  <a:pt x="7981950" y="0"/>
                </a:cubicBezTo>
                <a:cubicBezTo>
                  <a:pt x="8139301" y="-33426"/>
                  <a:pt x="8127459" y="29322"/>
                  <a:pt x="8253928" y="0"/>
                </a:cubicBezTo>
                <a:cubicBezTo>
                  <a:pt x="8380397" y="-29322"/>
                  <a:pt x="8446881" y="28970"/>
                  <a:pt x="8525905" y="0"/>
                </a:cubicBezTo>
                <a:cubicBezTo>
                  <a:pt x="8604929" y="-28970"/>
                  <a:pt x="8785203" y="25178"/>
                  <a:pt x="8904309" y="0"/>
                </a:cubicBezTo>
                <a:cubicBezTo>
                  <a:pt x="9023415" y="-25178"/>
                  <a:pt x="9172394" y="31015"/>
                  <a:pt x="9389138" y="0"/>
                </a:cubicBezTo>
                <a:cubicBezTo>
                  <a:pt x="9605882" y="-31015"/>
                  <a:pt x="9658919" y="18464"/>
                  <a:pt x="9767542" y="0"/>
                </a:cubicBezTo>
                <a:cubicBezTo>
                  <a:pt x="9876165" y="-18464"/>
                  <a:pt x="10423918" y="62092"/>
                  <a:pt x="10642600" y="0"/>
                </a:cubicBezTo>
                <a:cubicBezTo>
                  <a:pt x="10668526" y="163697"/>
                  <a:pt x="10614601" y="336804"/>
                  <a:pt x="10642600" y="584200"/>
                </a:cubicBezTo>
                <a:cubicBezTo>
                  <a:pt x="10670599" y="831596"/>
                  <a:pt x="10616631" y="990498"/>
                  <a:pt x="10642600" y="1168400"/>
                </a:cubicBezTo>
                <a:cubicBezTo>
                  <a:pt x="10668569" y="1346302"/>
                  <a:pt x="10592452" y="1426119"/>
                  <a:pt x="10642600" y="1635760"/>
                </a:cubicBezTo>
                <a:cubicBezTo>
                  <a:pt x="10692748" y="1845401"/>
                  <a:pt x="10603338" y="2052148"/>
                  <a:pt x="10642600" y="2336800"/>
                </a:cubicBezTo>
                <a:cubicBezTo>
                  <a:pt x="10681862" y="2621452"/>
                  <a:pt x="10641197" y="2794379"/>
                  <a:pt x="10642600" y="3037840"/>
                </a:cubicBezTo>
                <a:cubicBezTo>
                  <a:pt x="10644003" y="3281301"/>
                  <a:pt x="10612121" y="3484559"/>
                  <a:pt x="10642600" y="3622040"/>
                </a:cubicBezTo>
                <a:cubicBezTo>
                  <a:pt x="10673079" y="3759521"/>
                  <a:pt x="10613955" y="3844403"/>
                  <a:pt x="10642600" y="4030980"/>
                </a:cubicBezTo>
                <a:cubicBezTo>
                  <a:pt x="10671245" y="4217557"/>
                  <a:pt x="10589843" y="4451830"/>
                  <a:pt x="10642600" y="4673600"/>
                </a:cubicBezTo>
                <a:cubicBezTo>
                  <a:pt x="10695357" y="4895370"/>
                  <a:pt x="10591304" y="5041951"/>
                  <a:pt x="10642600" y="5199380"/>
                </a:cubicBezTo>
                <a:cubicBezTo>
                  <a:pt x="10693896" y="5356809"/>
                  <a:pt x="10595159" y="5620314"/>
                  <a:pt x="10642600" y="5842000"/>
                </a:cubicBezTo>
                <a:cubicBezTo>
                  <a:pt x="10454430" y="5875252"/>
                  <a:pt x="10406851" y="5830613"/>
                  <a:pt x="10264196" y="5842000"/>
                </a:cubicBezTo>
                <a:cubicBezTo>
                  <a:pt x="10121541" y="5853387"/>
                  <a:pt x="10085488" y="5824665"/>
                  <a:pt x="9992219" y="5842000"/>
                </a:cubicBezTo>
                <a:cubicBezTo>
                  <a:pt x="9898950" y="5859335"/>
                  <a:pt x="9610155" y="5792579"/>
                  <a:pt x="9294537" y="5842000"/>
                </a:cubicBezTo>
                <a:cubicBezTo>
                  <a:pt x="8978919" y="5891421"/>
                  <a:pt x="8850075" y="5753655"/>
                  <a:pt x="8490430" y="5842000"/>
                </a:cubicBezTo>
                <a:cubicBezTo>
                  <a:pt x="8130785" y="5930345"/>
                  <a:pt x="8039201" y="5793582"/>
                  <a:pt x="7792748" y="5842000"/>
                </a:cubicBezTo>
                <a:cubicBezTo>
                  <a:pt x="7546295" y="5890418"/>
                  <a:pt x="7313765" y="5832552"/>
                  <a:pt x="7095067" y="5842000"/>
                </a:cubicBezTo>
                <a:cubicBezTo>
                  <a:pt x="6876369" y="5851448"/>
                  <a:pt x="6542523" y="5807234"/>
                  <a:pt x="6290959" y="5842000"/>
                </a:cubicBezTo>
                <a:cubicBezTo>
                  <a:pt x="6039395" y="5876766"/>
                  <a:pt x="6006908" y="5835559"/>
                  <a:pt x="5806130" y="5842000"/>
                </a:cubicBezTo>
                <a:cubicBezTo>
                  <a:pt x="5605352" y="5848441"/>
                  <a:pt x="5625663" y="5826384"/>
                  <a:pt x="5534152" y="5842000"/>
                </a:cubicBezTo>
                <a:cubicBezTo>
                  <a:pt x="5442641" y="5857616"/>
                  <a:pt x="5016550" y="5751862"/>
                  <a:pt x="4730044" y="5842000"/>
                </a:cubicBezTo>
                <a:cubicBezTo>
                  <a:pt x="4443538" y="5932138"/>
                  <a:pt x="4171499" y="5781186"/>
                  <a:pt x="3925937" y="5842000"/>
                </a:cubicBezTo>
                <a:cubicBezTo>
                  <a:pt x="3680375" y="5902814"/>
                  <a:pt x="3484593" y="5795063"/>
                  <a:pt x="3228255" y="5842000"/>
                </a:cubicBezTo>
                <a:cubicBezTo>
                  <a:pt x="2971917" y="5888937"/>
                  <a:pt x="2695095" y="5837151"/>
                  <a:pt x="2530574" y="5842000"/>
                </a:cubicBezTo>
                <a:cubicBezTo>
                  <a:pt x="2366053" y="5846849"/>
                  <a:pt x="2160937" y="5812622"/>
                  <a:pt x="2045744" y="5842000"/>
                </a:cubicBezTo>
                <a:cubicBezTo>
                  <a:pt x="1930551" y="5871378"/>
                  <a:pt x="1771971" y="5830579"/>
                  <a:pt x="1667341" y="5842000"/>
                </a:cubicBezTo>
                <a:cubicBezTo>
                  <a:pt x="1562711" y="5853421"/>
                  <a:pt x="1524531" y="5838804"/>
                  <a:pt x="1395363" y="5842000"/>
                </a:cubicBezTo>
                <a:cubicBezTo>
                  <a:pt x="1266195" y="5845196"/>
                  <a:pt x="884128" y="5790424"/>
                  <a:pt x="591256" y="5842000"/>
                </a:cubicBezTo>
                <a:cubicBezTo>
                  <a:pt x="298384" y="5893576"/>
                  <a:pt x="239347" y="5792559"/>
                  <a:pt x="0" y="5842000"/>
                </a:cubicBezTo>
                <a:cubicBezTo>
                  <a:pt x="-30132" y="5662207"/>
                  <a:pt x="61257" y="5430938"/>
                  <a:pt x="0" y="5316220"/>
                </a:cubicBezTo>
                <a:cubicBezTo>
                  <a:pt x="-61257" y="5201502"/>
                  <a:pt x="17749" y="4995955"/>
                  <a:pt x="0" y="4848860"/>
                </a:cubicBezTo>
                <a:cubicBezTo>
                  <a:pt x="-17749" y="4701765"/>
                  <a:pt x="47040" y="4545908"/>
                  <a:pt x="0" y="4323080"/>
                </a:cubicBezTo>
                <a:cubicBezTo>
                  <a:pt x="-47040" y="4100252"/>
                  <a:pt x="69227" y="3913221"/>
                  <a:pt x="0" y="3680460"/>
                </a:cubicBezTo>
                <a:cubicBezTo>
                  <a:pt x="-69227" y="3447699"/>
                  <a:pt x="68809" y="3375181"/>
                  <a:pt x="0" y="3096260"/>
                </a:cubicBezTo>
                <a:cubicBezTo>
                  <a:pt x="-68809" y="2817339"/>
                  <a:pt x="69196" y="2640616"/>
                  <a:pt x="0" y="2453640"/>
                </a:cubicBezTo>
                <a:cubicBezTo>
                  <a:pt x="-69196" y="2266664"/>
                  <a:pt x="16328" y="2193758"/>
                  <a:pt x="0" y="2044700"/>
                </a:cubicBezTo>
                <a:cubicBezTo>
                  <a:pt x="-16328" y="1895642"/>
                  <a:pt x="13452" y="1765471"/>
                  <a:pt x="0" y="1577340"/>
                </a:cubicBezTo>
                <a:cubicBezTo>
                  <a:pt x="-13452" y="1389209"/>
                  <a:pt x="64779" y="1121973"/>
                  <a:pt x="0" y="934720"/>
                </a:cubicBezTo>
                <a:cubicBezTo>
                  <a:pt x="-64779" y="747467"/>
                  <a:pt x="14706" y="209609"/>
                  <a:pt x="0" y="0"/>
                </a:cubicBezTo>
                <a:close/>
              </a:path>
              <a:path w="10642600" h="5842000" stroke="0" extrusionOk="0">
                <a:moveTo>
                  <a:pt x="0" y="0"/>
                </a:moveTo>
                <a:cubicBezTo>
                  <a:pt x="140152" y="-7430"/>
                  <a:pt x="433798" y="79328"/>
                  <a:pt x="697682" y="0"/>
                </a:cubicBezTo>
                <a:cubicBezTo>
                  <a:pt x="961566" y="-79328"/>
                  <a:pt x="907941" y="12775"/>
                  <a:pt x="969659" y="0"/>
                </a:cubicBezTo>
                <a:cubicBezTo>
                  <a:pt x="1031377" y="-12775"/>
                  <a:pt x="1239160" y="19038"/>
                  <a:pt x="1348063" y="0"/>
                </a:cubicBezTo>
                <a:cubicBezTo>
                  <a:pt x="1456966" y="-19038"/>
                  <a:pt x="1604941" y="26817"/>
                  <a:pt x="1832892" y="0"/>
                </a:cubicBezTo>
                <a:cubicBezTo>
                  <a:pt x="2060843" y="-26817"/>
                  <a:pt x="2187872" y="27753"/>
                  <a:pt x="2530574" y="0"/>
                </a:cubicBezTo>
                <a:cubicBezTo>
                  <a:pt x="2873276" y="-27753"/>
                  <a:pt x="3033771" y="73416"/>
                  <a:pt x="3334681" y="0"/>
                </a:cubicBezTo>
                <a:cubicBezTo>
                  <a:pt x="3635591" y="-73416"/>
                  <a:pt x="3613495" y="43244"/>
                  <a:pt x="3713085" y="0"/>
                </a:cubicBezTo>
                <a:cubicBezTo>
                  <a:pt x="3812675" y="-43244"/>
                  <a:pt x="3959499" y="31632"/>
                  <a:pt x="4197914" y="0"/>
                </a:cubicBezTo>
                <a:cubicBezTo>
                  <a:pt x="4436329" y="-31632"/>
                  <a:pt x="4468523" y="22195"/>
                  <a:pt x="4576318" y="0"/>
                </a:cubicBezTo>
                <a:cubicBezTo>
                  <a:pt x="4684113" y="-22195"/>
                  <a:pt x="4724855" y="29459"/>
                  <a:pt x="4848296" y="0"/>
                </a:cubicBezTo>
                <a:cubicBezTo>
                  <a:pt x="4971737" y="-29459"/>
                  <a:pt x="5424551" y="34456"/>
                  <a:pt x="5652403" y="0"/>
                </a:cubicBezTo>
                <a:cubicBezTo>
                  <a:pt x="5880255" y="-34456"/>
                  <a:pt x="6043865" y="65902"/>
                  <a:pt x="6243659" y="0"/>
                </a:cubicBezTo>
                <a:cubicBezTo>
                  <a:pt x="6443453" y="-65902"/>
                  <a:pt x="6685505" y="29528"/>
                  <a:pt x="6941340" y="0"/>
                </a:cubicBezTo>
                <a:cubicBezTo>
                  <a:pt x="7197175" y="-29528"/>
                  <a:pt x="7272479" y="27052"/>
                  <a:pt x="7426170" y="0"/>
                </a:cubicBezTo>
                <a:cubicBezTo>
                  <a:pt x="7579861" y="-27052"/>
                  <a:pt x="7869464" y="3161"/>
                  <a:pt x="8017425" y="0"/>
                </a:cubicBezTo>
                <a:cubicBezTo>
                  <a:pt x="8165387" y="-3161"/>
                  <a:pt x="8328979" y="64848"/>
                  <a:pt x="8608681" y="0"/>
                </a:cubicBezTo>
                <a:cubicBezTo>
                  <a:pt x="8888383" y="-64848"/>
                  <a:pt x="8855013" y="31247"/>
                  <a:pt x="8987084" y="0"/>
                </a:cubicBezTo>
                <a:cubicBezTo>
                  <a:pt x="9119155" y="-31247"/>
                  <a:pt x="9492509" y="71556"/>
                  <a:pt x="9684766" y="0"/>
                </a:cubicBezTo>
                <a:cubicBezTo>
                  <a:pt x="9877023" y="-71556"/>
                  <a:pt x="10197493" y="11183"/>
                  <a:pt x="10642600" y="0"/>
                </a:cubicBezTo>
                <a:cubicBezTo>
                  <a:pt x="10673518" y="147390"/>
                  <a:pt x="10599459" y="488546"/>
                  <a:pt x="10642600" y="701040"/>
                </a:cubicBezTo>
                <a:cubicBezTo>
                  <a:pt x="10685741" y="913534"/>
                  <a:pt x="10578327" y="1030630"/>
                  <a:pt x="10642600" y="1285240"/>
                </a:cubicBezTo>
                <a:cubicBezTo>
                  <a:pt x="10706873" y="1539850"/>
                  <a:pt x="10613172" y="1571806"/>
                  <a:pt x="10642600" y="1694180"/>
                </a:cubicBezTo>
                <a:cubicBezTo>
                  <a:pt x="10672028" y="1816554"/>
                  <a:pt x="10602209" y="2022958"/>
                  <a:pt x="10642600" y="2161540"/>
                </a:cubicBezTo>
                <a:cubicBezTo>
                  <a:pt x="10682991" y="2300122"/>
                  <a:pt x="10605512" y="2522379"/>
                  <a:pt x="10642600" y="2745740"/>
                </a:cubicBezTo>
                <a:cubicBezTo>
                  <a:pt x="10679688" y="2969101"/>
                  <a:pt x="10627121" y="3199312"/>
                  <a:pt x="10642600" y="3329940"/>
                </a:cubicBezTo>
                <a:cubicBezTo>
                  <a:pt x="10658079" y="3460568"/>
                  <a:pt x="10576843" y="3697295"/>
                  <a:pt x="10642600" y="3972560"/>
                </a:cubicBezTo>
                <a:cubicBezTo>
                  <a:pt x="10708357" y="4247825"/>
                  <a:pt x="10574747" y="4457748"/>
                  <a:pt x="10642600" y="4615180"/>
                </a:cubicBezTo>
                <a:cubicBezTo>
                  <a:pt x="10710453" y="4772612"/>
                  <a:pt x="10602527" y="5009272"/>
                  <a:pt x="10642600" y="5199380"/>
                </a:cubicBezTo>
                <a:cubicBezTo>
                  <a:pt x="10682673" y="5389488"/>
                  <a:pt x="10611305" y="5550096"/>
                  <a:pt x="10642600" y="5842000"/>
                </a:cubicBezTo>
                <a:cubicBezTo>
                  <a:pt x="10315047" y="5883198"/>
                  <a:pt x="10194112" y="5776986"/>
                  <a:pt x="9944918" y="5842000"/>
                </a:cubicBezTo>
                <a:cubicBezTo>
                  <a:pt x="9695724" y="5907014"/>
                  <a:pt x="9749864" y="5799785"/>
                  <a:pt x="9566515" y="5842000"/>
                </a:cubicBezTo>
                <a:cubicBezTo>
                  <a:pt x="9383166" y="5884215"/>
                  <a:pt x="9239194" y="5793960"/>
                  <a:pt x="8975259" y="5842000"/>
                </a:cubicBezTo>
                <a:cubicBezTo>
                  <a:pt x="8711324" y="5890040"/>
                  <a:pt x="8691276" y="5805549"/>
                  <a:pt x="8596856" y="5842000"/>
                </a:cubicBezTo>
                <a:cubicBezTo>
                  <a:pt x="8502436" y="5878451"/>
                  <a:pt x="8427903" y="5815627"/>
                  <a:pt x="8324878" y="5842000"/>
                </a:cubicBezTo>
                <a:cubicBezTo>
                  <a:pt x="8221853" y="5868373"/>
                  <a:pt x="7682731" y="5819493"/>
                  <a:pt x="7520771" y="5842000"/>
                </a:cubicBezTo>
                <a:cubicBezTo>
                  <a:pt x="7358811" y="5864507"/>
                  <a:pt x="6939463" y="5767096"/>
                  <a:pt x="6716663" y="5842000"/>
                </a:cubicBezTo>
                <a:cubicBezTo>
                  <a:pt x="6493863" y="5916904"/>
                  <a:pt x="6562811" y="5826845"/>
                  <a:pt x="6444686" y="5842000"/>
                </a:cubicBezTo>
                <a:cubicBezTo>
                  <a:pt x="6326561" y="5857155"/>
                  <a:pt x="6007944" y="5807138"/>
                  <a:pt x="5853430" y="5842000"/>
                </a:cubicBezTo>
                <a:cubicBezTo>
                  <a:pt x="5698916" y="5876862"/>
                  <a:pt x="5416931" y="5828199"/>
                  <a:pt x="5049322" y="5842000"/>
                </a:cubicBezTo>
                <a:cubicBezTo>
                  <a:pt x="4681713" y="5855801"/>
                  <a:pt x="4596194" y="5790710"/>
                  <a:pt x="4458067" y="5842000"/>
                </a:cubicBezTo>
                <a:cubicBezTo>
                  <a:pt x="4319940" y="5893290"/>
                  <a:pt x="3839634" y="5766279"/>
                  <a:pt x="3653959" y="5842000"/>
                </a:cubicBezTo>
                <a:cubicBezTo>
                  <a:pt x="3468284" y="5917721"/>
                  <a:pt x="3201677" y="5772263"/>
                  <a:pt x="2956278" y="5842000"/>
                </a:cubicBezTo>
                <a:cubicBezTo>
                  <a:pt x="2710879" y="5911737"/>
                  <a:pt x="2598009" y="5841038"/>
                  <a:pt x="2471448" y="5842000"/>
                </a:cubicBezTo>
                <a:cubicBezTo>
                  <a:pt x="2344887" y="5842962"/>
                  <a:pt x="2173097" y="5783931"/>
                  <a:pt x="1880193" y="5842000"/>
                </a:cubicBezTo>
                <a:cubicBezTo>
                  <a:pt x="1587290" y="5900069"/>
                  <a:pt x="1452598" y="5767905"/>
                  <a:pt x="1182511" y="5842000"/>
                </a:cubicBezTo>
                <a:cubicBezTo>
                  <a:pt x="912424" y="5916095"/>
                  <a:pt x="955422" y="5803679"/>
                  <a:pt x="804108" y="5842000"/>
                </a:cubicBezTo>
                <a:cubicBezTo>
                  <a:pt x="652794" y="5880321"/>
                  <a:pt x="312759" y="5823415"/>
                  <a:pt x="0" y="5842000"/>
                </a:cubicBezTo>
                <a:cubicBezTo>
                  <a:pt x="-16887" y="5559016"/>
                  <a:pt x="14829" y="5390815"/>
                  <a:pt x="0" y="5199380"/>
                </a:cubicBezTo>
                <a:cubicBezTo>
                  <a:pt x="-14829" y="5007945"/>
                  <a:pt x="10834" y="4669435"/>
                  <a:pt x="0" y="4498340"/>
                </a:cubicBezTo>
                <a:cubicBezTo>
                  <a:pt x="-10834" y="4327245"/>
                  <a:pt x="13054" y="4143966"/>
                  <a:pt x="0" y="4030980"/>
                </a:cubicBezTo>
                <a:cubicBezTo>
                  <a:pt x="-13054" y="3917994"/>
                  <a:pt x="1096" y="3810707"/>
                  <a:pt x="0" y="3622040"/>
                </a:cubicBezTo>
                <a:cubicBezTo>
                  <a:pt x="-1096" y="3433373"/>
                  <a:pt x="39668" y="3258932"/>
                  <a:pt x="0" y="3096260"/>
                </a:cubicBezTo>
                <a:cubicBezTo>
                  <a:pt x="-39668" y="2933588"/>
                  <a:pt x="34999" y="2853908"/>
                  <a:pt x="0" y="2687320"/>
                </a:cubicBezTo>
                <a:cubicBezTo>
                  <a:pt x="-34999" y="2520732"/>
                  <a:pt x="1958" y="2403853"/>
                  <a:pt x="0" y="2278380"/>
                </a:cubicBezTo>
                <a:cubicBezTo>
                  <a:pt x="-1958" y="2152907"/>
                  <a:pt x="30085" y="1953101"/>
                  <a:pt x="0" y="1694180"/>
                </a:cubicBezTo>
                <a:cubicBezTo>
                  <a:pt x="-30085" y="1435259"/>
                  <a:pt x="26119" y="1307014"/>
                  <a:pt x="0" y="1168400"/>
                </a:cubicBezTo>
                <a:cubicBezTo>
                  <a:pt x="-26119" y="1029786"/>
                  <a:pt x="34641" y="882478"/>
                  <a:pt x="0" y="701040"/>
                </a:cubicBezTo>
                <a:cubicBezTo>
                  <a:pt x="-34641" y="519602"/>
                  <a:pt x="14506" y="30875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40601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6FEEDA-3DA9-4E3D-AA5F-3BEB113ABBEA}"/>
              </a:ext>
            </a:extLst>
          </p:cNvPr>
          <p:cNvSpPr/>
          <p:nvPr/>
        </p:nvSpPr>
        <p:spPr>
          <a:xfrm>
            <a:off x="7062225" y="1625794"/>
            <a:ext cx="46362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ماهي المعالم البشرية برأيك ؟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BD9B94-CAD5-4141-AA02-C99B3B615795}"/>
              </a:ext>
            </a:extLst>
          </p:cNvPr>
          <p:cNvSpPr/>
          <p:nvPr/>
        </p:nvSpPr>
        <p:spPr>
          <a:xfrm>
            <a:off x="3901680" y="258100"/>
            <a:ext cx="4073236" cy="831273"/>
          </a:xfrm>
          <a:custGeom>
            <a:avLst/>
            <a:gdLst>
              <a:gd name="connsiteX0" fmla="*/ 0 w 4073236"/>
              <a:gd name="connsiteY0" fmla="*/ 0 h 831273"/>
              <a:gd name="connsiteX1" fmla="*/ 4073236 w 4073236"/>
              <a:gd name="connsiteY1" fmla="*/ 0 h 831273"/>
              <a:gd name="connsiteX2" fmla="*/ 4073236 w 4073236"/>
              <a:gd name="connsiteY2" fmla="*/ 831273 h 831273"/>
              <a:gd name="connsiteX3" fmla="*/ 0 w 4073236"/>
              <a:gd name="connsiteY3" fmla="*/ 831273 h 831273"/>
              <a:gd name="connsiteX4" fmla="*/ 0 w 4073236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3236" h="831273" fill="none" extrusionOk="0">
                <a:moveTo>
                  <a:pt x="0" y="0"/>
                </a:moveTo>
                <a:cubicBezTo>
                  <a:pt x="685720" y="-143228"/>
                  <a:pt x="3149206" y="-134671"/>
                  <a:pt x="4073236" y="0"/>
                </a:cubicBezTo>
                <a:cubicBezTo>
                  <a:pt x="4026520" y="133484"/>
                  <a:pt x="4101311" y="506504"/>
                  <a:pt x="4073236" y="831273"/>
                </a:cubicBezTo>
                <a:cubicBezTo>
                  <a:pt x="2124905" y="741633"/>
                  <a:pt x="515153" y="939515"/>
                  <a:pt x="0" y="831273"/>
                </a:cubicBezTo>
                <a:cubicBezTo>
                  <a:pt x="-8916" y="718522"/>
                  <a:pt x="-71332" y="143874"/>
                  <a:pt x="0" y="0"/>
                </a:cubicBezTo>
                <a:close/>
              </a:path>
              <a:path w="4073236" h="831273" stroke="0" extrusionOk="0">
                <a:moveTo>
                  <a:pt x="0" y="0"/>
                </a:moveTo>
                <a:cubicBezTo>
                  <a:pt x="1382488" y="-34918"/>
                  <a:pt x="3508596" y="109485"/>
                  <a:pt x="4073236" y="0"/>
                </a:cubicBezTo>
                <a:cubicBezTo>
                  <a:pt x="4023496" y="170420"/>
                  <a:pt x="4037972" y="477730"/>
                  <a:pt x="4073236" y="831273"/>
                </a:cubicBezTo>
                <a:cubicBezTo>
                  <a:pt x="2764571" y="955067"/>
                  <a:pt x="941025" y="865767"/>
                  <a:pt x="0" y="831273"/>
                </a:cubicBezTo>
                <a:cubicBezTo>
                  <a:pt x="-1248" y="473119"/>
                  <a:pt x="-62435" y="18614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4472350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ثانياً: المعالم البشرية </a:t>
            </a:r>
            <a:endParaRPr lang="en-AE" sz="2800" b="1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0137FF4-CA3B-4060-87B9-B71B35EA8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8184" y="1355654"/>
            <a:ext cx="3419475" cy="33432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5D29AA-516F-4767-B59A-78B7B6B3E6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150"/>
          <a:stretch/>
        </p:blipFill>
        <p:spPr>
          <a:xfrm>
            <a:off x="8245763" y="2759782"/>
            <a:ext cx="3566968" cy="375531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67A428D-296D-4F81-ADD1-34C654DB7856}"/>
              </a:ext>
            </a:extLst>
          </p:cNvPr>
          <p:cNvSpPr/>
          <p:nvPr/>
        </p:nvSpPr>
        <p:spPr>
          <a:xfrm>
            <a:off x="3059744" y="5125031"/>
            <a:ext cx="5891356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هي الأماكن التي بناها الإنسان وشيدها . 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6F1F0008-6487-488E-8C99-ECC92A358DD6}"/>
              </a:ext>
            </a:extLst>
          </p:cNvPr>
          <p:cNvSpPr/>
          <p:nvPr/>
        </p:nvSpPr>
        <p:spPr>
          <a:xfrm>
            <a:off x="0" y="200385"/>
            <a:ext cx="2146300" cy="650515"/>
          </a:xfrm>
          <a:custGeom>
            <a:avLst/>
            <a:gdLst>
              <a:gd name="connsiteX0" fmla="*/ 0 w 2146300"/>
              <a:gd name="connsiteY0" fmla="*/ 0 h 650515"/>
              <a:gd name="connsiteX1" fmla="*/ 455261 w 2146300"/>
              <a:gd name="connsiteY1" fmla="*/ 0 h 650515"/>
              <a:gd name="connsiteX2" fmla="*/ 910522 w 2146300"/>
              <a:gd name="connsiteY2" fmla="*/ 0 h 650515"/>
              <a:gd name="connsiteX3" fmla="*/ 1329361 w 2146300"/>
              <a:gd name="connsiteY3" fmla="*/ 0 h 650515"/>
              <a:gd name="connsiteX4" fmla="*/ 1821043 w 2146300"/>
              <a:gd name="connsiteY4" fmla="*/ 0 h 650515"/>
              <a:gd name="connsiteX5" fmla="*/ 2146300 w 2146300"/>
              <a:gd name="connsiteY5" fmla="*/ 325258 h 650515"/>
              <a:gd name="connsiteX6" fmla="*/ 1821043 w 2146300"/>
              <a:gd name="connsiteY6" fmla="*/ 650515 h 650515"/>
              <a:gd name="connsiteX7" fmla="*/ 1365782 w 2146300"/>
              <a:gd name="connsiteY7" fmla="*/ 650515 h 650515"/>
              <a:gd name="connsiteX8" fmla="*/ 892311 w 2146300"/>
              <a:gd name="connsiteY8" fmla="*/ 650515 h 650515"/>
              <a:gd name="connsiteX9" fmla="*/ 418840 w 2146300"/>
              <a:gd name="connsiteY9" fmla="*/ 650515 h 650515"/>
              <a:gd name="connsiteX10" fmla="*/ 0 w 2146300"/>
              <a:gd name="connsiteY10" fmla="*/ 650515 h 650515"/>
              <a:gd name="connsiteX11" fmla="*/ 0 w 2146300"/>
              <a:gd name="connsiteY11" fmla="*/ 325258 h 650515"/>
              <a:gd name="connsiteX12" fmla="*/ 0 w 2146300"/>
              <a:gd name="connsiteY12" fmla="*/ 0 h 65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6300" h="650515" fill="none" extrusionOk="0">
                <a:moveTo>
                  <a:pt x="0" y="0"/>
                </a:moveTo>
                <a:cubicBezTo>
                  <a:pt x="138254" y="-7116"/>
                  <a:pt x="254844" y="48808"/>
                  <a:pt x="455261" y="0"/>
                </a:cubicBezTo>
                <a:cubicBezTo>
                  <a:pt x="655678" y="-48808"/>
                  <a:pt x="774829" y="38589"/>
                  <a:pt x="910522" y="0"/>
                </a:cubicBezTo>
                <a:cubicBezTo>
                  <a:pt x="1046215" y="-38589"/>
                  <a:pt x="1143629" y="45846"/>
                  <a:pt x="1329361" y="0"/>
                </a:cubicBezTo>
                <a:cubicBezTo>
                  <a:pt x="1515093" y="-45846"/>
                  <a:pt x="1689563" y="49064"/>
                  <a:pt x="1821043" y="0"/>
                </a:cubicBezTo>
                <a:cubicBezTo>
                  <a:pt x="1940194" y="72443"/>
                  <a:pt x="2051405" y="282167"/>
                  <a:pt x="2146300" y="325258"/>
                </a:cubicBezTo>
                <a:cubicBezTo>
                  <a:pt x="2024501" y="470571"/>
                  <a:pt x="1885061" y="531688"/>
                  <a:pt x="1821043" y="650515"/>
                </a:cubicBezTo>
                <a:cubicBezTo>
                  <a:pt x="1603065" y="660204"/>
                  <a:pt x="1581961" y="645367"/>
                  <a:pt x="1365782" y="650515"/>
                </a:cubicBezTo>
                <a:cubicBezTo>
                  <a:pt x="1149603" y="655663"/>
                  <a:pt x="1025713" y="625642"/>
                  <a:pt x="892311" y="650515"/>
                </a:cubicBezTo>
                <a:cubicBezTo>
                  <a:pt x="758909" y="675388"/>
                  <a:pt x="516333" y="648608"/>
                  <a:pt x="418840" y="650515"/>
                </a:cubicBezTo>
                <a:cubicBezTo>
                  <a:pt x="321347" y="652422"/>
                  <a:pt x="166324" y="601011"/>
                  <a:pt x="0" y="650515"/>
                </a:cubicBezTo>
                <a:cubicBezTo>
                  <a:pt x="-12816" y="571197"/>
                  <a:pt x="7514" y="460245"/>
                  <a:pt x="0" y="325258"/>
                </a:cubicBezTo>
                <a:cubicBezTo>
                  <a:pt x="-7514" y="190271"/>
                  <a:pt x="33068" y="110051"/>
                  <a:pt x="0" y="0"/>
                </a:cubicBezTo>
                <a:close/>
              </a:path>
              <a:path w="2146300" h="650515" stroke="0" extrusionOk="0">
                <a:moveTo>
                  <a:pt x="0" y="0"/>
                </a:moveTo>
                <a:cubicBezTo>
                  <a:pt x="153550" y="-42131"/>
                  <a:pt x="215849" y="42864"/>
                  <a:pt x="400629" y="0"/>
                </a:cubicBezTo>
                <a:cubicBezTo>
                  <a:pt x="585409" y="-42864"/>
                  <a:pt x="707589" y="35498"/>
                  <a:pt x="892311" y="0"/>
                </a:cubicBezTo>
                <a:cubicBezTo>
                  <a:pt x="1077033" y="-35498"/>
                  <a:pt x="1146966" y="8932"/>
                  <a:pt x="1347572" y="0"/>
                </a:cubicBezTo>
                <a:cubicBezTo>
                  <a:pt x="1548178" y="-8932"/>
                  <a:pt x="1614129" y="23260"/>
                  <a:pt x="1821043" y="0"/>
                </a:cubicBezTo>
                <a:cubicBezTo>
                  <a:pt x="1917035" y="55097"/>
                  <a:pt x="2056229" y="241018"/>
                  <a:pt x="2146300" y="325258"/>
                </a:cubicBezTo>
                <a:cubicBezTo>
                  <a:pt x="2049620" y="437235"/>
                  <a:pt x="1879057" y="573026"/>
                  <a:pt x="1821043" y="650515"/>
                </a:cubicBezTo>
                <a:cubicBezTo>
                  <a:pt x="1679562" y="658421"/>
                  <a:pt x="1473193" y="647798"/>
                  <a:pt x="1383993" y="650515"/>
                </a:cubicBezTo>
                <a:cubicBezTo>
                  <a:pt x="1294793" y="653232"/>
                  <a:pt x="1117295" y="605981"/>
                  <a:pt x="983363" y="650515"/>
                </a:cubicBezTo>
                <a:cubicBezTo>
                  <a:pt x="849431" y="695049"/>
                  <a:pt x="676108" y="638218"/>
                  <a:pt x="546313" y="650515"/>
                </a:cubicBezTo>
                <a:cubicBezTo>
                  <a:pt x="416518" y="662812"/>
                  <a:pt x="224254" y="590388"/>
                  <a:pt x="0" y="650515"/>
                </a:cubicBezTo>
                <a:cubicBezTo>
                  <a:pt x="-11199" y="511773"/>
                  <a:pt x="5147" y="469670"/>
                  <a:pt x="0" y="344773"/>
                </a:cubicBezTo>
                <a:cubicBezTo>
                  <a:pt x="-5147" y="219876"/>
                  <a:pt x="2726" y="11948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75383460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C370A79-55BB-4ED2-9A4E-3CFCBB6266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1391580" y="4945720"/>
            <a:ext cx="3254871" cy="56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1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774121-7C13-4D27-BD9B-EC08569DE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81"/>
            <a:ext cx="1217169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16232E-71A8-4578-9CA1-65C9AA6AAEA4}"/>
              </a:ext>
            </a:extLst>
          </p:cNvPr>
          <p:cNvSpPr/>
          <p:nvPr/>
        </p:nvSpPr>
        <p:spPr>
          <a:xfrm>
            <a:off x="1041400" y="673100"/>
            <a:ext cx="10642600" cy="5842000"/>
          </a:xfrm>
          <a:custGeom>
            <a:avLst/>
            <a:gdLst>
              <a:gd name="connsiteX0" fmla="*/ 0 w 10642600"/>
              <a:gd name="connsiteY0" fmla="*/ 0 h 5842000"/>
              <a:gd name="connsiteX1" fmla="*/ 804108 w 10642600"/>
              <a:gd name="connsiteY1" fmla="*/ 0 h 5842000"/>
              <a:gd name="connsiteX2" fmla="*/ 1288937 w 10642600"/>
              <a:gd name="connsiteY2" fmla="*/ 0 h 5842000"/>
              <a:gd name="connsiteX3" fmla="*/ 1773767 w 10642600"/>
              <a:gd name="connsiteY3" fmla="*/ 0 h 5842000"/>
              <a:gd name="connsiteX4" fmla="*/ 2045744 w 10642600"/>
              <a:gd name="connsiteY4" fmla="*/ 0 h 5842000"/>
              <a:gd name="connsiteX5" fmla="*/ 2424148 w 10642600"/>
              <a:gd name="connsiteY5" fmla="*/ 0 h 5842000"/>
              <a:gd name="connsiteX6" fmla="*/ 2696125 w 10642600"/>
              <a:gd name="connsiteY6" fmla="*/ 0 h 5842000"/>
              <a:gd name="connsiteX7" fmla="*/ 3287381 w 10642600"/>
              <a:gd name="connsiteY7" fmla="*/ 0 h 5842000"/>
              <a:gd name="connsiteX8" fmla="*/ 3559358 w 10642600"/>
              <a:gd name="connsiteY8" fmla="*/ 0 h 5842000"/>
              <a:gd name="connsiteX9" fmla="*/ 3937762 w 10642600"/>
              <a:gd name="connsiteY9" fmla="*/ 0 h 5842000"/>
              <a:gd name="connsiteX10" fmla="*/ 4529018 w 10642600"/>
              <a:gd name="connsiteY10" fmla="*/ 0 h 5842000"/>
              <a:gd name="connsiteX11" fmla="*/ 5013847 w 10642600"/>
              <a:gd name="connsiteY11" fmla="*/ 0 h 5842000"/>
              <a:gd name="connsiteX12" fmla="*/ 5285825 w 10642600"/>
              <a:gd name="connsiteY12" fmla="*/ 0 h 5842000"/>
              <a:gd name="connsiteX13" fmla="*/ 6089932 w 10642600"/>
              <a:gd name="connsiteY13" fmla="*/ 0 h 5842000"/>
              <a:gd name="connsiteX14" fmla="*/ 6468336 w 10642600"/>
              <a:gd name="connsiteY14" fmla="*/ 0 h 5842000"/>
              <a:gd name="connsiteX15" fmla="*/ 6953165 w 10642600"/>
              <a:gd name="connsiteY15" fmla="*/ 0 h 5842000"/>
              <a:gd name="connsiteX16" fmla="*/ 7331569 w 10642600"/>
              <a:gd name="connsiteY16" fmla="*/ 0 h 5842000"/>
              <a:gd name="connsiteX17" fmla="*/ 7603546 w 10642600"/>
              <a:gd name="connsiteY17" fmla="*/ 0 h 5842000"/>
              <a:gd name="connsiteX18" fmla="*/ 7981950 w 10642600"/>
              <a:gd name="connsiteY18" fmla="*/ 0 h 5842000"/>
              <a:gd name="connsiteX19" fmla="*/ 8253928 w 10642600"/>
              <a:gd name="connsiteY19" fmla="*/ 0 h 5842000"/>
              <a:gd name="connsiteX20" fmla="*/ 8525905 w 10642600"/>
              <a:gd name="connsiteY20" fmla="*/ 0 h 5842000"/>
              <a:gd name="connsiteX21" fmla="*/ 8904309 w 10642600"/>
              <a:gd name="connsiteY21" fmla="*/ 0 h 5842000"/>
              <a:gd name="connsiteX22" fmla="*/ 9389138 w 10642600"/>
              <a:gd name="connsiteY22" fmla="*/ 0 h 5842000"/>
              <a:gd name="connsiteX23" fmla="*/ 9767542 w 10642600"/>
              <a:gd name="connsiteY23" fmla="*/ 0 h 5842000"/>
              <a:gd name="connsiteX24" fmla="*/ 10642600 w 10642600"/>
              <a:gd name="connsiteY24" fmla="*/ 0 h 5842000"/>
              <a:gd name="connsiteX25" fmla="*/ 10642600 w 10642600"/>
              <a:gd name="connsiteY25" fmla="*/ 584200 h 5842000"/>
              <a:gd name="connsiteX26" fmla="*/ 10642600 w 10642600"/>
              <a:gd name="connsiteY26" fmla="*/ 1168400 h 5842000"/>
              <a:gd name="connsiteX27" fmla="*/ 10642600 w 10642600"/>
              <a:gd name="connsiteY27" fmla="*/ 1635760 h 5842000"/>
              <a:gd name="connsiteX28" fmla="*/ 10642600 w 10642600"/>
              <a:gd name="connsiteY28" fmla="*/ 2336800 h 5842000"/>
              <a:gd name="connsiteX29" fmla="*/ 10642600 w 10642600"/>
              <a:gd name="connsiteY29" fmla="*/ 3037840 h 5842000"/>
              <a:gd name="connsiteX30" fmla="*/ 10642600 w 10642600"/>
              <a:gd name="connsiteY30" fmla="*/ 3622040 h 5842000"/>
              <a:gd name="connsiteX31" fmla="*/ 10642600 w 10642600"/>
              <a:gd name="connsiteY31" fmla="*/ 4030980 h 5842000"/>
              <a:gd name="connsiteX32" fmla="*/ 10642600 w 10642600"/>
              <a:gd name="connsiteY32" fmla="*/ 4673600 h 5842000"/>
              <a:gd name="connsiteX33" fmla="*/ 10642600 w 10642600"/>
              <a:gd name="connsiteY33" fmla="*/ 5199380 h 5842000"/>
              <a:gd name="connsiteX34" fmla="*/ 10642600 w 10642600"/>
              <a:gd name="connsiteY34" fmla="*/ 5842000 h 5842000"/>
              <a:gd name="connsiteX35" fmla="*/ 10264196 w 10642600"/>
              <a:gd name="connsiteY35" fmla="*/ 5842000 h 5842000"/>
              <a:gd name="connsiteX36" fmla="*/ 9992219 w 10642600"/>
              <a:gd name="connsiteY36" fmla="*/ 5842000 h 5842000"/>
              <a:gd name="connsiteX37" fmla="*/ 9294537 w 10642600"/>
              <a:gd name="connsiteY37" fmla="*/ 5842000 h 5842000"/>
              <a:gd name="connsiteX38" fmla="*/ 8490430 w 10642600"/>
              <a:gd name="connsiteY38" fmla="*/ 5842000 h 5842000"/>
              <a:gd name="connsiteX39" fmla="*/ 7792748 w 10642600"/>
              <a:gd name="connsiteY39" fmla="*/ 5842000 h 5842000"/>
              <a:gd name="connsiteX40" fmla="*/ 7095067 w 10642600"/>
              <a:gd name="connsiteY40" fmla="*/ 5842000 h 5842000"/>
              <a:gd name="connsiteX41" fmla="*/ 6290959 w 10642600"/>
              <a:gd name="connsiteY41" fmla="*/ 5842000 h 5842000"/>
              <a:gd name="connsiteX42" fmla="*/ 5806130 w 10642600"/>
              <a:gd name="connsiteY42" fmla="*/ 5842000 h 5842000"/>
              <a:gd name="connsiteX43" fmla="*/ 5534152 w 10642600"/>
              <a:gd name="connsiteY43" fmla="*/ 5842000 h 5842000"/>
              <a:gd name="connsiteX44" fmla="*/ 4730044 w 10642600"/>
              <a:gd name="connsiteY44" fmla="*/ 5842000 h 5842000"/>
              <a:gd name="connsiteX45" fmla="*/ 3925937 w 10642600"/>
              <a:gd name="connsiteY45" fmla="*/ 5842000 h 5842000"/>
              <a:gd name="connsiteX46" fmla="*/ 3228255 w 10642600"/>
              <a:gd name="connsiteY46" fmla="*/ 5842000 h 5842000"/>
              <a:gd name="connsiteX47" fmla="*/ 2530574 w 10642600"/>
              <a:gd name="connsiteY47" fmla="*/ 5842000 h 5842000"/>
              <a:gd name="connsiteX48" fmla="*/ 2045744 w 10642600"/>
              <a:gd name="connsiteY48" fmla="*/ 5842000 h 5842000"/>
              <a:gd name="connsiteX49" fmla="*/ 1667341 w 10642600"/>
              <a:gd name="connsiteY49" fmla="*/ 5842000 h 5842000"/>
              <a:gd name="connsiteX50" fmla="*/ 1395363 w 10642600"/>
              <a:gd name="connsiteY50" fmla="*/ 5842000 h 5842000"/>
              <a:gd name="connsiteX51" fmla="*/ 591256 w 10642600"/>
              <a:gd name="connsiteY51" fmla="*/ 5842000 h 5842000"/>
              <a:gd name="connsiteX52" fmla="*/ 0 w 10642600"/>
              <a:gd name="connsiteY52" fmla="*/ 5842000 h 5842000"/>
              <a:gd name="connsiteX53" fmla="*/ 0 w 10642600"/>
              <a:gd name="connsiteY53" fmla="*/ 5316220 h 5842000"/>
              <a:gd name="connsiteX54" fmla="*/ 0 w 10642600"/>
              <a:gd name="connsiteY54" fmla="*/ 4848860 h 5842000"/>
              <a:gd name="connsiteX55" fmla="*/ 0 w 10642600"/>
              <a:gd name="connsiteY55" fmla="*/ 4323080 h 5842000"/>
              <a:gd name="connsiteX56" fmla="*/ 0 w 10642600"/>
              <a:gd name="connsiteY56" fmla="*/ 3680460 h 5842000"/>
              <a:gd name="connsiteX57" fmla="*/ 0 w 10642600"/>
              <a:gd name="connsiteY57" fmla="*/ 3096260 h 5842000"/>
              <a:gd name="connsiteX58" fmla="*/ 0 w 10642600"/>
              <a:gd name="connsiteY58" fmla="*/ 2453640 h 5842000"/>
              <a:gd name="connsiteX59" fmla="*/ 0 w 10642600"/>
              <a:gd name="connsiteY59" fmla="*/ 2044700 h 5842000"/>
              <a:gd name="connsiteX60" fmla="*/ 0 w 10642600"/>
              <a:gd name="connsiteY60" fmla="*/ 1577340 h 5842000"/>
              <a:gd name="connsiteX61" fmla="*/ 0 w 10642600"/>
              <a:gd name="connsiteY61" fmla="*/ 934720 h 5842000"/>
              <a:gd name="connsiteX62" fmla="*/ 0 w 10642600"/>
              <a:gd name="connsiteY62" fmla="*/ 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0642600" h="5842000" fill="none" extrusionOk="0">
                <a:moveTo>
                  <a:pt x="0" y="0"/>
                </a:moveTo>
                <a:cubicBezTo>
                  <a:pt x="353090" y="-51811"/>
                  <a:pt x="449525" y="39544"/>
                  <a:pt x="804108" y="0"/>
                </a:cubicBezTo>
                <a:cubicBezTo>
                  <a:pt x="1158691" y="-39544"/>
                  <a:pt x="1094483" y="48175"/>
                  <a:pt x="1288937" y="0"/>
                </a:cubicBezTo>
                <a:cubicBezTo>
                  <a:pt x="1483391" y="-48175"/>
                  <a:pt x="1594754" y="2695"/>
                  <a:pt x="1773767" y="0"/>
                </a:cubicBezTo>
                <a:cubicBezTo>
                  <a:pt x="1952780" y="-2695"/>
                  <a:pt x="1912073" y="7262"/>
                  <a:pt x="2045744" y="0"/>
                </a:cubicBezTo>
                <a:cubicBezTo>
                  <a:pt x="2179415" y="-7262"/>
                  <a:pt x="2246302" y="20401"/>
                  <a:pt x="2424148" y="0"/>
                </a:cubicBezTo>
                <a:cubicBezTo>
                  <a:pt x="2601994" y="-20401"/>
                  <a:pt x="2634482" y="3302"/>
                  <a:pt x="2696125" y="0"/>
                </a:cubicBezTo>
                <a:cubicBezTo>
                  <a:pt x="2757768" y="-3302"/>
                  <a:pt x="3033389" y="54943"/>
                  <a:pt x="3287381" y="0"/>
                </a:cubicBezTo>
                <a:cubicBezTo>
                  <a:pt x="3541373" y="-54943"/>
                  <a:pt x="3430044" y="4311"/>
                  <a:pt x="3559358" y="0"/>
                </a:cubicBezTo>
                <a:cubicBezTo>
                  <a:pt x="3688672" y="-4311"/>
                  <a:pt x="3794890" y="7420"/>
                  <a:pt x="3937762" y="0"/>
                </a:cubicBezTo>
                <a:cubicBezTo>
                  <a:pt x="4080634" y="-7420"/>
                  <a:pt x="4233782" y="32155"/>
                  <a:pt x="4529018" y="0"/>
                </a:cubicBezTo>
                <a:cubicBezTo>
                  <a:pt x="4824254" y="-32155"/>
                  <a:pt x="4792329" y="35081"/>
                  <a:pt x="5013847" y="0"/>
                </a:cubicBezTo>
                <a:cubicBezTo>
                  <a:pt x="5235365" y="-35081"/>
                  <a:pt x="5168962" y="2648"/>
                  <a:pt x="5285825" y="0"/>
                </a:cubicBezTo>
                <a:cubicBezTo>
                  <a:pt x="5402688" y="-2648"/>
                  <a:pt x="5716417" y="40104"/>
                  <a:pt x="6089932" y="0"/>
                </a:cubicBezTo>
                <a:cubicBezTo>
                  <a:pt x="6463447" y="-40104"/>
                  <a:pt x="6375488" y="36265"/>
                  <a:pt x="6468336" y="0"/>
                </a:cubicBezTo>
                <a:cubicBezTo>
                  <a:pt x="6561184" y="-36265"/>
                  <a:pt x="6841417" y="695"/>
                  <a:pt x="6953165" y="0"/>
                </a:cubicBezTo>
                <a:cubicBezTo>
                  <a:pt x="7064913" y="-695"/>
                  <a:pt x="7228655" y="31622"/>
                  <a:pt x="7331569" y="0"/>
                </a:cubicBezTo>
                <a:cubicBezTo>
                  <a:pt x="7434483" y="-31622"/>
                  <a:pt x="7499172" y="17071"/>
                  <a:pt x="7603546" y="0"/>
                </a:cubicBezTo>
                <a:cubicBezTo>
                  <a:pt x="7707920" y="-17071"/>
                  <a:pt x="7824599" y="33426"/>
                  <a:pt x="7981950" y="0"/>
                </a:cubicBezTo>
                <a:cubicBezTo>
                  <a:pt x="8139301" y="-33426"/>
                  <a:pt x="8127459" y="29322"/>
                  <a:pt x="8253928" y="0"/>
                </a:cubicBezTo>
                <a:cubicBezTo>
                  <a:pt x="8380397" y="-29322"/>
                  <a:pt x="8446881" y="28970"/>
                  <a:pt x="8525905" y="0"/>
                </a:cubicBezTo>
                <a:cubicBezTo>
                  <a:pt x="8604929" y="-28970"/>
                  <a:pt x="8785203" y="25178"/>
                  <a:pt x="8904309" y="0"/>
                </a:cubicBezTo>
                <a:cubicBezTo>
                  <a:pt x="9023415" y="-25178"/>
                  <a:pt x="9172394" y="31015"/>
                  <a:pt x="9389138" y="0"/>
                </a:cubicBezTo>
                <a:cubicBezTo>
                  <a:pt x="9605882" y="-31015"/>
                  <a:pt x="9658919" y="18464"/>
                  <a:pt x="9767542" y="0"/>
                </a:cubicBezTo>
                <a:cubicBezTo>
                  <a:pt x="9876165" y="-18464"/>
                  <a:pt x="10423918" y="62092"/>
                  <a:pt x="10642600" y="0"/>
                </a:cubicBezTo>
                <a:cubicBezTo>
                  <a:pt x="10668526" y="163697"/>
                  <a:pt x="10614601" y="336804"/>
                  <a:pt x="10642600" y="584200"/>
                </a:cubicBezTo>
                <a:cubicBezTo>
                  <a:pt x="10670599" y="831596"/>
                  <a:pt x="10616631" y="990498"/>
                  <a:pt x="10642600" y="1168400"/>
                </a:cubicBezTo>
                <a:cubicBezTo>
                  <a:pt x="10668569" y="1346302"/>
                  <a:pt x="10592452" y="1426119"/>
                  <a:pt x="10642600" y="1635760"/>
                </a:cubicBezTo>
                <a:cubicBezTo>
                  <a:pt x="10692748" y="1845401"/>
                  <a:pt x="10603338" y="2052148"/>
                  <a:pt x="10642600" y="2336800"/>
                </a:cubicBezTo>
                <a:cubicBezTo>
                  <a:pt x="10681862" y="2621452"/>
                  <a:pt x="10641197" y="2794379"/>
                  <a:pt x="10642600" y="3037840"/>
                </a:cubicBezTo>
                <a:cubicBezTo>
                  <a:pt x="10644003" y="3281301"/>
                  <a:pt x="10612121" y="3484559"/>
                  <a:pt x="10642600" y="3622040"/>
                </a:cubicBezTo>
                <a:cubicBezTo>
                  <a:pt x="10673079" y="3759521"/>
                  <a:pt x="10613955" y="3844403"/>
                  <a:pt x="10642600" y="4030980"/>
                </a:cubicBezTo>
                <a:cubicBezTo>
                  <a:pt x="10671245" y="4217557"/>
                  <a:pt x="10589843" y="4451830"/>
                  <a:pt x="10642600" y="4673600"/>
                </a:cubicBezTo>
                <a:cubicBezTo>
                  <a:pt x="10695357" y="4895370"/>
                  <a:pt x="10591304" y="5041951"/>
                  <a:pt x="10642600" y="5199380"/>
                </a:cubicBezTo>
                <a:cubicBezTo>
                  <a:pt x="10693896" y="5356809"/>
                  <a:pt x="10595159" y="5620314"/>
                  <a:pt x="10642600" y="5842000"/>
                </a:cubicBezTo>
                <a:cubicBezTo>
                  <a:pt x="10454430" y="5875252"/>
                  <a:pt x="10406851" y="5830613"/>
                  <a:pt x="10264196" y="5842000"/>
                </a:cubicBezTo>
                <a:cubicBezTo>
                  <a:pt x="10121541" y="5853387"/>
                  <a:pt x="10085488" y="5824665"/>
                  <a:pt x="9992219" y="5842000"/>
                </a:cubicBezTo>
                <a:cubicBezTo>
                  <a:pt x="9898950" y="5859335"/>
                  <a:pt x="9610155" y="5792579"/>
                  <a:pt x="9294537" y="5842000"/>
                </a:cubicBezTo>
                <a:cubicBezTo>
                  <a:pt x="8978919" y="5891421"/>
                  <a:pt x="8850075" y="5753655"/>
                  <a:pt x="8490430" y="5842000"/>
                </a:cubicBezTo>
                <a:cubicBezTo>
                  <a:pt x="8130785" y="5930345"/>
                  <a:pt x="8039201" y="5793582"/>
                  <a:pt x="7792748" y="5842000"/>
                </a:cubicBezTo>
                <a:cubicBezTo>
                  <a:pt x="7546295" y="5890418"/>
                  <a:pt x="7313765" y="5832552"/>
                  <a:pt x="7095067" y="5842000"/>
                </a:cubicBezTo>
                <a:cubicBezTo>
                  <a:pt x="6876369" y="5851448"/>
                  <a:pt x="6542523" y="5807234"/>
                  <a:pt x="6290959" y="5842000"/>
                </a:cubicBezTo>
                <a:cubicBezTo>
                  <a:pt x="6039395" y="5876766"/>
                  <a:pt x="6006908" y="5835559"/>
                  <a:pt x="5806130" y="5842000"/>
                </a:cubicBezTo>
                <a:cubicBezTo>
                  <a:pt x="5605352" y="5848441"/>
                  <a:pt x="5625663" y="5826384"/>
                  <a:pt x="5534152" y="5842000"/>
                </a:cubicBezTo>
                <a:cubicBezTo>
                  <a:pt x="5442641" y="5857616"/>
                  <a:pt x="5016550" y="5751862"/>
                  <a:pt x="4730044" y="5842000"/>
                </a:cubicBezTo>
                <a:cubicBezTo>
                  <a:pt x="4443538" y="5932138"/>
                  <a:pt x="4171499" y="5781186"/>
                  <a:pt x="3925937" y="5842000"/>
                </a:cubicBezTo>
                <a:cubicBezTo>
                  <a:pt x="3680375" y="5902814"/>
                  <a:pt x="3484593" y="5795063"/>
                  <a:pt x="3228255" y="5842000"/>
                </a:cubicBezTo>
                <a:cubicBezTo>
                  <a:pt x="2971917" y="5888937"/>
                  <a:pt x="2695095" y="5837151"/>
                  <a:pt x="2530574" y="5842000"/>
                </a:cubicBezTo>
                <a:cubicBezTo>
                  <a:pt x="2366053" y="5846849"/>
                  <a:pt x="2160937" y="5812622"/>
                  <a:pt x="2045744" y="5842000"/>
                </a:cubicBezTo>
                <a:cubicBezTo>
                  <a:pt x="1930551" y="5871378"/>
                  <a:pt x="1771971" y="5830579"/>
                  <a:pt x="1667341" y="5842000"/>
                </a:cubicBezTo>
                <a:cubicBezTo>
                  <a:pt x="1562711" y="5853421"/>
                  <a:pt x="1524531" y="5838804"/>
                  <a:pt x="1395363" y="5842000"/>
                </a:cubicBezTo>
                <a:cubicBezTo>
                  <a:pt x="1266195" y="5845196"/>
                  <a:pt x="884128" y="5790424"/>
                  <a:pt x="591256" y="5842000"/>
                </a:cubicBezTo>
                <a:cubicBezTo>
                  <a:pt x="298384" y="5893576"/>
                  <a:pt x="239347" y="5792559"/>
                  <a:pt x="0" y="5842000"/>
                </a:cubicBezTo>
                <a:cubicBezTo>
                  <a:pt x="-30132" y="5662207"/>
                  <a:pt x="61257" y="5430938"/>
                  <a:pt x="0" y="5316220"/>
                </a:cubicBezTo>
                <a:cubicBezTo>
                  <a:pt x="-61257" y="5201502"/>
                  <a:pt x="17749" y="4995955"/>
                  <a:pt x="0" y="4848860"/>
                </a:cubicBezTo>
                <a:cubicBezTo>
                  <a:pt x="-17749" y="4701765"/>
                  <a:pt x="47040" y="4545908"/>
                  <a:pt x="0" y="4323080"/>
                </a:cubicBezTo>
                <a:cubicBezTo>
                  <a:pt x="-47040" y="4100252"/>
                  <a:pt x="69227" y="3913221"/>
                  <a:pt x="0" y="3680460"/>
                </a:cubicBezTo>
                <a:cubicBezTo>
                  <a:pt x="-69227" y="3447699"/>
                  <a:pt x="68809" y="3375181"/>
                  <a:pt x="0" y="3096260"/>
                </a:cubicBezTo>
                <a:cubicBezTo>
                  <a:pt x="-68809" y="2817339"/>
                  <a:pt x="69196" y="2640616"/>
                  <a:pt x="0" y="2453640"/>
                </a:cubicBezTo>
                <a:cubicBezTo>
                  <a:pt x="-69196" y="2266664"/>
                  <a:pt x="16328" y="2193758"/>
                  <a:pt x="0" y="2044700"/>
                </a:cubicBezTo>
                <a:cubicBezTo>
                  <a:pt x="-16328" y="1895642"/>
                  <a:pt x="13452" y="1765471"/>
                  <a:pt x="0" y="1577340"/>
                </a:cubicBezTo>
                <a:cubicBezTo>
                  <a:pt x="-13452" y="1389209"/>
                  <a:pt x="64779" y="1121973"/>
                  <a:pt x="0" y="934720"/>
                </a:cubicBezTo>
                <a:cubicBezTo>
                  <a:pt x="-64779" y="747467"/>
                  <a:pt x="14706" y="209609"/>
                  <a:pt x="0" y="0"/>
                </a:cubicBezTo>
                <a:close/>
              </a:path>
              <a:path w="10642600" h="5842000" stroke="0" extrusionOk="0">
                <a:moveTo>
                  <a:pt x="0" y="0"/>
                </a:moveTo>
                <a:cubicBezTo>
                  <a:pt x="140152" y="-7430"/>
                  <a:pt x="433798" y="79328"/>
                  <a:pt x="697682" y="0"/>
                </a:cubicBezTo>
                <a:cubicBezTo>
                  <a:pt x="961566" y="-79328"/>
                  <a:pt x="907941" y="12775"/>
                  <a:pt x="969659" y="0"/>
                </a:cubicBezTo>
                <a:cubicBezTo>
                  <a:pt x="1031377" y="-12775"/>
                  <a:pt x="1239160" y="19038"/>
                  <a:pt x="1348063" y="0"/>
                </a:cubicBezTo>
                <a:cubicBezTo>
                  <a:pt x="1456966" y="-19038"/>
                  <a:pt x="1604941" y="26817"/>
                  <a:pt x="1832892" y="0"/>
                </a:cubicBezTo>
                <a:cubicBezTo>
                  <a:pt x="2060843" y="-26817"/>
                  <a:pt x="2187872" y="27753"/>
                  <a:pt x="2530574" y="0"/>
                </a:cubicBezTo>
                <a:cubicBezTo>
                  <a:pt x="2873276" y="-27753"/>
                  <a:pt x="3033771" y="73416"/>
                  <a:pt x="3334681" y="0"/>
                </a:cubicBezTo>
                <a:cubicBezTo>
                  <a:pt x="3635591" y="-73416"/>
                  <a:pt x="3613495" y="43244"/>
                  <a:pt x="3713085" y="0"/>
                </a:cubicBezTo>
                <a:cubicBezTo>
                  <a:pt x="3812675" y="-43244"/>
                  <a:pt x="3959499" y="31632"/>
                  <a:pt x="4197914" y="0"/>
                </a:cubicBezTo>
                <a:cubicBezTo>
                  <a:pt x="4436329" y="-31632"/>
                  <a:pt x="4468523" y="22195"/>
                  <a:pt x="4576318" y="0"/>
                </a:cubicBezTo>
                <a:cubicBezTo>
                  <a:pt x="4684113" y="-22195"/>
                  <a:pt x="4724855" y="29459"/>
                  <a:pt x="4848296" y="0"/>
                </a:cubicBezTo>
                <a:cubicBezTo>
                  <a:pt x="4971737" y="-29459"/>
                  <a:pt x="5424551" y="34456"/>
                  <a:pt x="5652403" y="0"/>
                </a:cubicBezTo>
                <a:cubicBezTo>
                  <a:pt x="5880255" y="-34456"/>
                  <a:pt x="6043865" y="65902"/>
                  <a:pt x="6243659" y="0"/>
                </a:cubicBezTo>
                <a:cubicBezTo>
                  <a:pt x="6443453" y="-65902"/>
                  <a:pt x="6685505" y="29528"/>
                  <a:pt x="6941340" y="0"/>
                </a:cubicBezTo>
                <a:cubicBezTo>
                  <a:pt x="7197175" y="-29528"/>
                  <a:pt x="7272479" y="27052"/>
                  <a:pt x="7426170" y="0"/>
                </a:cubicBezTo>
                <a:cubicBezTo>
                  <a:pt x="7579861" y="-27052"/>
                  <a:pt x="7869464" y="3161"/>
                  <a:pt x="8017425" y="0"/>
                </a:cubicBezTo>
                <a:cubicBezTo>
                  <a:pt x="8165387" y="-3161"/>
                  <a:pt x="8328979" y="64848"/>
                  <a:pt x="8608681" y="0"/>
                </a:cubicBezTo>
                <a:cubicBezTo>
                  <a:pt x="8888383" y="-64848"/>
                  <a:pt x="8855013" y="31247"/>
                  <a:pt x="8987084" y="0"/>
                </a:cubicBezTo>
                <a:cubicBezTo>
                  <a:pt x="9119155" y="-31247"/>
                  <a:pt x="9492509" y="71556"/>
                  <a:pt x="9684766" y="0"/>
                </a:cubicBezTo>
                <a:cubicBezTo>
                  <a:pt x="9877023" y="-71556"/>
                  <a:pt x="10197493" y="11183"/>
                  <a:pt x="10642600" y="0"/>
                </a:cubicBezTo>
                <a:cubicBezTo>
                  <a:pt x="10673518" y="147390"/>
                  <a:pt x="10599459" y="488546"/>
                  <a:pt x="10642600" y="701040"/>
                </a:cubicBezTo>
                <a:cubicBezTo>
                  <a:pt x="10685741" y="913534"/>
                  <a:pt x="10578327" y="1030630"/>
                  <a:pt x="10642600" y="1285240"/>
                </a:cubicBezTo>
                <a:cubicBezTo>
                  <a:pt x="10706873" y="1539850"/>
                  <a:pt x="10613172" y="1571806"/>
                  <a:pt x="10642600" y="1694180"/>
                </a:cubicBezTo>
                <a:cubicBezTo>
                  <a:pt x="10672028" y="1816554"/>
                  <a:pt x="10602209" y="2022958"/>
                  <a:pt x="10642600" y="2161540"/>
                </a:cubicBezTo>
                <a:cubicBezTo>
                  <a:pt x="10682991" y="2300122"/>
                  <a:pt x="10605512" y="2522379"/>
                  <a:pt x="10642600" y="2745740"/>
                </a:cubicBezTo>
                <a:cubicBezTo>
                  <a:pt x="10679688" y="2969101"/>
                  <a:pt x="10627121" y="3199312"/>
                  <a:pt x="10642600" y="3329940"/>
                </a:cubicBezTo>
                <a:cubicBezTo>
                  <a:pt x="10658079" y="3460568"/>
                  <a:pt x="10576843" y="3697295"/>
                  <a:pt x="10642600" y="3972560"/>
                </a:cubicBezTo>
                <a:cubicBezTo>
                  <a:pt x="10708357" y="4247825"/>
                  <a:pt x="10574747" y="4457748"/>
                  <a:pt x="10642600" y="4615180"/>
                </a:cubicBezTo>
                <a:cubicBezTo>
                  <a:pt x="10710453" y="4772612"/>
                  <a:pt x="10602527" y="5009272"/>
                  <a:pt x="10642600" y="5199380"/>
                </a:cubicBezTo>
                <a:cubicBezTo>
                  <a:pt x="10682673" y="5389488"/>
                  <a:pt x="10611305" y="5550096"/>
                  <a:pt x="10642600" y="5842000"/>
                </a:cubicBezTo>
                <a:cubicBezTo>
                  <a:pt x="10315047" y="5883198"/>
                  <a:pt x="10194112" y="5776986"/>
                  <a:pt x="9944918" y="5842000"/>
                </a:cubicBezTo>
                <a:cubicBezTo>
                  <a:pt x="9695724" y="5907014"/>
                  <a:pt x="9749864" y="5799785"/>
                  <a:pt x="9566515" y="5842000"/>
                </a:cubicBezTo>
                <a:cubicBezTo>
                  <a:pt x="9383166" y="5884215"/>
                  <a:pt x="9239194" y="5793960"/>
                  <a:pt x="8975259" y="5842000"/>
                </a:cubicBezTo>
                <a:cubicBezTo>
                  <a:pt x="8711324" y="5890040"/>
                  <a:pt x="8691276" y="5805549"/>
                  <a:pt x="8596856" y="5842000"/>
                </a:cubicBezTo>
                <a:cubicBezTo>
                  <a:pt x="8502436" y="5878451"/>
                  <a:pt x="8427903" y="5815627"/>
                  <a:pt x="8324878" y="5842000"/>
                </a:cubicBezTo>
                <a:cubicBezTo>
                  <a:pt x="8221853" y="5868373"/>
                  <a:pt x="7682731" y="5819493"/>
                  <a:pt x="7520771" y="5842000"/>
                </a:cubicBezTo>
                <a:cubicBezTo>
                  <a:pt x="7358811" y="5864507"/>
                  <a:pt x="6939463" y="5767096"/>
                  <a:pt x="6716663" y="5842000"/>
                </a:cubicBezTo>
                <a:cubicBezTo>
                  <a:pt x="6493863" y="5916904"/>
                  <a:pt x="6562811" y="5826845"/>
                  <a:pt x="6444686" y="5842000"/>
                </a:cubicBezTo>
                <a:cubicBezTo>
                  <a:pt x="6326561" y="5857155"/>
                  <a:pt x="6007944" y="5807138"/>
                  <a:pt x="5853430" y="5842000"/>
                </a:cubicBezTo>
                <a:cubicBezTo>
                  <a:pt x="5698916" y="5876862"/>
                  <a:pt x="5416931" y="5828199"/>
                  <a:pt x="5049322" y="5842000"/>
                </a:cubicBezTo>
                <a:cubicBezTo>
                  <a:pt x="4681713" y="5855801"/>
                  <a:pt x="4596194" y="5790710"/>
                  <a:pt x="4458067" y="5842000"/>
                </a:cubicBezTo>
                <a:cubicBezTo>
                  <a:pt x="4319940" y="5893290"/>
                  <a:pt x="3839634" y="5766279"/>
                  <a:pt x="3653959" y="5842000"/>
                </a:cubicBezTo>
                <a:cubicBezTo>
                  <a:pt x="3468284" y="5917721"/>
                  <a:pt x="3201677" y="5772263"/>
                  <a:pt x="2956278" y="5842000"/>
                </a:cubicBezTo>
                <a:cubicBezTo>
                  <a:pt x="2710879" y="5911737"/>
                  <a:pt x="2598009" y="5841038"/>
                  <a:pt x="2471448" y="5842000"/>
                </a:cubicBezTo>
                <a:cubicBezTo>
                  <a:pt x="2344887" y="5842962"/>
                  <a:pt x="2173097" y="5783931"/>
                  <a:pt x="1880193" y="5842000"/>
                </a:cubicBezTo>
                <a:cubicBezTo>
                  <a:pt x="1587290" y="5900069"/>
                  <a:pt x="1452598" y="5767905"/>
                  <a:pt x="1182511" y="5842000"/>
                </a:cubicBezTo>
                <a:cubicBezTo>
                  <a:pt x="912424" y="5916095"/>
                  <a:pt x="955422" y="5803679"/>
                  <a:pt x="804108" y="5842000"/>
                </a:cubicBezTo>
                <a:cubicBezTo>
                  <a:pt x="652794" y="5880321"/>
                  <a:pt x="312759" y="5823415"/>
                  <a:pt x="0" y="5842000"/>
                </a:cubicBezTo>
                <a:cubicBezTo>
                  <a:pt x="-16887" y="5559016"/>
                  <a:pt x="14829" y="5390815"/>
                  <a:pt x="0" y="5199380"/>
                </a:cubicBezTo>
                <a:cubicBezTo>
                  <a:pt x="-14829" y="5007945"/>
                  <a:pt x="10834" y="4669435"/>
                  <a:pt x="0" y="4498340"/>
                </a:cubicBezTo>
                <a:cubicBezTo>
                  <a:pt x="-10834" y="4327245"/>
                  <a:pt x="13054" y="4143966"/>
                  <a:pt x="0" y="4030980"/>
                </a:cubicBezTo>
                <a:cubicBezTo>
                  <a:pt x="-13054" y="3917994"/>
                  <a:pt x="1096" y="3810707"/>
                  <a:pt x="0" y="3622040"/>
                </a:cubicBezTo>
                <a:cubicBezTo>
                  <a:pt x="-1096" y="3433373"/>
                  <a:pt x="39668" y="3258932"/>
                  <a:pt x="0" y="3096260"/>
                </a:cubicBezTo>
                <a:cubicBezTo>
                  <a:pt x="-39668" y="2933588"/>
                  <a:pt x="34999" y="2853908"/>
                  <a:pt x="0" y="2687320"/>
                </a:cubicBezTo>
                <a:cubicBezTo>
                  <a:pt x="-34999" y="2520732"/>
                  <a:pt x="1958" y="2403853"/>
                  <a:pt x="0" y="2278380"/>
                </a:cubicBezTo>
                <a:cubicBezTo>
                  <a:pt x="-1958" y="2152907"/>
                  <a:pt x="30085" y="1953101"/>
                  <a:pt x="0" y="1694180"/>
                </a:cubicBezTo>
                <a:cubicBezTo>
                  <a:pt x="-30085" y="1435259"/>
                  <a:pt x="26119" y="1307014"/>
                  <a:pt x="0" y="1168400"/>
                </a:cubicBezTo>
                <a:cubicBezTo>
                  <a:pt x="-26119" y="1029786"/>
                  <a:pt x="34641" y="882478"/>
                  <a:pt x="0" y="701040"/>
                </a:cubicBezTo>
                <a:cubicBezTo>
                  <a:pt x="-34641" y="519602"/>
                  <a:pt x="14506" y="30875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40601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A5783-24F5-49E6-9A70-631966580E63}"/>
              </a:ext>
            </a:extLst>
          </p:cNvPr>
          <p:cNvSpPr/>
          <p:nvPr/>
        </p:nvSpPr>
        <p:spPr>
          <a:xfrm>
            <a:off x="6554014" y="1145996"/>
            <a:ext cx="49600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ماذا بنى الإنسان  على الأرض ؟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24BD17-345A-4F59-9687-E5F5C023D80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3508" y="1240081"/>
            <a:ext cx="4833114" cy="48331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FD1B4A-987C-4BAD-A177-20D8A68FD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51174" y="1923348"/>
            <a:ext cx="1783644" cy="460586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1EC1931-8829-43C4-9721-63FC9A896571}"/>
              </a:ext>
            </a:extLst>
          </p:cNvPr>
          <p:cNvCxnSpPr>
            <a:cxnSpLocks/>
          </p:cNvCxnSpPr>
          <p:nvPr/>
        </p:nvCxnSpPr>
        <p:spPr>
          <a:xfrm flipV="1">
            <a:off x="6736373" y="2885741"/>
            <a:ext cx="1215760" cy="186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8E2AE7E-3157-4847-A3CD-12E33CB173BA}"/>
              </a:ext>
            </a:extLst>
          </p:cNvPr>
          <p:cNvSpPr/>
          <p:nvPr/>
        </p:nvSpPr>
        <p:spPr>
          <a:xfrm>
            <a:off x="7916219" y="2442685"/>
            <a:ext cx="2749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0"/>
                <a:solidFill>
                  <a:srgbClr val="26409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المباني والمدن</a:t>
            </a:r>
            <a:endParaRPr lang="en-US" sz="5400" b="1" dirty="0">
              <a:ln w="0"/>
              <a:solidFill>
                <a:srgbClr val="26409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E437C08-BA45-4F62-9C78-5FB006E33814}"/>
              </a:ext>
            </a:extLst>
          </p:cNvPr>
          <p:cNvCxnSpPr>
            <a:cxnSpLocks/>
          </p:cNvCxnSpPr>
          <p:nvPr/>
        </p:nvCxnSpPr>
        <p:spPr>
          <a:xfrm>
            <a:off x="3619500" y="4456305"/>
            <a:ext cx="4179929" cy="129921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834D688-AD00-4E1B-8873-91D8B3093404}"/>
              </a:ext>
            </a:extLst>
          </p:cNvPr>
          <p:cNvSpPr/>
          <p:nvPr/>
        </p:nvSpPr>
        <p:spPr>
          <a:xfrm>
            <a:off x="6981466" y="5420989"/>
            <a:ext cx="49461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0"/>
                <a:solidFill>
                  <a:srgbClr val="26409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الجسور والأنفاق</a:t>
            </a:r>
            <a:endParaRPr lang="en-US" sz="5400" b="1" dirty="0">
              <a:ln w="0"/>
              <a:solidFill>
                <a:srgbClr val="26409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D2AF927-E05B-4DA1-9B36-53FB17D7A67B}"/>
              </a:ext>
            </a:extLst>
          </p:cNvPr>
          <p:cNvCxnSpPr>
            <a:cxnSpLocks/>
          </p:cNvCxnSpPr>
          <p:nvPr/>
        </p:nvCxnSpPr>
        <p:spPr>
          <a:xfrm>
            <a:off x="4273802" y="3901998"/>
            <a:ext cx="352562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41458F8-EC2E-4B6D-AECD-92A012374AC7}"/>
              </a:ext>
            </a:extLst>
          </p:cNvPr>
          <p:cNvSpPr/>
          <p:nvPr/>
        </p:nvSpPr>
        <p:spPr>
          <a:xfrm>
            <a:off x="7992792" y="3366015"/>
            <a:ext cx="19058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0"/>
                <a:solidFill>
                  <a:srgbClr val="26409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الطرق</a:t>
            </a:r>
            <a:endParaRPr lang="en-US" sz="5400" b="1" dirty="0">
              <a:ln w="0"/>
              <a:solidFill>
                <a:srgbClr val="26409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39B2960-D647-4417-9551-124607C36969}"/>
              </a:ext>
            </a:extLst>
          </p:cNvPr>
          <p:cNvCxnSpPr>
            <a:cxnSpLocks/>
          </p:cNvCxnSpPr>
          <p:nvPr/>
        </p:nvCxnSpPr>
        <p:spPr>
          <a:xfrm>
            <a:off x="5308600" y="4289345"/>
            <a:ext cx="2490829" cy="5773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835D4D5-3C75-4359-9373-7D054FE10BE2}"/>
              </a:ext>
            </a:extLst>
          </p:cNvPr>
          <p:cNvSpPr/>
          <p:nvPr/>
        </p:nvSpPr>
        <p:spPr>
          <a:xfrm>
            <a:off x="7992792" y="4330700"/>
            <a:ext cx="19058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0"/>
                <a:solidFill>
                  <a:srgbClr val="26409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المزارع</a:t>
            </a:r>
            <a:endParaRPr lang="en-US" sz="5400" b="1" dirty="0">
              <a:ln w="0"/>
              <a:solidFill>
                <a:srgbClr val="26409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FA21127E-DB2C-4F49-BBBA-59E895076B70}"/>
              </a:ext>
            </a:extLst>
          </p:cNvPr>
          <p:cNvSpPr/>
          <p:nvPr/>
        </p:nvSpPr>
        <p:spPr>
          <a:xfrm>
            <a:off x="0" y="200385"/>
            <a:ext cx="2146300" cy="650515"/>
          </a:xfrm>
          <a:custGeom>
            <a:avLst/>
            <a:gdLst>
              <a:gd name="connsiteX0" fmla="*/ 0 w 2146300"/>
              <a:gd name="connsiteY0" fmla="*/ 0 h 650515"/>
              <a:gd name="connsiteX1" fmla="*/ 455261 w 2146300"/>
              <a:gd name="connsiteY1" fmla="*/ 0 h 650515"/>
              <a:gd name="connsiteX2" fmla="*/ 910522 w 2146300"/>
              <a:gd name="connsiteY2" fmla="*/ 0 h 650515"/>
              <a:gd name="connsiteX3" fmla="*/ 1329361 w 2146300"/>
              <a:gd name="connsiteY3" fmla="*/ 0 h 650515"/>
              <a:gd name="connsiteX4" fmla="*/ 1821043 w 2146300"/>
              <a:gd name="connsiteY4" fmla="*/ 0 h 650515"/>
              <a:gd name="connsiteX5" fmla="*/ 2146300 w 2146300"/>
              <a:gd name="connsiteY5" fmla="*/ 325258 h 650515"/>
              <a:gd name="connsiteX6" fmla="*/ 1821043 w 2146300"/>
              <a:gd name="connsiteY6" fmla="*/ 650515 h 650515"/>
              <a:gd name="connsiteX7" fmla="*/ 1365782 w 2146300"/>
              <a:gd name="connsiteY7" fmla="*/ 650515 h 650515"/>
              <a:gd name="connsiteX8" fmla="*/ 892311 w 2146300"/>
              <a:gd name="connsiteY8" fmla="*/ 650515 h 650515"/>
              <a:gd name="connsiteX9" fmla="*/ 418840 w 2146300"/>
              <a:gd name="connsiteY9" fmla="*/ 650515 h 650515"/>
              <a:gd name="connsiteX10" fmla="*/ 0 w 2146300"/>
              <a:gd name="connsiteY10" fmla="*/ 650515 h 650515"/>
              <a:gd name="connsiteX11" fmla="*/ 0 w 2146300"/>
              <a:gd name="connsiteY11" fmla="*/ 325258 h 650515"/>
              <a:gd name="connsiteX12" fmla="*/ 0 w 2146300"/>
              <a:gd name="connsiteY12" fmla="*/ 0 h 65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6300" h="650515" fill="none" extrusionOk="0">
                <a:moveTo>
                  <a:pt x="0" y="0"/>
                </a:moveTo>
                <a:cubicBezTo>
                  <a:pt x="138254" y="-7116"/>
                  <a:pt x="254844" y="48808"/>
                  <a:pt x="455261" y="0"/>
                </a:cubicBezTo>
                <a:cubicBezTo>
                  <a:pt x="655678" y="-48808"/>
                  <a:pt x="774829" y="38589"/>
                  <a:pt x="910522" y="0"/>
                </a:cubicBezTo>
                <a:cubicBezTo>
                  <a:pt x="1046215" y="-38589"/>
                  <a:pt x="1143629" y="45846"/>
                  <a:pt x="1329361" y="0"/>
                </a:cubicBezTo>
                <a:cubicBezTo>
                  <a:pt x="1515093" y="-45846"/>
                  <a:pt x="1689563" y="49064"/>
                  <a:pt x="1821043" y="0"/>
                </a:cubicBezTo>
                <a:cubicBezTo>
                  <a:pt x="1940194" y="72443"/>
                  <a:pt x="2051405" y="282167"/>
                  <a:pt x="2146300" y="325258"/>
                </a:cubicBezTo>
                <a:cubicBezTo>
                  <a:pt x="2024501" y="470571"/>
                  <a:pt x="1885061" y="531688"/>
                  <a:pt x="1821043" y="650515"/>
                </a:cubicBezTo>
                <a:cubicBezTo>
                  <a:pt x="1603065" y="660204"/>
                  <a:pt x="1581961" y="645367"/>
                  <a:pt x="1365782" y="650515"/>
                </a:cubicBezTo>
                <a:cubicBezTo>
                  <a:pt x="1149603" y="655663"/>
                  <a:pt x="1025713" y="625642"/>
                  <a:pt x="892311" y="650515"/>
                </a:cubicBezTo>
                <a:cubicBezTo>
                  <a:pt x="758909" y="675388"/>
                  <a:pt x="516333" y="648608"/>
                  <a:pt x="418840" y="650515"/>
                </a:cubicBezTo>
                <a:cubicBezTo>
                  <a:pt x="321347" y="652422"/>
                  <a:pt x="166324" y="601011"/>
                  <a:pt x="0" y="650515"/>
                </a:cubicBezTo>
                <a:cubicBezTo>
                  <a:pt x="-12816" y="571197"/>
                  <a:pt x="7514" y="460245"/>
                  <a:pt x="0" y="325258"/>
                </a:cubicBezTo>
                <a:cubicBezTo>
                  <a:pt x="-7514" y="190271"/>
                  <a:pt x="33068" y="110051"/>
                  <a:pt x="0" y="0"/>
                </a:cubicBezTo>
                <a:close/>
              </a:path>
              <a:path w="2146300" h="650515" stroke="0" extrusionOk="0">
                <a:moveTo>
                  <a:pt x="0" y="0"/>
                </a:moveTo>
                <a:cubicBezTo>
                  <a:pt x="153550" y="-42131"/>
                  <a:pt x="215849" y="42864"/>
                  <a:pt x="400629" y="0"/>
                </a:cubicBezTo>
                <a:cubicBezTo>
                  <a:pt x="585409" y="-42864"/>
                  <a:pt x="707589" y="35498"/>
                  <a:pt x="892311" y="0"/>
                </a:cubicBezTo>
                <a:cubicBezTo>
                  <a:pt x="1077033" y="-35498"/>
                  <a:pt x="1146966" y="8932"/>
                  <a:pt x="1347572" y="0"/>
                </a:cubicBezTo>
                <a:cubicBezTo>
                  <a:pt x="1548178" y="-8932"/>
                  <a:pt x="1614129" y="23260"/>
                  <a:pt x="1821043" y="0"/>
                </a:cubicBezTo>
                <a:cubicBezTo>
                  <a:pt x="1917035" y="55097"/>
                  <a:pt x="2056229" y="241018"/>
                  <a:pt x="2146300" y="325258"/>
                </a:cubicBezTo>
                <a:cubicBezTo>
                  <a:pt x="2049620" y="437235"/>
                  <a:pt x="1879057" y="573026"/>
                  <a:pt x="1821043" y="650515"/>
                </a:cubicBezTo>
                <a:cubicBezTo>
                  <a:pt x="1679562" y="658421"/>
                  <a:pt x="1473193" y="647798"/>
                  <a:pt x="1383993" y="650515"/>
                </a:cubicBezTo>
                <a:cubicBezTo>
                  <a:pt x="1294793" y="653232"/>
                  <a:pt x="1117295" y="605981"/>
                  <a:pt x="983363" y="650515"/>
                </a:cubicBezTo>
                <a:cubicBezTo>
                  <a:pt x="849431" y="695049"/>
                  <a:pt x="676108" y="638218"/>
                  <a:pt x="546313" y="650515"/>
                </a:cubicBezTo>
                <a:cubicBezTo>
                  <a:pt x="416518" y="662812"/>
                  <a:pt x="224254" y="590388"/>
                  <a:pt x="0" y="650515"/>
                </a:cubicBezTo>
                <a:cubicBezTo>
                  <a:pt x="-11199" y="511773"/>
                  <a:pt x="5147" y="469670"/>
                  <a:pt x="0" y="344773"/>
                </a:cubicBezTo>
                <a:cubicBezTo>
                  <a:pt x="-5147" y="219876"/>
                  <a:pt x="2726" y="11948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75383460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2287AB8-7622-4537-A392-AA4902B18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391580" y="4945720"/>
            <a:ext cx="3254871" cy="56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7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1" grpId="0"/>
      <p:bldP spid="24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774121-7C13-4D27-BD9B-EC08569DE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81"/>
            <a:ext cx="1217169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6B61FA-277F-4B52-865C-B4AC02DA6628}"/>
              </a:ext>
            </a:extLst>
          </p:cNvPr>
          <p:cNvSpPr/>
          <p:nvPr/>
        </p:nvSpPr>
        <p:spPr>
          <a:xfrm>
            <a:off x="1041400" y="673100"/>
            <a:ext cx="10642600" cy="5842000"/>
          </a:xfrm>
          <a:custGeom>
            <a:avLst/>
            <a:gdLst>
              <a:gd name="connsiteX0" fmla="*/ 0 w 10642600"/>
              <a:gd name="connsiteY0" fmla="*/ 0 h 5842000"/>
              <a:gd name="connsiteX1" fmla="*/ 804108 w 10642600"/>
              <a:gd name="connsiteY1" fmla="*/ 0 h 5842000"/>
              <a:gd name="connsiteX2" fmla="*/ 1288937 w 10642600"/>
              <a:gd name="connsiteY2" fmla="*/ 0 h 5842000"/>
              <a:gd name="connsiteX3" fmla="*/ 1773767 w 10642600"/>
              <a:gd name="connsiteY3" fmla="*/ 0 h 5842000"/>
              <a:gd name="connsiteX4" fmla="*/ 2045744 w 10642600"/>
              <a:gd name="connsiteY4" fmla="*/ 0 h 5842000"/>
              <a:gd name="connsiteX5" fmla="*/ 2424148 w 10642600"/>
              <a:gd name="connsiteY5" fmla="*/ 0 h 5842000"/>
              <a:gd name="connsiteX6" fmla="*/ 2696125 w 10642600"/>
              <a:gd name="connsiteY6" fmla="*/ 0 h 5842000"/>
              <a:gd name="connsiteX7" fmla="*/ 3287381 w 10642600"/>
              <a:gd name="connsiteY7" fmla="*/ 0 h 5842000"/>
              <a:gd name="connsiteX8" fmla="*/ 3559358 w 10642600"/>
              <a:gd name="connsiteY8" fmla="*/ 0 h 5842000"/>
              <a:gd name="connsiteX9" fmla="*/ 3937762 w 10642600"/>
              <a:gd name="connsiteY9" fmla="*/ 0 h 5842000"/>
              <a:gd name="connsiteX10" fmla="*/ 4529018 w 10642600"/>
              <a:gd name="connsiteY10" fmla="*/ 0 h 5842000"/>
              <a:gd name="connsiteX11" fmla="*/ 5013847 w 10642600"/>
              <a:gd name="connsiteY11" fmla="*/ 0 h 5842000"/>
              <a:gd name="connsiteX12" fmla="*/ 5285825 w 10642600"/>
              <a:gd name="connsiteY12" fmla="*/ 0 h 5842000"/>
              <a:gd name="connsiteX13" fmla="*/ 6089932 w 10642600"/>
              <a:gd name="connsiteY13" fmla="*/ 0 h 5842000"/>
              <a:gd name="connsiteX14" fmla="*/ 6468336 w 10642600"/>
              <a:gd name="connsiteY14" fmla="*/ 0 h 5842000"/>
              <a:gd name="connsiteX15" fmla="*/ 6953165 w 10642600"/>
              <a:gd name="connsiteY15" fmla="*/ 0 h 5842000"/>
              <a:gd name="connsiteX16" fmla="*/ 7331569 w 10642600"/>
              <a:gd name="connsiteY16" fmla="*/ 0 h 5842000"/>
              <a:gd name="connsiteX17" fmla="*/ 7603546 w 10642600"/>
              <a:gd name="connsiteY17" fmla="*/ 0 h 5842000"/>
              <a:gd name="connsiteX18" fmla="*/ 7981950 w 10642600"/>
              <a:gd name="connsiteY18" fmla="*/ 0 h 5842000"/>
              <a:gd name="connsiteX19" fmla="*/ 8253928 w 10642600"/>
              <a:gd name="connsiteY19" fmla="*/ 0 h 5842000"/>
              <a:gd name="connsiteX20" fmla="*/ 8525905 w 10642600"/>
              <a:gd name="connsiteY20" fmla="*/ 0 h 5842000"/>
              <a:gd name="connsiteX21" fmla="*/ 8904309 w 10642600"/>
              <a:gd name="connsiteY21" fmla="*/ 0 h 5842000"/>
              <a:gd name="connsiteX22" fmla="*/ 9389138 w 10642600"/>
              <a:gd name="connsiteY22" fmla="*/ 0 h 5842000"/>
              <a:gd name="connsiteX23" fmla="*/ 9767542 w 10642600"/>
              <a:gd name="connsiteY23" fmla="*/ 0 h 5842000"/>
              <a:gd name="connsiteX24" fmla="*/ 10642600 w 10642600"/>
              <a:gd name="connsiteY24" fmla="*/ 0 h 5842000"/>
              <a:gd name="connsiteX25" fmla="*/ 10642600 w 10642600"/>
              <a:gd name="connsiteY25" fmla="*/ 584200 h 5842000"/>
              <a:gd name="connsiteX26" fmla="*/ 10642600 w 10642600"/>
              <a:gd name="connsiteY26" fmla="*/ 1168400 h 5842000"/>
              <a:gd name="connsiteX27" fmla="*/ 10642600 w 10642600"/>
              <a:gd name="connsiteY27" fmla="*/ 1635760 h 5842000"/>
              <a:gd name="connsiteX28" fmla="*/ 10642600 w 10642600"/>
              <a:gd name="connsiteY28" fmla="*/ 2336800 h 5842000"/>
              <a:gd name="connsiteX29" fmla="*/ 10642600 w 10642600"/>
              <a:gd name="connsiteY29" fmla="*/ 3037840 h 5842000"/>
              <a:gd name="connsiteX30" fmla="*/ 10642600 w 10642600"/>
              <a:gd name="connsiteY30" fmla="*/ 3622040 h 5842000"/>
              <a:gd name="connsiteX31" fmla="*/ 10642600 w 10642600"/>
              <a:gd name="connsiteY31" fmla="*/ 4030980 h 5842000"/>
              <a:gd name="connsiteX32" fmla="*/ 10642600 w 10642600"/>
              <a:gd name="connsiteY32" fmla="*/ 4673600 h 5842000"/>
              <a:gd name="connsiteX33" fmla="*/ 10642600 w 10642600"/>
              <a:gd name="connsiteY33" fmla="*/ 5199380 h 5842000"/>
              <a:gd name="connsiteX34" fmla="*/ 10642600 w 10642600"/>
              <a:gd name="connsiteY34" fmla="*/ 5842000 h 5842000"/>
              <a:gd name="connsiteX35" fmla="*/ 10264196 w 10642600"/>
              <a:gd name="connsiteY35" fmla="*/ 5842000 h 5842000"/>
              <a:gd name="connsiteX36" fmla="*/ 9992219 w 10642600"/>
              <a:gd name="connsiteY36" fmla="*/ 5842000 h 5842000"/>
              <a:gd name="connsiteX37" fmla="*/ 9294537 w 10642600"/>
              <a:gd name="connsiteY37" fmla="*/ 5842000 h 5842000"/>
              <a:gd name="connsiteX38" fmla="*/ 8490430 w 10642600"/>
              <a:gd name="connsiteY38" fmla="*/ 5842000 h 5842000"/>
              <a:gd name="connsiteX39" fmla="*/ 7792748 w 10642600"/>
              <a:gd name="connsiteY39" fmla="*/ 5842000 h 5842000"/>
              <a:gd name="connsiteX40" fmla="*/ 7095067 w 10642600"/>
              <a:gd name="connsiteY40" fmla="*/ 5842000 h 5842000"/>
              <a:gd name="connsiteX41" fmla="*/ 6290959 w 10642600"/>
              <a:gd name="connsiteY41" fmla="*/ 5842000 h 5842000"/>
              <a:gd name="connsiteX42" fmla="*/ 5806130 w 10642600"/>
              <a:gd name="connsiteY42" fmla="*/ 5842000 h 5842000"/>
              <a:gd name="connsiteX43" fmla="*/ 5534152 w 10642600"/>
              <a:gd name="connsiteY43" fmla="*/ 5842000 h 5842000"/>
              <a:gd name="connsiteX44" fmla="*/ 4730044 w 10642600"/>
              <a:gd name="connsiteY44" fmla="*/ 5842000 h 5842000"/>
              <a:gd name="connsiteX45" fmla="*/ 3925937 w 10642600"/>
              <a:gd name="connsiteY45" fmla="*/ 5842000 h 5842000"/>
              <a:gd name="connsiteX46" fmla="*/ 3228255 w 10642600"/>
              <a:gd name="connsiteY46" fmla="*/ 5842000 h 5842000"/>
              <a:gd name="connsiteX47" fmla="*/ 2530574 w 10642600"/>
              <a:gd name="connsiteY47" fmla="*/ 5842000 h 5842000"/>
              <a:gd name="connsiteX48" fmla="*/ 2045744 w 10642600"/>
              <a:gd name="connsiteY48" fmla="*/ 5842000 h 5842000"/>
              <a:gd name="connsiteX49" fmla="*/ 1667341 w 10642600"/>
              <a:gd name="connsiteY49" fmla="*/ 5842000 h 5842000"/>
              <a:gd name="connsiteX50" fmla="*/ 1395363 w 10642600"/>
              <a:gd name="connsiteY50" fmla="*/ 5842000 h 5842000"/>
              <a:gd name="connsiteX51" fmla="*/ 591256 w 10642600"/>
              <a:gd name="connsiteY51" fmla="*/ 5842000 h 5842000"/>
              <a:gd name="connsiteX52" fmla="*/ 0 w 10642600"/>
              <a:gd name="connsiteY52" fmla="*/ 5842000 h 5842000"/>
              <a:gd name="connsiteX53" fmla="*/ 0 w 10642600"/>
              <a:gd name="connsiteY53" fmla="*/ 5316220 h 5842000"/>
              <a:gd name="connsiteX54" fmla="*/ 0 w 10642600"/>
              <a:gd name="connsiteY54" fmla="*/ 4848860 h 5842000"/>
              <a:gd name="connsiteX55" fmla="*/ 0 w 10642600"/>
              <a:gd name="connsiteY55" fmla="*/ 4323080 h 5842000"/>
              <a:gd name="connsiteX56" fmla="*/ 0 w 10642600"/>
              <a:gd name="connsiteY56" fmla="*/ 3680460 h 5842000"/>
              <a:gd name="connsiteX57" fmla="*/ 0 w 10642600"/>
              <a:gd name="connsiteY57" fmla="*/ 3096260 h 5842000"/>
              <a:gd name="connsiteX58" fmla="*/ 0 w 10642600"/>
              <a:gd name="connsiteY58" fmla="*/ 2453640 h 5842000"/>
              <a:gd name="connsiteX59" fmla="*/ 0 w 10642600"/>
              <a:gd name="connsiteY59" fmla="*/ 2044700 h 5842000"/>
              <a:gd name="connsiteX60" fmla="*/ 0 w 10642600"/>
              <a:gd name="connsiteY60" fmla="*/ 1577340 h 5842000"/>
              <a:gd name="connsiteX61" fmla="*/ 0 w 10642600"/>
              <a:gd name="connsiteY61" fmla="*/ 934720 h 5842000"/>
              <a:gd name="connsiteX62" fmla="*/ 0 w 10642600"/>
              <a:gd name="connsiteY62" fmla="*/ 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0642600" h="5842000" fill="none" extrusionOk="0">
                <a:moveTo>
                  <a:pt x="0" y="0"/>
                </a:moveTo>
                <a:cubicBezTo>
                  <a:pt x="353090" y="-51811"/>
                  <a:pt x="449525" y="39544"/>
                  <a:pt x="804108" y="0"/>
                </a:cubicBezTo>
                <a:cubicBezTo>
                  <a:pt x="1158691" y="-39544"/>
                  <a:pt x="1094483" y="48175"/>
                  <a:pt x="1288937" y="0"/>
                </a:cubicBezTo>
                <a:cubicBezTo>
                  <a:pt x="1483391" y="-48175"/>
                  <a:pt x="1594754" y="2695"/>
                  <a:pt x="1773767" y="0"/>
                </a:cubicBezTo>
                <a:cubicBezTo>
                  <a:pt x="1952780" y="-2695"/>
                  <a:pt x="1912073" y="7262"/>
                  <a:pt x="2045744" y="0"/>
                </a:cubicBezTo>
                <a:cubicBezTo>
                  <a:pt x="2179415" y="-7262"/>
                  <a:pt x="2246302" y="20401"/>
                  <a:pt x="2424148" y="0"/>
                </a:cubicBezTo>
                <a:cubicBezTo>
                  <a:pt x="2601994" y="-20401"/>
                  <a:pt x="2634482" y="3302"/>
                  <a:pt x="2696125" y="0"/>
                </a:cubicBezTo>
                <a:cubicBezTo>
                  <a:pt x="2757768" y="-3302"/>
                  <a:pt x="3033389" y="54943"/>
                  <a:pt x="3287381" y="0"/>
                </a:cubicBezTo>
                <a:cubicBezTo>
                  <a:pt x="3541373" y="-54943"/>
                  <a:pt x="3430044" y="4311"/>
                  <a:pt x="3559358" y="0"/>
                </a:cubicBezTo>
                <a:cubicBezTo>
                  <a:pt x="3688672" y="-4311"/>
                  <a:pt x="3794890" y="7420"/>
                  <a:pt x="3937762" y="0"/>
                </a:cubicBezTo>
                <a:cubicBezTo>
                  <a:pt x="4080634" y="-7420"/>
                  <a:pt x="4233782" y="32155"/>
                  <a:pt x="4529018" y="0"/>
                </a:cubicBezTo>
                <a:cubicBezTo>
                  <a:pt x="4824254" y="-32155"/>
                  <a:pt x="4792329" y="35081"/>
                  <a:pt x="5013847" y="0"/>
                </a:cubicBezTo>
                <a:cubicBezTo>
                  <a:pt x="5235365" y="-35081"/>
                  <a:pt x="5168962" y="2648"/>
                  <a:pt x="5285825" y="0"/>
                </a:cubicBezTo>
                <a:cubicBezTo>
                  <a:pt x="5402688" y="-2648"/>
                  <a:pt x="5716417" y="40104"/>
                  <a:pt x="6089932" y="0"/>
                </a:cubicBezTo>
                <a:cubicBezTo>
                  <a:pt x="6463447" y="-40104"/>
                  <a:pt x="6375488" y="36265"/>
                  <a:pt x="6468336" y="0"/>
                </a:cubicBezTo>
                <a:cubicBezTo>
                  <a:pt x="6561184" y="-36265"/>
                  <a:pt x="6841417" y="695"/>
                  <a:pt x="6953165" y="0"/>
                </a:cubicBezTo>
                <a:cubicBezTo>
                  <a:pt x="7064913" y="-695"/>
                  <a:pt x="7228655" y="31622"/>
                  <a:pt x="7331569" y="0"/>
                </a:cubicBezTo>
                <a:cubicBezTo>
                  <a:pt x="7434483" y="-31622"/>
                  <a:pt x="7499172" y="17071"/>
                  <a:pt x="7603546" y="0"/>
                </a:cubicBezTo>
                <a:cubicBezTo>
                  <a:pt x="7707920" y="-17071"/>
                  <a:pt x="7824599" y="33426"/>
                  <a:pt x="7981950" y="0"/>
                </a:cubicBezTo>
                <a:cubicBezTo>
                  <a:pt x="8139301" y="-33426"/>
                  <a:pt x="8127459" y="29322"/>
                  <a:pt x="8253928" y="0"/>
                </a:cubicBezTo>
                <a:cubicBezTo>
                  <a:pt x="8380397" y="-29322"/>
                  <a:pt x="8446881" y="28970"/>
                  <a:pt x="8525905" y="0"/>
                </a:cubicBezTo>
                <a:cubicBezTo>
                  <a:pt x="8604929" y="-28970"/>
                  <a:pt x="8785203" y="25178"/>
                  <a:pt x="8904309" y="0"/>
                </a:cubicBezTo>
                <a:cubicBezTo>
                  <a:pt x="9023415" y="-25178"/>
                  <a:pt x="9172394" y="31015"/>
                  <a:pt x="9389138" y="0"/>
                </a:cubicBezTo>
                <a:cubicBezTo>
                  <a:pt x="9605882" y="-31015"/>
                  <a:pt x="9658919" y="18464"/>
                  <a:pt x="9767542" y="0"/>
                </a:cubicBezTo>
                <a:cubicBezTo>
                  <a:pt x="9876165" y="-18464"/>
                  <a:pt x="10423918" y="62092"/>
                  <a:pt x="10642600" y="0"/>
                </a:cubicBezTo>
                <a:cubicBezTo>
                  <a:pt x="10668526" y="163697"/>
                  <a:pt x="10614601" y="336804"/>
                  <a:pt x="10642600" y="584200"/>
                </a:cubicBezTo>
                <a:cubicBezTo>
                  <a:pt x="10670599" y="831596"/>
                  <a:pt x="10616631" y="990498"/>
                  <a:pt x="10642600" y="1168400"/>
                </a:cubicBezTo>
                <a:cubicBezTo>
                  <a:pt x="10668569" y="1346302"/>
                  <a:pt x="10592452" y="1426119"/>
                  <a:pt x="10642600" y="1635760"/>
                </a:cubicBezTo>
                <a:cubicBezTo>
                  <a:pt x="10692748" y="1845401"/>
                  <a:pt x="10603338" y="2052148"/>
                  <a:pt x="10642600" y="2336800"/>
                </a:cubicBezTo>
                <a:cubicBezTo>
                  <a:pt x="10681862" y="2621452"/>
                  <a:pt x="10641197" y="2794379"/>
                  <a:pt x="10642600" y="3037840"/>
                </a:cubicBezTo>
                <a:cubicBezTo>
                  <a:pt x="10644003" y="3281301"/>
                  <a:pt x="10612121" y="3484559"/>
                  <a:pt x="10642600" y="3622040"/>
                </a:cubicBezTo>
                <a:cubicBezTo>
                  <a:pt x="10673079" y="3759521"/>
                  <a:pt x="10613955" y="3844403"/>
                  <a:pt x="10642600" y="4030980"/>
                </a:cubicBezTo>
                <a:cubicBezTo>
                  <a:pt x="10671245" y="4217557"/>
                  <a:pt x="10589843" y="4451830"/>
                  <a:pt x="10642600" y="4673600"/>
                </a:cubicBezTo>
                <a:cubicBezTo>
                  <a:pt x="10695357" y="4895370"/>
                  <a:pt x="10591304" y="5041951"/>
                  <a:pt x="10642600" y="5199380"/>
                </a:cubicBezTo>
                <a:cubicBezTo>
                  <a:pt x="10693896" y="5356809"/>
                  <a:pt x="10595159" y="5620314"/>
                  <a:pt x="10642600" y="5842000"/>
                </a:cubicBezTo>
                <a:cubicBezTo>
                  <a:pt x="10454430" y="5875252"/>
                  <a:pt x="10406851" y="5830613"/>
                  <a:pt x="10264196" y="5842000"/>
                </a:cubicBezTo>
                <a:cubicBezTo>
                  <a:pt x="10121541" y="5853387"/>
                  <a:pt x="10085488" y="5824665"/>
                  <a:pt x="9992219" y="5842000"/>
                </a:cubicBezTo>
                <a:cubicBezTo>
                  <a:pt x="9898950" y="5859335"/>
                  <a:pt x="9610155" y="5792579"/>
                  <a:pt x="9294537" y="5842000"/>
                </a:cubicBezTo>
                <a:cubicBezTo>
                  <a:pt x="8978919" y="5891421"/>
                  <a:pt x="8850075" y="5753655"/>
                  <a:pt x="8490430" y="5842000"/>
                </a:cubicBezTo>
                <a:cubicBezTo>
                  <a:pt x="8130785" y="5930345"/>
                  <a:pt x="8039201" y="5793582"/>
                  <a:pt x="7792748" y="5842000"/>
                </a:cubicBezTo>
                <a:cubicBezTo>
                  <a:pt x="7546295" y="5890418"/>
                  <a:pt x="7313765" y="5832552"/>
                  <a:pt x="7095067" y="5842000"/>
                </a:cubicBezTo>
                <a:cubicBezTo>
                  <a:pt x="6876369" y="5851448"/>
                  <a:pt x="6542523" y="5807234"/>
                  <a:pt x="6290959" y="5842000"/>
                </a:cubicBezTo>
                <a:cubicBezTo>
                  <a:pt x="6039395" y="5876766"/>
                  <a:pt x="6006908" y="5835559"/>
                  <a:pt x="5806130" y="5842000"/>
                </a:cubicBezTo>
                <a:cubicBezTo>
                  <a:pt x="5605352" y="5848441"/>
                  <a:pt x="5625663" y="5826384"/>
                  <a:pt x="5534152" y="5842000"/>
                </a:cubicBezTo>
                <a:cubicBezTo>
                  <a:pt x="5442641" y="5857616"/>
                  <a:pt x="5016550" y="5751862"/>
                  <a:pt x="4730044" y="5842000"/>
                </a:cubicBezTo>
                <a:cubicBezTo>
                  <a:pt x="4443538" y="5932138"/>
                  <a:pt x="4171499" y="5781186"/>
                  <a:pt x="3925937" y="5842000"/>
                </a:cubicBezTo>
                <a:cubicBezTo>
                  <a:pt x="3680375" y="5902814"/>
                  <a:pt x="3484593" y="5795063"/>
                  <a:pt x="3228255" y="5842000"/>
                </a:cubicBezTo>
                <a:cubicBezTo>
                  <a:pt x="2971917" y="5888937"/>
                  <a:pt x="2695095" y="5837151"/>
                  <a:pt x="2530574" y="5842000"/>
                </a:cubicBezTo>
                <a:cubicBezTo>
                  <a:pt x="2366053" y="5846849"/>
                  <a:pt x="2160937" y="5812622"/>
                  <a:pt x="2045744" y="5842000"/>
                </a:cubicBezTo>
                <a:cubicBezTo>
                  <a:pt x="1930551" y="5871378"/>
                  <a:pt x="1771971" y="5830579"/>
                  <a:pt x="1667341" y="5842000"/>
                </a:cubicBezTo>
                <a:cubicBezTo>
                  <a:pt x="1562711" y="5853421"/>
                  <a:pt x="1524531" y="5838804"/>
                  <a:pt x="1395363" y="5842000"/>
                </a:cubicBezTo>
                <a:cubicBezTo>
                  <a:pt x="1266195" y="5845196"/>
                  <a:pt x="884128" y="5790424"/>
                  <a:pt x="591256" y="5842000"/>
                </a:cubicBezTo>
                <a:cubicBezTo>
                  <a:pt x="298384" y="5893576"/>
                  <a:pt x="239347" y="5792559"/>
                  <a:pt x="0" y="5842000"/>
                </a:cubicBezTo>
                <a:cubicBezTo>
                  <a:pt x="-30132" y="5662207"/>
                  <a:pt x="61257" y="5430938"/>
                  <a:pt x="0" y="5316220"/>
                </a:cubicBezTo>
                <a:cubicBezTo>
                  <a:pt x="-61257" y="5201502"/>
                  <a:pt x="17749" y="4995955"/>
                  <a:pt x="0" y="4848860"/>
                </a:cubicBezTo>
                <a:cubicBezTo>
                  <a:pt x="-17749" y="4701765"/>
                  <a:pt x="47040" y="4545908"/>
                  <a:pt x="0" y="4323080"/>
                </a:cubicBezTo>
                <a:cubicBezTo>
                  <a:pt x="-47040" y="4100252"/>
                  <a:pt x="69227" y="3913221"/>
                  <a:pt x="0" y="3680460"/>
                </a:cubicBezTo>
                <a:cubicBezTo>
                  <a:pt x="-69227" y="3447699"/>
                  <a:pt x="68809" y="3375181"/>
                  <a:pt x="0" y="3096260"/>
                </a:cubicBezTo>
                <a:cubicBezTo>
                  <a:pt x="-68809" y="2817339"/>
                  <a:pt x="69196" y="2640616"/>
                  <a:pt x="0" y="2453640"/>
                </a:cubicBezTo>
                <a:cubicBezTo>
                  <a:pt x="-69196" y="2266664"/>
                  <a:pt x="16328" y="2193758"/>
                  <a:pt x="0" y="2044700"/>
                </a:cubicBezTo>
                <a:cubicBezTo>
                  <a:pt x="-16328" y="1895642"/>
                  <a:pt x="13452" y="1765471"/>
                  <a:pt x="0" y="1577340"/>
                </a:cubicBezTo>
                <a:cubicBezTo>
                  <a:pt x="-13452" y="1389209"/>
                  <a:pt x="64779" y="1121973"/>
                  <a:pt x="0" y="934720"/>
                </a:cubicBezTo>
                <a:cubicBezTo>
                  <a:pt x="-64779" y="747467"/>
                  <a:pt x="14706" y="209609"/>
                  <a:pt x="0" y="0"/>
                </a:cubicBezTo>
                <a:close/>
              </a:path>
              <a:path w="10642600" h="5842000" stroke="0" extrusionOk="0">
                <a:moveTo>
                  <a:pt x="0" y="0"/>
                </a:moveTo>
                <a:cubicBezTo>
                  <a:pt x="140152" y="-7430"/>
                  <a:pt x="433798" y="79328"/>
                  <a:pt x="697682" y="0"/>
                </a:cubicBezTo>
                <a:cubicBezTo>
                  <a:pt x="961566" y="-79328"/>
                  <a:pt x="907941" y="12775"/>
                  <a:pt x="969659" y="0"/>
                </a:cubicBezTo>
                <a:cubicBezTo>
                  <a:pt x="1031377" y="-12775"/>
                  <a:pt x="1239160" y="19038"/>
                  <a:pt x="1348063" y="0"/>
                </a:cubicBezTo>
                <a:cubicBezTo>
                  <a:pt x="1456966" y="-19038"/>
                  <a:pt x="1604941" y="26817"/>
                  <a:pt x="1832892" y="0"/>
                </a:cubicBezTo>
                <a:cubicBezTo>
                  <a:pt x="2060843" y="-26817"/>
                  <a:pt x="2187872" y="27753"/>
                  <a:pt x="2530574" y="0"/>
                </a:cubicBezTo>
                <a:cubicBezTo>
                  <a:pt x="2873276" y="-27753"/>
                  <a:pt x="3033771" y="73416"/>
                  <a:pt x="3334681" y="0"/>
                </a:cubicBezTo>
                <a:cubicBezTo>
                  <a:pt x="3635591" y="-73416"/>
                  <a:pt x="3613495" y="43244"/>
                  <a:pt x="3713085" y="0"/>
                </a:cubicBezTo>
                <a:cubicBezTo>
                  <a:pt x="3812675" y="-43244"/>
                  <a:pt x="3959499" y="31632"/>
                  <a:pt x="4197914" y="0"/>
                </a:cubicBezTo>
                <a:cubicBezTo>
                  <a:pt x="4436329" y="-31632"/>
                  <a:pt x="4468523" y="22195"/>
                  <a:pt x="4576318" y="0"/>
                </a:cubicBezTo>
                <a:cubicBezTo>
                  <a:pt x="4684113" y="-22195"/>
                  <a:pt x="4724855" y="29459"/>
                  <a:pt x="4848296" y="0"/>
                </a:cubicBezTo>
                <a:cubicBezTo>
                  <a:pt x="4971737" y="-29459"/>
                  <a:pt x="5424551" y="34456"/>
                  <a:pt x="5652403" y="0"/>
                </a:cubicBezTo>
                <a:cubicBezTo>
                  <a:pt x="5880255" y="-34456"/>
                  <a:pt x="6043865" y="65902"/>
                  <a:pt x="6243659" y="0"/>
                </a:cubicBezTo>
                <a:cubicBezTo>
                  <a:pt x="6443453" y="-65902"/>
                  <a:pt x="6685505" y="29528"/>
                  <a:pt x="6941340" y="0"/>
                </a:cubicBezTo>
                <a:cubicBezTo>
                  <a:pt x="7197175" y="-29528"/>
                  <a:pt x="7272479" y="27052"/>
                  <a:pt x="7426170" y="0"/>
                </a:cubicBezTo>
                <a:cubicBezTo>
                  <a:pt x="7579861" y="-27052"/>
                  <a:pt x="7869464" y="3161"/>
                  <a:pt x="8017425" y="0"/>
                </a:cubicBezTo>
                <a:cubicBezTo>
                  <a:pt x="8165387" y="-3161"/>
                  <a:pt x="8328979" y="64848"/>
                  <a:pt x="8608681" y="0"/>
                </a:cubicBezTo>
                <a:cubicBezTo>
                  <a:pt x="8888383" y="-64848"/>
                  <a:pt x="8855013" y="31247"/>
                  <a:pt x="8987084" y="0"/>
                </a:cubicBezTo>
                <a:cubicBezTo>
                  <a:pt x="9119155" y="-31247"/>
                  <a:pt x="9492509" y="71556"/>
                  <a:pt x="9684766" y="0"/>
                </a:cubicBezTo>
                <a:cubicBezTo>
                  <a:pt x="9877023" y="-71556"/>
                  <a:pt x="10197493" y="11183"/>
                  <a:pt x="10642600" y="0"/>
                </a:cubicBezTo>
                <a:cubicBezTo>
                  <a:pt x="10673518" y="147390"/>
                  <a:pt x="10599459" y="488546"/>
                  <a:pt x="10642600" y="701040"/>
                </a:cubicBezTo>
                <a:cubicBezTo>
                  <a:pt x="10685741" y="913534"/>
                  <a:pt x="10578327" y="1030630"/>
                  <a:pt x="10642600" y="1285240"/>
                </a:cubicBezTo>
                <a:cubicBezTo>
                  <a:pt x="10706873" y="1539850"/>
                  <a:pt x="10613172" y="1571806"/>
                  <a:pt x="10642600" y="1694180"/>
                </a:cubicBezTo>
                <a:cubicBezTo>
                  <a:pt x="10672028" y="1816554"/>
                  <a:pt x="10602209" y="2022958"/>
                  <a:pt x="10642600" y="2161540"/>
                </a:cubicBezTo>
                <a:cubicBezTo>
                  <a:pt x="10682991" y="2300122"/>
                  <a:pt x="10605512" y="2522379"/>
                  <a:pt x="10642600" y="2745740"/>
                </a:cubicBezTo>
                <a:cubicBezTo>
                  <a:pt x="10679688" y="2969101"/>
                  <a:pt x="10627121" y="3199312"/>
                  <a:pt x="10642600" y="3329940"/>
                </a:cubicBezTo>
                <a:cubicBezTo>
                  <a:pt x="10658079" y="3460568"/>
                  <a:pt x="10576843" y="3697295"/>
                  <a:pt x="10642600" y="3972560"/>
                </a:cubicBezTo>
                <a:cubicBezTo>
                  <a:pt x="10708357" y="4247825"/>
                  <a:pt x="10574747" y="4457748"/>
                  <a:pt x="10642600" y="4615180"/>
                </a:cubicBezTo>
                <a:cubicBezTo>
                  <a:pt x="10710453" y="4772612"/>
                  <a:pt x="10602527" y="5009272"/>
                  <a:pt x="10642600" y="5199380"/>
                </a:cubicBezTo>
                <a:cubicBezTo>
                  <a:pt x="10682673" y="5389488"/>
                  <a:pt x="10611305" y="5550096"/>
                  <a:pt x="10642600" y="5842000"/>
                </a:cubicBezTo>
                <a:cubicBezTo>
                  <a:pt x="10315047" y="5883198"/>
                  <a:pt x="10194112" y="5776986"/>
                  <a:pt x="9944918" y="5842000"/>
                </a:cubicBezTo>
                <a:cubicBezTo>
                  <a:pt x="9695724" y="5907014"/>
                  <a:pt x="9749864" y="5799785"/>
                  <a:pt x="9566515" y="5842000"/>
                </a:cubicBezTo>
                <a:cubicBezTo>
                  <a:pt x="9383166" y="5884215"/>
                  <a:pt x="9239194" y="5793960"/>
                  <a:pt x="8975259" y="5842000"/>
                </a:cubicBezTo>
                <a:cubicBezTo>
                  <a:pt x="8711324" y="5890040"/>
                  <a:pt x="8691276" y="5805549"/>
                  <a:pt x="8596856" y="5842000"/>
                </a:cubicBezTo>
                <a:cubicBezTo>
                  <a:pt x="8502436" y="5878451"/>
                  <a:pt x="8427903" y="5815627"/>
                  <a:pt x="8324878" y="5842000"/>
                </a:cubicBezTo>
                <a:cubicBezTo>
                  <a:pt x="8221853" y="5868373"/>
                  <a:pt x="7682731" y="5819493"/>
                  <a:pt x="7520771" y="5842000"/>
                </a:cubicBezTo>
                <a:cubicBezTo>
                  <a:pt x="7358811" y="5864507"/>
                  <a:pt x="6939463" y="5767096"/>
                  <a:pt x="6716663" y="5842000"/>
                </a:cubicBezTo>
                <a:cubicBezTo>
                  <a:pt x="6493863" y="5916904"/>
                  <a:pt x="6562811" y="5826845"/>
                  <a:pt x="6444686" y="5842000"/>
                </a:cubicBezTo>
                <a:cubicBezTo>
                  <a:pt x="6326561" y="5857155"/>
                  <a:pt x="6007944" y="5807138"/>
                  <a:pt x="5853430" y="5842000"/>
                </a:cubicBezTo>
                <a:cubicBezTo>
                  <a:pt x="5698916" y="5876862"/>
                  <a:pt x="5416931" y="5828199"/>
                  <a:pt x="5049322" y="5842000"/>
                </a:cubicBezTo>
                <a:cubicBezTo>
                  <a:pt x="4681713" y="5855801"/>
                  <a:pt x="4596194" y="5790710"/>
                  <a:pt x="4458067" y="5842000"/>
                </a:cubicBezTo>
                <a:cubicBezTo>
                  <a:pt x="4319940" y="5893290"/>
                  <a:pt x="3839634" y="5766279"/>
                  <a:pt x="3653959" y="5842000"/>
                </a:cubicBezTo>
                <a:cubicBezTo>
                  <a:pt x="3468284" y="5917721"/>
                  <a:pt x="3201677" y="5772263"/>
                  <a:pt x="2956278" y="5842000"/>
                </a:cubicBezTo>
                <a:cubicBezTo>
                  <a:pt x="2710879" y="5911737"/>
                  <a:pt x="2598009" y="5841038"/>
                  <a:pt x="2471448" y="5842000"/>
                </a:cubicBezTo>
                <a:cubicBezTo>
                  <a:pt x="2344887" y="5842962"/>
                  <a:pt x="2173097" y="5783931"/>
                  <a:pt x="1880193" y="5842000"/>
                </a:cubicBezTo>
                <a:cubicBezTo>
                  <a:pt x="1587290" y="5900069"/>
                  <a:pt x="1452598" y="5767905"/>
                  <a:pt x="1182511" y="5842000"/>
                </a:cubicBezTo>
                <a:cubicBezTo>
                  <a:pt x="912424" y="5916095"/>
                  <a:pt x="955422" y="5803679"/>
                  <a:pt x="804108" y="5842000"/>
                </a:cubicBezTo>
                <a:cubicBezTo>
                  <a:pt x="652794" y="5880321"/>
                  <a:pt x="312759" y="5823415"/>
                  <a:pt x="0" y="5842000"/>
                </a:cubicBezTo>
                <a:cubicBezTo>
                  <a:pt x="-16887" y="5559016"/>
                  <a:pt x="14829" y="5390815"/>
                  <a:pt x="0" y="5199380"/>
                </a:cubicBezTo>
                <a:cubicBezTo>
                  <a:pt x="-14829" y="5007945"/>
                  <a:pt x="10834" y="4669435"/>
                  <a:pt x="0" y="4498340"/>
                </a:cubicBezTo>
                <a:cubicBezTo>
                  <a:pt x="-10834" y="4327245"/>
                  <a:pt x="13054" y="4143966"/>
                  <a:pt x="0" y="4030980"/>
                </a:cubicBezTo>
                <a:cubicBezTo>
                  <a:pt x="-13054" y="3917994"/>
                  <a:pt x="1096" y="3810707"/>
                  <a:pt x="0" y="3622040"/>
                </a:cubicBezTo>
                <a:cubicBezTo>
                  <a:pt x="-1096" y="3433373"/>
                  <a:pt x="39668" y="3258932"/>
                  <a:pt x="0" y="3096260"/>
                </a:cubicBezTo>
                <a:cubicBezTo>
                  <a:pt x="-39668" y="2933588"/>
                  <a:pt x="34999" y="2853908"/>
                  <a:pt x="0" y="2687320"/>
                </a:cubicBezTo>
                <a:cubicBezTo>
                  <a:pt x="-34999" y="2520732"/>
                  <a:pt x="1958" y="2403853"/>
                  <a:pt x="0" y="2278380"/>
                </a:cubicBezTo>
                <a:cubicBezTo>
                  <a:pt x="-1958" y="2152907"/>
                  <a:pt x="30085" y="1953101"/>
                  <a:pt x="0" y="1694180"/>
                </a:cubicBezTo>
                <a:cubicBezTo>
                  <a:pt x="-30085" y="1435259"/>
                  <a:pt x="26119" y="1307014"/>
                  <a:pt x="0" y="1168400"/>
                </a:cubicBezTo>
                <a:cubicBezTo>
                  <a:pt x="-26119" y="1029786"/>
                  <a:pt x="34641" y="882478"/>
                  <a:pt x="0" y="701040"/>
                </a:cubicBezTo>
                <a:cubicBezTo>
                  <a:pt x="-34641" y="519602"/>
                  <a:pt x="14506" y="30875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40601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601ADA-6D17-4D89-960B-0C0CDD5F0B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185"/>
          <a:stretch/>
        </p:blipFill>
        <p:spPr>
          <a:xfrm>
            <a:off x="1315158" y="2204405"/>
            <a:ext cx="9949742" cy="39295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BC693C-75AB-41FD-B2C5-31A73FBFA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901" y="724040"/>
            <a:ext cx="8254999" cy="123454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B5A77BB-2304-4945-86D2-452C900DB9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912819"/>
            <a:ext cx="1962150" cy="392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85EA74D7-1B32-42F4-B536-C52EB8DC8182}"/>
              </a:ext>
            </a:extLst>
          </p:cNvPr>
          <p:cNvSpPr/>
          <p:nvPr/>
        </p:nvSpPr>
        <p:spPr>
          <a:xfrm>
            <a:off x="0" y="200385"/>
            <a:ext cx="2146300" cy="650515"/>
          </a:xfrm>
          <a:custGeom>
            <a:avLst/>
            <a:gdLst>
              <a:gd name="connsiteX0" fmla="*/ 0 w 2146300"/>
              <a:gd name="connsiteY0" fmla="*/ 0 h 650515"/>
              <a:gd name="connsiteX1" fmla="*/ 455261 w 2146300"/>
              <a:gd name="connsiteY1" fmla="*/ 0 h 650515"/>
              <a:gd name="connsiteX2" fmla="*/ 910522 w 2146300"/>
              <a:gd name="connsiteY2" fmla="*/ 0 h 650515"/>
              <a:gd name="connsiteX3" fmla="*/ 1329361 w 2146300"/>
              <a:gd name="connsiteY3" fmla="*/ 0 h 650515"/>
              <a:gd name="connsiteX4" fmla="*/ 1821043 w 2146300"/>
              <a:gd name="connsiteY4" fmla="*/ 0 h 650515"/>
              <a:gd name="connsiteX5" fmla="*/ 2146300 w 2146300"/>
              <a:gd name="connsiteY5" fmla="*/ 325258 h 650515"/>
              <a:gd name="connsiteX6" fmla="*/ 1821043 w 2146300"/>
              <a:gd name="connsiteY6" fmla="*/ 650515 h 650515"/>
              <a:gd name="connsiteX7" fmla="*/ 1365782 w 2146300"/>
              <a:gd name="connsiteY7" fmla="*/ 650515 h 650515"/>
              <a:gd name="connsiteX8" fmla="*/ 892311 w 2146300"/>
              <a:gd name="connsiteY8" fmla="*/ 650515 h 650515"/>
              <a:gd name="connsiteX9" fmla="*/ 418840 w 2146300"/>
              <a:gd name="connsiteY9" fmla="*/ 650515 h 650515"/>
              <a:gd name="connsiteX10" fmla="*/ 0 w 2146300"/>
              <a:gd name="connsiteY10" fmla="*/ 650515 h 650515"/>
              <a:gd name="connsiteX11" fmla="*/ 0 w 2146300"/>
              <a:gd name="connsiteY11" fmla="*/ 325258 h 650515"/>
              <a:gd name="connsiteX12" fmla="*/ 0 w 2146300"/>
              <a:gd name="connsiteY12" fmla="*/ 0 h 65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6300" h="650515" fill="none" extrusionOk="0">
                <a:moveTo>
                  <a:pt x="0" y="0"/>
                </a:moveTo>
                <a:cubicBezTo>
                  <a:pt x="138254" y="-7116"/>
                  <a:pt x="254844" y="48808"/>
                  <a:pt x="455261" y="0"/>
                </a:cubicBezTo>
                <a:cubicBezTo>
                  <a:pt x="655678" y="-48808"/>
                  <a:pt x="774829" y="38589"/>
                  <a:pt x="910522" y="0"/>
                </a:cubicBezTo>
                <a:cubicBezTo>
                  <a:pt x="1046215" y="-38589"/>
                  <a:pt x="1143629" y="45846"/>
                  <a:pt x="1329361" y="0"/>
                </a:cubicBezTo>
                <a:cubicBezTo>
                  <a:pt x="1515093" y="-45846"/>
                  <a:pt x="1689563" y="49064"/>
                  <a:pt x="1821043" y="0"/>
                </a:cubicBezTo>
                <a:cubicBezTo>
                  <a:pt x="1940194" y="72443"/>
                  <a:pt x="2051405" y="282167"/>
                  <a:pt x="2146300" y="325258"/>
                </a:cubicBezTo>
                <a:cubicBezTo>
                  <a:pt x="2024501" y="470571"/>
                  <a:pt x="1885061" y="531688"/>
                  <a:pt x="1821043" y="650515"/>
                </a:cubicBezTo>
                <a:cubicBezTo>
                  <a:pt x="1603065" y="660204"/>
                  <a:pt x="1581961" y="645367"/>
                  <a:pt x="1365782" y="650515"/>
                </a:cubicBezTo>
                <a:cubicBezTo>
                  <a:pt x="1149603" y="655663"/>
                  <a:pt x="1025713" y="625642"/>
                  <a:pt x="892311" y="650515"/>
                </a:cubicBezTo>
                <a:cubicBezTo>
                  <a:pt x="758909" y="675388"/>
                  <a:pt x="516333" y="648608"/>
                  <a:pt x="418840" y="650515"/>
                </a:cubicBezTo>
                <a:cubicBezTo>
                  <a:pt x="321347" y="652422"/>
                  <a:pt x="166324" y="601011"/>
                  <a:pt x="0" y="650515"/>
                </a:cubicBezTo>
                <a:cubicBezTo>
                  <a:pt x="-12816" y="571197"/>
                  <a:pt x="7514" y="460245"/>
                  <a:pt x="0" y="325258"/>
                </a:cubicBezTo>
                <a:cubicBezTo>
                  <a:pt x="-7514" y="190271"/>
                  <a:pt x="33068" y="110051"/>
                  <a:pt x="0" y="0"/>
                </a:cubicBezTo>
                <a:close/>
              </a:path>
              <a:path w="2146300" h="650515" stroke="0" extrusionOk="0">
                <a:moveTo>
                  <a:pt x="0" y="0"/>
                </a:moveTo>
                <a:cubicBezTo>
                  <a:pt x="153550" y="-42131"/>
                  <a:pt x="215849" y="42864"/>
                  <a:pt x="400629" y="0"/>
                </a:cubicBezTo>
                <a:cubicBezTo>
                  <a:pt x="585409" y="-42864"/>
                  <a:pt x="707589" y="35498"/>
                  <a:pt x="892311" y="0"/>
                </a:cubicBezTo>
                <a:cubicBezTo>
                  <a:pt x="1077033" y="-35498"/>
                  <a:pt x="1146966" y="8932"/>
                  <a:pt x="1347572" y="0"/>
                </a:cubicBezTo>
                <a:cubicBezTo>
                  <a:pt x="1548178" y="-8932"/>
                  <a:pt x="1614129" y="23260"/>
                  <a:pt x="1821043" y="0"/>
                </a:cubicBezTo>
                <a:cubicBezTo>
                  <a:pt x="1917035" y="55097"/>
                  <a:pt x="2056229" y="241018"/>
                  <a:pt x="2146300" y="325258"/>
                </a:cubicBezTo>
                <a:cubicBezTo>
                  <a:pt x="2049620" y="437235"/>
                  <a:pt x="1879057" y="573026"/>
                  <a:pt x="1821043" y="650515"/>
                </a:cubicBezTo>
                <a:cubicBezTo>
                  <a:pt x="1679562" y="658421"/>
                  <a:pt x="1473193" y="647798"/>
                  <a:pt x="1383993" y="650515"/>
                </a:cubicBezTo>
                <a:cubicBezTo>
                  <a:pt x="1294793" y="653232"/>
                  <a:pt x="1117295" y="605981"/>
                  <a:pt x="983363" y="650515"/>
                </a:cubicBezTo>
                <a:cubicBezTo>
                  <a:pt x="849431" y="695049"/>
                  <a:pt x="676108" y="638218"/>
                  <a:pt x="546313" y="650515"/>
                </a:cubicBezTo>
                <a:cubicBezTo>
                  <a:pt x="416518" y="662812"/>
                  <a:pt x="224254" y="590388"/>
                  <a:pt x="0" y="650515"/>
                </a:cubicBezTo>
                <a:cubicBezTo>
                  <a:pt x="-11199" y="511773"/>
                  <a:pt x="5147" y="469670"/>
                  <a:pt x="0" y="344773"/>
                </a:cubicBezTo>
                <a:cubicBezTo>
                  <a:pt x="-5147" y="219876"/>
                  <a:pt x="2726" y="11948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75383460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DA1F88-F913-4909-9921-AC983A931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1391580" y="4945720"/>
            <a:ext cx="3254871" cy="56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99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218</Words>
  <Application>Microsoft Office PowerPoint</Application>
  <PresentationFormat>Widescreen</PresentationFormat>
  <Paragraphs>62</Paragraphs>
  <Slides>16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12</cp:revision>
  <dcterms:created xsi:type="dcterms:W3CDTF">2021-12-06T04:31:39Z</dcterms:created>
  <dcterms:modified xsi:type="dcterms:W3CDTF">2021-12-11T08:07:12Z</dcterms:modified>
</cp:coreProperties>
</file>