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8" r:id="rId1"/>
    <p:sldMasterId id="2147483676" r:id="rId2"/>
  </p:sldMasterIdLst>
  <p:notesMasterIdLst>
    <p:notesMasterId r:id="rId44"/>
  </p:notesMasterIdLst>
  <p:sldIdLst>
    <p:sldId id="2414" r:id="rId3"/>
    <p:sldId id="2387" r:id="rId4"/>
    <p:sldId id="3658" r:id="rId5"/>
    <p:sldId id="3659" r:id="rId6"/>
    <p:sldId id="1902" r:id="rId7"/>
    <p:sldId id="264" r:id="rId8"/>
    <p:sldId id="3639" r:id="rId9"/>
    <p:sldId id="3640" r:id="rId10"/>
    <p:sldId id="3668" r:id="rId11"/>
    <p:sldId id="313" r:id="rId12"/>
    <p:sldId id="3670" r:id="rId13"/>
    <p:sldId id="2071" r:id="rId14"/>
    <p:sldId id="1814" r:id="rId15"/>
    <p:sldId id="3671" r:id="rId16"/>
    <p:sldId id="3681" r:id="rId17"/>
    <p:sldId id="3641" r:id="rId18"/>
    <p:sldId id="3648" r:id="rId19"/>
    <p:sldId id="3649" r:id="rId20"/>
    <p:sldId id="3682" r:id="rId21"/>
    <p:sldId id="3683" r:id="rId22"/>
    <p:sldId id="3692" r:id="rId23"/>
    <p:sldId id="3691" r:id="rId24"/>
    <p:sldId id="3660" r:id="rId25"/>
    <p:sldId id="2402" r:id="rId26"/>
    <p:sldId id="261" r:id="rId27"/>
    <p:sldId id="2400" r:id="rId28"/>
    <p:sldId id="3684" r:id="rId29"/>
    <p:sldId id="3685" r:id="rId30"/>
    <p:sldId id="3686" r:id="rId31"/>
    <p:sldId id="3672" r:id="rId32"/>
    <p:sldId id="3687" r:id="rId33"/>
    <p:sldId id="3690" r:id="rId34"/>
    <p:sldId id="3688" r:id="rId35"/>
    <p:sldId id="3674" r:id="rId36"/>
    <p:sldId id="3673" r:id="rId37"/>
    <p:sldId id="3693" r:id="rId38"/>
    <p:sldId id="3694" r:id="rId39"/>
    <p:sldId id="2035" r:id="rId40"/>
    <p:sldId id="3657" r:id="rId41"/>
    <p:sldId id="2077" r:id="rId42"/>
    <p:sldId id="283" r:id="rId43"/>
  </p:sldIdLst>
  <p:sldSz cx="9144000" cy="5143500" type="screen16x9"/>
  <p:notesSz cx="6858000" cy="9144000"/>
  <p:embeddedFontLst>
    <p:embeddedFont>
      <p:font typeface="Bellota Text" panose="020B0604020202020204" charset="0"/>
      <p:regular r:id="rId45"/>
      <p:bold r:id="rId46"/>
      <p:italic r:id="rId47"/>
      <p:boldItalic r:id="rId48"/>
    </p:embeddedFont>
    <p:embeddedFont>
      <p:font typeface="Bellota Text Light" panose="020B0604020202020204" charset="0"/>
      <p:regular r:id="rId49"/>
      <p:bold r:id="rId50"/>
      <p:italic r:id="rId51"/>
      <p:boldItalic r:id="rId52"/>
    </p:embeddedFont>
    <p:embeddedFont>
      <p:font typeface="Broadway" panose="04040905080B02020502" pitchFamily="82" charset="0"/>
      <p:regular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Catamaran" panose="020B0604020202020204" charset="0"/>
      <p:regular r:id="rId60"/>
      <p:bold r:id="rId61"/>
    </p:embeddedFont>
    <p:embeddedFont>
      <p:font typeface="Catamaran Thin" panose="020B0604020202020204" charset="0"/>
      <p:bold r:id="rId62"/>
    </p:embeddedFont>
    <p:embeddedFont>
      <p:font typeface="Cavolini" panose="03000502040302020204" pitchFamily="66" charset="0"/>
      <p:regular r:id="rId63"/>
      <p:bold r:id="rId64"/>
      <p:italic r:id="rId65"/>
      <p:boldItalic r:id="rId66"/>
    </p:embeddedFont>
    <p:embeddedFont>
      <p:font typeface="Comic Sans MS" panose="030F0702030302020204" pitchFamily="66" charset="0"/>
      <p:regular r:id="rId67"/>
      <p:bold r:id="rId68"/>
      <p:italic r:id="rId69"/>
      <p:boldItalic r:id="rId70"/>
    </p:embeddedFont>
    <p:embeddedFont>
      <p:font typeface="Corbel" panose="020B0503020204020204" pitchFamily="34" charset="0"/>
      <p:regular r:id="rId71"/>
      <p:bold r:id="rId72"/>
      <p:italic r:id="rId73"/>
      <p:boldItalic r:id="rId74"/>
    </p:embeddedFont>
    <p:embeddedFont>
      <p:font typeface="Londrina Solid" panose="020B0604020202020204" charset="0"/>
      <p:regular r:id="rId75"/>
    </p:embeddedFont>
    <p:embeddedFont>
      <p:font typeface="Roboto Condensed" panose="020B0604020202020204" charset="0"/>
      <p:regular r:id="rId76"/>
      <p:bold r:id="rId77"/>
      <p:italic r:id="rId78"/>
      <p:boldItalic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1F8C"/>
    <a:srgbClr val="006100"/>
    <a:srgbClr val="50EA36"/>
    <a:srgbClr val="33CCFF"/>
    <a:srgbClr val="7ADBEE"/>
    <a:srgbClr val="7BEEFD"/>
    <a:srgbClr val="87EFFD"/>
    <a:srgbClr val="67EBFD"/>
    <a:srgbClr val="51E9FD"/>
    <a:srgbClr val="45E7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406CE88-72F3-4904-A07B-4B50C31DEF5D}">
  <a:tblStyle styleId="{0406CE88-72F3-4904-A07B-4B50C31DEF5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76" Type="http://schemas.openxmlformats.org/officeDocument/2006/relationships/font" Target="fonts/font32.fntdata"/><Relationship Id="rId7" Type="http://schemas.openxmlformats.org/officeDocument/2006/relationships/slide" Target="slides/slide5.xml"/><Relationship Id="rId71" Type="http://schemas.openxmlformats.org/officeDocument/2006/relationships/font" Target="fonts/font2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74" Type="http://schemas.openxmlformats.org/officeDocument/2006/relationships/font" Target="fonts/font30.fntdata"/><Relationship Id="rId79" Type="http://schemas.openxmlformats.org/officeDocument/2006/relationships/font" Target="fonts/font35.fntdata"/><Relationship Id="rId5" Type="http://schemas.openxmlformats.org/officeDocument/2006/relationships/slide" Target="slides/slide3.xml"/><Relationship Id="rId61" Type="http://schemas.openxmlformats.org/officeDocument/2006/relationships/font" Target="fonts/font17.fntdata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font" Target="fonts/font29.fntdata"/><Relationship Id="rId78" Type="http://schemas.openxmlformats.org/officeDocument/2006/relationships/font" Target="fonts/font34.fntdata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font" Target="fonts/font25.fntdata"/><Relationship Id="rId77" Type="http://schemas.openxmlformats.org/officeDocument/2006/relationships/font" Target="fonts/font33.fntdata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72" Type="http://schemas.openxmlformats.org/officeDocument/2006/relationships/font" Target="fonts/font28.fntdata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font" Target="fonts/font26.fntdata"/><Relationship Id="rId75" Type="http://schemas.openxmlformats.org/officeDocument/2006/relationships/font" Target="fonts/font31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773b3767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773b3767d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88f6eecf3e_2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88f6eecf3e_2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6827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88f6eecf3e_2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88f6eecf3e_2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358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810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8603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7587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0685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g88f6eecf3e_1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0" name="Google Shape;1530;g88f6eecf3e_1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6878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88f6eecf3e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88f6eecf3e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4632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g88f6eecf3e_1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0" name="Google Shape;1530;g88f6eecf3e_1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7141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050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g89a3e358ef_1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0" name="Google Shape;1440;g89a3e358ef_1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779ae7f3a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779ae7f3a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89104f7cea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89104f7cea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1605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6051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88f6eecf3e_2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88f6eecf3e_2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5077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88f6eecf3e_2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88f6eecf3e_2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5077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88f6eecf3e_2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88f6eecf3e_2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9081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630650" y="1333450"/>
            <a:ext cx="5882700" cy="2476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/>
          <p:nvPr/>
        </p:nvGrpSpPr>
        <p:grpSpPr>
          <a:xfrm>
            <a:off x="8262906" y="-382065"/>
            <a:ext cx="2123132" cy="5507023"/>
            <a:chOff x="8262906" y="-382065"/>
            <a:chExt cx="2123132" cy="5507023"/>
          </a:xfrm>
        </p:grpSpPr>
        <p:sp>
          <p:nvSpPr>
            <p:cNvPr id="320" name="Google Shape;320;p13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1" name="Google Shape;321;p13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2" name="Google Shape;322;p13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3" name="Google Shape;323;p13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 dirty="0"/>
            </a:p>
          </p:txBody>
        </p:sp>
        <p:sp>
          <p:nvSpPr>
            <p:cNvPr id="324" name="Google Shape;324;p13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25" name="Google Shape;325;p13"/>
          <p:cNvGrpSpPr/>
          <p:nvPr/>
        </p:nvGrpSpPr>
        <p:grpSpPr>
          <a:xfrm>
            <a:off x="-849493" y="11"/>
            <a:ext cx="1992298" cy="5293096"/>
            <a:chOff x="-849493" y="11"/>
            <a:chExt cx="1992298" cy="5293096"/>
          </a:xfrm>
        </p:grpSpPr>
        <p:sp>
          <p:nvSpPr>
            <p:cNvPr id="326" name="Google Shape;326;p13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7" name="Google Shape;327;p13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8" name="Google Shape;328;p13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9" name="Google Shape;329;p13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accent1"/>
                </a:solidFill>
              </a:endParaRPr>
            </a:p>
          </p:txBody>
        </p:sp>
        <p:sp>
          <p:nvSpPr>
            <p:cNvPr id="330" name="Google Shape;330;p13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847951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text">
  <p:cSld name="Three columns 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5" name="Google Shape;275;p16"/>
          <p:cNvSpPr txBox="1">
            <a:spLocks noGrp="1"/>
          </p:cNvSpPr>
          <p:nvPr>
            <p:ph type="subTitle" idx="1"/>
          </p:nvPr>
        </p:nvSpPr>
        <p:spPr>
          <a:xfrm>
            <a:off x="1111776" y="2434800"/>
            <a:ext cx="1719600" cy="3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276" name="Google Shape;276;p16"/>
          <p:cNvSpPr txBox="1">
            <a:spLocks noGrp="1"/>
          </p:cNvSpPr>
          <p:nvPr>
            <p:ph type="subTitle" idx="2"/>
          </p:nvPr>
        </p:nvSpPr>
        <p:spPr>
          <a:xfrm>
            <a:off x="1111775" y="2823300"/>
            <a:ext cx="1719600" cy="9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77" name="Google Shape;277;p16"/>
          <p:cNvSpPr txBox="1">
            <a:spLocks noGrp="1"/>
          </p:cNvSpPr>
          <p:nvPr>
            <p:ph type="subTitle" idx="3"/>
          </p:nvPr>
        </p:nvSpPr>
        <p:spPr>
          <a:xfrm>
            <a:off x="3712571" y="2434800"/>
            <a:ext cx="1718100" cy="3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278" name="Google Shape;278;p16"/>
          <p:cNvSpPr txBox="1">
            <a:spLocks noGrp="1"/>
          </p:cNvSpPr>
          <p:nvPr>
            <p:ph type="subTitle" idx="4"/>
          </p:nvPr>
        </p:nvSpPr>
        <p:spPr>
          <a:xfrm>
            <a:off x="3712568" y="2823300"/>
            <a:ext cx="1718100" cy="9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5"/>
          </p:nvPr>
        </p:nvSpPr>
        <p:spPr>
          <a:xfrm>
            <a:off x="6312631" y="2434800"/>
            <a:ext cx="1718100" cy="3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Kalam"/>
                <a:ea typeface="Kalam"/>
                <a:cs typeface="Kalam"/>
                <a:sym typeface="Kalam"/>
              </a:defRPr>
            </a:lvl9pPr>
          </a:lstStyle>
          <a:p>
            <a:endParaRPr/>
          </a:p>
        </p:txBody>
      </p:sp>
      <p:sp>
        <p:nvSpPr>
          <p:cNvPr id="280" name="Google Shape;280;p16"/>
          <p:cNvSpPr txBox="1">
            <a:spLocks noGrp="1"/>
          </p:cNvSpPr>
          <p:nvPr>
            <p:ph type="subTitle" idx="6"/>
          </p:nvPr>
        </p:nvSpPr>
        <p:spPr>
          <a:xfrm>
            <a:off x="6312626" y="2823300"/>
            <a:ext cx="1718100" cy="9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grpSp>
        <p:nvGrpSpPr>
          <p:cNvPr id="281" name="Google Shape;281;p16"/>
          <p:cNvGrpSpPr/>
          <p:nvPr/>
        </p:nvGrpSpPr>
        <p:grpSpPr>
          <a:xfrm>
            <a:off x="640705" y="63666"/>
            <a:ext cx="329834" cy="305328"/>
            <a:chOff x="1412390" y="2258211"/>
            <a:chExt cx="620689" cy="574573"/>
          </a:xfrm>
        </p:grpSpPr>
        <p:sp>
          <p:nvSpPr>
            <p:cNvPr id="282" name="Google Shape;282;p16"/>
            <p:cNvSpPr/>
            <p:nvPr/>
          </p:nvSpPr>
          <p:spPr>
            <a:xfrm>
              <a:off x="1786301" y="2258211"/>
              <a:ext cx="246778" cy="343858"/>
            </a:xfrm>
            <a:custGeom>
              <a:avLst/>
              <a:gdLst/>
              <a:ahLst/>
              <a:cxnLst/>
              <a:rect l="l" t="t" r="r" b="b"/>
              <a:pathLst>
                <a:path w="3843" h="5355" extrusionOk="0">
                  <a:moveTo>
                    <a:pt x="941" y="1"/>
                  </a:moveTo>
                  <a:cubicBezTo>
                    <a:pt x="714" y="1"/>
                    <a:pt x="481" y="120"/>
                    <a:pt x="357" y="348"/>
                  </a:cubicBezTo>
                  <a:cubicBezTo>
                    <a:pt x="199" y="665"/>
                    <a:pt x="80" y="1022"/>
                    <a:pt x="1" y="1339"/>
                  </a:cubicBezTo>
                  <a:cubicBezTo>
                    <a:pt x="1" y="1537"/>
                    <a:pt x="40" y="1735"/>
                    <a:pt x="80" y="1893"/>
                  </a:cubicBezTo>
                  <a:cubicBezTo>
                    <a:pt x="119" y="1972"/>
                    <a:pt x="278" y="2012"/>
                    <a:pt x="357" y="2012"/>
                  </a:cubicBezTo>
                  <a:cubicBezTo>
                    <a:pt x="397" y="2012"/>
                    <a:pt x="516" y="1853"/>
                    <a:pt x="476" y="1774"/>
                  </a:cubicBezTo>
                  <a:cubicBezTo>
                    <a:pt x="436" y="1418"/>
                    <a:pt x="516" y="1022"/>
                    <a:pt x="714" y="705"/>
                  </a:cubicBezTo>
                  <a:cubicBezTo>
                    <a:pt x="753" y="586"/>
                    <a:pt x="832" y="507"/>
                    <a:pt x="912" y="427"/>
                  </a:cubicBezTo>
                  <a:cubicBezTo>
                    <a:pt x="1030" y="546"/>
                    <a:pt x="1149" y="586"/>
                    <a:pt x="1189" y="705"/>
                  </a:cubicBezTo>
                  <a:cubicBezTo>
                    <a:pt x="1387" y="1101"/>
                    <a:pt x="1427" y="1537"/>
                    <a:pt x="1347" y="1933"/>
                  </a:cubicBezTo>
                  <a:cubicBezTo>
                    <a:pt x="1229" y="2804"/>
                    <a:pt x="1110" y="3715"/>
                    <a:pt x="951" y="4587"/>
                  </a:cubicBezTo>
                  <a:cubicBezTo>
                    <a:pt x="882" y="5107"/>
                    <a:pt x="1056" y="5354"/>
                    <a:pt x="1499" y="5354"/>
                  </a:cubicBezTo>
                  <a:cubicBezTo>
                    <a:pt x="1562" y="5354"/>
                    <a:pt x="1630" y="5349"/>
                    <a:pt x="1704" y="5339"/>
                  </a:cubicBezTo>
                  <a:cubicBezTo>
                    <a:pt x="2219" y="5260"/>
                    <a:pt x="2734" y="5141"/>
                    <a:pt x="3249" y="4943"/>
                  </a:cubicBezTo>
                  <a:cubicBezTo>
                    <a:pt x="3685" y="4824"/>
                    <a:pt x="3843" y="4587"/>
                    <a:pt x="3843" y="4230"/>
                  </a:cubicBezTo>
                  <a:cubicBezTo>
                    <a:pt x="3764" y="3834"/>
                    <a:pt x="3526" y="3478"/>
                    <a:pt x="3130" y="3359"/>
                  </a:cubicBezTo>
                  <a:cubicBezTo>
                    <a:pt x="3051" y="3359"/>
                    <a:pt x="2892" y="3359"/>
                    <a:pt x="2853" y="3438"/>
                  </a:cubicBezTo>
                  <a:cubicBezTo>
                    <a:pt x="2813" y="3517"/>
                    <a:pt x="2853" y="3636"/>
                    <a:pt x="2892" y="3715"/>
                  </a:cubicBezTo>
                  <a:cubicBezTo>
                    <a:pt x="2971" y="3874"/>
                    <a:pt x="3130" y="3953"/>
                    <a:pt x="3249" y="4072"/>
                  </a:cubicBezTo>
                  <a:cubicBezTo>
                    <a:pt x="3328" y="4191"/>
                    <a:pt x="3368" y="4349"/>
                    <a:pt x="3170" y="4428"/>
                  </a:cubicBezTo>
                  <a:cubicBezTo>
                    <a:pt x="2615" y="4666"/>
                    <a:pt x="2060" y="4785"/>
                    <a:pt x="1466" y="4824"/>
                  </a:cubicBezTo>
                  <a:cubicBezTo>
                    <a:pt x="1466" y="4626"/>
                    <a:pt x="1466" y="4468"/>
                    <a:pt x="1506" y="4309"/>
                  </a:cubicBezTo>
                  <a:cubicBezTo>
                    <a:pt x="1625" y="3517"/>
                    <a:pt x="1744" y="2725"/>
                    <a:pt x="1823" y="1933"/>
                  </a:cubicBezTo>
                  <a:cubicBezTo>
                    <a:pt x="1902" y="1378"/>
                    <a:pt x="1783" y="784"/>
                    <a:pt x="1466" y="309"/>
                  </a:cubicBezTo>
                  <a:cubicBezTo>
                    <a:pt x="1353" y="101"/>
                    <a:pt x="1149" y="1"/>
                    <a:pt x="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6"/>
            <p:cNvSpPr/>
            <p:nvPr/>
          </p:nvSpPr>
          <p:spPr>
            <a:xfrm>
              <a:off x="1643877" y="2480321"/>
              <a:ext cx="124706" cy="136066"/>
            </a:xfrm>
            <a:custGeom>
              <a:avLst/>
              <a:gdLst/>
              <a:ahLst/>
              <a:cxnLst/>
              <a:rect l="l" t="t" r="r" b="b"/>
              <a:pathLst>
                <a:path w="1942" h="2119" extrusionOk="0">
                  <a:moveTo>
                    <a:pt x="493" y="1"/>
                  </a:moveTo>
                  <a:cubicBezTo>
                    <a:pt x="414" y="1"/>
                    <a:pt x="317" y="19"/>
                    <a:pt x="238" y="19"/>
                  </a:cubicBezTo>
                  <a:cubicBezTo>
                    <a:pt x="238" y="137"/>
                    <a:pt x="278" y="217"/>
                    <a:pt x="357" y="335"/>
                  </a:cubicBezTo>
                  <a:cubicBezTo>
                    <a:pt x="476" y="534"/>
                    <a:pt x="634" y="692"/>
                    <a:pt x="832" y="890"/>
                  </a:cubicBezTo>
                  <a:lnTo>
                    <a:pt x="278" y="1326"/>
                  </a:lnTo>
                  <a:cubicBezTo>
                    <a:pt x="159" y="1445"/>
                    <a:pt x="0" y="1524"/>
                    <a:pt x="80" y="1722"/>
                  </a:cubicBezTo>
                  <a:cubicBezTo>
                    <a:pt x="135" y="1796"/>
                    <a:pt x="199" y="1826"/>
                    <a:pt x="267" y="1826"/>
                  </a:cubicBezTo>
                  <a:cubicBezTo>
                    <a:pt x="346" y="1826"/>
                    <a:pt x="430" y="1786"/>
                    <a:pt x="515" y="1722"/>
                  </a:cubicBezTo>
                  <a:cubicBezTo>
                    <a:pt x="713" y="1643"/>
                    <a:pt x="872" y="1524"/>
                    <a:pt x="1070" y="1365"/>
                  </a:cubicBezTo>
                  <a:cubicBezTo>
                    <a:pt x="1149" y="1563"/>
                    <a:pt x="1268" y="1762"/>
                    <a:pt x="1387" y="1960"/>
                  </a:cubicBezTo>
                  <a:cubicBezTo>
                    <a:pt x="1466" y="2039"/>
                    <a:pt x="1585" y="2078"/>
                    <a:pt x="1704" y="2118"/>
                  </a:cubicBezTo>
                  <a:cubicBezTo>
                    <a:pt x="1743" y="1999"/>
                    <a:pt x="1783" y="1880"/>
                    <a:pt x="1783" y="1762"/>
                  </a:cubicBezTo>
                  <a:cubicBezTo>
                    <a:pt x="1783" y="1682"/>
                    <a:pt x="1743" y="1603"/>
                    <a:pt x="1704" y="1524"/>
                  </a:cubicBezTo>
                  <a:cubicBezTo>
                    <a:pt x="1387" y="1247"/>
                    <a:pt x="1466" y="692"/>
                    <a:pt x="1862" y="534"/>
                  </a:cubicBezTo>
                  <a:cubicBezTo>
                    <a:pt x="1941" y="415"/>
                    <a:pt x="1941" y="296"/>
                    <a:pt x="1902" y="137"/>
                  </a:cubicBezTo>
                  <a:cubicBezTo>
                    <a:pt x="1873" y="80"/>
                    <a:pt x="1834" y="59"/>
                    <a:pt x="1791" y="59"/>
                  </a:cubicBezTo>
                  <a:cubicBezTo>
                    <a:pt x="1714" y="59"/>
                    <a:pt x="1621" y="126"/>
                    <a:pt x="1545" y="177"/>
                  </a:cubicBezTo>
                  <a:cubicBezTo>
                    <a:pt x="1426" y="296"/>
                    <a:pt x="1268" y="415"/>
                    <a:pt x="1149" y="534"/>
                  </a:cubicBezTo>
                  <a:cubicBezTo>
                    <a:pt x="991" y="335"/>
                    <a:pt x="793" y="177"/>
                    <a:pt x="594" y="19"/>
                  </a:cubicBezTo>
                  <a:cubicBezTo>
                    <a:pt x="568" y="5"/>
                    <a:pt x="533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1412390" y="2529508"/>
              <a:ext cx="295132" cy="303276"/>
            </a:xfrm>
            <a:custGeom>
              <a:avLst/>
              <a:gdLst/>
              <a:ahLst/>
              <a:cxnLst/>
              <a:rect l="l" t="t" r="r" b="b"/>
              <a:pathLst>
                <a:path w="4596" h="4723" extrusionOk="0">
                  <a:moveTo>
                    <a:pt x="1103" y="1"/>
                  </a:moveTo>
                  <a:cubicBezTo>
                    <a:pt x="742" y="1"/>
                    <a:pt x="428" y="232"/>
                    <a:pt x="317" y="599"/>
                  </a:cubicBezTo>
                  <a:cubicBezTo>
                    <a:pt x="159" y="1035"/>
                    <a:pt x="80" y="1510"/>
                    <a:pt x="1" y="1946"/>
                  </a:cubicBezTo>
                  <a:cubicBezTo>
                    <a:pt x="1" y="2144"/>
                    <a:pt x="1" y="2382"/>
                    <a:pt x="238" y="2382"/>
                  </a:cubicBezTo>
                  <a:cubicBezTo>
                    <a:pt x="476" y="2382"/>
                    <a:pt x="397" y="2105"/>
                    <a:pt x="436" y="1946"/>
                  </a:cubicBezTo>
                  <a:cubicBezTo>
                    <a:pt x="476" y="1550"/>
                    <a:pt x="595" y="1154"/>
                    <a:pt x="714" y="758"/>
                  </a:cubicBezTo>
                  <a:cubicBezTo>
                    <a:pt x="793" y="599"/>
                    <a:pt x="951" y="481"/>
                    <a:pt x="1149" y="441"/>
                  </a:cubicBezTo>
                  <a:cubicBezTo>
                    <a:pt x="1170" y="438"/>
                    <a:pt x="1190" y="436"/>
                    <a:pt x="1210" y="436"/>
                  </a:cubicBezTo>
                  <a:cubicBezTo>
                    <a:pt x="1414" y="436"/>
                    <a:pt x="1552" y="617"/>
                    <a:pt x="1625" y="797"/>
                  </a:cubicBezTo>
                  <a:cubicBezTo>
                    <a:pt x="1625" y="877"/>
                    <a:pt x="1664" y="956"/>
                    <a:pt x="1664" y="1035"/>
                  </a:cubicBezTo>
                  <a:cubicBezTo>
                    <a:pt x="1704" y="1550"/>
                    <a:pt x="1744" y="2065"/>
                    <a:pt x="1783" y="2580"/>
                  </a:cubicBezTo>
                  <a:cubicBezTo>
                    <a:pt x="1783" y="3095"/>
                    <a:pt x="1783" y="3650"/>
                    <a:pt x="1783" y="4165"/>
                  </a:cubicBezTo>
                  <a:cubicBezTo>
                    <a:pt x="1783" y="4536"/>
                    <a:pt x="1928" y="4722"/>
                    <a:pt x="2187" y="4722"/>
                  </a:cubicBezTo>
                  <a:cubicBezTo>
                    <a:pt x="2287" y="4722"/>
                    <a:pt x="2404" y="4695"/>
                    <a:pt x="2536" y="4640"/>
                  </a:cubicBezTo>
                  <a:cubicBezTo>
                    <a:pt x="3090" y="4402"/>
                    <a:pt x="3645" y="4125"/>
                    <a:pt x="4199" y="3887"/>
                  </a:cubicBezTo>
                  <a:cubicBezTo>
                    <a:pt x="4477" y="3768"/>
                    <a:pt x="4596" y="3412"/>
                    <a:pt x="4398" y="3174"/>
                  </a:cubicBezTo>
                  <a:cubicBezTo>
                    <a:pt x="4318" y="2976"/>
                    <a:pt x="4160" y="2818"/>
                    <a:pt x="4041" y="2659"/>
                  </a:cubicBezTo>
                  <a:cubicBezTo>
                    <a:pt x="3962" y="2580"/>
                    <a:pt x="3803" y="2580"/>
                    <a:pt x="3685" y="2540"/>
                  </a:cubicBezTo>
                  <a:cubicBezTo>
                    <a:pt x="3645" y="2659"/>
                    <a:pt x="3645" y="2818"/>
                    <a:pt x="3685" y="2937"/>
                  </a:cubicBezTo>
                  <a:cubicBezTo>
                    <a:pt x="3764" y="3095"/>
                    <a:pt x="3883" y="3293"/>
                    <a:pt x="4001" y="3452"/>
                  </a:cubicBezTo>
                  <a:lnTo>
                    <a:pt x="2258" y="4244"/>
                  </a:lnTo>
                  <a:lnTo>
                    <a:pt x="2258" y="2659"/>
                  </a:lnTo>
                  <a:cubicBezTo>
                    <a:pt x="2258" y="1986"/>
                    <a:pt x="2179" y="1312"/>
                    <a:pt x="2021" y="679"/>
                  </a:cubicBezTo>
                  <a:cubicBezTo>
                    <a:pt x="1902" y="322"/>
                    <a:pt x="1585" y="45"/>
                    <a:pt x="1189" y="5"/>
                  </a:cubicBezTo>
                  <a:cubicBezTo>
                    <a:pt x="1160" y="2"/>
                    <a:pt x="1132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5" name="Google Shape;285;p16"/>
          <p:cNvSpPr/>
          <p:nvPr/>
        </p:nvSpPr>
        <p:spPr>
          <a:xfrm>
            <a:off x="78470" y="139886"/>
            <a:ext cx="523753" cy="388511"/>
          </a:xfrm>
          <a:custGeom>
            <a:avLst/>
            <a:gdLst/>
            <a:ahLst/>
            <a:cxnLst/>
            <a:rect l="l" t="t" r="r" b="b"/>
            <a:pathLst>
              <a:path w="12437" h="9225" extrusionOk="0">
                <a:moveTo>
                  <a:pt x="1895" y="0"/>
                </a:moveTo>
                <a:cubicBezTo>
                  <a:pt x="1313" y="0"/>
                  <a:pt x="705" y="248"/>
                  <a:pt x="197" y="558"/>
                </a:cubicBezTo>
                <a:cubicBezTo>
                  <a:pt x="0" y="721"/>
                  <a:pt x="155" y="993"/>
                  <a:pt x="349" y="993"/>
                </a:cubicBezTo>
                <a:cubicBezTo>
                  <a:pt x="390" y="993"/>
                  <a:pt x="433" y="981"/>
                  <a:pt x="474" y="954"/>
                </a:cubicBezTo>
                <a:cubicBezTo>
                  <a:pt x="915" y="666"/>
                  <a:pt x="1403" y="443"/>
                  <a:pt x="1857" y="443"/>
                </a:cubicBezTo>
                <a:cubicBezTo>
                  <a:pt x="2339" y="443"/>
                  <a:pt x="2782" y="695"/>
                  <a:pt x="3088" y="1390"/>
                </a:cubicBezTo>
                <a:cubicBezTo>
                  <a:pt x="3247" y="1825"/>
                  <a:pt x="3366" y="2340"/>
                  <a:pt x="3405" y="2816"/>
                </a:cubicBezTo>
                <a:cubicBezTo>
                  <a:pt x="3405" y="3331"/>
                  <a:pt x="3564" y="3846"/>
                  <a:pt x="3881" y="4321"/>
                </a:cubicBezTo>
                <a:cubicBezTo>
                  <a:pt x="4166" y="4574"/>
                  <a:pt x="4552" y="4701"/>
                  <a:pt x="4939" y="4701"/>
                </a:cubicBezTo>
                <a:cubicBezTo>
                  <a:pt x="5036" y="4701"/>
                  <a:pt x="5132" y="4693"/>
                  <a:pt x="5227" y="4677"/>
                </a:cubicBezTo>
                <a:cubicBezTo>
                  <a:pt x="5604" y="4638"/>
                  <a:pt x="5802" y="4578"/>
                  <a:pt x="6005" y="4578"/>
                </a:cubicBezTo>
                <a:cubicBezTo>
                  <a:pt x="6208" y="4578"/>
                  <a:pt x="6416" y="4638"/>
                  <a:pt x="6812" y="4836"/>
                </a:cubicBezTo>
                <a:cubicBezTo>
                  <a:pt x="7248" y="4836"/>
                  <a:pt x="7604" y="5232"/>
                  <a:pt x="7564" y="5707"/>
                </a:cubicBezTo>
                <a:cubicBezTo>
                  <a:pt x="7564" y="5905"/>
                  <a:pt x="7604" y="6143"/>
                  <a:pt x="7604" y="6381"/>
                </a:cubicBezTo>
                <a:cubicBezTo>
                  <a:pt x="7683" y="7569"/>
                  <a:pt x="8119" y="8599"/>
                  <a:pt x="9466" y="8599"/>
                </a:cubicBezTo>
                <a:cubicBezTo>
                  <a:pt x="10535" y="8599"/>
                  <a:pt x="11328" y="7926"/>
                  <a:pt x="11961" y="7133"/>
                </a:cubicBezTo>
                <a:lnTo>
                  <a:pt x="11961" y="7133"/>
                </a:lnTo>
                <a:cubicBezTo>
                  <a:pt x="11922" y="7728"/>
                  <a:pt x="11882" y="8361"/>
                  <a:pt x="11763" y="8956"/>
                </a:cubicBezTo>
                <a:cubicBezTo>
                  <a:pt x="11740" y="9117"/>
                  <a:pt x="11891" y="9224"/>
                  <a:pt x="12029" y="9224"/>
                </a:cubicBezTo>
                <a:cubicBezTo>
                  <a:pt x="12129" y="9224"/>
                  <a:pt x="12222" y="9168"/>
                  <a:pt x="12239" y="9035"/>
                </a:cubicBezTo>
                <a:cubicBezTo>
                  <a:pt x="12358" y="8282"/>
                  <a:pt x="12397" y="7490"/>
                  <a:pt x="12437" y="6698"/>
                </a:cubicBezTo>
                <a:cubicBezTo>
                  <a:pt x="12437" y="6618"/>
                  <a:pt x="12397" y="6579"/>
                  <a:pt x="12358" y="6539"/>
                </a:cubicBezTo>
                <a:cubicBezTo>
                  <a:pt x="12414" y="6371"/>
                  <a:pt x="12272" y="6203"/>
                  <a:pt x="12127" y="6203"/>
                </a:cubicBezTo>
                <a:cubicBezTo>
                  <a:pt x="12068" y="6203"/>
                  <a:pt x="12008" y="6232"/>
                  <a:pt x="11961" y="6302"/>
                </a:cubicBezTo>
                <a:lnTo>
                  <a:pt x="11961" y="6341"/>
                </a:lnTo>
                <a:cubicBezTo>
                  <a:pt x="11922" y="6302"/>
                  <a:pt x="11882" y="6302"/>
                  <a:pt x="11843" y="6302"/>
                </a:cubicBezTo>
                <a:cubicBezTo>
                  <a:pt x="11130" y="6302"/>
                  <a:pt x="10417" y="6222"/>
                  <a:pt x="9704" y="6024"/>
                </a:cubicBezTo>
                <a:cubicBezTo>
                  <a:pt x="9681" y="6018"/>
                  <a:pt x="9659" y="6015"/>
                  <a:pt x="9639" y="6015"/>
                </a:cubicBezTo>
                <a:cubicBezTo>
                  <a:pt x="9416" y="6015"/>
                  <a:pt x="9370" y="6387"/>
                  <a:pt x="9624" y="6460"/>
                </a:cubicBezTo>
                <a:cubicBezTo>
                  <a:pt x="10298" y="6658"/>
                  <a:pt x="10971" y="6737"/>
                  <a:pt x="11645" y="6737"/>
                </a:cubicBezTo>
                <a:cubicBezTo>
                  <a:pt x="11146" y="7449"/>
                  <a:pt x="10456" y="8193"/>
                  <a:pt x="9574" y="8193"/>
                </a:cubicBezTo>
                <a:cubicBezTo>
                  <a:pt x="9474" y="8193"/>
                  <a:pt x="9372" y="8183"/>
                  <a:pt x="9268" y="8163"/>
                </a:cubicBezTo>
                <a:cubicBezTo>
                  <a:pt x="7763" y="7886"/>
                  <a:pt x="8277" y="6341"/>
                  <a:pt x="8000" y="5311"/>
                </a:cubicBezTo>
                <a:cubicBezTo>
                  <a:pt x="7742" y="4439"/>
                  <a:pt x="7167" y="4067"/>
                  <a:pt x="6405" y="4067"/>
                </a:cubicBezTo>
                <a:cubicBezTo>
                  <a:pt x="6233" y="4067"/>
                  <a:pt x="6051" y="4086"/>
                  <a:pt x="5861" y="4123"/>
                </a:cubicBezTo>
                <a:cubicBezTo>
                  <a:pt x="5573" y="4157"/>
                  <a:pt x="5292" y="4234"/>
                  <a:pt x="5025" y="4234"/>
                </a:cubicBezTo>
                <a:cubicBezTo>
                  <a:pt x="4667" y="4234"/>
                  <a:pt x="4334" y="4096"/>
                  <a:pt x="4039" y="3529"/>
                </a:cubicBezTo>
                <a:cubicBezTo>
                  <a:pt x="3801" y="3093"/>
                  <a:pt x="3841" y="2301"/>
                  <a:pt x="3722" y="1825"/>
                </a:cubicBezTo>
                <a:cubicBezTo>
                  <a:pt x="3643" y="1350"/>
                  <a:pt x="3445" y="914"/>
                  <a:pt x="3167" y="558"/>
                </a:cubicBezTo>
                <a:cubicBezTo>
                  <a:pt x="2800" y="155"/>
                  <a:pt x="2355" y="0"/>
                  <a:pt x="18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6"/>
          <p:cNvSpPr/>
          <p:nvPr/>
        </p:nvSpPr>
        <p:spPr>
          <a:xfrm rot="-7381728">
            <a:off x="696224" y="457179"/>
            <a:ext cx="218807" cy="296509"/>
          </a:xfrm>
          <a:custGeom>
            <a:avLst/>
            <a:gdLst/>
            <a:ahLst/>
            <a:cxnLst/>
            <a:rect l="l" t="t" r="r" b="b"/>
            <a:pathLst>
              <a:path w="6412" h="8689" extrusionOk="0">
                <a:moveTo>
                  <a:pt x="1262" y="565"/>
                </a:moveTo>
                <a:cubicBezTo>
                  <a:pt x="2252" y="1001"/>
                  <a:pt x="3164" y="1556"/>
                  <a:pt x="3995" y="2190"/>
                </a:cubicBezTo>
                <a:lnTo>
                  <a:pt x="3045" y="2704"/>
                </a:lnTo>
                <a:cubicBezTo>
                  <a:pt x="2821" y="2816"/>
                  <a:pt x="2984" y="3104"/>
                  <a:pt x="3169" y="3104"/>
                </a:cubicBezTo>
                <a:cubicBezTo>
                  <a:pt x="3180" y="3104"/>
                  <a:pt x="3192" y="3103"/>
                  <a:pt x="3203" y="3101"/>
                </a:cubicBezTo>
                <a:cubicBezTo>
                  <a:pt x="3679" y="3932"/>
                  <a:pt x="4114" y="4764"/>
                  <a:pt x="4550" y="5636"/>
                </a:cubicBezTo>
                <a:cubicBezTo>
                  <a:pt x="4867" y="6111"/>
                  <a:pt x="5144" y="6587"/>
                  <a:pt x="5342" y="7101"/>
                </a:cubicBezTo>
                <a:cubicBezTo>
                  <a:pt x="5515" y="7552"/>
                  <a:pt x="5689" y="8214"/>
                  <a:pt x="5173" y="8214"/>
                </a:cubicBezTo>
                <a:cubicBezTo>
                  <a:pt x="5099" y="8214"/>
                  <a:pt x="5011" y="8201"/>
                  <a:pt x="4907" y="8171"/>
                </a:cubicBezTo>
                <a:cubicBezTo>
                  <a:pt x="4233" y="7973"/>
                  <a:pt x="3797" y="6547"/>
                  <a:pt x="3441" y="5913"/>
                </a:cubicBezTo>
                <a:cubicBezTo>
                  <a:pt x="2966" y="5002"/>
                  <a:pt x="2490" y="4091"/>
                  <a:pt x="2015" y="3180"/>
                </a:cubicBezTo>
                <a:cubicBezTo>
                  <a:pt x="1993" y="3114"/>
                  <a:pt x="1935" y="3085"/>
                  <a:pt x="1874" y="3085"/>
                </a:cubicBezTo>
                <a:cubicBezTo>
                  <a:pt x="1825" y="3085"/>
                  <a:pt x="1773" y="3105"/>
                  <a:pt x="1738" y="3140"/>
                </a:cubicBezTo>
                <a:lnTo>
                  <a:pt x="1658" y="3140"/>
                </a:lnTo>
                <a:lnTo>
                  <a:pt x="589" y="3695"/>
                </a:lnTo>
                <a:cubicBezTo>
                  <a:pt x="826" y="2665"/>
                  <a:pt x="1064" y="1595"/>
                  <a:pt x="1262" y="565"/>
                </a:cubicBezTo>
                <a:close/>
                <a:moveTo>
                  <a:pt x="1139" y="1"/>
                </a:moveTo>
                <a:cubicBezTo>
                  <a:pt x="1013" y="1"/>
                  <a:pt x="906" y="72"/>
                  <a:pt x="906" y="169"/>
                </a:cubicBezTo>
                <a:cubicBezTo>
                  <a:pt x="628" y="1477"/>
                  <a:pt x="311" y="2784"/>
                  <a:pt x="34" y="4051"/>
                </a:cubicBezTo>
                <a:cubicBezTo>
                  <a:pt x="1" y="4185"/>
                  <a:pt x="136" y="4347"/>
                  <a:pt x="275" y="4347"/>
                </a:cubicBezTo>
                <a:cubicBezTo>
                  <a:pt x="300" y="4347"/>
                  <a:pt x="326" y="4341"/>
                  <a:pt x="351" y="4329"/>
                </a:cubicBezTo>
                <a:lnTo>
                  <a:pt x="1738" y="3616"/>
                </a:lnTo>
                <a:cubicBezTo>
                  <a:pt x="2451" y="5042"/>
                  <a:pt x="3203" y="6428"/>
                  <a:pt x="3956" y="7775"/>
                </a:cubicBezTo>
                <a:cubicBezTo>
                  <a:pt x="4279" y="8362"/>
                  <a:pt x="4537" y="8689"/>
                  <a:pt x="5004" y="8689"/>
                </a:cubicBezTo>
                <a:cubicBezTo>
                  <a:pt x="5167" y="8689"/>
                  <a:pt x="5355" y="8649"/>
                  <a:pt x="5580" y="8567"/>
                </a:cubicBezTo>
                <a:cubicBezTo>
                  <a:pt x="6412" y="8290"/>
                  <a:pt x="6333" y="7933"/>
                  <a:pt x="5936" y="7220"/>
                </a:cubicBezTo>
                <a:lnTo>
                  <a:pt x="3639" y="2903"/>
                </a:lnTo>
                <a:lnTo>
                  <a:pt x="4550" y="2388"/>
                </a:lnTo>
                <a:cubicBezTo>
                  <a:pt x="4669" y="2348"/>
                  <a:pt x="4669" y="2150"/>
                  <a:pt x="4550" y="2071"/>
                </a:cubicBezTo>
                <a:cubicBezTo>
                  <a:pt x="3679" y="1160"/>
                  <a:pt x="2292" y="645"/>
                  <a:pt x="1223" y="11"/>
                </a:cubicBezTo>
                <a:cubicBezTo>
                  <a:pt x="1195" y="4"/>
                  <a:pt x="1166" y="1"/>
                  <a:pt x="11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7" name="Google Shape;287;p16"/>
          <p:cNvGrpSpPr/>
          <p:nvPr/>
        </p:nvGrpSpPr>
        <p:grpSpPr>
          <a:xfrm>
            <a:off x="265266" y="540294"/>
            <a:ext cx="255570" cy="282670"/>
            <a:chOff x="5414907" y="2017485"/>
            <a:chExt cx="220338" cy="243702"/>
          </a:xfrm>
        </p:grpSpPr>
        <p:sp>
          <p:nvSpPr>
            <p:cNvPr id="288" name="Google Shape;288;p16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1" name="Google Shape;291;p16"/>
          <p:cNvSpPr/>
          <p:nvPr/>
        </p:nvSpPr>
        <p:spPr>
          <a:xfrm>
            <a:off x="8251026" y="4327178"/>
            <a:ext cx="443424" cy="428174"/>
          </a:xfrm>
          <a:custGeom>
            <a:avLst/>
            <a:gdLst/>
            <a:ahLst/>
            <a:cxnLst/>
            <a:rect l="l" t="t" r="r" b="b"/>
            <a:pathLst>
              <a:path w="6775" h="6542" extrusionOk="0">
                <a:moveTo>
                  <a:pt x="3051" y="636"/>
                </a:moveTo>
                <a:cubicBezTo>
                  <a:pt x="3170" y="873"/>
                  <a:pt x="3249" y="1230"/>
                  <a:pt x="3289" y="1349"/>
                </a:cubicBezTo>
                <a:lnTo>
                  <a:pt x="3725" y="2339"/>
                </a:lnTo>
                <a:cubicBezTo>
                  <a:pt x="3749" y="2435"/>
                  <a:pt x="3816" y="2487"/>
                  <a:pt x="3892" y="2487"/>
                </a:cubicBezTo>
                <a:cubicBezTo>
                  <a:pt x="3942" y="2487"/>
                  <a:pt x="3995" y="2465"/>
                  <a:pt x="4041" y="2418"/>
                </a:cubicBezTo>
                <a:cubicBezTo>
                  <a:pt x="4081" y="2497"/>
                  <a:pt x="4160" y="2537"/>
                  <a:pt x="4240" y="2537"/>
                </a:cubicBezTo>
                <a:lnTo>
                  <a:pt x="5428" y="2458"/>
                </a:lnTo>
                <a:cubicBezTo>
                  <a:pt x="5547" y="2458"/>
                  <a:pt x="5903" y="2379"/>
                  <a:pt x="6181" y="2379"/>
                </a:cubicBezTo>
                <a:cubicBezTo>
                  <a:pt x="5943" y="2537"/>
                  <a:pt x="5547" y="2814"/>
                  <a:pt x="5467" y="2854"/>
                </a:cubicBezTo>
                <a:lnTo>
                  <a:pt x="4636" y="3607"/>
                </a:lnTo>
                <a:cubicBezTo>
                  <a:pt x="4477" y="3686"/>
                  <a:pt x="4517" y="3884"/>
                  <a:pt x="4675" y="3963"/>
                </a:cubicBezTo>
                <a:cubicBezTo>
                  <a:pt x="4855" y="4323"/>
                  <a:pt x="5494" y="5502"/>
                  <a:pt x="5727" y="5683"/>
                </a:cubicBezTo>
                <a:lnTo>
                  <a:pt x="5727" y="5683"/>
                </a:lnTo>
                <a:cubicBezTo>
                  <a:pt x="5562" y="5618"/>
                  <a:pt x="5452" y="5575"/>
                  <a:pt x="5309" y="5468"/>
                </a:cubicBezTo>
                <a:lnTo>
                  <a:pt x="4834" y="5270"/>
                </a:lnTo>
                <a:lnTo>
                  <a:pt x="3764" y="4795"/>
                </a:lnTo>
                <a:cubicBezTo>
                  <a:pt x="3734" y="4765"/>
                  <a:pt x="3704" y="4752"/>
                  <a:pt x="3673" y="4752"/>
                </a:cubicBezTo>
                <a:cubicBezTo>
                  <a:pt x="3624" y="4752"/>
                  <a:pt x="3575" y="4786"/>
                  <a:pt x="3526" y="4835"/>
                </a:cubicBezTo>
                <a:cubicBezTo>
                  <a:pt x="3501" y="4758"/>
                  <a:pt x="3426" y="4714"/>
                  <a:pt x="3354" y="4714"/>
                </a:cubicBezTo>
                <a:cubicBezTo>
                  <a:pt x="3315" y="4714"/>
                  <a:pt x="3277" y="4727"/>
                  <a:pt x="3249" y="4755"/>
                </a:cubicBezTo>
                <a:cubicBezTo>
                  <a:pt x="2734" y="5191"/>
                  <a:pt x="2219" y="5627"/>
                  <a:pt x="1665" y="5983"/>
                </a:cubicBezTo>
                <a:cubicBezTo>
                  <a:pt x="1546" y="5983"/>
                  <a:pt x="1427" y="6062"/>
                  <a:pt x="1387" y="6142"/>
                </a:cubicBezTo>
                <a:cubicBezTo>
                  <a:pt x="1374" y="6168"/>
                  <a:pt x="1365" y="6181"/>
                  <a:pt x="1362" y="6181"/>
                </a:cubicBezTo>
                <a:cubicBezTo>
                  <a:pt x="1357" y="6181"/>
                  <a:pt x="1374" y="6129"/>
                  <a:pt x="1427" y="6023"/>
                </a:cubicBezTo>
                <a:cubicBezTo>
                  <a:pt x="1506" y="5864"/>
                  <a:pt x="1546" y="5706"/>
                  <a:pt x="1585" y="5548"/>
                </a:cubicBezTo>
                <a:cubicBezTo>
                  <a:pt x="1704" y="5151"/>
                  <a:pt x="1823" y="4795"/>
                  <a:pt x="1942" y="4399"/>
                </a:cubicBezTo>
                <a:cubicBezTo>
                  <a:pt x="1942" y="4320"/>
                  <a:pt x="1942" y="4280"/>
                  <a:pt x="1863" y="4201"/>
                </a:cubicBezTo>
                <a:lnTo>
                  <a:pt x="1863" y="4201"/>
                </a:lnTo>
                <a:cubicBezTo>
                  <a:pt x="1878" y="4204"/>
                  <a:pt x="1892" y="4205"/>
                  <a:pt x="1906" y="4205"/>
                </a:cubicBezTo>
                <a:cubicBezTo>
                  <a:pt x="2077" y="4205"/>
                  <a:pt x="2168" y="3991"/>
                  <a:pt x="2021" y="3844"/>
                </a:cubicBezTo>
                <a:cubicBezTo>
                  <a:pt x="1546" y="3408"/>
                  <a:pt x="1110" y="2973"/>
                  <a:pt x="714" y="2458"/>
                </a:cubicBezTo>
                <a:lnTo>
                  <a:pt x="2061" y="2458"/>
                </a:lnTo>
                <a:cubicBezTo>
                  <a:pt x="2100" y="2458"/>
                  <a:pt x="2140" y="2418"/>
                  <a:pt x="2180" y="2418"/>
                </a:cubicBezTo>
                <a:cubicBezTo>
                  <a:pt x="2203" y="2441"/>
                  <a:pt x="2233" y="2451"/>
                  <a:pt x="2265" y="2451"/>
                </a:cubicBezTo>
                <a:cubicBezTo>
                  <a:pt x="2342" y="2451"/>
                  <a:pt x="2429" y="2395"/>
                  <a:pt x="2457" y="2339"/>
                </a:cubicBezTo>
                <a:cubicBezTo>
                  <a:pt x="2655" y="1745"/>
                  <a:pt x="2853" y="1190"/>
                  <a:pt x="3051" y="636"/>
                </a:cubicBezTo>
                <a:close/>
                <a:moveTo>
                  <a:pt x="2916" y="0"/>
                </a:moveTo>
                <a:cubicBezTo>
                  <a:pt x="2853" y="0"/>
                  <a:pt x="2785" y="44"/>
                  <a:pt x="2734" y="121"/>
                </a:cubicBezTo>
                <a:lnTo>
                  <a:pt x="2061" y="2022"/>
                </a:lnTo>
                <a:lnTo>
                  <a:pt x="2021" y="2022"/>
                </a:lnTo>
                <a:lnTo>
                  <a:pt x="239" y="2062"/>
                </a:lnTo>
                <a:cubicBezTo>
                  <a:pt x="80" y="2062"/>
                  <a:pt x="1" y="2260"/>
                  <a:pt x="80" y="2379"/>
                </a:cubicBezTo>
                <a:cubicBezTo>
                  <a:pt x="595" y="3052"/>
                  <a:pt x="1150" y="3646"/>
                  <a:pt x="1744" y="4161"/>
                </a:cubicBezTo>
                <a:cubicBezTo>
                  <a:pt x="1625" y="4161"/>
                  <a:pt x="1506" y="4201"/>
                  <a:pt x="1467" y="4320"/>
                </a:cubicBezTo>
                <a:cubicBezTo>
                  <a:pt x="1308" y="4874"/>
                  <a:pt x="1110" y="5389"/>
                  <a:pt x="991" y="5944"/>
                </a:cubicBezTo>
                <a:cubicBezTo>
                  <a:pt x="912" y="6181"/>
                  <a:pt x="872" y="6498"/>
                  <a:pt x="1229" y="6538"/>
                </a:cubicBezTo>
                <a:cubicBezTo>
                  <a:pt x="1250" y="6540"/>
                  <a:pt x="1271" y="6542"/>
                  <a:pt x="1292" y="6542"/>
                </a:cubicBezTo>
                <a:cubicBezTo>
                  <a:pt x="1597" y="6542"/>
                  <a:pt x="1960" y="6287"/>
                  <a:pt x="2219" y="6102"/>
                </a:cubicBezTo>
                <a:cubicBezTo>
                  <a:pt x="2655" y="5785"/>
                  <a:pt x="3091" y="5468"/>
                  <a:pt x="3526" y="5112"/>
                </a:cubicBezTo>
                <a:cubicBezTo>
                  <a:pt x="3526" y="5151"/>
                  <a:pt x="3566" y="5191"/>
                  <a:pt x="3606" y="5191"/>
                </a:cubicBezTo>
                <a:cubicBezTo>
                  <a:pt x="4121" y="5429"/>
                  <a:pt x="4636" y="5666"/>
                  <a:pt x="5151" y="5904"/>
                </a:cubicBezTo>
                <a:cubicBezTo>
                  <a:pt x="5314" y="5986"/>
                  <a:pt x="5552" y="6142"/>
                  <a:pt x="5762" y="6142"/>
                </a:cubicBezTo>
                <a:cubicBezTo>
                  <a:pt x="5858" y="6142"/>
                  <a:pt x="5948" y="6110"/>
                  <a:pt x="6022" y="6023"/>
                </a:cubicBezTo>
                <a:cubicBezTo>
                  <a:pt x="6220" y="5746"/>
                  <a:pt x="6022" y="5429"/>
                  <a:pt x="5864" y="5191"/>
                </a:cubicBezTo>
                <a:lnTo>
                  <a:pt x="5071" y="3805"/>
                </a:lnTo>
                <a:lnTo>
                  <a:pt x="6141" y="2893"/>
                </a:lnTo>
                <a:cubicBezTo>
                  <a:pt x="6339" y="2695"/>
                  <a:pt x="6775" y="2458"/>
                  <a:pt x="6695" y="2141"/>
                </a:cubicBezTo>
                <a:cubicBezTo>
                  <a:pt x="6650" y="1983"/>
                  <a:pt x="6490" y="1941"/>
                  <a:pt x="6324" y="1941"/>
                </a:cubicBezTo>
                <a:cubicBezTo>
                  <a:pt x="6198" y="1941"/>
                  <a:pt x="6068" y="1965"/>
                  <a:pt x="5982" y="1982"/>
                </a:cubicBezTo>
                <a:lnTo>
                  <a:pt x="4160" y="2101"/>
                </a:lnTo>
                <a:cubicBezTo>
                  <a:pt x="4121" y="2101"/>
                  <a:pt x="4081" y="2101"/>
                  <a:pt x="4081" y="2141"/>
                </a:cubicBezTo>
                <a:cubicBezTo>
                  <a:pt x="3883" y="1705"/>
                  <a:pt x="3685" y="1269"/>
                  <a:pt x="3526" y="834"/>
                </a:cubicBezTo>
                <a:cubicBezTo>
                  <a:pt x="3408" y="517"/>
                  <a:pt x="3328" y="200"/>
                  <a:pt x="3012" y="41"/>
                </a:cubicBezTo>
                <a:cubicBezTo>
                  <a:pt x="2983" y="13"/>
                  <a:pt x="2950" y="0"/>
                  <a:pt x="29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6"/>
          <p:cNvSpPr/>
          <p:nvPr/>
        </p:nvSpPr>
        <p:spPr>
          <a:xfrm rot="10800000" flipH="1">
            <a:off x="8482528" y="4154851"/>
            <a:ext cx="417283" cy="266365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6"/>
          <p:cNvSpPr/>
          <p:nvPr/>
        </p:nvSpPr>
        <p:spPr>
          <a:xfrm>
            <a:off x="8436621" y="4844041"/>
            <a:ext cx="172983" cy="209098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6"/>
          <p:cNvSpPr/>
          <p:nvPr/>
        </p:nvSpPr>
        <p:spPr>
          <a:xfrm>
            <a:off x="8744813" y="4704061"/>
            <a:ext cx="329859" cy="278806"/>
          </a:xfrm>
          <a:custGeom>
            <a:avLst/>
            <a:gdLst/>
            <a:ahLst/>
            <a:cxnLst/>
            <a:rect l="l" t="t" r="r" b="b"/>
            <a:pathLst>
              <a:path w="7805" h="6597" extrusionOk="0">
                <a:moveTo>
                  <a:pt x="6285" y="481"/>
                </a:moveTo>
                <a:cubicBezTo>
                  <a:pt x="6833" y="481"/>
                  <a:pt x="7178" y="1051"/>
                  <a:pt x="6972" y="2105"/>
                </a:cubicBezTo>
                <a:cubicBezTo>
                  <a:pt x="6854" y="2660"/>
                  <a:pt x="6695" y="3214"/>
                  <a:pt x="6497" y="3769"/>
                </a:cubicBezTo>
                <a:cubicBezTo>
                  <a:pt x="6141" y="4561"/>
                  <a:pt x="5705" y="5353"/>
                  <a:pt x="5190" y="6106"/>
                </a:cubicBezTo>
                <a:cubicBezTo>
                  <a:pt x="4001" y="5670"/>
                  <a:pt x="2615" y="5551"/>
                  <a:pt x="1625" y="4759"/>
                </a:cubicBezTo>
                <a:cubicBezTo>
                  <a:pt x="793" y="4046"/>
                  <a:pt x="634" y="2779"/>
                  <a:pt x="1704" y="2145"/>
                </a:cubicBezTo>
                <a:cubicBezTo>
                  <a:pt x="1982" y="1976"/>
                  <a:pt x="2274" y="1902"/>
                  <a:pt x="2565" y="1902"/>
                </a:cubicBezTo>
                <a:cubicBezTo>
                  <a:pt x="3227" y="1902"/>
                  <a:pt x="3878" y="2283"/>
                  <a:pt x="4318" y="2779"/>
                </a:cubicBezTo>
                <a:cubicBezTo>
                  <a:pt x="4370" y="2830"/>
                  <a:pt x="4433" y="2852"/>
                  <a:pt x="4493" y="2852"/>
                </a:cubicBezTo>
                <a:cubicBezTo>
                  <a:pt x="4665" y="2852"/>
                  <a:pt x="4821" y="2677"/>
                  <a:pt x="4675" y="2501"/>
                </a:cubicBezTo>
                <a:cubicBezTo>
                  <a:pt x="4754" y="2462"/>
                  <a:pt x="4794" y="2382"/>
                  <a:pt x="4794" y="2303"/>
                </a:cubicBezTo>
                <a:cubicBezTo>
                  <a:pt x="4794" y="1828"/>
                  <a:pt x="4952" y="1353"/>
                  <a:pt x="5269" y="996"/>
                </a:cubicBezTo>
                <a:cubicBezTo>
                  <a:pt x="5631" y="648"/>
                  <a:pt x="5988" y="481"/>
                  <a:pt x="6285" y="481"/>
                </a:cubicBezTo>
                <a:close/>
                <a:moveTo>
                  <a:pt x="6180" y="0"/>
                </a:moveTo>
                <a:cubicBezTo>
                  <a:pt x="5272" y="0"/>
                  <a:pt x="4436" y="1245"/>
                  <a:pt x="4318" y="2184"/>
                </a:cubicBezTo>
                <a:cubicBezTo>
                  <a:pt x="3781" y="1765"/>
                  <a:pt x="3088" y="1516"/>
                  <a:pt x="2434" y="1516"/>
                </a:cubicBezTo>
                <a:cubicBezTo>
                  <a:pt x="1544" y="1516"/>
                  <a:pt x="727" y="1977"/>
                  <a:pt x="476" y="3095"/>
                </a:cubicBezTo>
                <a:cubicBezTo>
                  <a:pt x="1" y="5551"/>
                  <a:pt x="3526" y="5948"/>
                  <a:pt x="5071" y="6542"/>
                </a:cubicBezTo>
                <a:lnTo>
                  <a:pt x="5150" y="6542"/>
                </a:lnTo>
                <a:cubicBezTo>
                  <a:pt x="5186" y="6577"/>
                  <a:pt x="5237" y="6597"/>
                  <a:pt x="5287" y="6597"/>
                </a:cubicBezTo>
                <a:cubicBezTo>
                  <a:pt x="5348" y="6597"/>
                  <a:pt x="5406" y="6568"/>
                  <a:pt x="5427" y="6502"/>
                </a:cubicBezTo>
                <a:cubicBezTo>
                  <a:pt x="6141" y="5551"/>
                  <a:pt x="6695" y="4482"/>
                  <a:pt x="7091" y="3373"/>
                </a:cubicBezTo>
                <a:cubicBezTo>
                  <a:pt x="7408" y="2501"/>
                  <a:pt x="7804" y="1313"/>
                  <a:pt x="7131" y="521"/>
                </a:cubicBezTo>
                <a:cubicBezTo>
                  <a:pt x="6823" y="152"/>
                  <a:pt x="6497" y="0"/>
                  <a:pt x="61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6"/>
          <p:cNvSpPr/>
          <p:nvPr/>
        </p:nvSpPr>
        <p:spPr>
          <a:xfrm>
            <a:off x="8301396" y="4886463"/>
            <a:ext cx="102786" cy="124246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48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2165-9E1B-48E2-BCA1-D1C75D0D6B42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13F87-D3EC-44E4-A452-7282E6A47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20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3"/>
          <p:cNvGrpSpPr/>
          <p:nvPr/>
        </p:nvGrpSpPr>
        <p:grpSpPr>
          <a:xfrm>
            <a:off x="-638031" y="-1045345"/>
            <a:ext cx="10420063" cy="7234190"/>
            <a:chOff x="-292300" y="-36275"/>
            <a:chExt cx="8336050" cy="5718275"/>
          </a:xfrm>
        </p:grpSpPr>
        <p:sp>
          <p:nvSpPr>
            <p:cNvPr id="63" name="Google Shape;63;p3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rgbClr val="FA8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rgbClr val="FA8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rgbClr val="00B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rgbClr val="9CD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rgbClr val="00B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rgbClr val="00B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rgbClr val="FA8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rgbClr val="FA8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rgbClr val="FA8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rgbClr val="FA8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rgbClr val="00B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rgbClr val="9CD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rgbClr val="00B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rgbClr val="00B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rgbClr val="00B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1" name="Google Shape;111;p3"/>
          <p:cNvSpPr/>
          <p:nvPr/>
        </p:nvSpPr>
        <p:spPr>
          <a:xfrm>
            <a:off x="-1647925" y="372300"/>
            <a:ext cx="10791815" cy="4522817"/>
          </a:xfrm>
          <a:custGeom>
            <a:avLst/>
            <a:gdLst/>
            <a:ahLst/>
            <a:cxnLst/>
            <a:rect l="l" t="t" r="r" b="b"/>
            <a:pathLst>
              <a:path w="168051" h="72513" extrusionOk="0">
                <a:moveTo>
                  <a:pt x="114290" y="0"/>
                </a:moveTo>
                <a:cubicBezTo>
                  <a:pt x="81107" y="0"/>
                  <a:pt x="0" y="31491"/>
                  <a:pt x="55237" y="62191"/>
                </a:cubicBezTo>
                <a:cubicBezTo>
                  <a:pt x="66793" y="68625"/>
                  <a:pt x="88390" y="72513"/>
                  <a:pt x="108990" y="72513"/>
                </a:cubicBezTo>
                <a:cubicBezTo>
                  <a:pt x="126624" y="72513"/>
                  <a:pt x="143527" y="69664"/>
                  <a:pt x="152773" y="63125"/>
                </a:cubicBezTo>
                <a:cubicBezTo>
                  <a:pt x="168051" y="52318"/>
                  <a:pt x="149037" y="7419"/>
                  <a:pt x="121784" y="747"/>
                </a:cubicBezTo>
                <a:cubicBezTo>
                  <a:pt x="119737" y="242"/>
                  <a:pt x="117197" y="0"/>
                  <a:pt x="1142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3"/>
          <p:cNvSpPr txBox="1">
            <a:spLocks noGrp="1"/>
          </p:cNvSpPr>
          <p:nvPr>
            <p:ph type="ctrTitle"/>
          </p:nvPr>
        </p:nvSpPr>
        <p:spPr>
          <a:xfrm>
            <a:off x="3223200" y="1063056"/>
            <a:ext cx="2697600" cy="71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3" name="Google Shape;113;p3"/>
          <p:cNvSpPr txBox="1">
            <a:spLocks noGrp="1"/>
          </p:cNvSpPr>
          <p:nvPr>
            <p:ph type="subTitle" idx="1"/>
          </p:nvPr>
        </p:nvSpPr>
        <p:spPr>
          <a:xfrm>
            <a:off x="2272350" y="1803678"/>
            <a:ext cx="4599300" cy="12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4" name="Google Shape;114;p3"/>
          <p:cNvSpPr txBox="1"/>
          <p:nvPr/>
        </p:nvSpPr>
        <p:spPr>
          <a:xfrm>
            <a:off x="2366400" y="3751998"/>
            <a:ext cx="44112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CREDITS</a:t>
            </a:r>
            <a:r>
              <a:rPr lang="en" sz="12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This presentation template was created by </a:t>
            </a:r>
            <a:r>
              <a:rPr lang="en" sz="1200" b="1">
                <a:solidFill>
                  <a:schemeClr val="accent6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including icons by </a:t>
            </a:r>
            <a:r>
              <a:rPr lang="en" sz="1200" b="1">
                <a:solidFill>
                  <a:schemeClr val="accent6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" sz="12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and infographics &amp; images by </a:t>
            </a:r>
            <a:r>
              <a:rPr lang="en" sz="1200" b="1">
                <a:solidFill>
                  <a:schemeClr val="accent6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 dirty="0">
              <a:solidFill>
                <a:schemeClr val="accent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344966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4"/>
          <p:cNvGrpSpPr/>
          <p:nvPr/>
        </p:nvGrpSpPr>
        <p:grpSpPr>
          <a:xfrm rot="10800000" flipH="1">
            <a:off x="-638031" y="-1045345"/>
            <a:ext cx="10420063" cy="7234190"/>
            <a:chOff x="-292300" y="-36275"/>
            <a:chExt cx="8336050" cy="5718275"/>
          </a:xfrm>
        </p:grpSpPr>
        <p:sp>
          <p:nvSpPr>
            <p:cNvPr id="117" name="Google Shape;117;p4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rgbClr val="FA8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rgbClr val="FA8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rgbClr val="00B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rgbClr val="9CD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rgbClr val="00B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rgbClr val="00B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rgbClr val="FA8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rgbClr val="FA8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rgbClr val="FA8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rgbClr val="FA8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rgbClr val="00B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rgbClr val="9CD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rgbClr val="00B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rgbClr val="00B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rgbClr val="00B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65" name="Google Shape;165;p4"/>
          <p:cNvSpPr/>
          <p:nvPr/>
        </p:nvSpPr>
        <p:spPr>
          <a:xfrm rot="738247">
            <a:off x="-410040" y="187363"/>
            <a:ext cx="8436519" cy="4399238"/>
          </a:xfrm>
          <a:custGeom>
            <a:avLst/>
            <a:gdLst/>
            <a:ahLst/>
            <a:cxnLst/>
            <a:rect l="l" t="t" r="r" b="b"/>
            <a:pathLst>
              <a:path w="169927" h="52363" extrusionOk="0">
                <a:moveTo>
                  <a:pt x="127097" y="1"/>
                </a:moveTo>
                <a:cubicBezTo>
                  <a:pt x="85985" y="1"/>
                  <a:pt x="0" y="16437"/>
                  <a:pt x="51743" y="45195"/>
                </a:cubicBezTo>
                <a:cubicBezTo>
                  <a:pt x="60535" y="50091"/>
                  <a:pt x="74026" y="52363"/>
                  <a:pt x="88269" y="52363"/>
                </a:cubicBezTo>
                <a:cubicBezTo>
                  <a:pt x="108768" y="52363"/>
                  <a:pt x="130825" y="47656"/>
                  <a:pt x="142674" y="39291"/>
                </a:cubicBezTo>
                <a:cubicBezTo>
                  <a:pt x="157952" y="28483"/>
                  <a:pt x="169927" y="7968"/>
                  <a:pt x="142708" y="1297"/>
                </a:cubicBezTo>
                <a:cubicBezTo>
                  <a:pt x="139177" y="427"/>
                  <a:pt x="133719" y="1"/>
                  <a:pt x="12709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p4"/>
          <p:cNvSpPr txBox="1">
            <a:spLocks noGrp="1"/>
          </p:cNvSpPr>
          <p:nvPr>
            <p:ph type="ctrTitle"/>
          </p:nvPr>
        </p:nvSpPr>
        <p:spPr>
          <a:xfrm>
            <a:off x="972000" y="1365750"/>
            <a:ext cx="7200000" cy="2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117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36"/>
          <p:cNvGrpSpPr/>
          <p:nvPr/>
        </p:nvGrpSpPr>
        <p:grpSpPr>
          <a:xfrm flipH="1">
            <a:off x="-638031" y="-1045345"/>
            <a:ext cx="10420063" cy="7234190"/>
            <a:chOff x="-292300" y="-36275"/>
            <a:chExt cx="8336050" cy="5718275"/>
          </a:xfrm>
        </p:grpSpPr>
        <p:sp>
          <p:nvSpPr>
            <p:cNvPr id="698" name="Google Shape;698;p36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rgbClr val="FA8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rgbClr val="FA8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rgbClr val="00B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rgbClr val="9CD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rgbClr val="00B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rgbClr val="00B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rgbClr val="FA8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rgbClr val="FA8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rgbClr val="FA8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rgbClr val="FA8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rgbClr val="00B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rgbClr val="9CD6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rgbClr val="00B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rgbClr val="00B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rgbClr val="00B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rgbClr val="FAE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46" name="Google Shape;746;p36"/>
          <p:cNvSpPr/>
          <p:nvPr/>
        </p:nvSpPr>
        <p:spPr>
          <a:xfrm>
            <a:off x="-1427700" y="638850"/>
            <a:ext cx="10359924" cy="3965555"/>
          </a:xfrm>
          <a:custGeom>
            <a:avLst/>
            <a:gdLst/>
            <a:ahLst/>
            <a:cxnLst/>
            <a:rect l="l" t="t" r="r" b="b"/>
            <a:pathLst>
              <a:path w="168051" h="72513" extrusionOk="0">
                <a:moveTo>
                  <a:pt x="114290" y="0"/>
                </a:moveTo>
                <a:cubicBezTo>
                  <a:pt x="81107" y="0"/>
                  <a:pt x="0" y="31491"/>
                  <a:pt x="55237" y="62191"/>
                </a:cubicBezTo>
                <a:cubicBezTo>
                  <a:pt x="66793" y="68625"/>
                  <a:pt x="88390" y="72513"/>
                  <a:pt x="108990" y="72513"/>
                </a:cubicBezTo>
                <a:cubicBezTo>
                  <a:pt x="126624" y="72513"/>
                  <a:pt x="143527" y="69664"/>
                  <a:pt x="152773" y="63125"/>
                </a:cubicBezTo>
                <a:cubicBezTo>
                  <a:pt x="168051" y="52318"/>
                  <a:pt x="149037" y="7419"/>
                  <a:pt x="121784" y="747"/>
                </a:cubicBezTo>
                <a:cubicBezTo>
                  <a:pt x="119737" y="242"/>
                  <a:pt x="117197" y="0"/>
                  <a:pt x="1142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7" name="Google Shape;747;p36"/>
          <p:cNvSpPr txBox="1">
            <a:spLocks noGrp="1"/>
          </p:cNvSpPr>
          <p:nvPr>
            <p:ph type="title" hasCustomPrompt="1"/>
          </p:nvPr>
        </p:nvSpPr>
        <p:spPr>
          <a:xfrm>
            <a:off x="1210950" y="1797750"/>
            <a:ext cx="6722100" cy="15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A70AB"/>
              </a:buClr>
              <a:buSzPts val="9300"/>
              <a:buNone/>
              <a:defRPr sz="9300">
                <a:solidFill>
                  <a:srgbClr val="8A70AB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48" name="Google Shape;748;p36"/>
          <p:cNvSpPr txBox="1">
            <a:spLocks noGrp="1"/>
          </p:cNvSpPr>
          <p:nvPr>
            <p:ph type="subTitle" idx="1"/>
          </p:nvPr>
        </p:nvSpPr>
        <p:spPr>
          <a:xfrm>
            <a:off x="3342600" y="3252150"/>
            <a:ext cx="24588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9838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6"/>
          <p:cNvSpPr txBox="1">
            <a:spLocks noGrp="1"/>
          </p:cNvSpPr>
          <p:nvPr>
            <p:ph type="ctrTitle"/>
          </p:nvPr>
        </p:nvSpPr>
        <p:spPr>
          <a:xfrm>
            <a:off x="402300" y="1797750"/>
            <a:ext cx="4681800" cy="15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9" name="Google Shape;219;p6"/>
          <p:cNvSpPr txBox="1">
            <a:spLocks noGrp="1"/>
          </p:cNvSpPr>
          <p:nvPr>
            <p:ph type="subTitle" idx="1"/>
          </p:nvPr>
        </p:nvSpPr>
        <p:spPr>
          <a:xfrm>
            <a:off x="1513800" y="3099750"/>
            <a:ext cx="2458800" cy="7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0" name="Google Shape;220;p6"/>
          <p:cNvSpPr txBox="1">
            <a:spLocks noGrp="1"/>
          </p:cNvSpPr>
          <p:nvPr>
            <p:ph type="title" idx="2" hasCustomPrompt="1"/>
          </p:nvPr>
        </p:nvSpPr>
        <p:spPr>
          <a:xfrm>
            <a:off x="1998000" y="1287054"/>
            <a:ext cx="14904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21" name="Google Shape;221;p6"/>
          <p:cNvGrpSpPr/>
          <p:nvPr/>
        </p:nvGrpSpPr>
        <p:grpSpPr>
          <a:xfrm flipH="1">
            <a:off x="-277598" y="3672213"/>
            <a:ext cx="9678956" cy="2308302"/>
            <a:chOff x="-40211" y="-1158024"/>
            <a:chExt cx="9678956" cy="2308302"/>
          </a:xfrm>
        </p:grpSpPr>
        <p:grpSp>
          <p:nvGrpSpPr>
            <p:cNvPr id="222" name="Google Shape;222;p6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223" name="Google Shape;223;p6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224" name="Google Shape;224;p6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rgbClr val="8A70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5" name="Google Shape;225;p6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226" name="Google Shape;226;p6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27" name="Google Shape;227;p6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28" name="Google Shape;228;p6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229" name="Google Shape;229;p6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rgbClr val="FAE7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</a:t>
                </a: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5284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0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31"/>
          <p:cNvSpPr txBox="1">
            <a:spLocks noGrp="1"/>
          </p:cNvSpPr>
          <p:nvPr>
            <p:ph type="subTitle" idx="1"/>
          </p:nvPr>
        </p:nvSpPr>
        <p:spPr>
          <a:xfrm>
            <a:off x="720000" y="2970288"/>
            <a:ext cx="2371800" cy="9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602" name="Google Shape;602;p31"/>
          <p:cNvSpPr txBox="1">
            <a:spLocks noGrp="1"/>
          </p:cNvSpPr>
          <p:nvPr>
            <p:ph type="subTitle" idx="2"/>
          </p:nvPr>
        </p:nvSpPr>
        <p:spPr>
          <a:xfrm>
            <a:off x="966953" y="2492002"/>
            <a:ext cx="18675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603" name="Google Shape;603;p31"/>
          <p:cNvSpPr txBox="1">
            <a:spLocks noGrp="1"/>
          </p:cNvSpPr>
          <p:nvPr>
            <p:ph type="subTitle" idx="3"/>
          </p:nvPr>
        </p:nvSpPr>
        <p:spPr>
          <a:xfrm>
            <a:off x="3386100" y="2970288"/>
            <a:ext cx="2371800" cy="9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604" name="Google Shape;604;p31"/>
          <p:cNvSpPr txBox="1">
            <a:spLocks noGrp="1"/>
          </p:cNvSpPr>
          <p:nvPr>
            <p:ph type="subTitle" idx="4"/>
          </p:nvPr>
        </p:nvSpPr>
        <p:spPr>
          <a:xfrm>
            <a:off x="3638250" y="2492002"/>
            <a:ext cx="18675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605" name="Google Shape;605;p31"/>
          <p:cNvSpPr txBox="1">
            <a:spLocks noGrp="1"/>
          </p:cNvSpPr>
          <p:nvPr>
            <p:ph type="subTitle" idx="5"/>
          </p:nvPr>
        </p:nvSpPr>
        <p:spPr>
          <a:xfrm>
            <a:off x="6053700" y="2970288"/>
            <a:ext cx="2371800" cy="9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606" name="Google Shape;606;p31"/>
          <p:cNvSpPr txBox="1">
            <a:spLocks noGrp="1"/>
          </p:cNvSpPr>
          <p:nvPr>
            <p:ph type="subTitle" idx="6"/>
          </p:nvPr>
        </p:nvSpPr>
        <p:spPr>
          <a:xfrm>
            <a:off x="6300653" y="2492002"/>
            <a:ext cx="18675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607" name="Google Shape;607;p31"/>
          <p:cNvSpPr txBox="1">
            <a:spLocks noGrp="1"/>
          </p:cNvSpPr>
          <p:nvPr>
            <p:ph type="title" idx="7" hasCustomPrompt="1"/>
          </p:nvPr>
        </p:nvSpPr>
        <p:spPr>
          <a:xfrm>
            <a:off x="1408200" y="1972392"/>
            <a:ext cx="992400" cy="4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 sz="3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 sz="3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 sz="3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 sz="3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 sz="3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 sz="3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 sz="3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 sz="3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t>xx%</a:t>
            </a:r>
          </a:p>
        </p:txBody>
      </p:sp>
      <p:sp>
        <p:nvSpPr>
          <p:cNvPr id="608" name="Google Shape;608;p31"/>
          <p:cNvSpPr txBox="1">
            <a:spLocks noGrp="1"/>
          </p:cNvSpPr>
          <p:nvPr>
            <p:ph type="title" idx="8" hasCustomPrompt="1"/>
          </p:nvPr>
        </p:nvSpPr>
        <p:spPr>
          <a:xfrm>
            <a:off x="4075800" y="1971367"/>
            <a:ext cx="992400" cy="4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 sz="3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 sz="3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 sz="3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 sz="3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 sz="3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 sz="3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 sz="3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 sz="3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t>xx%</a:t>
            </a:r>
          </a:p>
        </p:txBody>
      </p:sp>
      <p:sp>
        <p:nvSpPr>
          <p:cNvPr id="609" name="Google Shape;609;p31"/>
          <p:cNvSpPr txBox="1">
            <a:spLocks noGrp="1"/>
          </p:cNvSpPr>
          <p:nvPr>
            <p:ph type="title" idx="9" hasCustomPrompt="1"/>
          </p:nvPr>
        </p:nvSpPr>
        <p:spPr>
          <a:xfrm>
            <a:off x="6743400" y="1972392"/>
            <a:ext cx="992400" cy="4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 sz="3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 sz="3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 sz="3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 sz="3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 sz="3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 sz="3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 sz="3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ondrina Solid"/>
              <a:buNone/>
              <a:defRPr sz="30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t>xx%</a:t>
            </a:r>
          </a:p>
        </p:txBody>
      </p:sp>
      <p:grpSp>
        <p:nvGrpSpPr>
          <p:cNvPr id="610" name="Google Shape;610;p31"/>
          <p:cNvGrpSpPr/>
          <p:nvPr/>
        </p:nvGrpSpPr>
        <p:grpSpPr>
          <a:xfrm>
            <a:off x="-201398" y="3672213"/>
            <a:ext cx="9678956" cy="2308302"/>
            <a:chOff x="-40211" y="-1158024"/>
            <a:chExt cx="9678956" cy="2308302"/>
          </a:xfrm>
        </p:grpSpPr>
        <p:grpSp>
          <p:nvGrpSpPr>
            <p:cNvPr id="611" name="Google Shape;611;p31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12" name="Google Shape;612;p31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13" name="Google Shape;613;p31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rgbClr val="8A70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14" name="Google Shape;614;p31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615" name="Google Shape;615;p31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616" name="Google Shape;616;p31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617" name="Google Shape;617;p31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18" name="Google Shape;618;p31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9" name="Google Shape;619;p31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0" name="Google Shape;620;p31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rgbClr val="FAE7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1" name="Google Shape;621;p31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</a:t>
                </a: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4923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0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7"/>
          <p:cNvSpPr txBox="1">
            <a:spLocks noGrp="1"/>
          </p:cNvSpPr>
          <p:nvPr>
            <p:ph type="subTitle" idx="1"/>
          </p:nvPr>
        </p:nvSpPr>
        <p:spPr>
          <a:xfrm>
            <a:off x="758376" y="2647786"/>
            <a:ext cx="1756800" cy="8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02" name="Google Shape;402;p17"/>
          <p:cNvSpPr txBox="1">
            <a:spLocks noGrp="1"/>
          </p:cNvSpPr>
          <p:nvPr>
            <p:ph type="title" idx="2"/>
          </p:nvPr>
        </p:nvSpPr>
        <p:spPr>
          <a:xfrm>
            <a:off x="615814" y="2293036"/>
            <a:ext cx="2048700" cy="51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03" name="Google Shape;403;p17"/>
          <p:cNvSpPr txBox="1">
            <a:spLocks noGrp="1"/>
          </p:cNvSpPr>
          <p:nvPr>
            <p:ph type="subTitle" idx="3"/>
          </p:nvPr>
        </p:nvSpPr>
        <p:spPr>
          <a:xfrm>
            <a:off x="4672008" y="2647786"/>
            <a:ext cx="1756800" cy="8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04" name="Google Shape;404;p17"/>
          <p:cNvSpPr txBox="1">
            <a:spLocks noGrp="1"/>
          </p:cNvSpPr>
          <p:nvPr>
            <p:ph type="title" idx="4"/>
          </p:nvPr>
        </p:nvSpPr>
        <p:spPr>
          <a:xfrm>
            <a:off x="4526058" y="2293036"/>
            <a:ext cx="2048700" cy="51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05" name="Google Shape;405;p17"/>
          <p:cNvSpPr txBox="1">
            <a:spLocks noGrp="1"/>
          </p:cNvSpPr>
          <p:nvPr>
            <p:ph type="subTitle" idx="5"/>
          </p:nvPr>
        </p:nvSpPr>
        <p:spPr>
          <a:xfrm>
            <a:off x="2715192" y="2647786"/>
            <a:ext cx="1756800" cy="8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06" name="Google Shape;406;p17"/>
          <p:cNvSpPr txBox="1">
            <a:spLocks noGrp="1"/>
          </p:cNvSpPr>
          <p:nvPr>
            <p:ph type="title" idx="6"/>
          </p:nvPr>
        </p:nvSpPr>
        <p:spPr>
          <a:xfrm>
            <a:off x="2569242" y="2293036"/>
            <a:ext cx="2048700" cy="51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07" name="Google Shape;407;p17"/>
          <p:cNvSpPr txBox="1">
            <a:spLocks noGrp="1"/>
          </p:cNvSpPr>
          <p:nvPr>
            <p:ph type="subTitle" idx="7"/>
          </p:nvPr>
        </p:nvSpPr>
        <p:spPr>
          <a:xfrm>
            <a:off x="6628824" y="2647786"/>
            <a:ext cx="1756800" cy="8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08" name="Google Shape;408;p17"/>
          <p:cNvSpPr txBox="1">
            <a:spLocks noGrp="1"/>
          </p:cNvSpPr>
          <p:nvPr>
            <p:ph type="title" idx="8"/>
          </p:nvPr>
        </p:nvSpPr>
        <p:spPr>
          <a:xfrm>
            <a:off x="6479549" y="2293036"/>
            <a:ext cx="2048700" cy="51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ondrina Solid"/>
              <a:buNone/>
              <a:defRPr sz="25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09" name="Google Shape;409;p17"/>
          <p:cNvGrpSpPr/>
          <p:nvPr/>
        </p:nvGrpSpPr>
        <p:grpSpPr>
          <a:xfrm rot="10800000">
            <a:off x="-282723" y="3987488"/>
            <a:ext cx="9709456" cy="2388577"/>
            <a:chOff x="-121536" y="-1158024"/>
            <a:chExt cx="9709456" cy="2388577"/>
          </a:xfrm>
        </p:grpSpPr>
        <p:grpSp>
          <p:nvGrpSpPr>
            <p:cNvPr id="410" name="Google Shape;410;p17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11" name="Google Shape;411;p17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12" name="Google Shape;412;p17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413;p17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14" name="Google Shape;414;p17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5" name="Google Shape;415;p17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6" name="Google Shape;416;p17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417" name="Google Shape;417;p17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7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rgbClr val="8A70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7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rgbClr val="FAE7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7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</a:t>
                </a: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3092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0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71" name="Google Shape;471;p23"/>
          <p:cNvGrpSpPr/>
          <p:nvPr/>
        </p:nvGrpSpPr>
        <p:grpSpPr>
          <a:xfrm rot="10800000">
            <a:off x="-282723" y="3987488"/>
            <a:ext cx="9709456" cy="2388577"/>
            <a:chOff x="-121536" y="-1158024"/>
            <a:chExt cx="9709456" cy="2388577"/>
          </a:xfrm>
        </p:grpSpPr>
        <p:grpSp>
          <p:nvGrpSpPr>
            <p:cNvPr id="472" name="Google Shape;472;p23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73" name="Google Shape;473;p23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74" name="Google Shape;474;p23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2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76" name="Google Shape;476;p23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7" name="Google Shape;477;p23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8" name="Google Shape;478;p23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479" name="Google Shape;479;p2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23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rgbClr val="8A70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2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rgbClr val="FAE7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23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</a:t>
                </a: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365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1630650" y="1333450"/>
            <a:ext cx="5882700" cy="24765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927850" y="1583350"/>
            <a:ext cx="5288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927850" y="2840054"/>
            <a:ext cx="52884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2743175" y="741550"/>
            <a:ext cx="36576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2971800" y="1074425"/>
            <a:ext cx="3200400" cy="299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293613" y="454075"/>
            <a:ext cx="556775" cy="616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920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0D66-2637-43D6-A887-A679AFFEA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32BC34-74C8-4973-9298-896941386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B476E-CDCD-428F-819F-2EB8C6B10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01/06/1442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200C2-705D-4451-B6C1-58FA9F3C6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B62D-1A5A-484A-8D62-DB1EB7685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271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22D6-4D2E-4CCB-AEB5-E44C2460B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A724F-2BA7-44CF-839D-26E454714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80521-597D-4F58-B447-13291AFA9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01/06/1442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C1F2F-FE79-435E-9F8A-309C23F53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D48BF-F2AD-44E2-AF47-F1F067C6D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1922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9FE1F-6AA9-443E-90F0-31EC84CA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604F7-6FF7-45F3-9B61-120B6C7B1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8E8BF-AF17-471F-B2D1-61799DA8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01/06/1442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2BBFD-5FD0-4E08-B88B-6A6533AB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428AE-A17A-4A1A-BB8D-39EA6473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6664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96A5A-57EF-4D9D-82F5-EA62CD8F6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2B633-9F31-485E-BB1B-CC86F3C85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4A9DCE-CEC7-4495-B47B-583849235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46BB1-4165-40C0-91F6-CB85335EF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01/06/1442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261564-D517-4BCB-BFB5-A0F1A2FC1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21B3C-7EC4-454B-82C3-D9407F06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8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A971C-A664-4A9F-8B45-BB9F52ABA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B2DB2-071B-452D-BFBA-F7A5C14E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552C0-45D9-4C28-86C4-6686B27F8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8B6A0-4EBA-485D-8ACC-C2F1055E5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FC7D46-E7FE-430D-9F9E-BE12BB3FF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4DF1F-4556-4180-A041-7C96F4A88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01/06/1442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7F7116-C70F-4D0B-BFE7-5C040A887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3E774-27CB-419F-B9ED-16ACC83D6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0734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D595-E61A-41B8-A4A9-DDD0E6C42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20771B-B5C3-42A8-8C85-F0CC2083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01/06/1442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E97DBB-08A1-4096-B173-02C62B070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8D3CC-CB9C-4E52-874D-FA37D64CF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6563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8992D-3932-4B90-8380-1D887C07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01/06/1442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078B1D-C739-4DCD-BB83-7CC90CFC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7E5DD-E04D-4F35-A29B-5BF20596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8032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25639-AF23-43D7-8454-5DA3F45B1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31CC4-667C-423B-BCED-14DE96466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7C56F-B8B1-4F74-95B8-EA170A136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7E353-8C59-4474-B708-6928DF391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01/06/1442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598FC-AA65-4358-A788-89BD7C6D1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CA470-D164-4894-9384-E54E90480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9385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AAD03-8FDB-483A-8E3A-DDC5BD819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1C1B1E-78A6-4769-9731-5D6DB9EBA9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3EB90-0560-4536-8F23-DA5AEAB02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A47F83-6C37-4095-8F7A-5037D7CF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01/06/1442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8D99F-3B38-4161-BABF-960ADE6B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698FDC-905E-47E2-B24B-73DD4F36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3207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1082050" y="1633651"/>
            <a:ext cx="6979800" cy="23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" name="Google Shape;2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5" y="1061352"/>
            <a:ext cx="382111" cy="42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4B4B0-A576-4C43-92F7-557414F3D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6550D-F784-41FC-B31D-CAFF2A6D2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64D46-39C1-4431-A7C7-14E7A7335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01/06/1442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FE23C-64B5-4341-A420-6416F467A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ED79B-FBBC-4B73-A084-19A09A948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0986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DB744E-B289-4A3C-A563-727A69CAE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02E62-E787-4604-B8EC-AF5AA79FE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F8E3C-6494-458A-AD35-49EE341D2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01/06/1442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75752-886D-4CE9-B54C-FBA37B35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EBE52-8755-4AB8-91D5-2AAAD254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2662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1630650" y="1333450"/>
            <a:ext cx="5882700" cy="24765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927850" y="1583350"/>
            <a:ext cx="5288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927850" y="2840054"/>
            <a:ext cx="52884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2533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Tyrannosaurus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479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yrannosaurus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4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terodactyl">
  <p:cSld name="BLANK_1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5" name="Google Shape;1675;p30"/>
          <p:cNvGrpSpPr/>
          <p:nvPr/>
        </p:nvGrpSpPr>
        <p:grpSpPr>
          <a:xfrm>
            <a:off x="-119100" y="-16593"/>
            <a:ext cx="9382200" cy="5250878"/>
            <a:chOff x="-119100" y="-64178"/>
            <a:chExt cx="9382200" cy="5250878"/>
          </a:xfrm>
        </p:grpSpPr>
        <p:grpSp>
          <p:nvGrpSpPr>
            <p:cNvPr id="1676" name="Google Shape;1676;p30"/>
            <p:cNvGrpSpPr/>
            <p:nvPr/>
          </p:nvGrpSpPr>
          <p:grpSpPr>
            <a:xfrm>
              <a:off x="-119100" y="-57269"/>
              <a:ext cx="9382200" cy="5243970"/>
              <a:chOff x="-83362" y="-66754"/>
              <a:chExt cx="9382200" cy="5243970"/>
            </a:xfrm>
          </p:grpSpPr>
          <p:cxnSp>
            <p:nvCxnSpPr>
              <p:cNvPr id="1677" name="Google Shape;1677;p30"/>
              <p:cNvCxnSpPr/>
              <p:nvPr/>
            </p:nvCxnSpPr>
            <p:spPr>
              <a:xfrm>
                <a:off x="-83362" y="-6675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8" name="Google Shape;1678;p30"/>
              <p:cNvCxnSpPr/>
              <p:nvPr/>
            </p:nvCxnSpPr>
            <p:spPr>
              <a:xfrm>
                <a:off x="-83362" y="37143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9" name="Google Shape;1679;p30"/>
              <p:cNvCxnSpPr/>
              <p:nvPr/>
            </p:nvCxnSpPr>
            <p:spPr>
              <a:xfrm>
                <a:off x="-83362" y="80962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0" name="Google Shape;1680;p30"/>
              <p:cNvCxnSpPr/>
              <p:nvPr/>
            </p:nvCxnSpPr>
            <p:spPr>
              <a:xfrm>
                <a:off x="-83362" y="12478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1" name="Google Shape;1681;p30"/>
              <p:cNvCxnSpPr/>
              <p:nvPr/>
            </p:nvCxnSpPr>
            <p:spPr>
              <a:xfrm>
                <a:off x="-83362" y="168600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2" name="Google Shape;1682;p30"/>
              <p:cNvCxnSpPr/>
              <p:nvPr/>
            </p:nvCxnSpPr>
            <p:spPr>
              <a:xfrm>
                <a:off x="-83362" y="212419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3" name="Google Shape;1683;p30"/>
              <p:cNvCxnSpPr/>
              <p:nvPr/>
            </p:nvCxnSpPr>
            <p:spPr>
              <a:xfrm>
                <a:off x="-83362" y="256238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4" name="Google Shape;1684;p30"/>
              <p:cNvCxnSpPr/>
              <p:nvPr/>
            </p:nvCxnSpPr>
            <p:spPr>
              <a:xfrm>
                <a:off x="-83362" y="300057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5" name="Google Shape;1685;p30"/>
              <p:cNvCxnSpPr/>
              <p:nvPr/>
            </p:nvCxnSpPr>
            <p:spPr>
              <a:xfrm>
                <a:off x="-83362" y="343876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6" name="Google Shape;1686;p30"/>
              <p:cNvCxnSpPr/>
              <p:nvPr/>
            </p:nvCxnSpPr>
            <p:spPr>
              <a:xfrm>
                <a:off x="-83362" y="387695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7" name="Google Shape;1687;p30"/>
              <p:cNvCxnSpPr/>
              <p:nvPr/>
            </p:nvCxnSpPr>
            <p:spPr>
              <a:xfrm>
                <a:off x="-83362" y="431514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8" name="Google Shape;1688;p30"/>
              <p:cNvCxnSpPr/>
              <p:nvPr/>
            </p:nvCxnSpPr>
            <p:spPr>
              <a:xfrm>
                <a:off x="-83362" y="475333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9" name="Google Shape;1689;p30"/>
              <p:cNvCxnSpPr/>
              <p:nvPr/>
            </p:nvCxnSpPr>
            <p:spPr>
              <a:xfrm>
                <a:off x="-83362" y="51772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690" name="Google Shape;1690;p30"/>
            <p:cNvGrpSpPr/>
            <p:nvPr/>
          </p:nvGrpSpPr>
          <p:grpSpPr>
            <a:xfrm>
              <a:off x="212142" y="-64178"/>
              <a:ext cx="8809975" cy="5214627"/>
              <a:chOff x="299872" y="-35537"/>
              <a:chExt cx="8809975" cy="5214627"/>
            </a:xfrm>
          </p:grpSpPr>
          <p:grpSp>
            <p:nvGrpSpPr>
              <p:cNvPr id="1691" name="Google Shape;1691;p30"/>
              <p:cNvGrpSpPr/>
              <p:nvPr/>
            </p:nvGrpSpPr>
            <p:grpSpPr>
              <a:xfrm rot="5400000">
                <a:off x="1669520" y="-1405185"/>
                <a:ext cx="5214627" cy="7953923"/>
                <a:chOff x="-83362" y="-2664949"/>
                <a:chExt cx="9382200" cy="7433573"/>
              </a:xfrm>
            </p:grpSpPr>
            <p:cxnSp>
              <p:nvCxnSpPr>
                <p:cNvPr id="1692" name="Google Shape;1692;p30"/>
                <p:cNvCxnSpPr/>
                <p:nvPr/>
              </p:nvCxnSpPr>
              <p:spPr>
                <a:xfrm>
                  <a:off x="-83362" y="-266494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93" name="Google Shape;1693;p30"/>
                <p:cNvCxnSpPr/>
                <p:nvPr/>
              </p:nvCxnSpPr>
              <p:spPr>
                <a:xfrm>
                  <a:off x="-83362" y="-225197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94" name="Google Shape;1694;p30"/>
                <p:cNvCxnSpPr/>
                <p:nvPr/>
              </p:nvCxnSpPr>
              <p:spPr>
                <a:xfrm>
                  <a:off x="-83362" y="-183899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95" name="Google Shape;1695;p30"/>
                <p:cNvCxnSpPr/>
                <p:nvPr/>
              </p:nvCxnSpPr>
              <p:spPr>
                <a:xfrm>
                  <a:off x="-83362" y="-142602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96" name="Google Shape;1696;p30"/>
                <p:cNvCxnSpPr/>
                <p:nvPr/>
              </p:nvCxnSpPr>
              <p:spPr>
                <a:xfrm>
                  <a:off x="-83362" y="-101304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97" name="Google Shape;1697;p30"/>
                <p:cNvCxnSpPr/>
                <p:nvPr/>
              </p:nvCxnSpPr>
              <p:spPr>
                <a:xfrm>
                  <a:off x="-83362" y="-600068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98" name="Google Shape;1698;p30"/>
                <p:cNvCxnSpPr/>
                <p:nvPr/>
              </p:nvCxnSpPr>
              <p:spPr>
                <a:xfrm>
                  <a:off x="-83362" y="-18709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99" name="Google Shape;1699;p30"/>
                <p:cNvCxnSpPr/>
                <p:nvPr/>
              </p:nvCxnSpPr>
              <p:spPr>
                <a:xfrm>
                  <a:off x="-83362" y="22588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00" name="Google Shape;1700;p30"/>
                <p:cNvCxnSpPr/>
                <p:nvPr/>
              </p:nvCxnSpPr>
              <p:spPr>
                <a:xfrm>
                  <a:off x="-83362" y="63886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01" name="Google Shape;1701;p30"/>
                <p:cNvCxnSpPr/>
                <p:nvPr/>
              </p:nvCxnSpPr>
              <p:spPr>
                <a:xfrm>
                  <a:off x="-83362" y="105183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02" name="Google Shape;1702;p30"/>
                <p:cNvCxnSpPr/>
                <p:nvPr/>
              </p:nvCxnSpPr>
              <p:spPr>
                <a:xfrm>
                  <a:off x="-83362" y="146481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03" name="Google Shape;1703;p30"/>
                <p:cNvCxnSpPr/>
                <p:nvPr/>
              </p:nvCxnSpPr>
              <p:spPr>
                <a:xfrm>
                  <a:off x="-83362" y="187779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04" name="Google Shape;1704;p30"/>
                <p:cNvCxnSpPr/>
                <p:nvPr/>
              </p:nvCxnSpPr>
              <p:spPr>
                <a:xfrm>
                  <a:off x="-83362" y="2290766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05" name="Google Shape;1705;p30"/>
                <p:cNvCxnSpPr/>
                <p:nvPr/>
              </p:nvCxnSpPr>
              <p:spPr>
                <a:xfrm>
                  <a:off x="-83362" y="270374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06" name="Google Shape;1706;p30"/>
                <p:cNvCxnSpPr/>
                <p:nvPr/>
              </p:nvCxnSpPr>
              <p:spPr>
                <a:xfrm>
                  <a:off x="-83362" y="311671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07" name="Google Shape;1707;p30"/>
                <p:cNvCxnSpPr/>
                <p:nvPr/>
              </p:nvCxnSpPr>
              <p:spPr>
                <a:xfrm>
                  <a:off x="-83362" y="352969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08" name="Google Shape;1708;p30"/>
                <p:cNvCxnSpPr/>
                <p:nvPr/>
              </p:nvCxnSpPr>
              <p:spPr>
                <a:xfrm>
                  <a:off x="-83362" y="394267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09" name="Google Shape;1709;p30"/>
                <p:cNvCxnSpPr/>
                <p:nvPr/>
              </p:nvCxnSpPr>
              <p:spPr>
                <a:xfrm>
                  <a:off x="-83362" y="435564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0" name="Google Shape;1710;p30"/>
                <p:cNvCxnSpPr/>
                <p:nvPr/>
              </p:nvCxnSpPr>
              <p:spPr>
                <a:xfrm>
                  <a:off x="-83362" y="476862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711" name="Google Shape;1711;p30"/>
              <p:cNvCxnSpPr/>
              <p:nvPr/>
            </p:nvCxnSpPr>
            <p:spPr>
              <a:xfrm rot="5400000">
                <a:off x="6502547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2" name="Google Shape;1712;p30"/>
              <p:cNvCxnSpPr/>
              <p:nvPr/>
            </p:nvCxnSpPr>
            <p:spPr>
              <a:xfrm rot="5400000">
                <a:off x="6060662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713" name="Google Shape;1713;p30"/>
          <p:cNvSpPr txBox="1">
            <a:spLocks noGrp="1"/>
          </p:cNvSpPr>
          <p:nvPr>
            <p:ph type="title"/>
          </p:nvPr>
        </p:nvSpPr>
        <p:spPr>
          <a:xfrm>
            <a:off x="5314050" y="1582338"/>
            <a:ext cx="28197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14" name="Google Shape;1714;p30"/>
          <p:cNvSpPr txBox="1">
            <a:spLocks noGrp="1"/>
          </p:cNvSpPr>
          <p:nvPr>
            <p:ph type="subTitle" idx="1"/>
          </p:nvPr>
        </p:nvSpPr>
        <p:spPr>
          <a:xfrm>
            <a:off x="5314025" y="2453262"/>
            <a:ext cx="2819700" cy="11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715" name="Google Shape;1715;p30"/>
          <p:cNvGrpSpPr/>
          <p:nvPr/>
        </p:nvGrpSpPr>
        <p:grpSpPr>
          <a:xfrm rot="-703429">
            <a:off x="-501167" y="2881943"/>
            <a:ext cx="1452969" cy="3257043"/>
            <a:chOff x="1577125" y="951200"/>
            <a:chExt cx="1105750" cy="2478700"/>
          </a:xfrm>
        </p:grpSpPr>
        <p:sp>
          <p:nvSpPr>
            <p:cNvPr id="1716" name="Google Shape;1716;p30"/>
            <p:cNvSpPr/>
            <p:nvPr/>
          </p:nvSpPr>
          <p:spPr>
            <a:xfrm>
              <a:off x="1622850" y="2165100"/>
              <a:ext cx="1060025" cy="1264800"/>
            </a:xfrm>
            <a:custGeom>
              <a:avLst/>
              <a:gdLst/>
              <a:ahLst/>
              <a:cxnLst/>
              <a:rect l="l" t="t" r="r" b="b"/>
              <a:pathLst>
                <a:path w="42401" h="50592" extrusionOk="0">
                  <a:moveTo>
                    <a:pt x="39640" y="1"/>
                  </a:moveTo>
                  <a:cubicBezTo>
                    <a:pt x="39477" y="1"/>
                    <a:pt x="39387" y="188"/>
                    <a:pt x="39486" y="317"/>
                  </a:cubicBezTo>
                  <a:cubicBezTo>
                    <a:pt x="40021" y="1019"/>
                    <a:pt x="40506" y="1757"/>
                    <a:pt x="40883" y="2528"/>
                  </a:cubicBezTo>
                  <a:cubicBezTo>
                    <a:pt x="41068" y="2916"/>
                    <a:pt x="41223" y="3310"/>
                    <a:pt x="41331" y="3708"/>
                  </a:cubicBezTo>
                  <a:cubicBezTo>
                    <a:pt x="41430" y="4108"/>
                    <a:pt x="41474" y="4508"/>
                    <a:pt x="41443" y="4889"/>
                  </a:cubicBezTo>
                  <a:cubicBezTo>
                    <a:pt x="41421" y="5261"/>
                    <a:pt x="41305" y="5620"/>
                    <a:pt x="41107" y="5936"/>
                  </a:cubicBezTo>
                  <a:cubicBezTo>
                    <a:pt x="40931" y="6256"/>
                    <a:pt x="40658" y="6511"/>
                    <a:pt x="40342" y="6743"/>
                  </a:cubicBezTo>
                  <a:cubicBezTo>
                    <a:pt x="39710" y="7197"/>
                    <a:pt x="38872" y="7541"/>
                    <a:pt x="38083" y="7926"/>
                  </a:cubicBezTo>
                  <a:cubicBezTo>
                    <a:pt x="34880" y="9391"/>
                    <a:pt x="31523" y="10571"/>
                    <a:pt x="28216" y="12029"/>
                  </a:cubicBezTo>
                  <a:cubicBezTo>
                    <a:pt x="26569" y="12768"/>
                    <a:pt x="24928" y="13571"/>
                    <a:pt x="23355" y="14530"/>
                  </a:cubicBezTo>
                  <a:cubicBezTo>
                    <a:pt x="22967" y="14779"/>
                    <a:pt x="22566" y="15006"/>
                    <a:pt x="22190" y="15275"/>
                  </a:cubicBezTo>
                  <a:cubicBezTo>
                    <a:pt x="21808" y="15545"/>
                    <a:pt x="21434" y="15789"/>
                    <a:pt x="21045" y="16099"/>
                  </a:cubicBezTo>
                  <a:cubicBezTo>
                    <a:pt x="20285" y="16705"/>
                    <a:pt x="19576" y="17388"/>
                    <a:pt x="18979" y="18215"/>
                  </a:cubicBezTo>
                  <a:cubicBezTo>
                    <a:pt x="18680" y="18627"/>
                    <a:pt x="18406" y="19075"/>
                    <a:pt x="18196" y="19576"/>
                  </a:cubicBezTo>
                  <a:cubicBezTo>
                    <a:pt x="17984" y="20074"/>
                    <a:pt x="17818" y="20620"/>
                    <a:pt x="17781" y="21210"/>
                  </a:cubicBezTo>
                  <a:cubicBezTo>
                    <a:pt x="17741" y="21791"/>
                    <a:pt x="17798" y="22409"/>
                    <a:pt x="18006" y="22969"/>
                  </a:cubicBezTo>
                  <a:cubicBezTo>
                    <a:pt x="18207" y="23523"/>
                    <a:pt x="18511" y="24035"/>
                    <a:pt x="18902" y="24475"/>
                  </a:cubicBezTo>
                  <a:cubicBezTo>
                    <a:pt x="19684" y="25323"/>
                    <a:pt x="20605" y="25815"/>
                    <a:pt x="21447" y="26219"/>
                  </a:cubicBezTo>
                  <a:cubicBezTo>
                    <a:pt x="22299" y="26614"/>
                    <a:pt x="23118" y="26930"/>
                    <a:pt x="23831" y="27304"/>
                  </a:cubicBezTo>
                  <a:lnTo>
                    <a:pt x="24093" y="27446"/>
                  </a:lnTo>
                  <a:lnTo>
                    <a:pt x="24330" y="27601"/>
                  </a:lnTo>
                  <a:cubicBezTo>
                    <a:pt x="24482" y="27711"/>
                    <a:pt x="24658" y="27787"/>
                    <a:pt x="24796" y="27918"/>
                  </a:cubicBezTo>
                  <a:lnTo>
                    <a:pt x="25236" y="28282"/>
                  </a:lnTo>
                  <a:lnTo>
                    <a:pt x="25634" y="28698"/>
                  </a:lnTo>
                  <a:cubicBezTo>
                    <a:pt x="26138" y="29282"/>
                    <a:pt x="26556" y="29955"/>
                    <a:pt x="26870" y="30686"/>
                  </a:cubicBezTo>
                  <a:cubicBezTo>
                    <a:pt x="27182" y="31421"/>
                    <a:pt x="27358" y="32215"/>
                    <a:pt x="27436" y="33016"/>
                  </a:cubicBezTo>
                  <a:cubicBezTo>
                    <a:pt x="27443" y="33217"/>
                    <a:pt x="27478" y="33420"/>
                    <a:pt x="27467" y="33621"/>
                  </a:cubicBezTo>
                  <a:lnTo>
                    <a:pt x="27453" y="34227"/>
                  </a:lnTo>
                  <a:cubicBezTo>
                    <a:pt x="27404" y="34626"/>
                    <a:pt x="27365" y="35031"/>
                    <a:pt x="27254" y="35419"/>
                  </a:cubicBezTo>
                  <a:cubicBezTo>
                    <a:pt x="27053" y="36197"/>
                    <a:pt x="26735" y="36954"/>
                    <a:pt x="26254" y="37605"/>
                  </a:cubicBezTo>
                  <a:cubicBezTo>
                    <a:pt x="25771" y="38265"/>
                    <a:pt x="25155" y="38845"/>
                    <a:pt x="24473" y="39347"/>
                  </a:cubicBezTo>
                  <a:cubicBezTo>
                    <a:pt x="23791" y="39853"/>
                    <a:pt x="23031" y="40269"/>
                    <a:pt x="22245" y="40643"/>
                  </a:cubicBezTo>
                  <a:cubicBezTo>
                    <a:pt x="21455" y="41013"/>
                    <a:pt x="20642" y="41349"/>
                    <a:pt x="19805" y="41647"/>
                  </a:cubicBezTo>
                  <a:cubicBezTo>
                    <a:pt x="16481" y="42868"/>
                    <a:pt x="13041" y="43838"/>
                    <a:pt x="9667" y="45040"/>
                  </a:cubicBezTo>
                  <a:cubicBezTo>
                    <a:pt x="7980" y="45642"/>
                    <a:pt x="6313" y="46321"/>
                    <a:pt x="4708" y="47136"/>
                  </a:cubicBezTo>
                  <a:cubicBezTo>
                    <a:pt x="3099" y="47941"/>
                    <a:pt x="1563" y="48907"/>
                    <a:pt x="152" y="50042"/>
                  </a:cubicBezTo>
                  <a:lnTo>
                    <a:pt x="147" y="50047"/>
                  </a:lnTo>
                  <a:cubicBezTo>
                    <a:pt x="17" y="50157"/>
                    <a:pt x="0" y="50352"/>
                    <a:pt x="111" y="50482"/>
                  </a:cubicBezTo>
                  <a:cubicBezTo>
                    <a:pt x="171" y="50554"/>
                    <a:pt x="259" y="50591"/>
                    <a:pt x="347" y="50591"/>
                  </a:cubicBezTo>
                  <a:cubicBezTo>
                    <a:pt x="417" y="50591"/>
                    <a:pt x="488" y="50568"/>
                    <a:pt x="546" y="50519"/>
                  </a:cubicBezTo>
                  <a:cubicBezTo>
                    <a:pt x="1890" y="49384"/>
                    <a:pt x="3396" y="48450"/>
                    <a:pt x="4967" y="47649"/>
                  </a:cubicBezTo>
                  <a:cubicBezTo>
                    <a:pt x="6546" y="46856"/>
                    <a:pt x="8198" y="46208"/>
                    <a:pt x="9874" y="45626"/>
                  </a:cubicBezTo>
                  <a:cubicBezTo>
                    <a:pt x="13228" y="44463"/>
                    <a:pt x="16697" y="43619"/>
                    <a:pt x="20093" y="42455"/>
                  </a:cubicBezTo>
                  <a:cubicBezTo>
                    <a:pt x="21790" y="41886"/>
                    <a:pt x="23513" y="41255"/>
                    <a:pt x="25087" y="40238"/>
                  </a:cubicBezTo>
                  <a:cubicBezTo>
                    <a:pt x="25871" y="39729"/>
                    <a:pt x="26611" y="39118"/>
                    <a:pt x="27227" y="38375"/>
                  </a:cubicBezTo>
                  <a:cubicBezTo>
                    <a:pt x="27865" y="37631"/>
                    <a:pt x="28321" y="36747"/>
                    <a:pt x="28633" y="35823"/>
                  </a:cubicBezTo>
                  <a:cubicBezTo>
                    <a:pt x="28798" y="35360"/>
                    <a:pt x="28885" y="34881"/>
                    <a:pt x="28976" y="34400"/>
                  </a:cubicBezTo>
                  <a:lnTo>
                    <a:pt x="29049" y="33672"/>
                  </a:lnTo>
                  <a:cubicBezTo>
                    <a:pt x="29077" y="33430"/>
                    <a:pt x="29059" y="33186"/>
                    <a:pt x="29065" y="32941"/>
                  </a:cubicBezTo>
                  <a:cubicBezTo>
                    <a:pt x="29046" y="31966"/>
                    <a:pt x="28895" y="30986"/>
                    <a:pt x="28574" y="30051"/>
                  </a:cubicBezTo>
                  <a:cubicBezTo>
                    <a:pt x="28253" y="29116"/>
                    <a:pt x="27780" y="28224"/>
                    <a:pt x="27152" y="27430"/>
                  </a:cubicBezTo>
                  <a:cubicBezTo>
                    <a:pt x="26545" y="26627"/>
                    <a:pt x="25702" y="25958"/>
                    <a:pt x="24841" y="25459"/>
                  </a:cubicBezTo>
                  <a:cubicBezTo>
                    <a:pt x="23987" y="24981"/>
                    <a:pt x="23148" y="24631"/>
                    <a:pt x="22394" y="24252"/>
                  </a:cubicBezTo>
                  <a:cubicBezTo>
                    <a:pt x="21637" y="23888"/>
                    <a:pt x="20971" y="23487"/>
                    <a:pt x="20542" y="23011"/>
                  </a:cubicBezTo>
                  <a:cubicBezTo>
                    <a:pt x="20137" y="22534"/>
                    <a:pt x="19919" y="21965"/>
                    <a:pt x="19959" y="21363"/>
                  </a:cubicBezTo>
                  <a:cubicBezTo>
                    <a:pt x="19967" y="21060"/>
                    <a:pt x="20058" y="20737"/>
                    <a:pt x="20189" y="20416"/>
                  </a:cubicBezTo>
                  <a:cubicBezTo>
                    <a:pt x="20316" y="20092"/>
                    <a:pt x="20504" y="19769"/>
                    <a:pt x="20723" y="19457"/>
                  </a:cubicBezTo>
                  <a:cubicBezTo>
                    <a:pt x="21159" y="18830"/>
                    <a:pt x="21734" y="18251"/>
                    <a:pt x="22357" y="17737"/>
                  </a:cubicBezTo>
                  <a:cubicBezTo>
                    <a:pt x="22663" y="17486"/>
                    <a:pt x="23031" y="17236"/>
                    <a:pt x="23374" y="16985"/>
                  </a:cubicBezTo>
                  <a:cubicBezTo>
                    <a:pt x="23717" y="16729"/>
                    <a:pt x="24085" y="16501"/>
                    <a:pt x="24440" y="16257"/>
                  </a:cubicBezTo>
                  <a:cubicBezTo>
                    <a:pt x="25883" y="15314"/>
                    <a:pt x="27427" y="14495"/>
                    <a:pt x="29009" y="13725"/>
                  </a:cubicBezTo>
                  <a:cubicBezTo>
                    <a:pt x="32165" y="12170"/>
                    <a:pt x="35494" y="10829"/>
                    <a:pt x="38675" y="9108"/>
                  </a:cubicBezTo>
                  <a:lnTo>
                    <a:pt x="39861" y="8448"/>
                  </a:lnTo>
                  <a:cubicBezTo>
                    <a:pt x="40258" y="8214"/>
                    <a:pt x="40666" y="7957"/>
                    <a:pt x="41047" y="7632"/>
                  </a:cubicBezTo>
                  <a:cubicBezTo>
                    <a:pt x="41826" y="7007"/>
                    <a:pt x="42401" y="5953"/>
                    <a:pt x="42369" y="4922"/>
                  </a:cubicBezTo>
                  <a:cubicBezTo>
                    <a:pt x="42366" y="4411"/>
                    <a:pt x="42256" y="3922"/>
                    <a:pt x="42099" y="3470"/>
                  </a:cubicBezTo>
                  <a:cubicBezTo>
                    <a:pt x="41932" y="3019"/>
                    <a:pt x="41717" y="2600"/>
                    <a:pt x="41480" y="2202"/>
                  </a:cubicBezTo>
                  <a:cubicBezTo>
                    <a:pt x="40993" y="1412"/>
                    <a:pt x="40403" y="717"/>
                    <a:pt x="39784" y="62"/>
                  </a:cubicBezTo>
                  <a:cubicBezTo>
                    <a:pt x="39746" y="23"/>
                    <a:pt x="39695" y="1"/>
                    <a:pt x="39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0"/>
            <p:cNvSpPr/>
            <p:nvPr/>
          </p:nvSpPr>
          <p:spPr>
            <a:xfrm>
              <a:off x="1577125" y="997100"/>
              <a:ext cx="1089250" cy="1261425"/>
            </a:xfrm>
            <a:custGeom>
              <a:avLst/>
              <a:gdLst/>
              <a:ahLst/>
              <a:cxnLst/>
              <a:rect l="l" t="t" r="r" b="b"/>
              <a:pathLst>
                <a:path w="43570" h="50457" extrusionOk="0">
                  <a:moveTo>
                    <a:pt x="10579" y="1"/>
                  </a:moveTo>
                  <a:cubicBezTo>
                    <a:pt x="10527" y="1"/>
                    <a:pt x="10475" y="10"/>
                    <a:pt x="10424" y="29"/>
                  </a:cubicBezTo>
                  <a:cubicBezTo>
                    <a:pt x="10406" y="35"/>
                    <a:pt x="10390" y="40"/>
                    <a:pt x="10373" y="48"/>
                  </a:cubicBezTo>
                  <a:cubicBezTo>
                    <a:pt x="10346" y="61"/>
                    <a:pt x="10320" y="77"/>
                    <a:pt x="10297" y="96"/>
                  </a:cubicBezTo>
                  <a:lnTo>
                    <a:pt x="7504" y="2403"/>
                  </a:lnTo>
                  <a:lnTo>
                    <a:pt x="5243" y="4270"/>
                  </a:lnTo>
                  <a:lnTo>
                    <a:pt x="193" y="8439"/>
                  </a:lnTo>
                  <a:lnTo>
                    <a:pt x="188" y="8442"/>
                  </a:lnTo>
                  <a:cubicBezTo>
                    <a:pt x="151" y="8474"/>
                    <a:pt x="120" y="8512"/>
                    <a:pt x="99" y="8555"/>
                  </a:cubicBezTo>
                  <a:cubicBezTo>
                    <a:pt x="0" y="8714"/>
                    <a:pt x="13" y="8919"/>
                    <a:pt x="132" y="9064"/>
                  </a:cubicBezTo>
                  <a:lnTo>
                    <a:pt x="171" y="9111"/>
                  </a:lnTo>
                  <a:cubicBezTo>
                    <a:pt x="176" y="9118"/>
                    <a:pt x="180" y="9124"/>
                    <a:pt x="186" y="9132"/>
                  </a:cubicBezTo>
                  <a:lnTo>
                    <a:pt x="235" y="9190"/>
                  </a:lnTo>
                  <a:lnTo>
                    <a:pt x="448" y="9447"/>
                  </a:lnTo>
                  <a:cubicBezTo>
                    <a:pt x="457" y="9458"/>
                    <a:pt x="470" y="9463"/>
                    <a:pt x="480" y="9473"/>
                  </a:cubicBezTo>
                  <a:lnTo>
                    <a:pt x="29845" y="43491"/>
                  </a:lnTo>
                  <a:cubicBezTo>
                    <a:pt x="29912" y="43571"/>
                    <a:pt x="30000" y="43631"/>
                    <a:pt x="30100" y="43665"/>
                  </a:cubicBezTo>
                  <a:cubicBezTo>
                    <a:pt x="30110" y="43668"/>
                    <a:pt x="30120" y="43667"/>
                    <a:pt x="30129" y="43670"/>
                  </a:cubicBezTo>
                  <a:lnTo>
                    <a:pt x="32339" y="44885"/>
                  </a:lnTo>
                  <a:lnTo>
                    <a:pt x="32667" y="45065"/>
                  </a:lnTo>
                  <a:lnTo>
                    <a:pt x="33792" y="45684"/>
                  </a:lnTo>
                  <a:lnTo>
                    <a:pt x="34460" y="46052"/>
                  </a:lnTo>
                  <a:lnTo>
                    <a:pt x="35279" y="46503"/>
                  </a:lnTo>
                  <a:lnTo>
                    <a:pt x="35806" y="46793"/>
                  </a:lnTo>
                  <a:lnTo>
                    <a:pt x="36396" y="47118"/>
                  </a:lnTo>
                  <a:lnTo>
                    <a:pt x="37201" y="47560"/>
                  </a:lnTo>
                  <a:lnTo>
                    <a:pt x="37859" y="47922"/>
                  </a:lnTo>
                  <a:lnTo>
                    <a:pt x="39501" y="48825"/>
                  </a:lnTo>
                  <a:lnTo>
                    <a:pt x="40109" y="49160"/>
                  </a:lnTo>
                  <a:lnTo>
                    <a:pt x="40342" y="49288"/>
                  </a:lnTo>
                  <a:lnTo>
                    <a:pt x="40708" y="49489"/>
                  </a:lnTo>
                  <a:cubicBezTo>
                    <a:pt x="41260" y="49793"/>
                    <a:pt x="41694" y="50032"/>
                    <a:pt x="41959" y="50177"/>
                  </a:cubicBezTo>
                  <a:lnTo>
                    <a:pt x="42147" y="50281"/>
                  </a:lnTo>
                  <a:lnTo>
                    <a:pt x="42180" y="50299"/>
                  </a:lnTo>
                  <a:lnTo>
                    <a:pt x="42244" y="50334"/>
                  </a:lnTo>
                  <a:cubicBezTo>
                    <a:pt x="42367" y="50403"/>
                    <a:pt x="42503" y="50445"/>
                    <a:pt x="42643" y="50454"/>
                  </a:cubicBezTo>
                  <a:cubicBezTo>
                    <a:pt x="42661" y="50456"/>
                    <a:pt x="42679" y="50456"/>
                    <a:pt x="42697" y="50456"/>
                  </a:cubicBezTo>
                  <a:cubicBezTo>
                    <a:pt x="42722" y="50456"/>
                    <a:pt x="42747" y="50455"/>
                    <a:pt x="42771" y="50453"/>
                  </a:cubicBezTo>
                  <a:cubicBezTo>
                    <a:pt x="42975" y="50435"/>
                    <a:pt x="43164" y="50341"/>
                    <a:pt x="43302" y="50189"/>
                  </a:cubicBezTo>
                  <a:cubicBezTo>
                    <a:pt x="43487" y="49981"/>
                    <a:pt x="43569" y="49670"/>
                    <a:pt x="43460" y="49330"/>
                  </a:cubicBezTo>
                  <a:lnTo>
                    <a:pt x="43315" y="48879"/>
                  </a:lnTo>
                  <a:lnTo>
                    <a:pt x="42696" y="46967"/>
                  </a:lnTo>
                  <a:lnTo>
                    <a:pt x="39193" y="36123"/>
                  </a:lnTo>
                  <a:cubicBezTo>
                    <a:pt x="39187" y="36107"/>
                    <a:pt x="39180" y="36094"/>
                    <a:pt x="39173" y="36079"/>
                  </a:cubicBezTo>
                  <a:cubicBezTo>
                    <a:pt x="39160" y="35974"/>
                    <a:pt x="39117" y="35875"/>
                    <a:pt x="39051" y="35793"/>
                  </a:cubicBezTo>
                  <a:lnTo>
                    <a:pt x="11254" y="579"/>
                  </a:lnTo>
                  <a:cubicBezTo>
                    <a:pt x="11247" y="566"/>
                    <a:pt x="11240" y="554"/>
                    <a:pt x="11234" y="542"/>
                  </a:cubicBezTo>
                  <a:lnTo>
                    <a:pt x="11022" y="285"/>
                  </a:lnTo>
                  <a:lnTo>
                    <a:pt x="10974" y="225"/>
                  </a:lnTo>
                  <a:cubicBezTo>
                    <a:pt x="10968" y="217"/>
                    <a:pt x="10962" y="213"/>
                    <a:pt x="10956" y="205"/>
                  </a:cubicBezTo>
                  <a:lnTo>
                    <a:pt x="10918" y="159"/>
                  </a:lnTo>
                  <a:cubicBezTo>
                    <a:pt x="10832" y="57"/>
                    <a:pt x="10708" y="1"/>
                    <a:pt x="10579" y="1"/>
                  </a:cubicBez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0"/>
            <p:cNvSpPr/>
            <p:nvPr/>
          </p:nvSpPr>
          <p:spPr>
            <a:xfrm>
              <a:off x="2327525" y="1869300"/>
              <a:ext cx="342525" cy="389850"/>
            </a:xfrm>
            <a:custGeom>
              <a:avLst/>
              <a:gdLst/>
              <a:ahLst/>
              <a:cxnLst/>
              <a:rect l="l" t="t" r="r" b="b"/>
              <a:pathLst>
                <a:path w="13701" h="15594" extrusionOk="0">
                  <a:moveTo>
                    <a:pt x="7217" y="0"/>
                  </a:moveTo>
                  <a:cubicBezTo>
                    <a:pt x="6343" y="0"/>
                    <a:pt x="5490" y="152"/>
                    <a:pt x="4706" y="451"/>
                  </a:cubicBezTo>
                  <a:cubicBezTo>
                    <a:pt x="2266" y="1386"/>
                    <a:pt x="599" y="3683"/>
                    <a:pt x="139" y="6399"/>
                  </a:cubicBezTo>
                  <a:cubicBezTo>
                    <a:pt x="39" y="6985"/>
                    <a:pt x="1" y="7688"/>
                    <a:pt x="539" y="8027"/>
                  </a:cubicBezTo>
                  <a:lnTo>
                    <a:pt x="12271" y="15443"/>
                  </a:lnTo>
                  <a:cubicBezTo>
                    <a:pt x="12436" y="15547"/>
                    <a:pt x="12606" y="15594"/>
                    <a:pt x="12767" y="15594"/>
                  </a:cubicBezTo>
                  <a:cubicBezTo>
                    <a:pt x="13281" y="15594"/>
                    <a:pt x="13700" y="15117"/>
                    <a:pt x="13545" y="14515"/>
                  </a:cubicBezTo>
                  <a:lnTo>
                    <a:pt x="10088" y="1074"/>
                  </a:lnTo>
                  <a:cubicBezTo>
                    <a:pt x="9943" y="511"/>
                    <a:pt x="9417" y="355"/>
                    <a:pt x="8962" y="226"/>
                  </a:cubicBezTo>
                  <a:cubicBezTo>
                    <a:pt x="8483" y="92"/>
                    <a:pt x="8005" y="26"/>
                    <a:pt x="7523" y="7"/>
                  </a:cubicBezTo>
                  <a:cubicBezTo>
                    <a:pt x="7421" y="2"/>
                    <a:pt x="7319" y="0"/>
                    <a:pt x="72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0"/>
            <p:cNvSpPr/>
            <p:nvPr/>
          </p:nvSpPr>
          <p:spPr>
            <a:xfrm>
              <a:off x="2327525" y="1950425"/>
              <a:ext cx="287100" cy="282175"/>
            </a:xfrm>
            <a:custGeom>
              <a:avLst/>
              <a:gdLst/>
              <a:ahLst/>
              <a:cxnLst/>
              <a:rect l="l" t="t" r="r" b="b"/>
              <a:pathLst>
                <a:path w="11484" h="11287" extrusionOk="0">
                  <a:moveTo>
                    <a:pt x="1341" y="1"/>
                  </a:moveTo>
                  <a:cubicBezTo>
                    <a:pt x="745" y="929"/>
                    <a:pt x="333" y="2004"/>
                    <a:pt x="139" y="3154"/>
                  </a:cubicBezTo>
                  <a:cubicBezTo>
                    <a:pt x="39" y="3740"/>
                    <a:pt x="1" y="4443"/>
                    <a:pt x="539" y="4782"/>
                  </a:cubicBezTo>
                  <a:lnTo>
                    <a:pt x="10827" y="11286"/>
                  </a:lnTo>
                  <a:lnTo>
                    <a:pt x="9480" y="10434"/>
                  </a:lnTo>
                  <a:cubicBezTo>
                    <a:pt x="10208" y="10245"/>
                    <a:pt x="10890" y="9908"/>
                    <a:pt x="11484" y="9446"/>
                  </a:cubicBezTo>
                  <a:cubicBezTo>
                    <a:pt x="7794" y="6730"/>
                    <a:pt x="4382" y="3513"/>
                    <a:pt x="1341" y="1"/>
                  </a:cubicBez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0"/>
            <p:cNvSpPr/>
            <p:nvPr/>
          </p:nvSpPr>
          <p:spPr>
            <a:xfrm>
              <a:off x="2564500" y="2152075"/>
              <a:ext cx="105550" cy="107075"/>
            </a:xfrm>
            <a:custGeom>
              <a:avLst/>
              <a:gdLst/>
              <a:ahLst/>
              <a:cxnLst/>
              <a:rect l="l" t="t" r="r" b="b"/>
              <a:pathLst>
                <a:path w="4222" h="4283" extrusionOk="0">
                  <a:moveTo>
                    <a:pt x="3242" y="0"/>
                  </a:moveTo>
                  <a:cubicBezTo>
                    <a:pt x="2936" y="488"/>
                    <a:pt x="2555" y="925"/>
                    <a:pt x="2113" y="1295"/>
                  </a:cubicBezTo>
                  <a:cubicBezTo>
                    <a:pt x="1503" y="1800"/>
                    <a:pt x="781" y="2164"/>
                    <a:pt x="1" y="2368"/>
                  </a:cubicBezTo>
                  <a:lnTo>
                    <a:pt x="2792" y="4132"/>
                  </a:lnTo>
                  <a:cubicBezTo>
                    <a:pt x="2957" y="4236"/>
                    <a:pt x="3127" y="4283"/>
                    <a:pt x="3288" y="4283"/>
                  </a:cubicBezTo>
                  <a:cubicBezTo>
                    <a:pt x="3802" y="4283"/>
                    <a:pt x="4221" y="3806"/>
                    <a:pt x="4066" y="3204"/>
                  </a:cubicBezTo>
                  <a:lnTo>
                    <a:pt x="32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1" name="Google Shape;1721;p30"/>
            <p:cNvSpPr/>
            <p:nvPr/>
          </p:nvSpPr>
          <p:spPr>
            <a:xfrm>
              <a:off x="1642850" y="951400"/>
              <a:ext cx="939775" cy="1119950"/>
            </a:xfrm>
            <a:custGeom>
              <a:avLst/>
              <a:gdLst/>
              <a:ahLst/>
              <a:cxnLst/>
              <a:rect l="l" t="t" r="r" b="b"/>
              <a:pathLst>
                <a:path w="37591" h="44798" extrusionOk="0">
                  <a:moveTo>
                    <a:pt x="11052" y="1"/>
                  </a:moveTo>
                  <a:cubicBezTo>
                    <a:pt x="10969" y="1"/>
                    <a:pt x="10888" y="24"/>
                    <a:pt x="10819" y="75"/>
                  </a:cubicBezTo>
                  <a:lnTo>
                    <a:pt x="221" y="7793"/>
                  </a:lnTo>
                  <a:cubicBezTo>
                    <a:pt x="21" y="7938"/>
                    <a:pt x="1" y="8249"/>
                    <a:pt x="178" y="8480"/>
                  </a:cubicBezTo>
                  <a:lnTo>
                    <a:pt x="27696" y="44576"/>
                  </a:lnTo>
                  <a:cubicBezTo>
                    <a:pt x="27812" y="44727"/>
                    <a:pt x="27968" y="44797"/>
                    <a:pt x="28112" y="44797"/>
                  </a:cubicBezTo>
                  <a:cubicBezTo>
                    <a:pt x="28319" y="44797"/>
                    <a:pt x="28503" y="44654"/>
                    <a:pt x="28513" y="44399"/>
                  </a:cubicBezTo>
                  <a:lnTo>
                    <a:pt x="28641" y="41022"/>
                  </a:lnTo>
                  <a:cubicBezTo>
                    <a:pt x="28657" y="40586"/>
                    <a:pt x="28976" y="40299"/>
                    <a:pt x="29362" y="40299"/>
                  </a:cubicBezTo>
                  <a:cubicBezTo>
                    <a:pt x="29483" y="40299"/>
                    <a:pt x="29610" y="40327"/>
                    <a:pt x="29736" y="40387"/>
                  </a:cubicBezTo>
                  <a:lnTo>
                    <a:pt x="32009" y="41464"/>
                  </a:lnTo>
                  <a:cubicBezTo>
                    <a:pt x="32137" y="41524"/>
                    <a:pt x="32264" y="41552"/>
                    <a:pt x="32384" y="41552"/>
                  </a:cubicBezTo>
                  <a:cubicBezTo>
                    <a:pt x="32824" y="41552"/>
                    <a:pt x="33169" y="41177"/>
                    <a:pt x="33096" y="40663"/>
                  </a:cubicBezTo>
                  <a:lnTo>
                    <a:pt x="32719" y="37975"/>
                  </a:lnTo>
                  <a:cubicBezTo>
                    <a:pt x="32647" y="37469"/>
                    <a:pt x="32984" y="37086"/>
                    <a:pt x="33430" y="37086"/>
                  </a:cubicBezTo>
                  <a:cubicBezTo>
                    <a:pt x="33514" y="37086"/>
                    <a:pt x="33602" y="37099"/>
                    <a:pt x="33692" y="37128"/>
                  </a:cubicBezTo>
                  <a:lnTo>
                    <a:pt x="36916" y="38168"/>
                  </a:lnTo>
                  <a:cubicBezTo>
                    <a:pt x="36968" y="38185"/>
                    <a:pt x="37017" y="38192"/>
                    <a:pt x="37064" y="38192"/>
                  </a:cubicBezTo>
                  <a:cubicBezTo>
                    <a:pt x="37400" y="38192"/>
                    <a:pt x="37590" y="37792"/>
                    <a:pt x="37353" y="37451"/>
                  </a:cubicBezTo>
                  <a:lnTo>
                    <a:pt x="11487" y="243"/>
                  </a:lnTo>
                  <a:cubicBezTo>
                    <a:pt x="11378" y="87"/>
                    <a:pt x="11211" y="1"/>
                    <a:pt x="11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2" name="Google Shape;1722;p30"/>
            <p:cNvSpPr/>
            <p:nvPr/>
          </p:nvSpPr>
          <p:spPr>
            <a:xfrm>
              <a:off x="1642850" y="1091950"/>
              <a:ext cx="726425" cy="979400"/>
            </a:xfrm>
            <a:custGeom>
              <a:avLst/>
              <a:gdLst/>
              <a:ahLst/>
              <a:cxnLst/>
              <a:rect l="l" t="t" r="r" b="b"/>
              <a:pathLst>
                <a:path w="29057" h="39176" extrusionOk="0">
                  <a:moveTo>
                    <a:pt x="3202" y="0"/>
                  </a:moveTo>
                  <a:lnTo>
                    <a:pt x="221" y="2171"/>
                  </a:lnTo>
                  <a:cubicBezTo>
                    <a:pt x="21" y="2316"/>
                    <a:pt x="1" y="2627"/>
                    <a:pt x="178" y="2858"/>
                  </a:cubicBezTo>
                  <a:lnTo>
                    <a:pt x="27696" y="38954"/>
                  </a:lnTo>
                  <a:cubicBezTo>
                    <a:pt x="27812" y="39106"/>
                    <a:pt x="27967" y="39176"/>
                    <a:pt x="28112" y="39176"/>
                  </a:cubicBezTo>
                  <a:cubicBezTo>
                    <a:pt x="28319" y="39176"/>
                    <a:pt x="28503" y="39032"/>
                    <a:pt x="28513" y="38777"/>
                  </a:cubicBezTo>
                  <a:lnTo>
                    <a:pt x="28641" y="35400"/>
                  </a:lnTo>
                  <a:cubicBezTo>
                    <a:pt x="28653" y="35088"/>
                    <a:pt x="28820" y="34853"/>
                    <a:pt x="29056" y="34744"/>
                  </a:cubicBezTo>
                  <a:lnTo>
                    <a:pt x="3202" y="0"/>
                  </a:ln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0"/>
            <p:cNvSpPr/>
            <p:nvPr/>
          </p:nvSpPr>
          <p:spPr>
            <a:xfrm>
              <a:off x="1840075" y="951400"/>
              <a:ext cx="742550" cy="954825"/>
            </a:xfrm>
            <a:custGeom>
              <a:avLst/>
              <a:gdLst/>
              <a:ahLst/>
              <a:cxnLst/>
              <a:rect l="l" t="t" r="r" b="b"/>
              <a:pathLst>
                <a:path w="29702" h="38193" extrusionOk="0">
                  <a:moveTo>
                    <a:pt x="3163" y="1"/>
                  </a:moveTo>
                  <a:cubicBezTo>
                    <a:pt x="3080" y="1"/>
                    <a:pt x="2999" y="24"/>
                    <a:pt x="2930" y="75"/>
                  </a:cubicBezTo>
                  <a:lnTo>
                    <a:pt x="1" y="2207"/>
                  </a:lnTo>
                  <a:lnTo>
                    <a:pt x="25209" y="37165"/>
                  </a:lnTo>
                  <a:cubicBezTo>
                    <a:pt x="25309" y="37114"/>
                    <a:pt x="25422" y="37086"/>
                    <a:pt x="25543" y="37086"/>
                  </a:cubicBezTo>
                  <a:cubicBezTo>
                    <a:pt x="25626" y="37086"/>
                    <a:pt x="25713" y="37100"/>
                    <a:pt x="25803" y="37128"/>
                  </a:cubicBezTo>
                  <a:lnTo>
                    <a:pt x="29027" y="38168"/>
                  </a:lnTo>
                  <a:cubicBezTo>
                    <a:pt x="29079" y="38185"/>
                    <a:pt x="29128" y="38192"/>
                    <a:pt x="29175" y="38192"/>
                  </a:cubicBezTo>
                  <a:cubicBezTo>
                    <a:pt x="29511" y="38192"/>
                    <a:pt x="29701" y="37792"/>
                    <a:pt x="29464" y="37451"/>
                  </a:cubicBezTo>
                  <a:lnTo>
                    <a:pt x="3598" y="243"/>
                  </a:lnTo>
                  <a:cubicBezTo>
                    <a:pt x="3489" y="87"/>
                    <a:pt x="3322" y="1"/>
                    <a:pt x="3163" y="1"/>
                  </a:cubicBez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0"/>
            <p:cNvSpPr/>
            <p:nvPr/>
          </p:nvSpPr>
          <p:spPr>
            <a:xfrm>
              <a:off x="2564500" y="2186575"/>
              <a:ext cx="105550" cy="72575"/>
            </a:xfrm>
            <a:custGeom>
              <a:avLst/>
              <a:gdLst/>
              <a:ahLst/>
              <a:cxnLst/>
              <a:rect l="l" t="t" r="r" b="b"/>
              <a:pathLst>
                <a:path w="4222" h="2903" extrusionOk="0">
                  <a:moveTo>
                    <a:pt x="2005" y="0"/>
                  </a:moveTo>
                  <a:cubicBezTo>
                    <a:pt x="1411" y="462"/>
                    <a:pt x="729" y="799"/>
                    <a:pt x="1" y="988"/>
                  </a:cubicBezTo>
                  <a:lnTo>
                    <a:pt x="1348" y="1840"/>
                  </a:lnTo>
                  <a:lnTo>
                    <a:pt x="1514" y="1944"/>
                  </a:lnTo>
                  <a:lnTo>
                    <a:pt x="1551" y="1968"/>
                  </a:lnTo>
                  <a:lnTo>
                    <a:pt x="1727" y="2079"/>
                  </a:lnTo>
                  <a:lnTo>
                    <a:pt x="2208" y="2383"/>
                  </a:lnTo>
                  <a:lnTo>
                    <a:pt x="2326" y="2458"/>
                  </a:lnTo>
                  <a:lnTo>
                    <a:pt x="2420" y="2517"/>
                  </a:lnTo>
                  <a:lnTo>
                    <a:pt x="2698" y="2693"/>
                  </a:lnTo>
                  <a:lnTo>
                    <a:pt x="2730" y="2712"/>
                  </a:lnTo>
                  <a:lnTo>
                    <a:pt x="2792" y="2752"/>
                  </a:lnTo>
                  <a:cubicBezTo>
                    <a:pt x="2957" y="2856"/>
                    <a:pt x="3127" y="2903"/>
                    <a:pt x="3288" y="2903"/>
                  </a:cubicBezTo>
                  <a:cubicBezTo>
                    <a:pt x="3802" y="2903"/>
                    <a:pt x="4221" y="2426"/>
                    <a:pt x="4066" y="1824"/>
                  </a:cubicBezTo>
                  <a:lnTo>
                    <a:pt x="3948" y="1364"/>
                  </a:lnTo>
                  <a:cubicBezTo>
                    <a:pt x="3292" y="925"/>
                    <a:pt x="2644" y="470"/>
                    <a:pt x="2005" y="0"/>
                  </a:cubicBez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5" name="Google Shape;1725;p30"/>
            <p:cNvSpPr/>
            <p:nvPr/>
          </p:nvSpPr>
          <p:spPr>
            <a:xfrm>
              <a:off x="1642475" y="951200"/>
              <a:ext cx="297200" cy="225025"/>
            </a:xfrm>
            <a:custGeom>
              <a:avLst/>
              <a:gdLst/>
              <a:ahLst/>
              <a:cxnLst/>
              <a:rect l="l" t="t" r="r" b="b"/>
              <a:pathLst>
                <a:path w="11888" h="9001" extrusionOk="0">
                  <a:moveTo>
                    <a:pt x="11092" y="0"/>
                  </a:moveTo>
                  <a:cubicBezTo>
                    <a:pt x="11001" y="0"/>
                    <a:pt x="10909" y="28"/>
                    <a:pt x="10831" y="85"/>
                  </a:cubicBezTo>
                  <a:lnTo>
                    <a:pt x="242" y="7796"/>
                  </a:lnTo>
                  <a:cubicBezTo>
                    <a:pt x="44" y="7941"/>
                    <a:pt x="0" y="8218"/>
                    <a:pt x="145" y="8417"/>
                  </a:cubicBezTo>
                  <a:lnTo>
                    <a:pt x="437" y="8817"/>
                  </a:lnTo>
                  <a:cubicBezTo>
                    <a:pt x="523" y="8937"/>
                    <a:pt x="659" y="9001"/>
                    <a:pt x="796" y="9001"/>
                  </a:cubicBezTo>
                  <a:cubicBezTo>
                    <a:pt x="887" y="9001"/>
                    <a:pt x="978" y="8973"/>
                    <a:pt x="1058" y="8916"/>
                  </a:cubicBezTo>
                  <a:lnTo>
                    <a:pt x="11646" y="1204"/>
                  </a:lnTo>
                  <a:cubicBezTo>
                    <a:pt x="11844" y="1059"/>
                    <a:pt x="11888" y="782"/>
                    <a:pt x="11743" y="584"/>
                  </a:cubicBezTo>
                  <a:lnTo>
                    <a:pt x="11452" y="182"/>
                  </a:lnTo>
                  <a:cubicBezTo>
                    <a:pt x="11365" y="63"/>
                    <a:pt x="11229" y="0"/>
                    <a:pt x="11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26" name="Google Shape;1726;p30"/>
          <p:cNvSpPr/>
          <p:nvPr/>
        </p:nvSpPr>
        <p:spPr>
          <a:xfrm rot="9019462" flipH="1">
            <a:off x="6499655" y="-1245482"/>
            <a:ext cx="3114317" cy="2763451"/>
          </a:xfrm>
          <a:custGeom>
            <a:avLst/>
            <a:gdLst/>
            <a:ahLst/>
            <a:cxnLst/>
            <a:rect l="l" t="t" r="r" b="b"/>
            <a:pathLst>
              <a:path w="125126" h="111029" extrusionOk="0">
                <a:moveTo>
                  <a:pt x="64572" y="0"/>
                </a:moveTo>
                <a:cubicBezTo>
                  <a:pt x="63677" y="0"/>
                  <a:pt x="62783" y="116"/>
                  <a:pt x="61917" y="355"/>
                </a:cubicBezTo>
                <a:cubicBezTo>
                  <a:pt x="58261" y="1364"/>
                  <a:pt x="55292" y="4531"/>
                  <a:pt x="54520" y="8244"/>
                </a:cubicBezTo>
                <a:cubicBezTo>
                  <a:pt x="53505" y="13125"/>
                  <a:pt x="56063" y="18149"/>
                  <a:pt x="55407" y="23090"/>
                </a:cubicBezTo>
                <a:cubicBezTo>
                  <a:pt x="55028" y="25941"/>
                  <a:pt x="53481" y="28690"/>
                  <a:pt x="51037" y="30205"/>
                </a:cubicBezTo>
                <a:cubicBezTo>
                  <a:pt x="49595" y="31098"/>
                  <a:pt x="47855" y="31537"/>
                  <a:pt x="46108" y="31537"/>
                </a:cubicBezTo>
                <a:cubicBezTo>
                  <a:pt x="43482" y="31537"/>
                  <a:pt x="40841" y="30546"/>
                  <a:pt x="39172" y="28616"/>
                </a:cubicBezTo>
                <a:cubicBezTo>
                  <a:pt x="37308" y="26462"/>
                  <a:pt x="36160" y="23733"/>
                  <a:pt x="34135" y="21728"/>
                </a:cubicBezTo>
                <a:cubicBezTo>
                  <a:pt x="32095" y="19710"/>
                  <a:pt x="29231" y="18682"/>
                  <a:pt x="26365" y="18682"/>
                </a:cubicBezTo>
                <a:cubicBezTo>
                  <a:pt x="24225" y="18682"/>
                  <a:pt x="22085" y="19254"/>
                  <a:pt x="20284" y="20414"/>
                </a:cubicBezTo>
                <a:cubicBezTo>
                  <a:pt x="16071" y="23125"/>
                  <a:pt x="14003" y="28689"/>
                  <a:pt x="15209" y="33552"/>
                </a:cubicBezTo>
                <a:cubicBezTo>
                  <a:pt x="16263" y="37806"/>
                  <a:pt x="19526" y="41750"/>
                  <a:pt x="18656" y="46046"/>
                </a:cubicBezTo>
                <a:cubicBezTo>
                  <a:pt x="18114" y="48725"/>
                  <a:pt x="15924" y="51113"/>
                  <a:pt x="13704" y="52596"/>
                </a:cubicBezTo>
                <a:cubicBezTo>
                  <a:pt x="11184" y="54278"/>
                  <a:pt x="8931" y="55545"/>
                  <a:pt x="6752" y="57829"/>
                </a:cubicBezTo>
                <a:cubicBezTo>
                  <a:pt x="2138" y="62664"/>
                  <a:pt x="0" y="70071"/>
                  <a:pt x="2346" y="76332"/>
                </a:cubicBezTo>
                <a:cubicBezTo>
                  <a:pt x="4479" y="82019"/>
                  <a:pt x="11314" y="87124"/>
                  <a:pt x="17730" y="87124"/>
                </a:cubicBezTo>
                <a:cubicBezTo>
                  <a:pt x="19292" y="87124"/>
                  <a:pt x="20830" y="86821"/>
                  <a:pt x="22269" y="86151"/>
                </a:cubicBezTo>
                <a:cubicBezTo>
                  <a:pt x="24431" y="85143"/>
                  <a:pt x="26325" y="83623"/>
                  <a:pt x="28494" y="82631"/>
                </a:cubicBezTo>
                <a:cubicBezTo>
                  <a:pt x="29695" y="82082"/>
                  <a:pt x="31051" y="81716"/>
                  <a:pt x="32365" y="81716"/>
                </a:cubicBezTo>
                <a:cubicBezTo>
                  <a:pt x="33424" y="81716"/>
                  <a:pt x="34455" y="81954"/>
                  <a:pt x="35354" y="82524"/>
                </a:cubicBezTo>
                <a:cubicBezTo>
                  <a:pt x="36848" y="83470"/>
                  <a:pt x="37717" y="85186"/>
                  <a:pt x="38033" y="86926"/>
                </a:cubicBezTo>
                <a:cubicBezTo>
                  <a:pt x="38796" y="91122"/>
                  <a:pt x="36954" y="95267"/>
                  <a:pt x="37225" y="99505"/>
                </a:cubicBezTo>
                <a:cubicBezTo>
                  <a:pt x="37583" y="105099"/>
                  <a:pt x="42248" y="110092"/>
                  <a:pt x="47793" y="110907"/>
                </a:cubicBezTo>
                <a:cubicBezTo>
                  <a:pt x="48347" y="110989"/>
                  <a:pt x="48904" y="111028"/>
                  <a:pt x="49461" y="111028"/>
                </a:cubicBezTo>
                <a:cubicBezTo>
                  <a:pt x="54473" y="111028"/>
                  <a:pt x="59418" y="107820"/>
                  <a:pt x="61347" y="103159"/>
                </a:cubicBezTo>
                <a:cubicBezTo>
                  <a:pt x="62543" y="100267"/>
                  <a:pt x="62653" y="97032"/>
                  <a:pt x="63718" y="94090"/>
                </a:cubicBezTo>
                <a:cubicBezTo>
                  <a:pt x="64728" y="91296"/>
                  <a:pt x="67118" y="88595"/>
                  <a:pt x="70022" y="88595"/>
                </a:cubicBezTo>
                <a:cubicBezTo>
                  <a:pt x="70176" y="88595"/>
                  <a:pt x="70332" y="88603"/>
                  <a:pt x="70489" y="88618"/>
                </a:cubicBezTo>
                <a:cubicBezTo>
                  <a:pt x="72921" y="88861"/>
                  <a:pt x="74769" y="90938"/>
                  <a:pt x="75908" y="93101"/>
                </a:cubicBezTo>
                <a:cubicBezTo>
                  <a:pt x="77049" y="95262"/>
                  <a:pt x="77762" y="97673"/>
                  <a:pt x="79264" y="99603"/>
                </a:cubicBezTo>
                <a:cubicBezTo>
                  <a:pt x="81488" y="102460"/>
                  <a:pt x="85222" y="103857"/>
                  <a:pt x="88852" y="103857"/>
                </a:cubicBezTo>
                <a:cubicBezTo>
                  <a:pt x="88993" y="103857"/>
                  <a:pt x="89133" y="103855"/>
                  <a:pt x="89274" y="103851"/>
                </a:cubicBezTo>
                <a:cubicBezTo>
                  <a:pt x="93035" y="103739"/>
                  <a:pt x="96641" y="102290"/>
                  <a:pt x="99915" y="100436"/>
                </a:cubicBezTo>
                <a:cubicBezTo>
                  <a:pt x="102345" y="99059"/>
                  <a:pt x="104701" y="97389"/>
                  <a:pt x="106229" y="95050"/>
                </a:cubicBezTo>
                <a:cubicBezTo>
                  <a:pt x="107755" y="92710"/>
                  <a:pt x="108314" y="89584"/>
                  <a:pt x="107051" y="87092"/>
                </a:cubicBezTo>
                <a:cubicBezTo>
                  <a:pt x="105386" y="83808"/>
                  <a:pt x="101075" y="82338"/>
                  <a:pt x="99856" y="78863"/>
                </a:cubicBezTo>
                <a:cubicBezTo>
                  <a:pt x="97909" y="73314"/>
                  <a:pt x="103258" y="67056"/>
                  <a:pt x="108181" y="65322"/>
                </a:cubicBezTo>
                <a:cubicBezTo>
                  <a:pt x="111853" y="64029"/>
                  <a:pt x="116040" y="64375"/>
                  <a:pt x="119476" y="62547"/>
                </a:cubicBezTo>
                <a:cubicBezTo>
                  <a:pt x="122986" y="60679"/>
                  <a:pt x="125125" y="56521"/>
                  <a:pt x="124606" y="52580"/>
                </a:cubicBezTo>
                <a:cubicBezTo>
                  <a:pt x="123534" y="44459"/>
                  <a:pt x="113365" y="43769"/>
                  <a:pt x="110274" y="37100"/>
                </a:cubicBezTo>
                <a:cubicBezTo>
                  <a:pt x="108101" y="32413"/>
                  <a:pt x="110142" y="26197"/>
                  <a:pt x="114071" y="23119"/>
                </a:cubicBezTo>
                <a:cubicBezTo>
                  <a:pt x="114603" y="22702"/>
                  <a:pt x="115226" y="22234"/>
                  <a:pt x="115259" y="21559"/>
                </a:cubicBezTo>
                <a:cubicBezTo>
                  <a:pt x="115305" y="20657"/>
                  <a:pt x="114472" y="19682"/>
                  <a:pt x="113551" y="18825"/>
                </a:cubicBezTo>
                <a:cubicBezTo>
                  <a:pt x="112812" y="18137"/>
                  <a:pt x="112017" y="17526"/>
                  <a:pt x="111575" y="17090"/>
                </a:cubicBezTo>
                <a:cubicBezTo>
                  <a:pt x="107059" y="12636"/>
                  <a:pt x="101987" y="8419"/>
                  <a:pt x="98073" y="3414"/>
                </a:cubicBezTo>
                <a:cubicBezTo>
                  <a:pt x="97904" y="3200"/>
                  <a:pt x="97708" y="2968"/>
                  <a:pt x="97438" y="2938"/>
                </a:cubicBezTo>
                <a:cubicBezTo>
                  <a:pt x="97418" y="2936"/>
                  <a:pt x="97398" y="2935"/>
                  <a:pt x="97378" y="2935"/>
                </a:cubicBezTo>
                <a:cubicBezTo>
                  <a:pt x="97098" y="2935"/>
                  <a:pt x="96855" y="3155"/>
                  <a:pt x="96653" y="3359"/>
                </a:cubicBezTo>
                <a:cubicBezTo>
                  <a:pt x="94180" y="5862"/>
                  <a:pt x="91688" y="7938"/>
                  <a:pt x="88896" y="10060"/>
                </a:cubicBezTo>
                <a:cubicBezTo>
                  <a:pt x="86954" y="11536"/>
                  <a:pt x="84702" y="13029"/>
                  <a:pt x="82238" y="13029"/>
                </a:cubicBezTo>
                <a:cubicBezTo>
                  <a:pt x="81724" y="13029"/>
                  <a:pt x="81201" y="12964"/>
                  <a:pt x="80670" y="12821"/>
                </a:cubicBezTo>
                <a:cubicBezTo>
                  <a:pt x="76510" y="11696"/>
                  <a:pt x="75233" y="6502"/>
                  <a:pt x="72315" y="3331"/>
                </a:cubicBezTo>
                <a:cubicBezTo>
                  <a:pt x="70355" y="1201"/>
                  <a:pt x="67459" y="0"/>
                  <a:pt x="645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7" name="Google Shape;1727;p30"/>
          <p:cNvSpPr/>
          <p:nvPr/>
        </p:nvSpPr>
        <p:spPr>
          <a:xfrm>
            <a:off x="-270779" y="3"/>
            <a:ext cx="1502625" cy="1260652"/>
          </a:xfrm>
          <a:custGeom>
            <a:avLst/>
            <a:gdLst/>
            <a:ahLst/>
            <a:cxnLst/>
            <a:rect l="l" t="t" r="r" b="b"/>
            <a:pathLst>
              <a:path w="45742" h="38376" extrusionOk="0">
                <a:moveTo>
                  <a:pt x="19361" y="24932"/>
                </a:moveTo>
                <a:cubicBezTo>
                  <a:pt x="19465" y="24932"/>
                  <a:pt x="19570" y="24937"/>
                  <a:pt x="19673" y="24944"/>
                </a:cubicBezTo>
                <a:cubicBezTo>
                  <a:pt x="20499" y="24997"/>
                  <a:pt x="21223" y="25325"/>
                  <a:pt x="21842" y="25875"/>
                </a:cubicBezTo>
                <a:cubicBezTo>
                  <a:pt x="22439" y="26436"/>
                  <a:pt x="22908" y="27180"/>
                  <a:pt x="23139" y="27996"/>
                </a:cubicBezTo>
                <a:cubicBezTo>
                  <a:pt x="23371" y="28729"/>
                  <a:pt x="23389" y="29503"/>
                  <a:pt x="23242" y="30263"/>
                </a:cubicBezTo>
                <a:cubicBezTo>
                  <a:pt x="22805" y="30365"/>
                  <a:pt x="22364" y="30438"/>
                  <a:pt x="21919" y="30483"/>
                </a:cubicBezTo>
                <a:cubicBezTo>
                  <a:pt x="21641" y="30509"/>
                  <a:pt x="21364" y="30524"/>
                  <a:pt x="21089" y="30524"/>
                </a:cubicBezTo>
                <a:cubicBezTo>
                  <a:pt x="20466" y="30524"/>
                  <a:pt x="19852" y="30452"/>
                  <a:pt x="19264" y="30296"/>
                </a:cubicBezTo>
                <a:cubicBezTo>
                  <a:pt x="18414" y="30070"/>
                  <a:pt x="17582" y="29685"/>
                  <a:pt x="16974" y="29149"/>
                </a:cubicBezTo>
                <a:cubicBezTo>
                  <a:pt x="16663" y="28887"/>
                  <a:pt x="16429" y="28580"/>
                  <a:pt x="16290" y="28259"/>
                </a:cubicBezTo>
                <a:cubicBezTo>
                  <a:pt x="16156" y="27938"/>
                  <a:pt x="16077" y="27605"/>
                  <a:pt x="16138" y="27244"/>
                </a:cubicBezTo>
                <a:cubicBezTo>
                  <a:pt x="16220" y="26485"/>
                  <a:pt x="16634" y="25875"/>
                  <a:pt x="17314" y="25469"/>
                </a:cubicBezTo>
                <a:cubicBezTo>
                  <a:pt x="17899" y="25115"/>
                  <a:pt x="18637" y="24932"/>
                  <a:pt x="19361" y="24932"/>
                </a:cubicBezTo>
                <a:close/>
                <a:moveTo>
                  <a:pt x="45087" y="1"/>
                </a:moveTo>
                <a:cubicBezTo>
                  <a:pt x="43175" y="1"/>
                  <a:pt x="41253" y="430"/>
                  <a:pt x="39532" y="1282"/>
                </a:cubicBezTo>
                <a:cubicBezTo>
                  <a:pt x="37709" y="2187"/>
                  <a:pt x="36046" y="3454"/>
                  <a:pt x="34765" y="5058"/>
                </a:cubicBezTo>
                <a:lnTo>
                  <a:pt x="34286" y="5662"/>
                </a:lnTo>
                <a:lnTo>
                  <a:pt x="33860" y="6304"/>
                </a:lnTo>
                <a:lnTo>
                  <a:pt x="33647" y="6625"/>
                </a:lnTo>
                <a:cubicBezTo>
                  <a:pt x="33581" y="6737"/>
                  <a:pt x="33522" y="6851"/>
                  <a:pt x="33460" y="6964"/>
                </a:cubicBezTo>
                <a:lnTo>
                  <a:pt x="33091" y="7644"/>
                </a:lnTo>
                <a:cubicBezTo>
                  <a:pt x="32665" y="8582"/>
                  <a:pt x="32288" y="9557"/>
                  <a:pt x="32107" y="10584"/>
                </a:cubicBezTo>
                <a:cubicBezTo>
                  <a:pt x="31680" y="12628"/>
                  <a:pt x="31826" y="14684"/>
                  <a:pt x="31964" y="16654"/>
                </a:cubicBezTo>
                <a:cubicBezTo>
                  <a:pt x="32108" y="18623"/>
                  <a:pt x="32278" y="20577"/>
                  <a:pt x="31985" y="22402"/>
                </a:cubicBezTo>
                <a:cubicBezTo>
                  <a:pt x="31838" y="23316"/>
                  <a:pt x="31554" y="24191"/>
                  <a:pt x="31133" y="24985"/>
                </a:cubicBezTo>
                <a:cubicBezTo>
                  <a:pt x="30712" y="25777"/>
                  <a:pt x="30144" y="26485"/>
                  <a:pt x="29469" y="27098"/>
                </a:cubicBezTo>
                <a:cubicBezTo>
                  <a:pt x="28796" y="27712"/>
                  <a:pt x="28016" y="28231"/>
                  <a:pt x="27188" y="28683"/>
                </a:cubicBezTo>
                <a:cubicBezTo>
                  <a:pt x="26467" y="29071"/>
                  <a:pt x="25706" y="29437"/>
                  <a:pt x="24944" y="29732"/>
                </a:cubicBezTo>
                <a:cubicBezTo>
                  <a:pt x="24956" y="29561"/>
                  <a:pt x="24962" y="29389"/>
                  <a:pt x="24961" y="29214"/>
                </a:cubicBezTo>
                <a:cubicBezTo>
                  <a:pt x="24949" y="28646"/>
                  <a:pt x="24864" y="28083"/>
                  <a:pt x="24707" y="27538"/>
                </a:cubicBezTo>
                <a:cubicBezTo>
                  <a:pt x="24401" y="26451"/>
                  <a:pt x="23796" y="25453"/>
                  <a:pt x="22957" y="24659"/>
                </a:cubicBezTo>
                <a:cubicBezTo>
                  <a:pt x="22524" y="24262"/>
                  <a:pt x="22030" y="23940"/>
                  <a:pt x="21493" y="23702"/>
                </a:cubicBezTo>
                <a:cubicBezTo>
                  <a:pt x="20951" y="23459"/>
                  <a:pt x="20361" y="23324"/>
                  <a:pt x="19789" y="23288"/>
                </a:cubicBezTo>
                <a:cubicBezTo>
                  <a:pt x="19651" y="23279"/>
                  <a:pt x="19515" y="23275"/>
                  <a:pt x="19377" y="23275"/>
                </a:cubicBezTo>
                <a:cubicBezTo>
                  <a:pt x="18368" y="23275"/>
                  <a:pt x="17362" y="23515"/>
                  <a:pt x="16457" y="24057"/>
                </a:cubicBezTo>
                <a:cubicBezTo>
                  <a:pt x="15947" y="24366"/>
                  <a:pt x="15476" y="24787"/>
                  <a:pt x="15128" y="25314"/>
                </a:cubicBezTo>
                <a:cubicBezTo>
                  <a:pt x="15039" y="25443"/>
                  <a:pt x="14970" y="25586"/>
                  <a:pt x="14892" y="25724"/>
                </a:cubicBezTo>
                <a:cubicBezTo>
                  <a:pt x="14818" y="25863"/>
                  <a:pt x="14770" y="26014"/>
                  <a:pt x="14709" y="26159"/>
                </a:cubicBezTo>
                <a:cubicBezTo>
                  <a:pt x="14649" y="26304"/>
                  <a:pt x="14627" y="26455"/>
                  <a:pt x="14588" y="26604"/>
                </a:cubicBezTo>
                <a:cubicBezTo>
                  <a:pt x="14554" y="26754"/>
                  <a:pt x="14512" y="26898"/>
                  <a:pt x="14506" y="27059"/>
                </a:cubicBezTo>
                <a:cubicBezTo>
                  <a:pt x="14411" y="27679"/>
                  <a:pt x="14540" y="28355"/>
                  <a:pt x="14796" y="28932"/>
                </a:cubicBezTo>
                <a:cubicBezTo>
                  <a:pt x="15056" y="29513"/>
                  <a:pt x="15453" y="30001"/>
                  <a:pt x="15895" y="30376"/>
                </a:cubicBezTo>
                <a:cubicBezTo>
                  <a:pt x="16781" y="31141"/>
                  <a:pt x="17802" y="31585"/>
                  <a:pt x="18853" y="31865"/>
                </a:cubicBezTo>
                <a:cubicBezTo>
                  <a:pt x="19562" y="32052"/>
                  <a:pt x="20288" y="32134"/>
                  <a:pt x="21007" y="32134"/>
                </a:cubicBezTo>
                <a:cubicBezTo>
                  <a:pt x="21364" y="32134"/>
                  <a:pt x="21723" y="32114"/>
                  <a:pt x="22079" y="32075"/>
                </a:cubicBezTo>
                <a:cubicBezTo>
                  <a:pt x="22255" y="32056"/>
                  <a:pt x="22430" y="32033"/>
                  <a:pt x="22604" y="32007"/>
                </a:cubicBezTo>
                <a:lnTo>
                  <a:pt x="22604" y="32007"/>
                </a:lnTo>
                <a:cubicBezTo>
                  <a:pt x="22442" y="32304"/>
                  <a:pt x="22260" y="32591"/>
                  <a:pt x="22058" y="32863"/>
                </a:cubicBezTo>
                <a:cubicBezTo>
                  <a:pt x="20980" y="34309"/>
                  <a:pt x="19391" y="35325"/>
                  <a:pt x="17626" y="35960"/>
                </a:cubicBezTo>
                <a:cubicBezTo>
                  <a:pt x="15861" y="36602"/>
                  <a:pt x="13935" y="36892"/>
                  <a:pt x="12005" y="37080"/>
                </a:cubicBezTo>
                <a:cubicBezTo>
                  <a:pt x="11039" y="37166"/>
                  <a:pt x="10071" y="37211"/>
                  <a:pt x="9098" y="37216"/>
                </a:cubicBezTo>
                <a:cubicBezTo>
                  <a:pt x="8970" y="37217"/>
                  <a:pt x="8841" y="37218"/>
                  <a:pt x="8712" y="37218"/>
                </a:cubicBezTo>
                <a:cubicBezTo>
                  <a:pt x="7869" y="37218"/>
                  <a:pt x="7025" y="37186"/>
                  <a:pt x="6182" y="37122"/>
                </a:cubicBezTo>
                <a:cubicBezTo>
                  <a:pt x="4239" y="36971"/>
                  <a:pt x="2308" y="36649"/>
                  <a:pt x="404" y="36190"/>
                </a:cubicBezTo>
                <a:cubicBezTo>
                  <a:pt x="381" y="36184"/>
                  <a:pt x="357" y="36181"/>
                  <a:pt x="333" y="36181"/>
                </a:cubicBezTo>
                <a:cubicBezTo>
                  <a:pt x="332" y="36181"/>
                  <a:pt x="331" y="36181"/>
                  <a:pt x="330" y="36181"/>
                </a:cubicBezTo>
                <a:cubicBezTo>
                  <a:pt x="178" y="36181"/>
                  <a:pt x="49" y="36290"/>
                  <a:pt x="25" y="36440"/>
                </a:cubicBezTo>
                <a:cubicBezTo>
                  <a:pt x="0" y="36590"/>
                  <a:pt x="89" y="36736"/>
                  <a:pt x="234" y="36783"/>
                </a:cubicBezTo>
                <a:cubicBezTo>
                  <a:pt x="2130" y="37405"/>
                  <a:pt x="4094" y="37833"/>
                  <a:pt x="6080" y="38095"/>
                </a:cubicBezTo>
                <a:cubicBezTo>
                  <a:pt x="7074" y="38226"/>
                  <a:pt x="8073" y="38312"/>
                  <a:pt x="9079" y="38354"/>
                </a:cubicBezTo>
                <a:cubicBezTo>
                  <a:pt x="9492" y="38368"/>
                  <a:pt x="9907" y="38376"/>
                  <a:pt x="10321" y="38376"/>
                </a:cubicBezTo>
                <a:cubicBezTo>
                  <a:pt x="10911" y="38376"/>
                  <a:pt x="11503" y="38360"/>
                  <a:pt x="12094" y="38331"/>
                </a:cubicBezTo>
                <a:cubicBezTo>
                  <a:pt x="14097" y="38221"/>
                  <a:pt x="16123" y="37973"/>
                  <a:pt x="18100" y="37322"/>
                </a:cubicBezTo>
                <a:cubicBezTo>
                  <a:pt x="19084" y="36994"/>
                  <a:pt x="20050" y="36563"/>
                  <a:pt x="20940" y="35977"/>
                </a:cubicBezTo>
                <a:cubicBezTo>
                  <a:pt x="21838" y="35395"/>
                  <a:pt x="22633" y="34659"/>
                  <a:pt x="23302" y="33811"/>
                </a:cubicBezTo>
                <a:cubicBezTo>
                  <a:pt x="23822" y="33128"/>
                  <a:pt x="24267" y="32366"/>
                  <a:pt x="24561" y="31536"/>
                </a:cubicBezTo>
                <a:cubicBezTo>
                  <a:pt x="24757" y="31472"/>
                  <a:pt x="24952" y="31406"/>
                  <a:pt x="25143" y="31335"/>
                </a:cubicBezTo>
                <a:cubicBezTo>
                  <a:pt x="25630" y="31155"/>
                  <a:pt x="26110" y="30949"/>
                  <a:pt x="26567" y="30730"/>
                </a:cubicBezTo>
                <a:cubicBezTo>
                  <a:pt x="26799" y="30624"/>
                  <a:pt x="27030" y="30515"/>
                  <a:pt x="27257" y="30393"/>
                </a:cubicBezTo>
                <a:cubicBezTo>
                  <a:pt x="27484" y="30272"/>
                  <a:pt x="27715" y="30165"/>
                  <a:pt x="27938" y="30030"/>
                </a:cubicBezTo>
                <a:cubicBezTo>
                  <a:pt x="28837" y="29526"/>
                  <a:pt x="29712" y="28937"/>
                  <a:pt x="30493" y="28212"/>
                </a:cubicBezTo>
                <a:cubicBezTo>
                  <a:pt x="31276" y="27492"/>
                  <a:pt x="31951" y="26624"/>
                  <a:pt x="32436" y="25662"/>
                </a:cubicBezTo>
                <a:cubicBezTo>
                  <a:pt x="32924" y="24699"/>
                  <a:pt x="33233" y="23661"/>
                  <a:pt x="33379" y="22621"/>
                </a:cubicBezTo>
                <a:cubicBezTo>
                  <a:pt x="33670" y="20525"/>
                  <a:pt x="33434" y="18505"/>
                  <a:pt x="33258" y="16547"/>
                </a:cubicBezTo>
                <a:cubicBezTo>
                  <a:pt x="33081" y="14591"/>
                  <a:pt x="32917" y="12651"/>
                  <a:pt x="33273" y="10806"/>
                </a:cubicBezTo>
                <a:cubicBezTo>
                  <a:pt x="33410" y="9878"/>
                  <a:pt x="33747" y="8992"/>
                  <a:pt x="34106" y="8123"/>
                </a:cubicBezTo>
                <a:lnTo>
                  <a:pt x="34424" y="7490"/>
                </a:lnTo>
                <a:cubicBezTo>
                  <a:pt x="34477" y="7385"/>
                  <a:pt x="34528" y="7277"/>
                  <a:pt x="34585" y="7174"/>
                </a:cubicBezTo>
                <a:lnTo>
                  <a:pt x="34772" y="6872"/>
                </a:lnTo>
                <a:lnTo>
                  <a:pt x="35147" y="6267"/>
                </a:lnTo>
                <a:lnTo>
                  <a:pt x="35572" y="5697"/>
                </a:lnTo>
                <a:cubicBezTo>
                  <a:pt x="36711" y="4173"/>
                  <a:pt x="38229" y="2939"/>
                  <a:pt x="39911" y="2035"/>
                </a:cubicBezTo>
                <a:cubicBezTo>
                  <a:pt x="41612" y="1137"/>
                  <a:pt x="43503" y="652"/>
                  <a:pt x="45427" y="622"/>
                </a:cubicBezTo>
                <a:lnTo>
                  <a:pt x="45437" y="622"/>
                </a:lnTo>
                <a:cubicBezTo>
                  <a:pt x="45605" y="619"/>
                  <a:pt x="45740" y="483"/>
                  <a:pt x="45741" y="316"/>
                </a:cubicBezTo>
                <a:cubicBezTo>
                  <a:pt x="45742" y="147"/>
                  <a:pt x="45608" y="9"/>
                  <a:pt x="45440" y="5"/>
                </a:cubicBezTo>
                <a:lnTo>
                  <a:pt x="45440" y="5"/>
                </a:lnTo>
                <a:lnTo>
                  <a:pt x="45441" y="6"/>
                </a:lnTo>
                <a:cubicBezTo>
                  <a:pt x="45322" y="3"/>
                  <a:pt x="45204" y="1"/>
                  <a:pt x="450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65268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"/>
          <p:cNvSpPr txBox="1">
            <a:spLocks noGrp="1"/>
          </p:cNvSpPr>
          <p:nvPr>
            <p:ph type="sldNum" idx="12"/>
          </p:nvPr>
        </p:nvSpPr>
        <p:spPr>
          <a:xfrm>
            <a:off x="8776516" y="4925257"/>
            <a:ext cx="309300" cy="22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defTabSz="685800">
              <a:buClrTx/>
              <a:defRPr/>
            </a:pPr>
            <a:fld id="{00000000-1234-1234-1234-123412341234}" type="slidenum">
              <a:rPr lang="en" sz="900" b="0" kern="1200" smtClean="0">
                <a:solidFill>
                  <a:srgbClr val="A6B727"/>
                </a:solidFill>
                <a:latin typeface="Corbel" panose="020B0503020204020204"/>
                <a:ea typeface="+mn-ea"/>
                <a:cs typeface="+mn-cs"/>
              </a:rPr>
              <a:pPr algn="r" defTabSz="685800">
                <a:buClrTx/>
                <a:defRPr/>
              </a:pPr>
              <a:t>‹#›</a:t>
            </a:fld>
            <a:endParaRPr lang="en" sz="900" b="0" kern="1200">
              <a:solidFill>
                <a:srgbClr val="A6B727"/>
              </a:solidFill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6" name="Google Shape;206;p9"/>
          <p:cNvSpPr txBox="1">
            <a:spLocks noGrp="1"/>
          </p:cNvSpPr>
          <p:nvPr>
            <p:ph type="body" idx="1"/>
          </p:nvPr>
        </p:nvSpPr>
        <p:spPr>
          <a:xfrm>
            <a:off x="1579000" y="4568975"/>
            <a:ext cx="5985900" cy="35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ctr">
              <a:spcBef>
                <a:spcPts val="270"/>
              </a:spcBef>
              <a:spcAft>
                <a:spcPts val="0"/>
              </a:spcAft>
              <a:buSzPts val="1400"/>
              <a:buNone/>
              <a:defRPr sz="1050"/>
            </a:lvl1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sldNum" idx="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9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r" rtl="0">
              <a:buNone/>
              <a:defRPr sz="9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lvl="2" algn="r" rtl="0">
              <a:buNone/>
              <a:defRPr sz="9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lvl="3" algn="r" rtl="0">
              <a:buNone/>
              <a:defRPr sz="9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lvl="4" algn="r" rtl="0">
              <a:buNone/>
              <a:defRPr sz="9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lvl="5" algn="r" rtl="0">
              <a:buNone/>
              <a:defRPr sz="9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lvl="6" algn="r" rtl="0">
              <a:buNone/>
              <a:defRPr sz="9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lvl="7" algn="r" rtl="0">
              <a:buNone/>
              <a:defRPr sz="9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lvl="8" algn="r" rtl="0">
              <a:buNone/>
              <a:defRPr sz="9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" b="0" kern="1200" smtClean="0">
                <a:solidFill>
                  <a:srgbClr val="FFFFFF"/>
                </a:solidFill>
              </a:rPr>
              <a:pPr defTabSz="685800">
                <a:buClrTx/>
                <a:defRPr/>
              </a:pPr>
              <a:t>‹#›</a:t>
            </a:fld>
            <a:endParaRPr lang="en" b="0" kern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13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7"/>
          <p:cNvGrpSpPr/>
          <p:nvPr/>
        </p:nvGrpSpPr>
        <p:grpSpPr>
          <a:xfrm flipH="1">
            <a:off x="-277598" y="3672213"/>
            <a:ext cx="9678956" cy="2308302"/>
            <a:chOff x="-40211" y="-1158024"/>
            <a:chExt cx="9678956" cy="2308302"/>
          </a:xfrm>
        </p:grpSpPr>
        <p:grpSp>
          <p:nvGrpSpPr>
            <p:cNvPr id="235" name="Google Shape;235;p7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236" name="Google Shape;236;p7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237" name="Google Shape;237;p7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rgbClr val="8A70A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38" name="Google Shape;238;p7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239" name="Google Shape;239;p7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40" name="Google Shape;240;p7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rgbClr val="8A7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41" name="Google Shape;241;p7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242" name="Google Shape;242;p7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3" name="Google Shape;243;p7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rgbClr val="FAE7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</a:t>
                </a: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6646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None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None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None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None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None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None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None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None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None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2050" y="1633651"/>
            <a:ext cx="6979800" cy="23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5" r:id="rId4"/>
    <p:sldLayoutId id="2147483662" r:id="rId5"/>
    <p:sldLayoutId id="2147483664" r:id="rId6"/>
    <p:sldLayoutId id="2147483671" r:id="rId7"/>
    <p:sldLayoutId id="2147483675" r:id="rId8"/>
    <p:sldLayoutId id="2147483688" r:id="rId9"/>
    <p:sldLayoutId id="2147483690" r:id="rId10"/>
    <p:sldLayoutId id="2147483691" r:id="rId11"/>
    <p:sldLayoutId id="2147483693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C5011-F04A-43FF-81D6-4E43D8E1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CB966-8A79-46A0-A86F-4F9C1B6E9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54D53-2AC7-41C4-8C0E-A9D396E02C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01F68-D6D3-49A1-B801-43DBA0AEAB65}" type="datetimeFigureOut">
              <a:rPr lang="ar-AE" smtClean="0"/>
              <a:t>01/06/1442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F90CB-DB53-4073-8D7C-0D336AA36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11043-6DEA-4EBE-A286-1DF7827DA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1330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9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9.png"/><Relationship Id="rId11" Type="http://schemas.openxmlformats.org/officeDocument/2006/relationships/image" Target="../media/image71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gif"/><Relationship Id="rId3" Type="http://schemas.openxmlformats.org/officeDocument/2006/relationships/image" Target="../media/image78.png"/><Relationship Id="rId7" Type="http://schemas.openxmlformats.org/officeDocument/2006/relationships/image" Target="../media/image8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7.gif"/><Relationship Id="rId5" Type="http://schemas.openxmlformats.org/officeDocument/2006/relationships/image" Target="../media/image86.gif"/><Relationship Id="rId4" Type="http://schemas.openxmlformats.org/officeDocument/2006/relationships/image" Target="../media/image8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8.png"/><Relationship Id="rId5" Type="http://schemas.openxmlformats.org/officeDocument/2006/relationships/image" Target="../media/image92.gif"/><Relationship Id="rId4" Type="http://schemas.openxmlformats.org/officeDocument/2006/relationships/image" Target="../media/image9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gif"/><Relationship Id="rId5" Type="http://schemas.openxmlformats.org/officeDocument/2006/relationships/image" Target="../media/image95.gif"/><Relationship Id="rId4" Type="http://schemas.openxmlformats.org/officeDocument/2006/relationships/image" Target="../media/image9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gif"/><Relationship Id="rId5" Type="http://schemas.openxmlformats.org/officeDocument/2006/relationships/image" Target="../media/image99.gif"/><Relationship Id="rId4" Type="http://schemas.openxmlformats.org/officeDocument/2006/relationships/image" Target="../media/image9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1.png"/><Relationship Id="rId5" Type="http://schemas.openxmlformats.org/officeDocument/2006/relationships/image" Target="../media/image107.png"/><Relationship Id="rId4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1.png"/><Relationship Id="rId5" Type="http://schemas.openxmlformats.org/officeDocument/2006/relationships/image" Target="../media/image108.png"/><Relationship Id="rId4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1.png"/><Relationship Id="rId5" Type="http://schemas.openxmlformats.org/officeDocument/2006/relationships/image" Target="../media/image109.png"/><Relationship Id="rId4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71.png"/><Relationship Id="rId4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gif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4.png"/><Relationship Id="rId4" Type="http://schemas.openxmlformats.org/officeDocument/2006/relationships/image" Target="../media/image13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jpeg"/><Relationship Id="rId19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4B57F7-C7E5-4CCA-921D-06651B4C9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452" y="86825"/>
            <a:ext cx="5803490" cy="4969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DBF445-991B-4BE7-BE57-2B8BF3E33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234" y="3235020"/>
            <a:ext cx="873842" cy="117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7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46"/>
          <p:cNvSpPr txBox="1">
            <a:spLocks noGrp="1"/>
          </p:cNvSpPr>
          <p:nvPr>
            <p:ph type="ctrTitle"/>
          </p:nvPr>
        </p:nvSpPr>
        <p:spPr>
          <a:xfrm>
            <a:off x="-659326" y="3595500"/>
            <a:ext cx="4681800" cy="15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Page 19 </a:t>
            </a:r>
            <a:endParaRPr sz="4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12" name="Google Shape;912;p46"/>
          <p:cNvSpPr txBox="1">
            <a:spLocks noGrp="1"/>
          </p:cNvSpPr>
          <p:nvPr>
            <p:ph type="title" idx="2"/>
          </p:nvPr>
        </p:nvSpPr>
        <p:spPr>
          <a:xfrm>
            <a:off x="1998000" y="1287054"/>
            <a:ext cx="14904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01</a:t>
            </a:r>
            <a:endParaRPr sz="25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A015E0-1627-49D8-ACC8-E1BE2264F86D}"/>
              </a:ext>
            </a:extLst>
          </p:cNvPr>
          <p:cNvSpPr/>
          <p:nvPr/>
        </p:nvSpPr>
        <p:spPr>
          <a:xfrm>
            <a:off x="113089" y="119787"/>
            <a:ext cx="4114152" cy="4046685"/>
          </a:xfrm>
          <a:prstGeom prst="rect">
            <a:avLst/>
          </a:prstGeom>
          <a:noFill/>
          <a:ln w="292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9539E6-3D19-415F-BBC3-DD86F643AD3F}"/>
              </a:ext>
            </a:extLst>
          </p:cNvPr>
          <p:cNvSpPr/>
          <p:nvPr/>
        </p:nvSpPr>
        <p:spPr>
          <a:xfrm>
            <a:off x="4722019" y="119787"/>
            <a:ext cx="4302735" cy="4046685"/>
          </a:xfrm>
          <a:prstGeom prst="rect">
            <a:avLst/>
          </a:prstGeom>
          <a:noFill/>
          <a:ln w="292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46" name="Google Shape;1102;p58">
            <a:extLst>
              <a:ext uri="{FF2B5EF4-FFF2-40B4-BE49-F238E27FC236}">
                <a16:creationId xmlns:a16="http://schemas.microsoft.com/office/drawing/2014/main" id="{A0F09FEF-F788-42F2-A708-6F3DEAFCBA7F}"/>
              </a:ext>
            </a:extLst>
          </p:cNvPr>
          <p:cNvSpPr txBox="1">
            <a:spLocks/>
          </p:cNvSpPr>
          <p:nvPr/>
        </p:nvSpPr>
        <p:spPr>
          <a:xfrm>
            <a:off x="4532486" y="3595500"/>
            <a:ext cx="4681800" cy="15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300"/>
              <a:buFont typeface="Londrina Solid"/>
              <a:buNone/>
              <a:defRPr sz="93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Page 20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39BFE4-44D6-4568-9010-D90704959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69" y="189313"/>
            <a:ext cx="3855991" cy="39076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F77052-1DEF-48B2-A14D-94BCEA2A0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453" y="237533"/>
            <a:ext cx="4229865" cy="38111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6" name="Google Shape;112;p22">
            <a:extLst>
              <a:ext uri="{FF2B5EF4-FFF2-40B4-BE49-F238E27FC236}">
                <a16:creationId xmlns:a16="http://schemas.microsoft.com/office/drawing/2014/main" id="{905C6712-8C00-4984-A455-8D84030E87A2}"/>
              </a:ext>
            </a:extLst>
          </p:cNvPr>
          <p:cNvSpPr txBox="1">
            <a:spLocks/>
          </p:cNvSpPr>
          <p:nvPr/>
        </p:nvSpPr>
        <p:spPr>
          <a:xfrm>
            <a:off x="1442461" y="1551777"/>
            <a:ext cx="5486400" cy="2039946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Are you ready to review what you have learnt about dinosaurs?</a:t>
            </a:r>
          </a:p>
        </p:txBody>
      </p:sp>
      <p:pic>
        <p:nvPicPr>
          <p:cNvPr id="4" name="Dinosaur Sound Effects Pack Volume 1 T-Rex (1)">
            <a:hlinkClick r:id="" action="ppaction://media"/>
            <a:extLst>
              <a:ext uri="{FF2B5EF4-FFF2-40B4-BE49-F238E27FC236}">
                <a16:creationId xmlns:a16="http://schemas.microsoft.com/office/drawing/2014/main" id="{483A276D-48D6-492B-8216-63344E8BC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4561840"/>
            <a:ext cx="487363" cy="487363"/>
          </a:xfrm>
          <a:prstGeom prst="rect">
            <a:avLst/>
          </a:prstGeom>
          <a:solidFill>
            <a:srgbClr val="F91F8C"/>
          </a:solidFill>
        </p:spPr>
      </p:pic>
    </p:spTree>
    <p:extLst>
      <p:ext uri="{BB962C8B-B14F-4D97-AF65-F5344CB8AC3E}">
        <p14:creationId xmlns:p14="http://schemas.microsoft.com/office/powerpoint/2010/main" val="351664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35889F6-E69A-4571-9059-E3BA7B3ED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937" y="-32426"/>
            <a:ext cx="5190330" cy="89296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2CF6FCD-73BB-4D82-85BC-984AAC8FB740}"/>
              </a:ext>
            </a:extLst>
          </p:cNvPr>
          <p:cNvSpPr/>
          <p:nvPr/>
        </p:nvSpPr>
        <p:spPr>
          <a:xfrm>
            <a:off x="2629937" y="26840"/>
            <a:ext cx="1804181" cy="892969"/>
          </a:xfrm>
          <a:prstGeom prst="ellipse">
            <a:avLst/>
          </a:prstGeom>
          <a:noFill/>
          <a:ln w="381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/>
          </a:p>
        </p:txBody>
      </p:sp>
      <p:pic>
        <p:nvPicPr>
          <p:cNvPr id="16" name="Picture 4" descr="Image result for activating prior knowledge | Comprehension strategies,  Comprehension strategy posters, Reading comprehension strategies">
            <a:extLst>
              <a:ext uri="{FF2B5EF4-FFF2-40B4-BE49-F238E27FC236}">
                <a16:creationId xmlns:a16="http://schemas.microsoft.com/office/drawing/2014/main" id="{53E8C369-2CDD-4478-A99E-254C4D8DC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747" y="-29671"/>
            <a:ext cx="1406091" cy="107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52F1FB-6B59-4A57-8698-A9113F353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6490" y="1110086"/>
            <a:ext cx="6107510" cy="4006574"/>
          </a:xfrm>
          <a:prstGeom prst="rect">
            <a:avLst/>
          </a:prstGeom>
        </p:spPr>
      </p:pic>
      <p:sp>
        <p:nvSpPr>
          <p:cNvPr id="12" name="Google Shape;801;p43">
            <a:extLst>
              <a:ext uri="{FF2B5EF4-FFF2-40B4-BE49-F238E27FC236}">
                <a16:creationId xmlns:a16="http://schemas.microsoft.com/office/drawing/2014/main" id="{078349F8-FB13-4B8E-91BB-474409AF6F96}"/>
              </a:ext>
            </a:extLst>
          </p:cNvPr>
          <p:cNvSpPr/>
          <p:nvPr/>
        </p:nvSpPr>
        <p:spPr>
          <a:xfrm rot="-285668">
            <a:off x="59419" y="205454"/>
            <a:ext cx="2217706" cy="1523934"/>
          </a:xfrm>
          <a:custGeom>
            <a:avLst/>
            <a:gdLst/>
            <a:ahLst/>
            <a:cxnLst/>
            <a:rect l="l" t="t" r="r" b="b"/>
            <a:pathLst>
              <a:path w="125867" h="97891" extrusionOk="0">
                <a:moveTo>
                  <a:pt x="60082" y="1"/>
                </a:moveTo>
                <a:cubicBezTo>
                  <a:pt x="36752" y="1"/>
                  <a:pt x="12844" y="7408"/>
                  <a:pt x="8816" y="20204"/>
                </a:cubicBezTo>
                <a:cubicBezTo>
                  <a:pt x="0" y="48281"/>
                  <a:pt x="35688" y="97891"/>
                  <a:pt x="74611" y="97891"/>
                </a:cubicBezTo>
                <a:cubicBezTo>
                  <a:pt x="76336" y="97891"/>
                  <a:pt x="78067" y="97793"/>
                  <a:pt x="79800" y="97592"/>
                </a:cubicBezTo>
                <a:cubicBezTo>
                  <a:pt x="105852" y="94590"/>
                  <a:pt x="125866" y="50492"/>
                  <a:pt x="105285" y="16468"/>
                </a:cubicBezTo>
                <a:cubicBezTo>
                  <a:pt x="98416" y="5105"/>
                  <a:pt x="79448" y="1"/>
                  <a:pt x="600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What do you remember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 from our previous lesson?</a:t>
            </a:r>
            <a:endParaRPr sz="2400" b="1" dirty="0"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14E4B2-A3EB-48EF-BB99-A81959239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98861"/>
            <a:ext cx="3381375" cy="310753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5F57E48-C1A1-4696-B253-61AE85B474A7}"/>
              </a:ext>
            </a:extLst>
          </p:cNvPr>
          <p:cNvSpPr/>
          <p:nvPr/>
        </p:nvSpPr>
        <p:spPr>
          <a:xfrm>
            <a:off x="-41176" y="2307431"/>
            <a:ext cx="1039614" cy="535437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7E3F45C-4AA9-4057-85B2-5E105DCFB4C8}"/>
              </a:ext>
            </a:extLst>
          </p:cNvPr>
          <p:cNvSpPr/>
          <p:nvPr/>
        </p:nvSpPr>
        <p:spPr>
          <a:xfrm>
            <a:off x="1361380" y="1939434"/>
            <a:ext cx="1039614" cy="535437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80DF02F-EBEA-444F-8639-871A90F2D129}"/>
              </a:ext>
            </a:extLst>
          </p:cNvPr>
          <p:cNvSpPr/>
          <p:nvPr/>
        </p:nvSpPr>
        <p:spPr>
          <a:xfrm>
            <a:off x="56455" y="3386322"/>
            <a:ext cx="1039614" cy="535437"/>
          </a:xfrm>
          <a:prstGeom prst="ellipse">
            <a:avLst/>
          </a:prstGeom>
          <a:noFill/>
          <a:ln w="38100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3CF007C-9532-4429-85B6-5BA2C3F29B8C}"/>
              </a:ext>
            </a:extLst>
          </p:cNvPr>
          <p:cNvSpPr/>
          <p:nvPr/>
        </p:nvSpPr>
        <p:spPr>
          <a:xfrm>
            <a:off x="1454652" y="3493199"/>
            <a:ext cx="1039614" cy="535437"/>
          </a:xfrm>
          <a:prstGeom prst="ellipse">
            <a:avLst/>
          </a:prstGeom>
          <a:noFill/>
          <a:ln w="38100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E5D377C-3B9E-402A-A8D7-6DB77DC879AC}"/>
              </a:ext>
            </a:extLst>
          </p:cNvPr>
          <p:cNvSpPr/>
          <p:nvPr/>
        </p:nvSpPr>
        <p:spPr>
          <a:xfrm>
            <a:off x="11905" y="4306792"/>
            <a:ext cx="1166813" cy="535437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72E9150-7685-455B-943D-EACDC213D2BB}"/>
              </a:ext>
            </a:extLst>
          </p:cNvPr>
          <p:cNvSpPr/>
          <p:nvPr/>
        </p:nvSpPr>
        <p:spPr>
          <a:xfrm>
            <a:off x="2400995" y="4343084"/>
            <a:ext cx="913706" cy="535437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6A983A-B88A-4C4B-B881-250BF0E408F4}"/>
              </a:ext>
            </a:extLst>
          </p:cNvPr>
          <p:cNvSpPr/>
          <p:nvPr/>
        </p:nvSpPr>
        <p:spPr>
          <a:xfrm>
            <a:off x="5470470" y="3728503"/>
            <a:ext cx="1543050" cy="421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under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EFAC6B-BAD3-4CB6-9170-44BB8366E2E4}"/>
              </a:ext>
            </a:extLst>
          </p:cNvPr>
          <p:cNvCxnSpPr>
            <a:cxnSpLocks/>
          </p:cNvCxnSpPr>
          <p:nvPr/>
        </p:nvCxnSpPr>
        <p:spPr>
          <a:xfrm flipV="1">
            <a:off x="3381375" y="3169642"/>
            <a:ext cx="665008" cy="7521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1258B72-A767-468A-942E-7197FAC39A4C}"/>
              </a:ext>
            </a:extLst>
          </p:cNvPr>
          <p:cNvCxnSpPr>
            <a:cxnSpLocks/>
          </p:cNvCxnSpPr>
          <p:nvPr/>
        </p:nvCxnSpPr>
        <p:spPr>
          <a:xfrm flipV="1">
            <a:off x="6369204" y="2474871"/>
            <a:ext cx="665008" cy="7521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E18C12C-7A65-4BDE-BD79-48BBC350A3C6}"/>
              </a:ext>
            </a:extLst>
          </p:cNvPr>
          <p:cNvSpPr/>
          <p:nvPr/>
        </p:nvSpPr>
        <p:spPr>
          <a:xfrm>
            <a:off x="4884334" y="4222414"/>
            <a:ext cx="1543050" cy="421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next to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82555DA-0CF3-48E2-8B9F-43593BD885C9}"/>
              </a:ext>
            </a:extLst>
          </p:cNvPr>
          <p:cNvCxnSpPr>
            <a:cxnSpLocks/>
          </p:cNvCxnSpPr>
          <p:nvPr/>
        </p:nvCxnSpPr>
        <p:spPr>
          <a:xfrm flipH="1" flipV="1">
            <a:off x="7915276" y="1939435"/>
            <a:ext cx="892968" cy="5354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D6E39C7-ABA9-4E08-B983-0CAB3890986B}"/>
              </a:ext>
            </a:extLst>
          </p:cNvPr>
          <p:cNvSpPr/>
          <p:nvPr/>
        </p:nvSpPr>
        <p:spPr>
          <a:xfrm>
            <a:off x="6427384" y="4575232"/>
            <a:ext cx="721122" cy="421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1066146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6" grpId="0" animBg="1"/>
      <p:bldP spid="26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5EC00F92-A91D-48D5-BDAC-7503B1A5B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" y="412753"/>
            <a:ext cx="8894088" cy="459312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5BAB57DA-75A8-4146-BE47-E86862165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7168" y="0"/>
            <a:ext cx="1996832" cy="702080"/>
          </a:xfrm>
          <a:prstGeom prst="rect">
            <a:avLst/>
          </a:prstGeom>
          <a:solidFill>
            <a:srgbClr val="F91F8C">
              <a:alpha val="69804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r>
              <a:rPr lang="en-US" altLang="ar-AE" sz="24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Lesson Objectives </a:t>
            </a:r>
            <a:endParaRPr lang="ar-AE" altLang="ar-AE" sz="2400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Google Shape;689;p34">
            <a:extLst>
              <a:ext uri="{FF2B5EF4-FFF2-40B4-BE49-F238E27FC236}">
                <a16:creationId xmlns:a16="http://schemas.microsoft.com/office/drawing/2014/main" id="{1A89C3A4-EBDD-4C6E-80E2-8688DD80B1A9}"/>
              </a:ext>
            </a:extLst>
          </p:cNvPr>
          <p:cNvSpPr txBox="1">
            <a:spLocks/>
          </p:cNvSpPr>
          <p:nvPr/>
        </p:nvSpPr>
        <p:spPr bwMode="auto">
          <a:xfrm>
            <a:off x="514085" y="1116761"/>
            <a:ext cx="2229882" cy="3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defTabSz="685800" rtl="0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3000" dirty="0">
                <a:solidFill>
                  <a:prstClr val="white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LISTENING</a:t>
            </a:r>
          </a:p>
        </p:txBody>
      </p:sp>
      <p:sp>
        <p:nvSpPr>
          <p:cNvPr id="13" name="Google Shape;690;p34">
            <a:extLst>
              <a:ext uri="{FF2B5EF4-FFF2-40B4-BE49-F238E27FC236}">
                <a16:creationId xmlns:a16="http://schemas.microsoft.com/office/drawing/2014/main" id="{2466955B-9290-427D-9CBF-6F936AA1EFF9}"/>
              </a:ext>
            </a:extLst>
          </p:cNvPr>
          <p:cNvSpPr txBox="1">
            <a:spLocks/>
          </p:cNvSpPr>
          <p:nvPr/>
        </p:nvSpPr>
        <p:spPr>
          <a:xfrm>
            <a:off x="1131800" y="2086345"/>
            <a:ext cx="2095578" cy="31612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defTabSz="685800" rtl="0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3000" dirty="0">
                <a:solidFill>
                  <a:prstClr val="white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SPEAKING</a:t>
            </a:r>
          </a:p>
        </p:txBody>
      </p:sp>
      <p:sp>
        <p:nvSpPr>
          <p:cNvPr id="19" name="Google Shape;693;p34">
            <a:extLst>
              <a:ext uri="{FF2B5EF4-FFF2-40B4-BE49-F238E27FC236}">
                <a16:creationId xmlns:a16="http://schemas.microsoft.com/office/drawing/2014/main" id="{AEF8A6C0-1AC4-4A59-87C7-CF60EF974028}"/>
              </a:ext>
            </a:extLst>
          </p:cNvPr>
          <p:cNvSpPr txBox="1">
            <a:spLocks/>
          </p:cNvSpPr>
          <p:nvPr/>
        </p:nvSpPr>
        <p:spPr>
          <a:xfrm>
            <a:off x="2557040" y="3987811"/>
            <a:ext cx="2995005" cy="31612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defTabSz="685800" rtl="0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3000" dirty="0">
                <a:solidFill>
                  <a:prstClr val="white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WRITING</a:t>
            </a:r>
          </a:p>
        </p:txBody>
      </p:sp>
      <p:sp>
        <p:nvSpPr>
          <p:cNvPr id="23" name="Google Shape;695;p34">
            <a:extLst>
              <a:ext uri="{FF2B5EF4-FFF2-40B4-BE49-F238E27FC236}">
                <a16:creationId xmlns:a16="http://schemas.microsoft.com/office/drawing/2014/main" id="{EDA54EFF-3DD9-4CDE-9964-78A50854FFB9}"/>
              </a:ext>
            </a:extLst>
          </p:cNvPr>
          <p:cNvSpPr txBox="1">
            <a:spLocks/>
          </p:cNvSpPr>
          <p:nvPr/>
        </p:nvSpPr>
        <p:spPr>
          <a:xfrm>
            <a:off x="1944481" y="3055928"/>
            <a:ext cx="1870698" cy="31612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defTabSz="685800" rtl="0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3000" dirty="0">
                <a:solidFill>
                  <a:prstClr val="white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READING</a:t>
            </a:r>
          </a:p>
        </p:txBody>
      </p:sp>
      <p:sp>
        <p:nvSpPr>
          <p:cNvPr id="31" name="Google Shape;699;p34">
            <a:extLst>
              <a:ext uri="{FF2B5EF4-FFF2-40B4-BE49-F238E27FC236}">
                <a16:creationId xmlns:a16="http://schemas.microsoft.com/office/drawing/2014/main" id="{81D24BBF-0C64-4A34-945B-88667D11E5CD}"/>
              </a:ext>
            </a:extLst>
          </p:cNvPr>
          <p:cNvSpPr/>
          <p:nvPr/>
        </p:nvSpPr>
        <p:spPr>
          <a:xfrm>
            <a:off x="4549807" y="2067520"/>
            <a:ext cx="3832" cy="56435"/>
          </a:xfrm>
          <a:custGeom>
            <a:avLst/>
            <a:gdLst/>
            <a:ahLst/>
            <a:cxnLst/>
            <a:rect l="l" t="t" r="r" b="b"/>
            <a:pathLst>
              <a:path w="48" h="707" extrusionOk="0">
                <a:moveTo>
                  <a:pt x="1" y="1"/>
                </a:moveTo>
                <a:lnTo>
                  <a:pt x="1" y="1"/>
                </a:lnTo>
                <a:cubicBezTo>
                  <a:pt x="7" y="240"/>
                  <a:pt x="11" y="473"/>
                  <a:pt x="11" y="706"/>
                </a:cubicBezTo>
                <a:lnTo>
                  <a:pt x="48" y="702"/>
                </a:lnTo>
                <a:lnTo>
                  <a:pt x="1" y="1"/>
                </a:lnTo>
                <a:close/>
              </a:path>
            </a:pathLst>
          </a:custGeom>
          <a:solidFill>
            <a:srgbClr val="D1D6D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 fontAlgn="base">
              <a:buClrTx/>
              <a:defRPr/>
            </a:pPr>
            <a:endParaRPr sz="1350" kern="1200">
              <a:solidFill>
                <a:srgbClr val="5F5F5F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DF332B-E055-4CB8-880E-67BB8C98E227}"/>
              </a:ext>
            </a:extLst>
          </p:cNvPr>
          <p:cNvSpPr txBox="1"/>
          <p:nvPr/>
        </p:nvSpPr>
        <p:spPr>
          <a:xfrm>
            <a:off x="2837680" y="1252472"/>
            <a:ext cx="3837699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 dirty="0">
                <a:solidFill>
                  <a:schemeClr val="bg1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Listen to Salma talk about her </a:t>
            </a:r>
            <a:r>
              <a:rPr lang="en-US" sz="1800" b="1" kern="1200" dirty="0" err="1">
                <a:solidFill>
                  <a:schemeClr val="bg1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favourite</a:t>
            </a:r>
            <a:r>
              <a:rPr lang="en-US" sz="1800" b="1" kern="1200" dirty="0">
                <a:solidFill>
                  <a:schemeClr val="bg1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dinosaur.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D35442-1A3F-4947-A3AD-FBF4BAFD9138}"/>
              </a:ext>
            </a:extLst>
          </p:cNvPr>
          <p:cNvSpPr txBox="1"/>
          <p:nvPr/>
        </p:nvSpPr>
        <p:spPr>
          <a:xfrm>
            <a:off x="3422569" y="2097912"/>
            <a:ext cx="5434640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>
                <a:solidFill>
                  <a:schemeClr val="bg1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Speak about things that </a:t>
            </a:r>
            <a:r>
              <a:rPr lang="en-US" sz="2100" b="1" kern="1200" dirty="0">
                <a:solidFill>
                  <a:schemeClr val="bg1"/>
                </a:solidFill>
                <a:highlight>
                  <a:srgbClr val="00FF00"/>
                </a:highlight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were</a:t>
            </a:r>
            <a:r>
              <a:rPr lang="en-US" sz="2100" b="1" kern="1200" dirty="0">
                <a:solidFill>
                  <a:schemeClr val="bg1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and </a:t>
            </a:r>
            <a:r>
              <a:rPr lang="en-US" sz="2100" b="1" kern="1200" dirty="0">
                <a:solidFill>
                  <a:schemeClr val="bg1"/>
                </a:solidFill>
                <a:highlight>
                  <a:srgbClr val="00FF00"/>
                </a:highlight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weren’t</a:t>
            </a:r>
            <a:r>
              <a:rPr lang="en-US" sz="2100" b="1" kern="1200" dirty="0">
                <a:solidFill>
                  <a:schemeClr val="bg1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  found millions of years ago.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EE4590-6A09-4A6D-B52B-52B994840B7B}"/>
              </a:ext>
            </a:extLst>
          </p:cNvPr>
          <p:cNvSpPr txBox="1"/>
          <p:nvPr/>
        </p:nvSpPr>
        <p:spPr>
          <a:xfrm>
            <a:off x="4054542" y="3075350"/>
            <a:ext cx="5043834" cy="646331"/>
          </a:xfrm>
          <a:prstGeom prst="rect">
            <a:avLst/>
          </a:prstGeom>
          <a:solidFill>
            <a:srgbClr val="50EA36"/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 dirty="0">
                <a:solidFill>
                  <a:schemeClr val="bg1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We will read and answer questions </a:t>
            </a:r>
            <a:r>
              <a:rPr lang="en-US" sz="18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about Amna the scientist.</a:t>
            </a:r>
            <a:endParaRPr lang="en-US" sz="1800" b="1" kern="1200" dirty="0">
              <a:solidFill>
                <a:schemeClr val="bg1"/>
              </a:solidFill>
              <a:latin typeface="Cavolini" panose="03000502040302020204" pitchFamily="66" charset="0"/>
              <a:ea typeface="+mn-ea"/>
              <a:cs typeface="Cavolini" panose="0300050204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95E5E8-1F72-4B13-8047-A11BFA1D0371}"/>
              </a:ext>
            </a:extLst>
          </p:cNvPr>
          <p:cNvSpPr txBox="1"/>
          <p:nvPr/>
        </p:nvSpPr>
        <p:spPr>
          <a:xfrm>
            <a:off x="4549807" y="4015167"/>
            <a:ext cx="4643301" cy="738664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>
                <a:solidFill>
                  <a:schemeClr val="bg1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Complete sentences with </a:t>
            </a:r>
            <a:r>
              <a:rPr lang="en-US" sz="2100" b="1" kern="1200" dirty="0">
                <a:solidFill>
                  <a:schemeClr val="bg1"/>
                </a:solidFill>
                <a:highlight>
                  <a:srgbClr val="00FF00"/>
                </a:highlight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was </a:t>
            </a:r>
            <a:r>
              <a:rPr lang="en-US" sz="2100" b="1" kern="1200" dirty="0">
                <a:solidFill>
                  <a:schemeClr val="bg1"/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or </a:t>
            </a:r>
            <a:r>
              <a:rPr lang="en-US" sz="2100" b="1" kern="1200" dirty="0">
                <a:solidFill>
                  <a:schemeClr val="bg1"/>
                </a:solidFill>
                <a:highlight>
                  <a:srgbClr val="00FF00"/>
                </a:highlight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were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EF2282-FBA2-48A5-AD23-082C1D00B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553" y="167164"/>
            <a:ext cx="5190330" cy="46955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D3A83AE-DCF2-4EAC-95F5-24D50737D906}"/>
              </a:ext>
            </a:extLst>
          </p:cNvPr>
          <p:cNvSpPr/>
          <p:nvPr/>
        </p:nvSpPr>
        <p:spPr>
          <a:xfrm>
            <a:off x="3148233" y="16293"/>
            <a:ext cx="2086853" cy="892969"/>
          </a:xfrm>
          <a:prstGeom prst="ellipse">
            <a:avLst/>
          </a:prstGeom>
          <a:noFill/>
          <a:ln w="381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1026" name="Picture 2" descr="Free Review Cliparts, Download Free Clip Art, Free Clip Art on Clipart  Library">
            <a:extLst>
              <a:ext uri="{FF2B5EF4-FFF2-40B4-BE49-F238E27FC236}">
                <a16:creationId xmlns:a16="http://schemas.microsoft.com/office/drawing/2014/main" id="{20BD0520-838A-4390-8E2C-74473CFCA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00450"/>
            <a:ext cx="1710262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82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2" grpId="0" animBg="1"/>
      <p:bldP spid="2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>
            <a:spLocks noGrp="1"/>
          </p:cNvSpPr>
          <p:nvPr>
            <p:ph type="ctrTitle"/>
          </p:nvPr>
        </p:nvSpPr>
        <p:spPr>
          <a:xfrm>
            <a:off x="1985000" y="1543049"/>
            <a:ext cx="5288400" cy="202882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Review of Unit 5 Vocabulary Words.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792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44"/>
          <p:cNvSpPr/>
          <p:nvPr/>
        </p:nvSpPr>
        <p:spPr>
          <a:xfrm rot="10800000">
            <a:off x="-297656" y="312388"/>
            <a:ext cx="3228976" cy="1918399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6" name="Google Shape;886;p44"/>
          <p:cNvSpPr/>
          <p:nvPr/>
        </p:nvSpPr>
        <p:spPr>
          <a:xfrm rot="10800000">
            <a:off x="6499621" y="92869"/>
            <a:ext cx="2783681" cy="1709592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7" name="Google Shape;887;p44"/>
          <p:cNvSpPr/>
          <p:nvPr/>
        </p:nvSpPr>
        <p:spPr>
          <a:xfrm rot="10800000">
            <a:off x="2824518" y="947665"/>
            <a:ext cx="3338515" cy="1709593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887;p44">
            <a:extLst>
              <a:ext uri="{FF2B5EF4-FFF2-40B4-BE49-F238E27FC236}">
                <a16:creationId xmlns:a16="http://schemas.microsoft.com/office/drawing/2014/main" id="{9D694753-673E-4446-A383-73FC4F33CE1D}"/>
              </a:ext>
            </a:extLst>
          </p:cNvPr>
          <p:cNvSpPr/>
          <p:nvPr/>
        </p:nvSpPr>
        <p:spPr>
          <a:xfrm rot="10800000">
            <a:off x="-435769" y="2489685"/>
            <a:ext cx="4193382" cy="2009545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3322F2-A4A3-4F9C-8F9A-72198FEAC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660" y="53490"/>
            <a:ext cx="2907024" cy="4995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15CAC2-F3A4-4EA2-85C4-EE8AD6703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763" y="454988"/>
            <a:ext cx="2305167" cy="18356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3754DB-6246-4A52-A2EC-AE8FFDC4AA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1799" y="842253"/>
            <a:ext cx="2072460" cy="19204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5DFBC2-5F1E-44A0-AEA3-F64EF3A149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6207" y="303259"/>
            <a:ext cx="2110507" cy="1624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4DCEA5-3FCE-4AF8-9C84-E24264CCB9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720" y="2571750"/>
            <a:ext cx="2744404" cy="1957635"/>
          </a:xfrm>
          <a:prstGeom prst="rect">
            <a:avLst/>
          </a:prstGeom>
        </p:spPr>
      </p:pic>
      <p:sp>
        <p:nvSpPr>
          <p:cNvPr id="20" name="Google Shape;887;p44">
            <a:extLst>
              <a:ext uri="{FF2B5EF4-FFF2-40B4-BE49-F238E27FC236}">
                <a16:creationId xmlns:a16="http://schemas.microsoft.com/office/drawing/2014/main" id="{B56D040E-94E3-4C85-BE14-C98A46B8F661}"/>
              </a:ext>
            </a:extLst>
          </p:cNvPr>
          <p:cNvSpPr/>
          <p:nvPr/>
        </p:nvSpPr>
        <p:spPr>
          <a:xfrm rot="10800000">
            <a:off x="5481159" y="2639660"/>
            <a:ext cx="3338515" cy="1709593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022D05E-B649-4E6D-ADB7-A5B4AF0690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3376" y="2657258"/>
            <a:ext cx="2448857" cy="2009545"/>
          </a:xfrm>
          <a:prstGeom prst="rect">
            <a:avLst/>
          </a:prstGeom>
        </p:spPr>
      </p:pic>
      <p:pic>
        <p:nvPicPr>
          <p:cNvPr id="2" name="Access G4 T2 Track 34">
            <a:hlinkClick r:id="" action="ppaction://media"/>
            <a:extLst>
              <a:ext uri="{FF2B5EF4-FFF2-40B4-BE49-F238E27FC236}">
                <a16:creationId xmlns:a16="http://schemas.microsoft.com/office/drawing/2014/main" id="{0AB2AA87-B866-4EF7-A9C6-79C130EEA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2310" y="2762669"/>
            <a:ext cx="487363" cy="4873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B01DA2-264E-4FAC-8C0E-D3F6A09835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55016" y="3467172"/>
            <a:ext cx="1328739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9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7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44"/>
          <p:cNvSpPr/>
          <p:nvPr/>
        </p:nvSpPr>
        <p:spPr>
          <a:xfrm rot="10800000">
            <a:off x="-315163" y="41230"/>
            <a:ext cx="3228976" cy="1918399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6" name="Google Shape;886;p44"/>
          <p:cNvSpPr/>
          <p:nvPr/>
        </p:nvSpPr>
        <p:spPr>
          <a:xfrm rot="10800000">
            <a:off x="5805115" y="41230"/>
            <a:ext cx="3415001" cy="2052045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7" name="Google Shape;887;p44"/>
          <p:cNvSpPr/>
          <p:nvPr/>
        </p:nvSpPr>
        <p:spPr>
          <a:xfrm rot="10800000">
            <a:off x="2452677" y="1125438"/>
            <a:ext cx="3994214" cy="2357317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190582-AC0B-4633-B1D0-B43468D3A0C5}"/>
              </a:ext>
            </a:extLst>
          </p:cNvPr>
          <p:cNvSpPr/>
          <p:nvPr/>
        </p:nvSpPr>
        <p:spPr>
          <a:xfrm>
            <a:off x="3344483" y="3454013"/>
            <a:ext cx="2228850" cy="66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mountain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5A44A46-74E1-4BB1-A663-D1D8E470B1B3}"/>
              </a:ext>
            </a:extLst>
          </p:cNvPr>
          <p:cNvSpPr/>
          <p:nvPr/>
        </p:nvSpPr>
        <p:spPr>
          <a:xfrm>
            <a:off x="81394" y="2105535"/>
            <a:ext cx="2469354" cy="66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forest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763A8B-06D3-4819-AF47-A9D6E748D49D}"/>
              </a:ext>
            </a:extLst>
          </p:cNvPr>
          <p:cNvSpPr/>
          <p:nvPr/>
        </p:nvSpPr>
        <p:spPr>
          <a:xfrm>
            <a:off x="6589324" y="2152111"/>
            <a:ext cx="2228850" cy="66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volcano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3322F2-A4A3-4F9C-8F9A-72198FEAC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660" y="53490"/>
            <a:ext cx="2907024" cy="499538"/>
          </a:xfrm>
          <a:prstGeom prst="rect">
            <a:avLst/>
          </a:prstGeom>
        </p:spPr>
      </p:pic>
      <p:sp>
        <p:nvSpPr>
          <p:cNvPr id="16" name="Google Shape;887;p44">
            <a:extLst>
              <a:ext uri="{FF2B5EF4-FFF2-40B4-BE49-F238E27FC236}">
                <a16:creationId xmlns:a16="http://schemas.microsoft.com/office/drawing/2014/main" id="{31AB5233-8198-412E-ACB5-E1F10C7261E1}"/>
              </a:ext>
            </a:extLst>
          </p:cNvPr>
          <p:cNvSpPr/>
          <p:nvPr/>
        </p:nvSpPr>
        <p:spPr>
          <a:xfrm rot="10800000">
            <a:off x="-320549" y="2769904"/>
            <a:ext cx="3451021" cy="1823924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Google Shape;887;p44">
            <a:extLst>
              <a:ext uri="{FF2B5EF4-FFF2-40B4-BE49-F238E27FC236}">
                <a16:creationId xmlns:a16="http://schemas.microsoft.com/office/drawing/2014/main" id="{81B25060-652A-4ECC-9E81-2B7B63C9A26D}"/>
              </a:ext>
            </a:extLst>
          </p:cNvPr>
          <p:cNvSpPr/>
          <p:nvPr/>
        </p:nvSpPr>
        <p:spPr>
          <a:xfrm rot="10800000">
            <a:off x="5583504" y="2872129"/>
            <a:ext cx="3451021" cy="1714693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74A6B2-FC8D-42BF-988D-3DF97B8801C0}"/>
              </a:ext>
            </a:extLst>
          </p:cNvPr>
          <p:cNvSpPr/>
          <p:nvPr/>
        </p:nvSpPr>
        <p:spPr>
          <a:xfrm>
            <a:off x="373904" y="4542638"/>
            <a:ext cx="1850839" cy="66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lake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5B79FA-41FC-4FB2-9694-DF3FD8AEDC86}"/>
              </a:ext>
            </a:extLst>
          </p:cNvPr>
          <p:cNvSpPr/>
          <p:nvPr/>
        </p:nvSpPr>
        <p:spPr>
          <a:xfrm>
            <a:off x="6318213" y="4579153"/>
            <a:ext cx="1850839" cy="66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river</a:t>
            </a:r>
          </a:p>
        </p:txBody>
      </p:sp>
      <p:pic>
        <p:nvPicPr>
          <p:cNvPr id="3" name="Picture 2" descr="Forest Sunrise GIF by Living Stills - Find &amp; Share on GIPHY">
            <a:extLst>
              <a:ext uri="{FF2B5EF4-FFF2-40B4-BE49-F238E27FC236}">
                <a16:creationId xmlns:a16="http://schemas.microsoft.com/office/drawing/2014/main" id="{84557CE2-3C72-49EF-83CF-3755510786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8" y="211578"/>
            <a:ext cx="2323207" cy="18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ountains GIF on GIFER - by Adrieron">
            <a:extLst>
              <a:ext uri="{FF2B5EF4-FFF2-40B4-BE49-F238E27FC236}">
                <a16:creationId xmlns:a16="http://schemas.microsoft.com/office/drawing/2014/main" id="{AC0452F2-5517-414E-B9D3-88B8DCEC62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75" y="1376735"/>
            <a:ext cx="2783681" cy="19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elcome | Nature gif, Amazing nature, Volcano">
            <a:extLst>
              <a:ext uri="{FF2B5EF4-FFF2-40B4-BE49-F238E27FC236}">
                <a16:creationId xmlns:a16="http://schemas.microsoft.com/office/drawing/2014/main" id="{02F8171D-D7E0-4743-85F7-364B38592A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15" y="290413"/>
            <a:ext cx="2286000" cy="166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alkin To The Ocean Lake GIF - WalkinToTheOcean Lake Sink - Discover &amp;  Share GIFs">
            <a:extLst>
              <a:ext uri="{FF2B5EF4-FFF2-40B4-BE49-F238E27FC236}">
                <a16:creationId xmlns:a16="http://schemas.microsoft.com/office/drawing/2014/main" id="{CF4DB053-0F16-484A-A987-FDE63B5221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1" y="2966413"/>
            <a:ext cx="2347777" cy="153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iver GIF - Find &amp; Share on GIPHY | River, Scenery, Beautiful nature">
            <a:extLst>
              <a:ext uri="{FF2B5EF4-FFF2-40B4-BE49-F238E27FC236}">
                <a16:creationId xmlns:a16="http://schemas.microsoft.com/office/drawing/2014/main" id="{1E67B65E-E3DF-4B37-9E54-FD7B476492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83" y="3007136"/>
            <a:ext cx="2130619" cy="160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328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8" grpId="0" animBg="1"/>
      <p:bldP spid="29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44"/>
          <p:cNvSpPr/>
          <p:nvPr/>
        </p:nvSpPr>
        <p:spPr>
          <a:xfrm rot="10800000">
            <a:off x="-256197" y="928688"/>
            <a:ext cx="3228976" cy="3134678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6" name="Google Shape;886;p44"/>
          <p:cNvSpPr/>
          <p:nvPr/>
        </p:nvSpPr>
        <p:spPr>
          <a:xfrm rot="10800000">
            <a:off x="5805113" y="600075"/>
            <a:ext cx="3415001" cy="3225338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7" name="Google Shape;887;p44"/>
          <p:cNvSpPr/>
          <p:nvPr/>
        </p:nvSpPr>
        <p:spPr>
          <a:xfrm rot="10800000">
            <a:off x="2394530" y="928688"/>
            <a:ext cx="3884044" cy="2896725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190582-AC0B-4633-B1D0-B43468D3A0C5}"/>
              </a:ext>
            </a:extLst>
          </p:cNvPr>
          <p:cNvSpPr/>
          <p:nvPr/>
        </p:nvSpPr>
        <p:spPr>
          <a:xfrm>
            <a:off x="3268718" y="3914784"/>
            <a:ext cx="2228850" cy="66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car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5A44A46-74E1-4BB1-A663-D1D8E470B1B3}"/>
              </a:ext>
            </a:extLst>
          </p:cNvPr>
          <p:cNvSpPr/>
          <p:nvPr/>
        </p:nvSpPr>
        <p:spPr>
          <a:xfrm>
            <a:off x="182571" y="3731182"/>
            <a:ext cx="2351438" cy="66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boat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763A8B-06D3-4819-AF47-A9D6E748D49D}"/>
              </a:ext>
            </a:extLst>
          </p:cNvPr>
          <p:cNvSpPr/>
          <p:nvPr/>
        </p:nvSpPr>
        <p:spPr>
          <a:xfrm>
            <a:off x="6465086" y="3592185"/>
            <a:ext cx="2228850" cy="66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plane</a:t>
            </a:r>
          </a:p>
        </p:txBody>
      </p:sp>
      <p:pic>
        <p:nvPicPr>
          <p:cNvPr id="2050" name="Picture 2" descr="Raiders of the Lost Tumblr — The epic final  jetski/kayak/rowboat/paddleboat...">
            <a:extLst>
              <a:ext uri="{FF2B5EF4-FFF2-40B4-BE49-F238E27FC236}">
                <a16:creationId xmlns:a16="http://schemas.microsoft.com/office/drawing/2014/main" id="{8582E294-9024-4B6A-B856-C7BAB0F3BB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3" y="1631089"/>
            <a:ext cx="2628668" cy="198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lane GIFs - Get the best GIF on GIPHY">
            <a:extLst>
              <a:ext uri="{FF2B5EF4-FFF2-40B4-BE49-F238E27FC236}">
                <a16:creationId xmlns:a16="http://schemas.microsoft.com/office/drawing/2014/main" id="{C32D1EB3-F6F6-46CE-B75A-C2DF746B46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779" y="1220767"/>
            <a:ext cx="2735669" cy="23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 GIFs - Primo GIF - Latest Animated GIFs">
            <a:extLst>
              <a:ext uri="{FF2B5EF4-FFF2-40B4-BE49-F238E27FC236}">
                <a16:creationId xmlns:a16="http://schemas.microsoft.com/office/drawing/2014/main" id="{BC1E160F-9E6D-4F97-B2A7-4056F9E8AB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949" y="1551315"/>
            <a:ext cx="2546821" cy="204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269E700-8A0B-4D38-8844-BD8E33E44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6660" y="53490"/>
            <a:ext cx="2907024" cy="4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76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44"/>
          <p:cNvSpPr/>
          <p:nvPr/>
        </p:nvSpPr>
        <p:spPr>
          <a:xfrm rot="10800000">
            <a:off x="-315163" y="41230"/>
            <a:ext cx="3228976" cy="1918399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6" name="Google Shape;886;p44"/>
          <p:cNvSpPr/>
          <p:nvPr/>
        </p:nvSpPr>
        <p:spPr>
          <a:xfrm rot="10800000">
            <a:off x="5805115" y="41230"/>
            <a:ext cx="3415001" cy="2052045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7" name="Google Shape;887;p44"/>
          <p:cNvSpPr/>
          <p:nvPr/>
        </p:nvSpPr>
        <p:spPr>
          <a:xfrm rot="10800000">
            <a:off x="2840468" y="317963"/>
            <a:ext cx="3451021" cy="2357317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74A6B2-FC8D-42BF-988D-3DF97B8801C0}"/>
              </a:ext>
            </a:extLst>
          </p:cNvPr>
          <p:cNvSpPr/>
          <p:nvPr/>
        </p:nvSpPr>
        <p:spPr>
          <a:xfrm>
            <a:off x="373904" y="1761091"/>
            <a:ext cx="1850839" cy="66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bee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5B79FA-41FC-4FB2-9694-DF3FD8AEDC86}"/>
              </a:ext>
            </a:extLst>
          </p:cNvPr>
          <p:cNvSpPr/>
          <p:nvPr/>
        </p:nvSpPr>
        <p:spPr>
          <a:xfrm>
            <a:off x="6907214" y="2165288"/>
            <a:ext cx="1850839" cy="66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house</a:t>
            </a:r>
          </a:p>
        </p:txBody>
      </p:sp>
      <p:pic>
        <p:nvPicPr>
          <p:cNvPr id="2056" name="Picture 8" descr="Honey Bee. - GIF on Imgur">
            <a:extLst>
              <a:ext uri="{FF2B5EF4-FFF2-40B4-BE49-F238E27FC236}">
                <a16:creationId xmlns:a16="http://schemas.microsoft.com/office/drawing/2014/main" id="{FDFC8C35-6FDE-4BB2-93F7-D96C9A74A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1" y="315297"/>
            <a:ext cx="2609850" cy="141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B413723-C854-4D64-B2D0-99DE0B7E6335}"/>
              </a:ext>
            </a:extLst>
          </p:cNvPr>
          <p:cNvSpPr/>
          <p:nvPr/>
        </p:nvSpPr>
        <p:spPr>
          <a:xfrm>
            <a:off x="4440650" y="3678230"/>
            <a:ext cx="1850839" cy="66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farm</a:t>
            </a:r>
          </a:p>
        </p:txBody>
      </p:sp>
      <p:pic>
        <p:nvPicPr>
          <p:cNvPr id="2058" name="Picture 10" descr="Road Gif GIF | Gfycat">
            <a:extLst>
              <a:ext uri="{FF2B5EF4-FFF2-40B4-BE49-F238E27FC236}">
                <a16:creationId xmlns:a16="http://schemas.microsoft.com/office/drawing/2014/main" id="{32C33F19-6FDB-431D-A08A-CB20062C93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886" y="750100"/>
            <a:ext cx="2442156" cy="146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Дом GIF | Gfycat">
            <a:extLst>
              <a:ext uri="{FF2B5EF4-FFF2-40B4-BE49-F238E27FC236}">
                <a16:creationId xmlns:a16="http://schemas.microsoft.com/office/drawing/2014/main" id="{550DD34E-B3F9-4290-99D0-8B51967E7D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57" y="594642"/>
            <a:ext cx="2071159" cy="146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887;p44">
            <a:extLst>
              <a:ext uri="{FF2B5EF4-FFF2-40B4-BE49-F238E27FC236}">
                <a16:creationId xmlns:a16="http://schemas.microsoft.com/office/drawing/2014/main" id="{9F7963DF-A743-4A97-BCAE-5401658DD8C6}"/>
              </a:ext>
            </a:extLst>
          </p:cNvPr>
          <p:cNvSpPr/>
          <p:nvPr/>
        </p:nvSpPr>
        <p:spPr>
          <a:xfrm rot="10800000">
            <a:off x="1198118" y="2744953"/>
            <a:ext cx="3451021" cy="2357317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9C052D-1BDD-43FF-9973-4D533A828600}"/>
              </a:ext>
            </a:extLst>
          </p:cNvPr>
          <p:cNvSpPr/>
          <p:nvPr/>
        </p:nvSpPr>
        <p:spPr>
          <a:xfrm>
            <a:off x="3634544" y="2214165"/>
            <a:ext cx="1850839" cy="66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road</a:t>
            </a:r>
          </a:p>
        </p:txBody>
      </p:sp>
      <p:pic>
        <p:nvPicPr>
          <p:cNvPr id="6146" name="Picture 2" descr="Farms GIFs - Get the best GIF on GIPHY">
            <a:extLst>
              <a:ext uri="{FF2B5EF4-FFF2-40B4-BE49-F238E27FC236}">
                <a16:creationId xmlns:a16="http://schemas.microsoft.com/office/drawing/2014/main" id="{14EE298A-A62C-4BF4-9F44-5F8EF4187E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369" y="3107418"/>
            <a:ext cx="2442156" cy="179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438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44"/>
          <p:cNvSpPr/>
          <p:nvPr/>
        </p:nvSpPr>
        <p:spPr>
          <a:xfrm rot="10800000">
            <a:off x="-315163" y="41230"/>
            <a:ext cx="3228976" cy="1918399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6" name="Google Shape;886;p44"/>
          <p:cNvSpPr/>
          <p:nvPr/>
        </p:nvSpPr>
        <p:spPr>
          <a:xfrm rot="10800000">
            <a:off x="5805115" y="41230"/>
            <a:ext cx="3415001" cy="2052045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7" name="Google Shape;887;p44"/>
          <p:cNvSpPr/>
          <p:nvPr/>
        </p:nvSpPr>
        <p:spPr>
          <a:xfrm rot="10800000">
            <a:off x="2812767" y="886223"/>
            <a:ext cx="3451021" cy="2357317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74A6B2-FC8D-42BF-988D-3DF97B8801C0}"/>
              </a:ext>
            </a:extLst>
          </p:cNvPr>
          <p:cNvSpPr/>
          <p:nvPr/>
        </p:nvSpPr>
        <p:spPr>
          <a:xfrm>
            <a:off x="301381" y="2003931"/>
            <a:ext cx="1850839" cy="66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scientist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5B79FA-41FC-4FB2-9694-DF3FD8AEDC86}"/>
              </a:ext>
            </a:extLst>
          </p:cNvPr>
          <p:cNvSpPr/>
          <p:nvPr/>
        </p:nvSpPr>
        <p:spPr>
          <a:xfrm>
            <a:off x="6729414" y="2165288"/>
            <a:ext cx="2028640" cy="66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footprints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413723-C854-4D64-B2D0-99DE0B7E6335}"/>
              </a:ext>
            </a:extLst>
          </p:cNvPr>
          <p:cNvSpPr/>
          <p:nvPr/>
        </p:nvSpPr>
        <p:spPr>
          <a:xfrm>
            <a:off x="2806705" y="4479131"/>
            <a:ext cx="1850839" cy="66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museum</a:t>
            </a:r>
          </a:p>
        </p:txBody>
      </p:sp>
      <p:sp>
        <p:nvSpPr>
          <p:cNvPr id="20" name="Google Shape;887;p44">
            <a:extLst>
              <a:ext uri="{FF2B5EF4-FFF2-40B4-BE49-F238E27FC236}">
                <a16:creationId xmlns:a16="http://schemas.microsoft.com/office/drawing/2014/main" id="{9F7963DF-A743-4A97-BCAE-5401658DD8C6}"/>
              </a:ext>
            </a:extLst>
          </p:cNvPr>
          <p:cNvSpPr/>
          <p:nvPr/>
        </p:nvSpPr>
        <p:spPr>
          <a:xfrm rot="10800000">
            <a:off x="-315164" y="2952014"/>
            <a:ext cx="3451021" cy="2357317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9C052D-1BDD-43FF-9973-4D533A828600}"/>
              </a:ext>
            </a:extLst>
          </p:cNvPr>
          <p:cNvSpPr/>
          <p:nvPr/>
        </p:nvSpPr>
        <p:spPr>
          <a:xfrm>
            <a:off x="3732125" y="3303931"/>
            <a:ext cx="1850839" cy="664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bones</a:t>
            </a:r>
          </a:p>
        </p:txBody>
      </p:sp>
      <p:pic>
        <p:nvPicPr>
          <p:cNvPr id="2050" name="Picture 2" descr="Field Museum GIF - Find &amp; Share on GIPHY">
            <a:extLst>
              <a:ext uri="{FF2B5EF4-FFF2-40B4-BE49-F238E27FC236}">
                <a16:creationId xmlns:a16="http://schemas.microsoft.com/office/drawing/2014/main" id="{3E233626-E45F-49B5-AE3C-3D6928FC7C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04" y="3350419"/>
            <a:ext cx="2141538" cy="17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ubai GIFs | Tenor">
            <a:extLst>
              <a:ext uri="{FF2B5EF4-FFF2-40B4-BE49-F238E27FC236}">
                <a16:creationId xmlns:a16="http://schemas.microsoft.com/office/drawing/2014/main" id="{F5A986BF-E7BC-4243-BC64-8C20741236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94" y="41229"/>
            <a:ext cx="2419301" cy="205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if Illustration doodle photoshop paleontology fossils everydaylouie •">
            <a:extLst>
              <a:ext uri="{FF2B5EF4-FFF2-40B4-BE49-F238E27FC236}">
                <a16:creationId xmlns:a16="http://schemas.microsoft.com/office/drawing/2014/main" id="{1DFCE415-3B62-4595-A1ED-62384FE1B8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" y="227985"/>
            <a:ext cx="2283291" cy="163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A8B1576-B2C5-43D5-BC9A-0685C71C0A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466" y="1091943"/>
            <a:ext cx="2714625" cy="206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8282AE-A482-434C-BDA8-0931AABB89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6660" y="53490"/>
            <a:ext cx="2907024" cy="49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38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3;p16">
            <a:extLst>
              <a:ext uri="{FF2B5EF4-FFF2-40B4-BE49-F238E27FC236}">
                <a16:creationId xmlns:a16="http://schemas.microsoft.com/office/drawing/2014/main" id="{82ACB63D-4C83-4AE6-AF2A-7FEF4D3036E2}"/>
              </a:ext>
            </a:extLst>
          </p:cNvPr>
          <p:cNvSpPr txBox="1">
            <a:spLocks/>
          </p:cNvSpPr>
          <p:nvPr/>
        </p:nvSpPr>
        <p:spPr>
          <a:xfrm>
            <a:off x="2301353" y="185796"/>
            <a:ext cx="4104299" cy="48128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lIns="0" tIns="0" rIns="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189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C05E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Aharoni" panose="02010803020104030203" pitchFamily="2" charset="-79"/>
              </a:rPr>
              <a:t>Online Class Rules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0D2991-9807-4379-81F8-754A45854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687" y="3185754"/>
            <a:ext cx="40532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8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GB" altLang="en-US" sz="2400" b="1" kern="1200" dirty="0">
                <a:solidFill>
                  <a:prstClr val="black"/>
                </a:solidFill>
                <a:latin typeface="Comic Sans MS" panose="030F0702030302020204" pitchFamily="66" charset="0"/>
                <a:ea typeface="Sultan bold"/>
                <a:cs typeface="Aharoni" panose="02010803020104030203" pitchFamily="2" charset="-79"/>
              </a:rPr>
              <a:t>Mute your microphone.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2F4A865-8B91-4F08-924B-7D6B9F3ABCE0}"/>
              </a:ext>
            </a:extLst>
          </p:cNvPr>
          <p:cNvGrpSpPr>
            <a:grpSpLocks/>
          </p:cNvGrpSpPr>
          <p:nvPr/>
        </p:nvGrpSpPr>
        <p:grpSpPr bwMode="auto">
          <a:xfrm>
            <a:off x="3399936" y="3688774"/>
            <a:ext cx="1454158" cy="1465628"/>
            <a:chOff x="1569776" y="3693126"/>
            <a:chExt cx="1794337" cy="1833925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FAA0F5F-0CF7-4C6A-925A-FF3F94762D06}"/>
                </a:ext>
              </a:extLst>
            </p:cNvPr>
            <p:cNvSpPr/>
            <p:nvPr/>
          </p:nvSpPr>
          <p:spPr>
            <a:xfrm>
              <a:off x="1569776" y="3693126"/>
              <a:ext cx="1773695" cy="1833925"/>
            </a:xfrm>
            <a:prstGeom prst="ellipse">
              <a:avLst/>
            </a:prstGeom>
            <a:solidFill>
              <a:srgbClr val="78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>
                <a:buClrTx/>
                <a:defRPr/>
              </a:pPr>
              <a:endParaRPr lang="en-GB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6" name="Picture 24">
              <a:extLst>
                <a:ext uri="{FF2B5EF4-FFF2-40B4-BE49-F238E27FC236}">
                  <a16:creationId xmlns:a16="http://schemas.microsoft.com/office/drawing/2014/main" id="{ACBB5F71-6401-4076-A133-506E3B32B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4614" y="3945155"/>
              <a:ext cx="1729499" cy="1266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50546F-A7E6-47F0-9B0E-59A38EA23E2D}"/>
              </a:ext>
            </a:extLst>
          </p:cNvPr>
          <p:cNvGrpSpPr>
            <a:grpSpLocks/>
          </p:cNvGrpSpPr>
          <p:nvPr/>
        </p:nvGrpSpPr>
        <p:grpSpPr bwMode="auto">
          <a:xfrm>
            <a:off x="945663" y="1603301"/>
            <a:ext cx="1506388" cy="1582452"/>
            <a:chOff x="1688304" y="533376"/>
            <a:chExt cx="1773757" cy="1833925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0D2891E-EE16-489F-9B8F-D748C470306A}"/>
                </a:ext>
              </a:extLst>
            </p:cNvPr>
            <p:cNvSpPr/>
            <p:nvPr/>
          </p:nvSpPr>
          <p:spPr>
            <a:xfrm>
              <a:off x="1688304" y="533376"/>
              <a:ext cx="1773757" cy="1833925"/>
            </a:xfrm>
            <a:prstGeom prst="ellipse">
              <a:avLst/>
            </a:prstGeom>
            <a:solidFill>
              <a:srgbClr val="FF8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>
                <a:buClrTx/>
                <a:defRPr/>
              </a:pPr>
              <a:endParaRPr lang="en-GB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B8E3D33-F0E9-4F8D-8E60-5674683EE4AF}"/>
                </a:ext>
              </a:extLst>
            </p:cNvPr>
            <p:cNvSpPr/>
            <p:nvPr/>
          </p:nvSpPr>
          <p:spPr>
            <a:xfrm>
              <a:off x="2046863" y="1058943"/>
              <a:ext cx="409329" cy="1540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>
                <a:buClrTx/>
                <a:defRPr/>
              </a:pPr>
              <a:endParaRPr lang="en-GB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17D49DC-8FDE-4E96-A7AE-062A2565AD40}"/>
                </a:ext>
              </a:extLst>
            </p:cNvPr>
            <p:cNvSpPr/>
            <p:nvPr/>
          </p:nvSpPr>
          <p:spPr>
            <a:xfrm>
              <a:off x="2370518" y="1373330"/>
              <a:ext cx="409329" cy="1540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>
                <a:buClrTx/>
                <a:defRPr/>
              </a:pPr>
              <a:endParaRPr lang="en-GB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48E5628-A9B3-4BA9-AF09-1A74823D5DF3}"/>
                </a:ext>
              </a:extLst>
            </p:cNvPr>
            <p:cNvSpPr/>
            <p:nvPr/>
          </p:nvSpPr>
          <p:spPr>
            <a:xfrm>
              <a:off x="2686241" y="833473"/>
              <a:ext cx="409329" cy="1540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>
                <a:buClrTx/>
                <a:defRPr/>
              </a:pPr>
              <a:endParaRPr lang="en-GB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281654A-E1D0-4333-9FB8-041EEDAF0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448" y="4296299"/>
            <a:ext cx="40532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8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GB" altLang="en-US" sz="2800" b="1" kern="1200" dirty="0">
                <a:solidFill>
                  <a:prstClr val="black"/>
                </a:solidFill>
                <a:latin typeface="Comic Sans MS" panose="030F0702030302020204" pitchFamily="66" charset="0"/>
                <a:ea typeface="Sultan bold"/>
                <a:cs typeface="Aharoni" panose="02010803020104030203" pitchFamily="2" charset="-79"/>
              </a:rPr>
              <a:t>Respect your </a:t>
            </a:r>
            <a:r>
              <a:rPr lang="en-GB" altLang="en-US" sz="2400" b="1" kern="1200" dirty="0">
                <a:solidFill>
                  <a:prstClr val="black"/>
                </a:solidFill>
                <a:latin typeface="Comic Sans MS" panose="030F0702030302020204" pitchFamily="66" charset="0"/>
                <a:ea typeface="Sultan bold"/>
                <a:cs typeface="Aharoni" panose="02010803020104030203" pitchFamily="2" charset="-79"/>
              </a:rPr>
              <a:t>friends.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8E3EFD0-EB39-452E-90AC-650746975D35}"/>
              </a:ext>
            </a:extLst>
          </p:cNvPr>
          <p:cNvGrpSpPr>
            <a:grpSpLocks/>
          </p:cNvGrpSpPr>
          <p:nvPr/>
        </p:nvGrpSpPr>
        <p:grpSpPr bwMode="auto">
          <a:xfrm>
            <a:off x="1891752" y="2974152"/>
            <a:ext cx="1450002" cy="1404570"/>
            <a:chOff x="5511113" y="3169701"/>
            <a:chExt cx="1773757" cy="183392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21CFB08-1188-4092-8FCA-BE479E490E4B}"/>
                </a:ext>
              </a:extLst>
            </p:cNvPr>
            <p:cNvSpPr/>
            <p:nvPr/>
          </p:nvSpPr>
          <p:spPr>
            <a:xfrm>
              <a:off x="5511113" y="3169701"/>
              <a:ext cx="1773757" cy="1833925"/>
            </a:xfrm>
            <a:prstGeom prst="ellipse">
              <a:avLst/>
            </a:prstGeom>
            <a:solidFill>
              <a:srgbClr val="FFD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>
                <a:buClrTx/>
                <a:defRPr/>
              </a:pPr>
              <a:endParaRPr lang="en-GB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5" name="Group 34">
              <a:extLst>
                <a:ext uri="{FF2B5EF4-FFF2-40B4-BE49-F238E27FC236}">
                  <a16:creationId xmlns:a16="http://schemas.microsoft.com/office/drawing/2014/main" id="{C6E92044-0128-469E-AD41-D1372E1744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08103" y="3332628"/>
              <a:ext cx="1576158" cy="1539217"/>
              <a:chOff x="5608103" y="3332628"/>
              <a:chExt cx="1576158" cy="1539217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EAE0A986-3188-4791-BF53-15A836DA4EDB}"/>
                  </a:ext>
                </a:extLst>
              </p:cNvPr>
              <p:cNvSpPr/>
              <p:nvPr/>
            </p:nvSpPr>
            <p:spPr>
              <a:xfrm>
                <a:off x="5837942" y="3534898"/>
                <a:ext cx="1183562" cy="1135287"/>
              </a:xfrm>
              <a:prstGeom prst="ellipse">
                <a:avLst/>
              </a:prstGeom>
              <a:solidFill>
                <a:srgbClr val="EBEB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8">
                  <a:buClrTx/>
                  <a:defRPr/>
                </a:pPr>
                <a:endParaRPr lang="en-GB" sz="180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7" name="Picture 36">
                <a:extLst>
                  <a:ext uri="{FF2B5EF4-FFF2-40B4-BE49-F238E27FC236}">
                    <a16:creationId xmlns:a16="http://schemas.microsoft.com/office/drawing/2014/main" id="{9E30DB5B-143D-41D3-9472-77FA8D907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8103" y="3332628"/>
                <a:ext cx="1576158" cy="1539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5E354D-0B64-43A9-946B-21A88298AA43}"/>
              </a:ext>
            </a:extLst>
          </p:cNvPr>
          <p:cNvGrpSpPr>
            <a:grpSpLocks/>
          </p:cNvGrpSpPr>
          <p:nvPr/>
        </p:nvGrpSpPr>
        <p:grpSpPr bwMode="auto">
          <a:xfrm>
            <a:off x="239503" y="308148"/>
            <a:ext cx="1472055" cy="1465628"/>
            <a:chOff x="5537479" y="3580370"/>
            <a:chExt cx="1773757" cy="1833925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1DDAC0B-7679-468C-A1C4-6D9E3347CE0F}"/>
                </a:ext>
              </a:extLst>
            </p:cNvPr>
            <p:cNvSpPr/>
            <p:nvPr/>
          </p:nvSpPr>
          <p:spPr>
            <a:xfrm>
              <a:off x="5537479" y="3580370"/>
              <a:ext cx="1773757" cy="183392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>
                <a:buClrTx/>
                <a:defRPr/>
              </a:pPr>
              <a:endParaRPr lang="en-GB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0" name="Picture 39">
              <a:extLst>
                <a:ext uri="{FF2B5EF4-FFF2-40B4-BE49-F238E27FC236}">
                  <a16:creationId xmlns:a16="http://schemas.microsoft.com/office/drawing/2014/main" id="{086C001A-2526-44E2-8CAB-6CF08135A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6748" y="3834015"/>
              <a:ext cx="1440078" cy="1440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40">
              <a:extLst>
                <a:ext uri="{FF2B5EF4-FFF2-40B4-BE49-F238E27FC236}">
                  <a16:creationId xmlns:a16="http://schemas.microsoft.com/office/drawing/2014/main" id="{8280EC5E-F01A-4BF4-B635-0B085575B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6668" y="3802287"/>
              <a:ext cx="495378" cy="495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C895E21F-E728-4909-92C4-71C9C01EF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391" y="929415"/>
            <a:ext cx="35811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8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GB" altLang="en-US" sz="2400" b="1" kern="1200" dirty="0">
                <a:solidFill>
                  <a:prstClr val="black"/>
                </a:solidFill>
                <a:latin typeface="Comic Sans MS" panose="030F0702030302020204" pitchFamily="66" charset="0"/>
                <a:ea typeface="Sultan bold"/>
                <a:cs typeface="Aharoni" panose="02010803020104030203" pitchFamily="2" charset="-79"/>
              </a:rPr>
              <a:t>Be ready and on time.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1540225-6102-495C-8027-7B3934219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521" y="2016106"/>
            <a:ext cx="49357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8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GB" altLang="en-US" sz="2400" b="1" kern="1200" dirty="0">
                <a:solidFill>
                  <a:prstClr val="black"/>
                </a:solidFill>
                <a:latin typeface="Comic Sans MS" panose="030F0702030302020204" pitchFamily="66" charset="0"/>
                <a:ea typeface="Sultan bold"/>
                <a:cs typeface="Aharoni" panose="02010803020104030203" pitchFamily="2" charset="-79"/>
              </a:rPr>
              <a:t>Sit on a chair at a table.</a:t>
            </a:r>
          </a:p>
        </p:txBody>
      </p:sp>
      <p:pic>
        <p:nvPicPr>
          <p:cNvPr id="54" name="Picture 2" descr="Sit In Chair - Sitting On Chair Clipart , Free Transparent Clipart -  ClipartKey">
            <a:extLst>
              <a:ext uri="{FF2B5EF4-FFF2-40B4-BE49-F238E27FC236}">
                <a16:creationId xmlns:a16="http://schemas.microsoft.com/office/drawing/2014/main" id="{D043D3CC-0F3A-4F37-AB70-BEBF4C7E8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42" y="1682690"/>
            <a:ext cx="1264111" cy="14045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42" grpId="0"/>
      <p:bldP spid="52" grpId="0"/>
      <p:bldP spid="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C75E8E-8646-42C5-85E0-E8EFBDDD6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18" y="559368"/>
            <a:ext cx="7215187" cy="4424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8B34B4-CFDA-42A9-A3F1-0E440AC9B83F}"/>
              </a:ext>
            </a:extLst>
          </p:cNvPr>
          <p:cNvSpPr/>
          <p:nvPr/>
        </p:nvSpPr>
        <p:spPr>
          <a:xfrm>
            <a:off x="4450556" y="692944"/>
            <a:ext cx="1678782" cy="435769"/>
          </a:xfrm>
          <a:prstGeom prst="rect">
            <a:avLst/>
          </a:prstGeom>
          <a:solidFill>
            <a:srgbClr val="F91F8C"/>
          </a:solidFill>
          <a:ln>
            <a:solidFill>
              <a:srgbClr val="F91F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head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5EC365-D5B5-4902-B090-992F219474B7}"/>
              </a:ext>
            </a:extLst>
          </p:cNvPr>
          <p:cNvSpPr/>
          <p:nvPr/>
        </p:nvSpPr>
        <p:spPr>
          <a:xfrm>
            <a:off x="6129338" y="1262289"/>
            <a:ext cx="1678782" cy="435769"/>
          </a:xfrm>
          <a:prstGeom prst="rect">
            <a:avLst/>
          </a:prstGeom>
          <a:solidFill>
            <a:srgbClr val="F91F8C"/>
          </a:solidFill>
          <a:ln>
            <a:solidFill>
              <a:srgbClr val="F91F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eyes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548A8D-EB5F-4E5D-9673-0B01C9EA67AF}"/>
              </a:ext>
            </a:extLst>
          </p:cNvPr>
          <p:cNvSpPr/>
          <p:nvPr/>
        </p:nvSpPr>
        <p:spPr>
          <a:xfrm>
            <a:off x="1395412" y="3302794"/>
            <a:ext cx="1678782" cy="435769"/>
          </a:xfrm>
          <a:prstGeom prst="rect">
            <a:avLst/>
          </a:prstGeom>
          <a:solidFill>
            <a:srgbClr val="F91F8C"/>
          </a:solidFill>
          <a:ln>
            <a:solidFill>
              <a:srgbClr val="F91F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teeth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B053FD-F13B-46EF-9B12-0FFB37ADA0C1}"/>
              </a:ext>
            </a:extLst>
          </p:cNvPr>
          <p:cNvSpPr/>
          <p:nvPr/>
        </p:nvSpPr>
        <p:spPr>
          <a:xfrm>
            <a:off x="6045993" y="4014787"/>
            <a:ext cx="1678782" cy="435769"/>
          </a:xfrm>
          <a:prstGeom prst="rect">
            <a:avLst/>
          </a:prstGeom>
          <a:solidFill>
            <a:srgbClr val="F91F8C"/>
          </a:solidFill>
          <a:ln>
            <a:solidFill>
              <a:srgbClr val="F91F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body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914B3F-B6CA-4BD4-99B4-1C0DC7674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254" y="910828"/>
            <a:ext cx="2352435" cy="12024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870BB4-EDAC-43C2-B878-09A7030734A5}"/>
              </a:ext>
            </a:extLst>
          </p:cNvPr>
          <p:cNvSpPr/>
          <p:nvPr/>
        </p:nvSpPr>
        <p:spPr>
          <a:xfrm>
            <a:off x="5926930" y="2867025"/>
            <a:ext cx="1678782" cy="435769"/>
          </a:xfrm>
          <a:prstGeom prst="rect">
            <a:avLst/>
          </a:prstGeom>
          <a:solidFill>
            <a:srgbClr val="F91F8C"/>
          </a:solidFill>
          <a:ln>
            <a:solidFill>
              <a:srgbClr val="F91F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arms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DDE3AC8-67F8-4511-963C-6FFB28DA64B3}"/>
              </a:ext>
            </a:extLst>
          </p:cNvPr>
          <p:cNvCxnSpPr/>
          <p:nvPr/>
        </p:nvCxnSpPr>
        <p:spPr>
          <a:xfrm flipH="1" flipV="1">
            <a:off x="5722144" y="3393281"/>
            <a:ext cx="864394" cy="127397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6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C6ABE2-D2E7-4510-AB44-0D7285B893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1D5FD1-0DD7-4BD1-83EF-AD3B726D2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5" y="807195"/>
            <a:ext cx="7511616" cy="4336256"/>
          </a:xfrm>
          <a:prstGeom prst="rect">
            <a:avLst/>
          </a:prstGeom>
        </p:spPr>
      </p:pic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2F6A945-647A-4496-A80E-545DFA59C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362" y="1478756"/>
            <a:ext cx="1671637" cy="1807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9F1449-E6BD-45B4-9F67-0A679702F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476" y="0"/>
            <a:ext cx="1152524" cy="94848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A80880-83C6-40BC-AE6E-AADF882C24A6}"/>
              </a:ext>
            </a:extLst>
          </p:cNvPr>
          <p:cNvCxnSpPr>
            <a:cxnSpLocks/>
          </p:cNvCxnSpPr>
          <p:nvPr/>
        </p:nvCxnSpPr>
        <p:spPr>
          <a:xfrm>
            <a:off x="1050131" y="2221658"/>
            <a:ext cx="60721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06BEFA-1DE3-4610-AA9D-3AA796AAE931}"/>
              </a:ext>
            </a:extLst>
          </p:cNvPr>
          <p:cNvCxnSpPr>
            <a:cxnSpLocks/>
          </p:cNvCxnSpPr>
          <p:nvPr/>
        </p:nvCxnSpPr>
        <p:spPr>
          <a:xfrm>
            <a:off x="1050131" y="2724101"/>
            <a:ext cx="60721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821B64-B314-4E31-A9D7-20FC365FD907}"/>
              </a:ext>
            </a:extLst>
          </p:cNvPr>
          <p:cNvCxnSpPr>
            <a:cxnSpLocks/>
          </p:cNvCxnSpPr>
          <p:nvPr/>
        </p:nvCxnSpPr>
        <p:spPr>
          <a:xfrm>
            <a:off x="952500" y="3138439"/>
            <a:ext cx="60721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C4A21E-0066-4A45-9F90-27469BC53BEE}"/>
              </a:ext>
            </a:extLst>
          </p:cNvPr>
          <p:cNvCxnSpPr>
            <a:cxnSpLocks/>
          </p:cNvCxnSpPr>
          <p:nvPr/>
        </p:nvCxnSpPr>
        <p:spPr>
          <a:xfrm>
            <a:off x="952500" y="3667076"/>
            <a:ext cx="60721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BD140A-FA3B-4486-9BD7-B05B5F4CDC8C}"/>
              </a:ext>
            </a:extLst>
          </p:cNvPr>
          <p:cNvCxnSpPr>
            <a:cxnSpLocks/>
          </p:cNvCxnSpPr>
          <p:nvPr/>
        </p:nvCxnSpPr>
        <p:spPr>
          <a:xfrm>
            <a:off x="952500" y="4081414"/>
            <a:ext cx="60721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677D2D-282C-43CB-8308-831B0CC866A1}"/>
              </a:ext>
            </a:extLst>
          </p:cNvPr>
          <p:cNvCxnSpPr>
            <a:cxnSpLocks/>
          </p:cNvCxnSpPr>
          <p:nvPr/>
        </p:nvCxnSpPr>
        <p:spPr>
          <a:xfrm>
            <a:off x="1050131" y="4574333"/>
            <a:ext cx="60721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47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399CCA-207B-4071-BB35-73028015C7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D1C9-1F69-4DD6-A03D-E821BD14B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216954"/>
            <a:ext cx="9144000" cy="4012271"/>
          </a:xfrm>
          <a:prstGeom prst="rect">
            <a:avLst/>
          </a:prstGeom>
        </p:spPr>
      </p:pic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904FC0F-36E9-4A82-A8FB-1405E9AA1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299" y="0"/>
            <a:ext cx="1831180" cy="14216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2D836C-E4A5-43EB-9AF7-F87519890FE8}"/>
              </a:ext>
            </a:extLst>
          </p:cNvPr>
          <p:cNvSpPr/>
          <p:nvPr/>
        </p:nvSpPr>
        <p:spPr>
          <a:xfrm>
            <a:off x="2832818" y="873474"/>
            <a:ext cx="4027064" cy="46166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 What does Anna study?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DDCF37-F80E-4101-AD31-34C56C843148}"/>
              </a:ext>
            </a:extLst>
          </p:cNvPr>
          <p:cNvSpPr/>
          <p:nvPr/>
        </p:nvSpPr>
        <p:spPr>
          <a:xfrm>
            <a:off x="3160307" y="4484986"/>
            <a:ext cx="5072222" cy="46166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  Where was Anna on Tuesday? </a:t>
            </a:r>
          </a:p>
        </p:txBody>
      </p:sp>
      <p:pic>
        <p:nvPicPr>
          <p:cNvPr id="8" name="Picture 7" descr="Clientmoji">
            <a:extLst>
              <a:ext uri="{FF2B5EF4-FFF2-40B4-BE49-F238E27FC236}">
                <a16:creationId xmlns:a16="http://schemas.microsoft.com/office/drawing/2014/main" id="{1C9EB7B3-967A-4210-AFE4-7757D8EA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78" y="-73370"/>
            <a:ext cx="1441422" cy="13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08EBF5-36E8-47A0-BB31-4DF6EB50F69B}"/>
              </a:ext>
            </a:extLst>
          </p:cNvPr>
          <p:cNvSpPr/>
          <p:nvPr/>
        </p:nvSpPr>
        <p:spPr>
          <a:xfrm>
            <a:off x="2124722" y="249138"/>
            <a:ext cx="5532284" cy="461665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  Where was Anna on Wednesday?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B7562B-B26B-4416-93D6-A545F03E0876}"/>
              </a:ext>
            </a:extLst>
          </p:cNvPr>
          <p:cNvCxnSpPr/>
          <p:nvPr/>
        </p:nvCxnSpPr>
        <p:spPr>
          <a:xfrm>
            <a:off x="2693194" y="2064544"/>
            <a:ext cx="316468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8754D3-F8D2-4A0C-B46D-6CA9193040A0}"/>
              </a:ext>
            </a:extLst>
          </p:cNvPr>
          <p:cNvCxnSpPr>
            <a:cxnSpLocks/>
          </p:cNvCxnSpPr>
          <p:nvPr/>
        </p:nvCxnSpPr>
        <p:spPr>
          <a:xfrm>
            <a:off x="6012157" y="2064544"/>
            <a:ext cx="181739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80FD98-6AB9-4B73-9954-18E4B0F1FCF3}"/>
              </a:ext>
            </a:extLst>
          </p:cNvPr>
          <p:cNvCxnSpPr>
            <a:cxnSpLocks/>
          </p:cNvCxnSpPr>
          <p:nvPr/>
        </p:nvCxnSpPr>
        <p:spPr>
          <a:xfrm>
            <a:off x="2715309" y="2571750"/>
            <a:ext cx="156022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F10C72-7A9C-4A26-9BFF-4D8FFB719137}"/>
              </a:ext>
            </a:extLst>
          </p:cNvPr>
          <p:cNvCxnSpPr/>
          <p:nvPr/>
        </p:nvCxnSpPr>
        <p:spPr>
          <a:xfrm>
            <a:off x="4352925" y="2571750"/>
            <a:ext cx="316468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44C3B1-DB18-4CBD-B3D6-3D2190BEE62E}"/>
              </a:ext>
            </a:extLst>
          </p:cNvPr>
          <p:cNvCxnSpPr>
            <a:cxnSpLocks/>
          </p:cNvCxnSpPr>
          <p:nvPr/>
        </p:nvCxnSpPr>
        <p:spPr>
          <a:xfrm>
            <a:off x="2124722" y="3009900"/>
            <a:ext cx="184005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D41932-3CDD-4AC1-8200-D43FE662274F}"/>
              </a:ext>
            </a:extLst>
          </p:cNvPr>
          <p:cNvCxnSpPr>
            <a:cxnSpLocks/>
          </p:cNvCxnSpPr>
          <p:nvPr/>
        </p:nvCxnSpPr>
        <p:spPr>
          <a:xfrm>
            <a:off x="4114077" y="3009900"/>
            <a:ext cx="4118452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91BAAA-CD70-4657-A62C-931B65B4B187}"/>
              </a:ext>
            </a:extLst>
          </p:cNvPr>
          <p:cNvCxnSpPr>
            <a:cxnSpLocks/>
          </p:cNvCxnSpPr>
          <p:nvPr/>
        </p:nvCxnSpPr>
        <p:spPr>
          <a:xfrm>
            <a:off x="2295526" y="3467101"/>
            <a:ext cx="448389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FC40DB8-8D86-465F-8C53-C58D825E9D10}"/>
              </a:ext>
            </a:extLst>
          </p:cNvPr>
          <p:cNvCxnSpPr>
            <a:cxnSpLocks/>
          </p:cNvCxnSpPr>
          <p:nvPr/>
        </p:nvCxnSpPr>
        <p:spPr>
          <a:xfrm>
            <a:off x="6835804" y="3467101"/>
            <a:ext cx="127396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5F9AA9A-9880-4787-9797-4456763D6051}"/>
              </a:ext>
            </a:extLst>
          </p:cNvPr>
          <p:cNvCxnSpPr>
            <a:cxnSpLocks/>
          </p:cNvCxnSpPr>
          <p:nvPr/>
        </p:nvCxnSpPr>
        <p:spPr>
          <a:xfrm flipV="1">
            <a:off x="3964781" y="3914131"/>
            <a:ext cx="2628900" cy="1017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7949A44A-DA50-4CBE-B343-61C67BC5C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" y="1750348"/>
            <a:ext cx="1047422" cy="92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9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>
            <a:spLocks noGrp="1"/>
          </p:cNvSpPr>
          <p:nvPr>
            <p:ph type="ctrTitle"/>
          </p:nvPr>
        </p:nvSpPr>
        <p:spPr>
          <a:xfrm>
            <a:off x="1728256" y="1443037"/>
            <a:ext cx="5558900" cy="201877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 you remember the names of these dinosaurs? Choose your </a:t>
            </a:r>
            <a:r>
              <a:rPr lang="en-US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one on </a:t>
            </a:r>
            <a:r>
              <a:rPr lang="en-US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Mentimeter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b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277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69C69E-17A9-423F-9F83-D071F33F3E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45" b="4918"/>
          <a:stretch/>
        </p:blipFill>
        <p:spPr>
          <a:xfrm>
            <a:off x="2308785" y="1248159"/>
            <a:ext cx="4685328" cy="284262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FDE1932-DA68-4C28-B545-C1369C7ECCC8}"/>
              </a:ext>
            </a:extLst>
          </p:cNvPr>
          <p:cNvSpPr/>
          <p:nvPr/>
        </p:nvSpPr>
        <p:spPr>
          <a:xfrm>
            <a:off x="2366810" y="544452"/>
            <a:ext cx="4187554" cy="6548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volini" panose="03000502040302020204" pitchFamily="66" charset="0"/>
                <a:cs typeface="Cavolini" panose="03000502040302020204" pitchFamily="66" charset="0"/>
              </a:rPr>
              <a:t>Stegosaurus</a:t>
            </a:r>
          </a:p>
        </p:txBody>
      </p:sp>
      <p:pic>
        <p:nvPicPr>
          <p:cNvPr id="2" name="How to Pronounce Stegosaurus (1)">
            <a:hlinkClick r:id="" action="ppaction://media"/>
            <a:extLst>
              <a:ext uri="{FF2B5EF4-FFF2-40B4-BE49-F238E27FC236}">
                <a16:creationId xmlns:a16="http://schemas.microsoft.com/office/drawing/2014/main" id="{AEA73F4F-B6D0-43E3-82E3-4322FB7E72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9962" y="3691732"/>
            <a:ext cx="487363" cy="487363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0976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39A6D1-0071-4B97-86C7-9E3CBC647D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556" r="10264"/>
          <a:stretch/>
        </p:blipFill>
        <p:spPr>
          <a:xfrm>
            <a:off x="2340628" y="1256854"/>
            <a:ext cx="4462743" cy="282432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14DEA43-2B86-4097-9FB5-3E63D6DF34C9}"/>
              </a:ext>
            </a:extLst>
          </p:cNvPr>
          <p:cNvSpPr/>
          <p:nvPr/>
        </p:nvSpPr>
        <p:spPr>
          <a:xfrm>
            <a:off x="3048525" y="588184"/>
            <a:ext cx="3046949" cy="615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Diplodocus</a:t>
            </a:r>
          </a:p>
        </p:txBody>
      </p:sp>
      <p:pic>
        <p:nvPicPr>
          <p:cNvPr id="2" name="How to pronounce Diplodocus">
            <a:hlinkClick r:id="" action="ppaction://media"/>
            <a:extLst>
              <a:ext uri="{FF2B5EF4-FFF2-40B4-BE49-F238E27FC236}">
                <a16:creationId xmlns:a16="http://schemas.microsoft.com/office/drawing/2014/main" id="{E7BD6B26-46A6-45F3-B512-BA2FACDB5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DE2330-637D-4493-AF27-72BC5D898B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09" r="13348" b="15164"/>
          <a:stretch/>
        </p:blipFill>
        <p:spPr>
          <a:xfrm>
            <a:off x="2000249" y="935050"/>
            <a:ext cx="5264524" cy="312596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91D276-BF66-4D24-9EB3-533E3FCC47C6}"/>
              </a:ext>
            </a:extLst>
          </p:cNvPr>
          <p:cNvSpPr/>
          <p:nvPr/>
        </p:nvSpPr>
        <p:spPr>
          <a:xfrm>
            <a:off x="3215293" y="309282"/>
            <a:ext cx="2834436" cy="6257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Pterodactyl</a:t>
            </a:r>
          </a:p>
        </p:txBody>
      </p:sp>
      <p:pic>
        <p:nvPicPr>
          <p:cNvPr id="6" name="How To Say Pterodactyl">
            <a:hlinkClick r:id="" action="ppaction://media"/>
            <a:extLst>
              <a:ext uri="{FF2B5EF4-FFF2-40B4-BE49-F238E27FC236}">
                <a16:creationId xmlns:a16="http://schemas.microsoft.com/office/drawing/2014/main" id="{019EE81F-FA0C-468A-B6BC-33CB7B3E5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  <a:solidFill>
            <a:srgbClr val="FFC000"/>
          </a:solidFill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44155E-D832-4BA5-8D97-BB1D3D3AD458}"/>
              </a:ext>
            </a:extLst>
          </p:cNvPr>
          <p:cNvCxnSpPr>
            <a:cxnSpLocks/>
          </p:cNvCxnSpPr>
          <p:nvPr/>
        </p:nvCxnSpPr>
        <p:spPr>
          <a:xfrm>
            <a:off x="3714750" y="778669"/>
            <a:ext cx="2050256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62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>
            <a:spLocks noGrp="1"/>
          </p:cNvSpPr>
          <p:nvPr>
            <p:ph type="ctrTitle"/>
          </p:nvPr>
        </p:nvSpPr>
        <p:spPr>
          <a:xfrm>
            <a:off x="1728256" y="1443037"/>
            <a:ext cx="5558900" cy="201877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https://www.mentimeter.com/s/2595573cdb1a0b19c012203b8f9df4dd/dce2ca8f649d</a:t>
            </a:r>
            <a:b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8B68D3-7BDF-4238-B04C-33EA410A2C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45" b="4918"/>
          <a:stretch/>
        </p:blipFill>
        <p:spPr>
          <a:xfrm>
            <a:off x="0" y="0"/>
            <a:ext cx="2815019" cy="14430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F2E0A5-209F-41B4-A497-D59861DB8EE0}"/>
              </a:ext>
            </a:extLst>
          </p:cNvPr>
          <p:cNvSpPr/>
          <p:nvPr/>
        </p:nvSpPr>
        <p:spPr>
          <a:xfrm>
            <a:off x="3265075" y="1614488"/>
            <a:ext cx="3028569" cy="4071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Choose your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favourite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dinosaur.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B0B5FC-78C5-4661-BB2B-DA9133C3BB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56" r="10264"/>
          <a:stretch/>
        </p:blipFill>
        <p:spPr>
          <a:xfrm>
            <a:off x="6755316" y="37192"/>
            <a:ext cx="2260096" cy="1780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67A2C0-AF0B-438A-8E1C-4805BE4615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09" r="13348" b="15164"/>
          <a:stretch/>
        </p:blipFill>
        <p:spPr>
          <a:xfrm>
            <a:off x="3186071" y="3247938"/>
            <a:ext cx="3028570" cy="186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3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DD9B99-C2B8-43AF-9642-C7EEB3E5D1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B9918-35B6-4C1B-A15E-B3AA7B5F3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4708"/>
            <a:ext cx="9144000" cy="385408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C0F9E5-A418-4407-93E0-49853BDF1022}"/>
              </a:ext>
            </a:extLst>
          </p:cNvPr>
          <p:cNvCxnSpPr>
            <a:cxnSpLocks/>
          </p:cNvCxnSpPr>
          <p:nvPr/>
        </p:nvCxnSpPr>
        <p:spPr>
          <a:xfrm>
            <a:off x="450057" y="1185862"/>
            <a:ext cx="461486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1E32AF-F07D-4FEB-BD57-5BF48E2AE250}"/>
              </a:ext>
            </a:extLst>
          </p:cNvPr>
          <p:cNvCxnSpPr>
            <a:cxnSpLocks/>
          </p:cNvCxnSpPr>
          <p:nvPr/>
        </p:nvCxnSpPr>
        <p:spPr>
          <a:xfrm>
            <a:off x="381001" y="1524000"/>
            <a:ext cx="461486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Access G4 T2 Track 42">
            <a:hlinkClick r:id="" action="ppaction://media"/>
            <a:extLst>
              <a:ext uri="{FF2B5EF4-FFF2-40B4-BE49-F238E27FC236}">
                <a16:creationId xmlns:a16="http://schemas.microsoft.com/office/drawing/2014/main" id="{644D0345-42C5-4C9D-ABF8-854706EDB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0712" y="698499"/>
            <a:ext cx="487363" cy="487363"/>
          </a:xfrm>
          <a:prstGeom prst="rect">
            <a:avLst/>
          </a:prstGeom>
          <a:solidFill>
            <a:srgbClr val="F91F8C"/>
          </a:solidFill>
        </p:spPr>
      </p:pic>
      <p:sp>
        <p:nvSpPr>
          <p:cNvPr id="9" name="Scroll: Vertical 8">
            <a:extLst>
              <a:ext uri="{FF2B5EF4-FFF2-40B4-BE49-F238E27FC236}">
                <a16:creationId xmlns:a16="http://schemas.microsoft.com/office/drawing/2014/main" id="{7D4E8C52-448E-4D6C-A7BC-97CEC20DFC4F}"/>
              </a:ext>
            </a:extLst>
          </p:cNvPr>
          <p:cNvSpPr/>
          <p:nvPr/>
        </p:nvSpPr>
        <p:spPr>
          <a:xfrm>
            <a:off x="7536656" y="821531"/>
            <a:ext cx="1607344" cy="1378726"/>
          </a:xfrm>
          <a:prstGeom prst="verticalScroll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Type your answer in the text box.</a:t>
            </a:r>
          </a:p>
        </p:txBody>
      </p:sp>
      <p:sp>
        <p:nvSpPr>
          <p:cNvPr id="10" name="Scroll: Vertical 9">
            <a:extLst>
              <a:ext uri="{FF2B5EF4-FFF2-40B4-BE49-F238E27FC236}">
                <a16:creationId xmlns:a16="http://schemas.microsoft.com/office/drawing/2014/main" id="{18785487-CBD5-4D70-80DD-B0574B4D6D5D}"/>
              </a:ext>
            </a:extLst>
          </p:cNvPr>
          <p:cNvSpPr/>
          <p:nvPr/>
        </p:nvSpPr>
        <p:spPr>
          <a:xfrm>
            <a:off x="5265738" y="821531"/>
            <a:ext cx="869155" cy="757237"/>
          </a:xfrm>
          <a:prstGeom prst="verticalScroll">
            <a:avLst/>
          </a:prstGeom>
          <a:solidFill>
            <a:schemeClr val="tx1"/>
          </a:solidFill>
          <a:ln>
            <a:solidFill>
              <a:srgbClr val="F91F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91F8C"/>
                </a:solidFill>
                <a:latin typeface="Comic Sans MS" panose="030F0702030302020204" pitchFamily="66" charset="0"/>
              </a:rPr>
              <a:t>CCQ</a:t>
            </a:r>
          </a:p>
        </p:txBody>
      </p:sp>
    </p:spTree>
    <p:extLst>
      <p:ext uri="{BB962C8B-B14F-4D97-AF65-F5344CB8AC3E}">
        <p14:creationId xmlns:p14="http://schemas.microsoft.com/office/powerpoint/2010/main" val="305045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4E97D9-7E5E-4592-BE27-767AF6B1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481" y="628953"/>
            <a:ext cx="6686550" cy="388559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4C83F17-9AC3-4283-B2D0-6C161FC160E3}"/>
              </a:ext>
            </a:extLst>
          </p:cNvPr>
          <p:cNvSpPr/>
          <p:nvPr/>
        </p:nvSpPr>
        <p:spPr>
          <a:xfrm>
            <a:off x="3078957" y="1685925"/>
            <a:ext cx="778669" cy="6209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4ED86A-D63A-455A-9760-069950E8D985}"/>
              </a:ext>
            </a:extLst>
          </p:cNvPr>
          <p:cNvSpPr/>
          <p:nvPr/>
        </p:nvSpPr>
        <p:spPr>
          <a:xfrm>
            <a:off x="3274220" y="3552823"/>
            <a:ext cx="3155156" cy="8048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CE731D-007A-46DD-941E-20DE2578892A}"/>
              </a:ext>
            </a:extLst>
          </p:cNvPr>
          <p:cNvCxnSpPr/>
          <p:nvPr/>
        </p:nvCxnSpPr>
        <p:spPr>
          <a:xfrm>
            <a:off x="6807994" y="2207419"/>
            <a:ext cx="88582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33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winkling Stars Related Keywords &amp;amp; Suggestions - Twinkling Stars ... |  Animated clipart, Animation, Clip art">
            <a:extLst>
              <a:ext uri="{FF2B5EF4-FFF2-40B4-BE49-F238E27FC236}">
                <a16:creationId xmlns:a16="http://schemas.microsoft.com/office/drawing/2014/main" id="{642F673F-6997-4EF1-A2D0-5FF723B9E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37" y="33931"/>
            <a:ext cx="1883569" cy="117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DA983A-ECA5-4C64-BAA4-5842C90F7C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975" y="112994"/>
            <a:ext cx="962025" cy="708537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FBB988A-09C6-4896-8E0E-ED3E8188E433}"/>
              </a:ext>
            </a:extLst>
          </p:cNvPr>
          <p:cNvGraphicFramePr>
            <a:graphicFrameLocks noGrp="1"/>
          </p:cNvGraphicFramePr>
          <p:nvPr/>
        </p:nvGraphicFramePr>
        <p:xfrm>
          <a:off x="350044" y="102909"/>
          <a:ext cx="6990158" cy="54905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5632">
                  <a:extLst>
                    <a:ext uri="{9D8B030D-6E8A-4147-A177-3AD203B41FA5}">
                      <a16:colId xmlns:a16="http://schemas.microsoft.com/office/drawing/2014/main" val="1437925312"/>
                    </a:ext>
                  </a:extLst>
                </a:gridCol>
                <a:gridCol w="1056087">
                  <a:extLst>
                    <a:ext uri="{9D8B030D-6E8A-4147-A177-3AD203B41FA5}">
                      <a16:colId xmlns:a16="http://schemas.microsoft.com/office/drawing/2014/main" val="1548666897"/>
                    </a:ext>
                  </a:extLst>
                </a:gridCol>
                <a:gridCol w="1101327">
                  <a:extLst>
                    <a:ext uri="{9D8B030D-6E8A-4147-A177-3AD203B41FA5}">
                      <a16:colId xmlns:a16="http://schemas.microsoft.com/office/drawing/2014/main" val="375689724"/>
                    </a:ext>
                  </a:extLst>
                </a:gridCol>
                <a:gridCol w="1223168">
                  <a:extLst>
                    <a:ext uri="{9D8B030D-6E8A-4147-A177-3AD203B41FA5}">
                      <a16:colId xmlns:a16="http://schemas.microsoft.com/office/drawing/2014/main" val="3406418556"/>
                    </a:ext>
                  </a:extLst>
                </a:gridCol>
                <a:gridCol w="2343944">
                  <a:extLst>
                    <a:ext uri="{9D8B030D-6E8A-4147-A177-3AD203B41FA5}">
                      <a16:colId xmlns:a16="http://schemas.microsoft.com/office/drawing/2014/main" val="3230537637"/>
                    </a:ext>
                  </a:extLst>
                </a:gridCol>
              </a:tblGrid>
              <a:tr h="639055">
                <a:tc gridSpan="2"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327434"/>
                  </a:ext>
                </a:extLst>
              </a:tr>
              <a:tr h="3340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Nada Yousef </a:t>
                      </a: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Marayem Abdulrahman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Nada Yousef </a:t>
                      </a: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Nada Yousef </a:t>
                      </a: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935283"/>
                  </a:ext>
                </a:extLst>
              </a:tr>
              <a:tr h="5036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Shahad Fahmi 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Moodi</a:t>
                      </a:r>
                      <a:r>
                        <a:rPr lang="en-US" sz="11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Mohamed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Shahad Fahmi 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Shahad Fahmi </a:t>
                      </a: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30340"/>
                  </a:ext>
                </a:extLst>
              </a:tr>
              <a:tr h="3343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Shaikha</a:t>
                      </a:r>
                      <a:r>
                        <a:rPr lang="en-US" sz="11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Mohammed 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Noora Hamad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Shaikha</a:t>
                      </a:r>
                      <a:r>
                        <a:rPr lang="en-US" sz="11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Mohammed 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Shaikha</a:t>
                      </a:r>
                      <a:r>
                        <a:rPr lang="en-US" sz="11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Mohammed 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589646"/>
                  </a:ext>
                </a:extLst>
              </a:tr>
              <a:tr h="5591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Wedad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1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Yaaqoob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28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Noora Mohamed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Wedad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1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Yaaqoob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lang="en-US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2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Wedad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1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Yaaqoob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82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512649"/>
                  </a:ext>
                </a:extLst>
              </a:tr>
              <a:tr h="3239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Alhanoof Salem 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Rawdha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 Khamis </a:t>
                      </a:r>
                      <a:endParaRPr lang="en-US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Mahra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 Mahmood </a:t>
                      </a: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Ghaya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1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Mabkhut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lang="en-US" sz="1100" dirty="0"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3597561"/>
                  </a:ext>
                </a:extLst>
              </a:tr>
              <a:tr h="3326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Meera Abdulrazzaq 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Saada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1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Abdulrazzaq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lang="en-US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Moodi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 Mohamed </a:t>
                      </a: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Saada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1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Abdulrazzaq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endParaRPr lang="en-US" sz="1100" dirty="0"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7758855"/>
                  </a:ext>
                </a:extLst>
              </a:tr>
              <a:tr h="3326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Alhtoon</a:t>
                      </a:r>
                      <a:r>
                        <a:rPr lang="en-US" sz="11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Jaber 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Shama Bandar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Shama</a:t>
                      </a: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 Bandar </a:t>
                      </a: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2872559"/>
                  </a:ext>
                </a:extLst>
              </a:tr>
              <a:tr h="3994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Hind Mohamed </a:t>
                      </a: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Wadeema</a:t>
                      </a:r>
                      <a:r>
                        <a:rPr lang="en-US" sz="11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 err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Abdulqader</a:t>
                      </a:r>
                      <a:r>
                        <a:rPr lang="en-US" sz="11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592316"/>
                  </a:ext>
                </a:extLst>
              </a:tr>
              <a:tr h="3994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Mahra Matar 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8661185"/>
                  </a:ext>
                </a:extLst>
              </a:tr>
              <a:tr h="3326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Maitha Mohammed  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5761307"/>
                  </a:ext>
                </a:extLst>
              </a:tr>
              <a:tr h="3239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Malak </a:t>
                      </a:r>
                      <a:r>
                        <a:rPr lang="en-US" sz="1100" dirty="0" err="1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Eisa</a:t>
                      </a:r>
                      <a:r>
                        <a:rPr lang="en-US" sz="1100" dirty="0"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1269900"/>
                  </a:ext>
                </a:extLst>
              </a:tr>
              <a:tr h="32396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omic Sans MS" panose="030F0702030302020204" pitchFamily="66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45226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40EBC33-8206-4713-8554-8F21C43594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915" y="84811"/>
            <a:ext cx="1021556" cy="725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A6B948-C287-45DF-87F5-CBCAAFDE4A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5356" y="123078"/>
            <a:ext cx="1152524" cy="708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ACA986-1B90-459B-BDA3-41A5F964C4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3995" y="196535"/>
            <a:ext cx="1141195" cy="635081"/>
          </a:xfrm>
          <a:prstGeom prst="rect">
            <a:avLst/>
          </a:prstGeom>
        </p:spPr>
      </p:pic>
      <p:sp>
        <p:nvSpPr>
          <p:cNvPr id="13" name="Scroll: Vertical 12">
            <a:extLst>
              <a:ext uri="{FF2B5EF4-FFF2-40B4-BE49-F238E27FC236}">
                <a16:creationId xmlns:a16="http://schemas.microsoft.com/office/drawing/2014/main" id="{A2F369C7-EE4D-4EF8-84EA-3B5EACA08F08}"/>
              </a:ext>
            </a:extLst>
          </p:cNvPr>
          <p:cNvSpPr/>
          <p:nvPr/>
        </p:nvSpPr>
        <p:spPr>
          <a:xfrm>
            <a:off x="7372350" y="1210268"/>
            <a:ext cx="1657350" cy="149304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4D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Star Students  Week 2</a:t>
            </a:r>
          </a:p>
        </p:txBody>
      </p:sp>
      <p:pic>
        <p:nvPicPr>
          <p:cNvPr id="14" name="Applause  Sound Effect">
            <a:hlinkClick r:id="" action="ppaction://media"/>
            <a:extLst>
              <a:ext uri="{FF2B5EF4-FFF2-40B4-BE49-F238E27FC236}">
                <a16:creationId xmlns:a16="http://schemas.microsoft.com/office/drawing/2014/main" id="{DBFEA37C-8010-477E-8C63-B3B9912B8F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48035" y="4535129"/>
            <a:ext cx="895965" cy="662550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39DD9C1C-35D5-482C-B71B-E90B21C863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7454" y="2884750"/>
            <a:ext cx="1905000" cy="145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32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1F4033-E5B2-4D8E-91CB-D67D72377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47" y="1138586"/>
            <a:ext cx="8124825" cy="3810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522722D-65E2-4125-A28A-4651ED55E3E7}"/>
              </a:ext>
            </a:extLst>
          </p:cNvPr>
          <p:cNvSpPr/>
          <p:nvPr/>
        </p:nvSpPr>
        <p:spPr>
          <a:xfrm>
            <a:off x="1805940" y="1299558"/>
            <a:ext cx="1402080" cy="8929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CB8B63D-3C16-4752-AAE7-275FF280482D}"/>
              </a:ext>
            </a:extLst>
          </p:cNvPr>
          <p:cNvSpPr/>
          <p:nvPr/>
        </p:nvSpPr>
        <p:spPr>
          <a:xfrm>
            <a:off x="1805940" y="2593401"/>
            <a:ext cx="1402080" cy="8929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FF761FA-9F42-4A18-8DBC-0D0AEAD20169}"/>
              </a:ext>
            </a:extLst>
          </p:cNvPr>
          <p:cNvSpPr/>
          <p:nvPr/>
        </p:nvSpPr>
        <p:spPr>
          <a:xfrm>
            <a:off x="1805940" y="3837018"/>
            <a:ext cx="1402080" cy="8929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E14F8A-40F6-49DD-8797-A8960007E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176"/>
            <a:ext cx="1047422" cy="110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9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ast Simple Were Was Yesterday Last year Two days ago. - ppt video online  download">
            <a:extLst>
              <a:ext uri="{FF2B5EF4-FFF2-40B4-BE49-F238E27FC236}">
                <a16:creationId xmlns:a16="http://schemas.microsoft.com/office/drawing/2014/main" id="{3FA4A55D-9B6C-47E3-BE9A-3EA6C2800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425053"/>
            <a:ext cx="6858000" cy="429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FBEEDB2-D012-49D3-999E-CABE155266F4}"/>
              </a:ext>
            </a:extLst>
          </p:cNvPr>
          <p:cNvSpPr/>
          <p:nvPr/>
        </p:nvSpPr>
        <p:spPr>
          <a:xfrm>
            <a:off x="1657349" y="1078707"/>
            <a:ext cx="564357" cy="499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0A40E7-A4FC-4497-A96E-E7009555C94D}"/>
              </a:ext>
            </a:extLst>
          </p:cNvPr>
          <p:cNvSpPr/>
          <p:nvPr/>
        </p:nvSpPr>
        <p:spPr>
          <a:xfrm>
            <a:off x="1950241" y="645319"/>
            <a:ext cx="564357" cy="499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158862-5764-49B9-9B8B-446CAD8B633C}"/>
              </a:ext>
            </a:extLst>
          </p:cNvPr>
          <p:cNvSpPr/>
          <p:nvPr/>
        </p:nvSpPr>
        <p:spPr>
          <a:xfrm>
            <a:off x="2332432" y="1202532"/>
            <a:ext cx="564357" cy="499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40239A-B9D4-495D-B6AE-C77559AB6A60}"/>
              </a:ext>
            </a:extLst>
          </p:cNvPr>
          <p:cNvSpPr/>
          <p:nvPr/>
        </p:nvSpPr>
        <p:spPr>
          <a:xfrm>
            <a:off x="2807490" y="895048"/>
            <a:ext cx="564357" cy="499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3353142-A798-480F-85DA-EEBFB5DEBD24}"/>
              </a:ext>
            </a:extLst>
          </p:cNvPr>
          <p:cNvSpPr/>
          <p:nvPr/>
        </p:nvSpPr>
        <p:spPr>
          <a:xfrm>
            <a:off x="1714500" y="3671888"/>
            <a:ext cx="1657347" cy="742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49C60FF-9703-44F4-B06B-99A5C5043D40}"/>
              </a:ext>
            </a:extLst>
          </p:cNvPr>
          <p:cNvCxnSpPr/>
          <p:nvPr/>
        </p:nvCxnSpPr>
        <p:spPr>
          <a:xfrm flipV="1">
            <a:off x="1400175" y="3171825"/>
            <a:ext cx="821531" cy="1000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A72D5F89-E50B-4C5A-B17E-AEB6D5500E86}"/>
              </a:ext>
            </a:extLst>
          </p:cNvPr>
          <p:cNvSpPr/>
          <p:nvPr/>
        </p:nvSpPr>
        <p:spPr>
          <a:xfrm>
            <a:off x="5489976" y="959645"/>
            <a:ext cx="564357" cy="499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9EA5AA-BAE3-4D86-815F-5CAC38510958}"/>
              </a:ext>
            </a:extLst>
          </p:cNvPr>
          <p:cNvSpPr/>
          <p:nvPr/>
        </p:nvSpPr>
        <p:spPr>
          <a:xfrm>
            <a:off x="6054333" y="945358"/>
            <a:ext cx="460767" cy="499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B4A623-8F64-44EC-A69D-AF27E25A8FFC}"/>
              </a:ext>
            </a:extLst>
          </p:cNvPr>
          <p:cNvSpPr/>
          <p:nvPr/>
        </p:nvSpPr>
        <p:spPr>
          <a:xfrm>
            <a:off x="6549036" y="952803"/>
            <a:ext cx="550068" cy="499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DA1D52A-0FA2-459C-BE78-52550EF7748B}"/>
              </a:ext>
            </a:extLst>
          </p:cNvPr>
          <p:cNvSpPr/>
          <p:nvPr/>
        </p:nvSpPr>
        <p:spPr>
          <a:xfrm>
            <a:off x="5631656" y="3896916"/>
            <a:ext cx="1726407" cy="742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F31910-0338-40DF-9015-13C4B1DC91EF}"/>
              </a:ext>
            </a:extLst>
          </p:cNvPr>
          <p:cNvCxnSpPr>
            <a:cxnSpLocks/>
          </p:cNvCxnSpPr>
          <p:nvPr/>
        </p:nvCxnSpPr>
        <p:spPr>
          <a:xfrm flipV="1">
            <a:off x="4572000" y="2871788"/>
            <a:ext cx="1059656" cy="3000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50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EF556A-6F35-4698-AD87-9F289044F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69632"/>
            <a:ext cx="5836444" cy="4495287"/>
          </a:xfrm>
          <a:prstGeom prst="rect">
            <a:avLst/>
          </a:prstGeom>
        </p:spPr>
      </p:pic>
      <p:pic>
        <p:nvPicPr>
          <p:cNvPr id="3" name="Picture 2" descr="Past Simple Were Was Yesterday Last year Two days ago. - ppt video online  download">
            <a:extLst>
              <a:ext uri="{FF2B5EF4-FFF2-40B4-BE49-F238E27FC236}">
                <a16:creationId xmlns:a16="http://schemas.microsoft.com/office/drawing/2014/main" id="{38E05B35-DEE4-455A-8ACC-C6B1BBD48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445" y="2214563"/>
            <a:ext cx="3300411" cy="285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D4FA26-F6DA-46A3-BDCF-4CCD14C0E98D}"/>
              </a:ext>
            </a:extLst>
          </p:cNvPr>
          <p:cNvCxnSpPr/>
          <p:nvPr/>
        </p:nvCxnSpPr>
        <p:spPr>
          <a:xfrm>
            <a:off x="1457325" y="2657475"/>
            <a:ext cx="22145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DFCDF9-0E3E-4809-82BC-441A2164620C}"/>
              </a:ext>
            </a:extLst>
          </p:cNvPr>
          <p:cNvCxnSpPr>
            <a:cxnSpLocks/>
          </p:cNvCxnSpPr>
          <p:nvPr/>
        </p:nvCxnSpPr>
        <p:spPr>
          <a:xfrm>
            <a:off x="309563" y="3437930"/>
            <a:ext cx="33337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5E971D-B411-4B22-B2FA-BCB79E44C917}"/>
              </a:ext>
            </a:extLst>
          </p:cNvPr>
          <p:cNvCxnSpPr/>
          <p:nvPr/>
        </p:nvCxnSpPr>
        <p:spPr>
          <a:xfrm>
            <a:off x="254794" y="4152900"/>
            <a:ext cx="22145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FF24E0-9B75-46A1-A404-038317F9CE48}"/>
              </a:ext>
            </a:extLst>
          </p:cNvPr>
          <p:cNvCxnSpPr>
            <a:cxnSpLocks/>
          </p:cNvCxnSpPr>
          <p:nvPr/>
        </p:nvCxnSpPr>
        <p:spPr>
          <a:xfrm>
            <a:off x="309563" y="4826794"/>
            <a:ext cx="125849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C1C48D-E9A3-48F1-ADE1-5761773BB5B2}"/>
              </a:ext>
            </a:extLst>
          </p:cNvPr>
          <p:cNvCxnSpPr>
            <a:cxnSpLocks/>
          </p:cNvCxnSpPr>
          <p:nvPr/>
        </p:nvCxnSpPr>
        <p:spPr>
          <a:xfrm>
            <a:off x="3271838" y="1535906"/>
            <a:ext cx="42148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1984EC6-7D66-457F-9A6D-DDC716651BFE}"/>
              </a:ext>
            </a:extLst>
          </p:cNvPr>
          <p:cNvCxnSpPr>
            <a:cxnSpLocks/>
          </p:cNvCxnSpPr>
          <p:nvPr/>
        </p:nvCxnSpPr>
        <p:spPr>
          <a:xfrm>
            <a:off x="4088607" y="1502568"/>
            <a:ext cx="48339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Scroll: Vertical 18">
            <a:extLst>
              <a:ext uri="{FF2B5EF4-FFF2-40B4-BE49-F238E27FC236}">
                <a16:creationId xmlns:a16="http://schemas.microsoft.com/office/drawing/2014/main" id="{DE9891C9-E52C-453C-BE17-1A117003E780}"/>
              </a:ext>
            </a:extLst>
          </p:cNvPr>
          <p:cNvSpPr/>
          <p:nvPr/>
        </p:nvSpPr>
        <p:spPr>
          <a:xfrm>
            <a:off x="4581528" y="1000101"/>
            <a:ext cx="869155" cy="757237"/>
          </a:xfrm>
          <a:prstGeom prst="verticalScroll">
            <a:avLst/>
          </a:prstGeom>
          <a:solidFill>
            <a:schemeClr val="tx1"/>
          </a:solidFill>
          <a:ln>
            <a:solidFill>
              <a:srgbClr val="F91F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91F8C"/>
                </a:solidFill>
                <a:latin typeface="Comic Sans MS" panose="030F0702030302020204" pitchFamily="66" charset="0"/>
              </a:rPr>
              <a:t>CCQ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8466FC-513C-48B9-B147-0CC5A36F6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588" y="0"/>
            <a:ext cx="1767268" cy="500063"/>
          </a:xfrm>
          <a:prstGeom prst="rect">
            <a:avLst/>
          </a:prstGeom>
        </p:spPr>
      </p:pic>
      <p:pic>
        <p:nvPicPr>
          <p:cNvPr id="21" name="Picture 20" descr="Image result for success criteria clipart">
            <a:extLst>
              <a:ext uri="{FF2B5EF4-FFF2-40B4-BE49-F238E27FC236}">
                <a16:creationId xmlns:a16="http://schemas.microsoft.com/office/drawing/2014/main" id="{F39C1337-8CB4-4FFD-86D4-926CF76EF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85"/>
            <a:ext cx="1593111" cy="6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id="{D6830CAA-CF64-435B-BD1A-A27714B273E5}"/>
              </a:ext>
            </a:extLst>
          </p:cNvPr>
          <p:cNvSpPr/>
          <p:nvPr/>
        </p:nvSpPr>
        <p:spPr>
          <a:xfrm>
            <a:off x="5528690" y="427346"/>
            <a:ext cx="2900936" cy="1672721"/>
          </a:xfrm>
          <a:prstGeom prst="cloud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Write the answers in your books or the chat box.</a:t>
            </a:r>
          </a:p>
        </p:txBody>
      </p:sp>
      <p:graphicFrame>
        <p:nvGraphicFramePr>
          <p:cNvPr id="23" name="Table 4">
            <a:extLst>
              <a:ext uri="{FF2B5EF4-FFF2-40B4-BE49-F238E27FC236}">
                <a16:creationId xmlns:a16="http://schemas.microsoft.com/office/drawing/2014/main" id="{6DCF28D7-B2C6-4001-A3D5-62963185F3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779227"/>
              </p:ext>
            </p:extLst>
          </p:nvPr>
        </p:nvGraphicFramePr>
        <p:xfrm>
          <a:off x="1739504" y="60278"/>
          <a:ext cx="4419884" cy="579120"/>
        </p:xfrm>
        <a:graphic>
          <a:graphicData uri="http://schemas.openxmlformats.org/drawingml/2006/table">
            <a:tbl>
              <a:tblPr firstRow="1" bandRow="1"/>
              <a:tblGrid>
                <a:gridCol w="982233">
                  <a:extLst>
                    <a:ext uri="{9D8B030D-6E8A-4147-A177-3AD203B41FA5}">
                      <a16:colId xmlns:a16="http://schemas.microsoft.com/office/drawing/2014/main" val="3729891708"/>
                    </a:ext>
                  </a:extLst>
                </a:gridCol>
                <a:gridCol w="1046053">
                  <a:extLst>
                    <a:ext uri="{9D8B030D-6E8A-4147-A177-3AD203B41FA5}">
                      <a16:colId xmlns:a16="http://schemas.microsoft.com/office/drawing/2014/main" val="19309132"/>
                    </a:ext>
                  </a:extLst>
                </a:gridCol>
                <a:gridCol w="1195799">
                  <a:extLst>
                    <a:ext uri="{9D8B030D-6E8A-4147-A177-3AD203B41FA5}">
                      <a16:colId xmlns:a16="http://schemas.microsoft.com/office/drawing/2014/main" val="299245756"/>
                    </a:ext>
                  </a:extLst>
                </a:gridCol>
                <a:gridCol w="1195799">
                  <a:extLst>
                    <a:ext uri="{9D8B030D-6E8A-4147-A177-3AD203B41FA5}">
                      <a16:colId xmlns:a16="http://schemas.microsoft.com/office/drawing/2014/main" val="3180432152"/>
                    </a:ext>
                  </a:extLst>
                </a:gridCol>
              </a:tblGrid>
              <a:tr h="418188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Comic Sans MS" panose="030F0702030302020204" pitchFamily="66" charset="0"/>
                        </a:rPr>
                        <a:t>2 questions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1400" b="1" dirty="0">
                          <a:latin typeface="Comic Sans MS" panose="030F0702030302020204" pitchFamily="66" charset="0"/>
                        </a:rPr>
                        <a:t>2 questions</a:t>
                      </a:r>
                      <a:endParaRPr lang="en-US" sz="1600" b="1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omic Sans MS" panose="030F0702030302020204" pitchFamily="66" charset="0"/>
                        </a:rPr>
                        <a:t>3</a:t>
                      </a:r>
                    </a:p>
                    <a:p>
                      <a:r>
                        <a:rPr lang="en-US" sz="1600" b="1" dirty="0">
                          <a:latin typeface="Comic Sans MS" panose="030F0702030302020204" pitchFamily="66" charset="0"/>
                        </a:rPr>
                        <a:t>questions</a:t>
                      </a:r>
                      <a:endParaRPr lang="en-US" sz="16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omic Sans MS" panose="030F0702030302020204" pitchFamily="66" charset="0"/>
                        </a:rPr>
                        <a:t>4 questions</a:t>
                      </a:r>
                      <a:endParaRPr lang="en-US" sz="16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067831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36DD72BE-35A5-4BA9-B251-BA7BC35E02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7574" y="1470305"/>
            <a:ext cx="1152524" cy="70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1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D2448C-690D-4A1B-8F1B-7C8777BB3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908"/>
            <a:ext cx="9144000" cy="378859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EF9E739-F03B-414B-B1DC-2DFB8AD1B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593" y="71438"/>
            <a:ext cx="1295400" cy="14230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B46B5C-54EF-45C5-8DE8-57CEBE994785}"/>
              </a:ext>
            </a:extLst>
          </p:cNvPr>
          <p:cNvSpPr/>
          <p:nvPr/>
        </p:nvSpPr>
        <p:spPr>
          <a:xfrm>
            <a:off x="1604961" y="326196"/>
            <a:ext cx="6507957" cy="757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In your groups(Breakout Rooms) discuss the things that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highlight>
                  <a:srgbClr val="00FF00"/>
                </a:highlight>
                <a:latin typeface="Comic Sans MS" panose="030F0702030302020204" pitchFamily="66" charset="0"/>
              </a:rPr>
              <a:t>there were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and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highlight>
                  <a:srgbClr val="00FF00"/>
                </a:highlight>
                <a:latin typeface="Comic Sans MS" panose="030F0702030302020204" pitchFamily="66" charset="0"/>
              </a:rPr>
              <a:t>there weren’t 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found millions of years ago.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942679-28C8-42CA-9BF5-805729EB5009}"/>
              </a:ext>
            </a:extLst>
          </p:cNvPr>
          <p:cNvCxnSpPr/>
          <p:nvPr/>
        </p:nvCxnSpPr>
        <p:spPr>
          <a:xfrm>
            <a:off x="6700838" y="2450306"/>
            <a:ext cx="174545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Scroll: Vertical 7">
            <a:extLst>
              <a:ext uri="{FF2B5EF4-FFF2-40B4-BE49-F238E27FC236}">
                <a16:creationId xmlns:a16="http://schemas.microsoft.com/office/drawing/2014/main" id="{6081400E-6371-4F2D-9419-F59AB8DF1EAC}"/>
              </a:ext>
            </a:extLst>
          </p:cNvPr>
          <p:cNvSpPr/>
          <p:nvPr/>
        </p:nvSpPr>
        <p:spPr>
          <a:xfrm>
            <a:off x="6929438" y="1150120"/>
            <a:ext cx="869155" cy="757237"/>
          </a:xfrm>
          <a:prstGeom prst="verticalScroll">
            <a:avLst/>
          </a:prstGeom>
          <a:solidFill>
            <a:schemeClr val="tx1"/>
          </a:solidFill>
          <a:ln>
            <a:solidFill>
              <a:srgbClr val="F91F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91F8C"/>
                </a:solidFill>
                <a:latin typeface="Comic Sans MS" panose="030F0702030302020204" pitchFamily="66" charset="0"/>
              </a:rPr>
              <a:t>CCQ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3A52D5-93C5-4F6F-A894-C4F2AB88DD15}"/>
              </a:ext>
            </a:extLst>
          </p:cNvPr>
          <p:cNvCxnSpPr>
            <a:cxnSpLocks/>
          </p:cNvCxnSpPr>
          <p:nvPr/>
        </p:nvCxnSpPr>
        <p:spPr>
          <a:xfrm>
            <a:off x="6374607" y="3452812"/>
            <a:ext cx="247649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D2EB56-54FF-425E-84EB-C719ABE51A21}"/>
              </a:ext>
            </a:extLst>
          </p:cNvPr>
          <p:cNvCxnSpPr/>
          <p:nvPr/>
        </p:nvCxnSpPr>
        <p:spPr>
          <a:xfrm>
            <a:off x="6803232" y="4567238"/>
            <a:ext cx="174545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4A90288-5420-4722-9AC4-07E983C4E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7" y="1"/>
            <a:ext cx="1369219" cy="135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C631D62-E968-44BB-8A64-8A2586BCC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311" y="1234921"/>
            <a:ext cx="6292530" cy="35504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EFD908-4C6C-4025-B937-CB92BF646D6E}"/>
              </a:ext>
            </a:extLst>
          </p:cNvPr>
          <p:cNvSpPr/>
          <p:nvPr/>
        </p:nvSpPr>
        <p:spPr>
          <a:xfrm>
            <a:off x="2140982" y="536729"/>
            <a:ext cx="4862036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I can use </a:t>
            </a:r>
            <a:r>
              <a:rPr lang="en-US" altLang="zh-CN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was </a:t>
            </a:r>
            <a:r>
              <a:rPr lang="en-US" altLang="zh-CN" sz="2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and </a:t>
            </a:r>
            <a:r>
              <a:rPr lang="en-US" altLang="zh-CN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were</a:t>
            </a:r>
            <a:r>
              <a:rPr lang="en-US" altLang="zh-CN" sz="2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 in sentences.</a:t>
            </a:r>
          </a:p>
        </p:txBody>
      </p:sp>
    </p:spTree>
    <p:extLst>
      <p:ext uri="{BB962C8B-B14F-4D97-AF65-F5344CB8AC3E}">
        <p14:creationId xmlns:p14="http://schemas.microsoft.com/office/powerpoint/2010/main" val="1605270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0666FA2-1E71-4AB4-BF95-431100FD9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01" y="133349"/>
            <a:ext cx="1905005" cy="1469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1BFDB1-ECC3-4B4B-977D-3DC02090C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071" y="0"/>
            <a:ext cx="1216819" cy="1735931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D9A7FC0-C559-4A43-9163-BE6594BFA301}"/>
              </a:ext>
            </a:extLst>
          </p:cNvPr>
          <p:cNvSpPr/>
          <p:nvPr/>
        </p:nvSpPr>
        <p:spPr>
          <a:xfrm>
            <a:off x="2378868" y="279524"/>
            <a:ext cx="4429125" cy="1529493"/>
          </a:xfrm>
          <a:prstGeom prst="wedgeEllipseCallou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Would you like to become a </a:t>
            </a:r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dinosaur scientist</a:t>
            </a: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one day? Why? Why not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69A76C-C737-4046-8BEF-7638C81DF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8868" y="1996675"/>
            <a:ext cx="3531393" cy="255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8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ast Simple Were Was Yesterday Last year Two days ago. - ppt video online  download">
            <a:extLst>
              <a:ext uri="{FF2B5EF4-FFF2-40B4-BE49-F238E27FC236}">
                <a16:creationId xmlns:a16="http://schemas.microsoft.com/office/drawing/2014/main" id="{3FA4A55D-9B6C-47E3-BE9A-3EA6C2800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425053"/>
            <a:ext cx="6858000" cy="429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FBEEDB2-D012-49D3-999E-CABE155266F4}"/>
              </a:ext>
            </a:extLst>
          </p:cNvPr>
          <p:cNvSpPr/>
          <p:nvPr/>
        </p:nvSpPr>
        <p:spPr>
          <a:xfrm>
            <a:off x="1657349" y="1078707"/>
            <a:ext cx="564357" cy="499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0A40E7-A4FC-4497-A96E-E7009555C94D}"/>
              </a:ext>
            </a:extLst>
          </p:cNvPr>
          <p:cNvSpPr/>
          <p:nvPr/>
        </p:nvSpPr>
        <p:spPr>
          <a:xfrm>
            <a:off x="1950241" y="645319"/>
            <a:ext cx="564357" cy="499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158862-5764-49B9-9B8B-446CAD8B633C}"/>
              </a:ext>
            </a:extLst>
          </p:cNvPr>
          <p:cNvSpPr/>
          <p:nvPr/>
        </p:nvSpPr>
        <p:spPr>
          <a:xfrm>
            <a:off x="2332432" y="1202532"/>
            <a:ext cx="564357" cy="499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40239A-B9D4-495D-B6AE-C77559AB6A60}"/>
              </a:ext>
            </a:extLst>
          </p:cNvPr>
          <p:cNvSpPr/>
          <p:nvPr/>
        </p:nvSpPr>
        <p:spPr>
          <a:xfrm>
            <a:off x="2807490" y="895048"/>
            <a:ext cx="564357" cy="499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3353142-A798-480F-85DA-EEBFB5DEBD24}"/>
              </a:ext>
            </a:extLst>
          </p:cNvPr>
          <p:cNvSpPr/>
          <p:nvPr/>
        </p:nvSpPr>
        <p:spPr>
          <a:xfrm>
            <a:off x="1714500" y="3671888"/>
            <a:ext cx="1657347" cy="742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49C60FF-9703-44F4-B06B-99A5C5043D40}"/>
              </a:ext>
            </a:extLst>
          </p:cNvPr>
          <p:cNvCxnSpPr/>
          <p:nvPr/>
        </p:nvCxnSpPr>
        <p:spPr>
          <a:xfrm flipV="1">
            <a:off x="1400175" y="3171825"/>
            <a:ext cx="821531" cy="1000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A72D5F89-E50B-4C5A-B17E-AEB6D5500E86}"/>
              </a:ext>
            </a:extLst>
          </p:cNvPr>
          <p:cNvSpPr/>
          <p:nvPr/>
        </p:nvSpPr>
        <p:spPr>
          <a:xfrm>
            <a:off x="5489976" y="959645"/>
            <a:ext cx="564357" cy="499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9EA5AA-BAE3-4D86-815F-5CAC38510958}"/>
              </a:ext>
            </a:extLst>
          </p:cNvPr>
          <p:cNvSpPr/>
          <p:nvPr/>
        </p:nvSpPr>
        <p:spPr>
          <a:xfrm>
            <a:off x="6054333" y="945358"/>
            <a:ext cx="460767" cy="499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B4A623-8F64-44EC-A69D-AF27E25A8FFC}"/>
              </a:ext>
            </a:extLst>
          </p:cNvPr>
          <p:cNvSpPr/>
          <p:nvPr/>
        </p:nvSpPr>
        <p:spPr>
          <a:xfrm>
            <a:off x="6549036" y="952803"/>
            <a:ext cx="550068" cy="4994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DA1D52A-0FA2-459C-BE78-52550EF7748B}"/>
              </a:ext>
            </a:extLst>
          </p:cNvPr>
          <p:cNvSpPr/>
          <p:nvPr/>
        </p:nvSpPr>
        <p:spPr>
          <a:xfrm>
            <a:off x="5631656" y="3896916"/>
            <a:ext cx="1726407" cy="742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F31910-0338-40DF-9015-13C4B1DC91EF}"/>
              </a:ext>
            </a:extLst>
          </p:cNvPr>
          <p:cNvCxnSpPr>
            <a:cxnSpLocks/>
          </p:cNvCxnSpPr>
          <p:nvPr/>
        </p:nvCxnSpPr>
        <p:spPr>
          <a:xfrm flipV="1">
            <a:off x="4572000" y="2871788"/>
            <a:ext cx="1059656" cy="3000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5A40461-1C69-412F-A5EA-DEF9055AB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812" y="32022"/>
            <a:ext cx="5190330" cy="45447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5FB21202-E8E1-4415-A2F3-CFCE16E7CA4B}"/>
              </a:ext>
            </a:extLst>
          </p:cNvPr>
          <p:cNvSpPr/>
          <p:nvPr/>
        </p:nvSpPr>
        <p:spPr>
          <a:xfrm>
            <a:off x="5498305" y="37977"/>
            <a:ext cx="1993107" cy="4994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FEDBAA0-257A-4670-8238-AEA901B9C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079" y="21306"/>
            <a:ext cx="1076915" cy="83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9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7646AF-7BF1-4715-8BBE-B9E1F61D7B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pic>
        <p:nvPicPr>
          <p:cNvPr id="5122" name="Picture 2" descr="Literacy Centers - Easy Tips for Success - Guided Readers">
            <a:extLst>
              <a:ext uri="{FF2B5EF4-FFF2-40B4-BE49-F238E27FC236}">
                <a16:creationId xmlns:a16="http://schemas.microsoft.com/office/drawing/2014/main" id="{9C858098-FDC1-4298-BF34-447A377EB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56" y="746521"/>
            <a:ext cx="4256882" cy="365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64A9A8-A53C-4036-B361-17597BEBE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05026" cy="1728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1FC9AC-16D7-4BD5-96E0-FA8B4B52B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613" y="-42862"/>
            <a:ext cx="1991300" cy="1614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98263B-4659-49E0-ADEC-B43CF3668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3" y="3078214"/>
            <a:ext cx="2105026" cy="1671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DF6F6B-E0FC-4CA1-8F28-7A1EF5259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2365" y="3313957"/>
            <a:ext cx="2160233" cy="1435894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248C6679-9F70-48F4-B5A1-EF6BBF2D8134}"/>
              </a:ext>
            </a:extLst>
          </p:cNvPr>
          <p:cNvSpPr/>
          <p:nvPr/>
        </p:nvSpPr>
        <p:spPr>
          <a:xfrm>
            <a:off x="527447" y="1303735"/>
            <a:ext cx="1050131" cy="535782"/>
          </a:xfrm>
          <a:prstGeom prst="horizontalScroll">
            <a:avLst/>
          </a:prstGeom>
          <a:solidFill>
            <a:srgbClr val="F91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lesson</a:t>
            </a:r>
          </a:p>
        </p:txBody>
      </p:sp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CC924DBD-E894-4630-80EE-1780826E838F}"/>
              </a:ext>
            </a:extLst>
          </p:cNvPr>
          <p:cNvSpPr/>
          <p:nvPr/>
        </p:nvSpPr>
        <p:spPr>
          <a:xfrm>
            <a:off x="7715716" y="1193007"/>
            <a:ext cx="1050131" cy="535782"/>
          </a:xfrm>
          <a:prstGeom prst="horizontalScroll">
            <a:avLst/>
          </a:prstGeom>
          <a:solidFill>
            <a:srgbClr val="F91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lesson</a:t>
            </a:r>
          </a:p>
        </p:txBody>
      </p:sp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59E51301-9615-4EB3-91BF-1CAC1BED7F60}"/>
              </a:ext>
            </a:extLst>
          </p:cNvPr>
          <p:cNvSpPr/>
          <p:nvPr/>
        </p:nvSpPr>
        <p:spPr>
          <a:xfrm>
            <a:off x="598850" y="4481960"/>
            <a:ext cx="1050131" cy="535782"/>
          </a:xfrm>
          <a:prstGeom prst="horizontalScroll">
            <a:avLst/>
          </a:prstGeom>
          <a:solidFill>
            <a:srgbClr val="F91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lesson</a:t>
            </a:r>
          </a:p>
        </p:txBody>
      </p:sp>
      <p:sp>
        <p:nvSpPr>
          <p:cNvPr id="12" name="Scroll: Horizontal 11">
            <a:extLst>
              <a:ext uri="{FF2B5EF4-FFF2-40B4-BE49-F238E27FC236}">
                <a16:creationId xmlns:a16="http://schemas.microsoft.com/office/drawing/2014/main" id="{EDF1662D-B245-4F79-AD35-0CD58FF999EB}"/>
              </a:ext>
            </a:extLst>
          </p:cNvPr>
          <p:cNvSpPr/>
          <p:nvPr/>
        </p:nvSpPr>
        <p:spPr>
          <a:xfrm>
            <a:off x="7495019" y="4481960"/>
            <a:ext cx="1050131" cy="535782"/>
          </a:xfrm>
          <a:prstGeom prst="horizontalScroll">
            <a:avLst/>
          </a:prstGeom>
          <a:solidFill>
            <a:srgbClr val="F91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lesson</a:t>
            </a:r>
          </a:p>
        </p:txBody>
      </p:sp>
      <p:sp>
        <p:nvSpPr>
          <p:cNvPr id="9" name="Double Wave 8">
            <a:extLst>
              <a:ext uri="{FF2B5EF4-FFF2-40B4-BE49-F238E27FC236}">
                <a16:creationId xmlns:a16="http://schemas.microsoft.com/office/drawing/2014/main" id="{B1340CDA-D5F3-485A-9511-D1BCC3784CE6}"/>
              </a:ext>
            </a:extLst>
          </p:cNvPr>
          <p:cNvSpPr/>
          <p:nvPr/>
        </p:nvSpPr>
        <p:spPr>
          <a:xfrm>
            <a:off x="3257550" y="98969"/>
            <a:ext cx="2364582" cy="589358"/>
          </a:xfrm>
          <a:prstGeom prst="doubleWav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In Channels</a:t>
            </a:r>
          </a:p>
        </p:txBody>
      </p:sp>
    </p:spTree>
    <p:extLst>
      <p:ext uri="{BB962C8B-B14F-4D97-AF65-F5344CB8AC3E}">
        <p14:creationId xmlns:p14="http://schemas.microsoft.com/office/powerpoint/2010/main" val="9427693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Amazon.in: Buy 10 Ways to Become a Better Reader Poster Book Online at Low  Prices in India | 10 Ways to Become a Better Reader Poster Reviews &amp; Ratings">
            <a:extLst>
              <a:ext uri="{FF2B5EF4-FFF2-40B4-BE49-F238E27FC236}">
                <a16:creationId xmlns:a16="http://schemas.microsoft.com/office/drawing/2014/main" id="{1F864494-FB1F-43C0-9FB1-52CFBB052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5" y="2021680"/>
            <a:ext cx="2200428" cy="252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248C3848-F28F-4BAF-B7DF-1C3F5683AEE5}"/>
              </a:ext>
            </a:extLst>
          </p:cNvPr>
          <p:cNvSpPr/>
          <p:nvPr/>
        </p:nvSpPr>
        <p:spPr>
          <a:xfrm>
            <a:off x="4943474" y="201812"/>
            <a:ext cx="2957513" cy="94118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You may record yourself reading and post it on LMS.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FF593B-F11D-4E93-AEA5-805F6332C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0149" cy="10188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6FA1CE-DD11-49A2-9D0C-8E7BDAEAC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101" y="1505544"/>
            <a:ext cx="6557964" cy="345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936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nrichment Activities">
            <a:extLst>
              <a:ext uri="{FF2B5EF4-FFF2-40B4-BE49-F238E27FC236}">
                <a16:creationId xmlns:a16="http://schemas.microsoft.com/office/drawing/2014/main" id="{3E24B76D-AAAB-4270-9571-9F27C2941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9063"/>
            <a:ext cx="4876800" cy="103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1CDA59-46A7-4918-80AF-F024BF841459}"/>
              </a:ext>
            </a:extLst>
          </p:cNvPr>
          <p:cNvSpPr/>
          <p:nvPr/>
        </p:nvSpPr>
        <p:spPr>
          <a:xfrm>
            <a:off x="1418611" y="1419977"/>
            <a:ext cx="5172075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defTabSz="914400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https://www.liveworksheets.com/xf131979vo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D5E119-233A-41BE-92BF-3A256D08BDE7}"/>
              </a:ext>
            </a:extLst>
          </p:cNvPr>
          <p:cNvSpPr/>
          <p:nvPr/>
        </p:nvSpPr>
        <p:spPr>
          <a:xfrm>
            <a:off x="1359618" y="2359180"/>
            <a:ext cx="6070804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defTabSz="914400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https://quizizz.com/admin/quiz/5ec1cd2451cbc3001c54e4d6/was-wasn-t-were-weren-t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E0B57B-F701-491C-8851-090D8E2B23DB}"/>
              </a:ext>
            </a:extLst>
          </p:cNvPr>
          <p:cNvSpPr/>
          <p:nvPr/>
        </p:nvSpPr>
        <p:spPr>
          <a:xfrm>
            <a:off x="1359618" y="3390716"/>
            <a:ext cx="491582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https://www.liveworksheets.com/ej1267350fc</a:t>
            </a:r>
          </a:p>
        </p:txBody>
      </p:sp>
    </p:spTree>
    <p:extLst>
      <p:ext uri="{BB962C8B-B14F-4D97-AF65-F5344CB8AC3E}">
        <p14:creationId xmlns:p14="http://schemas.microsoft.com/office/powerpoint/2010/main" val="3247967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ck To School English Teaching Resources, Lesson Plans, and Activities">
            <a:extLst>
              <a:ext uri="{FF2B5EF4-FFF2-40B4-BE49-F238E27FC236}">
                <a16:creationId xmlns:a16="http://schemas.microsoft.com/office/drawing/2014/main" id="{AB657529-8F76-4B53-8651-288788268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5185"/>
            <a:ext cx="4876800" cy="123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Little Twin Stars: Hand-Drawn Stickers | Little twin stars, My melody  wallpaper, Line sticker">
            <a:extLst>
              <a:ext uri="{FF2B5EF4-FFF2-40B4-BE49-F238E27FC236}">
                <a16:creationId xmlns:a16="http://schemas.microsoft.com/office/drawing/2014/main" id="{DCD65BA6-81A8-499A-BAC0-8DBC13CB70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864" y="-29718"/>
            <a:ext cx="2322576" cy="178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Star Student GIFs | Tenor">
            <a:extLst>
              <a:ext uri="{FF2B5EF4-FFF2-40B4-BE49-F238E27FC236}">
                <a16:creationId xmlns:a16="http://schemas.microsoft.com/office/drawing/2014/main" id="{BDAD3828-2016-4681-9BF7-B6DB966A28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" y="99060"/>
            <a:ext cx="1841373" cy="166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bbon: Tilted Up 2">
            <a:extLst>
              <a:ext uri="{FF2B5EF4-FFF2-40B4-BE49-F238E27FC236}">
                <a16:creationId xmlns:a16="http://schemas.microsoft.com/office/drawing/2014/main" id="{6831409E-ACDB-435B-8FA7-D1C620E47470}"/>
              </a:ext>
            </a:extLst>
          </p:cNvPr>
          <p:cNvSpPr/>
          <p:nvPr/>
        </p:nvSpPr>
        <p:spPr>
          <a:xfrm>
            <a:off x="166308" y="2084361"/>
            <a:ext cx="2999232" cy="926401"/>
          </a:xfrm>
          <a:prstGeom prst="ribbon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Nada Yousef 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bbon: Tilted Up 7">
            <a:extLst>
              <a:ext uri="{FF2B5EF4-FFF2-40B4-BE49-F238E27FC236}">
                <a16:creationId xmlns:a16="http://schemas.microsoft.com/office/drawing/2014/main" id="{60CDFE34-B461-4D8F-8CF7-E9D6431D47EE}"/>
              </a:ext>
            </a:extLst>
          </p:cNvPr>
          <p:cNvSpPr/>
          <p:nvPr/>
        </p:nvSpPr>
        <p:spPr>
          <a:xfrm>
            <a:off x="4478846" y="2044631"/>
            <a:ext cx="2999232" cy="926401"/>
          </a:xfrm>
          <a:prstGeom prst="ribbon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Shahad Fahmi </a:t>
            </a:r>
          </a:p>
        </p:txBody>
      </p:sp>
      <p:pic>
        <p:nvPicPr>
          <p:cNvPr id="15" name="Applause  Sound Effect">
            <a:hlinkClick r:id="" action="ppaction://media"/>
            <a:extLst>
              <a:ext uri="{FF2B5EF4-FFF2-40B4-BE49-F238E27FC236}">
                <a16:creationId xmlns:a16="http://schemas.microsoft.com/office/drawing/2014/main" id="{7069BEA8-AC18-4871-BDC6-3291877DB0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78064" y="4182608"/>
            <a:ext cx="714756" cy="66992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412DD51-C19E-4EE6-A3ED-2D847CB9B4BF}"/>
              </a:ext>
            </a:extLst>
          </p:cNvPr>
          <p:cNvSpPr/>
          <p:nvPr/>
        </p:nvSpPr>
        <p:spPr>
          <a:xfrm>
            <a:off x="4126992" y="35936"/>
            <a:ext cx="1146048" cy="455019"/>
          </a:xfrm>
          <a:prstGeom prst="wedgeRoundRect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Week 2</a:t>
            </a:r>
          </a:p>
        </p:txBody>
      </p:sp>
      <p:sp>
        <p:nvSpPr>
          <p:cNvPr id="9" name="Ribbon: Tilted Up 8">
            <a:extLst>
              <a:ext uri="{FF2B5EF4-FFF2-40B4-BE49-F238E27FC236}">
                <a16:creationId xmlns:a16="http://schemas.microsoft.com/office/drawing/2014/main" id="{977C2F31-3F13-4DAF-BC36-5FCA4C556CB7}"/>
              </a:ext>
            </a:extLst>
          </p:cNvPr>
          <p:cNvSpPr/>
          <p:nvPr/>
        </p:nvSpPr>
        <p:spPr>
          <a:xfrm>
            <a:off x="0" y="3436911"/>
            <a:ext cx="3843338" cy="1170808"/>
          </a:xfrm>
          <a:prstGeom prst="ribbon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Shaikha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Mohammed </a:t>
            </a:r>
          </a:p>
        </p:txBody>
      </p:sp>
      <p:sp>
        <p:nvSpPr>
          <p:cNvPr id="10" name="Ribbon: Tilted Up 9">
            <a:extLst>
              <a:ext uri="{FF2B5EF4-FFF2-40B4-BE49-F238E27FC236}">
                <a16:creationId xmlns:a16="http://schemas.microsoft.com/office/drawing/2014/main" id="{641B5B50-5D7C-4123-902D-4F062F1386CD}"/>
              </a:ext>
            </a:extLst>
          </p:cNvPr>
          <p:cNvSpPr/>
          <p:nvPr/>
        </p:nvSpPr>
        <p:spPr>
          <a:xfrm>
            <a:off x="4572000" y="3336899"/>
            <a:ext cx="2999232" cy="926401"/>
          </a:xfrm>
          <a:prstGeom prst="ribbon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Wedad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Yaaqoob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74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29B3375-5418-47DE-9C03-9577868C8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525" y="676275"/>
            <a:ext cx="37909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770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68"/>
          <p:cNvSpPr/>
          <p:nvPr/>
        </p:nvSpPr>
        <p:spPr>
          <a:xfrm>
            <a:off x="-1499138" y="896025"/>
            <a:ext cx="10359924" cy="3965555"/>
          </a:xfrm>
          <a:custGeom>
            <a:avLst/>
            <a:gdLst/>
            <a:ahLst/>
            <a:cxnLst/>
            <a:rect l="l" t="t" r="r" b="b"/>
            <a:pathLst>
              <a:path w="168051" h="72513" extrusionOk="0">
                <a:moveTo>
                  <a:pt x="114290" y="0"/>
                </a:moveTo>
                <a:cubicBezTo>
                  <a:pt x="81107" y="0"/>
                  <a:pt x="0" y="31491"/>
                  <a:pt x="55237" y="62191"/>
                </a:cubicBezTo>
                <a:cubicBezTo>
                  <a:pt x="66793" y="68625"/>
                  <a:pt x="88390" y="72513"/>
                  <a:pt x="108990" y="72513"/>
                </a:cubicBezTo>
                <a:cubicBezTo>
                  <a:pt x="126624" y="72513"/>
                  <a:pt x="143527" y="69664"/>
                  <a:pt x="152773" y="63125"/>
                </a:cubicBezTo>
                <a:cubicBezTo>
                  <a:pt x="168051" y="52318"/>
                  <a:pt x="149037" y="7419"/>
                  <a:pt x="121784" y="747"/>
                </a:cubicBezTo>
                <a:cubicBezTo>
                  <a:pt x="119737" y="242"/>
                  <a:pt x="117197" y="0"/>
                  <a:pt x="1142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66AD06-B86C-4EF2-9223-ABBD31967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439" y="2343725"/>
            <a:ext cx="3770534" cy="23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B195BC-9380-4E99-B8BE-803A95B01C6F}"/>
              </a:ext>
            </a:extLst>
          </p:cNvPr>
          <p:cNvSpPr/>
          <p:nvPr/>
        </p:nvSpPr>
        <p:spPr>
          <a:xfrm>
            <a:off x="1693696" y="1179985"/>
            <a:ext cx="617669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>
                <a:solidFill>
                  <a:schemeClr val="tx2">
                    <a:lumMod val="50000"/>
                  </a:schemeClr>
                </a:solidFill>
                <a:latin typeface="Broadway" panose="04040905080B02020502" pitchFamily="82" charset="0"/>
              </a:rPr>
              <a:t>Thank you</a:t>
            </a:r>
            <a:endParaRPr lang="en-US" sz="8000" dirty="0"/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B84B9D4-7317-4C83-BB60-748D0C307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529" y="2218086"/>
            <a:ext cx="3810000" cy="24709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868F67-8FCA-4EF7-80B7-A41B6D211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514" y="525780"/>
            <a:ext cx="5293591" cy="3462631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66B95A16-C434-4CEF-878E-4444173A3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72" y="182881"/>
            <a:ext cx="1669536" cy="1256640"/>
          </a:xfrm>
          <a:prstGeom prst="rect">
            <a:avLst/>
          </a:prstGeom>
        </p:spPr>
      </p:pic>
      <p:pic>
        <p:nvPicPr>
          <p:cNvPr id="1026" name="Picture 2" descr="Image result for image of i can't and i can">
            <a:extLst>
              <a:ext uri="{FF2B5EF4-FFF2-40B4-BE49-F238E27FC236}">
                <a16:creationId xmlns:a16="http://schemas.microsoft.com/office/drawing/2014/main" id="{8C66B66F-F894-4F6A-8754-6A103D808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2" y="2731772"/>
            <a:ext cx="1918739" cy="125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655B76A-1BFF-4EDE-A11D-36B6EDF3322C}"/>
              </a:ext>
            </a:extLst>
          </p:cNvPr>
          <p:cNvCxnSpPr>
            <a:cxnSpLocks/>
          </p:cNvCxnSpPr>
          <p:nvPr/>
        </p:nvCxnSpPr>
        <p:spPr>
          <a:xfrm>
            <a:off x="-33959" y="2865910"/>
            <a:ext cx="2063570" cy="98836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03DC1E7-B7A0-4DBC-8B01-A841AA546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400" y="1828470"/>
            <a:ext cx="866775" cy="857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7C9EB1-E19F-4D56-BA22-152900BBF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1350" y="1300162"/>
            <a:ext cx="952500" cy="7905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83CA35-D1D0-4BBE-B8A3-8E5829325D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1900" y="2178331"/>
            <a:ext cx="13716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3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47"/>
          <p:cNvSpPr txBox="1">
            <a:spLocks noGrp="1"/>
          </p:cNvSpPr>
          <p:nvPr>
            <p:ph type="title"/>
          </p:nvPr>
        </p:nvSpPr>
        <p:spPr>
          <a:xfrm>
            <a:off x="429040" y="187147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Classroom Helpers</a:t>
            </a:r>
            <a:endParaRPr sz="4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27" name="Google Shape;1227;p47"/>
          <p:cNvGrpSpPr/>
          <p:nvPr/>
        </p:nvGrpSpPr>
        <p:grpSpPr>
          <a:xfrm>
            <a:off x="4841966" y="676489"/>
            <a:ext cx="2103040" cy="4196185"/>
            <a:chOff x="4875796" y="946666"/>
            <a:chExt cx="1263476" cy="1443671"/>
          </a:xfrm>
        </p:grpSpPr>
        <p:sp>
          <p:nvSpPr>
            <p:cNvPr id="1228" name="Google Shape;1228;p47"/>
            <p:cNvSpPr/>
            <p:nvPr/>
          </p:nvSpPr>
          <p:spPr>
            <a:xfrm>
              <a:off x="5455541" y="1055601"/>
              <a:ext cx="53695" cy="44148"/>
            </a:xfrm>
            <a:custGeom>
              <a:avLst/>
              <a:gdLst/>
              <a:ahLst/>
              <a:cxnLst/>
              <a:rect l="l" t="t" r="r" b="b"/>
              <a:pathLst>
                <a:path w="3442" h="2830" extrusionOk="0">
                  <a:moveTo>
                    <a:pt x="2902" y="0"/>
                  </a:moveTo>
                  <a:cubicBezTo>
                    <a:pt x="2802" y="0"/>
                    <a:pt x="2699" y="38"/>
                    <a:pt x="2608" y="113"/>
                  </a:cubicBezTo>
                  <a:cubicBezTo>
                    <a:pt x="2174" y="439"/>
                    <a:pt x="1666" y="838"/>
                    <a:pt x="1232" y="1200"/>
                  </a:cubicBezTo>
                  <a:cubicBezTo>
                    <a:pt x="906" y="1490"/>
                    <a:pt x="580" y="1743"/>
                    <a:pt x="254" y="1997"/>
                  </a:cubicBezTo>
                  <a:cubicBezTo>
                    <a:pt x="36" y="2142"/>
                    <a:pt x="0" y="2432"/>
                    <a:pt x="145" y="2649"/>
                  </a:cubicBezTo>
                  <a:cubicBezTo>
                    <a:pt x="254" y="2758"/>
                    <a:pt x="362" y="2830"/>
                    <a:pt x="507" y="2830"/>
                  </a:cubicBezTo>
                  <a:cubicBezTo>
                    <a:pt x="616" y="2830"/>
                    <a:pt x="725" y="2794"/>
                    <a:pt x="797" y="2721"/>
                  </a:cubicBezTo>
                  <a:cubicBezTo>
                    <a:pt x="1123" y="2504"/>
                    <a:pt x="1449" y="2214"/>
                    <a:pt x="1811" y="1924"/>
                  </a:cubicBezTo>
                  <a:cubicBezTo>
                    <a:pt x="2246" y="1562"/>
                    <a:pt x="2717" y="1200"/>
                    <a:pt x="3151" y="874"/>
                  </a:cubicBezTo>
                  <a:cubicBezTo>
                    <a:pt x="3369" y="729"/>
                    <a:pt x="3441" y="403"/>
                    <a:pt x="3260" y="222"/>
                  </a:cubicBezTo>
                  <a:cubicBezTo>
                    <a:pt x="3176" y="74"/>
                    <a:pt x="3042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7"/>
            <p:cNvSpPr/>
            <p:nvPr/>
          </p:nvSpPr>
          <p:spPr>
            <a:xfrm>
              <a:off x="4952643" y="2200313"/>
              <a:ext cx="1086089" cy="135782"/>
            </a:xfrm>
            <a:custGeom>
              <a:avLst/>
              <a:gdLst/>
              <a:ahLst/>
              <a:cxnLst/>
              <a:rect l="l" t="t" r="r" b="b"/>
              <a:pathLst>
                <a:path w="69621" h="8704" extrusionOk="0">
                  <a:moveTo>
                    <a:pt x="68963" y="1"/>
                  </a:moveTo>
                  <a:cubicBezTo>
                    <a:pt x="68838" y="1"/>
                    <a:pt x="68709" y="56"/>
                    <a:pt x="68603" y="191"/>
                  </a:cubicBezTo>
                  <a:cubicBezTo>
                    <a:pt x="68096" y="771"/>
                    <a:pt x="67589" y="1278"/>
                    <a:pt x="67010" y="1821"/>
                  </a:cubicBezTo>
                  <a:cubicBezTo>
                    <a:pt x="66539" y="2256"/>
                    <a:pt x="66032" y="2727"/>
                    <a:pt x="65561" y="3234"/>
                  </a:cubicBezTo>
                  <a:cubicBezTo>
                    <a:pt x="65380" y="3415"/>
                    <a:pt x="65380" y="3704"/>
                    <a:pt x="65597" y="3886"/>
                  </a:cubicBezTo>
                  <a:cubicBezTo>
                    <a:pt x="65670" y="3958"/>
                    <a:pt x="65814" y="3994"/>
                    <a:pt x="65923" y="3994"/>
                  </a:cubicBezTo>
                  <a:cubicBezTo>
                    <a:pt x="66032" y="3994"/>
                    <a:pt x="66177" y="3958"/>
                    <a:pt x="66249" y="3849"/>
                  </a:cubicBezTo>
                  <a:cubicBezTo>
                    <a:pt x="66684" y="3415"/>
                    <a:pt x="67191" y="2944"/>
                    <a:pt x="67662" y="2509"/>
                  </a:cubicBezTo>
                  <a:cubicBezTo>
                    <a:pt x="68241" y="1966"/>
                    <a:pt x="68821" y="1386"/>
                    <a:pt x="69328" y="771"/>
                  </a:cubicBezTo>
                  <a:cubicBezTo>
                    <a:pt x="69620" y="425"/>
                    <a:pt x="69308" y="1"/>
                    <a:pt x="68963" y="1"/>
                  </a:cubicBezTo>
                  <a:close/>
                  <a:moveTo>
                    <a:pt x="65670" y="481"/>
                  </a:moveTo>
                  <a:cubicBezTo>
                    <a:pt x="64329" y="481"/>
                    <a:pt x="61214" y="4393"/>
                    <a:pt x="60599" y="5407"/>
                  </a:cubicBezTo>
                  <a:cubicBezTo>
                    <a:pt x="60417" y="5624"/>
                    <a:pt x="60490" y="5914"/>
                    <a:pt x="60743" y="6059"/>
                  </a:cubicBezTo>
                  <a:cubicBezTo>
                    <a:pt x="60816" y="6095"/>
                    <a:pt x="60888" y="6131"/>
                    <a:pt x="60961" y="6131"/>
                  </a:cubicBezTo>
                  <a:cubicBezTo>
                    <a:pt x="61142" y="6131"/>
                    <a:pt x="61287" y="6059"/>
                    <a:pt x="61359" y="5914"/>
                  </a:cubicBezTo>
                  <a:cubicBezTo>
                    <a:pt x="62373" y="4320"/>
                    <a:pt x="65054" y="1459"/>
                    <a:pt x="65670" y="1423"/>
                  </a:cubicBezTo>
                  <a:cubicBezTo>
                    <a:pt x="66285" y="1423"/>
                    <a:pt x="66285" y="481"/>
                    <a:pt x="65670" y="481"/>
                  </a:cubicBezTo>
                  <a:close/>
                  <a:moveTo>
                    <a:pt x="2877" y="4720"/>
                  </a:moveTo>
                  <a:cubicBezTo>
                    <a:pt x="2764" y="4720"/>
                    <a:pt x="2645" y="4763"/>
                    <a:pt x="2536" y="4864"/>
                  </a:cubicBezTo>
                  <a:cubicBezTo>
                    <a:pt x="1956" y="5479"/>
                    <a:pt x="1377" y="6168"/>
                    <a:pt x="906" y="6892"/>
                  </a:cubicBezTo>
                  <a:cubicBezTo>
                    <a:pt x="652" y="7254"/>
                    <a:pt x="435" y="7616"/>
                    <a:pt x="145" y="7942"/>
                  </a:cubicBezTo>
                  <a:cubicBezTo>
                    <a:pt x="0" y="8160"/>
                    <a:pt x="36" y="8449"/>
                    <a:pt x="254" y="8631"/>
                  </a:cubicBezTo>
                  <a:cubicBezTo>
                    <a:pt x="326" y="8667"/>
                    <a:pt x="435" y="8703"/>
                    <a:pt x="507" y="8703"/>
                  </a:cubicBezTo>
                  <a:cubicBezTo>
                    <a:pt x="688" y="8703"/>
                    <a:pt x="797" y="8667"/>
                    <a:pt x="906" y="8522"/>
                  </a:cubicBezTo>
                  <a:cubicBezTo>
                    <a:pt x="1159" y="8196"/>
                    <a:pt x="1449" y="7797"/>
                    <a:pt x="1703" y="7435"/>
                  </a:cubicBezTo>
                  <a:cubicBezTo>
                    <a:pt x="2137" y="6747"/>
                    <a:pt x="2644" y="6131"/>
                    <a:pt x="3224" y="5516"/>
                  </a:cubicBezTo>
                  <a:cubicBezTo>
                    <a:pt x="3558" y="5182"/>
                    <a:pt x="3251" y="4720"/>
                    <a:pt x="2877" y="4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7"/>
            <p:cNvSpPr/>
            <p:nvPr/>
          </p:nvSpPr>
          <p:spPr>
            <a:xfrm>
              <a:off x="4875796" y="946666"/>
              <a:ext cx="1263476" cy="1443671"/>
            </a:xfrm>
            <a:custGeom>
              <a:avLst/>
              <a:gdLst/>
              <a:ahLst/>
              <a:cxnLst/>
              <a:rect l="l" t="t" r="r" b="b"/>
              <a:pathLst>
                <a:path w="80992" h="92543" extrusionOk="0">
                  <a:moveTo>
                    <a:pt x="38286" y="939"/>
                  </a:moveTo>
                  <a:cubicBezTo>
                    <a:pt x="38395" y="975"/>
                    <a:pt x="38503" y="1011"/>
                    <a:pt x="38576" y="1084"/>
                  </a:cubicBezTo>
                  <a:cubicBezTo>
                    <a:pt x="39409" y="1663"/>
                    <a:pt x="40206" y="2315"/>
                    <a:pt x="40894" y="3040"/>
                  </a:cubicBezTo>
                  <a:cubicBezTo>
                    <a:pt x="40982" y="3127"/>
                    <a:pt x="41109" y="3175"/>
                    <a:pt x="41237" y="3175"/>
                  </a:cubicBezTo>
                  <a:cubicBezTo>
                    <a:pt x="41319" y="3175"/>
                    <a:pt x="41402" y="3155"/>
                    <a:pt x="41474" y="3112"/>
                  </a:cubicBezTo>
                  <a:cubicBezTo>
                    <a:pt x="42234" y="2714"/>
                    <a:pt x="43031" y="2315"/>
                    <a:pt x="43828" y="1989"/>
                  </a:cubicBezTo>
                  <a:cubicBezTo>
                    <a:pt x="44009" y="1881"/>
                    <a:pt x="44190" y="1844"/>
                    <a:pt x="44371" y="1844"/>
                  </a:cubicBezTo>
                  <a:cubicBezTo>
                    <a:pt x="44589" y="1844"/>
                    <a:pt x="44806" y="1953"/>
                    <a:pt x="44987" y="2098"/>
                  </a:cubicBezTo>
                  <a:cubicBezTo>
                    <a:pt x="45494" y="2424"/>
                    <a:pt x="45929" y="2931"/>
                    <a:pt x="46219" y="3510"/>
                  </a:cubicBezTo>
                  <a:cubicBezTo>
                    <a:pt x="46298" y="3670"/>
                    <a:pt x="46455" y="3770"/>
                    <a:pt x="46633" y="3770"/>
                  </a:cubicBezTo>
                  <a:cubicBezTo>
                    <a:pt x="46698" y="3770"/>
                    <a:pt x="46766" y="3757"/>
                    <a:pt x="46834" y="3728"/>
                  </a:cubicBezTo>
                  <a:lnTo>
                    <a:pt x="49877" y="2532"/>
                  </a:lnTo>
                  <a:lnTo>
                    <a:pt x="49877" y="2532"/>
                  </a:lnTo>
                  <a:cubicBezTo>
                    <a:pt x="49442" y="5177"/>
                    <a:pt x="49189" y="7821"/>
                    <a:pt x="49152" y="10501"/>
                  </a:cubicBezTo>
                  <a:cubicBezTo>
                    <a:pt x="49008" y="14232"/>
                    <a:pt x="48863" y="18071"/>
                    <a:pt x="47595" y="21694"/>
                  </a:cubicBezTo>
                  <a:cubicBezTo>
                    <a:pt x="47052" y="21186"/>
                    <a:pt x="46508" y="20752"/>
                    <a:pt x="45893" y="20390"/>
                  </a:cubicBezTo>
                  <a:cubicBezTo>
                    <a:pt x="45675" y="20208"/>
                    <a:pt x="45422" y="20136"/>
                    <a:pt x="45168" y="20100"/>
                  </a:cubicBezTo>
                  <a:lnTo>
                    <a:pt x="45096" y="20100"/>
                  </a:lnTo>
                  <a:cubicBezTo>
                    <a:pt x="44842" y="20136"/>
                    <a:pt x="44589" y="20245"/>
                    <a:pt x="44371" y="20462"/>
                  </a:cubicBezTo>
                  <a:lnTo>
                    <a:pt x="43430" y="21295"/>
                  </a:lnTo>
                  <a:cubicBezTo>
                    <a:pt x="43246" y="21494"/>
                    <a:pt x="42997" y="21590"/>
                    <a:pt x="42749" y="21590"/>
                  </a:cubicBezTo>
                  <a:cubicBezTo>
                    <a:pt x="42411" y="21590"/>
                    <a:pt x="42075" y="21412"/>
                    <a:pt x="41908" y="21078"/>
                  </a:cubicBezTo>
                  <a:lnTo>
                    <a:pt x="41800" y="20897"/>
                  </a:lnTo>
                  <a:cubicBezTo>
                    <a:pt x="41510" y="20390"/>
                    <a:pt x="41039" y="20027"/>
                    <a:pt x="40496" y="19846"/>
                  </a:cubicBezTo>
                  <a:cubicBezTo>
                    <a:pt x="40314" y="19774"/>
                    <a:pt x="40097" y="19738"/>
                    <a:pt x="39916" y="19738"/>
                  </a:cubicBezTo>
                  <a:cubicBezTo>
                    <a:pt x="39300" y="19774"/>
                    <a:pt x="38721" y="19955"/>
                    <a:pt x="38214" y="20208"/>
                  </a:cubicBezTo>
                  <a:lnTo>
                    <a:pt x="35533" y="21331"/>
                  </a:lnTo>
                  <a:cubicBezTo>
                    <a:pt x="34773" y="20788"/>
                    <a:pt x="34012" y="20136"/>
                    <a:pt x="33360" y="19448"/>
                  </a:cubicBezTo>
                  <a:cubicBezTo>
                    <a:pt x="33276" y="19342"/>
                    <a:pt x="33142" y="19286"/>
                    <a:pt x="33009" y="19286"/>
                  </a:cubicBezTo>
                  <a:cubicBezTo>
                    <a:pt x="32914" y="19286"/>
                    <a:pt x="32820" y="19315"/>
                    <a:pt x="32744" y="19375"/>
                  </a:cubicBezTo>
                  <a:lnTo>
                    <a:pt x="31875" y="20027"/>
                  </a:lnTo>
                  <a:cubicBezTo>
                    <a:pt x="32020" y="13978"/>
                    <a:pt x="32636" y="7966"/>
                    <a:pt x="33795" y="2025"/>
                  </a:cubicBezTo>
                  <a:lnTo>
                    <a:pt x="35497" y="2750"/>
                  </a:lnTo>
                  <a:cubicBezTo>
                    <a:pt x="35557" y="2786"/>
                    <a:pt x="35622" y="2802"/>
                    <a:pt x="35686" y="2802"/>
                  </a:cubicBezTo>
                  <a:cubicBezTo>
                    <a:pt x="35815" y="2802"/>
                    <a:pt x="35944" y="2738"/>
                    <a:pt x="36040" y="2641"/>
                  </a:cubicBezTo>
                  <a:cubicBezTo>
                    <a:pt x="36620" y="2025"/>
                    <a:pt x="37272" y="1482"/>
                    <a:pt x="37996" y="1047"/>
                  </a:cubicBezTo>
                  <a:cubicBezTo>
                    <a:pt x="38069" y="1011"/>
                    <a:pt x="38177" y="939"/>
                    <a:pt x="38286" y="939"/>
                  </a:cubicBezTo>
                  <a:close/>
                  <a:moveTo>
                    <a:pt x="14090" y="12892"/>
                  </a:moveTo>
                  <a:cubicBezTo>
                    <a:pt x="19089" y="12892"/>
                    <a:pt x="25065" y="12928"/>
                    <a:pt x="31295" y="12964"/>
                  </a:cubicBezTo>
                  <a:cubicBezTo>
                    <a:pt x="31078" y="15645"/>
                    <a:pt x="30969" y="18289"/>
                    <a:pt x="30933" y="20969"/>
                  </a:cubicBezTo>
                  <a:cubicBezTo>
                    <a:pt x="30933" y="21114"/>
                    <a:pt x="31006" y="21295"/>
                    <a:pt x="31187" y="21368"/>
                  </a:cubicBezTo>
                  <a:cubicBezTo>
                    <a:pt x="31252" y="21400"/>
                    <a:pt x="31332" y="21418"/>
                    <a:pt x="31410" y="21418"/>
                  </a:cubicBezTo>
                  <a:cubicBezTo>
                    <a:pt x="31505" y="21418"/>
                    <a:pt x="31598" y="21391"/>
                    <a:pt x="31658" y="21331"/>
                  </a:cubicBezTo>
                  <a:lnTo>
                    <a:pt x="32962" y="20390"/>
                  </a:lnTo>
                  <a:cubicBezTo>
                    <a:pt x="33650" y="21078"/>
                    <a:pt x="34410" y="21694"/>
                    <a:pt x="35244" y="22237"/>
                  </a:cubicBezTo>
                  <a:cubicBezTo>
                    <a:pt x="35312" y="22306"/>
                    <a:pt x="35410" y="22331"/>
                    <a:pt x="35510" y="22331"/>
                  </a:cubicBezTo>
                  <a:cubicBezTo>
                    <a:pt x="35567" y="22331"/>
                    <a:pt x="35625" y="22323"/>
                    <a:pt x="35678" y="22309"/>
                  </a:cubicBezTo>
                  <a:lnTo>
                    <a:pt x="38576" y="21042"/>
                  </a:lnTo>
                  <a:cubicBezTo>
                    <a:pt x="38979" y="20840"/>
                    <a:pt x="39429" y="20730"/>
                    <a:pt x="39888" y="20730"/>
                  </a:cubicBezTo>
                  <a:cubicBezTo>
                    <a:pt x="40005" y="20730"/>
                    <a:pt x="40124" y="20737"/>
                    <a:pt x="40242" y="20752"/>
                  </a:cubicBezTo>
                  <a:cubicBezTo>
                    <a:pt x="40568" y="20824"/>
                    <a:pt x="40749" y="21078"/>
                    <a:pt x="41003" y="21440"/>
                  </a:cubicBezTo>
                  <a:lnTo>
                    <a:pt x="41184" y="21657"/>
                  </a:lnTo>
                  <a:cubicBezTo>
                    <a:pt x="41546" y="22164"/>
                    <a:pt x="42162" y="22490"/>
                    <a:pt x="42814" y="22527"/>
                  </a:cubicBezTo>
                  <a:cubicBezTo>
                    <a:pt x="42959" y="22527"/>
                    <a:pt x="43067" y="22490"/>
                    <a:pt x="43212" y="22490"/>
                  </a:cubicBezTo>
                  <a:cubicBezTo>
                    <a:pt x="43502" y="22382"/>
                    <a:pt x="43792" y="22201"/>
                    <a:pt x="44045" y="21983"/>
                  </a:cubicBezTo>
                  <a:lnTo>
                    <a:pt x="44987" y="21186"/>
                  </a:lnTo>
                  <a:cubicBezTo>
                    <a:pt x="45023" y="21150"/>
                    <a:pt x="45096" y="21078"/>
                    <a:pt x="45132" y="21078"/>
                  </a:cubicBezTo>
                  <a:cubicBezTo>
                    <a:pt x="45204" y="21078"/>
                    <a:pt x="45277" y="21114"/>
                    <a:pt x="45349" y="21186"/>
                  </a:cubicBezTo>
                  <a:cubicBezTo>
                    <a:pt x="46110" y="21657"/>
                    <a:pt x="46798" y="22237"/>
                    <a:pt x="47450" y="22853"/>
                  </a:cubicBezTo>
                  <a:cubicBezTo>
                    <a:pt x="47523" y="22925"/>
                    <a:pt x="47667" y="22997"/>
                    <a:pt x="47776" y="22997"/>
                  </a:cubicBezTo>
                  <a:lnTo>
                    <a:pt x="47885" y="22997"/>
                  </a:lnTo>
                  <a:cubicBezTo>
                    <a:pt x="48030" y="22961"/>
                    <a:pt x="48175" y="22853"/>
                    <a:pt x="48211" y="22708"/>
                  </a:cubicBezTo>
                  <a:cubicBezTo>
                    <a:pt x="49442" y="19593"/>
                    <a:pt x="49804" y="16369"/>
                    <a:pt x="49986" y="13182"/>
                  </a:cubicBezTo>
                  <a:cubicBezTo>
                    <a:pt x="64112" y="13363"/>
                    <a:pt x="76391" y="13544"/>
                    <a:pt x="78782" y="13580"/>
                  </a:cubicBezTo>
                  <a:cubicBezTo>
                    <a:pt x="79941" y="26982"/>
                    <a:pt x="77369" y="83559"/>
                    <a:pt x="77188" y="88087"/>
                  </a:cubicBezTo>
                  <a:cubicBezTo>
                    <a:pt x="72044" y="90369"/>
                    <a:pt x="57157" y="91637"/>
                    <a:pt x="36149" y="91637"/>
                  </a:cubicBezTo>
                  <a:cubicBezTo>
                    <a:pt x="18799" y="91637"/>
                    <a:pt x="3441" y="90695"/>
                    <a:pt x="2137" y="89934"/>
                  </a:cubicBezTo>
                  <a:cubicBezTo>
                    <a:pt x="725" y="87508"/>
                    <a:pt x="1304" y="42847"/>
                    <a:pt x="2029" y="13037"/>
                  </a:cubicBezTo>
                  <a:cubicBezTo>
                    <a:pt x="4274" y="12928"/>
                    <a:pt x="8331" y="12892"/>
                    <a:pt x="14090" y="12892"/>
                  </a:cubicBezTo>
                  <a:close/>
                  <a:moveTo>
                    <a:pt x="38269" y="0"/>
                  </a:moveTo>
                  <a:cubicBezTo>
                    <a:pt x="37999" y="0"/>
                    <a:pt x="37725" y="82"/>
                    <a:pt x="37489" y="251"/>
                  </a:cubicBezTo>
                  <a:cubicBezTo>
                    <a:pt x="36801" y="685"/>
                    <a:pt x="36149" y="1192"/>
                    <a:pt x="35569" y="1772"/>
                  </a:cubicBezTo>
                  <a:lnTo>
                    <a:pt x="33650" y="866"/>
                  </a:lnTo>
                  <a:cubicBezTo>
                    <a:pt x="33577" y="830"/>
                    <a:pt x="33505" y="812"/>
                    <a:pt x="33432" y="812"/>
                  </a:cubicBezTo>
                  <a:cubicBezTo>
                    <a:pt x="33360" y="812"/>
                    <a:pt x="33288" y="830"/>
                    <a:pt x="33215" y="866"/>
                  </a:cubicBezTo>
                  <a:cubicBezTo>
                    <a:pt x="33106" y="939"/>
                    <a:pt x="32998" y="1047"/>
                    <a:pt x="32998" y="1192"/>
                  </a:cubicBezTo>
                  <a:cubicBezTo>
                    <a:pt x="32273" y="4778"/>
                    <a:pt x="31730" y="8364"/>
                    <a:pt x="31404" y="12022"/>
                  </a:cubicBezTo>
                  <a:cubicBezTo>
                    <a:pt x="25102" y="11950"/>
                    <a:pt x="19125" y="11914"/>
                    <a:pt x="14090" y="11914"/>
                  </a:cubicBezTo>
                  <a:cubicBezTo>
                    <a:pt x="7933" y="11914"/>
                    <a:pt x="3695" y="11986"/>
                    <a:pt x="1521" y="12059"/>
                  </a:cubicBezTo>
                  <a:cubicBezTo>
                    <a:pt x="1268" y="12095"/>
                    <a:pt x="1087" y="12276"/>
                    <a:pt x="1051" y="12530"/>
                  </a:cubicBezTo>
                  <a:cubicBezTo>
                    <a:pt x="1051" y="12711"/>
                    <a:pt x="616" y="31691"/>
                    <a:pt x="399" y="50671"/>
                  </a:cubicBezTo>
                  <a:cubicBezTo>
                    <a:pt x="0" y="89282"/>
                    <a:pt x="1051" y="90188"/>
                    <a:pt x="1485" y="90586"/>
                  </a:cubicBezTo>
                  <a:cubicBezTo>
                    <a:pt x="2862" y="91782"/>
                    <a:pt x="20501" y="92542"/>
                    <a:pt x="36149" y="92542"/>
                  </a:cubicBezTo>
                  <a:cubicBezTo>
                    <a:pt x="46291" y="92542"/>
                    <a:pt x="70740" y="92180"/>
                    <a:pt x="77840" y="88811"/>
                  </a:cubicBezTo>
                  <a:cubicBezTo>
                    <a:pt x="77985" y="88739"/>
                    <a:pt x="78093" y="88558"/>
                    <a:pt x="78093" y="88413"/>
                  </a:cubicBezTo>
                  <a:cubicBezTo>
                    <a:pt x="78130" y="87761"/>
                    <a:pt x="80991" y="26185"/>
                    <a:pt x="79687" y="13037"/>
                  </a:cubicBezTo>
                  <a:cubicBezTo>
                    <a:pt x="79651" y="12819"/>
                    <a:pt x="79470" y="12638"/>
                    <a:pt x="79216" y="12602"/>
                  </a:cubicBezTo>
                  <a:cubicBezTo>
                    <a:pt x="78999" y="12602"/>
                    <a:pt x="65669" y="12421"/>
                    <a:pt x="50022" y="12204"/>
                  </a:cubicBezTo>
                  <a:cubicBezTo>
                    <a:pt x="50058" y="11660"/>
                    <a:pt x="50058" y="11117"/>
                    <a:pt x="50094" y="10537"/>
                  </a:cubicBezTo>
                  <a:cubicBezTo>
                    <a:pt x="50203" y="7676"/>
                    <a:pt x="50312" y="4706"/>
                    <a:pt x="50927" y="1881"/>
                  </a:cubicBezTo>
                  <a:cubicBezTo>
                    <a:pt x="51013" y="1565"/>
                    <a:pt x="50782" y="1318"/>
                    <a:pt x="50520" y="1318"/>
                  </a:cubicBezTo>
                  <a:cubicBezTo>
                    <a:pt x="50451" y="1318"/>
                    <a:pt x="50380" y="1336"/>
                    <a:pt x="50312" y="1373"/>
                  </a:cubicBezTo>
                  <a:lnTo>
                    <a:pt x="46834" y="2714"/>
                  </a:lnTo>
                  <a:cubicBezTo>
                    <a:pt x="46508" y="2170"/>
                    <a:pt x="46037" y="1699"/>
                    <a:pt x="45530" y="1337"/>
                  </a:cubicBezTo>
                  <a:cubicBezTo>
                    <a:pt x="45168" y="1047"/>
                    <a:pt x="44770" y="903"/>
                    <a:pt x="44371" y="903"/>
                  </a:cubicBezTo>
                  <a:cubicBezTo>
                    <a:pt x="44045" y="903"/>
                    <a:pt x="43719" y="975"/>
                    <a:pt x="43466" y="1120"/>
                  </a:cubicBezTo>
                  <a:cubicBezTo>
                    <a:pt x="42705" y="1446"/>
                    <a:pt x="42017" y="1772"/>
                    <a:pt x="41329" y="2134"/>
                  </a:cubicBezTo>
                  <a:cubicBezTo>
                    <a:pt x="40640" y="1482"/>
                    <a:pt x="39916" y="866"/>
                    <a:pt x="39119" y="323"/>
                  </a:cubicBezTo>
                  <a:cubicBezTo>
                    <a:pt x="38886" y="110"/>
                    <a:pt x="38581" y="0"/>
                    <a:pt x="38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  <p:sp>
          <p:nvSpPr>
            <p:cNvPr id="1231" name="Google Shape;1231;p47"/>
            <p:cNvSpPr/>
            <p:nvPr/>
          </p:nvSpPr>
          <p:spPr>
            <a:xfrm>
              <a:off x="5451016" y="1048035"/>
              <a:ext cx="109075" cy="99419"/>
            </a:xfrm>
            <a:custGeom>
              <a:avLst/>
              <a:gdLst/>
              <a:ahLst/>
              <a:cxnLst/>
              <a:rect l="l" t="t" r="r" b="b"/>
              <a:pathLst>
                <a:path w="6992" h="6373" extrusionOk="0">
                  <a:moveTo>
                    <a:pt x="6448" y="1"/>
                  </a:moveTo>
                  <a:cubicBezTo>
                    <a:pt x="6330" y="1"/>
                    <a:pt x="6212" y="55"/>
                    <a:pt x="6122" y="164"/>
                  </a:cubicBezTo>
                  <a:cubicBezTo>
                    <a:pt x="4311" y="2011"/>
                    <a:pt x="2210" y="4148"/>
                    <a:pt x="326" y="5488"/>
                  </a:cubicBezTo>
                  <a:cubicBezTo>
                    <a:pt x="73" y="5633"/>
                    <a:pt x="0" y="5959"/>
                    <a:pt x="182" y="6176"/>
                  </a:cubicBezTo>
                  <a:cubicBezTo>
                    <a:pt x="269" y="6307"/>
                    <a:pt x="408" y="6372"/>
                    <a:pt x="552" y="6372"/>
                  </a:cubicBezTo>
                  <a:cubicBezTo>
                    <a:pt x="648" y="6372"/>
                    <a:pt x="747" y="6343"/>
                    <a:pt x="834" y="6285"/>
                  </a:cubicBezTo>
                  <a:cubicBezTo>
                    <a:pt x="2826" y="4872"/>
                    <a:pt x="4963" y="2735"/>
                    <a:pt x="6774" y="816"/>
                  </a:cubicBezTo>
                  <a:cubicBezTo>
                    <a:pt x="6991" y="635"/>
                    <a:pt x="6991" y="345"/>
                    <a:pt x="6774" y="164"/>
                  </a:cubicBezTo>
                  <a:cubicBezTo>
                    <a:pt x="6683" y="55"/>
                    <a:pt x="6566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7"/>
            <p:cNvSpPr/>
            <p:nvPr/>
          </p:nvSpPr>
          <p:spPr>
            <a:xfrm>
              <a:off x="5519563" y="1088423"/>
              <a:ext cx="44476" cy="37346"/>
            </a:xfrm>
            <a:custGeom>
              <a:avLst/>
              <a:gdLst/>
              <a:ahLst/>
              <a:cxnLst/>
              <a:rect l="l" t="t" r="r" b="b"/>
              <a:pathLst>
                <a:path w="2851" h="2394" extrusionOk="0">
                  <a:moveTo>
                    <a:pt x="2320" y="0"/>
                  </a:moveTo>
                  <a:cubicBezTo>
                    <a:pt x="2232" y="0"/>
                    <a:pt x="2141" y="24"/>
                    <a:pt x="2054" y="74"/>
                  </a:cubicBezTo>
                  <a:cubicBezTo>
                    <a:pt x="1366" y="472"/>
                    <a:pt x="786" y="980"/>
                    <a:pt x="315" y="1595"/>
                  </a:cubicBezTo>
                  <a:cubicBezTo>
                    <a:pt x="0" y="1910"/>
                    <a:pt x="226" y="2394"/>
                    <a:pt x="634" y="2394"/>
                  </a:cubicBezTo>
                  <a:cubicBezTo>
                    <a:pt x="648" y="2394"/>
                    <a:pt x="663" y="2393"/>
                    <a:pt x="677" y="2392"/>
                  </a:cubicBezTo>
                  <a:cubicBezTo>
                    <a:pt x="822" y="2356"/>
                    <a:pt x="931" y="2320"/>
                    <a:pt x="1040" y="2211"/>
                  </a:cubicBezTo>
                  <a:cubicBezTo>
                    <a:pt x="1438" y="1668"/>
                    <a:pt x="1945" y="1233"/>
                    <a:pt x="2525" y="907"/>
                  </a:cubicBezTo>
                  <a:cubicBezTo>
                    <a:pt x="2778" y="798"/>
                    <a:pt x="2851" y="472"/>
                    <a:pt x="2742" y="255"/>
                  </a:cubicBezTo>
                  <a:cubicBezTo>
                    <a:pt x="2647" y="89"/>
                    <a:pt x="2489" y="0"/>
                    <a:pt x="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7"/>
            <p:cNvSpPr/>
            <p:nvPr/>
          </p:nvSpPr>
          <p:spPr>
            <a:xfrm>
              <a:off x="5895148" y="2207801"/>
              <a:ext cx="92118" cy="88171"/>
            </a:xfrm>
            <a:custGeom>
              <a:avLst/>
              <a:gdLst/>
              <a:ahLst/>
              <a:cxnLst/>
              <a:rect l="l" t="t" r="r" b="b"/>
              <a:pathLst>
                <a:path w="5905" h="5652" extrusionOk="0">
                  <a:moveTo>
                    <a:pt x="5253" y="1"/>
                  </a:moveTo>
                  <a:cubicBezTo>
                    <a:pt x="3912" y="1"/>
                    <a:pt x="797" y="3913"/>
                    <a:pt x="182" y="4927"/>
                  </a:cubicBezTo>
                  <a:cubicBezTo>
                    <a:pt x="0" y="5144"/>
                    <a:pt x="73" y="5434"/>
                    <a:pt x="326" y="5579"/>
                  </a:cubicBezTo>
                  <a:cubicBezTo>
                    <a:pt x="399" y="5615"/>
                    <a:pt x="471" y="5651"/>
                    <a:pt x="544" y="5651"/>
                  </a:cubicBezTo>
                  <a:cubicBezTo>
                    <a:pt x="725" y="5651"/>
                    <a:pt x="870" y="5579"/>
                    <a:pt x="942" y="5434"/>
                  </a:cubicBezTo>
                  <a:cubicBezTo>
                    <a:pt x="1956" y="3840"/>
                    <a:pt x="4637" y="979"/>
                    <a:pt x="5253" y="943"/>
                  </a:cubicBezTo>
                  <a:cubicBezTo>
                    <a:pt x="5904" y="943"/>
                    <a:pt x="5904" y="1"/>
                    <a:pt x="5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7"/>
            <p:cNvSpPr/>
            <p:nvPr/>
          </p:nvSpPr>
          <p:spPr>
            <a:xfrm>
              <a:off x="5972555" y="2200578"/>
              <a:ext cx="66768" cy="62618"/>
            </a:xfrm>
            <a:custGeom>
              <a:avLst/>
              <a:gdLst/>
              <a:ahLst/>
              <a:cxnLst/>
              <a:rect l="l" t="t" r="r" b="b"/>
              <a:pathLst>
                <a:path w="4280" h="4014" extrusionOk="0">
                  <a:moveTo>
                    <a:pt x="3613" y="0"/>
                  </a:moveTo>
                  <a:cubicBezTo>
                    <a:pt x="3490" y="0"/>
                    <a:pt x="3364" y="51"/>
                    <a:pt x="3261" y="174"/>
                  </a:cubicBezTo>
                  <a:cubicBezTo>
                    <a:pt x="2754" y="754"/>
                    <a:pt x="2210" y="1297"/>
                    <a:pt x="1631" y="1804"/>
                  </a:cubicBezTo>
                  <a:cubicBezTo>
                    <a:pt x="1160" y="2239"/>
                    <a:pt x="653" y="2710"/>
                    <a:pt x="182" y="3217"/>
                  </a:cubicBezTo>
                  <a:cubicBezTo>
                    <a:pt x="1" y="3398"/>
                    <a:pt x="37" y="3687"/>
                    <a:pt x="254" y="3869"/>
                  </a:cubicBezTo>
                  <a:cubicBezTo>
                    <a:pt x="327" y="3941"/>
                    <a:pt x="435" y="4013"/>
                    <a:pt x="544" y="4013"/>
                  </a:cubicBezTo>
                  <a:cubicBezTo>
                    <a:pt x="689" y="4013"/>
                    <a:pt x="798" y="3941"/>
                    <a:pt x="906" y="3832"/>
                  </a:cubicBezTo>
                  <a:cubicBezTo>
                    <a:pt x="1341" y="3398"/>
                    <a:pt x="1812" y="2927"/>
                    <a:pt x="2283" y="2492"/>
                  </a:cubicBezTo>
                  <a:cubicBezTo>
                    <a:pt x="2898" y="1949"/>
                    <a:pt x="3442" y="1369"/>
                    <a:pt x="3985" y="790"/>
                  </a:cubicBezTo>
                  <a:cubicBezTo>
                    <a:pt x="4280" y="415"/>
                    <a:pt x="3960" y="0"/>
                    <a:pt x="3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7"/>
            <p:cNvSpPr/>
            <p:nvPr/>
          </p:nvSpPr>
          <p:spPr>
            <a:xfrm>
              <a:off x="5653301" y="1253830"/>
              <a:ext cx="46348" cy="54990"/>
            </a:xfrm>
            <a:custGeom>
              <a:avLst/>
              <a:gdLst/>
              <a:ahLst/>
              <a:cxnLst/>
              <a:rect l="l" t="t" r="r" b="b"/>
              <a:pathLst>
                <a:path w="2971" h="3525" extrusionOk="0">
                  <a:moveTo>
                    <a:pt x="2423" y="1"/>
                  </a:moveTo>
                  <a:cubicBezTo>
                    <a:pt x="2312" y="1"/>
                    <a:pt x="2199" y="38"/>
                    <a:pt x="2102" y="120"/>
                  </a:cubicBezTo>
                  <a:cubicBezTo>
                    <a:pt x="1558" y="663"/>
                    <a:pt x="1087" y="1243"/>
                    <a:pt x="725" y="1931"/>
                  </a:cubicBezTo>
                  <a:cubicBezTo>
                    <a:pt x="544" y="2257"/>
                    <a:pt x="363" y="2547"/>
                    <a:pt x="182" y="2800"/>
                  </a:cubicBezTo>
                  <a:cubicBezTo>
                    <a:pt x="1" y="2981"/>
                    <a:pt x="37" y="3307"/>
                    <a:pt x="254" y="3452"/>
                  </a:cubicBezTo>
                  <a:cubicBezTo>
                    <a:pt x="327" y="3489"/>
                    <a:pt x="435" y="3525"/>
                    <a:pt x="544" y="3525"/>
                  </a:cubicBezTo>
                  <a:cubicBezTo>
                    <a:pt x="689" y="3525"/>
                    <a:pt x="834" y="3452"/>
                    <a:pt x="906" y="3344"/>
                  </a:cubicBezTo>
                  <a:cubicBezTo>
                    <a:pt x="1124" y="3054"/>
                    <a:pt x="1341" y="2764"/>
                    <a:pt x="1522" y="2402"/>
                  </a:cubicBezTo>
                  <a:cubicBezTo>
                    <a:pt x="1848" y="1822"/>
                    <a:pt x="2246" y="1315"/>
                    <a:pt x="2717" y="844"/>
                  </a:cubicBezTo>
                  <a:cubicBezTo>
                    <a:pt x="2935" y="663"/>
                    <a:pt x="2971" y="374"/>
                    <a:pt x="2790" y="156"/>
                  </a:cubicBezTo>
                  <a:cubicBezTo>
                    <a:pt x="2690" y="57"/>
                    <a:pt x="2558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7"/>
            <p:cNvSpPr/>
            <p:nvPr/>
          </p:nvSpPr>
          <p:spPr>
            <a:xfrm>
              <a:off x="5717462" y="1246482"/>
              <a:ext cx="39406" cy="33056"/>
            </a:xfrm>
            <a:custGeom>
              <a:avLst/>
              <a:gdLst/>
              <a:ahLst/>
              <a:cxnLst/>
              <a:rect l="l" t="t" r="r" b="b"/>
              <a:pathLst>
                <a:path w="2526" h="2119" extrusionOk="0">
                  <a:moveTo>
                    <a:pt x="1813" y="0"/>
                  </a:moveTo>
                  <a:cubicBezTo>
                    <a:pt x="1710" y="0"/>
                    <a:pt x="1602" y="36"/>
                    <a:pt x="1502" y="120"/>
                  </a:cubicBezTo>
                  <a:cubicBezTo>
                    <a:pt x="1104" y="482"/>
                    <a:pt x="705" y="917"/>
                    <a:pt x="307" y="1315"/>
                  </a:cubicBezTo>
                  <a:cubicBezTo>
                    <a:pt x="1" y="1621"/>
                    <a:pt x="205" y="2119"/>
                    <a:pt x="591" y="2119"/>
                  </a:cubicBezTo>
                  <a:cubicBezTo>
                    <a:pt x="616" y="2119"/>
                    <a:pt x="642" y="2117"/>
                    <a:pt x="669" y="2112"/>
                  </a:cubicBezTo>
                  <a:cubicBezTo>
                    <a:pt x="778" y="2112"/>
                    <a:pt x="922" y="2076"/>
                    <a:pt x="995" y="1967"/>
                  </a:cubicBezTo>
                  <a:cubicBezTo>
                    <a:pt x="1357" y="1569"/>
                    <a:pt x="1756" y="1171"/>
                    <a:pt x="2154" y="808"/>
                  </a:cubicBezTo>
                  <a:cubicBezTo>
                    <a:pt x="2525" y="494"/>
                    <a:pt x="2199" y="0"/>
                    <a:pt x="1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7"/>
            <p:cNvSpPr/>
            <p:nvPr/>
          </p:nvSpPr>
          <p:spPr>
            <a:xfrm>
              <a:off x="4952641" y="2273945"/>
              <a:ext cx="55505" cy="62150"/>
            </a:xfrm>
            <a:custGeom>
              <a:avLst/>
              <a:gdLst/>
              <a:ahLst/>
              <a:cxnLst/>
              <a:rect l="l" t="t" r="r" b="b"/>
              <a:pathLst>
                <a:path w="3558" h="3984" extrusionOk="0">
                  <a:moveTo>
                    <a:pt x="2894" y="0"/>
                  </a:moveTo>
                  <a:cubicBezTo>
                    <a:pt x="2786" y="0"/>
                    <a:pt x="2673" y="43"/>
                    <a:pt x="2572" y="144"/>
                  </a:cubicBezTo>
                  <a:cubicBezTo>
                    <a:pt x="1956" y="759"/>
                    <a:pt x="1377" y="1448"/>
                    <a:pt x="906" y="2172"/>
                  </a:cubicBezTo>
                  <a:cubicBezTo>
                    <a:pt x="688" y="2534"/>
                    <a:pt x="435" y="2896"/>
                    <a:pt x="145" y="3222"/>
                  </a:cubicBezTo>
                  <a:cubicBezTo>
                    <a:pt x="0" y="3440"/>
                    <a:pt x="36" y="3729"/>
                    <a:pt x="254" y="3911"/>
                  </a:cubicBezTo>
                  <a:cubicBezTo>
                    <a:pt x="326" y="3947"/>
                    <a:pt x="435" y="3983"/>
                    <a:pt x="544" y="3983"/>
                  </a:cubicBezTo>
                  <a:cubicBezTo>
                    <a:pt x="688" y="3983"/>
                    <a:pt x="797" y="3947"/>
                    <a:pt x="906" y="3802"/>
                  </a:cubicBezTo>
                  <a:cubicBezTo>
                    <a:pt x="1196" y="3476"/>
                    <a:pt x="1449" y="3077"/>
                    <a:pt x="1703" y="2715"/>
                  </a:cubicBezTo>
                  <a:cubicBezTo>
                    <a:pt x="2137" y="2027"/>
                    <a:pt x="2644" y="1411"/>
                    <a:pt x="3224" y="796"/>
                  </a:cubicBezTo>
                  <a:cubicBezTo>
                    <a:pt x="3558" y="462"/>
                    <a:pt x="3251" y="0"/>
                    <a:pt x="2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7"/>
            <p:cNvSpPr/>
            <p:nvPr/>
          </p:nvSpPr>
          <p:spPr>
            <a:xfrm>
              <a:off x="5373026" y="960737"/>
              <a:ext cx="280285" cy="323794"/>
            </a:xfrm>
            <a:custGeom>
              <a:avLst/>
              <a:gdLst/>
              <a:ahLst/>
              <a:cxnLst/>
              <a:rect l="l" t="t" r="r" b="b"/>
              <a:pathLst>
                <a:path w="17967" h="20756" extrusionOk="0">
                  <a:moveTo>
                    <a:pt x="8175" y="6081"/>
                  </a:moveTo>
                  <a:cubicBezTo>
                    <a:pt x="8318" y="6081"/>
                    <a:pt x="8465" y="6155"/>
                    <a:pt x="8549" y="6303"/>
                  </a:cubicBezTo>
                  <a:cubicBezTo>
                    <a:pt x="8694" y="6484"/>
                    <a:pt x="8658" y="6810"/>
                    <a:pt x="8440" y="6955"/>
                  </a:cubicBezTo>
                  <a:cubicBezTo>
                    <a:pt x="7970" y="7281"/>
                    <a:pt x="7535" y="7643"/>
                    <a:pt x="7064" y="8005"/>
                  </a:cubicBezTo>
                  <a:cubicBezTo>
                    <a:pt x="6738" y="8295"/>
                    <a:pt x="6412" y="8585"/>
                    <a:pt x="6086" y="8802"/>
                  </a:cubicBezTo>
                  <a:cubicBezTo>
                    <a:pt x="5977" y="8875"/>
                    <a:pt x="5905" y="8911"/>
                    <a:pt x="5796" y="8911"/>
                  </a:cubicBezTo>
                  <a:cubicBezTo>
                    <a:pt x="5651" y="8911"/>
                    <a:pt x="5507" y="8839"/>
                    <a:pt x="5398" y="8730"/>
                  </a:cubicBezTo>
                  <a:cubicBezTo>
                    <a:pt x="5253" y="8513"/>
                    <a:pt x="5289" y="8223"/>
                    <a:pt x="5507" y="8078"/>
                  </a:cubicBezTo>
                  <a:cubicBezTo>
                    <a:pt x="5833" y="7824"/>
                    <a:pt x="6159" y="7571"/>
                    <a:pt x="6485" y="7281"/>
                  </a:cubicBezTo>
                  <a:cubicBezTo>
                    <a:pt x="6955" y="6919"/>
                    <a:pt x="7390" y="6520"/>
                    <a:pt x="7897" y="6194"/>
                  </a:cubicBezTo>
                  <a:cubicBezTo>
                    <a:pt x="7973" y="6119"/>
                    <a:pt x="8073" y="6081"/>
                    <a:pt x="8175" y="6081"/>
                  </a:cubicBezTo>
                  <a:close/>
                  <a:moveTo>
                    <a:pt x="11674" y="8193"/>
                  </a:moveTo>
                  <a:cubicBezTo>
                    <a:pt x="11847" y="8193"/>
                    <a:pt x="12024" y="8291"/>
                    <a:pt x="12099" y="8440"/>
                  </a:cubicBezTo>
                  <a:cubicBezTo>
                    <a:pt x="12244" y="8657"/>
                    <a:pt x="12135" y="8983"/>
                    <a:pt x="11918" y="9092"/>
                  </a:cubicBezTo>
                  <a:cubicBezTo>
                    <a:pt x="11338" y="9418"/>
                    <a:pt x="10831" y="9853"/>
                    <a:pt x="10396" y="10396"/>
                  </a:cubicBezTo>
                  <a:cubicBezTo>
                    <a:pt x="10324" y="10505"/>
                    <a:pt x="10179" y="10541"/>
                    <a:pt x="10034" y="10577"/>
                  </a:cubicBezTo>
                  <a:cubicBezTo>
                    <a:pt x="10019" y="10578"/>
                    <a:pt x="10005" y="10579"/>
                    <a:pt x="9991" y="10579"/>
                  </a:cubicBezTo>
                  <a:cubicBezTo>
                    <a:pt x="9585" y="10579"/>
                    <a:pt x="9392" y="10095"/>
                    <a:pt x="9672" y="9780"/>
                  </a:cubicBezTo>
                  <a:cubicBezTo>
                    <a:pt x="10179" y="9165"/>
                    <a:pt x="10759" y="8657"/>
                    <a:pt x="11447" y="8259"/>
                  </a:cubicBezTo>
                  <a:cubicBezTo>
                    <a:pt x="11515" y="8214"/>
                    <a:pt x="11594" y="8193"/>
                    <a:pt x="11674" y="8193"/>
                  </a:cubicBezTo>
                  <a:close/>
                  <a:moveTo>
                    <a:pt x="11447" y="5624"/>
                  </a:moveTo>
                  <a:cubicBezTo>
                    <a:pt x="11565" y="5624"/>
                    <a:pt x="11682" y="5669"/>
                    <a:pt x="11773" y="5760"/>
                  </a:cubicBezTo>
                  <a:cubicBezTo>
                    <a:pt x="11954" y="5941"/>
                    <a:pt x="11954" y="6267"/>
                    <a:pt x="11773" y="6448"/>
                  </a:cubicBezTo>
                  <a:cubicBezTo>
                    <a:pt x="9926" y="8331"/>
                    <a:pt x="7789" y="10468"/>
                    <a:pt x="5833" y="11881"/>
                  </a:cubicBezTo>
                  <a:cubicBezTo>
                    <a:pt x="5748" y="11952"/>
                    <a:pt x="5652" y="11984"/>
                    <a:pt x="5558" y="11984"/>
                  </a:cubicBezTo>
                  <a:cubicBezTo>
                    <a:pt x="5411" y="11984"/>
                    <a:pt x="5269" y="11905"/>
                    <a:pt x="5181" y="11772"/>
                  </a:cubicBezTo>
                  <a:cubicBezTo>
                    <a:pt x="4999" y="11591"/>
                    <a:pt x="5072" y="11265"/>
                    <a:pt x="5289" y="11120"/>
                  </a:cubicBezTo>
                  <a:cubicBezTo>
                    <a:pt x="7209" y="9744"/>
                    <a:pt x="9310" y="7643"/>
                    <a:pt x="11121" y="5760"/>
                  </a:cubicBezTo>
                  <a:cubicBezTo>
                    <a:pt x="11211" y="5669"/>
                    <a:pt x="11329" y="5624"/>
                    <a:pt x="11447" y="5624"/>
                  </a:cubicBezTo>
                  <a:close/>
                  <a:moveTo>
                    <a:pt x="6412" y="1"/>
                  </a:moveTo>
                  <a:cubicBezTo>
                    <a:pt x="6303" y="37"/>
                    <a:pt x="6195" y="73"/>
                    <a:pt x="6122" y="145"/>
                  </a:cubicBezTo>
                  <a:cubicBezTo>
                    <a:pt x="5398" y="580"/>
                    <a:pt x="4746" y="1123"/>
                    <a:pt x="4166" y="1739"/>
                  </a:cubicBezTo>
                  <a:cubicBezTo>
                    <a:pt x="4070" y="1836"/>
                    <a:pt x="3941" y="1884"/>
                    <a:pt x="3812" y="1884"/>
                  </a:cubicBezTo>
                  <a:cubicBezTo>
                    <a:pt x="3748" y="1884"/>
                    <a:pt x="3683" y="1872"/>
                    <a:pt x="3623" y="1848"/>
                  </a:cubicBezTo>
                  <a:lnTo>
                    <a:pt x="1921" y="1051"/>
                  </a:lnTo>
                  <a:cubicBezTo>
                    <a:pt x="762" y="6991"/>
                    <a:pt x="146" y="13040"/>
                    <a:pt x="1" y="19089"/>
                  </a:cubicBezTo>
                  <a:lnTo>
                    <a:pt x="870" y="18437"/>
                  </a:lnTo>
                  <a:cubicBezTo>
                    <a:pt x="946" y="18377"/>
                    <a:pt x="1040" y="18348"/>
                    <a:pt x="1135" y="18348"/>
                  </a:cubicBezTo>
                  <a:cubicBezTo>
                    <a:pt x="1268" y="18348"/>
                    <a:pt x="1402" y="18404"/>
                    <a:pt x="1486" y="18510"/>
                  </a:cubicBezTo>
                  <a:cubicBezTo>
                    <a:pt x="2138" y="19198"/>
                    <a:pt x="2899" y="19850"/>
                    <a:pt x="3659" y="20393"/>
                  </a:cubicBezTo>
                  <a:lnTo>
                    <a:pt x="6340" y="19270"/>
                  </a:lnTo>
                  <a:cubicBezTo>
                    <a:pt x="6847" y="19017"/>
                    <a:pt x="7426" y="18836"/>
                    <a:pt x="8042" y="18799"/>
                  </a:cubicBezTo>
                  <a:cubicBezTo>
                    <a:pt x="8223" y="18799"/>
                    <a:pt x="8440" y="18836"/>
                    <a:pt x="8622" y="18908"/>
                  </a:cubicBezTo>
                  <a:cubicBezTo>
                    <a:pt x="9165" y="19089"/>
                    <a:pt x="9636" y="19451"/>
                    <a:pt x="9926" y="19958"/>
                  </a:cubicBezTo>
                  <a:lnTo>
                    <a:pt x="10034" y="20140"/>
                  </a:lnTo>
                  <a:cubicBezTo>
                    <a:pt x="10201" y="20474"/>
                    <a:pt x="10537" y="20652"/>
                    <a:pt x="10875" y="20652"/>
                  </a:cubicBezTo>
                  <a:cubicBezTo>
                    <a:pt x="11123" y="20652"/>
                    <a:pt x="11372" y="20556"/>
                    <a:pt x="11556" y="20357"/>
                  </a:cubicBezTo>
                  <a:lnTo>
                    <a:pt x="12497" y="19524"/>
                  </a:lnTo>
                  <a:cubicBezTo>
                    <a:pt x="12678" y="19343"/>
                    <a:pt x="12932" y="19234"/>
                    <a:pt x="13222" y="19198"/>
                  </a:cubicBezTo>
                  <a:lnTo>
                    <a:pt x="13258" y="19198"/>
                  </a:lnTo>
                  <a:cubicBezTo>
                    <a:pt x="13548" y="19198"/>
                    <a:pt x="13801" y="19306"/>
                    <a:pt x="14019" y="19451"/>
                  </a:cubicBezTo>
                  <a:cubicBezTo>
                    <a:pt x="14598" y="19850"/>
                    <a:pt x="15178" y="20284"/>
                    <a:pt x="15721" y="20755"/>
                  </a:cubicBezTo>
                  <a:cubicBezTo>
                    <a:pt x="16989" y="17133"/>
                    <a:pt x="17134" y="13294"/>
                    <a:pt x="17278" y="9599"/>
                  </a:cubicBezTo>
                  <a:cubicBezTo>
                    <a:pt x="17315" y="6919"/>
                    <a:pt x="17532" y="4238"/>
                    <a:pt x="17967" y="1594"/>
                  </a:cubicBezTo>
                  <a:lnTo>
                    <a:pt x="17967" y="1594"/>
                  </a:lnTo>
                  <a:lnTo>
                    <a:pt x="14924" y="2826"/>
                  </a:lnTo>
                  <a:cubicBezTo>
                    <a:pt x="14867" y="2854"/>
                    <a:pt x="14806" y="2868"/>
                    <a:pt x="14743" y="2868"/>
                  </a:cubicBezTo>
                  <a:cubicBezTo>
                    <a:pt x="14568" y="2868"/>
                    <a:pt x="14389" y="2760"/>
                    <a:pt x="14308" y="2572"/>
                  </a:cubicBezTo>
                  <a:cubicBezTo>
                    <a:pt x="14055" y="1993"/>
                    <a:pt x="13620" y="1522"/>
                    <a:pt x="13077" y="1160"/>
                  </a:cubicBezTo>
                  <a:cubicBezTo>
                    <a:pt x="12932" y="1015"/>
                    <a:pt x="12715" y="942"/>
                    <a:pt x="12461" y="906"/>
                  </a:cubicBezTo>
                  <a:cubicBezTo>
                    <a:pt x="12280" y="942"/>
                    <a:pt x="12099" y="979"/>
                    <a:pt x="11954" y="1051"/>
                  </a:cubicBezTo>
                  <a:cubicBezTo>
                    <a:pt x="11121" y="1413"/>
                    <a:pt x="10360" y="1775"/>
                    <a:pt x="9600" y="2210"/>
                  </a:cubicBezTo>
                  <a:cubicBezTo>
                    <a:pt x="9532" y="2251"/>
                    <a:pt x="9454" y="2271"/>
                    <a:pt x="9375" y="2271"/>
                  </a:cubicBezTo>
                  <a:cubicBezTo>
                    <a:pt x="9244" y="2271"/>
                    <a:pt x="9111" y="2215"/>
                    <a:pt x="9020" y="2101"/>
                  </a:cubicBezTo>
                  <a:cubicBezTo>
                    <a:pt x="8332" y="1413"/>
                    <a:pt x="7535" y="761"/>
                    <a:pt x="6702" y="145"/>
                  </a:cubicBezTo>
                  <a:cubicBezTo>
                    <a:pt x="6629" y="73"/>
                    <a:pt x="6521" y="37"/>
                    <a:pt x="6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  <p:grpSp>
        <p:nvGrpSpPr>
          <p:cNvPr id="1239" name="Google Shape;1239;p47"/>
          <p:cNvGrpSpPr/>
          <p:nvPr/>
        </p:nvGrpSpPr>
        <p:grpSpPr>
          <a:xfrm>
            <a:off x="2443573" y="676418"/>
            <a:ext cx="2397409" cy="4237484"/>
            <a:chOff x="4875790" y="946666"/>
            <a:chExt cx="1263475" cy="1443671"/>
          </a:xfrm>
        </p:grpSpPr>
        <p:sp>
          <p:nvSpPr>
            <p:cNvPr id="1240" name="Google Shape;1240;p47"/>
            <p:cNvSpPr/>
            <p:nvPr/>
          </p:nvSpPr>
          <p:spPr>
            <a:xfrm>
              <a:off x="5455532" y="1055601"/>
              <a:ext cx="53695" cy="44148"/>
            </a:xfrm>
            <a:custGeom>
              <a:avLst/>
              <a:gdLst/>
              <a:ahLst/>
              <a:cxnLst/>
              <a:rect l="l" t="t" r="r" b="b"/>
              <a:pathLst>
                <a:path w="3442" h="2830" extrusionOk="0">
                  <a:moveTo>
                    <a:pt x="2902" y="0"/>
                  </a:moveTo>
                  <a:cubicBezTo>
                    <a:pt x="2802" y="0"/>
                    <a:pt x="2699" y="38"/>
                    <a:pt x="2608" y="113"/>
                  </a:cubicBezTo>
                  <a:cubicBezTo>
                    <a:pt x="2174" y="439"/>
                    <a:pt x="1666" y="838"/>
                    <a:pt x="1232" y="1200"/>
                  </a:cubicBezTo>
                  <a:cubicBezTo>
                    <a:pt x="906" y="1490"/>
                    <a:pt x="580" y="1743"/>
                    <a:pt x="254" y="1997"/>
                  </a:cubicBezTo>
                  <a:cubicBezTo>
                    <a:pt x="36" y="2142"/>
                    <a:pt x="0" y="2432"/>
                    <a:pt x="145" y="2649"/>
                  </a:cubicBezTo>
                  <a:cubicBezTo>
                    <a:pt x="254" y="2758"/>
                    <a:pt x="362" y="2830"/>
                    <a:pt x="507" y="2830"/>
                  </a:cubicBezTo>
                  <a:cubicBezTo>
                    <a:pt x="616" y="2830"/>
                    <a:pt x="725" y="2794"/>
                    <a:pt x="797" y="2721"/>
                  </a:cubicBezTo>
                  <a:cubicBezTo>
                    <a:pt x="1123" y="2504"/>
                    <a:pt x="1449" y="2214"/>
                    <a:pt x="1811" y="1924"/>
                  </a:cubicBezTo>
                  <a:cubicBezTo>
                    <a:pt x="2246" y="1562"/>
                    <a:pt x="2717" y="1200"/>
                    <a:pt x="3151" y="874"/>
                  </a:cubicBezTo>
                  <a:cubicBezTo>
                    <a:pt x="3369" y="729"/>
                    <a:pt x="3441" y="403"/>
                    <a:pt x="3260" y="222"/>
                  </a:cubicBezTo>
                  <a:cubicBezTo>
                    <a:pt x="3176" y="74"/>
                    <a:pt x="3042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7"/>
            <p:cNvSpPr/>
            <p:nvPr/>
          </p:nvSpPr>
          <p:spPr>
            <a:xfrm>
              <a:off x="4952635" y="2200314"/>
              <a:ext cx="1086087" cy="135782"/>
            </a:xfrm>
            <a:custGeom>
              <a:avLst/>
              <a:gdLst/>
              <a:ahLst/>
              <a:cxnLst/>
              <a:rect l="l" t="t" r="r" b="b"/>
              <a:pathLst>
                <a:path w="69621" h="8704" extrusionOk="0">
                  <a:moveTo>
                    <a:pt x="68963" y="1"/>
                  </a:moveTo>
                  <a:cubicBezTo>
                    <a:pt x="68838" y="1"/>
                    <a:pt x="68709" y="56"/>
                    <a:pt x="68603" y="191"/>
                  </a:cubicBezTo>
                  <a:cubicBezTo>
                    <a:pt x="68096" y="771"/>
                    <a:pt x="67589" y="1278"/>
                    <a:pt x="67010" y="1821"/>
                  </a:cubicBezTo>
                  <a:cubicBezTo>
                    <a:pt x="66539" y="2256"/>
                    <a:pt x="66032" y="2727"/>
                    <a:pt x="65561" y="3234"/>
                  </a:cubicBezTo>
                  <a:cubicBezTo>
                    <a:pt x="65380" y="3415"/>
                    <a:pt x="65380" y="3704"/>
                    <a:pt x="65597" y="3886"/>
                  </a:cubicBezTo>
                  <a:cubicBezTo>
                    <a:pt x="65670" y="3958"/>
                    <a:pt x="65814" y="3994"/>
                    <a:pt x="65923" y="3994"/>
                  </a:cubicBezTo>
                  <a:cubicBezTo>
                    <a:pt x="66032" y="3994"/>
                    <a:pt x="66177" y="3958"/>
                    <a:pt x="66249" y="3849"/>
                  </a:cubicBezTo>
                  <a:cubicBezTo>
                    <a:pt x="66684" y="3415"/>
                    <a:pt x="67191" y="2944"/>
                    <a:pt x="67662" y="2509"/>
                  </a:cubicBezTo>
                  <a:cubicBezTo>
                    <a:pt x="68241" y="1966"/>
                    <a:pt x="68821" y="1386"/>
                    <a:pt x="69328" y="771"/>
                  </a:cubicBezTo>
                  <a:cubicBezTo>
                    <a:pt x="69620" y="425"/>
                    <a:pt x="69308" y="1"/>
                    <a:pt x="68963" y="1"/>
                  </a:cubicBezTo>
                  <a:close/>
                  <a:moveTo>
                    <a:pt x="65670" y="481"/>
                  </a:moveTo>
                  <a:cubicBezTo>
                    <a:pt x="64329" y="481"/>
                    <a:pt x="61214" y="4393"/>
                    <a:pt x="60599" y="5407"/>
                  </a:cubicBezTo>
                  <a:cubicBezTo>
                    <a:pt x="60417" y="5624"/>
                    <a:pt x="60490" y="5914"/>
                    <a:pt x="60743" y="6059"/>
                  </a:cubicBezTo>
                  <a:cubicBezTo>
                    <a:pt x="60816" y="6095"/>
                    <a:pt x="60888" y="6131"/>
                    <a:pt x="60961" y="6131"/>
                  </a:cubicBezTo>
                  <a:cubicBezTo>
                    <a:pt x="61142" y="6131"/>
                    <a:pt x="61287" y="6059"/>
                    <a:pt x="61359" y="5914"/>
                  </a:cubicBezTo>
                  <a:cubicBezTo>
                    <a:pt x="62373" y="4320"/>
                    <a:pt x="65054" y="1459"/>
                    <a:pt x="65670" y="1423"/>
                  </a:cubicBezTo>
                  <a:cubicBezTo>
                    <a:pt x="66285" y="1423"/>
                    <a:pt x="66285" y="481"/>
                    <a:pt x="65670" y="481"/>
                  </a:cubicBezTo>
                  <a:close/>
                  <a:moveTo>
                    <a:pt x="2877" y="4720"/>
                  </a:moveTo>
                  <a:cubicBezTo>
                    <a:pt x="2764" y="4720"/>
                    <a:pt x="2645" y="4763"/>
                    <a:pt x="2536" y="4864"/>
                  </a:cubicBezTo>
                  <a:cubicBezTo>
                    <a:pt x="1956" y="5479"/>
                    <a:pt x="1377" y="6168"/>
                    <a:pt x="906" y="6892"/>
                  </a:cubicBezTo>
                  <a:cubicBezTo>
                    <a:pt x="652" y="7254"/>
                    <a:pt x="435" y="7616"/>
                    <a:pt x="145" y="7942"/>
                  </a:cubicBezTo>
                  <a:cubicBezTo>
                    <a:pt x="0" y="8160"/>
                    <a:pt x="36" y="8449"/>
                    <a:pt x="254" y="8631"/>
                  </a:cubicBezTo>
                  <a:cubicBezTo>
                    <a:pt x="326" y="8667"/>
                    <a:pt x="435" y="8703"/>
                    <a:pt x="507" y="8703"/>
                  </a:cubicBezTo>
                  <a:cubicBezTo>
                    <a:pt x="688" y="8703"/>
                    <a:pt x="797" y="8667"/>
                    <a:pt x="906" y="8522"/>
                  </a:cubicBezTo>
                  <a:cubicBezTo>
                    <a:pt x="1159" y="8196"/>
                    <a:pt x="1449" y="7797"/>
                    <a:pt x="1703" y="7435"/>
                  </a:cubicBezTo>
                  <a:cubicBezTo>
                    <a:pt x="2137" y="6747"/>
                    <a:pt x="2644" y="6131"/>
                    <a:pt x="3224" y="5516"/>
                  </a:cubicBezTo>
                  <a:cubicBezTo>
                    <a:pt x="3558" y="5182"/>
                    <a:pt x="3251" y="4720"/>
                    <a:pt x="2877" y="4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7"/>
            <p:cNvSpPr/>
            <p:nvPr/>
          </p:nvSpPr>
          <p:spPr>
            <a:xfrm>
              <a:off x="4875790" y="946666"/>
              <a:ext cx="1263475" cy="1443671"/>
            </a:xfrm>
            <a:custGeom>
              <a:avLst/>
              <a:gdLst/>
              <a:ahLst/>
              <a:cxnLst/>
              <a:rect l="l" t="t" r="r" b="b"/>
              <a:pathLst>
                <a:path w="80992" h="92543" extrusionOk="0">
                  <a:moveTo>
                    <a:pt x="38286" y="939"/>
                  </a:moveTo>
                  <a:cubicBezTo>
                    <a:pt x="38395" y="975"/>
                    <a:pt x="38503" y="1011"/>
                    <a:pt x="38576" y="1084"/>
                  </a:cubicBezTo>
                  <a:cubicBezTo>
                    <a:pt x="39409" y="1663"/>
                    <a:pt x="40206" y="2315"/>
                    <a:pt x="40894" y="3040"/>
                  </a:cubicBezTo>
                  <a:cubicBezTo>
                    <a:pt x="40982" y="3127"/>
                    <a:pt x="41109" y="3175"/>
                    <a:pt x="41237" y="3175"/>
                  </a:cubicBezTo>
                  <a:cubicBezTo>
                    <a:pt x="41319" y="3175"/>
                    <a:pt x="41402" y="3155"/>
                    <a:pt x="41474" y="3112"/>
                  </a:cubicBezTo>
                  <a:cubicBezTo>
                    <a:pt x="42234" y="2714"/>
                    <a:pt x="43031" y="2315"/>
                    <a:pt x="43828" y="1989"/>
                  </a:cubicBezTo>
                  <a:cubicBezTo>
                    <a:pt x="44009" y="1881"/>
                    <a:pt x="44190" y="1844"/>
                    <a:pt x="44371" y="1844"/>
                  </a:cubicBezTo>
                  <a:cubicBezTo>
                    <a:pt x="44589" y="1844"/>
                    <a:pt x="44806" y="1953"/>
                    <a:pt x="44987" y="2098"/>
                  </a:cubicBezTo>
                  <a:cubicBezTo>
                    <a:pt x="45494" y="2424"/>
                    <a:pt x="45929" y="2931"/>
                    <a:pt x="46219" y="3510"/>
                  </a:cubicBezTo>
                  <a:cubicBezTo>
                    <a:pt x="46298" y="3670"/>
                    <a:pt x="46455" y="3770"/>
                    <a:pt x="46633" y="3770"/>
                  </a:cubicBezTo>
                  <a:cubicBezTo>
                    <a:pt x="46698" y="3770"/>
                    <a:pt x="46766" y="3757"/>
                    <a:pt x="46834" y="3728"/>
                  </a:cubicBezTo>
                  <a:lnTo>
                    <a:pt x="49877" y="2532"/>
                  </a:lnTo>
                  <a:lnTo>
                    <a:pt x="49877" y="2532"/>
                  </a:lnTo>
                  <a:cubicBezTo>
                    <a:pt x="49442" y="5177"/>
                    <a:pt x="49189" y="7821"/>
                    <a:pt x="49152" y="10501"/>
                  </a:cubicBezTo>
                  <a:cubicBezTo>
                    <a:pt x="49008" y="14232"/>
                    <a:pt x="48863" y="18071"/>
                    <a:pt x="47595" y="21694"/>
                  </a:cubicBezTo>
                  <a:cubicBezTo>
                    <a:pt x="47052" y="21186"/>
                    <a:pt x="46508" y="20752"/>
                    <a:pt x="45893" y="20390"/>
                  </a:cubicBezTo>
                  <a:cubicBezTo>
                    <a:pt x="45675" y="20208"/>
                    <a:pt x="45422" y="20136"/>
                    <a:pt x="45168" y="20100"/>
                  </a:cubicBezTo>
                  <a:lnTo>
                    <a:pt x="45096" y="20100"/>
                  </a:lnTo>
                  <a:cubicBezTo>
                    <a:pt x="44842" y="20136"/>
                    <a:pt x="44589" y="20245"/>
                    <a:pt x="44371" y="20462"/>
                  </a:cubicBezTo>
                  <a:lnTo>
                    <a:pt x="43430" y="21295"/>
                  </a:lnTo>
                  <a:cubicBezTo>
                    <a:pt x="43246" y="21494"/>
                    <a:pt x="42997" y="21590"/>
                    <a:pt x="42749" y="21590"/>
                  </a:cubicBezTo>
                  <a:cubicBezTo>
                    <a:pt x="42411" y="21590"/>
                    <a:pt x="42075" y="21412"/>
                    <a:pt x="41908" y="21078"/>
                  </a:cubicBezTo>
                  <a:lnTo>
                    <a:pt x="41800" y="20897"/>
                  </a:lnTo>
                  <a:cubicBezTo>
                    <a:pt x="41510" y="20390"/>
                    <a:pt x="41039" y="20027"/>
                    <a:pt x="40496" y="19846"/>
                  </a:cubicBezTo>
                  <a:cubicBezTo>
                    <a:pt x="40314" y="19774"/>
                    <a:pt x="40097" y="19738"/>
                    <a:pt x="39916" y="19738"/>
                  </a:cubicBezTo>
                  <a:cubicBezTo>
                    <a:pt x="39300" y="19774"/>
                    <a:pt x="38721" y="19955"/>
                    <a:pt x="38214" y="20208"/>
                  </a:cubicBezTo>
                  <a:lnTo>
                    <a:pt x="35533" y="21331"/>
                  </a:lnTo>
                  <a:cubicBezTo>
                    <a:pt x="34773" y="20788"/>
                    <a:pt x="34012" y="20136"/>
                    <a:pt x="33360" y="19448"/>
                  </a:cubicBezTo>
                  <a:cubicBezTo>
                    <a:pt x="33276" y="19342"/>
                    <a:pt x="33142" y="19286"/>
                    <a:pt x="33009" y="19286"/>
                  </a:cubicBezTo>
                  <a:cubicBezTo>
                    <a:pt x="32914" y="19286"/>
                    <a:pt x="32820" y="19315"/>
                    <a:pt x="32744" y="19375"/>
                  </a:cubicBezTo>
                  <a:lnTo>
                    <a:pt x="31875" y="20027"/>
                  </a:lnTo>
                  <a:cubicBezTo>
                    <a:pt x="32020" y="13978"/>
                    <a:pt x="32636" y="7966"/>
                    <a:pt x="33795" y="2025"/>
                  </a:cubicBezTo>
                  <a:lnTo>
                    <a:pt x="35497" y="2750"/>
                  </a:lnTo>
                  <a:cubicBezTo>
                    <a:pt x="35557" y="2786"/>
                    <a:pt x="35622" y="2802"/>
                    <a:pt x="35686" y="2802"/>
                  </a:cubicBezTo>
                  <a:cubicBezTo>
                    <a:pt x="35815" y="2802"/>
                    <a:pt x="35944" y="2738"/>
                    <a:pt x="36040" y="2641"/>
                  </a:cubicBezTo>
                  <a:cubicBezTo>
                    <a:pt x="36620" y="2025"/>
                    <a:pt x="37272" y="1482"/>
                    <a:pt x="37996" y="1047"/>
                  </a:cubicBezTo>
                  <a:cubicBezTo>
                    <a:pt x="38069" y="1011"/>
                    <a:pt x="38177" y="939"/>
                    <a:pt x="38286" y="939"/>
                  </a:cubicBezTo>
                  <a:close/>
                  <a:moveTo>
                    <a:pt x="14090" y="12892"/>
                  </a:moveTo>
                  <a:cubicBezTo>
                    <a:pt x="19089" y="12892"/>
                    <a:pt x="25065" y="12928"/>
                    <a:pt x="31295" y="12964"/>
                  </a:cubicBezTo>
                  <a:cubicBezTo>
                    <a:pt x="31078" y="15645"/>
                    <a:pt x="30969" y="18289"/>
                    <a:pt x="30933" y="20969"/>
                  </a:cubicBezTo>
                  <a:cubicBezTo>
                    <a:pt x="30933" y="21114"/>
                    <a:pt x="31006" y="21295"/>
                    <a:pt x="31187" y="21368"/>
                  </a:cubicBezTo>
                  <a:cubicBezTo>
                    <a:pt x="31252" y="21400"/>
                    <a:pt x="31332" y="21418"/>
                    <a:pt x="31410" y="21418"/>
                  </a:cubicBezTo>
                  <a:cubicBezTo>
                    <a:pt x="31505" y="21418"/>
                    <a:pt x="31598" y="21391"/>
                    <a:pt x="31658" y="21331"/>
                  </a:cubicBezTo>
                  <a:lnTo>
                    <a:pt x="32962" y="20390"/>
                  </a:lnTo>
                  <a:cubicBezTo>
                    <a:pt x="33650" y="21078"/>
                    <a:pt x="34410" y="21694"/>
                    <a:pt x="35244" y="22237"/>
                  </a:cubicBezTo>
                  <a:cubicBezTo>
                    <a:pt x="35312" y="22306"/>
                    <a:pt x="35410" y="22331"/>
                    <a:pt x="35510" y="22331"/>
                  </a:cubicBezTo>
                  <a:cubicBezTo>
                    <a:pt x="35567" y="22331"/>
                    <a:pt x="35625" y="22323"/>
                    <a:pt x="35678" y="22309"/>
                  </a:cubicBezTo>
                  <a:lnTo>
                    <a:pt x="38576" y="21042"/>
                  </a:lnTo>
                  <a:cubicBezTo>
                    <a:pt x="38979" y="20840"/>
                    <a:pt x="39429" y="20730"/>
                    <a:pt x="39888" y="20730"/>
                  </a:cubicBezTo>
                  <a:cubicBezTo>
                    <a:pt x="40005" y="20730"/>
                    <a:pt x="40124" y="20737"/>
                    <a:pt x="40242" y="20752"/>
                  </a:cubicBezTo>
                  <a:cubicBezTo>
                    <a:pt x="40568" y="20824"/>
                    <a:pt x="40749" y="21078"/>
                    <a:pt x="41003" y="21440"/>
                  </a:cubicBezTo>
                  <a:lnTo>
                    <a:pt x="41184" y="21657"/>
                  </a:lnTo>
                  <a:cubicBezTo>
                    <a:pt x="41546" y="22164"/>
                    <a:pt x="42162" y="22490"/>
                    <a:pt x="42814" y="22527"/>
                  </a:cubicBezTo>
                  <a:cubicBezTo>
                    <a:pt x="42959" y="22527"/>
                    <a:pt x="43067" y="22490"/>
                    <a:pt x="43212" y="22490"/>
                  </a:cubicBezTo>
                  <a:cubicBezTo>
                    <a:pt x="43502" y="22382"/>
                    <a:pt x="43792" y="22201"/>
                    <a:pt x="44045" y="21983"/>
                  </a:cubicBezTo>
                  <a:lnTo>
                    <a:pt x="44987" y="21186"/>
                  </a:lnTo>
                  <a:cubicBezTo>
                    <a:pt x="45023" y="21150"/>
                    <a:pt x="45096" y="21078"/>
                    <a:pt x="45132" y="21078"/>
                  </a:cubicBezTo>
                  <a:cubicBezTo>
                    <a:pt x="45204" y="21078"/>
                    <a:pt x="45277" y="21114"/>
                    <a:pt x="45349" y="21186"/>
                  </a:cubicBezTo>
                  <a:cubicBezTo>
                    <a:pt x="46110" y="21657"/>
                    <a:pt x="46798" y="22237"/>
                    <a:pt x="47450" y="22853"/>
                  </a:cubicBezTo>
                  <a:cubicBezTo>
                    <a:pt x="47523" y="22925"/>
                    <a:pt x="47667" y="22997"/>
                    <a:pt x="47776" y="22997"/>
                  </a:cubicBezTo>
                  <a:lnTo>
                    <a:pt x="47885" y="22997"/>
                  </a:lnTo>
                  <a:cubicBezTo>
                    <a:pt x="48030" y="22961"/>
                    <a:pt x="48175" y="22853"/>
                    <a:pt x="48211" y="22708"/>
                  </a:cubicBezTo>
                  <a:cubicBezTo>
                    <a:pt x="49442" y="19593"/>
                    <a:pt x="49804" y="16369"/>
                    <a:pt x="49986" y="13182"/>
                  </a:cubicBezTo>
                  <a:cubicBezTo>
                    <a:pt x="64112" y="13363"/>
                    <a:pt x="76391" y="13544"/>
                    <a:pt x="78782" y="13580"/>
                  </a:cubicBezTo>
                  <a:cubicBezTo>
                    <a:pt x="79941" y="26982"/>
                    <a:pt x="77369" y="83559"/>
                    <a:pt x="77188" y="88087"/>
                  </a:cubicBezTo>
                  <a:cubicBezTo>
                    <a:pt x="72044" y="90369"/>
                    <a:pt x="57157" y="91637"/>
                    <a:pt x="36149" y="91637"/>
                  </a:cubicBezTo>
                  <a:cubicBezTo>
                    <a:pt x="18799" y="91637"/>
                    <a:pt x="3441" y="90695"/>
                    <a:pt x="2137" y="89934"/>
                  </a:cubicBezTo>
                  <a:cubicBezTo>
                    <a:pt x="725" y="87508"/>
                    <a:pt x="1304" y="42847"/>
                    <a:pt x="2029" y="13037"/>
                  </a:cubicBezTo>
                  <a:cubicBezTo>
                    <a:pt x="4274" y="12928"/>
                    <a:pt x="8331" y="12892"/>
                    <a:pt x="14090" y="12892"/>
                  </a:cubicBezTo>
                  <a:close/>
                  <a:moveTo>
                    <a:pt x="38269" y="0"/>
                  </a:moveTo>
                  <a:cubicBezTo>
                    <a:pt x="37999" y="0"/>
                    <a:pt x="37725" y="82"/>
                    <a:pt x="37489" y="251"/>
                  </a:cubicBezTo>
                  <a:cubicBezTo>
                    <a:pt x="36801" y="685"/>
                    <a:pt x="36149" y="1192"/>
                    <a:pt x="35569" y="1772"/>
                  </a:cubicBezTo>
                  <a:lnTo>
                    <a:pt x="33650" y="866"/>
                  </a:lnTo>
                  <a:cubicBezTo>
                    <a:pt x="33577" y="830"/>
                    <a:pt x="33505" y="812"/>
                    <a:pt x="33432" y="812"/>
                  </a:cubicBezTo>
                  <a:cubicBezTo>
                    <a:pt x="33360" y="812"/>
                    <a:pt x="33288" y="830"/>
                    <a:pt x="33215" y="866"/>
                  </a:cubicBezTo>
                  <a:cubicBezTo>
                    <a:pt x="33106" y="939"/>
                    <a:pt x="32998" y="1047"/>
                    <a:pt x="32998" y="1192"/>
                  </a:cubicBezTo>
                  <a:cubicBezTo>
                    <a:pt x="32273" y="4778"/>
                    <a:pt x="31730" y="8364"/>
                    <a:pt x="31404" y="12022"/>
                  </a:cubicBezTo>
                  <a:cubicBezTo>
                    <a:pt x="25102" y="11950"/>
                    <a:pt x="19125" y="11914"/>
                    <a:pt x="14090" y="11914"/>
                  </a:cubicBezTo>
                  <a:cubicBezTo>
                    <a:pt x="7933" y="11914"/>
                    <a:pt x="3695" y="11986"/>
                    <a:pt x="1521" y="12059"/>
                  </a:cubicBezTo>
                  <a:cubicBezTo>
                    <a:pt x="1268" y="12095"/>
                    <a:pt x="1087" y="12276"/>
                    <a:pt x="1051" y="12530"/>
                  </a:cubicBezTo>
                  <a:cubicBezTo>
                    <a:pt x="1051" y="12711"/>
                    <a:pt x="616" y="31691"/>
                    <a:pt x="399" y="50671"/>
                  </a:cubicBezTo>
                  <a:cubicBezTo>
                    <a:pt x="0" y="89282"/>
                    <a:pt x="1051" y="90188"/>
                    <a:pt x="1485" y="90586"/>
                  </a:cubicBezTo>
                  <a:cubicBezTo>
                    <a:pt x="2862" y="91782"/>
                    <a:pt x="20501" y="92542"/>
                    <a:pt x="36149" y="92542"/>
                  </a:cubicBezTo>
                  <a:cubicBezTo>
                    <a:pt x="46291" y="92542"/>
                    <a:pt x="70740" y="92180"/>
                    <a:pt x="77840" y="88811"/>
                  </a:cubicBezTo>
                  <a:cubicBezTo>
                    <a:pt x="77985" y="88739"/>
                    <a:pt x="78093" y="88558"/>
                    <a:pt x="78093" y="88413"/>
                  </a:cubicBezTo>
                  <a:cubicBezTo>
                    <a:pt x="78130" y="87761"/>
                    <a:pt x="80991" y="26185"/>
                    <a:pt x="79687" y="13037"/>
                  </a:cubicBezTo>
                  <a:cubicBezTo>
                    <a:pt x="79651" y="12819"/>
                    <a:pt x="79470" y="12638"/>
                    <a:pt x="79216" y="12602"/>
                  </a:cubicBezTo>
                  <a:cubicBezTo>
                    <a:pt x="78999" y="12602"/>
                    <a:pt x="65669" y="12421"/>
                    <a:pt x="50022" y="12204"/>
                  </a:cubicBezTo>
                  <a:cubicBezTo>
                    <a:pt x="50058" y="11660"/>
                    <a:pt x="50058" y="11117"/>
                    <a:pt x="50094" y="10537"/>
                  </a:cubicBezTo>
                  <a:cubicBezTo>
                    <a:pt x="50203" y="7676"/>
                    <a:pt x="50312" y="4706"/>
                    <a:pt x="50927" y="1881"/>
                  </a:cubicBezTo>
                  <a:cubicBezTo>
                    <a:pt x="51013" y="1565"/>
                    <a:pt x="50782" y="1318"/>
                    <a:pt x="50520" y="1318"/>
                  </a:cubicBezTo>
                  <a:cubicBezTo>
                    <a:pt x="50451" y="1318"/>
                    <a:pt x="50380" y="1336"/>
                    <a:pt x="50312" y="1373"/>
                  </a:cubicBezTo>
                  <a:lnTo>
                    <a:pt x="46834" y="2714"/>
                  </a:lnTo>
                  <a:cubicBezTo>
                    <a:pt x="46508" y="2170"/>
                    <a:pt x="46037" y="1699"/>
                    <a:pt x="45530" y="1337"/>
                  </a:cubicBezTo>
                  <a:cubicBezTo>
                    <a:pt x="45168" y="1047"/>
                    <a:pt x="44770" y="903"/>
                    <a:pt x="44371" y="903"/>
                  </a:cubicBezTo>
                  <a:cubicBezTo>
                    <a:pt x="44045" y="903"/>
                    <a:pt x="43719" y="975"/>
                    <a:pt x="43466" y="1120"/>
                  </a:cubicBezTo>
                  <a:cubicBezTo>
                    <a:pt x="42705" y="1446"/>
                    <a:pt x="42017" y="1772"/>
                    <a:pt x="41329" y="2134"/>
                  </a:cubicBezTo>
                  <a:cubicBezTo>
                    <a:pt x="40640" y="1482"/>
                    <a:pt x="39916" y="866"/>
                    <a:pt x="39119" y="323"/>
                  </a:cubicBezTo>
                  <a:cubicBezTo>
                    <a:pt x="38886" y="110"/>
                    <a:pt x="38581" y="0"/>
                    <a:pt x="38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  <p:sp>
          <p:nvSpPr>
            <p:cNvPr id="1243" name="Google Shape;1243;p47"/>
            <p:cNvSpPr/>
            <p:nvPr/>
          </p:nvSpPr>
          <p:spPr>
            <a:xfrm>
              <a:off x="5451009" y="1048035"/>
              <a:ext cx="109075" cy="99419"/>
            </a:xfrm>
            <a:custGeom>
              <a:avLst/>
              <a:gdLst/>
              <a:ahLst/>
              <a:cxnLst/>
              <a:rect l="l" t="t" r="r" b="b"/>
              <a:pathLst>
                <a:path w="6992" h="6373" extrusionOk="0">
                  <a:moveTo>
                    <a:pt x="6448" y="1"/>
                  </a:moveTo>
                  <a:cubicBezTo>
                    <a:pt x="6330" y="1"/>
                    <a:pt x="6212" y="55"/>
                    <a:pt x="6122" y="164"/>
                  </a:cubicBezTo>
                  <a:cubicBezTo>
                    <a:pt x="4311" y="2011"/>
                    <a:pt x="2210" y="4148"/>
                    <a:pt x="326" y="5488"/>
                  </a:cubicBezTo>
                  <a:cubicBezTo>
                    <a:pt x="73" y="5633"/>
                    <a:pt x="0" y="5959"/>
                    <a:pt x="182" y="6176"/>
                  </a:cubicBezTo>
                  <a:cubicBezTo>
                    <a:pt x="269" y="6307"/>
                    <a:pt x="408" y="6372"/>
                    <a:pt x="552" y="6372"/>
                  </a:cubicBezTo>
                  <a:cubicBezTo>
                    <a:pt x="648" y="6372"/>
                    <a:pt x="747" y="6343"/>
                    <a:pt x="834" y="6285"/>
                  </a:cubicBezTo>
                  <a:cubicBezTo>
                    <a:pt x="2826" y="4872"/>
                    <a:pt x="4963" y="2735"/>
                    <a:pt x="6774" y="816"/>
                  </a:cubicBezTo>
                  <a:cubicBezTo>
                    <a:pt x="6991" y="635"/>
                    <a:pt x="6991" y="345"/>
                    <a:pt x="6774" y="164"/>
                  </a:cubicBezTo>
                  <a:cubicBezTo>
                    <a:pt x="6683" y="55"/>
                    <a:pt x="6566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7"/>
            <p:cNvSpPr/>
            <p:nvPr/>
          </p:nvSpPr>
          <p:spPr>
            <a:xfrm>
              <a:off x="5519556" y="1088423"/>
              <a:ext cx="44476" cy="37346"/>
            </a:xfrm>
            <a:custGeom>
              <a:avLst/>
              <a:gdLst/>
              <a:ahLst/>
              <a:cxnLst/>
              <a:rect l="l" t="t" r="r" b="b"/>
              <a:pathLst>
                <a:path w="2851" h="2394" extrusionOk="0">
                  <a:moveTo>
                    <a:pt x="2320" y="0"/>
                  </a:moveTo>
                  <a:cubicBezTo>
                    <a:pt x="2232" y="0"/>
                    <a:pt x="2141" y="24"/>
                    <a:pt x="2054" y="74"/>
                  </a:cubicBezTo>
                  <a:cubicBezTo>
                    <a:pt x="1366" y="472"/>
                    <a:pt x="786" y="980"/>
                    <a:pt x="315" y="1595"/>
                  </a:cubicBezTo>
                  <a:cubicBezTo>
                    <a:pt x="0" y="1910"/>
                    <a:pt x="226" y="2394"/>
                    <a:pt x="634" y="2394"/>
                  </a:cubicBezTo>
                  <a:cubicBezTo>
                    <a:pt x="648" y="2394"/>
                    <a:pt x="663" y="2393"/>
                    <a:pt x="677" y="2392"/>
                  </a:cubicBezTo>
                  <a:cubicBezTo>
                    <a:pt x="822" y="2356"/>
                    <a:pt x="931" y="2320"/>
                    <a:pt x="1040" y="2211"/>
                  </a:cubicBezTo>
                  <a:cubicBezTo>
                    <a:pt x="1438" y="1668"/>
                    <a:pt x="1945" y="1233"/>
                    <a:pt x="2525" y="907"/>
                  </a:cubicBezTo>
                  <a:cubicBezTo>
                    <a:pt x="2778" y="798"/>
                    <a:pt x="2851" y="472"/>
                    <a:pt x="2742" y="255"/>
                  </a:cubicBezTo>
                  <a:cubicBezTo>
                    <a:pt x="2647" y="89"/>
                    <a:pt x="2489" y="0"/>
                    <a:pt x="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7"/>
            <p:cNvSpPr/>
            <p:nvPr/>
          </p:nvSpPr>
          <p:spPr>
            <a:xfrm>
              <a:off x="5895141" y="2207801"/>
              <a:ext cx="92118" cy="88171"/>
            </a:xfrm>
            <a:custGeom>
              <a:avLst/>
              <a:gdLst/>
              <a:ahLst/>
              <a:cxnLst/>
              <a:rect l="l" t="t" r="r" b="b"/>
              <a:pathLst>
                <a:path w="5905" h="5652" extrusionOk="0">
                  <a:moveTo>
                    <a:pt x="5253" y="1"/>
                  </a:moveTo>
                  <a:cubicBezTo>
                    <a:pt x="3912" y="1"/>
                    <a:pt x="797" y="3913"/>
                    <a:pt x="182" y="4927"/>
                  </a:cubicBezTo>
                  <a:cubicBezTo>
                    <a:pt x="0" y="5144"/>
                    <a:pt x="73" y="5434"/>
                    <a:pt x="326" y="5579"/>
                  </a:cubicBezTo>
                  <a:cubicBezTo>
                    <a:pt x="399" y="5615"/>
                    <a:pt x="471" y="5651"/>
                    <a:pt x="544" y="5651"/>
                  </a:cubicBezTo>
                  <a:cubicBezTo>
                    <a:pt x="725" y="5651"/>
                    <a:pt x="870" y="5579"/>
                    <a:pt x="942" y="5434"/>
                  </a:cubicBezTo>
                  <a:cubicBezTo>
                    <a:pt x="1956" y="3840"/>
                    <a:pt x="4637" y="979"/>
                    <a:pt x="5253" y="943"/>
                  </a:cubicBezTo>
                  <a:cubicBezTo>
                    <a:pt x="5904" y="943"/>
                    <a:pt x="5904" y="1"/>
                    <a:pt x="5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7"/>
            <p:cNvSpPr/>
            <p:nvPr/>
          </p:nvSpPr>
          <p:spPr>
            <a:xfrm>
              <a:off x="5972548" y="2200579"/>
              <a:ext cx="66768" cy="62618"/>
            </a:xfrm>
            <a:custGeom>
              <a:avLst/>
              <a:gdLst/>
              <a:ahLst/>
              <a:cxnLst/>
              <a:rect l="l" t="t" r="r" b="b"/>
              <a:pathLst>
                <a:path w="4280" h="4014" extrusionOk="0">
                  <a:moveTo>
                    <a:pt x="3613" y="0"/>
                  </a:moveTo>
                  <a:cubicBezTo>
                    <a:pt x="3490" y="0"/>
                    <a:pt x="3364" y="51"/>
                    <a:pt x="3261" y="174"/>
                  </a:cubicBezTo>
                  <a:cubicBezTo>
                    <a:pt x="2754" y="754"/>
                    <a:pt x="2210" y="1297"/>
                    <a:pt x="1631" y="1804"/>
                  </a:cubicBezTo>
                  <a:cubicBezTo>
                    <a:pt x="1160" y="2239"/>
                    <a:pt x="653" y="2710"/>
                    <a:pt x="182" y="3217"/>
                  </a:cubicBezTo>
                  <a:cubicBezTo>
                    <a:pt x="1" y="3398"/>
                    <a:pt x="37" y="3687"/>
                    <a:pt x="254" y="3869"/>
                  </a:cubicBezTo>
                  <a:cubicBezTo>
                    <a:pt x="327" y="3941"/>
                    <a:pt x="435" y="4013"/>
                    <a:pt x="544" y="4013"/>
                  </a:cubicBezTo>
                  <a:cubicBezTo>
                    <a:pt x="689" y="4013"/>
                    <a:pt x="798" y="3941"/>
                    <a:pt x="906" y="3832"/>
                  </a:cubicBezTo>
                  <a:cubicBezTo>
                    <a:pt x="1341" y="3398"/>
                    <a:pt x="1812" y="2927"/>
                    <a:pt x="2283" y="2492"/>
                  </a:cubicBezTo>
                  <a:cubicBezTo>
                    <a:pt x="2898" y="1949"/>
                    <a:pt x="3442" y="1369"/>
                    <a:pt x="3985" y="790"/>
                  </a:cubicBezTo>
                  <a:cubicBezTo>
                    <a:pt x="4280" y="415"/>
                    <a:pt x="3960" y="0"/>
                    <a:pt x="3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7"/>
            <p:cNvSpPr/>
            <p:nvPr/>
          </p:nvSpPr>
          <p:spPr>
            <a:xfrm>
              <a:off x="5653295" y="1253830"/>
              <a:ext cx="46348" cy="54990"/>
            </a:xfrm>
            <a:custGeom>
              <a:avLst/>
              <a:gdLst/>
              <a:ahLst/>
              <a:cxnLst/>
              <a:rect l="l" t="t" r="r" b="b"/>
              <a:pathLst>
                <a:path w="2971" h="3525" extrusionOk="0">
                  <a:moveTo>
                    <a:pt x="2423" y="1"/>
                  </a:moveTo>
                  <a:cubicBezTo>
                    <a:pt x="2312" y="1"/>
                    <a:pt x="2199" y="38"/>
                    <a:pt x="2102" y="120"/>
                  </a:cubicBezTo>
                  <a:cubicBezTo>
                    <a:pt x="1558" y="663"/>
                    <a:pt x="1087" y="1243"/>
                    <a:pt x="725" y="1931"/>
                  </a:cubicBezTo>
                  <a:cubicBezTo>
                    <a:pt x="544" y="2257"/>
                    <a:pt x="363" y="2547"/>
                    <a:pt x="182" y="2800"/>
                  </a:cubicBezTo>
                  <a:cubicBezTo>
                    <a:pt x="1" y="2981"/>
                    <a:pt x="37" y="3307"/>
                    <a:pt x="254" y="3452"/>
                  </a:cubicBezTo>
                  <a:cubicBezTo>
                    <a:pt x="327" y="3489"/>
                    <a:pt x="435" y="3525"/>
                    <a:pt x="544" y="3525"/>
                  </a:cubicBezTo>
                  <a:cubicBezTo>
                    <a:pt x="689" y="3525"/>
                    <a:pt x="834" y="3452"/>
                    <a:pt x="906" y="3344"/>
                  </a:cubicBezTo>
                  <a:cubicBezTo>
                    <a:pt x="1124" y="3054"/>
                    <a:pt x="1341" y="2764"/>
                    <a:pt x="1522" y="2402"/>
                  </a:cubicBezTo>
                  <a:cubicBezTo>
                    <a:pt x="1848" y="1822"/>
                    <a:pt x="2246" y="1315"/>
                    <a:pt x="2717" y="844"/>
                  </a:cubicBezTo>
                  <a:cubicBezTo>
                    <a:pt x="2935" y="663"/>
                    <a:pt x="2971" y="374"/>
                    <a:pt x="2790" y="156"/>
                  </a:cubicBezTo>
                  <a:cubicBezTo>
                    <a:pt x="2690" y="57"/>
                    <a:pt x="2558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7"/>
            <p:cNvSpPr/>
            <p:nvPr/>
          </p:nvSpPr>
          <p:spPr>
            <a:xfrm>
              <a:off x="5717458" y="1246482"/>
              <a:ext cx="39406" cy="33056"/>
            </a:xfrm>
            <a:custGeom>
              <a:avLst/>
              <a:gdLst/>
              <a:ahLst/>
              <a:cxnLst/>
              <a:rect l="l" t="t" r="r" b="b"/>
              <a:pathLst>
                <a:path w="2526" h="2119" extrusionOk="0">
                  <a:moveTo>
                    <a:pt x="1813" y="0"/>
                  </a:moveTo>
                  <a:cubicBezTo>
                    <a:pt x="1710" y="0"/>
                    <a:pt x="1602" y="36"/>
                    <a:pt x="1502" y="120"/>
                  </a:cubicBezTo>
                  <a:cubicBezTo>
                    <a:pt x="1104" y="482"/>
                    <a:pt x="705" y="917"/>
                    <a:pt x="307" y="1315"/>
                  </a:cubicBezTo>
                  <a:cubicBezTo>
                    <a:pt x="1" y="1621"/>
                    <a:pt x="205" y="2119"/>
                    <a:pt x="591" y="2119"/>
                  </a:cubicBezTo>
                  <a:cubicBezTo>
                    <a:pt x="616" y="2119"/>
                    <a:pt x="642" y="2117"/>
                    <a:pt x="669" y="2112"/>
                  </a:cubicBezTo>
                  <a:cubicBezTo>
                    <a:pt x="778" y="2112"/>
                    <a:pt x="922" y="2076"/>
                    <a:pt x="995" y="1967"/>
                  </a:cubicBezTo>
                  <a:cubicBezTo>
                    <a:pt x="1357" y="1569"/>
                    <a:pt x="1756" y="1171"/>
                    <a:pt x="2154" y="808"/>
                  </a:cubicBezTo>
                  <a:cubicBezTo>
                    <a:pt x="2525" y="494"/>
                    <a:pt x="2199" y="0"/>
                    <a:pt x="1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7"/>
            <p:cNvSpPr/>
            <p:nvPr/>
          </p:nvSpPr>
          <p:spPr>
            <a:xfrm>
              <a:off x="4952636" y="2273945"/>
              <a:ext cx="55505" cy="62150"/>
            </a:xfrm>
            <a:custGeom>
              <a:avLst/>
              <a:gdLst/>
              <a:ahLst/>
              <a:cxnLst/>
              <a:rect l="l" t="t" r="r" b="b"/>
              <a:pathLst>
                <a:path w="3558" h="3984" extrusionOk="0">
                  <a:moveTo>
                    <a:pt x="2894" y="0"/>
                  </a:moveTo>
                  <a:cubicBezTo>
                    <a:pt x="2786" y="0"/>
                    <a:pt x="2673" y="43"/>
                    <a:pt x="2572" y="144"/>
                  </a:cubicBezTo>
                  <a:cubicBezTo>
                    <a:pt x="1956" y="759"/>
                    <a:pt x="1377" y="1448"/>
                    <a:pt x="906" y="2172"/>
                  </a:cubicBezTo>
                  <a:cubicBezTo>
                    <a:pt x="688" y="2534"/>
                    <a:pt x="435" y="2896"/>
                    <a:pt x="145" y="3222"/>
                  </a:cubicBezTo>
                  <a:cubicBezTo>
                    <a:pt x="0" y="3440"/>
                    <a:pt x="36" y="3729"/>
                    <a:pt x="254" y="3911"/>
                  </a:cubicBezTo>
                  <a:cubicBezTo>
                    <a:pt x="326" y="3947"/>
                    <a:pt x="435" y="3983"/>
                    <a:pt x="544" y="3983"/>
                  </a:cubicBezTo>
                  <a:cubicBezTo>
                    <a:pt x="688" y="3983"/>
                    <a:pt x="797" y="3947"/>
                    <a:pt x="906" y="3802"/>
                  </a:cubicBezTo>
                  <a:cubicBezTo>
                    <a:pt x="1196" y="3476"/>
                    <a:pt x="1449" y="3077"/>
                    <a:pt x="1703" y="2715"/>
                  </a:cubicBezTo>
                  <a:cubicBezTo>
                    <a:pt x="2137" y="2027"/>
                    <a:pt x="2644" y="1411"/>
                    <a:pt x="3224" y="796"/>
                  </a:cubicBezTo>
                  <a:cubicBezTo>
                    <a:pt x="3558" y="462"/>
                    <a:pt x="3251" y="0"/>
                    <a:pt x="2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7"/>
            <p:cNvSpPr/>
            <p:nvPr/>
          </p:nvSpPr>
          <p:spPr>
            <a:xfrm>
              <a:off x="5373026" y="960737"/>
              <a:ext cx="280285" cy="323794"/>
            </a:xfrm>
            <a:custGeom>
              <a:avLst/>
              <a:gdLst/>
              <a:ahLst/>
              <a:cxnLst/>
              <a:rect l="l" t="t" r="r" b="b"/>
              <a:pathLst>
                <a:path w="17967" h="20756" extrusionOk="0">
                  <a:moveTo>
                    <a:pt x="8175" y="6081"/>
                  </a:moveTo>
                  <a:cubicBezTo>
                    <a:pt x="8318" y="6081"/>
                    <a:pt x="8465" y="6155"/>
                    <a:pt x="8549" y="6303"/>
                  </a:cubicBezTo>
                  <a:cubicBezTo>
                    <a:pt x="8694" y="6484"/>
                    <a:pt x="8658" y="6810"/>
                    <a:pt x="8440" y="6955"/>
                  </a:cubicBezTo>
                  <a:cubicBezTo>
                    <a:pt x="7970" y="7281"/>
                    <a:pt x="7535" y="7643"/>
                    <a:pt x="7064" y="8005"/>
                  </a:cubicBezTo>
                  <a:cubicBezTo>
                    <a:pt x="6738" y="8295"/>
                    <a:pt x="6412" y="8585"/>
                    <a:pt x="6086" y="8802"/>
                  </a:cubicBezTo>
                  <a:cubicBezTo>
                    <a:pt x="5977" y="8875"/>
                    <a:pt x="5905" y="8911"/>
                    <a:pt x="5796" y="8911"/>
                  </a:cubicBezTo>
                  <a:cubicBezTo>
                    <a:pt x="5651" y="8911"/>
                    <a:pt x="5507" y="8839"/>
                    <a:pt x="5398" y="8730"/>
                  </a:cubicBezTo>
                  <a:cubicBezTo>
                    <a:pt x="5253" y="8513"/>
                    <a:pt x="5289" y="8223"/>
                    <a:pt x="5507" y="8078"/>
                  </a:cubicBezTo>
                  <a:cubicBezTo>
                    <a:pt x="5833" y="7824"/>
                    <a:pt x="6159" y="7571"/>
                    <a:pt x="6485" y="7281"/>
                  </a:cubicBezTo>
                  <a:cubicBezTo>
                    <a:pt x="6955" y="6919"/>
                    <a:pt x="7390" y="6520"/>
                    <a:pt x="7897" y="6194"/>
                  </a:cubicBezTo>
                  <a:cubicBezTo>
                    <a:pt x="7973" y="6119"/>
                    <a:pt x="8073" y="6081"/>
                    <a:pt x="8175" y="6081"/>
                  </a:cubicBezTo>
                  <a:close/>
                  <a:moveTo>
                    <a:pt x="11674" y="8193"/>
                  </a:moveTo>
                  <a:cubicBezTo>
                    <a:pt x="11847" y="8193"/>
                    <a:pt x="12024" y="8291"/>
                    <a:pt x="12099" y="8440"/>
                  </a:cubicBezTo>
                  <a:cubicBezTo>
                    <a:pt x="12244" y="8657"/>
                    <a:pt x="12135" y="8983"/>
                    <a:pt x="11918" y="9092"/>
                  </a:cubicBezTo>
                  <a:cubicBezTo>
                    <a:pt x="11338" y="9418"/>
                    <a:pt x="10831" y="9853"/>
                    <a:pt x="10396" y="10396"/>
                  </a:cubicBezTo>
                  <a:cubicBezTo>
                    <a:pt x="10324" y="10505"/>
                    <a:pt x="10179" y="10541"/>
                    <a:pt x="10034" y="10577"/>
                  </a:cubicBezTo>
                  <a:cubicBezTo>
                    <a:pt x="10019" y="10578"/>
                    <a:pt x="10005" y="10579"/>
                    <a:pt x="9991" y="10579"/>
                  </a:cubicBezTo>
                  <a:cubicBezTo>
                    <a:pt x="9585" y="10579"/>
                    <a:pt x="9392" y="10095"/>
                    <a:pt x="9672" y="9780"/>
                  </a:cubicBezTo>
                  <a:cubicBezTo>
                    <a:pt x="10179" y="9165"/>
                    <a:pt x="10759" y="8657"/>
                    <a:pt x="11447" y="8259"/>
                  </a:cubicBezTo>
                  <a:cubicBezTo>
                    <a:pt x="11515" y="8214"/>
                    <a:pt x="11594" y="8193"/>
                    <a:pt x="11674" y="8193"/>
                  </a:cubicBezTo>
                  <a:close/>
                  <a:moveTo>
                    <a:pt x="11447" y="5624"/>
                  </a:moveTo>
                  <a:cubicBezTo>
                    <a:pt x="11565" y="5624"/>
                    <a:pt x="11682" y="5669"/>
                    <a:pt x="11773" y="5760"/>
                  </a:cubicBezTo>
                  <a:cubicBezTo>
                    <a:pt x="11954" y="5941"/>
                    <a:pt x="11954" y="6267"/>
                    <a:pt x="11773" y="6448"/>
                  </a:cubicBezTo>
                  <a:cubicBezTo>
                    <a:pt x="9926" y="8331"/>
                    <a:pt x="7789" y="10468"/>
                    <a:pt x="5833" y="11881"/>
                  </a:cubicBezTo>
                  <a:cubicBezTo>
                    <a:pt x="5748" y="11952"/>
                    <a:pt x="5652" y="11984"/>
                    <a:pt x="5558" y="11984"/>
                  </a:cubicBezTo>
                  <a:cubicBezTo>
                    <a:pt x="5411" y="11984"/>
                    <a:pt x="5269" y="11905"/>
                    <a:pt x="5181" y="11772"/>
                  </a:cubicBezTo>
                  <a:cubicBezTo>
                    <a:pt x="4999" y="11591"/>
                    <a:pt x="5072" y="11265"/>
                    <a:pt x="5289" y="11120"/>
                  </a:cubicBezTo>
                  <a:cubicBezTo>
                    <a:pt x="7209" y="9744"/>
                    <a:pt x="9310" y="7643"/>
                    <a:pt x="11121" y="5760"/>
                  </a:cubicBezTo>
                  <a:cubicBezTo>
                    <a:pt x="11211" y="5669"/>
                    <a:pt x="11329" y="5624"/>
                    <a:pt x="11447" y="5624"/>
                  </a:cubicBezTo>
                  <a:close/>
                  <a:moveTo>
                    <a:pt x="6412" y="1"/>
                  </a:moveTo>
                  <a:cubicBezTo>
                    <a:pt x="6303" y="37"/>
                    <a:pt x="6195" y="73"/>
                    <a:pt x="6122" y="145"/>
                  </a:cubicBezTo>
                  <a:cubicBezTo>
                    <a:pt x="5398" y="580"/>
                    <a:pt x="4746" y="1123"/>
                    <a:pt x="4166" y="1739"/>
                  </a:cubicBezTo>
                  <a:cubicBezTo>
                    <a:pt x="4070" y="1836"/>
                    <a:pt x="3941" y="1884"/>
                    <a:pt x="3812" y="1884"/>
                  </a:cubicBezTo>
                  <a:cubicBezTo>
                    <a:pt x="3748" y="1884"/>
                    <a:pt x="3683" y="1872"/>
                    <a:pt x="3623" y="1848"/>
                  </a:cubicBezTo>
                  <a:lnTo>
                    <a:pt x="1921" y="1051"/>
                  </a:lnTo>
                  <a:cubicBezTo>
                    <a:pt x="762" y="6991"/>
                    <a:pt x="146" y="13040"/>
                    <a:pt x="1" y="19089"/>
                  </a:cubicBezTo>
                  <a:lnTo>
                    <a:pt x="870" y="18437"/>
                  </a:lnTo>
                  <a:cubicBezTo>
                    <a:pt x="946" y="18377"/>
                    <a:pt x="1040" y="18348"/>
                    <a:pt x="1135" y="18348"/>
                  </a:cubicBezTo>
                  <a:cubicBezTo>
                    <a:pt x="1268" y="18348"/>
                    <a:pt x="1402" y="18404"/>
                    <a:pt x="1486" y="18510"/>
                  </a:cubicBezTo>
                  <a:cubicBezTo>
                    <a:pt x="2138" y="19198"/>
                    <a:pt x="2899" y="19850"/>
                    <a:pt x="3659" y="20393"/>
                  </a:cubicBezTo>
                  <a:lnTo>
                    <a:pt x="6340" y="19270"/>
                  </a:lnTo>
                  <a:cubicBezTo>
                    <a:pt x="6847" y="19017"/>
                    <a:pt x="7426" y="18836"/>
                    <a:pt x="8042" y="18799"/>
                  </a:cubicBezTo>
                  <a:cubicBezTo>
                    <a:pt x="8223" y="18799"/>
                    <a:pt x="8440" y="18836"/>
                    <a:pt x="8622" y="18908"/>
                  </a:cubicBezTo>
                  <a:cubicBezTo>
                    <a:pt x="9165" y="19089"/>
                    <a:pt x="9636" y="19451"/>
                    <a:pt x="9926" y="19958"/>
                  </a:cubicBezTo>
                  <a:lnTo>
                    <a:pt x="10034" y="20140"/>
                  </a:lnTo>
                  <a:cubicBezTo>
                    <a:pt x="10201" y="20474"/>
                    <a:pt x="10537" y="20652"/>
                    <a:pt x="10875" y="20652"/>
                  </a:cubicBezTo>
                  <a:cubicBezTo>
                    <a:pt x="11123" y="20652"/>
                    <a:pt x="11372" y="20556"/>
                    <a:pt x="11556" y="20357"/>
                  </a:cubicBezTo>
                  <a:lnTo>
                    <a:pt x="12497" y="19524"/>
                  </a:lnTo>
                  <a:cubicBezTo>
                    <a:pt x="12678" y="19343"/>
                    <a:pt x="12932" y="19234"/>
                    <a:pt x="13222" y="19198"/>
                  </a:cubicBezTo>
                  <a:lnTo>
                    <a:pt x="13258" y="19198"/>
                  </a:lnTo>
                  <a:cubicBezTo>
                    <a:pt x="13548" y="19198"/>
                    <a:pt x="13801" y="19306"/>
                    <a:pt x="14019" y="19451"/>
                  </a:cubicBezTo>
                  <a:cubicBezTo>
                    <a:pt x="14598" y="19850"/>
                    <a:pt x="15178" y="20284"/>
                    <a:pt x="15721" y="20755"/>
                  </a:cubicBezTo>
                  <a:cubicBezTo>
                    <a:pt x="16989" y="17133"/>
                    <a:pt x="17134" y="13294"/>
                    <a:pt x="17278" y="9599"/>
                  </a:cubicBezTo>
                  <a:cubicBezTo>
                    <a:pt x="17315" y="6919"/>
                    <a:pt x="17532" y="4238"/>
                    <a:pt x="17967" y="1594"/>
                  </a:cubicBezTo>
                  <a:lnTo>
                    <a:pt x="17967" y="1594"/>
                  </a:lnTo>
                  <a:lnTo>
                    <a:pt x="14924" y="2826"/>
                  </a:lnTo>
                  <a:cubicBezTo>
                    <a:pt x="14867" y="2854"/>
                    <a:pt x="14806" y="2868"/>
                    <a:pt x="14743" y="2868"/>
                  </a:cubicBezTo>
                  <a:cubicBezTo>
                    <a:pt x="14568" y="2868"/>
                    <a:pt x="14389" y="2760"/>
                    <a:pt x="14308" y="2572"/>
                  </a:cubicBezTo>
                  <a:cubicBezTo>
                    <a:pt x="14055" y="1993"/>
                    <a:pt x="13620" y="1522"/>
                    <a:pt x="13077" y="1160"/>
                  </a:cubicBezTo>
                  <a:cubicBezTo>
                    <a:pt x="12932" y="1015"/>
                    <a:pt x="12715" y="942"/>
                    <a:pt x="12461" y="906"/>
                  </a:cubicBezTo>
                  <a:cubicBezTo>
                    <a:pt x="12280" y="942"/>
                    <a:pt x="12099" y="979"/>
                    <a:pt x="11954" y="1051"/>
                  </a:cubicBezTo>
                  <a:cubicBezTo>
                    <a:pt x="11121" y="1413"/>
                    <a:pt x="10360" y="1775"/>
                    <a:pt x="9600" y="2210"/>
                  </a:cubicBezTo>
                  <a:cubicBezTo>
                    <a:pt x="9532" y="2251"/>
                    <a:pt x="9454" y="2271"/>
                    <a:pt x="9375" y="2271"/>
                  </a:cubicBezTo>
                  <a:cubicBezTo>
                    <a:pt x="9244" y="2271"/>
                    <a:pt x="9111" y="2215"/>
                    <a:pt x="9020" y="2101"/>
                  </a:cubicBezTo>
                  <a:cubicBezTo>
                    <a:pt x="8332" y="1413"/>
                    <a:pt x="7535" y="761"/>
                    <a:pt x="6702" y="145"/>
                  </a:cubicBezTo>
                  <a:cubicBezTo>
                    <a:pt x="6629" y="73"/>
                    <a:pt x="6521" y="37"/>
                    <a:pt x="64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  <p:grpSp>
        <p:nvGrpSpPr>
          <p:cNvPr id="1251" name="Google Shape;1251;p47"/>
          <p:cNvGrpSpPr/>
          <p:nvPr/>
        </p:nvGrpSpPr>
        <p:grpSpPr>
          <a:xfrm>
            <a:off x="11350" y="676418"/>
            <a:ext cx="2357619" cy="4237484"/>
            <a:chOff x="4875789" y="946666"/>
            <a:chExt cx="1263475" cy="1443671"/>
          </a:xfrm>
        </p:grpSpPr>
        <p:sp>
          <p:nvSpPr>
            <p:cNvPr id="1252" name="Google Shape;1252;p47"/>
            <p:cNvSpPr/>
            <p:nvPr/>
          </p:nvSpPr>
          <p:spPr>
            <a:xfrm>
              <a:off x="5455531" y="1055601"/>
              <a:ext cx="53695" cy="44148"/>
            </a:xfrm>
            <a:custGeom>
              <a:avLst/>
              <a:gdLst/>
              <a:ahLst/>
              <a:cxnLst/>
              <a:rect l="l" t="t" r="r" b="b"/>
              <a:pathLst>
                <a:path w="3442" h="2830" extrusionOk="0">
                  <a:moveTo>
                    <a:pt x="2902" y="0"/>
                  </a:moveTo>
                  <a:cubicBezTo>
                    <a:pt x="2802" y="0"/>
                    <a:pt x="2699" y="38"/>
                    <a:pt x="2608" y="113"/>
                  </a:cubicBezTo>
                  <a:cubicBezTo>
                    <a:pt x="2174" y="439"/>
                    <a:pt x="1666" y="838"/>
                    <a:pt x="1232" y="1200"/>
                  </a:cubicBezTo>
                  <a:cubicBezTo>
                    <a:pt x="906" y="1490"/>
                    <a:pt x="580" y="1743"/>
                    <a:pt x="254" y="1997"/>
                  </a:cubicBezTo>
                  <a:cubicBezTo>
                    <a:pt x="36" y="2142"/>
                    <a:pt x="0" y="2432"/>
                    <a:pt x="145" y="2649"/>
                  </a:cubicBezTo>
                  <a:cubicBezTo>
                    <a:pt x="254" y="2758"/>
                    <a:pt x="362" y="2830"/>
                    <a:pt x="507" y="2830"/>
                  </a:cubicBezTo>
                  <a:cubicBezTo>
                    <a:pt x="616" y="2830"/>
                    <a:pt x="725" y="2794"/>
                    <a:pt x="797" y="2721"/>
                  </a:cubicBezTo>
                  <a:cubicBezTo>
                    <a:pt x="1123" y="2504"/>
                    <a:pt x="1449" y="2214"/>
                    <a:pt x="1811" y="1924"/>
                  </a:cubicBezTo>
                  <a:cubicBezTo>
                    <a:pt x="2246" y="1562"/>
                    <a:pt x="2717" y="1200"/>
                    <a:pt x="3151" y="874"/>
                  </a:cubicBezTo>
                  <a:cubicBezTo>
                    <a:pt x="3369" y="729"/>
                    <a:pt x="3441" y="403"/>
                    <a:pt x="3260" y="222"/>
                  </a:cubicBezTo>
                  <a:cubicBezTo>
                    <a:pt x="3176" y="74"/>
                    <a:pt x="3042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7"/>
            <p:cNvSpPr/>
            <p:nvPr/>
          </p:nvSpPr>
          <p:spPr>
            <a:xfrm>
              <a:off x="4952634" y="2200314"/>
              <a:ext cx="1086088" cy="135782"/>
            </a:xfrm>
            <a:custGeom>
              <a:avLst/>
              <a:gdLst/>
              <a:ahLst/>
              <a:cxnLst/>
              <a:rect l="l" t="t" r="r" b="b"/>
              <a:pathLst>
                <a:path w="69621" h="8704" extrusionOk="0">
                  <a:moveTo>
                    <a:pt x="68963" y="1"/>
                  </a:moveTo>
                  <a:cubicBezTo>
                    <a:pt x="68838" y="1"/>
                    <a:pt x="68709" y="56"/>
                    <a:pt x="68603" y="191"/>
                  </a:cubicBezTo>
                  <a:cubicBezTo>
                    <a:pt x="68096" y="771"/>
                    <a:pt x="67589" y="1278"/>
                    <a:pt x="67010" y="1821"/>
                  </a:cubicBezTo>
                  <a:cubicBezTo>
                    <a:pt x="66539" y="2256"/>
                    <a:pt x="66032" y="2727"/>
                    <a:pt x="65561" y="3234"/>
                  </a:cubicBezTo>
                  <a:cubicBezTo>
                    <a:pt x="65380" y="3415"/>
                    <a:pt x="65380" y="3704"/>
                    <a:pt x="65597" y="3886"/>
                  </a:cubicBezTo>
                  <a:cubicBezTo>
                    <a:pt x="65670" y="3958"/>
                    <a:pt x="65814" y="3994"/>
                    <a:pt x="65923" y="3994"/>
                  </a:cubicBezTo>
                  <a:cubicBezTo>
                    <a:pt x="66032" y="3994"/>
                    <a:pt x="66177" y="3958"/>
                    <a:pt x="66249" y="3849"/>
                  </a:cubicBezTo>
                  <a:cubicBezTo>
                    <a:pt x="66684" y="3415"/>
                    <a:pt x="67191" y="2944"/>
                    <a:pt x="67662" y="2509"/>
                  </a:cubicBezTo>
                  <a:cubicBezTo>
                    <a:pt x="68241" y="1966"/>
                    <a:pt x="68821" y="1386"/>
                    <a:pt x="69328" y="771"/>
                  </a:cubicBezTo>
                  <a:cubicBezTo>
                    <a:pt x="69620" y="425"/>
                    <a:pt x="69308" y="1"/>
                    <a:pt x="68963" y="1"/>
                  </a:cubicBezTo>
                  <a:close/>
                  <a:moveTo>
                    <a:pt x="65670" y="481"/>
                  </a:moveTo>
                  <a:cubicBezTo>
                    <a:pt x="64329" y="481"/>
                    <a:pt x="61214" y="4393"/>
                    <a:pt x="60599" y="5407"/>
                  </a:cubicBezTo>
                  <a:cubicBezTo>
                    <a:pt x="60417" y="5624"/>
                    <a:pt x="60490" y="5914"/>
                    <a:pt x="60743" y="6059"/>
                  </a:cubicBezTo>
                  <a:cubicBezTo>
                    <a:pt x="60816" y="6095"/>
                    <a:pt x="60888" y="6131"/>
                    <a:pt x="60961" y="6131"/>
                  </a:cubicBezTo>
                  <a:cubicBezTo>
                    <a:pt x="61142" y="6131"/>
                    <a:pt x="61287" y="6059"/>
                    <a:pt x="61359" y="5914"/>
                  </a:cubicBezTo>
                  <a:cubicBezTo>
                    <a:pt x="62373" y="4320"/>
                    <a:pt x="65054" y="1459"/>
                    <a:pt x="65670" y="1423"/>
                  </a:cubicBezTo>
                  <a:cubicBezTo>
                    <a:pt x="66285" y="1423"/>
                    <a:pt x="66285" y="481"/>
                    <a:pt x="65670" y="481"/>
                  </a:cubicBezTo>
                  <a:close/>
                  <a:moveTo>
                    <a:pt x="2877" y="4720"/>
                  </a:moveTo>
                  <a:cubicBezTo>
                    <a:pt x="2764" y="4720"/>
                    <a:pt x="2645" y="4763"/>
                    <a:pt x="2536" y="4864"/>
                  </a:cubicBezTo>
                  <a:cubicBezTo>
                    <a:pt x="1956" y="5479"/>
                    <a:pt x="1377" y="6168"/>
                    <a:pt x="906" y="6892"/>
                  </a:cubicBezTo>
                  <a:cubicBezTo>
                    <a:pt x="652" y="7254"/>
                    <a:pt x="435" y="7616"/>
                    <a:pt x="145" y="7942"/>
                  </a:cubicBezTo>
                  <a:cubicBezTo>
                    <a:pt x="0" y="8160"/>
                    <a:pt x="36" y="8449"/>
                    <a:pt x="254" y="8631"/>
                  </a:cubicBezTo>
                  <a:cubicBezTo>
                    <a:pt x="326" y="8667"/>
                    <a:pt x="435" y="8703"/>
                    <a:pt x="507" y="8703"/>
                  </a:cubicBezTo>
                  <a:cubicBezTo>
                    <a:pt x="688" y="8703"/>
                    <a:pt x="797" y="8667"/>
                    <a:pt x="906" y="8522"/>
                  </a:cubicBezTo>
                  <a:cubicBezTo>
                    <a:pt x="1159" y="8196"/>
                    <a:pt x="1449" y="7797"/>
                    <a:pt x="1703" y="7435"/>
                  </a:cubicBezTo>
                  <a:cubicBezTo>
                    <a:pt x="2137" y="6747"/>
                    <a:pt x="2644" y="6131"/>
                    <a:pt x="3224" y="5516"/>
                  </a:cubicBezTo>
                  <a:cubicBezTo>
                    <a:pt x="3558" y="5182"/>
                    <a:pt x="3251" y="4720"/>
                    <a:pt x="2877" y="4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7"/>
            <p:cNvSpPr/>
            <p:nvPr/>
          </p:nvSpPr>
          <p:spPr>
            <a:xfrm>
              <a:off x="4875789" y="946666"/>
              <a:ext cx="1263475" cy="1443671"/>
            </a:xfrm>
            <a:custGeom>
              <a:avLst/>
              <a:gdLst/>
              <a:ahLst/>
              <a:cxnLst/>
              <a:rect l="l" t="t" r="r" b="b"/>
              <a:pathLst>
                <a:path w="80992" h="92543" extrusionOk="0">
                  <a:moveTo>
                    <a:pt x="38286" y="939"/>
                  </a:moveTo>
                  <a:cubicBezTo>
                    <a:pt x="38395" y="975"/>
                    <a:pt x="38503" y="1011"/>
                    <a:pt x="38576" y="1084"/>
                  </a:cubicBezTo>
                  <a:cubicBezTo>
                    <a:pt x="39409" y="1663"/>
                    <a:pt x="40206" y="2315"/>
                    <a:pt x="40894" y="3040"/>
                  </a:cubicBezTo>
                  <a:cubicBezTo>
                    <a:pt x="40982" y="3127"/>
                    <a:pt x="41109" y="3175"/>
                    <a:pt x="41237" y="3175"/>
                  </a:cubicBezTo>
                  <a:cubicBezTo>
                    <a:pt x="41319" y="3175"/>
                    <a:pt x="41402" y="3155"/>
                    <a:pt x="41474" y="3112"/>
                  </a:cubicBezTo>
                  <a:cubicBezTo>
                    <a:pt x="42234" y="2714"/>
                    <a:pt x="43031" y="2315"/>
                    <a:pt x="43828" y="1989"/>
                  </a:cubicBezTo>
                  <a:cubicBezTo>
                    <a:pt x="44009" y="1881"/>
                    <a:pt x="44190" y="1844"/>
                    <a:pt x="44371" y="1844"/>
                  </a:cubicBezTo>
                  <a:cubicBezTo>
                    <a:pt x="44589" y="1844"/>
                    <a:pt x="44806" y="1953"/>
                    <a:pt x="44987" y="2098"/>
                  </a:cubicBezTo>
                  <a:cubicBezTo>
                    <a:pt x="45494" y="2424"/>
                    <a:pt x="45929" y="2931"/>
                    <a:pt x="46219" y="3510"/>
                  </a:cubicBezTo>
                  <a:cubicBezTo>
                    <a:pt x="46298" y="3670"/>
                    <a:pt x="46455" y="3770"/>
                    <a:pt x="46633" y="3770"/>
                  </a:cubicBezTo>
                  <a:cubicBezTo>
                    <a:pt x="46698" y="3770"/>
                    <a:pt x="46766" y="3757"/>
                    <a:pt x="46834" y="3728"/>
                  </a:cubicBezTo>
                  <a:lnTo>
                    <a:pt x="49877" y="2532"/>
                  </a:lnTo>
                  <a:lnTo>
                    <a:pt x="49877" y="2532"/>
                  </a:lnTo>
                  <a:cubicBezTo>
                    <a:pt x="49442" y="5177"/>
                    <a:pt x="49189" y="7821"/>
                    <a:pt x="49152" y="10501"/>
                  </a:cubicBezTo>
                  <a:cubicBezTo>
                    <a:pt x="49008" y="14232"/>
                    <a:pt x="48863" y="18071"/>
                    <a:pt x="47595" y="21694"/>
                  </a:cubicBezTo>
                  <a:cubicBezTo>
                    <a:pt x="47052" y="21186"/>
                    <a:pt x="46508" y="20752"/>
                    <a:pt x="45893" y="20390"/>
                  </a:cubicBezTo>
                  <a:cubicBezTo>
                    <a:pt x="45675" y="20208"/>
                    <a:pt x="45422" y="20136"/>
                    <a:pt x="45168" y="20100"/>
                  </a:cubicBezTo>
                  <a:lnTo>
                    <a:pt x="45096" y="20100"/>
                  </a:lnTo>
                  <a:cubicBezTo>
                    <a:pt x="44842" y="20136"/>
                    <a:pt x="44589" y="20245"/>
                    <a:pt x="44371" y="20462"/>
                  </a:cubicBezTo>
                  <a:lnTo>
                    <a:pt x="43430" y="21295"/>
                  </a:lnTo>
                  <a:cubicBezTo>
                    <a:pt x="43246" y="21494"/>
                    <a:pt x="42997" y="21590"/>
                    <a:pt x="42749" y="21590"/>
                  </a:cubicBezTo>
                  <a:cubicBezTo>
                    <a:pt x="42411" y="21590"/>
                    <a:pt x="42075" y="21412"/>
                    <a:pt x="41908" y="21078"/>
                  </a:cubicBezTo>
                  <a:lnTo>
                    <a:pt x="41800" y="20897"/>
                  </a:lnTo>
                  <a:cubicBezTo>
                    <a:pt x="41510" y="20390"/>
                    <a:pt x="41039" y="20027"/>
                    <a:pt x="40496" y="19846"/>
                  </a:cubicBezTo>
                  <a:cubicBezTo>
                    <a:pt x="40314" y="19774"/>
                    <a:pt x="40097" y="19738"/>
                    <a:pt x="39916" y="19738"/>
                  </a:cubicBezTo>
                  <a:cubicBezTo>
                    <a:pt x="39300" y="19774"/>
                    <a:pt x="38721" y="19955"/>
                    <a:pt x="38214" y="20208"/>
                  </a:cubicBezTo>
                  <a:lnTo>
                    <a:pt x="35533" y="21331"/>
                  </a:lnTo>
                  <a:cubicBezTo>
                    <a:pt x="34773" y="20788"/>
                    <a:pt x="34012" y="20136"/>
                    <a:pt x="33360" y="19448"/>
                  </a:cubicBezTo>
                  <a:cubicBezTo>
                    <a:pt x="33276" y="19342"/>
                    <a:pt x="33142" y="19286"/>
                    <a:pt x="33009" y="19286"/>
                  </a:cubicBezTo>
                  <a:cubicBezTo>
                    <a:pt x="32914" y="19286"/>
                    <a:pt x="32820" y="19315"/>
                    <a:pt x="32744" y="19375"/>
                  </a:cubicBezTo>
                  <a:lnTo>
                    <a:pt x="31875" y="20027"/>
                  </a:lnTo>
                  <a:cubicBezTo>
                    <a:pt x="32020" y="13978"/>
                    <a:pt x="32636" y="7966"/>
                    <a:pt x="33795" y="2025"/>
                  </a:cubicBezTo>
                  <a:lnTo>
                    <a:pt x="35497" y="2750"/>
                  </a:lnTo>
                  <a:cubicBezTo>
                    <a:pt x="35557" y="2786"/>
                    <a:pt x="35622" y="2802"/>
                    <a:pt x="35686" y="2802"/>
                  </a:cubicBezTo>
                  <a:cubicBezTo>
                    <a:pt x="35815" y="2802"/>
                    <a:pt x="35944" y="2738"/>
                    <a:pt x="36040" y="2641"/>
                  </a:cubicBezTo>
                  <a:cubicBezTo>
                    <a:pt x="36620" y="2025"/>
                    <a:pt x="37272" y="1482"/>
                    <a:pt x="37996" y="1047"/>
                  </a:cubicBezTo>
                  <a:cubicBezTo>
                    <a:pt x="38069" y="1011"/>
                    <a:pt x="38177" y="939"/>
                    <a:pt x="38286" y="939"/>
                  </a:cubicBezTo>
                  <a:close/>
                  <a:moveTo>
                    <a:pt x="14090" y="12892"/>
                  </a:moveTo>
                  <a:cubicBezTo>
                    <a:pt x="19089" y="12892"/>
                    <a:pt x="25065" y="12928"/>
                    <a:pt x="31295" y="12964"/>
                  </a:cubicBezTo>
                  <a:cubicBezTo>
                    <a:pt x="31078" y="15645"/>
                    <a:pt x="30969" y="18289"/>
                    <a:pt x="30933" y="20969"/>
                  </a:cubicBezTo>
                  <a:cubicBezTo>
                    <a:pt x="30933" y="21114"/>
                    <a:pt x="31006" y="21295"/>
                    <a:pt x="31187" y="21368"/>
                  </a:cubicBezTo>
                  <a:cubicBezTo>
                    <a:pt x="31252" y="21400"/>
                    <a:pt x="31332" y="21418"/>
                    <a:pt x="31410" y="21418"/>
                  </a:cubicBezTo>
                  <a:cubicBezTo>
                    <a:pt x="31505" y="21418"/>
                    <a:pt x="31598" y="21391"/>
                    <a:pt x="31658" y="21331"/>
                  </a:cubicBezTo>
                  <a:lnTo>
                    <a:pt x="32962" y="20390"/>
                  </a:lnTo>
                  <a:cubicBezTo>
                    <a:pt x="33650" y="21078"/>
                    <a:pt x="34410" y="21694"/>
                    <a:pt x="35244" y="22237"/>
                  </a:cubicBezTo>
                  <a:cubicBezTo>
                    <a:pt x="35312" y="22306"/>
                    <a:pt x="35410" y="22331"/>
                    <a:pt x="35510" y="22331"/>
                  </a:cubicBezTo>
                  <a:cubicBezTo>
                    <a:pt x="35567" y="22331"/>
                    <a:pt x="35625" y="22323"/>
                    <a:pt x="35678" y="22309"/>
                  </a:cubicBezTo>
                  <a:lnTo>
                    <a:pt x="38576" y="21042"/>
                  </a:lnTo>
                  <a:cubicBezTo>
                    <a:pt x="38979" y="20840"/>
                    <a:pt x="39429" y="20730"/>
                    <a:pt x="39888" y="20730"/>
                  </a:cubicBezTo>
                  <a:cubicBezTo>
                    <a:pt x="40005" y="20730"/>
                    <a:pt x="40124" y="20737"/>
                    <a:pt x="40242" y="20752"/>
                  </a:cubicBezTo>
                  <a:cubicBezTo>
                    <a:pt x="40568" y="20824"/>
                    <a:pt x="40749" y="21078"/>
                    <a:pt x="41003" y="21440"/>
                  </a:cubicBezTo>
                  <a:lnTo>
                    <a:pt x="41184" y="21657"/>
                  </a:lnTo>
                  <a:cubicBezTo>
                    <a:pt x="41546" y="22164"/>
                    <a:pt x="42162" y="22490"/>
                    <a:pt x="42814" y="22527"/>
                  </a:cubicBezTo>
                  <a:cubicBezTo>
                    <a:pt x="42959" y="22527"/>
                    <a:pt x="43067" y="22490"/>
                    <a:pt x="43212" y="22490"/>
                  </a:cubicBezTo>
                  <a:cubicBezTo>
                    <a:pt x="43502" y="22382"/>
                    <a:pt x="43792" y="22201"/>
                    <a:pt x="44045" y="21983"/>
                  </a:cubicBezTo>
                  <a:lnTo>
                    <a:pt x="44987" y="21186"/>
                  </a:lnTo>
                  <a:cubicBezTo>
                    <a:pt x="45023" y="21150"/>
                    <a:pt x="45096" y="21078"/>
                    <a:pt x="45132" y="21078"/>
                  </a:cubicBezTo>
                  <a:cubicBezTo>
                    <a:pt x="45204" y="21078"/>
                    <a:pt x="45277" y="21114"/>
                    <a:pt x="45349" y="21186"/>
                  </a:cubicBezTo>
                  <a:cubicBezTo>
                    <a:pt x="46110" y="21657"/>
                    <a:pt x="46798" y="22237"/>
                    <a:pt x="47450" y="22853"/>
                  </a:cubicBezTo>
                  <a:cubicBezTo>
                    <a:pt x="47523" y="22925"/>
                    <a:pt x="47667" y="22997"/>
                    <a:pt x="47776" y="22997"/>
                  </a:cubicBezTo>
                  <a:lnTo>
                    <a:pt x="47885" y="22997"/>
                  </a:lnTo>
                  <a:cubicBezTo>
                    <a:pt x="48030" y="22961"/>
                    <a:pt x="48175" y="22853"/>
                    <a:pt x="48211" y="22708"/>
                  </a:cubicBezTo>
                  <a:cubicBezTo>
                    <a:pt x="49442" y="19593"/>
                    <a:pt x="49804" y="16369"/>
                    <a:pt x="49986" y="13182"/>
                  </a:cubicBezTo>
                  <a:cubicBezTo>
                    <a:pt x="64112" y="13363"/>
                    <a:pt x="76391" y="13544"/>
                    <a:pt x="78782" y="13580"/>
                  </a:cubicBezTo>
                  <a:cubicBezTo>
                    <a:pt x="79941" y="26982"/>
                    <a:pt x="77369" y="83559"/>
                    <a:pt x="77188" y="88087"/>
                  </a:cubicBezTo>
                  <a:cubicBezTo>
                    <a:pt x="72044" y="90369"/>
                    <a:pt x="57157" y="91637"/>
                    <a:pt x="36149" y="91637"/>
                  </a:cubicBezTo>
                  <a:cubicBezTo>
                    <a:pt x="18799" y="91637"/>
                    <a:pt x="3441" y="90695"/>
                    <a:pt x="2137" y="89934"/>
                  </a:cubicBezTo>
                  <a:cubicBezTo>
                    <a:pt x="725" y="87508"/>
                    <a:pt x="1304" y="42847"/>
                    <a:pt x="2029" y="13037"/>
                  </a:cubicBezTo>
                  <a:cubicBezTo>
                    <a:pt x="4274" y="12928"/>
                    <a:pt x="8331" y="12892"/>
                    <a:pt x="14090" y="12892"/>
                  </a:cubicBezTo>
                  <a:close/>
                  <a:moveTo>
                    <a:pt x="38269" y="0"/>
                  </a:moveTo>
                  <a:cubicBezTo>
                    <a:pt x="37999" y="0"/>
                    <a:pt x="37725" y="82"/>
                    <a:pt x="37489" y="251"/>
                  </a:cubicBezTo>
                  <a:cubicBezTo>
                    <a:pt x="36801" y="685"/>
                    <a:pt x="36149" y="1192"/>
                    <a:pt x="35569" y="1772"/>
                  </a:cubicBezTo>
                  <a:lnTo>
                    <a:pt x="33650" y="866"/>
                  </a:lnTo>
                  <a:cubicBezTo>
                    <a:pt x="33577" y="830"/>
                    <a:pt x="33505" y="812"/>
                    <a:pt x="33432" y="812"/>
                  </a:cubicBezTo>
                  <a:cubicBezTo>
                    <a:pt x="33360" y="812"/>
                    <a:pt x="33288" y="830"/>
                    <a:pt x="33215" y="866"/>
                  </a:cubicBezTo>
                  <a:cubicBezTo>
                    <a:pt x="33106" y="939"/>
                    <a:pt x="32998" y="1047"/>
                    <a:pt x="32998" y="1192"/>
                  </a:cubicBezTo>
                  <a:cubicBezTo>
                    <a:pt x="32273" y="4778"/>
                    <a:pt x="31730" y="8364"/>
                    <a:pt x="31404" y="12022"/>
                  </a:cubicBezTo>
                  <a:cubicBezTo>
                    <a:pt x="25102" y="11950"/>
                    <a:pt x="19125" y="11914"/>
                    <a:pt x="14090" y="11914"/>
                  </a:cubicBezTo>
                  <a:cubicBezTo>
                    <a:pt x="7933" y="11914"/>
                    <a:pt x="3695" y="11986"/>
                    <a:pt x="1521" y="12059"/>
                  </a:cubicBezTo>
                  <a:cubicBezTo>
                    <a:pt x="1268" y="12095"/>
                    <a:pt x="1087" y="12276"/>
                    <a:pt x="1051" y="12530"/>
                  </a:cubicBezTo>
                  <a:cubicBezTo>
                    <a:pt x="1051" y="12711"/>
                    <a:pt x="616" y="31691"/>
                    <a:pt x="399" y="50671"/>
                  </a:cubicBezTo>
                  <a:cubicBezTo>
                    <a:pt x="0" y="89282"/>
                    <a:pt x="1051" y="90188"/>
                    <a:pt x="1485" y="90586"/>
                  </a:cubicBezTo>
                  <a:cubicBezTo>
                    <a:pt x="2862" y="91782"/>
                    <a:pt x="20501" y="92542"/>
                    <a:pt x="36149" y="92542"/>
                  </a:cubicBezTo>
                  <a:cubicBezTo>
                    <a:pt x="46291" y="92542"/>
                    <a:pt x="70740" y="92180"/>
                    <a:pt x="77840" y="88811"/>
                  </a:cubicBezTo>
                  <a:cubicBezTo>
                    <a:pt x="77985" y="88739"/>
                    <a:pt x="78093" y="88558"/>
                    <a:pt x="78093" y="88413"/>
                  </a:cubicBezTo>
                  <a:cubicBezTo>
                    <a:pt x="78130" y="87761"/>
                    <a:pt x="80991" y="26185"/>
                    <a:pt x="79687" y="13037"/>
                  </a:cubicBezTo>
                  <a:cubicBezTo>
                    <a:pt x="79651" y="12819"/>
                    <a:pt x="79470" y="12638"/>
                    <a:pt x="79216" y="12602"/>
                  </a:cubicBezTo>
                  <a:cubicBezTo>
                    <a:pt x="78999" y="12602"/>
                    <a:pt x="65669" y="12421"/>
                    <a:pt x="50022" y="12204"/>
                  </a:cubicBezTo>
                  <a:cubicBezTo>
                    <a:pt x="50058" y="11660"/>
                    <a:pt x="50058" y="11117"/>
                    <a:pt x="50094" y="10537"/>
                  </a:cubicBezTo>
                  <a:cubicBezTo>
                    <a:pt x="50203" y="7676"/>
                    <a:pt x="50312" y="4706"/>
                    <a:pt x="50927" y="1881"/>
                  </a:cubicBezTo>
                  <a:cubicBezTo>
                    <a:pt x="51013" y="1565"/>
                    <a:pt x="50782" y="1318"/>
                    <a:pt x="50520" y="1318"/>
                  </a:cubicBezTo>
                  <a:cubicBezTo>
                    <a:pt x="50451" y="1318"/>
                    <a:pt x="50380" y="1336"/>
                    <a:pt x="50312" y="1373"/>
                  </a:cubicBezTo>
                  <a:lnTo>
                    <a:pt x="46834" y="2714"/>
                  </a:lnTo>
                  <a:cubicBezTo>
                    <a:pt x="46508" y="2170"/>
                    <a:pt x="46037" y="1699"/>
                    <a:pt x="45530" y="1337"/>
                  </a:cubicBezTo>
                  <a:cubicBezTo>
                    <a:pt x="45168" y="1047"/>
                    <a:pt x="44770" y="903"/>
                    <a:pt x="44371" y="903"/>
                  </a:cubicBezTo>
                  <a:cubicBezTo>
                    <a:pt x="44045" y="903"/>
                    <a:pt x="43719" y="975"/>
                    <a:pt x="43466" y="1120"/>
                  </a:cubicBezTo>
                  <a:cubicBezTo>
                    <a:pt x="42705" y="1446"/>
                    <a:pt x="42017" y="1772"/>
                    <a:pt x="41329" y="2134"/>
                  </a:cubicBezTo>
                  <a:cubicBezTo>
                    <a:pt x="40640" y="1482"/>
                    <a:pt x="39916" y="866"/>
                    <a:pt x="39119" y="323"/>
                  </a:cubicBezTo>
                  <a:cubicBezTo>
                    <a:pt x="38886" y="110"/>
                    <a:pt x="38581" y="0"/>
                    <a:pt x="38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  <p:sp>
          <p:nvSpPr>
            <p:cNvPr id="1255" name="Google Shape;1255;p47"/>
            <p:cNvSpPr/>
            <p:nvPr/>
          </p:nvSpPr>
          <p:spPr>
            <a:xfrm>
              <a:off x="5451008" y="1048035"/>
              <a:ext cx="109075" cy="99419"/>
            </a:xfrm>
            <a:custGeom>
              <a:avLst/>
              <a:gdLst/>
              <a:ahLst/>
              <a:cxnLst/>
              <a:rect l="l" t="t" r="r" b="b"/>
              <a:pathLst>
                <a:path w="6992" h="6373" extrusionOk="0">
                  <a:moveTo>
                    <a:pt x="6448" y="1"/>
                  </a:moveTo>
                  <a:cubicBezTo>
                    <a:pt x="6330" y="1"/>
                    <a:pt x="6212" y="55"/>
                    <a:pt x="6122" y="164"/>
                  </a:cubicBezTo>
                  <a:cubicBezTo>
                    <a:pt x="4311" y="2011"/>
                    <a:pt x="2210" y="4148"/>
                    <a:pt x="326" y="5488"/>
                  </a:cubicBezTo>
                  <a:cubicBezTo>
                    <a:pt x="73" y="5633"/>
                    <a:pt x="0" y="5959"/>
                    <a:pt x="182" y="6176"/>
                  </a:cubicBezTo>
                  <a:cubicBezTo>
                    <a:pt x="269" y="6307"/>
                    <a:pt x="408" y="6372"/>
                    <a:pt x="552" y="6372"/>
                  </a:cubicBezTo>
                  <a:cubicBezTo>
                    <a:pt x="648" y="6372"/>
                    <a:pt x="747" y="6343"/>
                    <a:pt x="834" y="6285"/>
                  </a:cubicBezTo>
                  <a:cubicBezTo>
                    <a:pt x="2826" y="4872"/>
                    <a:pt x="4963" y="2735"/>
                    <a:pt x="6774" y="816"/>
                  </a:cubicBezTo>
                  <a:cubicBezTo>
                    <a:pt x="6991" y="635"/>
                    <a:pt x="6991" y="345"/>
                    <a:pt x="6774" y="164"/>
                  </a:cubicBezTo>
                  <a:cubicBezTo>
                    <a:pt x="6683" y="55"/>
                    <a:pt x="6566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7"/>
            <p:cNvSpPr/>
            <p:nvPr/>
          </p:nvSpPr>
          <p:spPr>
            <a:xfrm>
              <a:off x="5519555" y="1088423"/>
              <a:ext cx="44476" cy="37346"/>
            </a:xfrm>
            <a:custGeom>
              <a:avLst/>
              <a:gdLst/>
              <a:ahLst/>
              <a:cxnLst/>
              <a:rect l="l" t="t" r="r" b="b"/>
              <a:pathLst>
                <a:path w="2851" h="2394" extrusionOk="0">
                  <a:moveTo>
                    <a:pt x="2320" y="0"/>
                  </a:moveTo>
                  <a:cubicBezTo>
                    <a:pt x="2232" y="0"/>
                    <a:pt x="2141" y="24"/>
                    <a:pt x="2054" y="74"/>
                  </a:cubicBezTo>
                  <a:cubicBezTo>
                    <a:pt x="1366" y="472"/>
                    <a:pt x="786" y="980"/>
                    <a:pt x="315" y="1595"/>
                  </a:cubicBezTo>
                  <a:cubicBezTo>
                    <a:pt x="0" y="1910"/>
                    <a:pt x="226" y="2394"/>
                    <a:pt x="634" y="2394"/>
                  </a:cubicBezTo>
                  <a:cubicBezTo>
                    <a:pt x="648" y="2394"/>
                    <a:pt x="663" y="2393"/>
                    <a:pt x="677" y="2392"/>
                  </a:cubicBezTo>
                  <a:cubicBezTo>
                    <a:pt x="822" y="2356"/>
                    <a:pt x="931" y="2320"/>
                    <a:pt x="1040" y="2211"/>
                  </a:cubicBezTo>
                  <a:cubicBezTo>
                    <a:pt x="1438" y="1668"/>
                    <a:pt x="1945" y="1233"/>
                    <a:pt x="2525" y="907"/>
                  </a:cubicBezTo>
                  <a:cubicBezTo>
                    <a:pt x="2778" y="798"/>
                    <a:pt x="2851" y="472"/>
                    <a:pt x="2742" y="255"/>
                  </a:cubicBezTo>
                  <a:cubicBezTo>
                    <a:pt x="2647" y="89"/>
                    <a:pt x="2489" y="0"/>
                    <a:pt x="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7"/>
            <p:cNvSpPr/>
            <p:nvPr/>
          </p:nvSpPr>
          <p:spPr>
            <a:xfrm>
              <a:off x="5895140" y="2207801"/>
              <a:ext cx="92118" cy="88171"/>
            </a:xfrm>
            <a:custGeom>
              <a:avLst/>
              <a:gdLst/>
              <a:ahLst/>
              <a:cxnLst/>
              <a:rect l="l" t="t" r="r" b="b"/>
              <a:pathLst>
                <a:path w="5905" h="5652" extrusionOk="0">
                  <a:moveTo>
                    <a:pt x="5253" y="1"/>
                  </a:moveTo>
                  <a:cubicBezTo>
                    <a:pt x="3912" y="1"/>
                    <a:pt x="797" y="3913"/>
                    <a:pt x="182" y="4927"/>
                  </a:cubicBezTo>
                  <a:cubicBezTo>
                    <a:pt x="0" y="5144"/>
                    <a:pt x="73" y="5434"/>
                    <a:pt x="326" y="5579"/>
                  </a:cubicBezTo>
                  <a:cubicBezTo>
                    <a:pt x="399" y="5615"/>
                    <a:pt x="471" y="5651"/>
                    <a:pt x="544" y="5651"/>
                  </a:cubicBezTo>
                  <a:cubicBezTo>
                    <a:pt x="725" y="5651"/>
                    <a:pt x="870" y="5579"/>
                    <a:pt x="942" y="5434"/>
                  </a:cubicBezTo>
                  <a:cubicBezTo>
                    <a:pt x="1956" y="3840"/>
                    <a:pt x="4637" y="979"/>
                    <a:pt x="5253" y="943"/>
                  </a:cubicBezTo>
                  <a:cubicBezTo>
                    <a:pt x="5904" y="943"/>
                    <a:pt x="5904" y="1"/>
                    <a:pt x="5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7"/>
            <p:cNvSpPr/>
            <p:nvPr/>
          </p:nvSpPr>
          <p:spPr>
            <a:xfrm>
              <a:off x="5972548" y="2200579"/>
              <a:ext cx="66768" cy="62618"/>
            </a:xfrm>
            <a:custGeom>
              <a:avLst/>
              <a:gdLst/>
              <a:ahLst/>
              <a:cxnLst/>
              <a:rect l="l" t="t" r="r" b="b"/>
              <a:pathLst>
                <a:path w="4280" h="4014" extrusionOk="0">
                  <a:moveTo>
                    <a:pt x="3613" y="0"/>
                  </a:moveTo>
                  <a:cubicBezTo>
                    <a:pt x="3490" y="0"/>
                    <a:pt x="3364" y="51"/>
                    <a:pt x="3261" y="174"/>
                  </a:cubicBezTo>
                  <a:cubicBezTo>
                    <a:pt x="2754" y="754"/>
                    <a:pt x="2210" y="1297"/>
                    <a:pt x="1631" y="1804"/>
                  </a:cubicBezTo>
                  <a:cubicBezTo>
                    <a:pt x="1160" y="2239"/>
                    <a:pt x="653" y="2710"/>
                    <a:pt x="182" y="3217"/>
                  </a:cubicBezTo>
                  <a:cubicBezTo>
                    <a:pt x="1" y="3398"/>
                    <a:pt x="37" y="3687"/>
                    <a:pt x="254" y="3869"/>
                  </a:cubicBezTo>
                  <a:cubicBezTo>
                    <a:pt x="327" y="3941"/>
                    <a:pt x="435" y="4013"/>
                    <a:pt x="544" y="4013"/>
                  </a:cubicBezTo>
                  <a:cubicBezTo>
                    <a:pt x="689" y="4013"/>
                    <a:pt x="798" y="3941"/>
                    <a:pt x="906" y="3832"/>
                  </a:cubicBezTo>
                  <a:cubicBezTo>
                    <a:pt x="1341" y="3398"/>
                    <a:pt x="1812" y="2927"/>
                    <a:pt x="2283" y="2492"/>
                  </a:cubicBezTo>
                  <a:cubicBezTo>
                    <a:pt x="2898" y="1949"/>
                    <a:pt x="3442" y="1369"/>
                    <a:pt x="3985" y="790"/>
                  </a:cubicBezTo>
                  <a:cubicBezTo>
                    <a:pt x="4280" y="415"/>
                    <a:pt x="3960" y="0"/>
                    <a:pt x="3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7"/>
            <p:cNvSpPr/>
            <p:nvPr/>
          </p:nvSpPr>
          <p:spPr>
            <a:xfrm>
              <a:off x="5653294" y="1253830"/>
              <a:ext cx="46348" cy="54990"/>
            </a:xfrm>
            <a:custGeom>
              <a:avLst/>
              <a:gdLst/>
              <a:ahLst/>
              <a:cxnLst/>
              <a:rect l="l" t="t" r="r" b="b"/>
              <a:pathLst>
                <a:path w="2971" h="3525" extrusionOk="0">
                  <a:moveTo>
                    <a:pt x="2423" y="1"/>
                  </a:moveTo>
                  <a:cubicBezTo>
                    <a:pt x="2312" y="1"/>
                    <a:pt x="2199" y="38"/>
                    <a:pt x="2102" y="120"/>
                  </a:cubicBezTo>
                  <a:cubicBezTo>
                    <a:pt x="1558" y="663"/>
                    <a:pt x="1087" y="1243"/>
                    <a:pt x="725" y="1931"/>
                  </a:cubicBezTo>
                  <a:cubicBezTo>
                    <a:pt x="544" y="2257"/>
                    <a:pt x="363" y="2547"/>
                    <a:pt x="182" y="2800"/>
                  </a:cubicBezTo>
                  <a:cubicBezTo>
                    <a:pt x="1" y="2981"/>
                    <a:pt x="37" y="3307"/>
                    <a:pt x="254" y="3452"/>
                  </a:cubicBezTo>
                  <a:cubicBezTo>
                    <a:pt x="327" y="3489"/>
                    <a:pt x="435" y="3525"/>
                    <a:pt x="544" y="3525"/>
                  </a:cubicBezTo>
                  <a:cubicBezTo>
                    <a:pt x="689" y="3525"/>
                    <a:pt x="834" y="3452"/>
                    <a:pt x="906" y="3344"/>
                  </a:cubicBezTo>
                  <a:cubicBezTo>
                    <a:pt x="1124" y="3054"/>
                    <a:pt x="1341" y="2764"/>
                    <a:pt x="1522" y="2402"/>
                  </a:cubicBezTo>
                  <a:cubicBezTo>
                    <a:pt x="1848" y="1822"/>
                    <a:pt x="2246" y="1315"/>
                    <a:pt x="2717" y="844"/>
                  </a:cubicBezTo>
                  <a:cubicBezTo>
                    <a:pt x="2935" y="663"/>
                    <a:pt x="2971" y="374"/>
                    <a:pt x="2790" y="156"/>
                  </a:cubicBezTo>
                  <a:cubicBezTo>
                    <a:pt x="2690" y="57"/>
                    <a:pt x="2558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7"/>
            <p:cNvSpPr/>
            <p:nvPr/>
          </p:nvSpPr>
          <p:spPr>
            <a:xfrm>
              <a:off x="5717458" y="1246482"/>
              <a:ext cx="39406" cy="33056"/>
            </a:xfrm>
            <a:custGeom>
              <a:avLst/>
              <a:gdLst/>
              <a:ahLst/>
              <a:cxnLst/>
              <a:rect l="l" t="t" r="r" b="b"/>
              <a:pathLst>
                <a:path w="2526" h="2119" extrusionOk="0">
                  <a:moveTo>
                    <a:pt x="1813" y="0"/>
                  </a:moveTo>
                  <a:cubicBezTo>
                    <a:pt x="1710" y="0"/>
                    <a:pt x="1602" y="36"/>
                    <a:pt x="1502" y="120"/>
                  </a:cubicBezTo>
                  <a:cubicBezTo>
                    <a:pt x="1104" y="482"/>
                    <a:pt x="705" y="917"/>
                    <a:pt x="307" y="1315"/>
                  </a:cubicBezTo>
                  <a:cubicBezTo>
                    <a:pt x="1" y="1621"/>
                    <a:pt x="205" y="2119"/>
                    <a:pt x="591" y="2119"/>
                  </a:cubicBezTo>
                  <a:cubicBezTo>
                    <a:pt x="616" y="2119"/>
                    <a:pt x="642" y="2117"/>
                    <a:pt x="669" y="2112"/>
                  </a:cubicBezTo>
                  <a:cubicBezTo>
                    <a:pt x="778" y="2112"/>
                    <a:pt x="922" y="2076"/>
                    <a:pt x="995" y="1967"/>
                  </a:cubicBezTo>
                  <a:cubicBezTo>
                    <a:pt x="1357" y="1569"/>
                    <a:pt x="1756" y="1171"/>
                    <a:pt x="2154" y="808"/>
                  </a:cubicBezTo>
                  <a:cubicBezTo>
                    <a:pt x="2525" y="494"/>
                    <a:pt x="2199" y="0"/>
                    <a:pt x="1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7"/>
            <p:cNvSpPr/>
            <p:nvPr/>
          </p:nvSpPr>
          <p:spPr>
            <a:xfrm>
              <a:off x="4952637" y="2273945"/>
              <a:ext cx="55505" cy="62150"/>
            </a:xfrm>
            <a:custGeom>
              <a:avLst/>
              <a:gdLst/>
              <a:ahLst/>
              <a:cxnLst/>
              <a:rect l="l" t="t" r="r" b="b"/>
              <a:pathLst>
                <a:path w="3558" h="3984" extrusionOk="0">
                  <a:moveTo>
                    <a:pt x="2894" y="0"/>
                  </a:moveTo>
                  <a:cubicBezTo>
                    <a:pt x="2786" y="0"/>
                    <a:pt x="2673" y="43"/>
                    <a:pt x="2572" y="144"/>
                  </a:cubicBezTo>
                  <a:cubicBezTo>
                    <a:pt x="1956" y="759"/>
                    <a:pt x="1377" y="1448"/>
                    <a:pt x="906" y="2172"/>
                  </a:cubicBezTo>
                  <a:cubicBezTo>
                    <a:pt x="688" y="2534"/>
                    <a:pt x="435" y="2896"/>
                    <a:pt x="145" y="3222"/>
                  </a:cubicBezTo>
                  <a:cubicBezTo>
                    <a:pt x="0" y="3440"/>
                    <a:pt x="36" y="3729"/>
                    <a:pt x="254" y="3911"/>
                  </a:cubicBezTo>
                  <a:cubicBezTo>
                    <a:pt x="326" y="3947"/>
                    <a:pt x="435" y="3983"/>
                    <a:pt x="544" y="3983"/>
                  </a:cubicBezTo>
                  <a:cubicBezTo>
                    <a:pt x="688" y="3983"/>
                    <a:pt x="797" y="3947"/>
                    <a:pt x="906" y="3802"/>
                  </a:cubicBezTo>
                  <a:cubicBezTo>
                    <a:pt x="1196" y="3476"/>
                    <a:pt x="1449" y="3077"/>
                    <a:pt x="1703" y="2715"/>
                  </a:cubicBezTo>
                  <a:cubicBezTo>
                    <a:pt x="2137" y="2027"/>
                    <a:pt x="2644" y="1411"/>
                    <a:pt x="3224" y="796"/>
                  </a:cubicBezTo>
                  <a:cubicBezTo>
                    <a:pt x="3558" y="462"/>
                    <a:pt x="3251" y="0"/>
                    <a:pt x="2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7"/>
            <p:cNvSpPr/>
            <p:nvPr/>
          </p:nvSpPr>
          <p:spPr>
            <a:xfrm>
              <a:off x="5373026" y="960737"/>
              <a:ext cx="280285" cy="323794"/>
            </a:xfrm>
            <a:custGeom>
              <a:avLst/>
              <a:gdLst/>
              <a:ahLst/>
              <a:cxnLst/>
              <a:rect l="l" t="t" r="r" b="b"/>
              <a:pathLst>
                <a:path w="17967" h="20756" extrusionOk="0">
                  <a:moveTo>
                    <a:pt x="8175" y="6081"/>
                  </a:moveTo>
                  <a:cubicBezTo>
                    <a:pt x="8318" y="6081"/>
                    <a:pt x="8465" y="6155"/>
                    <a:pt x="8549" y="6303"/>
                  </a:cubicBezTo>
                  <a:cubicBezTo>
                    <a:pt x="8694" y="6484"/>
                    <a:pt x="8658" y="6810"/>
                    <a:pt x="8440" y="6955"/>
                  </a:cubicBezTo>
                  <a:cubicBezTo>
                    <a:pt x="7970" y="7281"/>
                    <a:pt x="7535" y="7643"/>
                    <a:pt x="7064" y="8005"/>
                  </a:cubicBezTo>
                  <a:cubicBezTo>
                    <a:pt x="6738" y="8295"/>
                    <a:pt x="6412" y="8585"/>
                    <a:pt x="6086" y="8802"/>
                  </a:cubicBezTo>
                  <a:cubicBezTo>
                    <a:pt x="5977" y="8875"/>
                    <a:pt x="5905" y="8911"/>
                    <a:pt x="5796" y="8911"/>
                  </a:cubicBezTo>
                  <a:cubicBezTo>
                    <a:pt x="5651" y="8911"/>
                    <a:pt x="5507" y="8839"/>
                    <a:pt x="5398" y="8730"/>
                  </a:cubicBezTo>
                  <a:cubicBezTo>
                    <a:pt x="5253" y="8513"/>
                    <a:pt x="5289" y="8223"/>
                    <a:pt x="5507" y="8078"/>
                  </a:cubicBezTo>
                  <a:cubicBezTo>
                    <a:pt x="5833" y="7824"/>
                    <a:pt x="6159" y="7571"/>
                    <a:pt x="6485" y="7281"/>
                  </a:cubicBezTo>
                  <a:cubicBezTo>
                    <a:pt x="6955" y="6919"/>
                    <a:pt x="7390" y="6520"/>
                    <a:pt x="7897" y="6194"/>
                  </a:cubicBezTo>
                  <a:cubicBezTo>
                    <a:pt x="7973" y="6119"/>
                    <a:pt x="8073" y="6081"/>
                    <a:pt x="8175" y="6081"/>
                  </a:cubicBezTo>
                  <a:close/>
                  <a:moveTo>
                    <a:pt x="11674" y="8193"/>
                  </a:moveTo>
                  <a:cubicBezTo>
                    <a:pt x="11847" y="8193"/>
                    <a:pt x="12024" y="8291"/>
                    <a:pt x="12099" y="8440"/>
                  </a:cubicBezTo>
                  <a:cubicBezTo>
                    <a:pt x="12244" y="8657"/>
                    <a:pt x="12135" y="8983"/>
                    <a:pt x="11918" y="9092"/>
                  </a:cubicBezTo>
                  <a:cubicBezTo>
                    <a:pt x="11338" y="9418"/>
                    <a:pt x="10831" y="9853"/>
                    <a:pt x="10396" y="10396"/>
                  </a:cubicBezTo>
                  <a:cubicBezTo>
                    <a:pt x="10324" y="10505"/>
                    <a:pt x="10179" y="10541"/>
                    <a:pt x="10034" y="10577"/>
                  </a:cubicBezTo>
                  <a:cubicBezTo>
                    <a:pt x="10019" y="10578"/>
                    <a:pt x="10005" y="10579"/>
                    <a:pt x="9991" y="10579"/>
                  </a:cubicBezTo>
                  <a:cubicBezTo>
                    <a:pt x="9585" y="10579"/>
                    <a:pt x="9392" y="10095"/>
                    <a:pt x="9672" y="9780"/>
                  </a:cubicBezTo>
                  <a:cubicBezTo>
                    <a:pt x="10179" y="9165"/>
                    <a:pt x="10759" y="8657"/>
                    <a:pt x="11447" y="8259"/>
                  </a:cubicBezTo>
                  <a:cubicBezTo>
                    <a:pt x="11515" y="8214"/>
                    <a:pt x="11594" y="8193"/>
                    <a:pt x="11674" y="8193"/>
                  </a:cubicBezTo>
                  <a:close/>
                  <a:moveTo>
                    <a:pt x="11447" y="5624"/>
                  </a:moveTo>
                  <a:cubicBezTo>
                    <a:pt x="11565" y="5624"/>
                    <a:pt x="11682" y="5669"/>
                    <a:pt x="11773" y="5760"/>
                  </a:cubicBezTo>
                  <a:cubicBezTo>
                    <a:pt x="11954" y="5941"/>
                    <a:pt x="11954" y="6267"/>
                    <a:pt x="11773" y="6448"/>
                  </a:cubicBezTo>
                  <a:cubicBezTo>
                    <a:pt x="9926" y="8331"/>
                    <a:pt x="7789" y="10468"/>
                    <a:pt x="5833" y="11881"/>
                  </a:cubicBezTo>
                  <a:cubicBezTo>
                    <a:pt x="5748" y="11952"/>
                    <a:pt x="5652" y="11984"/>
                    <a:pt x="5558" y="11984"/>
                  </a:cubicBezTo>
                  <a:cubicBezTo>
                    <a:pt x="5411" y="11984"/>
                    <a:pt x="5269" y="11905"/>
                    <a:pt x="5181" y="11772"/>
                  </a:cubicBezTo>
                  <a:cubicBezTo>
                    <a:pt x="4999" y="11591"/>
                    <a:pt x="5072" y="11265"/>
                    <a:pt x="5289" y="11120"/>
                  </a:cubicBezTo>
                  <a:cubicBezTo>
                    <a:pt x="7209" y="9744"/>
                    <a:pt x="9310" y="7643"/>
                    <a:pt x="11121" y="5760"/>
                  </a:cubicBezTo>
                  <a:cubicBezTo>
                    <a:pt x="11211" y="5669"/>
                    <a:pt x="11329" y="5624"/>
                    <a:pt x="11447" y="5624"/>
                  </a:cubicBezTo>
                  <a:close/>
                  <a:moveTo>
                    <a:pt x="6412" y="1"/>
                  </a:moveTo>
                  <a:cubicBezTo>
                    <a:pt x="6303" y="37"/>
                    <a:pt x="6195" y="73"/>
                    <a:pt x="6122" y="145"/>
                  </a:cubicBezTo>
                  <a:cubicBezTo>
                    <a:pt x="5398" y="580"/>
                    <a:pt x="4746" y="1123"/>
                    <a:pt x="4166" y="1739"/>
                  </a:cubicBezTo>
                  <a:cubicBezTo>
                    <a:pt x="4070" y="1836"/>
                    <a:pt x="3941" y="1884"/>
                    <a:pt x="3812" y="1884"/>
                  </a:cubicBezTo>
                  <a:cubicBezTo>
                    <a:pt x="3748" y="1884"/>
                    <a:pt x="3683" y="1872"/>
                    <a:pt x="3623" y="1848"/>
                  </a:cubicBezTo>
                  <a:lnTo>
                    <a:pt x="1921" y="1051"/>
                  </a:lnTo>
                  <a:cubicBezTo>
                    <a:pt x="762" y="6991"/>
                    <a:pt x="146" y="13040"/>
                    <a:pt x="1" y="19089"/>
                  </a:cubicBezTo>
                  <a:lnTo>
                    <a:pt x="870" y="18437"/>
                  </a:lnTo>
                  <a:cubicBezTo>
                    <a:pt x="946" y="18377"/>
                    <a:pt x="1040" y="18348"/>
                    <a:pt x="1135" y="18348"/>
                  </a:cubicBezTo>
                  <a:cubicBezTo>
                    <a:pt x="1268" y="18348"/>
                    <a:pt x="1402" y="18404"/>
                    <a:pt x="1486" y="18510"/>
                  </a:cubicBezTo>
                  <a:cubicBezTo>
                    <a:pt x="2138" y="19198"/>
                    <a:pt x="2899" y="19850"/>
                    <a:pt x="3659" y="20393"/>
                  </a:cubicBezTo>
                  <a:lnTo>
                    <a:pt x="6340" y="19270"/>
                  </a:lnTo>
                  <a:cubicBezTo>
                    <a:pt x="6847" y="19017"/>
                    <a:pt x="7426" y="18836"/>
                    <a:pt x="8042" y="18799"/>
                  </a:cubicBezTo>
                  <a:cubicBezTo>
                    <a:pt x="8223" y="18799"/>
                    <a:pt x="8440" y="18836"/>
                    <a:pt x="8622" y="18908"/>
                  </a:cubicBezTo>
                  <a:cubicBezTo>
                    <a:pt x="9165" y="19089"/>
                    <a:pt x="9636" y="19451"/>
                    <a:pt x="9926" y="19958"/>
                  </a:cubicBezTo>
                  <a:lnTo>
                    <a:pt x="10034" y="20140"/>
                  </a:lnTo>
                  <a:cubicBezTo>
                    <a:pt x="10201" y="20474"/>
                    <a:pt x="10537" y="20652"/>
                    <a:pt x="10875" y="20652"/>
                  </a:cubicBezTo>
                  <a:cubicBezTo>
                    <a:pt x="11123" y="20652"/>
                    <a:pt x="11372" y="20556"/>
                    <a:pt x="11556" y="20357"/>
                  </a:cubicBezTo>
                  <a:lnTo>
                    <a:pt x="12497" y="19524"/>
                  </a:lnTo>
                  <a:cubicBezTo>
                    <a:pt x="12678" y="19343"/>
                    <a:pt x="12932" y="19234"/>
                    <a:pt x="13222" y="19198"/>
                  </a:cubicBezTo>
                  <a:lnTo>
                    <a:pt x="13258" y="19198"/>
                  </a:lnTo>
                  <a:cubicBezTo>
                    <a:pt x="13548" y="19198"/>
                    <a:pt x="13801" y="19306"/>
                    <a:pt x="14019" y="19451"/>
                  </a:cubicBezTo>
                  <a:cubicBezTo>
                    <a:pt x="14598" y="19850"/>
                    <a:pt x="15178" y="20284"/>
                    <a:pt x="15721" y="20755"/>
                  </a:cubicBezTo>
                  <a:cubicBezTo>
                    <a:pt x="16989" y="17133"/>
                    <a:pt x="17134" y="13294"/>
                    <a:pt x="17278" y="9599"/>
                  </a:cubicBezTo>
                  <a:cubicBezTo>
                    <a:pt x="17315" y="6919"/>
                    <a:pt x="17532" y="4238"/>
                    <a:pt x="17967" y="1594"/>
                  </a:cubicBezTo>
                  <a:lnTo>
                    <a:pt x="17967" y="1594"/>
                  </a:lnTo>
                  <a:lnTo>
                    <a:pt x="14924" y="2826"/>
                  </a:lnTo>
                  <a:cubicBezTo>
                    <a:pt x="14867" y="2854"/>
                    <a:pt x="14806" y="2868"/>
                    <a:pt x="14743" y="2868"/>
                  </a:cubicBezTo>
                  <a:cubicBezTo>
                    <a:pt x="14568" y="2868"/>
                    <a:pt x="14389" y="2760"/>
                    <a:pt x="14308" y="2572"/>
                  </a:cubicBezTo>
                  <a:cubicBezTo>
                    <a:pt x="14055" y="1993"/>
                    <a:pt x="13620" y="1522"/>
                    <a:pt x="13077" y="1160"/>
                  </a:cubicBezTo>
                  <a:cubicBezTo>
                    <a:pt x="12932" y="1015"/>
                    <a:pt x="12715" y="942"/>
                    <a:pt x="12461" y="906"/>
                  </a:cubicBezTo>
                  <a:cubicBezTo>
                    <a:pt x="12280" y="942"/>
                    <a:pt x="12099" y="979"/>
                    <a:pt x="11954" y="1051"/>
                  </a:cubicBezTo>
                  <a:cubicBezTo>
                    <a:pt x="11121" y="1413"/>
                    <a:pt x="10360" y="1775"/>
                    <a:pt x="9600" y="2210"/>
                  </a:cubicBezTo>
                  <a:cubicBezTo>
                    <a:pt x="9532" y="2251"/>
                    <a:pt x="9454" y="2271"/>
                    <a:pt x="9375" y="2271"/>
                  </a:cubicBezTo>
                  <a:cubicBezTo>
                    <a:pt x="9244" y="2271"/>
                    <a:pt x="9111" y="2215"/>
                    <a:pt x="9020" y="2101"/>
                  </a:cubicBezTo>
                  <a:cubicBezTo>
                    <a:pt x="8332" y="1413"/>
                    <a:pt x="7535" y="761"/>
                    <a:pt x="6702" y="145"/>
                  </a:cubicBezTo>
                  <a:cubicBezTo>
                    <a:pt x="6629" y="73"/>
                    <a:pt x="6521" y="37"/>
                    <a:pt x="6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  <p:grpSp>
        <p:nvGrpSpPr>
          <p:cNvPr id="52" name="Google Shape;1227;p47">
            <a:extLst>
              <a:ext uri="{FF2B5EF4-FFF2-40B4-BE49-F238E27FC236}">
                <a16:creationId xmlns:a16="http://schemas.microsoft.com/office/drawing/2014/main" id="{AE11DF96-F234-4BE4-A393-3377CCD84D48}"/>
              </a:ext>
            </a:extLst>
          </p:cNvPr>
          <p:cNvGrpSpPr/>
          <p:nvPr/>
        </p:nvGrpSpPr>
        <p:grpSpPr>
          <a:xfrm>
            <a:off x="6952537" y="635258"/>
            <a:ext cx="2103040" cy="4196185"/>
            <a:chOff x="4875796" y="946666"/>
            <a:chExt cx="1263476" cy="1443671"/>
          </a:xfrm>
        </p:grpSpPr>
        <p:sp>
          <p:nvSpPr>
            <p:cNvPr id="53" name="Google Shape;1228;p47">
              <a:extLst>
                <a:ext uri="{FF2B5EF4-FFF2-40B4-BE49-F238E27FC236}">
                  <a16:creationId xmlns:a16="http://schemas.microsoft.com/office/drawing/2014/main" id="{08AC2526-3B7C-436D-BD10-B263019A86E6}"/>
                </a:ext>
              </a:extLst>
            </p:cNvPr>
            <p:cNvSpPr/>
            <p:nvPr/>
          </p:nvSpPr>
          <p:spPr>
            <a:xfrm>
              <a:off x="5455541" y="1055601"/>
              <a:ext cx="53695" cy="44148"/>
            </a:xfrm>
            <a:custGeom>
              <a:avLst/>
              <a:gdLst/>
              <a:ahLst/>
              <a:cxnLst/>
              <a:rect l="l" t="t" r="r" b="b"/>
              <a:pathLst>
                <a:path w="3442" h="2830" extrusionOk="0">
                  <a:moveTo>
                    <a:pt x="2902" y="0"/>
                  </a:moveTo>
                  <a:cubicBezTo>
                    <a:pt x="2802" y="0"/>
                    <a:pt x="2699" y="38"/>
                    <a:pt x="2608" y="113"/>
                  </a:cubicBezTo>
                  <a:cubicBezTo>
                    <a:pt x="2174" y="439"/>
                    <a:pt x="1666" y="838"/>
                    <a:pt x="1232" y="1200"/>
                  </a:cubicBezTo>
                  <a:cubicBezTo>
                    <a:pt x="906" y="1490"/>
                    <a:pt x="580" y="1743"/>
                    <a:pt x="254" y="1997"/>
                  </a:cubicBezTo>
                  <a:cubicBezTo>
                    <a:pt x="36" y="2142"/>
                    <a:pt x="0" y="2432"/>
                    <a:pt x="145" y="2649"/>
                  </a:cubicBezTo>
                  <a:cubicBezTo>
                    <a:pt x="254" y="2758"/>
                    <a:pt x="362" y="2830"/>
                    <a:pt x="507" y="2830"/>
                  </a:cubicBezTo>
                  <a:cubicBezTo>
                    <a:pt x="616" y="2830"/>
                    <a:pt x="725" y="2794"/>
                    <a:pt x="797" y="2721"/>
                  </a:cubicBezTo>
                  <a:cubicBezTo>
                    <a:pt x="1123" y="2504"/>
                    <a:pt x="1449" y="2214"/>
                    <a:pt x="1811" y="1924"/>
                  </a:cubicBezTo>
                  <a:cubicBezTo>
                    <a:pt x="2246" y="1562"/>
                    <a:pt x="2717" y="1200"/>
                    <a:pt x="3151" y="874"/>
                  </a:cubicBezTo>
                  <a:cubicBezTo>
                    <a:pt x="3369" y="729"/>
                    <a:pt x="3441" y="403"/>
                    <a:pt x="3260" y="222"/>
                  </a:cubicBezTo>
                  <a:cubicBezTo>
                    <a:pt x="3176" y="74"/>
                    <a:pt x="3042" y="0"/>
                    <a:pt x="2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29;p47">
              <a:extLst>
                <a:ext uri="{FF2B5EF4-FFF2-40B4-BE49-F238E27FC236}">
                  <a16:creationId xmlns:a16="http://schemas.microsoft.com/office/drawing/2014/main" id="{4429F62A-A892-4393-91C9-D2C69391223D}"/>
                </a:ext>
              </a:extLst>
            </p:cNvPr>
            <p:cNvSpPr/>
            <p:nvPr/>
          </p:nvSpPr>
          <p:spPr>
            <a:xfrm>
              <a:off x="4952643" y="2200313"/>
              <a:ext cx="1086089" cy="135782"/>
            </a:xfrm>
            <a:custGeom>
              <a:avLst/>
              <a:gdLst/>
              <a:ahLst/>
              <a:cxnLst/>
              <a:rect l="l" t="t" r="r" b="b"/>
              <a:pathLst>
                <a:path w="69621" h="8704" extrusionOk="0">
                  <a:moveTo>
                    <a:pt x="68963" y="1"/>
                  </a:moveTo>
                  <a:cubicBezTo>
                    <a:pt x="68838" y="1"/>
                    <a:pt x="68709" y="56"/>
                    <a:pt x="68603" y="191"/>
                  </a:cubicBezTo>
                  <a:cubicBezTo>
                    <a:pt x="68096" y="771"/>
                    <a:pt x="67589" y="1278"/>
                    <a:pt x="67010" y="1821"/>
                  </a:cubicBezTo>
                  <a:cubicBezTo>
                    <a:pt x="66539" y="2256"/>
                    <a:pt x="66032" y="2727"/>
                    <a:pt x="65561" y="3234"/>
                  </a:cubicBezTo>
                  <a:cubicBezTo>
                    <a:pt x="65380" y="3415"/>
                    <a:pt x="65380" y="3704"/>
                    <a:pt x="65597" y="3886"/>
                  </a:cubicBezTo>
                  <a:cubicBezTo>
                    <a:pt x="65670" y="3958"/>
                    <a:pt x="65814" y="3994"/>
                    <a:pt x="65923" y="3994"/>
                  </a:cubicBezTo>
                  <a:cubicBezTo>
                    <a:pt x="66032" y="3994"/>
                    <a:pt x="66177" y="3958"/>
                    <a:pt x="66249" y="3849"/>
                  </a:cubicBezTo>
                  <a:cubicBezTo>
                    <a:pt x="66684" y="3415"/>
                    <a:pt x="67191" y="2944"/>
                    <a:pt x="67662" y="2509"/>
                  </a:cubicBezTo>
                  <a:cubicBezTo>
                    <a:pt x="68241" y="1966"/>
                    <a:pt x="68821" y="1386"/>
                    <a:pt x="69328" y="771"/>
                  </a:cubicBezTo>
                  <a:cubicBezTo>
                    <a:pt x="69620" y="425"/>
                    <a:pt x="69308" y="1"/>
                    <a:pt x="68963" y="1"/>
                  </a:cubicBezTo>
                  <a:close/>
                  <a:moveTo>
                    <a:pt x="65670" y="481"/>
                  </a:moveTo>
                  <a:cubicBezTo>
                    <a:pt x="64329" y="481"/>
                    <a:pt x="61214" y="4393"/>
                    <a:pt x="60599" y="5407"/>
                  </a:cubicBezTo>
                  <a:cubicBezTo>
                    <a:pt x="60417" y="5624"/>
                    <a:pt x="60490" y="5914"/>
                    <a:pt x="60743" y="6059"/>
                  </a:cubicBezTo>
                  <a:cubicBezTo>
                    <a:pt x="60816" y="6095"/>
                    <a:pt x="60888" y="6131"/>
                    <a:pt x="60961" y="6131"/>
                  </a:cubicBezTo>
                  <a:cubicBezTo>
                    <a:pt x="61142" y="6131"/>
                    <a:pt x="61287" y="6059"/>
                    <a:pt x="61359" y="5914"/>
                  </a:cubicBezTo>
                  <a:cubicBezTo>
                    <a:pt x="62373" y="4320"/>
                    <a:pt x="65054" y="1459"/>
                    <a:pt x="65670" y="1423"/>
                  </a:cubicBezTo>
                  <a:cubicBezTo>
                    <a:pt x="66285" y="1423"/>
                    <a:pt x="66285" y="481"/>
                    <a:pt x="65670" y="481"/>
                  </a:cubicBezTo>
                  <a:close/>
                  <a:moveTo>
                    <a:pt x="2877" y="4720"/>
                  </a:moveTo>
                  <a:cubicBezTo>
                    <a:pt x="2764" y="4720"/>
                    <a:pt x="2645" y="4763"/>
                    <a:pt x="2536" y="4864"/>
                  </a:cubicBezTo>
                  <a:cubicBezTo>
                    <a:pt x="1956" y="5479"/>
                    <a:pt x="1377" y="6168"/>
                    <a:pt x="906" y="6892"/>
                  </a:cubicBezTo>
                  <a:cubicBezTo>
                    <a:pt x="652" y="7254"/>
                    <a:pt x="435" y="7616"/>
                    <a:pt x="145" y="7942"/>
                  </a:cubicBezTo>
                  <a:cubicBezTo>
                    <a:pt x="0" y="8160"/>
                    <a:pt x="36" y="8449"/>
                    <a:pt x="254" y="8631"/>
                  </a:cubicBezTo>
                  <a:cubicBezTo>
                    <a:pt x="326" y="8667"/>
                    <a:pt x="435" y="8703"/>
                    <a:pt x="507" y="8703"/>
                  </a:cubicBezTo>
                  <a:cubicBezTo>
                    <a:pt x="688" y="8703"/>
                    <a:pt x="797" y="8667"/>
                    <a:pt x="906" y="8522"/>
                  </a:cubicBezTo>
                  <a:cubicBezTo>
                    <a:pt x="1159" y="8196"/>
                    <a:pt x="1449" y="7797"/>
                    <a:pt x="1703" y="7435"/>
                  </a:cubicBezTo>
                  <a:cubicBezTo>
                    <a:pt x="2137" y="6747"/>
                    <a:pt x="2644" y="6131"/>
                    <a:pt x="3224" y="5516"/>
                  </a:cubicBezTo>
                  <a:cubicBezTo>
                    <a:pt x="3558" y="5182"/>
                    <a:pt x="3251" y="4720"/>
                    <a:pt x="2877" y="47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30;p47">
              <a:extLst>
                <a:ext uri="{FF2B5EF4-FFF2-40B4-BE49-F238E27FC236}">
                  <a16:creationId xmlns:a16="http://schemas.microsoft.com/office/drawing/2014/main" id="{66D36C3E-BE8A-4F03-9F26-C62A023A5602}"/>
                </a:ext>
              </a:extLst>
            </p:cNvPr>
            <p:cNvSpPr/>
            <p:nvPr/>
          </p:nvSpPr>
          <p:spPr>
            <a:xfrm>
              <a:off x="4875796" y="946666"/>
              <a:ext cx="1263476" cy="1443671"/>
            </a:xfrm>
            <a:custGeom>
              <a:avLst/>
              <a:gdLst/>
              <a:ahLst/>
              <a:cxnLst/>
              <a:rect l="l" t="t" r="r" b="b"/>
              <a:pathLst>
                <a:path w="80992" h="92543" extrusionOk="0">
                  <a:moveTo>
                    <a:pt x="38286" y="939"/>
                  </a:moveTo>
                  <a:cubicBezTo>
                    <a:pt x="38395" y="975"/>
                    <a:pt x="38503" y="1011"/>
                    <a:pt x="38576" y="1084"/>
                  </a:cubicBezTo>
                  <a:cubicBezTo>
                    <a:pt x="39409" y="1663"/>
                    <a:pt x="40206" y="2315"/>
                    <a:pt x="40894" y="3040"/>
                  </a:cubicBezTo>
                  <a:cubicBezTo>
                    <a:pt x="40982" y="3127"/>
                    <a:pt x="41109" y="3175"/>
                    <a:pt x="41237" y="3175"/>
                  </a:cubicBezTo>
                  <a:cubicBezTo>
                    <a:pt x="41319" y="3175"/>
                    <a:pt x="41402" y="3155"/>
                    <a:pt x="41474" y="3112"/>
                  </a:cubicBezTo>
                  <a:cubicBezTo>
                    <a:pt x="42234" y="2714"/>
                    <a:pt x="43031" y="2315"/>
                    <a:pt x="43828" y="1989"/>
                  </a:cubicBezTo>
                  <a:cubicBezTo>
                    <a:pt x="44009" y="1881"/>
                    <a:pt x="44190" y="1844"/>
                    <a:pt x="44371" y="1844"/>
                  </a:cubicBezTo>
                  <a:cubicBezTo>
                    <a:pt x="44589" y="1844"/>
                    <a:pt x="44806" y="1953"/>
                    <a:pt x="44987" y="2098"/>
                  </a:cubicBezTo>
                  <a:cubicBezTo>
                    <a:pt x="45494" y="2424"/>
                    <a:pt x="45929" y="2931"/>
                    <a:pt x="46219" y="3510"/>
                  </a:cubicBezTo>
                  <a:cubicBezTo>
                    <a:pt x="46298" y="3670"/>
                    <a:pt x="46455" y="3770"/>
                    <a:pt x="46633" y="3770"/>
                  </a:cubicBezTo>
                  <a:cubicBezTo>
                    <a:pt x="46698" y="3770"/>
                    <a:pt x="46766" y="3757"/>
                    <a:pt x="46834" y="3728"/>
                  </a:cubicBezTo>
                  <a:lnTo>
                    <a:pt x="49877" y="2532"/>
                  </a:lnTo>
                  <a:lnTo>
                    <a:pt x="49877" y="2532"/>
                  </a:lnTo>
                  <a:cubicBezTo>
                    <a:pt x="49442" y="5177"/>
                    <a:pt x="49189" y="7821"/>
                    <a:pt x="49152" y="10501"/>
                  </a:cubicBezTo>
                  <a:cubicBezTo>
                    <a:pt x="49008" y="14232"/>
                    <a:pt x="48863" y="18071"/>
                    <a:pt x="47595" y="21694"/>
                  </a:cubicBezTo>
                  <a:cubicBezTo>
                    <a:pt x="47052" y="21186"/>
                    <a:pt x="46508" y="20752"/>
                    <a:pt x="45893" y="20390"/>
                  </a:cubicBezTo>
                  <a:cubicBezTo>
                    <a:pt x="45675" y="20208"/>
                    <a:pt x="45422" y="20136"/>
                    <a:pt x="45168" y="20100"/>
                  </a:cubicBezTo>
                  <a:lnTo>
                    <a:pt x="45096" y="20100"/>
                  </a:lnTo>
                  <a:cubicBezTo>
                    <a:pt x="44842" y="20136"/>
                    <a:pt x="44589" y="20245"/>
                    <a:pt x="44371" y="20462"/>
                  </a:cubicBezTo>
                  <a:lnTo>
                    <a:pt x="43430" y="21295"/>
                  </a:lnTo>
                  <a:cubicBezTo>
                    <a:pt x="43246" y="21494"/>
                    <a:pt x="42997" y="21590"/>
                    <a:pt x="42749" y="21590"/>
                  </a:cubicBezTo>
                  <a:cubicBezTo>
                    <a:pt x="42411" y="21590"/>
                    <a:pt x="42075" y="21412"/>
                    <a:pt x="41908" y="21078"/>
                  </a:cubicBezTo>
                  <a:lnTo>
                    <a:pt x="41800" y="20897"/>
                  </a:lnTo>
                  <a:cubicBezTo>
                    <a:pt x="41510" y="20390"/>
                    <a:pt x="41039" y="20027"/>
                    <a:pt x="40496" y="19846"/>
                  </a:cubicBezTo>
                  <a:cubicBezTo>
                    <a:pt x="40314" y="19774"/>
                    <a:pt x="40097" y="19738"/>
                    <a:pt x="39916" y="19738"/>
                  </a:cubicBezTo>
                  <a:cubicBezTo>
                    <a:pt x="39300" y="19774"/>
                    <a:pt x="38721" y="19955"/>
                    <a:pt x="38214" y="20208"/>
                  </a:cubicBezTo>
                  <a:lnTo>
                    <a:pt x="35533" y="21331"/>
                  </a:lnTo>
                  <a:cubicBezTo>
                    <a:pt x="34773" y="20788"/>
                    <a:pt x="34012" y="20136"/>
                    <a:pt x="33360" y="19448"/>
                  </a:cubicBezTo>
                  <a:cubicBezTo>
                    <a:pt x="33276" y="19342"/>
                    <a:pt x="33142" y="19286"/>
                    <a:pt x="33009" y="19286"/>
                  </a:cubicBezTo>
                  <a:cubicBezTo>
                    <a:pt x="32914" y="19286"/>
                    <a:pt x="32820" y="19315"/>
                    <a:pt x="32744" y="19375"/>
                  </a:cubicBezTo>
                  <a:lnTo>
                    <a:pt x="31875" y="20027"/>
                  </a:lnTo>
                  <a:cubicBezTo>
                    <a:pt x="32020" y="13978"/>
                    <a:pt x="32636" y="7966"/>
                    <a:pt x="33795" y="2025"/>
                  </a:cubicBezTo>
                  <a:lnTo>
                    <a:pt x="35497" y="2750"/>
                  </a:lnTo>
                  <a:cubicBezTo>
                    <a:pt x="35557" y="2786"/>
                    <a:pt x="35622" y="2802"/>
                    <a:pt x="35686" y="2802"/>
                  </a:cubicBezTo>
                  <a:cubicBezTo>
                    <a:pt x="35815" y="2802"/>
                    <a:pt x="35944" y="2738"/>
                    <a:pt x="36040" y="2641"/>
                  </a:cubicBezTo>
                  <a:cubicBezTo>
                    <a:pt x="36620" y="2025"/>
                    <a:pt x="37272" y="1482"/>
                    <a:pt x="37996" y="1047"/>
                  </a:cubicBezTo>
                  <a:cubicBezTo>
                    <a:pt x="38069" y="1011"/>
                    <a:pt x="38177" y="939"/>
                    <a:pt x="38286" y="939"/>
                  </a:cubicBezTo>
                  <a:close/>
                  <a:moveTo>
                    <a:pt x="14090" y="12892"/>
                  </a:moveTo>
                  <a:cubicBezTo>
                    <a:pt x="19089" y="12892"/>
                    <a:pt x="25065" y="12928"/>
                    <a:pt x="31295" y="12964"/>
                  </a:cubicBezTo>
                  <a:cubicBezTo>
                    <a:pt x="31078" y="15645"/>
                    <a:pt x="30969" y="18289"/>
                    <a:pt x="30933" y="20969"/>
                  </a:cubicBezTo>
                  <a:cubicBezTo>
                    <a:pt x="30933" y="21114"/>
                    <a:pt x="31006" y="21295"/>
                    <a:pt x="31187" y="21368"/>
                  </a:cubicBezTo>
                  <a:cubicBezTo>
                    <a:pt x="31252" y="21400"/>
                    <a:pt x="31332" y="21418"/>
                    <a:pt x="31410" y="21418"/>
                  </a:cubicBezTo>
                  <a:cubicBezTo>
                    <a:pt x="31505" y="21418"/>
                    <a:pt x="31598" y="21391"/>
                    <a:pt x="31658" y="21331"/>
                  </a:cubicBezTo>
                  <a:lnTo>
                    <a:pt x="32962" y="20390"/>
                  </a:lnTo>
                  <a:cubicBezTo>
                    <a:pt x="33650" y="21078"/>
                    <a:pt x="34410" y="21694"/>
                    <a:pt x="35244" y="22237"/>
                  </a:cubicBezTo>
                  <a:cubicBezTo>
                    <a:pt x="35312" y="22306"/>
                    <a:pt x="35410" y="22331"/>
                    <a:pt x="35510" y="22331"/>
                  </a:cubicBezTo>
                  <a:cubicBezTo>
                    <a:pt x="35567" y="22331"/>
                    <a:pt x="35625" y="22323"/>
                    <a:pt x="35678" y="22309"/>
                  </a:cubicBezTo>
                  <a:lnTo>
                    <a:pt x="38576" y="21042"/>
                  </a:lnTo>
                  <a:cubicBezTo>
                    <a:pt x="38979" y="20840"/>
                    <a:pt x="39429" y="20730"/>
                    <a:pt x="39888" y="20730"/>
                  </a:cubicBezTo>
                  <a:cubicBezTo>
                    <a:pt x="40005" y="20730"/>
                    <a:pt x="40124" y="20737"/>
                    <a:pt x="40242" y="20752"/>
                  </a:cubicBezTo>
                  <a:cubicBezTo>
                    <a:pt x="40568" y="20824"/>
                    <a:pt x="40749" y="21078"/>
                    <a:pt x="41003" y="21440"/>
                  </a:cubicBezTo>
                  <a:lnTo>
                    <a:pt x="41184" y="21657"/>
                  </a:lnTo>
                  <a:cubicBezTo>
                    <a:pt x="41546" y="22164"/>
                    <a:pt x="42162" y="22490"/>
                    <a:pt x="42814" y="22527"/>
                  </a:cubicBezTo>
                  <a:cubicBezTo>
                    <a:pt x="42959" y="22527"/>
                    <a:pt x="43067" y="22490"/>
                    <a:pt x="43212" y="22490"/>
                  </a:cubicBezTo>
                  <a:cubicBezTo>
                    <a:pt x="43502" y="22382"/>
                    <a:pt x="43792" y="22201"/>
                    <a:pt x="44045" y="21983"/>
                  </a:cubicBezTo>
                  <a:lnTo>
                    <a:pt x="44987" y="21186"/>
                  </a:lnTo>
                  <a:cubicBezTo>
                    <a:pt x="45023" y="21150"/>
                    <a:pt x="45096" y="21078"/>
                    <a:pt x="45132" y="21078"/>
                  </a:cubicBezTo>
                  <a:cubicBezTo>
                    <a:pt x="45204" y="21078"/>
                    <a:pt x="45277" y="21114"/>
                    <a:pt x="45349" y="21186"/>
                  </a:cubicBezTo>
                  <a:cubicBezTo>
                    <a:pt x="46110" y="21657"/>
                    <a:pt x="46798" y="22237"/>
                    <a:pt x="47450" y="22853"/>
                  </a:cubicBezTo>
                  <a:cubicBezTo>
                    <a:pt x="47523" y="22925"/>
                    <a:pt x="47667" y="22997"/>
                    <a:pt x="47776" y="22997"/>
                  </a:cubicBezTo>
                  <a:lnTo>
                    <a:pt x="47885" y="22997"/>
                  </a:lnTo>
                  <a:cubicBezTo>
                    <a:pt x="48030" y="22961"/>
                    <a:pt x="48175" y="22853"/>
                    <a:pt x="48211" y="22708"/>
                  </a:cubicBezTo>
                  <a:cubicBezTo>
                    <a:pt x="49442" y="19593"/>
                    <a:pt x="49804" y="16369"/>
                    <a:pt x="49986" y="13182"/>
                  </a:cubicBezTo>
                  <a:cubicBezTo>
                    <a:pt x="64112" y="13363"/>
                    <a:pt x="76391" y="13544"/>
                    <a:pt x="78782" y="13580"/>
                  </a:cubicBezTo>
                  <a:cubicBezTo>
                    <a:pt x="79941" y="26982"/>
                    <a:pt x="77369" y="83559"/>
                    <a:pt x="77188" y="88087"/>
                  </a:cubicBezTo>
                  <a:cubicBezTo>
                    <a:pt x="72044" y="90369"/>
                    <a:pt x="57157" y="91637"/>
                    <a:pt x="36149" y="91637"/>
                  </a:cubicBezTo>
                  <a:cubicBezTo>
                    <a:pt x="18799" y="91637"/>
                    <a:pt x="3441" y="90695"/>
                    <a:pt x="2137" y="89934"/>
                  </a:cubicBezTo>
                  <a:cubicBezTo>
                    <a:pt x="725" y="87508"/>
                    <a:pt x="1304" y="42847"/>
                    <a:pt x="2029" y="13037"/>
                  </a:cubicBezTo>
                  <a:cubicBezTo>
                    <a:pt x="4274" y="12928"/>
                    <a:pt x="8331" y="12892"/>
                    <a:pt x="14090" y="12892"/>
                  </a:cubicBezTo>
                  <a:close/>
                  <a:moveTo>
                    <a:pt x="38269" y="0"/>
                  </a:moveTo>
                  <a:cubicBezTo>
                    <a:pt x="37999" y="0"/>
                    <a:pt x="37725" y="82"/>
                    <a:pt x="37489" y="251"/>
                  </a:cubicBezTo>
                  <a:cubicBezTo>
                    <a:pt x="36801" y="685"/>
                    <a:pt x="36149" y="1192"/>
                    <a:pt x="35569" y="1772"/>
                  </a:cubicBezTo>
                  <a:lnTo>
                    <a:pt x="33650" y="866"/>
                  </a:lnTo>
                  <a:cubicBezTo>
                    <a:pt x="33577" y="830"/>
                    <a:pt x="33505" y="812"/>
                    <a:pt x="33432" y="812"/>
                  </a:cubicBezTo>
                  <a:cubicBezTo>
                    <a:pt x="33360" y="812"/>
                    <a:pt x="33288" y="830"/>
                    <a:pt x="33215" y="866"/>
                  </a:cubicBezTo>
                  <a:cubicBezTo>
                    <a:pt x="33106" y="939"/>
                    <a:pt x="32998" y="1047"/>
                    <a:pt x="32998" y="1192"/>
                  </a:cubicBezTo>
                  <a:cubicBezTo>
                    <a:pt x="32273" y="4778"/>
                    <a:pt x="31730" y="8364"/>
                    <a:pt x="31404" y="12022"/>
                  </a:cubicBezTo>
                  <a:cubicBezTo>
                    <a:pt x="25102" y="11950"/>
                    <a:pt x="19125" y="11914"/>
                    <a:pt x="14090" y="11914"/>
                  </a:cubicBezTo>
                  <a:cubicBezTo>
                    <a:pt x="7933" y="11914"/>
                    <a:pt x="3695" y="11986"/>
                    <a:pt x="1521" y="12059"/>
                  </a:cubicBezTo>
                  <a:cubicBezTo>
                    <a:pt x="1268" y="12095"/>
                    <a:pt x="1087" y="12276"/>
                    <a:pt x="1051" y="12530"/>
                  </a:cubicBezTo>
                  <a:cubicBezTo>
                    <a:pt x="1051" y="12711"/>
                    <a:pt x="616" y="31691"/>
                    <a:pt x="399" y="50671"/>
                  </a:cubicBezTo>
                  <a:cubicBezTo>
                    <a:pt x="0" y="89282"/>
                    <a:pt x="1051" y="90188"/>
                    <a:pt x="1485" y="90586"/>
                  </a:cubicBezTo>
                  <a:cubicBezTo>
                    <a:pt x="2862" y="91782"/>
                    <a:pt x="20501" y="92542"/>
                    <a:pt x="36149" y="92542"/>
                  </a:cubicBezTo>
                  <a:cubicBezTo>
                    <a:pt x="46291" y="92542"/>
                    <a:pt x="70740" y="92180"/>
                    <a:pt x="77840" y="88811"/>
                  </a:cubicBezTo>
                  <a:cubicBezTo>
                    <a:pt x="77985" y="88739"/>
                    <a:pt x="78093" y="88558"/>
                    <a:pt x="78093" y="88413"/>
                  </a:cubicBezTo>
                  <a:cubicBezTo>
                    <a:pt x="78130" y="87761"/>
                    <a:pt x="80991" y="26185"/>
                    <a:pt x="79687" y="13037"/>
                  </a:cubicBezTo>
                  <a:cubicBezTo>
                    <a:pt x="79651" y="12819"/>
                    <a:pt x="79470" y="12638"/>
                    <a:pt x="79216" y="12602"/>
                  </a:cubicBezTo>
                  <a:cubicBezTo>
                    <a:pt x="78999" y="12602"/>
                    <a:pt x="65669" y="12421"/>
                    <a:pt x="50022" y="12204"/>
                  </a:cubicBezTo>
                  <a:cubicBezTo>
                    <a:pt x="50058" y="11660"/>
                    <a:pt x="50058" y="11117"/>
                    <a:pt x="50094" y="10537"/>
                  </a:cubicBezTo>
                  <a:cubicBezTo>
                    <a:pt x="50203" y="7676"/>
                    <a:pt x="50312" y="4706"/>
                    <a:pt x="50927" y="1881"/>
                  </a:cubicBezTo>
                  <a:cubicBezTo>
                    <a:pt x="51013" y="1565"/>
                    <a:pt x="50782" y="1318"/>
                    <a:pt x="50520" y="1318"/>
                  </a:cubicBezTo>
                  <a:cubicBezTo>
                    <a:pt x="50451" y="1318"/>
                    <a:pt x="50380" y="1336"/>
                    <a:pt x="50312" y="1373"/>
                  </a:cubicBezTo>
                  <a:lnTo>
                    <a:pt x="46834" y="2714"/>
                  </a:lnTo>
                  <a:cubicBezTo>
                    <a:pt x="46508" y="2170"/>
                    <a:pt x="46037" y="1699"/>
                    <a:pt x="45530" y="1337"/>
                  </a:cubicBezTo>
                  <a:cubicBezTo>
                    <a:pt x="45168" y="1047"/>
                    <a:pt x="44770" y="903"/>
                    <a:pt x="44371" y="903"/>
                  </a:cubicBezTo>
                  <a:cubicBezTo>
                    <a:pt x="44045" y="903"/>
                    <a:pt x="43719" y="975"/>
                    <a:pt x="43466" y="1120"/>
                  </a:cubicBezTo>
                  <a:cubicBezTo>
                    <a:pt x="42705" y="1446"/>
                    <a:pt x="42017" y="1772"/>
                    <a:pt x="41329" y="2134"/>
                  </a:cubicBezTo>
                  <a:cubicBezTo>
                    <a:pt x="40640" y="1482"/>
                    <a:pt x="39916" y="866"/>
                    <a:pt x="39119" y="323"/>
                  </a:cubicBezTo>
                  <a:cubicBezTo>
                    <a:pt x="38886" y="110"/>
                    <a:pt x="38581" y="0"/>
                    <a:pt x="38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  <p:sp>
          <p:nvSpPr>
            <p:cNvPr id="56" name="Google Shape;1231;p47">
              <a:extLst>
                <a:ext uri="{FF2B5EF4-FFF2-40B4-BE49-F238E27FC236}">
                  <a16:creationId xmlns:a16="http://schemas.microsoft.com/office/drawing/2014/main" id="{954DDF19-A31D-49F2-96F3-FB46370A940A}"/>
                </a:ext>
              </a:extLst>
            </p:cNvPr>
            <p:cNvSpPr/>
            <p:nvPr/>
          </p:nvSpPr>
          <p:spPr>
            <a:xfrm>
              <a:off x="5451016" y="1048035"/>
              <a:ext cx="109075" cy="99419"/>
            </a:xfrm>
            <a:custGeom>
              <a:avLst/>
              <a:gdLst/>
              <a:ahLst/>
              <a:cxnLst/>
              <a:rect l="l" t="t" r="r" b="b"/>
              <a:pathLst>
                <a:path w="6992" h="6373" extrusionOk="0">
                  <a:moveTo>
                    <a:pt x="6448" y="1"/>
                  </a:moveTo>
                  <a:cubicBezTo>
                    <a:pt x="6330" y="1"/>
                    <a:pt x="6212" y="55"/>
                    <a:pt x="6122" y="164"/>
                  </a:cubicBezTo>
                  <a:cubicBezTo>
                    <a:pt x="4311" y="2011"/>
                    <a:pt x="2210" y="4148"/>
                    <a:pt x="326" y="5488"/>
                  </a:cubicBezTo>
                  <a:cubicBezTo>
                    <a:pt x="73" y="5633"/>
                    <a:pt x="0" y="5959"/>
                    <a:pt x="182" y="6176"/>
                  </a:cubicBezTo>
                  <a:cubicBezTo>
                    <a:pt x="269" y="6307"/>
                    <a:pt x="408" y="6372"/>
                    <a:pt x="552" y="6372"/>
                  </a:cubicBezTo>
                  <a:cubicBezTo>
                    <a:pt x="648" y="6372"/>
                    <a:pt x="747" y="6343"/>
                    <a:pt x="834" y="6285"/>
                  </a:cubicBezTo>
                  <a:cubicBezTo>
                    <a:pt x="2826" y="4872"/>
                    <a:pt x="4963" y="2735"/>
                    <a:pt x="6774" y="816"/>
                  </a:cubicBezTo>
                  <a:cubicBezTo>
                    <a:pt x="6991" y="635"/>
                    <a:pt x="6991" y="345"/>
                    <a:pt x="6774" y="164"/>
                  </a:cubicBezTo>
                  <a:cubicBezTo>
                    <a:pt x="6683" y="55"/>
                    <a:pt x="6566" y="1"/>
                    <a:pt x="6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32;p47">
              <a:extLst>
                <a:ext uri="{FF2B5EF4-FFF2-40B4-BE49-F238E27FC236}">
                  <a16:creationId xmlns:a16="http://schemas.microsoft.com/office/drawing/2014/main" id="{69D29DF3-31D5-492B-9580-6C0ED391979A}"/>
                </a:ext>
              </a:extLst>
            </p:cNvPr>
            <p:cNvSpPr/>
            <p:nvPr/>
          </p:nvSpPr>
          <p:spPr>
            <a:xfrm>
              <a:off x="5519563" y="1088423"/>
              <a:ext cx="44476" cy="37346"/>
            </a:xfrm>
            <a:custGeom>
              <a:avLst/>
              <a:gdLst/>
              <a:ahLst/>
              <a:cxnLst/>
              <a:rect l="l" t="t" r="r" b="b"/>
              <a:pathLst>
                <a:path w="2851" h="2394" extrusionOk="0">
                  <a:moveTo>
                    <a:pt x="2320" y="0"/>
                  </a:moveTo>
                  <a:cubicBezTo>
                    <a:pt x="2232" y="0"/>
                    <a:pt x="2141" y="24"/>
                    <a:pt x="2054" y="74"/>
                  </a:cubicBezTo>
                  <a:cubicBezTo>
                    <a:pt x="1366" y="472"/>
                    <a:pt x="786" y="980"/>
                    <a:pt x="315" y="1595"/>
                  </a:cubicBezTo>
                  <a:cubicBezTo>
                    <a:pt x="0" y="1910"/>
                    <a:pt x="226" y="2394"/>
                    <a:pt x="634" y="2394"/>
                  </a:cubicBezTo>
                  <a:cubicBezTo>
                    <a:pt x="648" y="2394"/>
                    <a:pt x="663" y="2393"/>
                    <a:pt x="677" y="2392"/>
                  </a:cubicBezTo>
                  <a:cubicBezTo>
                    <a:pt x="822" y="2356"/>
                    <a:pt x="931" y="2320"/>
                    <a:pt x="1040" y="2211"/>
                  </a:cubicBezTo>
                  <a:cubicBezTo>
                    <a:pt x="1438" y="1668"/>
                    <a:pt x="1945" y="1233"/>
                    <a:pt x="2525" y="907"/>
                  </a:cubicBezTo>
                  <a:cubicBezTo>
                    <a:pt x="2778" y="798"/>
                    <a:pt x="2851" y="472"/>
                    <a:pt x="2742" y="255"/>
                  </a:cubicBezTo>
                  <a:cubicBezTo>
                    <a:pt x="2647" y="89"/>
                    <a:pt x="2489" y="0"/>
                    <a:pt x="2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33;p47">
              <a:extLst>
                <a:ext uri="{FF2B5EF4-FFF2-40B4-BE49-F238E27FC236}">
                  <a16:creationId xmlns:a16="http://schemas.microsoft.com/office/drawing/2014/main" id="{3EBF230B-4C84-4D5D-B237-9A60216F1783}"/>
                </a:ext>
              </a:extLst>
            </p:cNvPr>
            <p:cNvSpPr/>
            <p:nvPr/>
          </p:nvSpPr>
          <p:spPr>
            <a:xfrm>
              <a:off x="5895148" y="2207801"/>
              <a:ext cx="92118" cy="88171"/>
            </a:xfrm>
            <a:custGeom>
              <a:avLst/>
              <a:gdLst/>
              <a:ahLst/>
              <a:cxnLst/>
              <a:rect l="l" t="t" r="r" b="b"/>
              <a:pathLst>
                <a:path w="5905" h="5652" extrusionOk="0">
                  <a:moveTo>
                    <a:pt x="5253" y="1"/>
                  </a:moveTo>
                  <a:cubicBezTo>
                    <a:pt x="3912" y="1"/>
                    <a:pt x="797" y="3913"/>
                    <a:pt x="182" y="4927"/>
                  </a:cubicBezTo>
                  <a:cubicBezTo>
                    <a:pt x="0" y="5144"/>
                    <a:pt x="73" y="5434"/>
                    <a:pt x="326" y="5579"/>
                  </a:cubicBezTo>
                  <a:cubicBezTo>
                    <a:pt x="399" y="5615"/>
                    <a:pt x="471" y="5651"/>
                    <a:pt x="544" y="5651"/>
                  </a:cubicBezTo>
                  <a:cubicBezTo>
                    <a:pt x="725" y="5651"/>
                    <a:pt x="870" y="5579"/>
                    <a:pt x="942" y="5434"/>
                  </a:cubicBezTo>
                  <a:cubicBezTo>
                    <a:pt x="1956" y="3840"/>
                    <a:pt x="4637" y="979"/>
                    <a:pt x="5253" y="943"/>
                  </a:cubicBezTo>
                  <a:cubicBezTo>
                    <a:pt x="5904" y="943"/>
                    <a:pt x="5904" y="1"/>
                    <a:pt x="52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34;p47">
              <a:extLst>
                <a:ext uri="{FF2B5EF4-FFF2-40B4-BE49-F238E27FC236}">
                  <a16:creationId xmlns:a16="http://schemas.microsoft.com/office/drawing/2014/main" id="{7D54C005-136F-4D1F-AFA0-00130D08B8CE}"/>
                </a:ext>
              </a:extLst>
            </p:cNvPr>
            <p:cNvSpPr/>
            <p:nvPr/>
          </p:nvSpPr>
          <p:spPr>
            <a:xfrm>
              <a:off x="5972555" y="2200578"/>
              <a:ext cx="66768" cy="62618"/>
            </a:xfrm>
            <a:custGeom>
              <a:avLst/>
              <a:gdLst/>
              <a:ahLst/>
              <a:cxnLst/>
              <a:rect l="l" t="t" r="r" b="b"/>
              <a:pathLst>
                <a:path w="4280" h="4014" extrusionOk="0">
                  <a:moveTo>
                    <a:pt x="3613" y="0"/>
                  </a:moveTo>
                  <a:cubicBezTo>
                    <a:pt x="3490" y="0"/>
                    <a:pt x="3364" y="51"/>
                    <a:pt x="3261" y="174"/>
                  </a:cubicBezTo>
                  <a:cubicBezTo>
                    <a:pt x="2754" y="754"/>
                    <a:pt x="2210" y="1297"/>
                    <a:pt x="1631" y="1804"/>
                  </a:cubicBezTo>
                  <a:cubicBezTo>
                    <a:pt x="1160" y="2239"/>
                    <a:pt x="653" y="2710"/>
                    <a:pt x="182" y="3217"/>
                  </a:cubicBezTo>
                  <a:cubicBezTo>
                    <a:pt x="1" y="3398"/>
                    <a:pt x="37" y="3687"/>
                    <a:pt x="254" y="3869"/>
                  </a:cubicBezTo>
                  <a:cubicBezTo>
                    <a:pt x="327" y="3941"/>
                    <a:pt x="435" y="4013"/>
                    <a:pt x="544" y="4013"/>
                  </a:cubicBezTo>
                  <a:cubicBezTo>
                    <a:pt x="689" y="4013"/>
                    <a:pt x="798" y="3941"/>
                    <a:pt x="906" y="3832"/>
                  </a:cubicBezTo>
                  <a:cubicBezTo>
                    <a:pt x="1341" y="3398"/>
                    <a:pt x="1812" y="2927"/>
                    <a:pt x="2283" y="2492"/>
                  </a:cubicBezTo>
                  <a:cubicBezTo>
                    <a:pt x="2898" y="1949"/>
                    <a:pt x="3442" y="1369"/>
                    <a:pt x="3985" y="790"/>
                  </a:cubicBezTo>
                  <a:cubicBezTo>
                    <a:pt x="4280" y="415"/>
                    <a:pt x="3960" y="0"/>
                    <a:pt x="3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35;p47">
              <a:extLst>
                <a:ext uri="{FF2B5EF4-FFF2-40B4-BE49-F238E27FC236}">
                  <a16:creationId xmlns:a16="http://schemas.microsoft.com/office/drawing/2014/main" id="{15EE45B1-68C4-426B-AEE0-330F14FF3F4C}"/>
                </a:ext>
              </a:extLst>
            </p:cNvPr>
            <p:cNvSpPr/>
            <p:nvPr/>
          </p:nvSpPr>
          <p:spPr>
            <a:xfrm>
              <a:off x="5653301" y="1253830"/>
              <a:ext cx="46348" cy="54990"/>
            </a:xfrm>
            <a:custGeom>
              <a:avLst/>
              <a:gdLst/>
              <a:ahLst/>
              <a:cxnLst/>
              <a:rect l="l" t="t" r="r" b="b"/>
              <a:pathLst>
                <a:path w="2971" h="3525" extrusionOk="0">
                  <a:moveTo>
                    <a:pt x="2423" y="1"/>
                  </a:moveTo>
                  <a:cubicBezTo>
                    <a:pt x="2312" y="1"/>
                    <a:pt x="2199" y="38"/>
                    <a:pt x="2102" y="120"/>
                  </a:cubicBezTo>
                  <a:cubicBezTo>
                    <a:pt x="1558" y="663"/>
                    <a:pt x="1087" y="1243"/>
                    <a:pt x="725" y="1931"/>
                  </a:cubicBezTo>
                  <a:cubicBezTo>
                    <a:pt x="544" y="2257"/>
                    <a:pt x="363" y="2547"/>
                    <a:pt x="182" y="2800"/>
                  </a:cubicBezTo>
                  <a:cubicBezTo>
                    <a:pt x="1" y="2981"/>
                    <a:pt x="37" y="3307"/>
                    <a:pt x="254" y="3452"/>
                  </a:cubicBezTo>
                  <a:cubicBezTo>
                    <a:pt x="327" y="3489"/>
                    <a:pt x="435" y="3525"/>
                    <a:pt x="544" y="3525"/>
                  </a:cubicBezTo>
                  <a:cubicBezTo>
                    <a:pt x="689" y="3525"/>
                    <a:pt x="834" y="3452"/>
                    <a:pt x="906" y="3344"/>
                  </a:cubicBezTo>
                  <a:cubicBezTo>
                    <a:pt x="1124" y="3054"/>
                    <a:pt x="1341" y="2764"/>
                    <a:pt x="1522" y="2402"/>
                  </a:cubicBezTo>
                  <a:cubicBezTo>
                    <a:pt x="1848" y="1822"/>
                    <a:pt x="2246" y="1315"/>
                    <a:pt x="2717" y="844"/>
                  </a:cubicBezTo>
                  <a:cubicBezTo>
                    <a:pt x="2935" y="663"/>
                    <a:pt x="2971" y="374"/>
                    <a:pt x="2790" y="156"/>
                  </a:cubicBezTo>
                  <a:cubicBezTo>
                    <a:pt x="2690" y="57"/>
                    <a:pt x="2558" y="1"/>
                    <a:pt x="2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36;p47">
              <a:extLst>
                <a:ext uri="{FF2B5EF4-FFF2-40B4-BE49-F238E27FC236}">
                  <a16:creationId xmlns:a16="http://schemas.microsoft.com/office/drawing/2014/main" id="{54898116-DDA2-472D-92FC-198C6E213256}"/>
                </a:ext>
              </a:extLst>
            </p:cNvPr>
            <p:cNvSpPr/>
            <p:nvPr/>
          </p:nvSpPr>
          <p:spPr>
            <a:xfrm>
              <a:off x="5717462" y="1246482"/>
              <a:ext cx="39406" cy="33056"/>
            </a:xfrm>
            <a:custGeom>
              <a:avLst/>
              <a:gdLst/>
              <a:ahLst/>
              <a:cxnLst/>
              <a:rect l="l" t="t" r="r" b="b"/>
              <a:pathLst>
                <a:path w="2526" h="2119" extrusionOk="0">
                  <a:moveTo>
                    <a:pt x="1813" y="0"/>
                  </a:moveTo>
                  <a:cubicBezTo>
                    <a:pt x="1710" y="0"/>
                    <a:pt x="1602" y="36"/>
                    <a:pt x="1502" y="120"/>
                  </a:cubicBezTo>
                  <a:cubicBezTo>
                    <a:pt x="1104" y="482"/>
                    <a:pt x="705" y="917"/>
                    <a:pt x="307" y="1315"/>
                  </a:cubicBezTo>
                  <a:cubicBezTo>
                    <a:pt x="1" y="1621"/>
                    <a:pt x="205" y="2119"/>
                    <a:pt x="591" y="2119"/>
                  </a:cubicBezTo>
                  <a:cubicBezTo>
                    <a:pt x="616" y="2119"/>
                    <a:pt x="642" y="2117"/>
                    <a:pt x="669" y="2112"/>
                  </a:cubicBezTo>
                  <a:cubicBezTo>
                    <a:pt x="778" y="2112"/>
                    <a:pt x="922" y="2076"/>
                    <a:pt x="995" y="1967"/>
                  </a:cubicBezTo>
                  <a:cubicBezTo>
                    <a:pt x="1357" y="1569"/>
                    <a:pt x="1756" y="1171"/>
                    <a:pt x="2154" y="808"/>
                  </a:cubicBezTo>
                  <a:cubicBezTo>
                    <a:pt x="2525" y="494"/>
                    <a:pt x="2199" y="0"/>
                    <a:pt x="1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37;p47">
              <a:extLst>
                <a:ext uri="{FF2B5EF4-FFF2-40B4-BE49-F238E27FC236}">
                  <a16:creationId xmlns:a16="http://schemas.microsoft.com/office/drawing/2014/main" id="{693F8B30-D9FD-43D4-919D-E654C8441C7F}"/>
                </a:ext>
              </a:extLst>
            </p:cNvPr>
            <p:cNvSpPr/>
            <p:nvPr/>
          </p:nvSpPr>
          <p:spPr>
            <a:xfrm>
              <a:off x="4952641" y="2273945"/>
              <a:ext cx="55505" cy="62150"/>
            </a:xfrm>
            <a:custGeom>
              <a:avLst/>
              <a:gdLst/>
              <a:ahLst/>
              <a:cxnLst/>
              <a:rect l="l" t="t" r="r" b="b"/>
              <a:pathLst>
                <a:path w="3558" h="3984" extrusionOk="0">
                  <a:moveTo>
                    <a:pt x="2894" y="0"/>
                  </a:moveTo>
                  <a:cubicBezTo>
                    <a:pt x="2786" y="0"/>
                    <a:pt x="2673" y="43"/>
                    <a:pt x="2572" y="144"/>
                  </a:cubicBezTo>
                  <a:cubicBezTo>
                    <a:pt x="1956" y="759"/>
                    <a:pt x="1377" y="1448"/>
                    <a:pt x="906" y="2172"/>
                  </a:cubicBezTo>
                  <a:cubicBezTo>
                    <a:pt x="688" y="2534"/>
                    <a:pt x="435" y="2896"/>
                    <a:pt x="145" y="3222"/>
                  </a:cubicBezTo>
                  <a:cubicBezTo>
                    <a:pt x="0" y="3440"/>
                    <a:pt x="36" y="3729"/>
                    <a:pt x="254" y="3911"/>
                  </a:cubicBezTo>
                  <a:cubicBezTo>
                    <a:pt x="326" y="3947"/>
                    <a:pt x="435" y="3983"/>
                    <a:pt x="544" y="3983"/>
                  </a:cubicBezTo>
                  <a:cubicBezTo>
                    <a:pt x="688" y="3983"/>
                    <a:pt x="797" y="3947"/>
                    <a:pt x="906" y="3802"/>
                  </a:cubicBezTo>
                  <a:cubicBezTo>
                    <a:pt x="1196" y="3476"/>
                    <a:pt x="1449" y="3077"/>
                    <a:pt x="1703" y="2715"/>
                  </a:cubicBezTo>
                  <a:cubicBezTo>
                    <a:pt x="2137" y="2027"/>
                    <a:pt x="2644" y="1411"/>
                    <a:pt x="3224" y="796"/>
                  </a:cubicBezTo>
                  <a:cubicBezTo>
                    <a:pt x="3558" y="462"/>
                    <a:pt x="3251" y="0"/>
                    <a:pt x="2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38;p47">
              <a:extLst>
                <a:ext uri="{FF2B5EF4-FFF2-40B4-BE49-F238E27FC236}">
                  <a16:creationId xmlns:a16="http://schemas.microsoft.com/office/drawing/2014/main" id="{A9234540-4D75-43F0-BB79-C0AF35FF84E6}"/>
                </a:ext>
              </a:extLst>
            </p:cNvPr>
            <p:cNvSpPr/>
            <p:nvPr/>
          </p:nvSpPr>
          <p:spPr>
            <a:xfrm>
              <a:off x="5373026" y="960737"/>
              <a:ext cx="280285" cy="323794"/>
            </a:xfrm>
            <a:custGeom>
              <a:avLst/>
              <a:gdLst/>
              <a:ahLst/>
              <a:cxnLst/>
              <a:rect l="l" t="t" r="r" b="b"/>
              <a:pathLst>
                <a:path w="17967" h="20756" extrusionOk="0">
                  <a:moveTo>
                    <a:pt x="8175" y="6081"/>
                  </a:moveTo>
                  <a:cubicBezTo>
                    <a:pt x="8318" y="6081"/>
                    <a:pt x="8465" y="6155"/>
                    <a:pt x="8549" y="6303"/>
                  </a:cubicBezTo>
                  <a:cubicBezTo>
                    <a:pt x="8694" y="6484"/>
                    <a:pt x="8658" y="6810"/>
                    <a:pt x="8440" y="6955"/>
                  </a:cubicBezTo>
                  <a:cubicBezTo>
                    <a:pt x="7970" y="7281"/>
                    <a:pt x="7535" y="7643"/>
                    <a:pt x="7064" y="8005"/>
                  </a:cubicBezTo>
                  <a:cubicBezTo>
                    <a:pt x="6738" y="8295"/>
                    <a:pt x="6412" y="8585"/>
                    <a:pt x="6086" y="8802"/>
                  </a:cubicBezTo>
                  <a:cubicBezTo>
                    <a:pt x="5977" y="8875"/>
                    <a:pt x="5905" y="8911"/>
                    <a:pt x="5796" y="8911"/>
                  </a:cubicBezTo>
                  <a:cubicBezTo>
                    <a:pt x="5651" y="8911"/>
                    <a:pt x="5507" y="8839"/>
                    <a:pt x="5398" y="8730"/>
                  </a:cubicBezTo>
                  <a:cubicBezTo>
                    <a:pt x="5253" y="8513"/>
                    <a:pt x="5289" y="8223"/>
                    <a:pt x="5507" y="8078"/>
                  </a:cubicBezTo>
                  <a:cubicBezTo>
                    <a:pt x="5833" y="7824"/>
                    <a:pt x="6159" y="7571"/>
                    <a:pt x="6485" y="7281"/>
                  </a:cubicBezTo>
                  <a:cubicBezTo>
                    <a:pt x="6955" y="6919"/>
                    <a:pt x="7390" y="6520"/>
                    <a:pt x="7897" y="6194"/>
                  </a:cubicBezTo>
                  <a:cubicBezTo>
                    <a:pt x="7973" y="6119"/>
                    <a:pt x="8073" y="6081"/>
                    <a:pt x="8175" y="6081"/>
                  </a:cubicBezTo>
                  <a:close/>
                  <a:moveTo>
                    <a:pt x="11674" y="8193"/>
                  </a:moveTo>
                  <a:cubicBezTo>
                    <a:pt x="11847" y="8193"/>
                    <a:pt x="12024" y="8291"/>
                    <a:pt x="12099" y="8440"/>
                  </a:cubicBezTo>
                  <a:cubicBezTo>
                    <a:pt x="12244" y="8657"/>
                    <a:pt x="12135" y="8983"/>
                    <a:pt x="11918" y="9092"/>
                  </a:cubicBezTo>
                  <a:cubicBezTo>
                    <a:pt x="11338" y="9418"/>
                    <a:pt x="10831" y="9853"/>
                    <a:pt x="10396" y="10396"/>
                  </a:cubicBezTo>
                  <a:cubicBezTo>
                    <a:pt x="10324" y="10505"/>
                    <a:pt x="10179" y="10541"/>
                    <a:pt x="10034" y="10577"/>
                  </a:cubicBezTo>
                  <a:cubicBezTo>
                    <a:pt x="10019" y="10578"/>
                    <a:pt x="10005" y="10579"/>
                    <a:pt x="9991" y="10579"/>
                  </a:cubicBezTo>
                  <a:cubicBezTo>
                    <a:pt x="9585" y="10579"/>
                    <a:pt x="9392" y="10095"/>
                    <a:pt x="9672" y="9780"/>
                  </a:cubicBezTo>
                  <a:cubicBezTo>
                    <a:pt x="10179" y="9165"/>
                    <a:pt x="10759" y="8657"/>
                    <a:pt x="11447" y="8259"/>
                  </a:cubicBezTo>
                  <a:cubicBezTo>
                    <a:pt x="11515" y="8214"/>
                    <a:pt x="11594" y="8193"/>
                    <a:pt x="11674" y="8193"/>
                  </a:cubicBezTo>
                  <a:close/>
                  <a:moveTo>
                    <a:pt x="11447" y="5624"/>
                  </a:moveTo>
                  <a:cubicBezTo>
                    <a:pt x="11565" y="5624"/>
                    <a:pt x="11682" y="5669"/>
                    <a:pt x="11773" y="5760"/>
                  </a:cubicBezTo>
                  <a:cubicBezTo>
                    <a:pt x="11954" y="5941"/>
                    <a:pt x="11954" y="6267"/>
                    <a:pt x="11773" y="6448"/>
                  </a:cubicBezTo>
                  <a:cubicBezTo>
                    <a:pt x="9926" y="8331"/>
                    <a:pt x="7789" y="10468"/>
                    <a:pt x="5833" y="11881"/>
                  </a:cubicBezTo>
                  <a:cubicBezTo>
                    <a:pt x="5748" y="11952"/>
                    <a:pt x="5652" y="11984"/>
                    <a:pt x="5558" y="11984"/>
                  </a:cubicBezTo>
                  <a:cubicBezTo>
                    <a:pt x="5411" y="11984"/>
                    <a:pt x="5269" y="11905"/>
                    <a:pt x="5181" y="11772"/>
                  </a:cubicBezTo>
                  <a:cubicBezTo>
                    <a:pt x="4999" y="11591"/>
                    <a:pt x="5072" y="11265"/>
                    <a:pt x="5289" y="11120"/>
                  </a:cubicBezTo>
                  <a:cubicBezTo>
                    <a:pt x="7209" y="9744"/>
                    <a:pt x="9310" y="7643"/>
                    <a:pt x="11121" y="5760"/>
                  </a:cubicBezTo>
                  <a:cubicBezTo>
                    <a:pt x="11211" y="5669"/>
                    <a:pt x="11329" y="5624"/>
                    <a:pt x="11447" y="5624"/>
                  </a:cubicBezTo>
                  <a:close/>
                  <a:moveTo>
                    <a:pt x="6412" y="1"/>
                  </a:moveTo>
                  <a:cubicBezTo>
                    <a:pt x="6303" y="37"/>
                    <a:pt x="6195" y="73"/>
                    <a:pt x="6122" y="145"/>
                  </a:cubicBezTo>
                  <a:cubicBezTo>
                    <a:pt x="5398" y="580"/>
                    <a:pt x="4746" y="1123"/>
                    <a:pt x="4166" y="1739"/>
                  </a:cubicBezTo>
                  <a:cubicBezTo>
                    <a:pt x="4070" y="1836"/>
                    <a:pt x="3941" y="1884"/>
                    <a:pt x="3812" y="1884"/>
                  </a:cubicBezTo>
                  <a:cubicBezTo>
                    <a:pt x="3748" y="1884"/>
                    <a:pt x="3683" y="1872"/>
                    <a:pt x="3623" y="1848"/>
                  </a:cubicBezTo>
                  <a:lnTo>
                    <a:pt x="1921" y="1051"/>
                  </a:lnTo>
                  <a:cubicBezTo>
                    <a:pt x="762" y="6991"/>
                    <a:pt x="146" y="13040"/>
                    <a:pt x="1" y="19089"/>
                  </a:cubicBezTo>
                  <a:lnTo>
                    <a:pt x="870" y="18437"/>
                  </a:lnTo>
                  <a:cubicBezTo>
                    <a:pt x="946" y="18377"/>
                    <a:pt x="1040" y="18348"/>
                    <a:pt x="1135" y="18348"/>
                  </a:cubicBezTo>
                  <a:cubicBezTo>
                    <a:pt x="1268" y="18348"/>
                    <a:pt x="1402" y="18404"/>
                    <a:pt x="1486" y="18510"/>
                  </a:cubicBezTo>
                  <a:cubicBezTo>
                    <a:pt x="2138" y="19198"/>
                    <a:pt x="2899" y="19850"/>
                    <a:pt x="3659" y="20393"/>
                  </a:cubicBezTo>
                  <a:lnTo>
                    <a:pt x="6340" y="19270"/>
                  </a:lnTo>
                  <a:cubicBezTo>
                    <a:pt x="6847" y="19017"/>
                    <a:pt x="7426" y="18836"/>
                    <a:pt x="8042" y="18799"/>
                  </a:cubicBezTo>
                  <a:cubicBezTo>
                    <a:pt x="8223" y="18799"/>
                    <a:pt x="8440" y="18836"/>
                    <a:pt x="8622" y="18908"/>
                  </a:cubicBezTo>
                  <a:cubicBezTo>
                    <a:pt x="9165" y="19089"/>
                    <a:pt x="9636" y="19451"/>
                    <a:pt x="9926" y="19958"/>
                  </a:cubicBezTo>
                  <a:lnTo>
                    <a:pt x="10034" y="20140"/>
                  </a:lnTo>
                  <a:cubicBezTo>
                    <a:pt x="10201" y="20474"/>
                    <a:pt x="10537" y="20652"/>
                    <a:pt x="10875" y="20652"/>
                  </a:cubicBezTo>
                  <a:cubicBezTo>
                    <a:pt x="11123" y="20652"/>
                    <a:pt x="11372" y="20556"/>
                    <a:pt x="11556" y="20357"/>
                  </a:cubicBezTo>
                  <a:lnTo>
                    <a:pt x="12497" y="19524"/>
                  </a:lnTo>
                  <a:cubicBezTo>
                    <a:pt x="12678" y="19343"/>
                    <a:pt x="12932" y="19234"/>
                    <a:pt x="13222" y="19198"/>
                  </a:cubicBezTo>
                  <a:lnTo>
                    <a:pt x="13258" y="19198"/>
                  </a:lnTo>
                  <a:cubicBezTo>
                    <a:pt x="13548" y="19198"/>
                    <a:pt x="13801" y="19306"/>
                    <a:pt x="14019" y="19451"/>
                  </a:cubicBezTo>
                  <a:cubicBezTo>
                    <a:pt x="14598" y="19850"/>
                    <a:pt x="15178" y="20284"/>
                    <a:pt x="15721" y="20755"/>
                  </a:cubicBezTo>
                  <a:cubicBezTo>
                    <a:pt x="16989" y="17133"/>
                    <a:pt x="17134" y="13294"/>
                    <a:pt x="17278" y="9599"/>
                  </a:cubicBezTo>
                  <a:cubicBezTo>
                    <a:pt x="17315" y="6919"/>
                    <a:pt x="17532" y="4238"/>
                    <a:pt x="17967" y="1594"/>
                  </a:cubicBezTo>
                  <a:lnTo>
                    <a:pt x="17967" y="1594"/>
                  </a:lnTo>
                  <a:lnTo>
                    <a:pt x="14924" y="2826"/>
                  </a:lnTo>
                  <a:cubicBezTo>
                    <a:pt x="14867" y="2854"/>
                    <a:pt x="14806" y="2868"/>
                    <a:pt x="14743" y="2868"/>
                  </a:cubicBezTo>
                  <a:cubicBezTo>
                    <a:pt x="14568" y="2868"/>
                    <a:pt x="14389" y="2760"/>
                    <a:pt x="14308" y="2572"/>
                  </a:cubicBezTo>
                  <a:cubicBezTo>
                    <a:pt x="14055" y="1993"/>
                    <a:pt x="13620" y="1522"/>
                    <a:pt x="13077" y="1160"/>
                  </a:cubicBezTo>
                  <a:cubicBezTo>
                    <a:pt x="12932" y="1015"/>
                    <a:pt x="12715" y="942"/>
                    <a:pt x="12461" y="906"/>
                  </a:cubicBezTo>
                  <a:cubicBezTo>
                    <a:pt x="12280" y="942"/>
                    <a:pt x="12099" y="979"/>
                    <a:pt x="11954" y="1051"/>
                  </a:cubicBezTo>
                  <a:cubicBezTo>
                    <a:pt x="11121" y="1413"/>
                    <a:pt x="10360" y="1775"/>
                    <a:pt x="9600" y="2210"/>
                  </a:cubicBezTo>
                  <a:cubicBezTo>
                    <a:pt x="9532" y="2251"/>
                    <a:pt x="9454" y="2271"/>
                    <a:pt x="9375" y="2271"/>
                  </a:cubicBezTo>
                  <a:cubicBezTo>
                    <a:pt x="9244" y="2271"/>
                    <a:pt x="9111" y="2215"/>
                    <a:pt x="9020" y="2101"/>
                  </a:cubicBezTo>
                  <a:cubicBezTo>
                    <a:pt x="8332" y="1413"/>
                    <a:pt x="7535" y="761"/>
                    <a:pt x="6702" y="145"/>
                  </a:cubicBezTo>
                  <a:cubicBezTo>
                    <a:pt x="6629" y="73"/>
                    <a:pt x="6521" y="37"/>
                    <a:pt x="6412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/>
                <a:t> </a:t>
              </a:r>
              <a:endParaRPr dirty="0"/>
            </a:p>
          </p:txBody>
        </p:sp>
      </p:grp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829981C4-4270-4AF1-9FE7-30C9DD50E429}"/>
              </a:ext>
            </a:extLst>
          </p:cNvPr>
          <p:cNvSpPr/>
          <p:nvPr/>
        </p:nvSpPr>
        <p:spPr>
          <a:xfrm>
            <a:off x="88423" y="1708891"/>
            <a:ext cx="2215297" cy="1133012"/>
          </a:xfrm>
          <a:prstGeom prst="cloudCallou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Thought Bubble: Cloud 67">
            <a:extLst>
              <a:ext uri="{FF2B5EF4-FFF2-40B4-BE49-F238E27FC236}">
                <a16:creationId xmlns:a16="http://schemas.microsoft.com/office/drawing/2014/main" id="{5425408D-CAF1-4754-B582-1C156441F918}"/>
              </a:ext>
            </a:extLst>
          </p:cNvPr>
          <p:cNvSpPr/>
          <p:nvPr/>
        </p:nvSpPr>
        <p:spPr>
          <a:xfrm>
            <a:off x="7002567" y="1708891"/>
            <a:ext cx="1950048" cy="1133012"/>
          </a:xfrm>
          <a:prstGeom prst="cloudCallou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hought Bubble: Cloud 68">
            <a:extLst>
              <a:ext uri="{FF2B5EF4-FFF2-40B4-BE49-F238E27FC236}">
                <a16:creationId xmlns:a16="http://schemas.microsoft.com/office/drawing/2014/main" id="{0547DE84-7922-4AFC-B4EE-33D7D17BEDF3}"/>
              </a:ext>
            </a:extLst>
          </p:cNvPr>
          <p:cNvSpPr/>
          <p:nvPr/>
        </p:nvSpPr>
        <p:spPr>
          <a:xfrm>
            <a:off x="4899526" y="1723917"/>
            <a:ext cx="2027963" cy="1133012"/>
          </a:xfrm>
          <a:prstGeom prst="cloudCallou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hought Bubble: Cloud 69">
            <a:extLst>
              <a:ext uri="{FF2B5EF4-FFF2-40B4-BE49-F238E27FC236}">
                <a16:creationId xmlns:a16="http://schemas.microsoft.com/office/drawing/2014/main" id="{AD480563-40F0-4D1E-80A8-35A2F6AB5A10}"/>
              </a:ext>
            </a:extLst>
          </p:cNvPr>
          <p:cNvSpPr/>
          <p:nvPr/>
        </p:nvSpPr>
        <p:spPr>
          <a:xfrm>
            <a:off x="2463651" y="1687897"/>
            <a:ext cx="2215297" cy="1133012"/>
          </a:xfrm>
          <a:prstGeom prst="cloudCallou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0315E9-4D5D-40F1-A93B-BBD403B0EF8D}"/>
              </a:ext>
            </a:extLst>
          </p:cNvPr>
          <p:cNvSpPr/>
          <p:nvPr/>
        </p:nvSpPr>
        <p:spPr>
          <a:xfrm>
            <a:off x="237118" y="1983355"/>
            <a:ext cx="18723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attendance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AB19A15-DFB9-4EA1-8C22-7532C22579DC}"/>
              </a:ext>
            </a:extLst>
          </p:cNvPr>
          <p:cNvSpPr/>
          <p:nvPr/>
        </p:nvSpPr>
        <p:spPr>
          <a:xfrm>
            <a:off x="2679420" y="2010154"/>
            <a:ext cx="18723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behaviour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E25116-849E-4A81-BD9D-6E34ECA56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874" y="3026652"/>
            <a:ext cx="1446454" cy="8057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DC01F7-D15C-4D1B-99AB-D4B48964D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080" y="4017932"/>
            <a:ext cx="691770" cy="7367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68DE1F-6DFC-4C73-B647-AD84E08F9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309" y="4000998"/>
            <a:ext cx="630725" cy="753693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4489653F-DD01-4B1F-8CA1-32E620A07E12}"/>
              </a:ext>
            </a:extLst>
          </p:cNvPr>
          <p:cNvSpPr/>
          <p:nvPr/>
        </p:nvSpPr>
        <p:spPr>
          <a:xfrm>
            <a:off x="4904084" y="2029663"/>
            <a:ext cx="18723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9ACBE8F-5D0E-4160-968E-09DA67355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23" y="3026652"/>
            <a:ext cx="1215115" cy="1069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693307-7616-43A4-BACD-AF9F81FB44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7888" y="3750710"/>
            <a:ext cx="1040830" cy="96134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A54DE075-81CF-44D0-BF89-4B46D47C9C06}"/>
              </a:ext>
            </a:extLst>
          </p:cNvPr>
          <p:cNvSpPr/>
          <p:nvPr/>
        </p:nvSpPr>
        <p:spPr>
          <a:xfrm>
            <a:off x="4977308" y="2033409"/>
            <a:ext cx="18723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messenger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031D8E9-3C77-4157-BCAE-DCB19D8D68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9453" y="3067570"/>
            <a:ext cx="1343025" cy="5545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A8B021-58AD-495E-9FE3-7C4EDCD5A0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0742" y="3706155"/>
            <a:ext cx="1391101" cy="847893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FBD3A7FA-10D2-4BA5-A942-BE7164CCA755}"/>
              </a:ext>
            </a:extLst>
          </p:cNvPr>
          <p:cNvSpPr/>
          <p:nvPr/>
        </p:nvSpPr>
        <p:spPr>
          <a:xfrm>
            <a:off x="7015639" y="2007746"/>
            <a:ext cx="187239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echnica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l issues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382FD071-0D32-4215-85F2-42C8AECA62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1994" y="3488847"/>
            <a:ext cx="745041" cy="102430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B3E26D6-5BE0-403B-BB96-2AB721FEE9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7515" y="3030149"/>
            <a:ext cx="993297" cy="1062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ttendance Update | Ranikhet Academy">
            <a:extLst>
              <a:ext uri="{FF2B5EF4-FFF2-40B4-BE49-F238E27FC236}">
                <a16:creationId xmlns:a16="http://schemas.microsoft.com/office/drawing/2014/main" id="{9B32D397-1C37-44DB-8D36-D0EC76D2A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93"/>
            <a:ext cx="2090737" cy="122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0A8C60-159E-4B98-8B7B-11AFC46AD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3" y="1724187"/>
            <a:ext cx="3918961" cy="2762088"/>
          </a:xfrm>
          <a:prstGeom prst="rect">
            <a:avLst/>
          </a:prstGeom>
        </p:spPr>
      </p:pic>
      <p:pic>
        <p:nvPicPr>
          <p:cNvPr id="6148" name="Picture 4" descr="Free Attendance Cliparts, Download Free Clip Art, Free Clip Art on Clipart  Library">
            <a:extLst>
              <a:ext uri="{FF2B5EF4-FFF2-40B4-BE49-F238E27FC236}">
                <a16:creationId xmlns:a16="http://schemas.microsoft.com/office/drawing/2014/main" id="{EE547DE4-DAC0-41AD-ACBB-9F1AAE2F1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286" y="0"/>
            <a:ext cx="2090738" cy="17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536362-BD79-414E-B53E-C4953F00C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300" y="0"/>
            <a:ext cx="2933700" cy="2466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502239-D261-43E1-9F9D-5D4A15B19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573" y="1488121"/>
            <a:ext cx="3396273" cy="3790950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60062307-9F68-4938-AC39-CFDCFED234D8}"/>
              </a:ext>
            </a:extLst>
          </p:cNvPr>
          <p:cNvSpPr/>
          <p:nvPr/>
        </p:nvSpPr>
        <p:spPr>
          <a:xfrm>
            <a:off x="4656573" y="142875"/>
            <a:ext cx="2001438" cy="1843088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It is considered as skipping if you do not complete the activities.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817887-8889-41AA-AB51-AEBB9C0DC2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7150" y="2907506"/>
            <a:ext cx="1464469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50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262A24-7F8B-4830-9DDA-19C13ED94261}"/>
              </a:ext>
            </a:extLst>
          </p:cNvPr>
          <p:cNvSpPr/>
          <p:nvPr/>
        </p:nvSpPr>
        <p:spPr>
          <a:xfrm>
            <a:off x="687063" y="74864"/>
            <a:ext cx="7363234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27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لسلامتك وسلامة الآخرين</a:t>
            </a:r>
          </a:p>
          <a:p>
            <a:pPr algn="ctr"/>
            <a:r>
              <a:rPr lang="en-US" sz="27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your safety and the safety of others:</a:t>
            </a:r>
            <a:endParaRPr lang="ar-SA" sz="27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33EF29CE-DDD0-4C81-B9EE-023B876CD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4" y="975110"/>
            <a:ext cx="2238375" cy="2188369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AF464A99-2356-4194-A0A3-7B6597911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555" y="1265193"/>
            <a:ext cx="1543050" cy="1239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08B389-AB5C-43B2-998A-2C593CB15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313" y="3163479"/>
            <a:ext cx="2366963" cy="1895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040121-EB71-4070-9D26-A615020FC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099" y="1051922"/>
            <a:ext cx="2776538" cy="1905000"/>
          </a:xfrm>
          <a:prstGeom prst="rect">
            <a:avLst/>
          </a:prstGeom>
        </p:spPr>
      </p:pic>
      <p:pic>
        <p:nvPicPr>
          <p:cNvPr id="12290" name="Picture 2" descr="sanitize">
            <a:extLst>
              <a:ext uri="{FF2B5EF4-FFF2-40B4-BE49-F238E27FC236}">
                <a16:creationId xmlns:a16="http://schemas.microsoft.com/office/drawing/2014/main" id="{BA6A95AC-B225-4C7C-A0E2-B55BFCBEF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04" y="3285547"/>
            <a:ext cx="2116527" cy="176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41844F-EE42-4AB8-985B-238D9BBFBC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180" y="3377814"/>
            <a:ext cx="2238375" cy="1765686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86B2823D-6D04-4E5D-8D3F-6AC54A8701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3980" y="896663"/>
            <a:ext cx="2238375" cy="20203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4C5480-7C31-4532-BED8-424DCA163079}"/>
              </a:ext>
            </a:extLst>
          </p:cNvPr>
          <p:cNvSpPr/>
          <p:nvPr/>
        </p:nvSpPr>
        <p:spPr>
          <a:xfrm>
            <a:off x="7562851" y="2575615"/>
            <a:ext cx="1350168" cy="775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Don’t leave home without a mask.</a:t>
            </a:r>
          </a:p>
        </p:txBody>
      </p:sp>
    </p:spTree>
    <p:extLst>
      <p:ext uri="{BB962C8B-B14F-4D97-AF65-F5344CB8AC3E}">
        <p14:creationId xmlns:p14="http://schemas.microsoft.com/office/powerpoint/2010/main" val="2894153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81DBBA68-07B3-4C95-AD83-0BA6741E4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869" y="-6312"/>
            <a:ext cx="91440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C73C9799-C7C6-48A4-8D23-65707D24A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307" y="244165"/>
            <a:ext cx="3688950" cy="312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C581F110-75EC-484D-84B6-257E26C7B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110" y="3555743"/>
            <a:ext cx="2317752" cy="185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>
            <a:extLst>
              <a:ext uri="{FF2B5EF4-FFF2-40B4-BE49-F238E27FC236}">
                <a16:creationId xmlns:a16="http://schemas.microsoft.com/office/drawing/2014/main" id="{14B321FC-406F-449B-9259-7B71DF6CC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6" y="3160276"/>
            <a:ext cx="1350169" cy="76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>
            <a:extLst>
              <a:ext uri="{FF2B5EF4-FFF2-40B4-BE49-F238E27FC236}">
                <a16:creationId xmlns:a16="http://schemas.microsoft.com/office/drawing/2014/main" id="{708878D6-EF7C-41E7-956B-4253C2203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043" y="3160276"/>
            <a:ext cx="713582" cy="3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B7AACA-D755-4269-AD97-105D5DBD8E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586" y="481186"/>
            <a:ext cx="2743200" cy="2515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A996C1-1A44-44D9-A88D-1ADE1524F2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475414"/>
            <a:ext cx="2743200" cy="2515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B6C192-9DEE-4AA5-815C-3B5C90AE0167}"/>
              </a:ext>
            </a:extLst>
          </p:cNvPr>
          <p:cNvSpPr/>
          <p:nvPr/>
        </p:nvSpPr>
        <p:spPr>
          <a:xfrm>
            <a:off x="6481916" y="5786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353A08"/>
                </a:solidFill>
                <a:latin typeface="Comic Sans MS" panose="030F0702030302020204" pitchFamily="66" charset="0"/>
              </a:rPr>
              <a:t>Unit  Dinosaurs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00457D-D9C3-45DD-BAE0-7FA05DCBD963}"/>
              </a:ext>
            </a:extLst>
          </p:cNvPr>
          <p:cNvSpPr/>
          <p:nvPr/>
        </p:nvSpPr>
        <p:spPr>
          <a:xfrm>
            <a:off x="6481916" y="88888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1" dirty="0">
              <a:latin typeface="Comic Sans MS" panose="030F0702030302020204" pitchFamily="66" charset="0"/>
            </a:endParaRPr>
          </a:p>
          <a:p>
            <a:r>
              <a:rPr lang="en-US" b="1" dirty="0">
                <a:latin typeface="Comic Sans MS" panose="030F0702030302020204" pitchFamily="66" charset="0"/>
              </a:rPr>
              <a:t>Lesson 10 Review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1" dirty="0">
                <a:latin typeface="Comic Sans MS" panose="030F0702030302020204" pitchFamily="66" charset="0"/>
              </a:rPr>
              <a:t> </a:t>
            </a:r>
            <a:br>
              <a:rPr lang="en-US" dirty="0"/>
            </a:br>
            <a:endParaRPr lang="en-US" dirty="0"/>
          </a:p>
        </p:txBody>
      </p:sp>
      <p:pic>
        <p:nvPicPr>
          <p:cNvPr id="10258" name="Picture 18">
            <a:extLst>
              <a:ext uri="{FF2B5EF4-FFF2-40B4-BE49-F238E27FC236}">
                <a16:creationId xmlns:a16="http://schemas.microsoft.com/office/drawing/2014/main" id="{F12BC3F4-B1AD-4CA7-9977-87542BB5A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38" y="1478126"/>
            <a:ext cx="2540793" cy="136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>
            <a:extLst>
              <a:ext uri="{FF2B5EF4-FFF2-40B4-BE49-F238E27FC236}">
                <a16:creationId xmlns:a16="http://schemas.microsoft.com/office/drawing/2014/main" id="{1F49BA4E-9936-44B5-91ED-56BA2CF39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290" y="1870730"/>
            <a:ext cx="208914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2" name="Picture 22" descr="Classroom Quotes In English">
            <a:extLst>
              <a:ext uri="{FF2B5EF4-FFF2-40B4-BE49-F238E27FC236}">
                <a16:creationId xmlns:a16="http://schemas.microsoft.com/office/drawing/2014/main" id="{84B1ED6A-49C8-4A49-8782-0014353D6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44" y="726519"/>
            <a:ext cx="1914525" cy="211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4" name="Picture 24">
            <a:extLst>
              <a:ext uri="{FF2B5EF4-FFF2-40B4-BE49-F238E27FC236}">
                <a16:creationId xmlns:a16="http://schemas.microsoft.com/office/drawing/2014/main" id="{63145D57-BD71-460C-AADD-7DE2CF325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700" y="3520341"/>
            <a:ext cx="978297" cy="180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E4C52F-541E-4303-9B31-ABEDAF7B13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50470" y="3130487"/>
            <a:ext cx="1457392" cy="1801349"/>
          </a:xfrm>
          <a:prstGeom prst="rect">
            <a:avLst/>
          </a:prstGeom>
        </p:spPr>
      </p:pic>
      <p:pic>
        <p:nvPicPr>
          <p:cNvPr id="10266" name="Picture 26">
            <a:extLst>
              <a:ext uri="{FF2B5EF4-FFF2-40B4-BE49-F238E27FC236}">
                <a16:creationId xmlns:a16="http://schemas.microsoft.com/office/drawing/2014/main" id="{9D9CC652-40F3-42D3-88B2-3D0619121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17" y="3304854"/>
            <a:ext cx="2743200" cy="191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Kahoot! | National Geographic Society">
            <a:extLst>
              <a:ext uri="{FF2B5EF4-FFF2-40B4-BE49-F238E27FC236}">
                <a16:creationId xmlns:a16="http://schemas.microsoft.com/office/drawing/2014/main" id="{D9068490-0220-4063-A2C8-ECC1F7D16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53" y="3365984"/>
            <a:ext cx="825910" cy="50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0" name="Picture 30" descr="Formative Assessment Teaching Tools | Nearpod">
            <a:extLst>
              <a:ext uri="{FF2B5EF4-FFF2-40B4-BE49-F238E27FC236}">
                <a16:creationId xmlns:a16="http://schemas.microsoft.com/office/drawing/2014/main" id="{A07E9C3F-92CC-441F-9EFC-346C561B6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771" y="3365984"/>
            <a:ext cx="825910" cy="48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2" name="Picture 32">
            <a:extLst>
              <a:ext uri="{FF2B5EF4-FFF2-40B4-BE49-F238E27FC236}">
                <a16:creationId xmlns:a16="http://schemas.microsoft.com/office/drawing/2014/main" id="{97D76B90-02DF-4542-A1EA-B471D67F1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61" y="3922706"/>
            <a:ext cx="825910" cy="51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4" name="Picture 34" descr="Sample Quizizz Quiz - Quizizz">
            <a:extLst>
              <a:ext uri="{FF2B5EF4-FFF2-40B4-BE49-F238E27FC236}">
                <a16:creationId xmlns:a16="http://schemas.microsoft.com/office/drawing/2014/main" id="{E86BEDE4-58CA-43C6-B294-6AEC67B7D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06" y="4494874"/>
            <a:ext cx="737294" cy="51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6" name="Picture 36" descr="Jigsaw Planet (@JigsawPlanet) | Twitter">
            <a:extLst>
              <a:ext uri="{FF2B5EF4-FFF2-40B4-BE49-F238E27FC236}">
                <a16:creationId xmlns:a16="http://schemas.microsoft.com/office/drawing/2014/main" id="{8F801467-5065-4CF8-9801-C84AB520E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998" y="4494873"/>
            <a:ext cx="715679" cy="51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DCF914-27EB-49F8-9C27-73949B6D19D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97197" y="3922705"/>
            <a:ext cx="784029" cy="5006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A0791E-64F5-4606-9E56-571800654A5A}"/>
              </a:ext>
            </a:extLst>
          </p:cNvPr>
          <p:cNvSpPr/>
          <p:nvPr/>
        </p:nvSpPr>
        <p:spPr>
          <a:xfrm>
            <a:off x="3873294" y="4173036"/>
            <a:ext cx="1791091" cy="44102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8FA00"/>
                </a:solidFill>
                <a:latin typeface="Comic Sans MS" panose="030F0702030302020204" pitchFamily="66" charset="0"/>
              </a:rPr>
              <a:t>Week 3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1A9DB7A-2FEB-4799-B66E-D3D1D410EDE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96503" y="1040337"/>
            <a:ext cx="2423958" cy="193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2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heme/theme1.xml><?xml version="1.0" encoding="utf-8"?>
<a:theme xmlns:a="http://schemas.openxmlformats.org/drawingml/2006/main" name="Bagot template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2008</TotalTime>
  <Words>465</Words>
  <Application>Microsoft Office PowerPoint</Application>
  <PresentationFormat>On-screen Show (16:9)</PresentationFormat>
  <Paragraphs>146</Paragraphs>
  <Slides>41</Slides>
  <Notes>20</Notes>
  <HiddenSlides>0</HiddenSlides>
  <MMClips>8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9" baseType="lpstr">
      <vt:lpstr>Catamaran</vt:lpstr>
      <vt:lpstr>Cavolini</vt:lpstr>
      <vt:lpstr>Roboto Condensed</vt:lpstr>
      <vt:lpstr>Calibri Light</vt:lpstr>
      <vt:lpstr>Comic Sans MS</vt:lpstr>
      <vt:lpstr>Bellota Text</vt:lpstr>
      <vt:lpstr>Calibri</vt:lpstr>
      <vt:lpstr>Bellota Text Light</vt:lpstr>
      <vt:lpstr>Broadway</vt:lpstr>
      <vt:lpstr>Red Hat Text</vt:lpstr>
      <vt:lpstr>Corbel</vt:lpstr>
      <vt:lpstr>Kalam</vt:lpstr>
      <vt:lpstr>Montserrat</vt:lpstr>
      <vt:lpstr>Catamaran Thin</vt:lpstr>
      <vt:lpstr>Londrina Solid</vt:lpstr>
      <vt:lpstr>Arial</vt:lpstr>
      <vt:lpstr>Bagot template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Classroom Helpers</vt:lpstr>
      <vt:lpstr>PowerPoint Presentation</vt:lpstr>
      <vt:lpstr>PowerPoint Presentation</vt:lpstr>
      <vt:lpstr>PowerPoint Presentation</vt:lpstr>
      <vt:lpstr>Page 19 </vt:lpstr>
      <vt:lpstr>PowerPoint Presentation</vt:lpstr>
      <vt:lpstr>PowerPoint Presentation</vt:lpstr>
      <vt:lpstr>PowerPoint Presentation</vt:lpstr>
      <vt:lpstr>Review of Unit 5 Vocabulary Words.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you remember the names of these dinosaurs? Choose your favourite one on Mentimeter? </vt:lpstr>
      <vt:lpstr>PowerPoint Presentation</vt:lpstr>
      <vt:lpstr>PowerPoint Presentation</vt:lpstr>
      <vt:lpstr>PowerPoint Presentation</vt:lpstr>
      <vt:lpstr>https://www.mentimeter.com/s/2595573cdb1a0b19c012203b8f9df4dd/dce2ca8f649d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فاطمة النقبي</dc:creator>
  <cp:lastModifiedBy>Meenoti Abraham</cp:lastModifiedBy>
  <cp:revision>87</cp:revision>
  <dcterms:modified xsi:type="dcterms:W3CDTF">2021-01-14T20:36:37Z</dcterms:modified>
</cp:coreProperties>
</file>