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7"/>
  </p:notesMasterIdLst>
  <p:sldIdLst>
    <p:sldId id="544" r:id="rId2"/>
    <p:sldId id="264" r:id="rId3"/>
    <p:sldId id="4032" r:id="rId4"/>
    <p:sldId id="3965" r:id="rId5"/>
    <p:sldId id="4036" r:id="rId6"/>
    <p:sldId id="4035" r:id="rId7"/>
    <p:sldId id="259" r:id="rId8"/>
    <p:sldId id="4038" r:id="rId9"/>
    <p:sldId id="256" r:id="rId10"/>
    <p:sldId id="257" r:id="rId11"/>
    <p:sldId id="261" r:id="rId12"/>
    <p:sldId id="4040" r:id="rId13"/>
    <p:sldId id="4043" r:id="rId14"/>
    <p:sldId id="4047" r:id="rId15"/>
    <p:sldId id="4042" r:id="rId16"/>
    <p:sldId id="4048" r:id="rId17"/>
    <p:sldId id="258" r:id="rId18"/>
    <p:sldId id="265" r:id="rId19"/>
    <p:sldId id="4049" r:id="rId20"/>
    <p:sldId id="4039" r:id="rId21"/>
    <p:sldId id="4056" r:id="rId22"/>
    <p:sldId id="4054" r:id="rId23"/>
    <p:sldId id="4050" r:id="rId24"/>
    <p:sldId id="4063" r:id="rId25"/>
    <p:sldId id="4058" r:id="rId26"/>
    <p:sldId id="4062" r:id="rId27"/>
    <p:sldId id="4065" r:id="rId28"/>
    <p:sldId id="4059" r:id="rId29"/>
    <p:sldId id="4060" r:id="rId30"/>
    <p:sldId id="4061" r:id="rId31"/>
    <p:sldId id="4052" r:id="rId32"/>
    <p:sldId id="4053" r:id="rId33"/>
    <p:sldId id="4066" r:id="rId34"/>
    <p:sldId id="4067" r:id="rId35"/>
    <p:sldId id="4068" r:id="rId36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38"/>
    </p:embeddedFont>
    <p:embeddedFont>
      <p:font typeface="Arabic Typesetting" panose="03020402040406030203" pitchFamily="66" charset="-78"/>
      <p:regular r:id="rId39"/>
    </p:embeddedFont>
    <p:embeddedFont>
      <p:font typeface="Arimo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priola" panose="020B0604020202020204" charset="0"/>
      <p:regular r:id="rId48"/>
    </p:embeddedFont>
    <p:embeddedFont>
      <p:font typeface="Fira Sans Extra Condensed Medium" panose="020B0604020202020204" charset="0"/>
      <p:regular r:id="rId49"/>
      <p:bold r:id="rId50"/>
      <p:italic r:id="rId51"/>
      <p:boldItalic r:id="rId52"/>
    </p:embeddedFont>
    <p:embeddedFont>
      <p:font typeface="Microsoft Sans Serif" panose="020B0604020202020204" pitchFamily="34" charset="0"/>
      <p:regular r:id="rId53"/>
    </p:embeddedFont>
    <p:embeddedFont>
      <p:font typeface="Microsoft Uighur" panose="02000000000000000000" pitchFamily="2" charset="-78"/>
      <p:regular r:id="rId54"/>
      <p:bold r:id="rId55"/>
    </p:embeddedFont>
    <p:embeddedFont>
      <p:font typeface="Patrick Hand" panose="020B060402020202020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41F6DA-E18F-432C-8F02-236DCED82FAA}" v="402" dt="2020-12-28T16:12:18.538"/>
  </p1510:revLst>
</p1510:revInfo>
</file>

<file path=ppt/tableStyles.xml><?xml version="1.0" encoding="utf-8"?>
<a:tblStyleLst xmlns:a="http://schemas.openxmlformats.org/drawingml/2006/main" def="{38E0855F-5D72-4D14-8331-53F44ABF4013}">
  <a:tblStyle styleId="{38E0855F-5D72-4D14-8331-53F44ABF40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eej Fawzat Anagrh" userId="3ef6c84e-ddbf-4131-a820-9d35c533672d" providerId="ADAL" clId="{6D41F6DA-E18F-432C-8F02-236DCED82FAA}"/>
    <pc:docChg chg="undo custSel mod addSld delSld modSld sldOrd delMainMaster">
      <pc:chgData name="Areej Fawzat Anagrh" userId="3ef6c84e-ddbf-4131-a820-9d35c533672d" providerId="ADAL" clId="{6D41F6DA-E18F-432C-8F02-236DCED82FAA}" dt="2020-12-28T16:12:28.019" v="1889" actId="47"/>
      <pc:docMkLst>
        <pc:docMk/>
      </pc:docMkLst>
      <pc:sldChg chg="addSp delSp modSp mod modAnim">
        <pc:chgData name="Areej Fawzat Anagrh" userId="3ef6c84e-ddbf-4131-a820-9d35c533672d" providerId="ADAL" clId="{6D41F6DA-E18F-432C-8F02-236DCED82FAA}" dt="2020-12-26T18:05:46.055" v="1860" actId="20577"/>
        <pc:sldMkLst>
          <pc:docMk/>
          <pc:sldMk cId="0" sldId="256"/>
        </pc:sldMkLst>
        <pc:spChg chg="add del mod">
          <ac:chgData name="Areej Fawzat Anagrh" userId="3ef6c84e-ddbf-4131-a820-9d35c533672d" providerId="ADAL" clId="{6D41F6DA-E18F-432C-8F02-236DCED82FAA}" dt="2020-12-26T15:47:52.891" v="26" actId="478"/>
          <ac:spMkLst>
            <pc:docMk/>
            <pc:sldMk cId="0" sldId="256"/>
            <ac:spMk id="3" creationId="{9442311F-0B91-42C6-8D76-64197EBEDC90}"/>
          </ac:spMkLst>
        </pc:spChg>
        <pc:spChg chg="add del mod">
          <ac:chgData name="Areej Fawzat Anagrh" userId="3ef6c84e-ddbf-4131-a820-9d35c533672d" providerId="ADAL" clId="{6D41F6DA-E18F-432C-8F02-236DCED82FAA}" dt="2020-12-26T17:51:11.928" v="1582" actId="478"/>
          <ac:spMkLst>
            <pc:docMk/>
            <pc:sldMk cId="0" sldId="256"/>
            <ac:spMk id="4" creationId="{D7474B19-C784-4949-9012-04121DE2807C}"/>
          </ac:spMkLst>
        </pc:spChg>
        <pc:spChg chg="mod">
          <ac:chgData name="Areej Fawzat Anagrh" userId="3ef6c84e-ddbf-4131-a820-9d35c533672d" providerId="ADAL" clId="{6D41F6DA-E18F-432C-8F02-236DCED82FAA}" dt="2020-12-26T17:51:29.645" v="1585"/>
          <ac:spMkLst>
            <pc:docMk/>
            <pc:sldMk cId="0" sldId="256"/>
            <ac:spMk id="9" creationId="{B183481B-90DE-485C-BAB7-CDE1C91B8571}"/>
          </ac:spMkLst>
        </pc:spChg>
        <pc:spChg chg="mod">
          <ac:chgData name="Areej Fawzat Anagrh" userId="3ef6c84e-ddbf-4131-a820-9d35c533672d" providerId="ADAL" clId="{6D41F6DA-E18F-432C-8F02-236DCED82FAA}" dt="2020-12-26T17:51:29.645" v="1585"/>
          <ac:spMkLst>
            <pc:docMk/>
            <pc:sldMk cId="0" sldId="256"/>
            <ac:spMk id="10" creationId="{6C8F60F4-DB05-4AD9-B753-C3B8A8A4528F}"/>
          </ac:spMkLst>
        </pc:spChg>
        <pc:spChg chg="add mod">
          <ac:chgData name="Areej Fawzat Anagrh" userId="3ef6c84e-ddbf-4131-a820-9d35c533672d" providerId="ADAL" clId="{6D41F6DA-E18F-432C-8F02-236DCED82FAA}" dt="2020-12-26T18:05:46.055" v="1860" actId="20577"/>
          <ac:spMkLst>
            <pc:docMk/>
            <pc:sldMk cId="0" sldId="256"/>
            <ac:spMk id="11" creationId="{A32E78BC-DC42-40C8-9162-B3C33341FC46}"/>
          </ac:spMkLst>
        </pc:spChg>
        <pc:spChg chg="del mod">
          <ac:chgData name="Areej Fawzat Anagrh" userId="3ef6c84e-ddbf-4131-a820-9d35c533672d" providerId="ADAL" clId="{6D41F6DA-E18F-432C-8F02-236DCED82FAA}" dt="2020-12-26T17:53:10.060" v="1660" actId="478"/>
          <ac:spMkLst>
            <pc:docMk/>
            <pc:sldMk cId="0" sldId="256"/>
            <ac:spMk id="13" creationId="{D57A6EF5-3C80-4D76-995D-CAF81E83E415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18" creationId="{FE8091C9-4B08-4BC3-9167-BFA018A3553C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19" creationId="{E79B48E2-1928-4538-8ECC-2F7A4296A141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0" creationId="{7068FEDB-71A9-44BE-880A-64E3D17C55E9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1" creationId="{D89D652D-5201-42FF-8A75-35589F5ABDA7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2" creationId="{E46F04B2-4CD1-4134-9BB2-DDD2295E6202}"/>
          </ac:spMkLst>
        </pc:spChg>
        <pc:spChg chg="add del 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3" creationId="{B6B01A37-CEFF-464E-BF63-0BF3C71D67C6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4" creationId="{5BFE0432-2EEB-4C5B-9E1B-B8D4060B1A26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5" creationId="{6E427152-E470-4C00-B4CD-7C6603063CA2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6" creationId="{81D4609E-2140-4C6F-94BC-2B4E56BFC788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7" creationId="{1427778B-52E1-480B-AB6F-CAD2097F737E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8" creationId="{0D707A21-E023-470F-8BBD-19868D7E08F8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29" creationId="{4AE32F2C-81C3-43AC-A01A-CE79A21CB923}"/>
          </ac:spMkLst>
        </pc:spChg>
        <pc:spChg chg="del mod">
          <ac:chgData name="Areej Fawzat Anagrh" userId="3ef6c84e-ddbf-4131-a820-9d35c533672d" providerId="ADAL" clId="{6D41F6DA-E18F-432C-8F02-236DCED82FAA}" dt="2020-12-26T17:54:59.154" v="1678" actId="21"/>
          <ac:spMkLst>
            <pc:docMk/>
            <pc:sldMk cId="0" sldId="256"/>
            <ac:spMk id="30" creationId="{41C63706-EAE4-481D-8DBD-46987CA5D5A0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31" creationId="{F54A61B4-53B9-4C98-996E-3DF5B0963CE9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32" creationId="{C2888881-FE3F-4989-9750-5D7B5B453953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33" creationId="{F3799CC8-5193-4FEE-BBDE-BCC6848E44BD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34" creationId="{D1A829EE-2B59-4831-A8D4-E4A930703E9B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35" creationId="{6193EA49-DD5D-47B8-A84D-2AD7452C4782}"/>
          </ac:spMkLst>
        </pc:spChg>
        <pc:spChg chg="del mod">
          <ac:chgData name="Areej Fawzat Anagrh" userId="3ef6c84e-ddbf-4131-a820-9d35c533672d" providerId="ADAL" clId="{6D41F6DA-E18F-432C-8F02-236DCED82FAA}" dt="2020-12-26T17:55:15.533" v="1682" actId="21"/>
          <ac:spMkLst>
            <pc:docMk/>
            <pc:sldMk cId="0" sldId="256"/>
            <ac:spMk id="36" creationId="{05052479-BBCE-4E8A-8CD0-19E2BB1B7FBA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37" creationId="{9E69575D-0C5F-4CEB-B9B9-D243D9159C68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39" creationId="{574BC079-DCED-48A0-9486-CE1C125D2C30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40" creationId="{7BF8382E-470D-4B74-8D95-27E64A966397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41" creationId="{1FC6EE96-DAC5-4E8C-9A70-BE5052A0A026}"/>
          </ac:spMkLst>
        </pc:spChg>
        <pc:spChg chg="add del 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42" creationId="{C8D9E45B-15F7-4E73-9FB1-E8835775ABA1}"/>
          </ac:spMkLst>
        </pc:spChg>
        <pc:spChg chg="mod">
          <ac:chgData name="Areej Fawzat Anagrh" userId="3ef6c84e-ddbf-4131-a820-9d35c533672d" providerId="ADAL" clId="{6D41F6DA-E18F-432C-8F02-236DCED82FAA}" dt="2020-12-26T18:01:55.401" v="1803" actId="13822"/>
          <ac:spMkLst>
            <pc:docMk/>
            <pc:sldMk cId="0" sldId="256"/>
            <ac:spMk id="43" creationId="{4A00F001-9CCF-46A5-B776-E3A4606F5C3C}"/>
          </ac:spMkLst>
        </pc:spChg>
        <pc:spChg chg="add del mod">
          <ac:chgData name="Areej Fawzat Anagrh" userId="3ef6c84e-ddbf-4131-a820-9d35c533672d" providerId="ADAL" clId="{6D41F6DA-E18F-432C-8F02-236DCED82FAA}" dt="2020-12-26T18:00:23.108" v="1783" actId="1076"/>
          <ac:spMkLst>
            <pc:docMk/>
            <pc:sldMk cId="0" sldId="256"/>
            <ac:spMk id="44" creationId="{0E76F531-D744-47A4-AF59-77882DAC178F}"/>
          </ac:spMkLst>
        </pc:spChg>
        <pc:spChg chg="add mod">
          <ac:chgData name="Areej Fawzat Anagrh" userId="3ef6c84e-ddbf-4131-a820-9d35c533672d" providerId="ADAL" clId="{6D41F6DA-E18F-432C-8F02-236DCED82FAA}" dt="2020-12-26T18:00:21.831" v="1776" actId="1076"/>
          <ac:spMkLst>
            <pc:docMk/>
            <pc:sldMk cId="0" sldId="256"/>
            <ac:spMk id="45" creationId="{A0996271-42D3-495A-AF55-832CCD0F1F4D}"/>
          </ac:spMkLst>
        </pc:spChg>
        <pc:spChg chg="add mod">
          <ac:chgData name="Areej Fawzat Anagrh" userId="3ef6c84e-ddbf-4131-a820-9d35c533672d" providerId="ADAL" clId="{6D41F6DA-E18F-432C-8F02-236DCED82FAA}" dt="2020-12-26T17:55:48.963" v="1688" actId="1076"/>
          <ac:spMkLst>
            <pc:docMk/>
            <pc:sldMk cId="0" sldId="256"/>
            <ac:spMk id="46" creationId="{A4D78678-5E75-4C7D-A192-0633D6D551DA}"/>
          </ac:spMkLst>
        </pc:spChg>
        <pc:spChg chg="add mod">
          <ac:chgData name="Areej Fawzat Anagrh" userId="3ef6c84e-ddbf-4131-a820-9d35c533672d" providerId="ADAL" clId="{6D41F6DA-E18F-432C-8F02-236DCED82FAA}" dt="2020-12-26T17:56:11.396" v="1693" actId="1076"/>
          <ac:spMkLst>
            <pc:docMk/>
            <pc:sldMk cId="0" sldId="256"/>
            <ac:spMk id="47" creationId="{52BF2ABA-BCF7-4E44-B119-FF924262DEAD}"/>
          </ac:spMkLst>
        </pc:spChg>
        <pc:spChg chg="add mod">
          <ac:chgData name="Areej Fawzat Anagrh" userId="3ef6c84e-ddbf-4131-a820-9d35c533672d" providerId="ADAL" clId="{6D41F6DA-E18F-432C-8F02-236DCED82FAA}" dt="2020-12-26T17:56:09.493" v="1692" actId="1076"/>
          <ac:spMkLst>
            <pc:docMk/>
            <pc:sldMk cId="0" sldId="256"/>
            <ac:spMk id="48" creationId="{D0002366-C7F4-49B6-B8CA-AB1019B601B5}"/>
          </ac:spMkLst>
        </pc:spChg>
        <pc:spChg chg="add mod">
          <ac:chgData name="Areej Fawzat Anagrh" userId="3ef6c84e-ddbf-4131-a820-9d35c533672d" providerId="ADAL" clId="{6D41F6DA-E18F-432C-8F02-236DCED82FAA}" dt="2020-12-26T17:56:16.518" v="1695" actId="1076"/>
          <ac:spMkLst>
            <pc:docMk/>
            <pc:sldMk cId="0" sldId="256"/>
            <ac:spMk id="49" creationId="{6B05D49A-589B-40F6-A695-9D0E422FBA3D}"/>
          </ac:spMkLst>
        </pc:spChg>
        <pc:spChg chg="add mod">
          <ac:chgData name="Areej Fawzat Anagrh" userId="3ef6c84e-ddbf-4131-a820-9d35c533672d" providerId="ADAL" clId="{6D41F6DA-E18F-432C-8F02-236DCED82FAA}" dt="2020-12-26T17:56:23.878" v="1697" actId="1076"/>
          <ac:spMkLst>
            <pc:docMk/>
            <pc:sldMk cId="0" sldId="256"/>
            <ac:spMk id="50" creationId="{23248A87-BB2F-4985-AB28-3035E7274F18}"/>
          </ac:spMkLst>
        </pc:spChg>
        <pc:spChg chg="add mod">
          <ac:chgData name="Areej Fawzat Anagrh" userId="3ef6c84e-ddbf-4131-a820-9d35c533672d" providerId="ADAL" clId="{6D41F6DA-E18F-432C-8F02-236DCED82FAA}" dt="2020-12-26T17:56:31.388" v="1699" actId="1076"/>
          <ac:spMkLst>
            <pc:docMk/>
            <pc:sldMk cId="0" sldId="256"/>
            <ac:spMk id="51" creationId="{FC76AE9B-2682-4365-9667-B843204ECAA8}"/>
          </ac:spMkLst>
        </pc:spChg>
        <pc:spChg chg="add mod">
          <ac:chgData name="Areej Fawzat Anagrh" userId="3ef6c84e-ddbf-4131-a820-9d35c533672d" providerId="ADAL" clId="{6D41F6DA-E18F-432C-8F02-236DCED82FAA}" dt="2020-12-26T17:56:40.028" v="1701" actId="1076"/>
          <ac:spMkLst>
            <pc:docMk/>
            <pc:sldMk cId="0" sldId="256"/>
            <ac:spMk id="52" creationId="{5393D5BF-0E15-4520-9460-DB58441BE0EA}"/>
          </ac:spMkLst>
        </pc:spChg>
        <pc:spChg chg="add mod">
          <ac:chgData name="Areej Fawzat Anagrh" userId="3ef6c84e-ddbf-4131-a820-9d35c533672d" providerId="ADAL" clId="{6D41F6DA-E18F-432C-8F02-236DCED82FAA}" dt="2020-12-26T18:00:21.127" v="1772" actId="1076"/>
          <ac:spMkLst>
            <pc:docMk/>
            <pc:sldMk cId="0" sldId="256"/>
            <ac:spMk id="53" creationId="{3ECB0E48-1053-457C-A331-8C398934643B}"/>
          </ac:spMkLst>
        </pc:spChg>
        <pc:spChg chg="add del mod">
          <ac:chgData name="Areej Fawzat Anagrh" userId="3ef6c84e-ddbf-4131-a820-9d35c533672d" providerId="ADAL" clId="{6D41F6DA-E18F-432C-8F02-236DCED82FAA}" dt="2020-12-26T18:02:18.293" v="1806" actId="478"/>
          <ac:spMkLst>
            <pc:docMk/>
            <pc:sldMk cId="0" sldId="256"/>
            <ac:spMk id="54" creationId="{5BEBEAB5-9F3E-4E76-87BF-AD4F1D9026E9}"/>
          </ac:spMkLst>
        </pc:spChg>
        <pc:spChg chg="add del mod">
          <ac:chgData name="Areej Fawzat Anagrh" userId="3ef6c84e-ddbf-4131-a820-9d35c533672d" providerId="ADAL" clId="{6D41F6DA-E18F-432C-8F02-236DCED82FAA}" dt="2020-12-26T18:00:23.528" v="1785"/>
          <ac:spMkLst>
            <pc:docMk/>
            <pc:sldMk cId="0" sldId="256"/>
            <ac:spMk id="55" creationId="{09DE618A-1505-425F-BD03-A4BB79E70C6F}"/>
          </ac:spMkLst>
        </pc:spChg>
        <pc:spChg chg="add del mod">
          <ac:chgData name="Areej Fawzat Anagrh" userId="3ef6c84e-ddbf-4131-a820-9d35c533672d" providerId="ADAL" clId="{6D41F6DA-E18F-432C-8F02-236DCED82FAA}" dt="2020-12-26T18:00:22.903" v="1782"/>
          <ac:spMkLst>
            <pc:docMk/>
            <pc:sldMk cId="0" sldId="256"/>
            <ac:spMk id="56" creationId="{37406F02-A7C9-4D94-963D-BDEF8A2B4F2C}"/>
          </ac:spMkLst>
        </pc:spChg>
        <pc:spChg chg="add del mod">
          <ac:chgData name="Areej Fawzat Anagrh" userId="3ef6c84e-ddbf-4131-a820-9d35c533672d" providerId="ADAL" clId="{6D41F6DA-E18F-432C-8F02-236DCED82FAA}" dt="2020-12-26T18:00:22.195" v="1778"/>
          <ac:spMkLst>
            <pc:docMk/>
            <pc:sldMk cId="0" sldId="256"/>
            <ac:spMk id="57" creationId="{AE07BC25-965B-429B-AB4A-8817F9C1217F}"/>
          </ac:spMkLst>
        </pc:spChg>
        <pc:spChg chg="add del mod">
          <ac:chgData name="Areej Fawzat Anagrh" userId="3ef6c84e-ddbf-4131-a820-9d35c533672d" providerId="ADAL" clId="{6D41F6DA-E18F-432C-8F02-236DCED82FAA}" dt="2020-12-26T18:00:21.496" v="1774"/>
          <ac:spMkLst>
            <pc:docMk/>
            <pc:sldMk cId="0" sldId="256"/>
            <ac:spMk id="58" creationId="{7158C23E-F3C9-44C1-9DB3-7172A6CBC7CB}"/>
          </ac:spMkLst>
        </pc:spChg>
        <pc:spChg chg="add del mod">
          <ac:chgData name="Areej Fawzat Anagrh" userId="3ef6c84e-ddbf-4131-a820-9d35c533672d" providerId="ADAL" clId="{6D41F6DA-E18F-432C-8F02-236DCED82FAA}" dt="2020-12-26T18:00:20.949" v="1771"/>
          <ac:spMkLst>
            <pc:docMk/>
            <pc:sldMk cId="0" sldId="256"/>
            <ac:spMk id="59" creationId="{557C9EEE-F7D8-471E-81F3-0DB20F136109}"/>
          </ac:spMkLst>
        </pc:spChg>
        <pc:spChg chg="del mod">
          <ac:chgData name="Areej Fawzat Anagrh" userId="3ef6c84e-ddbf-4131-a820-9d35c533672d" providerId="ADAL" clId="{6D41F6DA-E18F-432C-8F02-236DCED82FAA}" dt="2020-12-26T15:47:46.653" v="24" actId="478"/>
          <ac:spMkLst>
            <pc:docMk/>
            <pc:sldMk cId="0" sldId="256"/>
            <ac:spMk id="592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5:47:49.702" v="25" actId="478"/>
          <ac:spMkLst>
            <pc:docMk/>
            <pc:sldMk cId="0" sldId="256"/>
            <ac:spMk id="593" creationId="{00000000-0000-0000-0000-000000000000}"/>
          </ac:spMkLst>
        </pc:spChg>
        <pc:grpChg chg="add mod">
          <ac:chgData name="Areej Fawzat Anagrh" userId="3ef6c84e-ddbf-4131-a820-9d35c533672d" providerId="ADAL" clId="{6D41F6DA-E18F-432C-8F02-236DCED82FAA}" dt="2020-12-26T18:03:25.237" v="1817" actId="1076"/>
          <ac:grpSpMkLst>
            <pc:docMk/>
            <pc:sldMk cId="0" sldId="256"/>
            <ac:grpSpMk id="7" creationId="{A911E49B-0CAE-4C4E-A578-D3EB27890696}"/>
          </ac:grpSpMkLst>
        </pc:grpChg>
        <pc:grpChg chg="add mod">
          <ac:chgData name="Areej Fawzat Anagrh" userId="3ef6c84e-ddbf-4131-a820-9d35c533672d" providerId="ADAL" clId="{6D41F6DA-E18F-432C-8F02-236DCED82FAA}" dt="2020-12-26T18:02:00.669" v="1804" actId="1076"/>
          <ac:grpSpMkLst>
            <pc:docMk/>
            <pc:sldMk cId="0" sldId="256"/>
            <ac:grpSpMk id="12" creationId="{81709D9E-5FAA-471C-90A2-DAFBFA254CC8}"/>
          </ac:grpSpMkLst>
        </pc:grpChg>
        <pc:grpChg chg="mod">
          <ac:chgData name="Areej Fawzat Anagrh" userId="3ef6c84e-ddbf-4131-a820-9d35c533672d" providerId="ADAL" clId="{6D41F6DA-E18F-432C-8F02-236DCED82FAA}" dt="2020-12-26T17:52:42.591" v="1657"/>
          <ac:grpSpMkLst>
            <pc:docMk/>
            <pc:sldMk cId="0" sldId="256"/>
            <ac:grpSpMk id="14" creationId="{513F8447-ADC6-47D4-A486-D7EE4B6AEE99}"/>
          </ac:grpSpMkLst>
        </pc:grpChg>
        <pc:grpChg chg="mod">
          <ac:chgData name="Areej Fawzat Anagrh" userId="3ef6c84e-ddbf-4131-a820-9d35c533672d" providerId="ADAL" clId="{6D41F6DA-E18F-432C-8F02-236DCED82FAA}" dt="2020-12-26T17:52:42.591" v="1657"/>
          <ac:grpSpMkLst>
            <pc:docMk/>
            <pc:sldMk cId="0" sldId="256"/>
            <ac:grpSpMk id="15" creationId="{E43E20E2-107C-44E7-A729-3C7017CD4DD9}"/>
          </ac:grpSpMkLst>
        </pc:grpChg>
        <pc:grpChg chg="mod">
          <ac:chgData name="Areej Fawzat Anagrh" userId="3ef6c84e-ddbf-4131-a820-9d35c533672d" providerId="ADAL" clId="{6D41F6DA-E18F-432C-8F02-236DCED82FAA}" dt="2020-12-26T17:52:42.591" v="1657"/>
          <ac:grpSpMkLst>
            <pc:docMk/>
            <pc:sldMk cId="0" sldId="256"/>
            <ac:grpSpMk id="16" creationId="{E69A62D7-2861-45B2-94FD-F89A919F0D14}"/>
          </ac:grpSpMkLst>
        </pc:grpChg>
        <pc:grpChg chg="mod">
          <ac:chgData name="Areej Fawzat Anagrh" userId="3ef6c84e-ddbf-4131-a820-9d35c533672d" providerId="ADAL" clId="{6D41F6DA-E18F-432C-8F02-236DCED82FAA}" dt="2020-12-26T17:52:42.591" v="1657"/>
          <ac:grpSpMkLst>
            <pc:docMk/>
            <pc:sldMk cId="0" sldId="256"/>
            <ac:grpSpMk id="17" creationId="{E55FF0BA-5A1E-4142-B207-9F8E8A6C57C8}"/>
          </ac:grpSpMkLst>
        </pc:grpChg>
        <pc:picChg chg="add mod">
          <ac:chgData name="Areej Fawzat Anagrh" userId="3ef6c84e-ddbf-4131-a820-9d35c533672d" providerId="ADAL" clId="{6D41F6DA-E18F-432C-8F02-236DCED82FAA}" dt="2020-12-26T18:03:27.918" v="1818" actId="1076"/>
          <ac:picMkLst>
            <pc:docMk/>
            <pc:sldMk cId="0" sldId="256"/>
            <ac:picMk id="6" creationId="{CA3E3899-3E3E-45FD-AFB5-34760B3F7AAF}"/>
          </ac:picMkLst>
        </pc:picChg>
        <pc:picChg chg="mod">
          <ac:chgData name="Areej Fawzat Anagrh" userId="3ef6c84e-ddbf-4131-a820-9d35c533672d" providerId="ADAL" clId="{6D41F6DA-E18F-432C-8F02-236DCED82FAA}" dt="2020-12-26T17:51:29.645" v="1585"/>
          <ac:picMkLst>
            <pc:docMk/>
            <pc:sldMk cId="0" sldId="256"/>
            <ac:picMk id="8" creationId="{BFCAB6A4-8175-4EAC-8D07-C202342E8621}"/>
          </ac:picMkLst>
        </pc:picChg>
        <pc:picChg chg="mod">
          <ac:chgData name="Areej Fawzat Anagrh" userId="3ef6c84e-ddbf-4131-a820-9d35c533672d" providerId="ADAL" clId="{6D41F6DA-E18F-432C-8F02-236DCED82FAA}" dt="2020-12-26T18:01:55.401" v="1803" actId="13822"/>
          <ac:picMkLst>
            <pc:docMk/>
            <pc:sldMk cId="0" sldId="256"/>
            <ac:picMk id="38" creationId="{B9B0EEB7-6384-4010-B210-ECE6F64356D6}"/>
          </ac:picMkLst>
        </pc:picChg>
        <pc:picChg chg="add mod">
          <ac:chgData name="Areej Fawzat Anagrh" userId="3ef6c84e-ddbf-4131-a820-9d35c533672d" providerId="ADAL" clId="{6D41F6DA-E18F-432C-8F02-236DCED82FAA}" dt="2020-12-26T18:05:13.803" v="1851" actId="1076"/>
          <ac:picMkLst>
            <pc:docMk/>
            <pc:sldMk cId="0" sldId="256"/>
            <ac:picMk id="62" creationId="{E7E68DF7-FFD6-47E9-9F7B-566267FE0645}"/>
          </ac:picMkLst>
        </pc:picChg>
      </pc:sldChg>
      <pc:sldChg chg="addSp delSp modSp mod modClrScheme chgLayout">
        <pc:chgData name="Areej Fawzat Anagrh" userId="3ef6c84e-ddbf-4131-a820-9d35c533672d" providerId="ADAL" clId="{6D41F6DA-E18F-432C-8F02-236DCED82FAA}" dt="2020-12-28T16:12:24.344" v="1888" actId="1076"/>
        <pc:sldMkLst>
          <pc:docMk/>
          <pc:sldMk cId="0" sldId="257"/>
        </pc:sldMkLst>
        <pc:spChg chg="add mod">
          <ac:chgData name="Areej Fawzat Anagrh" userId="3ef6c84e-ddbf-4131-a820-9d35c533672d" providerId="ADAL" clId="{6D41F6DA-E18F-432C-8F02-236DCED82FAA}" dt="2020-12-28T16:12:24.344" v="1888" actId="1076"/>
          <ac:spMkLst>
            <pc:docMk/>
            <pc:sldMk cId="0" sldId="257"/>
            <ac:spMk id="3" creationId="{7A415054-327B-4ADB-999E-1202D3111348}"/>
          </ac:spMkLst>
        </pc:spChg>
        <pc:spChg chg="add del mod">
          <ac:chgData name="Areej Fawzat Anagrh" userId="3ef6c84e-ddbf-4131-a820-9d35c533672d" providerId="ADAL" clId="{6D41F6DA-E18F-432C-8F02-236DCED82FAA}" dt="2020-12-26T15:49:05.221" v="51" actId="478"/>
          <ac:spMkLst>
            <pc:docMk/>
            <pc:sldMk cId="0" sldId="257"/>
            <ac:spMk id="3" creationId="{BC78C246-F01B-4A4D-9BBE-17E7AFDFE4FF}"/>
          </ac:spMkLst>
        </pc:spChg>
        <pc:spChg chg="add del mod">
          <ac:chgData name="Areej Fawzat Anagrh" userId="3ef6c84e-ddbf-4131-a820-9d35c533672d" providerId="ADAL" clId="{6D41F6DA-E18F-432C-8F02-236DCED82FAA}" dt="2020-12-26T15:49:08.966" v="53" actId="478"/>
          <ac:spMkLst>
            <pc:docMk/>
            <pc:sldMk cId="0" sldId="257"/>
            <ac:spMk id="5" creationId="{D982A632-BED9-4FD9-91D9-FA4B42A1087E}"/>
          </ac:spMkLst>
        </pc:spChg>
        <pc:spChg chg="add del mod">
          <ac:chgData name="Areej Fawzat Anagrh" userId="3ef6c84e-ddbf-4131-a820-9d35c533672d" providerId="ADAL" clId="{6D41F6DA-E18F-432C-8F02-236DCED82FAA}" dt="2020-12-26T15:57:11.509" v="131" actId="478"/>
          <ac:spMkLst>
            <pc:docMk/>
            <pc:sldMk cId="0" sldId="257"/>
            <ac:spMk id="8" creationId="{32DD700E-8CF0-4369-9D68-4E33C8FEC9C6}"/>
          </ac:spMkLst>
        </pc:spChg>
        <pc:spChg chg="del">
          <ac:chgData name="Areej Fawzat Anagrh" userId="3ef6c84e-ddbf-4131-a820-9d35c533672d" providerId="ADAL" clId="{6D41F6DA-E18F-432C-8F02-236DCED82FAA}" dt="2020-12-26T15:49:07.712" v="52" actId="478"/>
          <ac:spMkLst>
            <pc:docMk/>
            <pc:sldMk cId="0" sldId="257"/>
            <ac:spMk id="598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5:49:01.414" v="50" actId="478"/>
          <ac:spMkLst>
            <pc:docMk/>
            <pc:sldMk cId="0" sldId="257"/>
            <ac:spMk id="599" creationId="{00000000-0000-0000-0000-000000000000}"/>
          </ac:spMkLst>
        </pc:spChg>
        <pc:picChg chg="add mod">
          <ac:chgData name="Areej Fawzat Anagrh" userId="3ef6c84e-ddbf-4131-a820-9d35c533672d" providerId="ADAL" clId="{6D41F6DA-E18F-432C-8F02-236DCED82FAA}" dt="2020-12-28T16:12:09.997" v="1885" actId="1076"/>
          <ac:picMkLst>
            <pc:docMk/>
            <pc:sldMk cId="0" sldId="257"/>
            <ac:picMk id="7" creationId="{D617B5C0-0364-4D6A-9426-A7ED6B9E031A}"/>
          </ac:picMkLst>
        </pc:picChg>
        <pc:picChg chg="add del mod">
          <ac:chgData name="Areej Fawzat Anagrh" userId="3ef6c84e-ddbf-4131-a820-9d35c533672d" providerId="ADAL" clId="{6D41F6DA-E18F-432C-8F02-236DCED82FAA}" dt="2020-12-26T15:57:13.708" v="132" actId="478"/>
          <ac:picMkLst>
            <pc:docMk/>
            <pc:sldMk cId="0" sldId="257"/>
            <ac:picMk id="9" creationId="{9656A58C-6C4D-43F0-825D-FB1FEFC7F9A7}"/>
          </ac:picMkLst>
        </pc:picChg>
      </pc:sldChg>
      <pc:sldChg chg="addSp delSp modSp mod ord modNotes">
        <pc:chgData name="Areej Fawzat Anagrh" userId="3ef6c84e-ddbf-4131-a820-9d35c533672d" providerId="ADAL" clId="{6D41F6DA-E18F-432C-8F02-236DCED82FAA}" dt="2020-12-26T16:27:35.497" v="793"/>
        <pc:sldMkLst>
          <pc:docMk/>
          <pc:sldMk cId="0" sldId="258"/>
        </pc:sldMkLst>
        <pc:spChg chg="add del mod">
          <ac:chgData name="Areej Fawzat Anagrh" userId="3ef6c84e-ddbf-4131-a820-9d35c533672d" providerId="ADAL" clId="{6D41F6DA-E18F-432C-8F02-236DCED82FAA}" dt="2020-12-26T16:26:03.716" v="772" actId="478"/>
          <ac:spMkLst>
            <pc:docMk/>
            <pc:sldMk cId="0" sldId="258"/>
            <ac:spMk id="3" creationId="{DBFF4E6B-0DB6-4F87-AE07-D6A541A7CC0C}"/>
          </ac:spMkLst>
        </pc:spChg>
        <pc:spChg chg="add del mod">
          <ac:chgData name="Areej Fawzat Anagrh" userId="3ef6c84e-ddbf-4131-a820-9d35c533672d" providerId="ADAL" clId="{6D41F6DA-E18F-432C-8F02-236DCED82FAA}" dt="2020-12-26T16:26:06.634" v="774" actId="478"/>
          <ac:spMkLst>
            <pc:docMk/>
            <pc:sldMk cId="0" sldId="258"/>
            <ac:spMk id="5" creationId="{698987E4-6B42-4C8C-A46C-9FFE466B1D43}"/>
          </ac:spMkLst>
        </pc:spChg>
        <pc:spChg chg="add mod">
          <ac:chgData name="Areej Fawzat Anagrh" userId="3ef6c84e-ddbf-4131-a820-9d35c533672d" providerId="ADAL" clId="{6D41F6DA-E18F-432C-8F02-236DCED82FAA}" dt="2020-12-26T16:26:14.903" v="776" actId="1076"/>
          <ac:spMkLst>
            <pc:docMk/>
            <pc:sldMk cId="0" sldId="258"/>
            <ac:spMk id="16" creationId="{DB264ACF-C3BA-4067-AF6B-23710BBD4001}"/>
          </ac:spMkLst>
        </pc:spChg>
        <pc:spChg chg="add mod">
          <ac:chgData name="Areej Fawzat Anagrh" userId="3ef6c84e-ddbf-4131-a820-9d35c533672d" providerId="ADAL" clId="{6D41F6DA-E18F-432C-8F02-236DCED82FAA}" dt="2020-12-26T16:26:41.292" v="780" actId="1076"/>
          <ac:spMkLst>
            <pc:docMk/>
            <pc:sldMk cId="0" sldId="258"/>
            <ac:spMk id="20" creationId="{CBEAEC1C-9EDF-4ED2-BBA0-9A1CACF3CFC4}"/>
          </ac:spMkLst>
        </pc:spChg>
        <pc:spChg chg="del">
          <ac:chgData name="Areej Fawzat Anagrh" userId="3ef6c84e-ddbf-4131-a820-9d35c533672d" providerId="ADAL" clId="{6D41F6DA-E18F-432C-8F02-236DCED82FAA}" dt="2020-12-26T16:26:02.520" v="771" actId="478"/>
          <ac:spMkLst>
            <pc:docMk/>
            <pc:sldMk cId="0" sldId="258"/>
            <ac:spMk id="604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6:26:05.123" v="773" actId="478"/>
          <ac:spMkLst>
            <pc:docMk/>
            <pc:sldMk cId="0" sldId="258"/>
            <ac:spMk id="605" creationId="{00000000-0000-0000-0000-000000000000}"/>
          </ac:spMkLst>
        </pc:spChg>
        <pc:grpChg chg="add mod">
          <ac:chgData name="Areej Fawzat Anagrh" userId="3ef6c84e-ddbf-4131-a820-9d35c533672d" providerId="ADAL" clId="{6D41F6DA-E18F-432C-8F02-236DCED82FAA}" dt="2020-12-26T16:26:45.106" v="781" actId="1076"/>
          <ac:grpSpMkLst>
            <pc:docMk/>
            <pc:sldMk cId="0" sldId="258"/>
            <ac:grpSpMk id="17" creationId="{FE3A8907-8270-414A-B6C3-D7416F24D324}"/>
          </ac:grpSpMkLst>
        </pc:grpChg>
        <pc:picChg chg="mod">
          <ac:chgData name="Areej Fawzat Anagrh" userId="3ef6c84e-ddbf-4131-a820-9d35c533672d" providerId="ADAL" clId="{6D41F6DA-E18F-432C-8F02-236DCED82FAA}" dt="2020-12-26T16:26:20.285" v="777"/>
          <ac:picMkLst>
            <pc:docMk/>
            <pc:sldMk cId="0" sldId="258"/>
            <ac:picMk id="18" creationId="{571F04F6-997E-4C8F-B3B6-0A21451B207D}"/>
          </ac:picMkLst>
        </pc:picChg>
        <pc:picChg chg="mod">
          <ac:chgData name="Areej Fawzat Anagrh" userId="3ef6c84e-ddbf-4131-a820-9d35c533672d" providerId="ADAL" clId="{6D41F6DA-E18F-432C-8F02-236DCED82FAA}" dt="2020-12-26T16:26:20.285" v="777"/>
          <ac:picMkLst>
            <pc:docMk/>
            <pc:sldMk cId="0" sldId="258"/>
            <ac:picMk id="19" creationId="{92FF4891-8C5C-4232-A08A-F2F8725AE812}"/>
          </ac:picMkLst>
        </pc:picChg>
        <pc:picChg chg="add mod">
          <ac:chgData name="Areej Fawzat Anagrh" userId="3ef6c84e-ddbf-4131-a820-9d35c533672d" providerId="ADAL" clId="{6D41F6DA-E18F-432C-8F02-236DCED82FAA}" dt="2020-12-26T16:26:56.477" v="783" actId="1076"/>
          <ac:picMkLst>
            <pc:docMk/>
            <pc:sldMk cId="0" sldId="258"/>
            <ac:picMk id="21" creationId="{5848FD4F-52CB-4B38-8D58-86B4F507A19F}"/>
          </ac:picMkLst>
        </pc:picChg>
        <pc:picChg chg="add mod">
          <ac:chgData name="Areej Fawzat Anagrh" userId="3ef6c84e-ddbf-4131-a820-9d35c533672d" providerId="ADAL" clId="{6D41F6DA-E18F-432C-8F02-236DCED82FAA}" dt="2020-12-26T16:27:18.796" v="787" actId="1076"/>
          <ac:picMkLst>
            <pc:docMk/>
            <pc:sldMk cId="0" sldId="258"/>
            <ac:picMk id="22" creationId="{68B3AE04-F04F-481C-B3FA-3CEDD955C78A}"/>
          </ac:picMkLst>
        </pc:picChg>
      </pc:sldChg>
      <pc:sldChg chg="addSp delSp modSp mod ord modAnim">
        <pc:chgData name="Areej Fawzat Anagrh" userId="3ef6c84e-ddbf-4131-a820-9d35c533672d" providerId="ADAL" clId="{6D41F6DA-E18F-432C-8F02-236DCED82FAA}" dt="2020-12-26T15:55:34.692" v="124" actId="1076"/>
        <pc:sldMkLst>
          <pc:docMk/>
          <pc:sldMk cId="0" sldId="259"/>
        </pc:sldMkLst>
        <pc:spChg chg="add del mod">
          <ac:chgData name="Areej Fawzat Anagrh" userId="3ef6c84e-ddbf-4131-a820-9d35c533672d" providerId="ADAL" clId="{6D41F6DA-E18F-432C-8F02-236DCED82FAA}" dt="2020-12-26T15:52:28.799" v="67" actId="478"/>
          <ac:spMkLst>
            <pc:docMk/>
            <pc:sldMk cId="0" sldId="259"/>
            <ac:spMk id="4" creationId="{460AA281-23C4-44E6-BD9E-C56085F47CB2}"/>
          </ac:spMkLst>
        </pc:spChg>
        <pc:spChg chg="add mod">
          <ac:chgData name="Areej Fawzat Anagrh" userId="3ef6c84e-ddbf-4131-a820-9d35c533672d" providerId="ADAL" clId="{6D41F6DA-E18F-432C-8F02-236DCED82FAA}" dt="2020-12-26T15:53:13.181" v="76" actId="207"/>
          <ac:spMkLst>
            <pc:docMk/>
            <pc:sldMk cId="0" sldId="259"/>
            <ac:spMk id="8" creationId="{566BB9EC-3C71-40C0-8BD3-7FC674E1DA65}"/>
          </ac:spMkLst>
        </pc:spChg>
        <pc:spChg chg="add mod">
          <ac:chgData name="Areej Fawzat Anagrh" userId="3ef6c84e-ddbf-4131-a820-9d35c533672d" providerId="ADAL" clId="{6D41F6DA-E18F-432C-8F02-236DCED82FAA}" dt="2020-12-26T15:53:36.558" v="83" actId="207"/>
          <ac:spMkLst>
            <pc:docMk/>
            <pc:sldMk cId="0" sldId="259"/>
            <ac:spMk id="12" creationId="{BD63B6D8-AF7A-4A92-8BE6-47018C8BC4CB}"/>
          </ac:spMkLst>
        </pc:spChg>
        <pc:spChg chg="mod">
          <ac:chgData name="Areej Fawzat Anagrh" userId="3ef6c84e-ddbf-4131-a820-9d35c533672d" providerId="ADAL" clId="{6D41F6DA-E18F-432C-8F02-236DCED82FAA}" dt="2020-12-26T15:54:10.871" v="105" actId="1076"/>
          <ac:spMkLst>
            <pc:docMk/>
            <pc:sldMk cId="0" sldId="259"/>
            <ac:spMk id="17" creationId="{EF762D30-D2E3-4DBE-B724-8184AD96020E}"/>
          </ac:spMkLst>
        </pc:spChg>
        <pc:spChg chg="del mod">
          <ac:chgData name="Areej Fawzat Anagrh" userId="3ef6c84e-ddbf-4131-a820-9d35c533672d" providerId="ADAL" clId="{6D41F6DA-E18F-432C-8F02-236DCED82FAA}" dt="2020-12-26T15:54:15.587" v="108" actId="478"/>
          <ac:spMkLst>
            <pc:docMk/>
            <pc:sldMk cId="0" sldId="259"/>
            <ac:spMk id="18" creationId="{EBFC598D-66EE-442C-9959-15E76513DBC8}"/>
          </ac:spMkLst>
        </pc:spChg>
        <pc:spChg chg="mod">
          <ac:chgData name="Areej Fawzat Anagrh" userId="3ef6c84e-ddbf-4131-a820-9d35c533672d" providerId="ADAL" clId="{6D41F6DA-E18F-432C-8F02-236DCED82FAA}" dt="2020-12-26T15:54:13.879" v="107" actId="1076"/>
          <ac:spMkLst>
            <pc:docMk/>
            <pc:sldMk cId="0" sldId="259"/>
            <ac:spMk id="19" creationId="{2C05986E-9621-4E27-805A-909C86B70C44}"/>
          </ac:spMkLst>
        </pc:spChg>
        <pc:spChg chg="mod">
          <ac:chgData name="Areej Fawzat Anagrh" userId="3ef6c84e-ddbf-4131-a820-9d35c533672d" providerId="ADAL" clId="{6D41F6DA-E18F-432C-8F02-236DCED82FAA}" dt="2020-12-26T15:54:40.536" v="112"/>
          <ac:spMkLst>
            <pc:docMk/>
            <pc:sldMk cId="0" sldId="259"/>
            <ac:spMk id="24" creationId="{1CB5083B-5129-458F-9D90-6F5DF1FAD87C}"/>
          </ac:spMkLst>
        </pc:spChg>
        <pc:spChg chg="mod">
          <ac:chgData name="Areej Fawzat Anagrh" userId="3ef6c84e-ddbf-4131-a820-9d35c533672d" providerId="ADAL" clId="{6D41F6DA-E18F-432C-8F02-236DCED82FAA}" dt="2020-12-26T15:54:40.536" v="112"/>
          <ac:spMkLst>
            <pc:docMk/>
            <pc:sldMk cId="0" sldId="259"/>
            <ac:spMk id="25" creationId="{4BED0F3F-5594-4D13-A9D8-45C429D77D92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31" creationId="{A1AEFD32-B1DF-4153-BEC9-506CF7000621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38" creationId="{B1D4F96C-82A2-4B06-BC97-AA5AF25868AA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39" creationId="{9C014EC3-42BC-45B8-887F-714F6B3EE766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0" creationId="{E959C4FE-4B9C-43D4-8140-D181C8403877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1" creationId="{C4BC406C-2FE9-4E01-AE74-E1CDB26523C9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2" creationId="{4473C5C5-ECF0-40CB-BFEC-0533BBFF75AC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3" creationId="{036A7315-76E0-478A-B32B-2FFAF5E0A95F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4" creationId="{F8CA7E22-AFD9-4FA0-816D-40104DCF1788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5" creationId="{10D2B857-E020-48B5-9B00-2ACA93A384D8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6" creationId="{C51400EF-4011-4D53-8A7F-352DFD1F92E7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7" creationId="{CF833FA2-848E-4A1E-B2EE-052623A053BB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8" creationId="{EDA9651F-CE1E-4CE0-8FBF-13249D3E2065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49" creationId="{2B6B9904-9951-4D51-A2DD-CE69E5C38232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50" creationId="{DC1D8B84-C865-4259-B602-18C52B00834B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51" creationId="{C8C7E9C2-68E8-4FBC-A8FB-59E0C6A53EAE}"/>
          </ac:spMkLst>
        </pc:spChg>
        <pc:spChg chg="mod">
          <ac:chgData name="Areej Fawzat Anagrh" userId="3ef6c84e-ddbf-4131-a820-9d35c533672d" providerId="ADAL" clId="{6D41F6DA-E18F-432C-8F02-236DCED82FAA}" dt="2020-12-26T15:55:24.468" v="121"/>
          <ac:spMkLst>
            <pc:docMk/>
            <pc:sldMk cId="0" sldId="259"/>
            <ac:spMk id="52" creationId="{6BBC6B74-B328-4B40-987A-52DD7159ABF4}"/>
          </ac:spMkLst>
        </pc:spChg>
        <pc:spChg chg="del">
          <ac:chgData name="Areej Fawzat Anagrh" userId="3ef6c84e-ddbf-4131-a820-9d35c533672d" providerId="ADAL" clId="{6D41F6DA-E18F-432C-8F02-236DCED82FAA}" dt="2020-12-26T15:52:05.793" v="62" actId="478"/>
          <ac:spMkLst>
            <pc:docMk/>
            <pc:sldMk cId="0" sldId="259"/>
            <ac:spMk id="618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5:52:29.742" v="68" actId="478"/>
          <ac:spMkLst>
            <pc:docMk/>
            <pc:sldMk cId="0" sldId="259"/>
            <ac:spMk id="619" creationId="{00000000-0000-0000-0000-000000000000}"/>
          </ac:spMkLst>
        </pc:spChg>
        <pc:spChg chg="del mod">
          <ac:chgData name="Areej Fawzat Anagrh" userId="3ef6c84e-ddbf-4131-a820-9d35c533672d" providerId="ADAL" clId="{6D41F6DA-E18F-432C-8F02-236DCED82FAA}" dt="2020-12-26T15:54:07.060" v="104" actId="478"/>
          <ac:spMkLst>
            <pc:docMk/>
            <pc:sldMk cId="0" sldId="259"/>
            <ac:spMk id="620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5:52:26.783" v="66" actId="478"/>
          <ac:spMkLst>
            <pc:docMk/>
            <pc:sldMk cId="0" sldId="259"/>
            <ac:spMk id="621" creationId="{00000000-0000-0000-0000-000000000000}"/>
          </ac:spMkLst>
        </pc:spChg>
        <pc:spChg chg="del mod">
          <ac:chgData name="Areej Fawzat Anagrh" userId="3ef6c84e-ddbf-4131-a820-9d35c533672d" providerId="ADAL" clId="{6D41F6DA-E18F-432C-8F02-236DCED82FAA}" dt="2020-12-26T15:52:04.096" v="61" actId="478"/>
          <ac:spMkLst>
            <pc:docMk/>
            <pc:sldMk cId="0" sldId="259"/>
            <ac:spMk id="622" creationId="{00000000-0000-0000-0000-000000000000}"/>
          </ac:spMkLst>
        </pc:spChg>
        <pc:grpChg chg="add mod">
          <ac:chgData name="Areej Fawzat Anagrh" userId="3ef6c84e-ddbf-4131-a820-9d35c533672d" providerId="ADAL" clId="{6D41F6DA-E18F-432C-8F02-236DCED82FAA}" dt="2020-12-26T15:54:19.511" v="109" actId="1076"/>
          <ac:grpSpMkLst>
            <pc:docMk/>
            <pc:sldMk cId="0" sldId="259"/>
            <ac:grpSpMk id="14" creationId="{650CFBD8-F63F-4488-8672-B02B9D74E6B7}"/>
          </ac:grpSpMkLst>
        </pc:grpChg>
        <pc:grpChg chg="del mod">
          <ac:chgData name="Areej Fawzat Anagrh" userId="3ef6c84e-ddbf-4131-a820-9d35c533672d" providerId="ADAL" clId="{6D41F6DA-E18F-432C-8F02-236DCED82FAA}" dt="2020-12-26T15:54:15.587" v="108" actId="478"/>
          <ac:grpSpMkLst>
            <pc:docMk/>
            <pc:sldMk cId="0" sldId="259"/>
            <ac:grpSpMk id="16" creationId="{1ED5D90D-48C7-4EC2-95A2-8F4EF66EF4DF}"/>
          </ac:grpSpMkLst>
        </pc:grpChg>
        <pc:grpChg chg="add del mod">
          <ac:chgData name="Areej Fawzat Anagrh" userId="3ef6c84e-ddbf-4131-a820-9d35c533672d" providerId="ADAL" clId="{6D41F6DA-E18F-432C-8F02-236DCED82FAA}" dt="2020-12-26T15:54:42.502" v="113"/>
          <ac:grpSpMkLst>
            <pc:docMk/>
            <pc:sldMk cId="0" sldId="259"/>
            <ac:grpSpMk id="22" creationId="{8FDD0201-5615-4475-A639-E77F6CA4C8B8}"/>
          </ac:grpSpMkLst>
        </pc:grpChg>
        <pc:grpChg chg="add mod">
          <ac:chgData name="Areej Fawzat Anagrh" userId="3ef6c84e-ddbf-4131-a820-9d35c533672d" providerId="ADAL" clId="{6D41F6DA-E18F-432C-8F02-236DCED82FAA}" dt="2020-12-26T15:55:34.692" v="124" actId="1076"/>
          <ac:grpSpMkLst>
            <pc:docMk/>
            <pc:sldMk cId="0" sldId="259"/>
            <ac:grpSpMk id="30" creationId="{C2C1D717-AFD7-4469-B48B-C39DBA73EED1}"/>
          </ac:grpSpMkLst>
        </pc:grpChg>
        <pc:grpChg chg="mod">
          <ac:chgData name="Areej Fawzat Anagrh" userId="3ef6c84e-ddbf-4131-a820-9d35c533672d" providerId="ADAL" clId="{6D41F6DA-E18F-432C-8F02-236DCED82FAA}" dt="2020-12-26T15:55:24.468" v="121"/>
          <ac:grpSpMkLst>
            <pc:docMk/>
            <pc:sldMk cId="0" sldId="259"/>
            <ac:grpSpMk id="32" creationId="{806FF747-2C6F-44B2-9D90-3A0F60467CE5}"/>
          </ac:grpSpMkLst>
        </pc:grpChg>
        <pc:grpChg chg="mod">
          <ac:chgData name="Areej Fawzat Anagrh" userId="3ef6c84e-ddbf-4131-a820-9d35c533672d" providerId="ADAL" clId="{6D41F6DA-E18F-432C-8F02-236DCED82FAA}" dt="2020-12-26T15:55:24.468" v="121"/>
          <ac:grpSpMkLst>
            <pc:docMk/>
            <pc:sldMk cId="0" sldId="259"/>
            <ac:grpSpMk id="33" creationId="{36F4E92E-8621-494B-B347-3DDD30CF8355}"/>
          </ac:grpSpMkLst>
        </pc:grpChg>
        <pc:grpChg chg="mod">
          <ac:chgData name="Areej Fawzat Anagrh" userId="3ef6c84e-ddbf-4131-a820-9d35c533672d" providerId="ADAL" clId="{6D41F6DA-E18F-432C-8F02-236DCED82FAA}" dt="2020-12-26T15:55:24.468" v="121"/>
          <ac:grpSpMkLst>
            <pc:docMk/>
            <pc:sldMk cId="0" sldId="259"/>
            <ac:grpSpMk id="34" creationId="{F024CB7C-2129-4BE9-80B7-D1C2C8724CFC}"/>
          </ac:grpSpMkLst>
        </pc:grpChg>
        <pc:grpChg chg="mod">
          <ac:chgData name="Areej Fawzat Anagrh" userId="3ef6c84e-ddbf-4131-a820-9d35c533672d" providerId="ADAL" clId="{6D41F6DA-E18F-432C-8F02-236DCED82FAA}" dt="2020-12-26T15:55:24.468" v="121"/>
          <ac:grpSpMkLst>
            <pc:docMk/>
            <pc:sldMk cId="0" sldId="259"/>
            <ac:grpSpMk id="35" creationId="{20C5D1AE-0578-4D1D-9429-83CAD84AA5A7}"/>
          </ac:grpSpMkLst>
        </pc:grpChg>
        <pc:grpChg chg="mod">
          <ac:chgData name="Areej Fawzat Anagrh" userId="3ef6c84e-ddbf-4131-a820-9d35c533672d" providerId="ADAL" clId="{6D41F6DA-E18F-432C-8F02-236DCED82FAA}" dt="2020-12-26T15:55:24.468" v="121"/>
          <ac:grpSpMkLst>
            <pc:docMk/>
            <pc:sldMk cId="0" sldId="259"/>
            <ac:grpSpMk id="36" creationId="{5D5ECC83-6D49-47DD-A796-2F0D0062C849}"/>
          </ac:grpSpMkLst>
        </pc:grpChg>
        <pc:grpChg chg="mod">
          <ac:chgData name="Areej Fawzat Anagrh" userId="3ef6c84e-ddbf-4131-a820-9d35c533672d" providerId="ADAL" clId="{6D41F6DA-E18F-432C-8F02-236DCED82FAA}" dt="2020-12-26T15:55:24.468" v="121"/>
          <ac:grpSpMkLst>
            <pc:docMk/>
            <pc:sldMk cId="0" sldId="259"/>
            <ac:grpSpMk id="37" creationId="{272FB626-31F9-4ACA-9338-2627E8482E7A}"/>
          </ac:grpSpMkLst>
        </pc:grpChg>
        <pc:picChg chg="add del mod">
          <ac:chgData name="Areej Fawzat Anagrh" userId="3ef6c84e-ddbf-4131-a820-9d35c533672d" providerId="ADAL" clId="{6D41F6DA-E18F-432C-8F02-236DCED82FAA}" dt="2020-12-26T15:53:55.778" v="101"/>
          <ac:picMkLst>
            <pc:docMk/>
            <pc:sldMk cId="0" sldId="259"/>
            <ac:picMk id="13" creationId="{C59BE38F-6BCD-428B-B58B-FFFAD61E62C9}"/>
          </ac:picMkLst>
        </pc:picChg>
        <pc:picChg chg="add mod">
          <ac:chgData name="Areej Fawzat Anagrh" userId="3ef6c84e-ddbf-4131-a820-9d35c533672d" providerId="ADAL" clId="{6D41F6DA-E18F-432C-8F02-236DCED82FAA}" dt="2020-12-26T15:55:16.786" v="120" actId="1076"/>
          <ac:picMkLst>
            <pc:docMk/>
            <pc:sldMk cId="0" sldId="259"/>
            <ac:picMk id="29" creationId="{9DA86973-7200-46E0-991E-C4A6AE6292BE}"/>
          </ac:picMkLst>
        </pc:picChg>
        <pc:cxnChg chg="mod">
          <ac:chgData name="Areej Fawzat Anagrh" userId="3ef6c84e-ddbf-4131-a820-9d35c533672d" providerId="ADAL" clId="{6D41F6DA-E18F-432C-8F02-236DCED82FAA}" dt="2020-12-26T15:54:34.207" v="111" actId="14100"/>
          <ac:cxnSpMkLst>
            <pc:docMk/>
            <pc:sldMk cId="0" sldId="259"/>
            <ac:cxnSpMk id="15" creationId="{90B4FDD6-9310-4342-9BE3-D2D11D583077}"/>
          </ac:cxnSpMkLst>
        </pc:cxnChg>
        <pc:cxnChg chg="mod">
          <ac:chgData name="Areej Fawzat Anagrh" userId="3ef6c84e-ddbf-4131-a820-9d35c533672d" providerId="ADAL" clId="{6D41F6DA-E18F-432C-8F02-236DCED82FAA}" dt="2020-12-26T15:54:40.536" v="112"/>
          <ac:cxnSpMkLst>
            <pc:docMk/>
            <pc:sldMk cId="0" sldId="259"/>
            <ac:cxnSpMk id="23" creationId="{4C4A0DC9-957B-4114-B1B1-A10E4E032980}"/>
          </ac:cxnSpMkLst>
        </pc:cxnChg>
        <pc:cxnChg chg="add mod">
          <ac:chgData name="Areej Fawzat Anagrh" userId="3ef6c84e-ddbf-4131-a820-9d35c533672d" providerId="ADAL" clId="{6D41F6DA-E18F-432C-8F02-236DCED82FAA}" dt="2020-12-26T15:55:04.799" v="118" actId="1076"/>
          <ac:cxnSpMkLst>
            <pc:docMk/>
            <pc:sldMk cId="0" sldId="259"/>
            <ac:cxnSpMk id="26" creationId="{C37A0B71-CA0A-4B0B-ADB3-B96CBF1CF976}"/>
          </ac:cxnSpMkLst>
        </pc:cxnChg>
      </pc:sldChg>
      <pc:sldChg chg="del">
        <pc:chgData name="Areej Fawzat Anagrh" userId="3ef6c84e-ddbf-4131-a820-9d35c533672d" providerId="ADAL" clId="{6D41F6DA-E18F-432C-8F02-236DCED82FAA}" dt="2020-12-26T17:14:08.537" v="1285" actId="47"/>
        <pc:sldMkLst>
          <pc:docMk/>
          <pc:sldMk cId="0" sldId="260"/>
        </pc:sldMkLst>
      </pc:sldChg>
      <pc:sldChg chg="addSp delSp modSp mod ord">
        <pc:chgData name="Areej Fawzat Anagrh" userId="3ef6c84e-ddbf-4131-a820-9d35c533672d" providerId="ADAL" clId="{6D41F6DA-E18F-432C-8F02-236DCED82FAA}" dt="2020-12-26T16:03:48.354" v="362"/>
        <pc:sldMkLst>
          <pc:docMk/>
          <pc:sldMk cId="0" sldId="261"/>
        </pc:sldMkLst>
        <pc:spChg chg="add del mod">
          <ac:chgData name="Areej Fawzat Anagrh" userId="3ef6c84e-ddbf-4131-a820-9d35c533672d" providerId="ADAL" clId="{6D41F6DA-E18F-432C-8F02-236DCED82FAA}" dt="2020-12-26T16:00:55.927" v="148" actId="478"/>
          <ac:spMkLst>
            <pc:docMk/>
            <pc:sldMk cId="0" sldId="261"/>
            <ac:spMk id="3" creationId="{F5EFB032-FFC7-4909-9972-A1AD9831F36E}"/>
          </ac:spMkLst>
        </pc:spChg>
        <pc:spChg chg="add del mod">
          <ac:chgData name="Areej Fawzat Anagrh" userId="3ef6c84e-ddbf-4131-a820-9d35c533672d" providerId="ADAL" clId="{6D41F6DA-E18F-432C-8F02-236DCED82FAA}" dt="2020-12-26T16:01:02.956" v="150" actId="478"/>
          <ac:spMkLst>
            <pc:docMk/>
            <pc:sldMk cId="0" sldId="261"/>
            <ac:spMk id="5" creationId="{EDB1B8E9-0F47-44D5-A90D-C14739136781}"/>
          </ac:spMkLst>
        </pc:spChg>
        <pc:spChg chg="add mod">
          <ac:chgData name="Areej Fawzat Anagrh" userId="3ef6c84e-ddbf-4131-a820-9d35c533672d" providerId="ADAL" clId="{6D41F6DA-E18F-432C-8F02-236DCED82FAA}" dt="2020-12-26T16:03:23.013" v="355" actId="1076"/>
          <ac:spMkLst>
            <pc:docMk/>
            <pc:sldMk cId="0" sldId="261"/>
            <ac:spMk id="6" creationId="{2E48D3C6-F15E-4BD0-B08D-C0C62D8692F7}"/>
          </ac:spMkLst>
        </pc:spChg>
        <pc:spChg chg="del">
          <ac:chgData name="Areej Fawzat Anagrh" userId="3ef6c84e-ddbf-4131-a820-9d35c533672d" providerId="ADAL" clId="{6D41F6DA-E18F-432C-8F02-236DCED82FAA}" dt="2020-12-26T16:00:52.255" v="147" actId="478"/>
          <ac:spMkLst>
            <pc:docMk/>
            <pc:sldMk cId="0" sldId="261"/>
            <ac:spMk id="641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6:00:58.872" v="149" actId="478"/>
          <ac:spMkLst>
            <pc:docMk/>
            <pc:sldMk cId="0" sldId="261"/>
            <ac:spMk id="642" creationId="{00000000-0000-0000-0000-000000000000}"/>
          </ac:spMkLst>
        </pc:spChg>
        <pc:picChg chg="add mod modCrop">
          <ac:chgData name="Areej Fawzat Anagrh" userId="3ef6c84e-ddbf-4131-a820-9d35c533672d" providerId="ADAL" clId="{6D41F6DA-E18F-432C-8F02-236DCED82FAA}" dt="2020-12-26T16:03:34.168" v="358" actId="1440"/>
          <ac:picMkLst>
            <pc:docMk/>
            <pc:sldMk cId="0" sldId="261"/>
            <ac:picMk id="8" creationId="{F055C252-86CA-4E01-B471-BC60FAB42261}"/>
          </ac:picMkLst>
        </pc:picChg>
      </pc:sldChg>
      <pc:sldChg chg="del">
        <pc:chgData name="Areej Fawzat Anagrh" userId="3ef6c84e-ddbf-4131-a820-9d35c533672d" providerId="ADAL" clId="{6D41F6DA-E18F-432C-8F02-236DCED82FAA}" dt="2020-12-26T17:13:17.774" v="1246" actId="47"/>
        <pc:sldMkLst>
          <pc:docMk/>
          <pc:sldMk cId="0" sldId="262"/>
        </pc:sldMkLst>
      </pc:sldChg>
      <pc:sldChg chg="modSp del mod">
        <pc:chgData name="Areej Fawzat Anagrh" userId="3ef6c84e-ddbf-4131-a820-9d35c533672d" providerId="ADAL" clId="{6D41F6DA-E18F-432C-8F02-236DCED82FAA}" dt="2020-12-26T17:49:27.929" v="1579" actId="47"/>
        <pc:sldMkLst>
          <pc:docMk/>
          <pc:sldMk cId="82217817" sldId="262"/>
        </pc:sldMkLst>
        <pc:spChg chg="mod">
          <ac:chgData name="Areej Fawzat Anagrh" userId="3ef6c84e-ddbf-4131-a820-9d35c533672d" providerId="ADAL" clId="{6D41F6DA-E18F-432C-8F02-236DCED82FAA}" dt="2020-12-26T17:48:14.254" v="1565" actId="1076"/>
          <ac:spMkLst>
            <pc:docMk/>
            <pc:sldMk cId="82217817" sldId="262"/>
            <ac:spMk id="16" creationId="{F743C4B1-D2E7-4041-8348-04DEA842BCCA}"/>
          </ac:spMkLst>
        </pc:spChg>
        <pc:picChg chg="mod">
          <ac:chgData name="Areej Fawzat Anagrh" userId="3ef6c84e-ddbf-4131-a820-9d35c533672d" providerId="ADAL" clId="{6D41F6DA-E18F-432C-8F02-236DCED82FAA}" dt="2020-12-26T17:48:07.139" v="1563" actId="1076"/>
          <ac:picMkLst>
            <pc:docMk/>
            <pc:sldMk cId="82217817" sldId="262"/>
            <ac:picMk id="9" creationId="{4D2B25DB-B6DC-4010-9735-ADAA97F1960D}"/>
          </ac:picMkLst>
        </pc:picChg>
        <pc:picChg chg="mod">
          <ac:chgData name="Areej Fawzat Anagrh" userId="3ef6c84e-ddbf-4131-a820-9d35c533672d" providerId="ADAL" clId="{6D41F6DA-E18F-432C-8F02-236DCED82FAA}" dt="2020-12-26T17:48:11.132" v="1564" actId="1076"/>
          <ac:picMkLst>
            <pc:docMk/>
            <pc:sldMk cId="82217817" sldId="262"/>
            <ac:picMk id="52" creationId="{15612649-98DB-4A74-A430-EAF44CEA0FAC}"/>
          </ac:picMkLst>
        </pc:picChg>
      </pc:sldChg>
      <pc:sldChg chg="del">
        <pc:chgData name="Areej Fawzat Anagrh" userId="3ef6c84e-ddbf-4131-a820-9d35c533672d" providerId="ADAL" clId="{6D41F6DA-E18F-432C-8F02-236DCED82FAA}" dt="2020-12-26T17:13:18.648" v="1247" actId="47"/>
        <pc:sldMkLst>
          <pc:docMk/>
          <pc:sldMk cId="0" sldId="263"/>
        </pc:sldMkLst>
      </pc:sldChg>
      <pc:sldChg chg="addSp delSp modSp mod">
        <pc:chgData name="Areej Fawzat Anagrh" userId="3ef6c84e-ddbf-4131-a820-9d35c533672d" providerId="ADAL" clId="{6D41F6DA-E18F-432C-8F02-236DCED82FAA}" dt="2020-12-26T17:49:09.290" v="1578" actId="1076"/>
        <pc:sldMkLst>
          <pc:docMk/>
          <pc:sldMk cId="2600661643" sldId="264"/>
        </pc:sldMkLst>
        <pc:spChg chg="add mod">
          <ac:chgData name="Areej Fawzat Anagrh" userId="3ef6c84e-ddbf-4131-a820-9d35c533672d" providerId="ADAL" clId="{6D41F6DA-E18F-432C-8F02-236DCED82FAA}" dt="2020-12-26T17:49:09.290" v="1578" actId="1076"/>
          <ac:spMkLst>
            <pc:docMk/>
            <pc:sldMk cId="2600661643" sldId="264"/>
            <ac:spMk id="4" creationId="{85A3453D-E918-42B2-AEF9-18EEB485C401}"/>
          </ac:spMkLst>
        </pc:spChg>
        <pc:spChg chg="add mod">
          <ac:chgData name="Areej Fawzat Anagrh" userId="3ef6c84e-ddbf-4131-a820-9d35c533672d" providerId="ADAL" clId="{6D41F6DA-E18F-432C-8F02-236DCED82FAA}" dt="2020-12-26T17:39:01.967" v="1482" actId="1076"/>
          <ac:spMkLst>
            <pc:docMk/>
            <pc:sldMk cId="2600661643" sldId="264"/>
            <ac:spMk id="5" creationId="{E5525B22-2293-494C-9D79-106F32EFF602}"/>
          </ac:spMkLst>
        </pc:spChg>
        <pc:spChg chg="add mod">
          <ac:chgData name="Areej Fawzat Anagrh" userId="3ef6c84e-ddbf-4131-a820-9d35c533672d" providerId="ADAL" clId="{6D41F6DA-E18F-432C-8F02-236DCED82FAA}" dt="2020-12-26T17:39:29.118" v="1489" actId="1076"/>
          <ac:spMkLst>
            <pc:docMk/>
            <pc:sldMk cId="2600661643" sldId="264"/>
            <ac:spMk id="7" creationId="{77BF1250-6604-45BC-AA40-1AFD2250F7C7}"/>
          </ac:spMkLst>
        </pc:spChg>
        <pc:spChg chg="add mod">
          <ac:chgData name="Areej Fawzat Anagrh" userId="3ef6c84e-ddbf-4131-a820-9d35c533672d" providerId="ADAL" clId="{6D41F6DA-E18F-432C-8F02-236DCED82FAA}" dt="2020-12-26T17:47:34.087" v="1554" actId="1076"/>
          <ac:spMkLst>
            <pc:docMk/>
            <pc:sldMk cId="2600661643" sldId="264"/>
            <ac:spMk id="8" creationId="{62A9B471-373E-46B2-9D49-892BF8DD16FE}"/>
          </ac:spMkLst>
        </pc:spChg>
        <pc:spChg chg="add mod">
          <ac:chgData name="Areej Fawzat Anagrh" userId="3ef6c84e-ddbf-4131-a820-9d35c533672d" providerId="ADAL" clId="{6D41F6DA-E18F-432C-8F02-236DCED82FAA}" dt="2020-12-26T17:47:49.508" v="1559" actId="1076"/>
          <ac:spMkLst>
            <pc:docMk/>
            <pc:sldMk cId="2600661643" sldId="264"/>
            <ac:spMk id="9" creationId="{B5EDC42D-88E4-465A-935B-9B41A12772F7}"/>
          </ac:spMkLst>
        </pc:spChg>
        <pc:graphicFrameChg chg="add mod">
          <ac:chgData name="Areej Fawzat Anagrh" userId="3ef6c84e-ddbf-4131-a820-9d35c533672d" providerId="ADAL" clId="{6D41F6DA-E18F-432C-8F02-236DCED82FAA}" dt="2020-12-26T17:48:36.828" v="1572" actId="1076"/>
          <ac:graphicFrameMkLst>
            <pc:docMk/>
            <pc:sldMk cId="2600661643" sldId="264"/>
            <ac:graphicFrameMk id="6" creationId="{DF933B1D-9C35-4866-BA4F-A4A98E9846BF}"/>
          </ac:graphicFrameMkLst>
        </pc:graphicFrameChg>
        <pc:picChg chg="mod">
          <ac:chgData name="Areej Fawzat Anagrh" userId="3ef6c84e-ddbf-4131-a820-9d35c533672d" providerId="ADAL" clId="{6D41F6DA-E18F-432C-8F02-236DCED82FAA}" dt="2020-12-26T17:47:42.532" v="1557" actId="14100"/>
          <ac:picMkLst>
            <pc:docMk/>
            <pc:sldMk cId="2600661643" sldId="264"/>
            <ac:picMk id="2" creationId="{00000000-0000-0000-0000-000000000000}"/>
          </ac:picMkLst>
        </pc:picChg>
        <pc:picChg chg="add mod">
          <ac:chgData name="Areej Fawzat Anagrh" userId="3ef6c84e-ddbf-4131-a820-9d35c533672d" providerId="ADAL" clId="{6D41F6DA-E18F-432C-8F02-236DCED82FAA}" dt="2020-12-26T17:44:10.877" v="1522" actId="1076"/>
          <ac:picMkLst>
            <pc:docMk/>
            <pc:sldMk cId="2600661643" sldId="264"/>
            <ac:picMk id="3" creationId="{50E188D8-5ED3-44AD-989D-ED0B77DD80D4}"/>
          </ac:picMkLst>
        </pc:picChg>
        <pc:picChg chg="add mod">
          <ac:chgData name="Areej Fawzat Anagrh" userId="3ef6c84e-ddbf-4131-a820-9d35c533672d" providerId="ADAL" clId="{6D41F6DA-E18F-432C-8F02-236DCED82FAA}" dt="2020-12-26T17:47:46.580" v="1558" actId="1076"/>
          <ac:picMkLst>
            <pc:docMk/>
            <pc:sldMk cId="2600661643" sldId="264"/>
            <ac:picMk id="10" creationId="{1708BE45-1B8A-4F2A-8321-42E2EBD3C868}"/>
          </ac:picMkLst>
        </pc:picChg>
        <pc:picChg chg="add mod">
          <ac:chgData name="Areej Fawzat Anagrh" userId="3ef6c84e-ddbf-4131-a820-9d35c533672d" providerId="ADAL" clId="{6D41F6DA-E18F-432C-8F02-236DCED82FAA}" dt="2020-12-26T17:41:09.661" v="1506" actId="1076"/>
          <ac:picMkLst>
            <pc:docMk/>
            <pc:sldMk cId="2600661643" sldId="264"/>
            <ac:picMk id="11" creationId="{CCE70AD0-8EBB-4655-AA1E-C28E38A25F27}"/>
          </ac:picMkLst>
        </pc:picChg>
        <pc:picChg chg="add mod ord">
          <ac:chgData name="Areej Fawzat Anagrh" userId="3ef6c84e-ddbf-4131-a820-9d35c533672d" providerId="ADAL" clId="{6D41F6DA-E18F-432C-8F02-236DCED82FAA}" dt="2020-12-26T17:48:56.378" v="1577" actId="166"/>
          <ac:picMkLst>
            <pc:docMk/>
            <pc:sldMk cId="2600661643" sldId="264"/>
            <ac:picMk id="12" creationId="{BF38430D-2BD6-4FCC-AEA3-11D8B96EEF1C}"/>
          </ac:picMkLst>
        </pc:picChg>
        <pc:picChg chg="add mod">
          <ac:chgData name="Areej Fawzat Anagrh" userId="3ef6c84e-ddbf-4131-a820-9d35c533672d" providerId="ADAL" clId="{6D41F6DA-E18F-432C-8F02-236DCED82FAA}" dt="2020-12-26T17:47:56.005" v="1562" actId="1076"/>
          <ac:picMkLst>
            <pc:docMk/>
            <pc:sldMk cId="2600661643" sldId="264"/>
            <ac:picMk id="13" creationId="{8C7CFF5F-2162-41AF-A57C-196508108D0B}"/>
          </ac:picMkLst>
        </pc:picChg>
        <pc:picChg chg="add del mod">
          <ac:chgData name="Areej Fawzat Anagrh" userId="3ef6c84e-ddbf-4131-a820-9d35c533672d" providerId="ADAL" clId="{6D41F6DA-E18F-432C-8F02-236DCED82FAA}" dt="2020-12-26T17:46:18.611" v="1542" actId="21"/>
          <ac:picMkLst>
            <pc:docMk/>
            <pc:sldMk cId="2600661643" sldId="264"/>
            <ac:picMk id="14" creationId="{07B450BA-29E9-419F-8FE6-5D0CD7890A7B}"/>
          </ac:picMkLst>
        </pc:picChg>
        <pc:picChg chg="add mod">
          <ac:chgData name="Areej Fawzat Anagrh" userId="3ef6c84e-ddbf-4131-a820-9d35c533672d" providerId="ADAL" clId="{6D41F6DA-E18F-432C-8F02-236DCED82FAA}" dt="2020-12-26T17:48:39.912" v="1574" actId="1076"/>
          <ac:picMkLst>
            <pc:docMk/>
            <pc:sldMk cId="2600661643" sldId="264"/>
            <ac:picMk id="15" creationId="{551F2818-38FE-480C-A159-006E967C1551}"/>
          </ac:picMkLst>
        </pc:picChg>
        <pc:picChg chg="add mod">
          <ac:chgData name="Areej Fawzat Anagrh" userId="3ef6c84e-ddbf-4131-a820-9d35c533672d" providerId="ADAL" clId="{6D41F6DA-E18F-432C-8F02-236DCED82FAA}" dt="2020-12-26T17:44:35.490" v="1527" actId="1076"/>
          <ac:picMkLst>
            <pc:docMk/>
            <pc:sldMk cId="2600661643" sldId="264"/>
            <ac:picMk id="16" creationId="{880509D3-4460-49AA-9796-71B68A91869D}"/>
          </ac:picMkLst>
        </pc:picChg>
        <pc:picChg chg="add mod">
          <ac:chgData name="Areej Fawzat Anagrh" userId="3ef6c84e-ddbf-4131-a820-9d35c533672d" providerId="ADAL" clId="{6D41F6DA-E18F-432C-8F02-236DCED82FAA}" dt="2020-12-26T17:45:34.416" v="1534" actId="14100"/>
          <ac:picMkLst>
            <pc:docMk/>
            <pc:sldMk cId="2600661643" sldId="264"/>
            <ac:picMk id="17" creationId="{4A6038C9-E348-42A8-8612-13B486B88808}"/>
          </ac:picMkLst>
        </pc:picChg>
        <pc:picChg chg="add mod">
          <ac:chgData name="Areej Fawzat Anagrh" userId="3ef6c84e-ddbf-4131-a820-9d35c533672d" providerId="ADAL" clId="{6D41F6DA-E18F-432C-8F02-236DCED82FAA}" dt="2020-12-26T17:45:31.992" v="1533" actId="14100"/>
          <ac:picMkLst>
            <pc:docMk/>
            <pc:sldMk cId="2600661643" sldId="264"/>
            <ac:picMk id="18" creationId="{C026BC94-9600-4610-B3B8-D1A07E61C861}"/>
          </ac:picMkLst>
        </pc:picChg>
        <pc:picChg chg="add mod">
          <ac:chgData name="Areej Fawzat Anagrh" userId="3ef6c84e-ddbf-4131-a820-9d35c533672d" providerId="ADAL" clId="{6D41F6DA-E18F-432C-8F02-236DCED82FAA}" dt="2020-12-26T17:47:53.877" v="1561" actId="1076"/>
          <ac:picMkLst>
            <pc:docMk/>
            <pc:sldMk cId="2600661643" sldId="264"/>
            <ac:picMk id="19" creationId="{3E892EB3-37A3-4FF5-AF05-CA22751CE657}"/>
          </ac:picMkLst>
        </pc:picChg>
        <pc:picChg chg="add del mod">
          <ac:chgData name="Areej Fawzat Anagrh" userId="3ef6c84e-ddbf-4131-a820-9d35c533672d" providerId="ADAL" clId="{6D41F6DA-E18F-432C-8F02-236DCED82FAA}" dt="2020-12-26T17:48:47.341" v="1576" actId="21"/>
          <ac:picMkLst>
            <pc:docMk/>
            <pc:sldMk cId="2600661643" sldId="264"/>
            <ac:picMk id="20" creationId="{E4A09A12-6280-4D75-A7D6-66AC6B40638B}"/>
          </ac:picMkLst>
        </pc:picChg>
        <pc:picChg chg="add mod">
          <ac:chgData name="Areej Fawzat Anagrh" userId="3ef6c84e-ddbf-4131-a820-9d35c533672d" providerId="ADAL" clId="{6D41F6DA-E18F-432C-8F02-236DCED82FAA}" dt="2020-12-26T17:48:28.901" v="1570" actId="1076"/>
          <ac:picMkLst>
            <pc:docMk/>
            <pc:sldMk cId="2600661643" sldId="264"/>
            <ac:picMk id="21" creationId="{CAE6F1B3-A4D0-48A9-BA29-CCFADB3D3E3D}"/>
          </ac:picMkLst>
        </pc:picChg>
      </pc:sldChg>
      <pc:sldChg chg="del">
        <pc:chgData name="Areej Fawzat Anagrh" userId="3ef6c84e-ddbf-4131-a820-9d35c533672d" providerId="ADAL" clId="{6D41F6DA-E18F-432C-8F02-236DCED82FAA}" dt="2020-12-26T17:13:19.915" v="1248" actId="47"/>
        <pc:sldMkLst>
          <pc:docMk/>
          <pc:sldMk cId="2600661643" sldId="264"/>
        </pc:sldMkLst>
      </pc:sldChg>
      <pc:sldChg chg="addSp delSp modSp mod ord modNotes">
        <pc:chgData name="Areej Fawzat Anagrh" userId="3ef6c84e-ddbf-4131-a820-9d35c533672d" providerId="ADAL" clId="{6D41F6DA-E18F-432C-8F02-236DCED82FAA}" dt="2020-12-26T16:40:15.462" v="839" actId="1076"/>
        <pc:sldMkLst>
          <pc:docMk/>
          <pc:sldMk cId="0" sldId="265"/>
        </pc:sldMkLst>
        <pc:spChg chg="add del mod">
          <ac:chgData name="Areej Fawzat Anagrh" userId="3ef6c84e-ddbf-4131-a820-9d35c533672d" providerId="ADAL" clId="{6D41F6DA-E18F-432C-8F02-236DCED82FAA}" dt="2020-12-26T16:06:04.021" v="385" actId="478"/>
          <ac:spMkLst>
            <pc:docMk/>
            <pc:sldMk cId="0" sldId="265"/>
            <ac:spMk id="3" creationId="{E38CBDF7-7CFE-4F78-9822-1B1EDA48A398}"/>
          </ac:spMkLst>
        </pc:spChg>
        <pc:spChg chg="add del mod">
          <ac:chgData name="Areej Fawzat Anagrh" userId="3ef6c84e-ddbf-4131-a820-9d35c533672d" providerId="ADAL" clId="{6D41F6DA-E18F-432C-8F02-236DCED82FAA}" dt="2020-12-26T16:09:32.383" v="510" actId="21"/>
          <ac:spMkLst>
            <pc:docMk/>
            <pc:sldMk cId="0" sldId="265"/>
            <ac:spMk id="4" creationId="{F15DA7ED-1F35-46F7-A9E8-09EA4817652B}"/>
          </ac:spMkLst>
        </pc:spChg>
        <pc:spChg chg="add del mod">
          <ac:chgData name="Areej Fawzat Anagrh" userId="3ef6c84e-ddbf-4131-a820-9d35c533672d" providerId="ADAL" clId="{6D41F6DA-E18F-432C-8F02-236DCED82FAA}" dt="2020-12-26T16:27:30.294" v="789" actId="478"/>
          <ac:spMkLst>
            <pc:docMk/>
            <pc:sldMk cId="0" sldId="265"/>
            <ac:spMk id="5" creationId="{B8046016-D9D5-4EAC-8343-F5A27BD4F210}"/>
          </ac:spMkLst>
        </pc:spChg>
        <pc:spChg chg="add mod">
          <ac:chgData name="Areej Fawzat Anagrh" userId="3ef6c84e-ddbf-4131-a820-9d35c533672d" providerId="ADAL" clId="{6D41F6DA-E18F-432C-8F02-236DCED82FAA}" dt="2020-12-26T16:39:28.675" v="829" actId="1076"/>
          <ac:spMkLst>
            <pc:docMk/>
            <pc:sldMk cId="0" sldId="265"/>
            <ac:spMk id="20" creationId="{6ACBF282-B891-4510-A2BC-ADD653E63219}"/>
          </ac:spMkLst>
        </pc:spChg>
        <pc:spChg chg="del">
          <ac:chgData name="Areej Fawzat Anagrh" userId="3ef6c84e-ddbf-4131-a820-9d35c533672d" providerId="ADAL" clId="{6D41F6DA-E18F-432C-8F02-236DCED82FAA}" dt="2020-12-26T16:06:01.682" v="384" actId="478"/>
          <ac:spMkLst>
            <pc:docMk/>
            <pc:sldMk cId="0" sldId="265"/>
            <ac:spMk id="847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6:05:58.728" v="383" actId="478"/>
          <ac:spMkLst>
            <pc:docMk/>
            <pc:sldMk cId="0" sldId="265"/>
            <ac:spMk id="861" creationId="{00000000-0000-0000-0000-000000000000}"/>
          </ac:spMkLst>
        </pc:spChg>
        <pc:grpChg chg="add del mod">
          <ac:chgData name="Areej Fawzat Anagrh" userId="3ef6c84e-ddbf-4131-a820-9d35c533672d" providerId="ADAL" clId="{6D41F6DA-E18F-432C-8F02-236DCED82FAA}" dt="2020-12-26T16:27:28.963" v="788" actId="478"/>
          <ac:grpSpMkLst>
            <pc:docMk/>
            <pc:sldMk cId="0" sldId="265"/>
            <ac:grpSpMk id="22" creationId="{48831E39-F521-4496-B374-8F5D2CE2B3F3}"/>
          </ac:grpSpMkLst>
        </pc:grpChg>
        <pc:grpChg chg="del">
          <ac:chgData name="Areej Fawzat Anagrh" userId="3ef6c84e-ddbf-4131-a820-9d35c533672d" providerId="ADAL" clId="{6D41F6DA-E18F-432C-8F02-236DCED82FAA}" dt="2020-12-26T16:05:56.608" v="382" actId="478"/>
          <ac:grpSpMkLst>
            <pc:docMk/>
            <pc:sldMk cId="0" sldId="265"/>
            <ac:grpSpMk id="848" creationId="{00000000-0000-0000-0000-000000000000}"/>
          </ac:grpSpMkLst>
        </pc:grpChg>
        <pc:picChg chg="add del mod">
          <ac:chgData name="Areej Fawzat Anagrh" userId="3ef6c84e-ddbf-4131-a820-9d35c533672d" providerId="ADAL" clId="{6D41F6DA-E18F-432C-8F02-236DCED82FAA}" dt="2020-12-26T16:27:32.344" v="791" actId="478"/>
          <ac:picMkLst>
            <pc:docMk/>
            <pc:sldMk cId="0" sldId="265"/>
            <ac:picMk id="7" creationId="{DDEE1C66-4C78-4DC7-86B9-0D2FF801C36B}"/>
          </ac:picMkLst>
        </pc:picChg>
        <pc:picChg chg="add mod">
          <ac:chgData name="Areej Fawzat Anagrh" userId="3ef6c84e-ddbf-4131-a820-9d35c533672d" providerId="ADAL" clId="{6D41F6DA-E18F-432C-8F02-236DCED82FAA}" dt="2020-12-26T16:40:15.462" v="839" actId="1076"/>
          <ac:picMkLst>
            <pc:docMk/>
            <pc:sldMk cId="0" sldId="265"/>
            <ac:picMk id="9" creationId="{8913A272-678A-4E23-87DF-E65BAE81B49F}"/>
          </ac:picMkLst>
        </pc:picChg>
        <pc:picChg chg="mod">
          <ac:chgData name="Areej Fawzat Anagrh" userId="3ef6c84e-ddbf-4131-a820-9d35c533672d" providerId="ADAL" clId="{6D41F6DA-E18F-432C-8F02-236DCED82FAA}" dt="2020-12-26T16:18:58.902" v="723"/>
          <ac:picMkLst>
            <pc:docMk/>
            <pc:sldMk cId="0" sldId="265"/>
            <ac:picMk id="23" creationId="{84D32B09-0836-4DCD-BC64-1A8F5671D36C}"/>
          </ac:picMkLst>
        </pc:picChg>
        <pc:picChg chg="mod">
          <ac:chgData name="Areej Fawzat Anagrh" userId="3ef6c84e-ddbf-4131-a820-9d35c533672d" providerId="ADAL" clId="{6D41F6DA-E18F-432C-8F02-236DCED82FAA}" dt="2020-12-26T16:18:58.902" v="723"/>
          <ac:picMkLst>
            <pc:docMk/>
            <pc:sldMk cId="0" sldId="265"/>
            <ac:picMk id="24" creationId="{17FC4EBF-0FF9-48FE-BA01-CAB8C1201E65}"/>
          </ac:picMkLst>
        </pc:picChg>
        <pc:picChg chg="add del mod">
          <ac:chgData name="Areej Fawzat Anagrh" userId="3ef6c84e-ddbf-4131-a820-9d35c533672d" providerId="ADAL" clId="{6D41F6DA-E18F-432C-8F02-236DCED82FAA}" dt="2020-12-26T16:27:31.314" v="790" actId="478"/>
          <ac:picMkLst>
            <pc:docMk/>
            <pc:sldMk cId="0" sldId="265"/>
            <ac:picMk id="27" creationId="{1343922C-A986-4340-A9D9-20A596AA3D81}"/>
          </ac:picMkLst>
        </pc:picChg>
        <pc:picChg chg="add mod">
          <ac:chgData name="Areej Fawzat Anagrh" userId="3ef6c84e-ddbf-4131-a820-9d35c533672d" providerId="ADAL" clId="{6D41F6DA-E18F-432C-8F02-236DCED82FAA}" dt="2020-12-26T16:39:51.891" v="834" actId="1076"/>
          <ac:picMkLst>
            <pc:docMk/>
            <pc:sldMk cId="0" sldId="265"/>
            <ac:picMk id="28" creationId="{21841BE5-59AA-49F1-9AE9-A7B9C63FB77B}"/>
          </ac:picMkLst>
        </pc:picChg>
      </pc:sldChg>
      <pc:sldChg chg="add del">
        <pc:chgData name="Areej Fawzat Anagrh" userId="3ef6c84e-ddbf-4131-a820-9d35c533672d" providerId="ADAL" clId="{6D41F6DA-E18F-432C-8F02-236DCED82FAA}" dt="2020-12-26T17:14:08.474" v="1284" actId="47"/>
        <pc:sldMkLst>
          <pc:docMk/>
          <pc:sldMk cId="0" sldId="266"/>
        </pc:sldMkLst>
      </pc:sldChg>
      <pc:sldChg chg="add del">
        <pc:chgData name="Areej Fawzat Anagrh" userId="3ef6c84e-ddbf-4131-a820-9d35c533672d" providerId="ADAL" clId="{6D41F6DA-E18F-432C-8F02-236DCED82FAA}" dt="2020-12-26T17:14:08.285" v="1283" actId="47"/>
        <pc:sldMkLst>
          <pc:docMk/>
          <pc:sldMk cId="0" sldId="267"/>
        </pc:sldMkLst>
      </pc:sldChg>
      <pc:sldChg chg="del">
        <pc:chgData name="Areej Fawzat Anagrh" userId="3ef6c84e-ddbf-4131-a820-9d35c533672d" providerId="ADAL" clId="{6D41F6DA-E18F-432C-8F02-236DCED82FAA}" dt="2020-12-26T17:13:44.549" v="1253" actId="47"/>
        <pc:sldMkLst>
          <pc:docMk/>
          <pc:sldMk cId="0" sldId="268"/>
        </pc:sldMkLst>
      </pc:sldChg>
      <pc:sldChg chg="del">
        <pc:chgData name="Areej Fawzat Anagrh" userId="3ef6c84e-ddbf-4131-a820-9d35c533672d" providerId="ADAL" clId="{6D41F6DA-E18F-432C-8F02-236DCED82FAA}" dt="2020-12-26T17:13:45.671" v="1254" actId="47"/>
        <pc:sldMkLst>
          <pc:docMk/>
          <pc:sldMk cId="0" sldId="269"/>
        </pc:sldMkLst>
      </pc:sldChg>
      <pc:sldChg chg="del">
        <pc:chgData name="Areej Fawzat Anagrh" userId="3ef6c84e-ddbf-4131-a820-9d35c533672d" providerId="ADAL" clId="{6D41F6DA-E18F-432C-8F02-236DCED82FAA}" dt="2020-12-26T17:13:47.159" v="1255" actId="47"/>
        <pc:sldMkLst>
          <pc:docMk/>
          <pc:sldMk cId="0" sldId="270"/>
        </pc:sldMkLst>
      </pc:sldChg>
      <pc:sldChg chg="del">
        <pc:chgData name="Areej Fawzat Anagrh" userId="3ef6c84e-ddbf-4131-a820-9d35c533672d" providerId="ADAL" clId="{6D41F6DA-E18F-432C-8F02-236DCED82FAA}" dt="2020-12-26T17:13:48.402" v="1256" actId="47"/>
        <pc:sldMkLst>
          <pc:docMk/>
          <pc:sldMk cId="0" sldId="271"/>
        </pc:sldMkLst>
      </pc:sldChg>
      <pc:sldChg chg="del">
        <pc:chgData name="Areej Fawzat Anagrh" userId="3ef6c84e-ddbf-4131-a820-9d35c533672d" providerId="ADAL" clId="{6D41F6DA-E18F-432C-8F02-236DCED82FAA}" dt="2020-12-26T17:13:49.385" v="1257" actId="47"/>
        <pc:sldMkLst>
          <pc:docMk/>
          <pc:sldMk cId="0" sldId="272"/>
        </pc:sldMkLst>
      </pc:sldChg>
      <pc:sldChg chg="del">
        <pc:chgData name="Areej Fawzat Anagrh" userId="3ef6c84e-ddbf-4131-a820-9d35c533672d" providerId="ADAL" clId="{6D41F6DA-E18F-432C-8F02-236DCED82FAA}" dt="2020-12-26T17:13:52.045" v="1258" actId="47"/>
        <pc:sldMkLst>
          <pc:docMk/>
          <pc:sldMk cId="0" sldId="273"/>
        </pc:sldMkLst>
      </pc:sldChg>
      <pc:sldChg chg="del">
        <pc:chgData name="Areej Fawzat Anagrh" userId="3ef6c84e-ddbf-4131-a820-9d35c533672d" providerId="ADAL" clId="{6D41F6DA-E18F-432C-8F02-236DCED82FAA}" dt="2020-12-26T17:13:54.172" v="1259" actId="47"/>
        <pc:sldMkLst>
          <pc:docMk/>
          <pc:sldMk cId="0" sldId="274"/>
        </pc:sldMkLst>
      </pc:sldChg>
      <pc:sldChg chg="del">
        <pc:chgData name="Areej Fawzat Anagrh" userId="3ef6c84e-ddbf-4131-a820-9d35c533672d" providerId="ADAL" clId="{6D41F6DA-E18F-432C-8F02-236DCED82FAA}" dt="2020-12-26T17:13:55.084" v="1260" actId="47"/>
        <pc:sldMkLst>
          <pc:docMk/>
          <pc:sldMk cId="0" sldId="275"/>
        </pc:sldMkLst>
      </pc:sldChg>
      <pc:sldChg chg="del">
        <pc:chgData name="Areej Fawzat Anagrh" userId="3ef6c84e-ddbf-4131-a820-9d35c533672d" providerId="ADAL" clId="{6D41F6DA-E18F-432C-8F02-236DCED82FAA}" dt="2020-12-26T17:13:55.923" v="1261" actId="47"/>
        <pc:sldMkLst>
          <pc:docMk/>
          <pc:sldMk cId="0" sldId="276"/>
        </pc:sldMkLst>
      </pc:sldChg>
      <pc:sldChg chg="del">
        <pc:chgData name="Areej Fawzat Anagrh" userId="3ef6c84e-ddbf-4131-a820-9d35c533672d" providerId="ADAL" clId="{6D41F6DA-E18F-432C-8F02-236DCED82FAA}" dt="2020-12-26T17:13:56.991" v="1262" actId="47"/>
        <pc:sldMkLst>
          <pc:docMk/>
          <pc:sldMk cId="0" sldId="277"/>
        </pc:sldMkLst>
      </pc:sldChg>
      <pc:sldChg chg="del">
        <pc:chgData name="Areej Fawzat Anagrh" userId="3ef6c84e-ddbf-4131-a820-9d35c533672d" providerId="ADAL" clId="{6D41F6DA-E18F-432C-8F02-236DCED82FAA}" dt="2020-12-26T17:13:58.456" v="1263" actId="47"/>
        <pc:sldMkLst>
          <pc:docMk/>
          <pc:sldMk cId="0" sldId="278"/>
        </pc:sldMkLst>
      </pc:sldChg>
      <pc:sldChg chg="del">
        <pc:chgData name="Areej Fawzat Anagrh" userId="3ef6c84e-ddbf-4131-a820-9d35c533672d" providerId="ADAL" clId="{6D41F6DA-E18F-432C-8F02-236DCED82FAA}" dt="2020-12-26T17:14:08.146" v="1282" actId="47"/>
        <pc:sldMkLst>
          <pc:docMk/>
          <pc:sldMk cId="0" sldId="279"/>
        </pc:sldMkLst>
      </pc:sldChg>
      <pc:sldChg chg="del">
        <pc:chgData name="Areej Fawzat Anagrh" userId="3ef6c84e-ddbf-4131-a820-9d35c533672d" providerId="ADAL" clId="{6D41F6DA-E18F-432C-8F02-236DCED82FAA}" dt="2020-12-26T17:14:08.006" v="1281" actId="47"/>
        <pc:sldMkLst>
          <pc:docMk/>
          <pc:sldMk cId="0" sldId="280"/>
        </pc:sldMkLst>
      </pc:sldChg>
      <pc:sldChg chg="del">
        <pc:chgData name="Areej Fawzat Anagrh" userId="3ef6c84e-ddbf-4131-a820-9d35c533672d" providerId="ADAL" clId="{6D41F6DA-E18F-432C-8F02-236DCED82FAA}" dt="2020-12-26T17:14:07.957" v="1280" actId="47"/>
        <pc:sldMkLst>
          <pc:docMk/>
          <pc:sldMk cId="0" sldId="281"/>
        </pc:sldMkLst>
      </pc:sldChg>
      <pc:sldChg chg="del">
        <pc:chgData name="Areej Fawzat Anagrh" userId="3ef6c84e-ddbf-4131-a820-9d35c533672d" providerId="ADAL" clId="{6D41F6DA-E18F-432C-8F02-236DCED82FAA}" dt="2020-12-26T17:14:07.846" v="1279" actId="47"/>
        <pc:sldMkLst>
          <pc:docMk/>
          <pc:sldMk cId="0" sldId="282"/>
        </pc:sldMkLst>
      </pc:sldChg>
      <pc:sldChg chg="del">
        <pc:chgData name="Areej Fawzat Anagrh" userId="3ef6c84e-ddbf-4131-a820-9d35c533672d" providerId="ADAL" clId="{6D41F6DA-E18F-432C-8F02-236DCED82FAA}" dt="2020-12-26T17:14:07.801" v="1278" actId="47"/>
        <pc:sldMkLst>
          <pc:docMk/>
          <pc:sldMk cId="0" sldId="283"/>
        </pc:sldMkLst>
      </pc:sldChg>
      <pc:sldChg chg="del">
        <pc:chgData name="Areej Fawzat Anagrh" userId="3ef6c84e-ddbf-4131-a820-9d35c533672d" providerId="ADAL" clId="{6D41F6DA-E18F-432C-8F02-236DCED82FAA}" dt="2020-12-26T17:14:02.582" v="1264" actId="47"/>
        <pc:sldMkLst>
          <pc:docMk/>
          <pc:sldMk cId="0" sldId="284"/>
        </pc:sldMkLst>
      </pc:sldChg>
      <pc:sldChg chg="del">
        <pc:chgData name="Areej Fawzat Anagrh" userId="3ef6c84e-ddbf-4131-a820-9d35c533672d" providerId="ADAL" clId="{6D41F6DA-E18F-432C-8F02-236DCED82FAA}" dt="2020-12-26T17:14:03.121" v="1265" actId="47"/>
        <pc:sldMkLst>
          <pc:docMk/>
          <pc:sldMk cId="0" sldId="285"/>
        </pc:sldMkLst>
      </pc:sldChg>
      <pc:sldChg chg="del">
        <pc:chgData name="Areej Fawzat Anagrh" userId="3ef6c84e-ddbf-4131-a820-9d35c533672d" providerId="ADAL" clId="{6D41F6DA-E18F-432C-8F02-236DCED82FAA}" dt="2020-12-26T17:14:03.304" v="1266" actId="47"/>
        <pc:sldMkLst>
          <pc:docMk/>
          <pc:sldMk cId="0" sldId="286"/>
        </pc:sldMkLst>
      </pc:sldChg>
      <pc:sldChg chg="del">
        <pc:chgData name="Areej Fawzat Anagrh" userId="3ef6c84e-ddbf-4131-a820-9d35c533672d" providerId="ADAL" clId="{6D41F6DA-E18F-432C-8F02-236DCED82FAA}" dt="2020-12-26T17:14:03.710" v="1267" actId="47"/>
        <pc:sldMkLst>
          <pc:docMk/>
          <pc:sldMk cId="0" sldId="287"/>
        </pc:sldMkLst>
      </pc:sldChg>
      <pc:sldChg chg="del">
        <pc:chgData name="Areej Fawzat Anagrh" userId="3ef6c84e-ddbf-4131-a820-9d35c533672d" providerId="ADAL" clId="{6D41F6DA-E18F-432C-8F02-236DCED82FAA}" dt="2020-12-26T17:14:03.965" v="1268" actId="47"/>
        <pc:sldMkLst>
          <pc:docMk/>
          <pc:sldMk cId="0" sldId="288"/>
        </pc:sldMkLst>
      </pc:sldChg>
      <pc:sldChg chg="del">
        <pc:chgData name="Areej Fawzat Anagrh" userId="3ef6c84e-ddbf-4131-a820-9d35c533672d" providerId="ADAL" clId="{6D41F6DA-E18F-432C-8F02-236DCED82FAA}" dt="2020-12-26T17:14:04.299" v="1269" actId="47"/>
        <pc:sldMkLst>
          <pc:docMk/>
          <pc:sldMk cId="0" sldId="289"/>
        </pc:sldMkLst>
      </pc:sldChg>
      <pc:sldChg chg="del">
        <pc:chgData name="Areej Fawzat Anagrh" userId="3ef6c84e-ddbf-4131-a820-9d35c533672d" providerId="ADAL" clId="{6D41F6DA-E18F-432C-8F02-236DCED82FAA}" dt="2020-12-26T17:14:04.802" v="1270" actId="47"/>
        <pc:sldMkLst>
          <pc:docMk/>
          <pc:sldMk cId="0" sldId="290"/>
        </pc:sldMkLst>
      </pc:sldChg>
      <pc:sldChg chg="del">
        <pc:chgData name="Areej Fawzat Anagrh" userId="3ef6c84e-ddbf-4131-a820-9d35c533672d" providerId="ADAL" clId="{6D41F6DA-E18F-432C-8F02-236DCED82FAA}" dt="2020-12-26T17:14:05.526" v="1271" actId="47"/>
        <pc:sldMkLst>
          <pc:docMk/>
          <pc:sldMk cId="0" sldId="291"/>
        </pc:sldMkLst>
      </pc:sldChg>
      <pc:sldChg chg="del">
        <pc:chgData name="Areej Fawzat Anagrh" userId="3ef6c84e-ddbf-4131-a820-9d35c533672d" providerId="ADAL" clId="{6D41F6DA-E18F-432C-8F02-236DCED82FAA}" dt="2020-12-26T17:14:06.216" v="1272" actId="47"/>
        <pc:sldMkLst>
          <pc:docMk/>
          <pc:sldMk cId="0" sldId="292"/>
        </pc:sldMkLst>
      </pc:sldChg>
      <pc:sldChg chg="del">
        <pc:chgData name="Areej Fawzat Anagrh" userId="3ef6c84e-ddbf-4131-a820-9d35c533672d" providerId="ADAL" clId="{6D41F6DA-E18F-432C-8F02-236DCED82FAA}" dt="2020-12-26T17:14:06.740" v="1273" actId="47"/>
        <pc:sldMkLst>
          <pc:docMk/>
          <pc:sldMk cId="0" sldId="293"/>
        </pc:sldMkLst>
      </pc:sldChg>
      <pc:sldChg chg="del">
        <pc:chgData name="Areej Fawzat Anagrh" userId="3ef6c84e-ddbf-4131-a820-9d35c533672d" providerId="ADAL" clId="{6D41F6DA-E18F-432C-8F02-236DCED82FAA}" dt="2020-12-26T17:14:07.115" v="1274" actId="47"/>
        <pc:sldMkLst>
          <pc:docMk/>
          <pc:sldMk cId="0" sldId="294"/>
        </pc:sldMkLst>
      </pc:sldChg>
      <pc:sldChg chg="del">
        <pc:chgData name="Areej Fawzat Anagrh" userId="3ef6c84e-ddbf-4131-a820-9d35c533672d" providerId="ADAL" clId="{6D41F6DA-E18F-432C-8F02-236DCED82FAA}" dt="2020-12-26T17:14:07.421" v="1275" actId="47"/>
        <pc:sldMkLst>
          <pc:docMk/>
          <pc:sldMk cId="0" sldId="295"/>
        </pc:sldMkLst>
      </pc:sldChg>
      <pc:sldChg chg="del">
        <pc:chgData name="Areej Fawzat Anagrh" userId="3ef6c84e-ddbf-4131-a820-9d35c533672d" providerId="ADAL" clId="{6D41F6DA-E18F-432C-8F02-236DCED82FAA}" dt="2020-12-26T17:14:07.618" v="1276" actId="47"/>
        <pc:sldMkLst>
          <pc:docMk/>
          <pc:sldMk cId="0" sldId="296"/>
        </pc:sldMkLst>
      </pc:sldChg>
      <pc:sldChg chg="del">
        <pc:chgData name="Areej Fawzat Anagrh" userId="3ef6c84e-ddbf-4131-a820-9d35c533672d" providerId="ADAL" clId="{6D41F6DA-E18F-432C-8F02-236DCED82FAA}" dt="2020-12-26T17:14:07.754" v="1277" actId="47"/>
        <pc:sldMkLst>
          <pc:docMk/>
          <pc:sldMk cId="0" sldId="297"/>
        </pc:sldMkLst>
      </pc:sldChg>
      <pc:sldChg chg="del">
        <pc:chgData name="Areej Fawzat Anagrh" userId="3ef6c84e-ddbf-4131-a820-9d35c533672d" providerId="ADAL" clId="{6D41F6DA-E18F-432C-8F02-236DCED82FAA}" dt="2020-12-26T17:49:34.909" v="1580" actId="47"/>
        <pc:sldMkLst>
          <pc:docMk/>
          <pc:sldMk cId="0" sldId="319"/>
        </pc:sldMkLst>
      </pc:sldChg>
      <pc:sldChg chg="modSp del mod">
        <pc:chgData name="Areej Fawzat Anagrh" userId="3ef6c84e-ddbf-4131-a820-9d35c533672d" providerId="ADAL" clId="{6D41F6DA-E18F-432C-8F02-236DCED82FAA}" dt="2020-12-26T15:55:59.187" v="125" actId="47"/>
        <pc:sldMkLst>
          <pc:docMk/>
          <pc:sldMk cId="1168636462" sldId="4031"/>
        </pc:sldMkLst>
        <pc:picChg chg="mod">
          <ac:chgData name="Areej Fawzat Anagrh" userId="3ef6c84e-ddbf-4131-a820-9d35c533672d" providerId="ADAL" clId="{6D41F6DA-E18F-432C-8F02-236DCED82FAA}" dt="2020-12-26T15:53:59.927" v="102" actId="1076"/>
          <ac:picMkLst>
            <pc:docMk/>
            <pc:sldMk cId="1168636462" sldId="4031"/>
            <ac:picMk id="3" creationId="{28D3A29E-1665-43A2-B317-D66D7B157B7B}"/>
          </ac:picMkLst>
        </pc:picChg>
      </pc:sldChg>
      <pc:sldChg chg="ord">
        <pc:chgData name="Areej Fawzat Anagrh" userId="3ef6c84e-ddbf-4131-a820-9d35c533672d" providerId="ADAL" clId="{6D41F6DA-E18F-432C-8F02-236DCED82FAA}" dt="2020-12-26T17:37:27.995" v="1472"/>
        <pc:sldMkLst>
          <pc:docMk/>
          <pc:sldMk cId="1175372520" sldId="4038"/>
        </pc:sldMkLst>
      </pc:sldChg>
      <pc:sldChg chg="addSp delSp modSp new mod ord">
        <pc:chgData name="Areej Fawzat Anagrh" userId="3ef6c84e-ddbf-4131-a820-9d35c533672d" providerId="ADAL" clId="{6D41F6DA-E18F-432C-8F02-236DCED82FAA}" dt="2020-12-26T16:25:22.389" v="765" actId="1076"/>
        <pc:sldMkLst>
          <pc:docMk/>
          <pc:sldMk cId="1733396837" sldId="4039"/>
        </pc:sldMkLst>
        <pc:spChg chg="del">
          <ac:chgData name="Areej Fawzat Anagrh" userId="3ef6c84e-ddbf-4131-a820-9d35c533672d" providerId="ADAL" clId="{6D41F6DA-E18F-432C-8F02-236DCED82FAA}" dt="2020-12-26T16:23:58.491" v="751" actId="22"/>
          <ac:spMkLst>
            <pc:docMk/>
            <pc:sldMk cId="1733396837" sldId="4039"/>
            <ac:spMk id="3" creationId="{D5DD6CE6-4BA6-4F5C-9B15-CBF4D989041B}"/>
          </ac:spMkLst>
        </pc:spChg>
        <pc:spChg chg="add del mod">
          <ac:chgData name="Areej Fawzat Anagrh" userId="3ef6c84e-ddbf-4131-a820-9d35c533672d" providerId="ADAL" clId="{6D41F6DA-E18F-432C-8F02-236DCED82FAA}" dt="2020-12-26T16:24:27.548" v="753" actId="22"/>
          <ac:spMkLst>
            <pc:docMk/>
            <pc:sldMk cId="1733396837" sldId="4039"/>
            <ac:spMk id="9" creationId="{F907EA0B-83AA-420B-A568-B1ED696FE8AE}"/>
          </ac:spMkLst>
        </pc:spChg>
        <pc:picChg chg="add del mod">
          <ac:chgData name="Areej Fawzat Anagrh" userId="3ef6c84e-ddbf-4131-a820-9d35c533672d" providerId="ADAL" clId="{6D41F6DA-E18F-432C-8F02-236DCED82FAA}" dt="2020-12-26T16:05:29.608" v="378" actId="478"/>
          <ac:picMkLst>
            <pc:docMk/>
            <pc:sldMk cId="1733396837" sldId="4039"/>
            <ac:picMk id="5" creationId="{BE1E4743-05A7-4633-880D-F17FD3807B34}"/>
          </ac:picMkLst>
        </pc:picChg>
        <pc:picChg chg="add del mod ord">
          <ac:chgData name="Areej Fawzat Anagrh" userId="3ef6c84e-ddbf-4131-a820-9d35c533672d" providerId="ADAL" clId="{6D41F6DA-E18F-432C-8F02-236DCED82FAA}" dt="2020-12-26T16:24:24.284" v="752" actId="478"/>
          <ac:picMkLst>
            <pc:docMk/>
            <pc:sldMk cId="1733396837" sldId="4039"/>
            <ac:picMk id="7" creationId="{E8D780A9-495D-43A5-85B0-2E1945C8A082}"/>
          </ac:picMkLst>
        </pc:picChg>
        <pc:picChg chg="add mod ord">
          <ac:chgData name="Areej Fawzat Anagrh" userId="3ef6c84e-ddbf-4131-a820-9d35c533672d" providerId="ADAL" clId="{6D41F6DA-E18F-432C-8F02-236DCED82FAA}" dt="2020-12-26T16:24:38.990" v="757" actId="14100"/>
          <ac:picMkLst>
            <pc:docMk/>
            <pc:sldMk cId="1733396837" sldId="4039"/>
            <ac:picMk id="11" creationId="{C56ADB69-055E-4A53-A7E9-48F90AE86298}"/>
          </ac:picMkLst>
        </pc:picChg>
        <pc:picChg chg="add mod">
          <ac:chgData name="Areej Fawzat Anagrh" userId="3ef6c84e-ddbf-4131-a820-9d35c533672d" providerId="ADAL" clId="{6D41F6DA-E18F-432C-8F02-236DCED82FAA}" dt="2020-12-26T16:25:01.381" v="762" actId="1076"/>
          <ac:picMkLst>
            <pc:docMk/>
            <pc:sldMk cId="1733396837" sldId="4039"/>
            <ac:picMk id="12" creationId="{E65F0F03-79C5-4E9A-BA09-E8FFBA705292}"/>
          </ac:picMkLst>
        </pc:picChg>
        <pc:picChg chg="add mod">
          <ac:chgData name="Areej Fawzat Anagrh" userId="3ef6c84e-ddbf-4131-a820-9d35c533672d" providerId="ADAL" clId="{6D41F6DA-E18F-432C-8F02-236DCED82FAA}" dt="2020-12-26T16:25:22.389" v="765" actId="1076"/>
          <ac:picMkLst>
            <pc:docMk/>
            <pc:sldMk cId="1733396837" sldId="4039"/>
            <ac:picMk id="14" creationId="{E7724FCE-767C-4C63-AD16-0BCEA88612A5}"/>
          </ac:picMkLst>
        </pc:picChg>
      </pc:sldChg>
      <pc:sldChg chg="addSp modSp add mod ord">
        <pc:chgData name="Areej Fawzat Anagrh" userId="3ef6c84e-ddbf-4131-a820-9d35c533672d" providerId="ADAL" clId="{6D41F6DA-E18F-432C-8F02-236DCED82FAA}" dt="2020-12-26T16:15:07.321" v="637" actId="1076"/>
        <pc:sldMkLst>
          <pc:docMk/>
          <pc:sldMk cId="341694730" sldId="4040"/>
        </pc:sldMkLst>
        <pc:picChg chg="add mod">
          <ac:chgData name="Areej Fawzat Anagrh" userId="3ef6c84e-ddbf-4131-a820-9d35c533672d" providerId="ADAL" clId="{6D41F6DA-E18F-432C-8F02-236DCED82FAA}" dt="2020-12-26T16:05:17.687" v="377" actId="14100"/>
          <ac:picMkLst>
            <pc:docMk/>
            <pc:sldMk cId="341694730" sldId="4040"/>
            <ac:picMk id="3" creationId="{538188EB-B875-47DB-9CF6-6143DC39FBC0}"/>
          </ac:picMkLst>
        </pc:picChg>
        <pc:picChg chg="add mod">
          <ac:chgData name="Areej Fawzat Anagrh" userId="3ef6c84e-ddbf-4131-a820-9d35c533672d" providerId="ADAL" clId="{6D41F6DA-E18F-432C-8F02-236DCED82FAA}" dt="2020-12-26T16:05:04.094" v="372" actId="1076"/>
          <ac:picMkLst>
            <pc:docMk/>
            <pc:sldMk cId="341694730" sldId="4040"/>
            <ac:picMk id="4" creationId="{87333B5A-0DCD-45F0-8EFA-633BC0F9D939}"/>
          </ac:picMkLst>
        </pc:picChg>
        <pc:picChg chg="add mod">
          <ac:chgData name="Areej Fawzat Anagrh" userId="3ef6c84e-ddbf-4131-a820-9d35c533672d" providerId="ADAL" clId="{6D41F6DA-E18F-432C-8F02-236DCED82FAA}" dt="2020-12-26T16:15:07.321" v="637" actId="1076"/>
          <ac:picMkLst>
            <pc:docMk/>
            <pc:sldMk cId="341694730" sldId="4040"/>
            <ac:picMk id="5" creationId="{BC67CD95-8AB8-40B3-9B25-44EA4C7804B9}"/>
          </ac:picMkLst>
        </pc:picChg>
      </pc:sldChg>
      <pc:sldChg chg="add del">
        <pc:chgData name="Areej Fawzat Anagrh" userId="3ef6c84e-ddbf-4131-a820-9d35c533672d" providerId="ADAL" clId="{6D41F6DA-E18F-432C-8F02-236DCED82FAA}" dt="2020-12-26T17:17:33.811" v="1296" actId="47"/>
        <pc:sldMkLst>
          <pc:docMk/>
          <pc:sldMk cId="3290901812" sldId="4041"/>
        </pc:sldMkLst>
      </pc:sldChg>
      <pc:sldChg chg="addSp modSp mod">
        <pc:chgData name="Areej Fawzat Anagrh" userId="3ef6c84e-ddbf-4131-a820-9d35c533672d" providerId="ADAL" clId="{6D41F6DA-E18F-432C-8F02-236DCED82FAA}" dt="2020-12-26T16:08:46.947" v="501" actId="20577"/>
        <pc:sldMkLst>
          <pc:docMk/>
          <pc:sldMk cId="0" sldId="4042"/>
        </pc:sldMkLst>
        <pc:spChg chg="add mod">
          <ac:chgData name="Areej Fawzat Anagrh" userId="3ef6c84e-ddbf-4131-a820-9d35c533672d" providerId="ADAL" clId="{6D41F6DA-E18F-432C-8F02-236DCED82FAA}" dt="2020-12-26T16:08:46.947" v="501" actId="20577"/>
          <ac:spMkLst>
            <pc:docMk/>
            <pc:sldMk cId="0" sldId="4042"/>
            <ac:spMk id="2" creationId="{6C5A1D06-DFE4-432D-86B3-FDAE31418B4B}"/>
          </ac:spMkLst>
        </pc:spChg>
        <pc:spChg chg="mod">
          <ac:chgData name="Areej Fawzat Anagrh" userId="3ef6c84e-ddbf-4131-a820-9d35c533672d" providerId="ADAL" clId="{6D41F6DA-E18F-432C-8F02-236DCED82FAA}" dt="2020-12-26T16:08:42.387" v="499" actId="14100"/>
          <ac:spMkLst>
            <pc:docMk/>
            <pc:sldMk cId="0" sldId="4042"/>
            <ac:spMk id="245" creationId="{00000000-0000-0000-0000-000000000000}"/>
          </ac:spMkLst>
        </pc:spChg>
        <pc:picChg chg="mod">
          <ac:chgData name="Areej Fawzat Anagrh" userId="3ef6c84e-ddbf-4131-a820-9d35c533672d" providerId="ADAL" clId="{6D41F6DA-E18F-432C-8F02-236DCED82FAA}" dt="2020-12-26T16:06:40.357" v="387" actId="14100"/>
          <ac:picMkLst>
            <pc:docMk/>
            <pc:sldMk cId="0" sldId="4042"/>
            <ac:picMk id="244" creationId="{00000000-0000-0000-0000-000000000000}"/>
          </ac:picMkLst>
        </pc:picChg>
      </pc:sldChg>
      <pc:sldChg chg="addSp delSp modSp mod setBg modNotes">
        <pc:chgData name="Areej Fawzat Anagrh" userId="3ef6c84e-ddbf-4131-a820-9d35c533672d" providerId="ADAL" clId="{6D41F6DA-E18F-432C-8F02-236DCED82FAA}" dt="2020-12-26T16:10:16.402" v="523"/>
        <pc:sldMkLst>
          <pc:docMk/>
          <pc:sldMk cId="0" sldId="4043"/>
        </pc:sldMkLst>
        <pc:spChg chg="add del mod">
          <ac:chgData name="Areej Fawzat Anagrh" userId="3ef6c84e-ddbf-4131-a820-9d35c533672d" providerId="ADAL" clId="{6D41F6DA-E18F-432C-8F02-236DCED82FAA}" dt="2020-12-26T16:09:40.493" v="513" actId="478"/>
          <ac:spMkLst>
            <pc:docMk/>
            <pc:sldMk cId="0" sldId="4043"/>
            <ac:spMk id="3" creationId="{CAB6712F-1D4C-4DC6-853D-21844CB02F1D}"/>
          </ac:spMkLst>
        </pc:spChg>
        <pc:spChg chg="add mod">
          <ac:chgData name="Areej Fawzat Anagrh" userId="3ef6c84e-ddbf-4131-a820-9d35c533672d" providerId="ADAL" clId="{6D41F6DA-E18F-432C-8F02-236DCED82FAA}" dt="2020-12-26T16:10:03.660" v="521" actId="13822"/>
          <ac:spMkLst>
            <pc:docMk/>
            <pc:sldMk cId="0" sldId="4043"/>
            <ac:spMk id="4" creationId="{F7AF4CF8-6F12-41C2-87DE-391B000D3C7E}"/>
          </ac:spMkLst>
        </pc:spChg>
        <pc:spChg chg="add del mod">
          <ac:chgData name="Areej Fawzat Anagrh" userId="3ef6c84e-ddbf-4131-a820-9d35c533672d" providerId="ADAL" clId="{6D41F6DA-E18F-432C-8F02-236DCED82FAA}" dt="2020-12-26T16:09:44.125" v="515" actId="478"/>
          <ac:spMkLst>
            <pc:docMk/>
            <pc:sldMk cId="0" sldId="4043"/>
            <ac:spMk id="6" creationId="{A93F95A4-75CD-416A-9D21-867F54AA0AB1}"/>
          </ac:spMkLst>
        </pc:spChg>
        <pc:spChg chg="del">
          <ac:chgData name="Areej Fawzat Anagrh" userId="3ef6c84e-ddbf-4131-a820-9d35c533672d" providerId="ADAL" clId="{6D41F6DA-E18F-432C-8F02-236DCED82FAA}" dt="2020-12-26T16:09:38.683" v="512" actId="478"/>
          <ac:spMkLst>
            <pc:docMk/>
            <pc:sldMk cId="0" sldId="4043"/>
            <ac:spMk id="180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6:09:42.159" v="514" actId="478"/>
          <ac:spMkLst>
            <pc:docMk/>
            <pc:sldMk cId="0" sldId="4043"/>
            <ac:spMk id="181" creationId="{00000000-0000-0000-0000-000000000000}"/>
          </ac:spMkLst>
        </pc:spChg>
      </pc:sldChg>
      <pc:sldChg chg="delSp modSp mod">
        <pc:chgData name="Areej Fawzat Anagrh" userId="3ef6c84e-ddbf-4131-a820-9d35c533672d" providerId="ADAL" clId="{6D41F6DA-E18F-432C-8F02-236DCED82FAA}" dt="2020-12-26T16:10:58.116" v="528" actId="207"/>
        <pc:sldMkLst>
          <pc:docMk/>
          <pc:sldMk cId="3246429530" sldId="4047"/>
        </pc:sldMkLst>
        <pc:spChg chg="mod">
          <ac:chgData name="Areej Fawzat Anagrh" userId="3ef6c84e-ddbf-4131-a820-9d35c533672d" providerId="ADAL" clId="{6D41F6DA-E18F-432C-8F02-236DCED82FAA}" dt="2020-12-26T16:10:58.116" v="528" actId="207"/>
          <ac:spMkLst>
            <pc:docMk/>
            <pc:sldMk cId="3246429530" sldId="4047"/>
            <ac:spMk id="4" creationId="{C2BB1D24-8CE2-4C69-B3D9-428C3443CE32}"/>
          </ac:spMkLst>
        </pc:spChg>
        <pc:spChg chg="del">
          <ac:chgData name="Areej Fawzat Anagrh" userId="3ef6c84e-ddbf-4131-a820-9d35c533672d" providerId="ADAL" clId="{6D41F6DA-E18F-432C-8F02-236DCED82FAA}" dt="2020-12-26T16:10:53.610" v="526" actId="478"/>
          <ac:spMkLst>
            <pc:docMk/>
            <pc:sldMk cId="3246429530" sldId="4047"/>
            <ac:spMk id="5" creationId="{EE09CF62-0C2C-4E72-B2E4-C23B4F5DB077}"/>
          </ac:spMkLst>
        </pc:spChg>
      </pc:sldChg>
      <pc:sldChg chg="delSp modSp mod delAnim">
        <pc:chgData name="Areej Fawzat Anagrh" userId="3ef6c84e-ddbf-4131-a820-9d35c533672d" providerId="ADAL" clId="{6D41F6DA-E18F-432C-8F02-236DCED82FAA}" dt="2020-12-26T16:15:07.025" v="636"/>
        <pc:sldMkLst>
          <pc:docMk/>
          <pc:sldMk cId="0" sldId="4048"/>
        </pc:sldMkLst>
        <pc:spChg chg="mod">
          <ac:chgData name="Areej Fawzat Anagrh" userId="3ef6c84e-ddbf-4131-a820-9d35c533672d" providerId="ADAL" clId="{6D41F6DA-E18F-432C-8F02-236DCED82FAA}" dt="2020-12-26T16:13:09.740" v="629" actId="1076"/>
          <ac:spMkLst>
            <pc:docMk/>
            <pc:sldMk cId="0" sldId="4048"/>
            <ac:spMk id="251" creationId="{00000000-0000-0000-0000-000000000000}"/>
          </ac:spMkLst>
        </pc:spChg>
        <pc:spChg chg="del mod">
          <ac:chgData name="Areej Fawzat Anagrh" userId="3ef6c84e-ddbf-4131-a820-9d35c533672d" providerId="ADAL" clId="{6D41F6DA-E18F-432C-8F02-236DCED82FAA}" dt="2020-12-26T16:12:08.933" v="531" actId="478"/>
          <ac:spMkLst>
            <pc:docMk/>
            <pc:sldMk cId="0" sldId="4048"/>
            <ac:spMk id="252" creationId="{00000000-0000-0000-0000-000000000000}"/>
          </ac:spMkLst>
        </pc:spChg>
        <pc:spChg chg="mod">
          <ac:chgData name="Areej Fawzat Anagrh" userId="3ef6c84e-ddbf-4131-a820-9d35c533672d" providerId="ADAL" clId="{6D41F6DA-E18F-432C-8F02-236DCED82FAA}" dt="2020-12-26T16:12:50.709" v="583" actId="20577"/>
          <ac:spMkLst>
            <pc:docMk/>
            <pc:sldMk cId="0" sldId="4048"/>
            <ac:spMk id="253" creationId="{00000000-0000-0000-0000-000000000000}"/>
          </ac:spMkLst>
        </pc:spChg>
        <pc:spChg chg="del">
          <ac:chgData name="Areej Fawzat Anagrh" userId="3ef6c84e-ddbf-4131-a820-9d35c533672d" providerId="ADAL" clId="{6D41F6DA-E18F-432C-8F02-236DCED82FAA}" dt="2020-12-26T16:11:57.542" v="529" actId="21"/>
          <ac:spMkLst>
            <pc:docMk/>
            <pc:sldMk cId="0" sldId="4048"/>
            <ac:spMk id="254" creationId="{00000000-0000-0000-0000-000000000000}"/>
          </ac:spMkLst>
        </pc:spChg>
        <pc:grpChg chg="del">
          <ac:chgData name="Areej Fawzat Anagrh" userId="3ef6c84e-ddbf-4131-a820-9d35c533672d" providerId="ADAL" clId="{6D41F6DA-E18F-432C-8F02-236DCED82FAA}" dt="2020-12-26T16:15:07.025" v="636"/>
          <ac:grpSpMkLst>
            <pc:docMk/>
            <pc:sldMk cId="0" sldId="4048"/>
            <ac:grpSpMk id="10" creationId="{303580CE-AD42-46BE-9B32-C89898F5B1A7}"/>
          </ac:grpSpMkLst>
        </pc:grpChg>
        <pc:picChg chg="mod">
          <ac:chgData name="Areej Fawzat Anagrh" userId="3ef6c84e-ddbf-4131-a820-9d35c533672d" providerId="ADAL" clId="{6D41F6DA-E18F-432C-8F02-236DCED82FAA}" dt="2020-12-26T16:15:06.222" v="635" actId="1076"/>
          <ac:picMkLst>
            <pc:docMk/>
            <pc:sldMk cId="0" sldId="4048"/>
            <ac:picMk id="12" creationId="{5852B6D9-52E6-45E7-8188-45A758FA1DAB}"/>
          </ac:picMkLst>
        </pc:picChg>
      </pc:sldChg>
      <pc:sldChg chg="addSp delSp modSp new mod">
        <pc:chgData name="Areej Fawzat Anagrh" userId="3ef6c84e-ddbf-4131-a820-9d35c533672d" providerId="ADAL" clId="{6D41F6DA-E18F-432C-8F02-236DCED82FAA}" dt="2020-12-26T16:25:32.890" v="768" actId="1076"/>
        <pc:sldMkLst>
          <pc:docMk/>
          <pc:sldMk cId="3193257897" sldId="4049"/>
        </pc:sldMkLst>
        <pc:grpChg chg="add del mod">
          <ac:chgData name="Areej Fawzat Anagrh" userId="3ef6c84e-ddbf-4131-a820-9d35c533672d" providerId="ADAL" clId="{6D41F6DA-E18F-432C-8F02-236DCED82FAA}" dt="2020-12-26T16:18:56.781" v="722" actId="21"/>
          <ac:grpSpMkLst>
            <pc:docMk/>
            <pc:sldMk cId="3193257897" sldId="4049"/>
            <ac:grpSpMk id="2" creationId="{EC6918FB-26B4-44A4-BAA0-CBFFB09EFB9F}"/>
          </ac:grpSpMkLst>
        </pc:grpChg>
        <pc:picChg chg="mod modCrop">
          <ac:chgData name="Areej Fawzat Anagrh" userId="3ef6c84e-ddbf-4131-a820-9d35c533672d" providerId="ADAL" clId="{6D41F6DA-E18F-432C-8F02-236DCED82FAA}" dt="2020-12-26T16:18:46.324" v="721" actId="732"/>
          <ac:picMkLst>
            <pc:docMk/>
            <pc:sldMk cId="3193257897" sldId="4049"/>
            <ac:picMk id="3" creationId="{49D39635-2CBF-470D-A2F2-AA3B67658B46}"/>
          </ac:picMkLst>
        </pc:picChg>
        <pc:picChg chg="mod modCrop">
          <ac:chgData name="Areej Fawzat Anagrh" userId="3ef6c84e-ddbf-4131-a820-9d35c533672d" providerId="ADAL" clId="{6D41F6DA-E18F-432C-8F02-236DCED82FAA}" dt="2020-12-26T16:18:29.696" v="718" actId="1076"/>
          <ac:picMkLst>
            <pc:docMk/>
            <pc:sldMk cId="3193257897" sldId="4049"/>
            <ac:picMk id="4" creationId="{AA255490-7353-4ECD-96BD-B0C2BE57E8FB}"/>
          </ac:picMkLst>
        </pc:picChg>
        <pc:picChg chg="add mod">
          <ac:chgData name="Areej Fawzat Anagrh" userId="3ef6c84e-ddbf-4131-a820-9d35c533672d" providerId="ADAL" clId="{6D41F6DA-E18F-432C-8F02-236DCED82FAA}" dt="2020-12-26T16:22:21.133" v="744" actId="14100"/>
          <ac:picMkLst>
            <pc:docMk/>
            <pc:sldMk cId="3193257897" sldId="4049"/>
            <ac:picMk id="6" creationId="{DBD77C6F-DAE4-4403-8457-580AA01710B2}"/>
          </ac:picMkLst>
        </pc:picChg>
        <pc:picChg chg="add mod">
          <ac:chgData name="Areej Fawzat Anagrh" userId="3ef6c84e-ddbf-4131-a820-9d35c533672d" providerId="ADAL" clId="{6D41F6DA-E18F-432C-8F02-236DCED82FAA}" dt="2020-12-26T16:23:15.470" v="746" actId="1076"/>
          <ac:picMkLst>
            <pc:docMk/>
            <pc:sldMk cId="3193257897" sldId="4049"/>
            <ac:picMk id="7" creationId="{04210EDD-B86E-44CD-A4AC-DDF773F9EA25}"/>
          </ac:picMkLst>
        </pc:picChg>
        <pc:picChg chg="add mod">
          <ac:chgData name="Areej Fawzat Anagrh" userId="3ef6c84e-ddbf-4131-a820-9d35c533672d" providerId="ADAL" clId="{6D41F6DA-E18F-432C-8F02-236DCED82FAA}" dt="2020-12-26T16:23:33.252" v="748" actId="1076"/>
          <ac:picMkLst>
            <pc:docMk/>
            <pc:sldMk cId="3193257897" sldId="4049"/>
            <ac:picMk id="8" creationId="{F7A28CC9-8CDC-41FA-B82B-D81ECB2A9CC8}"/>
          </ac:picMkLst>
        </pc:picChg>
        <pc:picChg chg="add mod">
          <ac:chgData name="Areej Fawzat Anagrh" userId="3ef6c84e-ddbf-4131-a820-9d35c533672d" providerId="ADAL" clId="{6D41F6DA-E18F-432C-8F02-236DCED82FAA}" dt="2020-12-26T16:25:32.890" v="768" actId="1076"/>
          <ac:picMkLst>
            <pc:docMk/>
            <pc:sldMk cId="3193257897" sldId="4049"/>
            <ac:picMk id="9" creationId="{F7DF1376-6EC8-4412-82A4-5BC45CEA3EC4}"/>
          </ac:picMkLst>
        </pc:picChg>
      </pc:sldChg>
      <pc:sldChg chg="addSp modSp new add del mod">
        <pc:chgData name="Areej Fawzat Anagrh" userId="3ef6c84e-ddbf-4131-a820-9d35c533672d" providerId="ADAL" clId="{6D41F6DA-E18F-432C-8F02-236DCED82FAA}" dt="2020-12-26T17:02:55.181" v="993"/>
        <pc:sldMkLst>
          <pc:docMk/>
          <pc:sldMk cId="1256248866" sldId="4050"/>
        </pc:sldMkLst>
        <pc:picChg chg="add mod">
          <ac:chgData name="Areej Fawzat Anagrh" userId="3ef6c84e-ddbf-4131-a820-9d35c533672d" providerId="ADAL" clId="{6D41F6DA-E18F-432C-8F02-236DCED82FAA}" dt="2020-12-26T16:50:53.440" v="867" actId="14100"/>
          <ac:picMkLst>
            <pc:docMk/>
            <pc:sldMk cId="1256248866" sldId="4050"/>
            <ac:picMk id="3" creationId="{CBB44095-6B7F-4ADE-B037-AF391451E7F8}"/>
          </ac:picMkLst>
        </pc:picChg>
        <pc:picChg chg="add mod">
          <ac:chgData name="Areej Fawzat Anagrh" userId="3ef6c84e-ddbf-4131-a820-9d35c533672d" providerId="ADAL" clId="{6D41F6DA-E18F-432C-8F02-236DCED82FAA}" dt="2020-12-26T17:02:55.181" v="993"/>
          <ac:picMkLst>
            <pc:docMk/>
            <pc:sldMk cId="1256248866" sldId="4050"/>
            <ac:picMk id="4" creationId="{D02F123B-BBF3-4773-9E69-D1C75D7A6A11}"/>
          </ac:picMkLst>
        </pc:picChg>
      </pc:sldChg>
      <pc:sldChg chg="addSp delSp modSp new del mod">
        <pc:chgData name="Areej Fawzat Anagrh" userId="3ef6c84e-ddbf-4131-a820-9d35c533672d" providerId="ADAL" clId="{6D41F6DA-E18F-432C-8F02-236DCED82FAA}" dt="2020-12-26T17:02:42.667" v="992" actId="47"/>
        <pc:sldMkLst>
          <pc:docMk/>
          <pc:sldMk cId="3888473101" sldId="4051"/>
        </pc:sldMkLst>
        <pc:picChg chg="add del mod modCrop">
          <ac:chgData name="Areej Fawzat Anagrh" userId="3ef6c84e-ddbf-4131-a820-9d35c533672d" providerId="ADAL" clId="{6D41F6DA-E18F-432C-8F02-236DCED82FAA}" dt="2020-12-26T17:02:27.272" v="987" actId="21"/>
          <ac:picMkLst>
            <pc:docMk/>
            <pc:sldMk cId="3888473101" sldId="4051"/>
            <ac:picMk id="3" creationId="{DE773C13-9442-4769-AF4B-53BF5D9B5FC6}"/>
          </ac:picMkLst>
        </pc:picChg>
      </pc:sldChg>
      <pc:sldChg chg="addSp modSp new add del mod modAnim">
        <pc:chgData name="Areej Fawzat Anagrh" userId="3ef6c84e-ddbf-4131-a820-9d35c533672d" providerId="ADAL" clId="{6D41F6DA-E18F-432C-8F02-236DCED82FAA}" dt="2020-12-26T17:13:12.926" v="1245"/>
        <pc:sldMkLst>
          <pc:docMk/>
          <pc:sldMk cId="3819042261" sldId="4052"/>
        </pc:sldMkLst>
        <pc:spChg chg="add mod">
          <ac:chgData name="Areej Fawzat Anagrh" userId="3ef6c84e-ddbf-4131-a820-9d35c533672d" providerId="ADAL" clId="{6D41F6DA-E18F-432C-8F02-236DCED82FAA}" dt="2020-12-26T17:06:22.097" v="1063" actId="1076"/>
          <ac:spMkLst>
            <pc:docMk/>
            <pc:sldMk cId="3819042261" sldId="4052"/>
            <ac:spMk id="4" creationId="{E4651A18-81A9-4204-B42D-4E2963B0A8C6}"/>
          </ac:spMkLst>
        </pc:spChg>
        <pc:spChg chg="add mod">
          <ac:chgData name="Areej Fawzat Anagrh" userId="3ef6c84e-ddbf-4131-a820-9d35c533672d" providerId="ADAL" clId="{6D41F6DA-E18F-432C-8F02-236DCED82FAA}" dt="2020-12-26T17:06:09.990" v="1060" actId="13822"/>
          <ac:spMkLst>
            <pc:docMk/>
            <pc:sldMk cId="3819042261" sldId="4052"/>
            <ac:spMk id="5" creationId="{EBDB807B-B920-465D-B3F9-214EA40E99DE}"/>
          </ac:spMkLst>
        </pc:spChg>
        <pc:spChg chg="add mod">
          <ac:chgData name="Areej Fawzat Anagrh" userId="3ef6c84e-ddbf-4131-a820-9d35c533672d" providerId="ADAL" clId="{6D41F6DA-E18F-432C-8F02-236DCED82FAA}" dt="2020-12-26T17:06:35.275" v="1078" actId="13822"/>
          <ac:spMkLst>
            <pc:docMk/>
            <pc:sldMk cId="3819042261" sldId="4052"/>
            <ac:spMk id="6" creationId="{17A5BE24-1A44-4DB3-94BF-710B72C57CA9}"/>
          </ac:spMkLst>
        </pc:spChg>
        <pc:spChg chg="add mod">
          <ac:chgData name="Areej Fawzat Anagrh" userId="3ef6c84e-ddbf-4131-a820-9d35c533672d" providerId="ADAL" clId="{6D41F6DA-E18F-432C-8F02-236DCED82FAA}" dt="2020-12-26T17:07:15.552" v="1093" actId="122"/>
          <ac:spMkLst>
            <pc:docMk/>
            <pc:sldMk cId="3819042261" sldId="4052"/>
            <ac:spMk id="7" creationId="{19E39240-280B-4B4C-9DDC-A6A6D30406A9}"/>
          </ac:spMkLst>
        </pc:spChg>
        <pc:spChg chg="add mod">
          <ac:chgData name="Areej Fawzat Anagrh" userId="3ef6c84e-ddbf-4131-a820-9d35c533672d" providerId="ADAL" clId="{6D41F6DA-E18F-432C-8F02-236DCED82FAA}" dt="2020-12-26T17:07:45.359" v="1105" actId="13822"/>
          <ac:spMkLst>
            <pc:docMk/>
            <pc:sldMk cId="3819042261" sldId="4052"/>
            <ac:spMk id="8" creationId="{033C6082-E44B-4D59-9C1D-636D7E15F7B2}"/>
          </ac:spMkLst>
        </pc:spChg>
        <pc:spChg chg="add mod">
          <ac:chgData name="Areej Fawzat Anagrh" userId="3ef6c84e-ddbf-4131-a820-9d35c533672d" providerId="ADAL" clId="{6D41F6DA-E18F-432C-8F02-236DCED82FAA}" dt="2020-12-26T17:08:03.504" v="1117" actId="13822"/>
          <ac:spMkLst>
            <pc:docMk/>
            <pc:sldMk cId="3819042261" sldId="4052"/>
            <ac:spMk id="9" creationId="{D0D632F6-6EAE-4FD9-AFA5-D45110F3C6F7}"/>
          </ac:spMkLst>
        </pc:spChg>
        <pc:spChg chg="add mod">
          <ac:chgData name="Areej Fawzat Anagrh" userId="3ef6c84e-ddbf-4131-a820-9d35c533672d" providerId="ADAL" clId="{6D41F6DA-E18F-432C-8F02-236DCED82FAA}" dt="2020-12-26T17:08:26.136" v="1132" actId="13822"/>
          <ac:spMkLst>
            <pc:docMk/>
            <pc:sldMk cId="3819042261" sldId="4052"/>
            <ac:spMk id="10" creationId="{D13D5951-AF37-4A6A-8657-BD8E3D3BA055}"/>
          </ac:spMkLst>
        </pc:spChg>
        <pc:spChg chg="add mod">
          <ac:chgData name="Areej Fawzat Anagrh" userId="3ef6c84e-ddbf-4131-a820-9d35c533672d" providerId="ADAL" clId="{6D41F6DA-E18F-432C-8F02-236DCED82FAA}" dt="2020-12-26T17:08:46.052" v="1140" actId="13822"/>
          <ac:spMkLst>
            <pc:docMk/>
            <pc:sldMk cId="3819042261" sldId="4052"/>
            <ac:spMk id="11" creationId="{A495D96D-F05E-456B-B77F-ACD2A51BE0E6}"/>
          </ac:spMkLst>
        </pc:spChg>
        <pc:spChg chg="add mod">
          <ac:chgData name="Areej Fawzat Anagrh" userId="3ef6c84e-ddbf-4131-a820-9d35c533672d" providerId="ADAL" clId="{6D41F6DA-E18F-432C-8F02-236DCED82FAA}" dt="2020-12-26T17:11:57.825" v="1195" actId="207"/>
          <ac:spMkLst>
            <pc:docMk/>
            <pc:sldMk cId="3819042261" sldId="4052"/>
            <ac:spMk id="16" creationId="{3E017C70-57B5-4D75-B052-ACA98257B186}"/>
          </ac:spMkLst>
        </pc:spChg>
        <pc:spChg chg="add mod">
          <ac:chgData name="Areej Fawzat Anagrh" userId="3ef6c84e-ddbf-4131-a820-9d35c533672d" providerId="ADAL" clId="{6D41F6DA-E18F-432C-8F02-236DCED82FAA}" dt="2020-12-26T17:12:28.047" v="1232" actId="1076"/>
          <ac:spMkLst>
            <pc:docMk/>
            <pc:sldMk cId="3819042261" sldId="4052"/>
            <ac:spMk id="17" creationId="{1186CF5B-CD5B-4EAD-B07B-43D609E8EDA0}"/>
          </ac:spMkLst>
        </pc:spChg>
        <pc:picChg chg="add mod">
          <ac:chgData name="Areej Fawzat Anagrh" userId="3ef6c84e-ddbf-4131-a820-9d35c533672d" providerId="ADAL" clId="{6D41F6DA-E18F-432C-8F02-236DCED82FAA}" dt="2020-12-26T17:05:18.833" v="1023" actId="14100"/>
          <ac:picMkLst>
            <pc:docMk/>
            <pc:sldMk cId="3819042261" sldId="4052"/>
            <ac:picMk id="3" creationId="{E5484395-FB1D-4C91-921D-77EA7E3DBFC6}"/>
          </ac:picMkLst>
        </pc:picChg>
        <pc:picChg chg="add mod">
          <ac:chgData name="Areej Fawzat Anagrh" userId="3ef6c84e-ddbf-4131-a820-9d35c533672d" providerId="ADAL" clId="{6D41F6DA-E18F-432C-8F02-236DCED82FAA}" dt="2020-12-26T17:09:36.151" v="1150" actId="1076"/>
          <ac:picMkLst>
            <pc:docMk/>
            <pc:sldMk cId="3819042261" sldId="4052"/>
            <ac:picMk id="13" creationId="{588AE14C-1226-4DE2-AFF4-EADBAE779B16}"/>
          </ac:picMkLst>
        </pc:picChg>
        <pc:picChg chg="add mod">
          <ac:chgData name="Areej Fawzat Anagrh" userId="3ef6c84e-ddbf-4131-a820-9d35c533672d" providerId="ADAL" clId="{6D41F6DA-E18F-432C-8F02-236DCED82FAA}" dt="2020-12-26T17:10:10.619" v="1157" actId="1076"/>
          <ac:picMkLst>
            <pc:docMk/>
            <pc:sldMk cId="3819042261" sldId="4052"/>
            <ac:picMk id="15" creationId="{B7D560B8-5D44-4AB1-8595-24177B40BA83}"/>
          </ac:picMkLst>
        </pc:picChg>
      </pc:sldChg>
      <pc:sldChg chg="addSp delSp new add del mod">
        <pc:chgData name="Areej Fawzat Anagrh" userId="3ef6c84e-ddbf-4131-a820-9d35c533672d" providerId="ADAL" clId="{6D41F6DA-E18F-432C-8F02-236DCED82FAA}" dt="2020-12-26T17:14:17.343" v="1290" actId="47"/>
        <pc:sldMkLst>
          <pc:docMk/>
          <pc:sldMk cId="3329534853" sldId="4053"/>
        </pc:sldMkLst>
        <pc:picChg chg="add del">
          <ac:chgData name="Areej Fawzat Anagrh" userId="3ef6c84e-ddbf-4131-a820-9d35c533672d" providerId="ADAL" clId="{6D41F6DA-E18F-432C-8F02-236DCED82FAA}" dt="2020-12-26T17:10:30.148" v="1158" actId="478"/>
          <ac:picMkLst>
            <pc:docMk/>
            <pc:sldMk cId="3329534853" sldId="4053"/>
            <ac:picMk id="3" creationId="{F0EAAC26-334B-45DC-B313-ADB3B11F5ADC}"/>
          </ac:picMkLst>
        </pc:picChg>
      </pc:sldChg>
      <pc:sldChg chg="addSp modSp new mod ord modAnim">
        <pc:chgData name="Areej Fawzat Anagrh" userId="3ef6c84e-ddbf-4131-a820-9d35c533672d" providerId="ADAL" clId="{6D41F6DA-E18F-432C-8F02-236DCED82FAA}" dt="2020-12-26T16:50:02.103" v="865" actId="255"/>
        <pc:sldMkLst>
          <pc:docMk/>
          <pc:sldMk cId="2821323390" sldId="4054"/>
        </pc:sldMkLst>
        <pc:spChg chg="add mod">
          <ac:chgData name="Areej Fawzat Anagrh" userId="3ef6c84e-ddbf-4131-a820-9d35c533672d" providerId="ADAL" clId="{6D41F6DA-E18F-432C-8F02-236DCED82FAA}" dt="2020-12-26T16:50:02.103" v="865" actId="255"/>
          <ac:spMkLst>
            <pc:docMk/>
            <pc:sldMk cId="2821323390" sldId="4054"/>
            <ac:spMk id="6" creationId="{45E972ED-162F-438D-9501-B8B6F842C7CF}"/>
          </ac:spMkLst>
        </pc:spChg>
        <pc:picChg chg="add mod">
          <ac:chgData name="Areej Fawzat Anagrh" userId="3ef6c84e-ddbf-4131-a820-9d35c533672d" providerId="ADAL" clId="{6D41F6DA-E18F-432C-8F02-236DCED82FAA}" dt="2020-12-26T16:48:28.509" v="847" actId="1076"/>
          <ac:picMkLst>
            <pc:docMk/>
            <pc:sldMk cId="2821323390" sldId="4054"/>
            <ac:picMk id="3" creationId="{A5187A40-3236-4EA4-80FD-E30D3B8A1C6B}"/>
          </ac:picMkLst>
        </pc:picChg>
        <pc:picChg chg="add mod">
          <ac:chgData name="Areej Fawzat Anagrh" userId="3ef6c84e-ddbf-4131-a820-9d35c533672d" providerId="ADAL" clId="{6D41F6DA-E18F-432C-8F02-236DCED82FAA}" dt="2020-12-26T16:48:22.435" v="845" actId="1076"/>
          <ac:picMkLst>
            <pc:docMk/>
            <pc:sldMk cId="2821323390" sldId="4054"/>
            <ac:picMk id="5" creationId="{51ACAD27-D3EA-42E1-8300-71C835C756D3}"/>
          </ac:picMkLst>
        </pc:picChg>
      </pc:sldChg>
      <pc:sldChg chg="del">
        <pc:chgData name="Areej Fawzat Anagrh" userId="3ef6c84e-ddbf-4131-a820-9d35c533672d" providerId="ADAL" clId="{6D41F6DA-E18F-432C-8F02-236DCED82FAA}" dt="2020-12-26T17:16:49.996" v="1295" actId="47"/>
        <pc:sldMkLst>
          <pc:docMk/>
          <pc:sldMk cId="1659585568" sldId="4055"/>
        </pc:sldMkLst>
      </pc:sldChg>
      <pc:sldChg chg="addSp modSp new del mod">
        <pc:chgData name="Areej Fawzat Anagrh" userId="3ef6c84e-ddbf-4131-a820-9d35c533672d" providerId="ADAL" clId="{6D41F6DA-E18F-432C-8F02-236DCED82FAA}" dt="2020-12-26T16:54:22.698" v="919" actId="47"/>
        <pc:sldMkLst>
          <pc:docMk/>
          <pc:sldMk cId="2829437223" sldId="4055"/>
        </pc:sldMkLst>
        <pc:picChg chg="add mod">
          <ac:chgData name="Areej Fawzat Anagrh" userId="3ef6c84e-ddbf-4131-a820-9d35c533672d" providerId="ADAL" clId="{6D41F6DA-E18F-432C-8F02-236DCED82FAA}" dt="2020-12-26T16:51:39.011" v="871" actId="14100"/>
          <ac:picMkLst>
            <pc:docMk/>
            <pc:sldMk cId="2829437223" sldId="4055"/>
            <ac:picMk id="3" creationId="{5C0A3B2E-7E66-47CA-92DA-95CEC59D2B99}"/>
          </ac:picMkLst>
        </pc:picChg>
      </pc:sldChg>
      <pc:sldChg chg="addSp delSp modSp new mod ord">
        <pc:chgData name="Areej Fawzat Anagrh" userId="3ef6c84e-ddbf-4131-a820-9d35c533672d" providerId="ADAL" clId="{6D41F6DA-E18F-432C-8F02-236DCED82FAA}" dt="2020-12-26T16:54:11.143" v="918"/>
        <pc:sldMkLst>
          <pc:docMk/>
          <pc:sldMk cId="3161981411" sldId="4056"/>
        </pc:sldMkLst>
        <pc:spChg chg="del">
          <ac:chgData name="Areej Fawzat Anagrh" userId="3ef6c84e-ddbf-4131-a820-9d35c533672d" providerId="ADAL" clId="{6D41F6DA-E18F-432C-8F02-236DCED82FAA}" dt="2020-12-26T16:53:27.613" v="875" actId="478"/>
          <ac:spMkLst>
            <pc:docMk/>
            <pc:sldMk cId="3161981411" sldId="4056"/>
            <ac:spMk id="2" creationId="{70E9DA3F-B8B7-477C-9B91-BBF0032C5634}"/>
          </ac:spMkLst>
        </pc:spChg>
        <pc:spChg chg="add mod">
          <ac:chgData name="Areej Fawzat Anagrh" userId="3ef6c84e-ddbf-4131-a820-9d35c533672d" providerId="ADAL" clId="{6D41F6DA-E18F-432C-8F02-236DCED82FAA}" dt="2020-12-26T16:54:05.216" v="916" actId="1076"/>
          <ac:spMkLst>
            <pc:docMk/>
            <pc:sldMk cId="3161981411" sldId="4056"/>
            <ac:spMk id="3" creationId="{ADE8955A-401E-4CFA-95C8-0F3EED4A0723}"/>
          </ac:spMkLst>
        </pc:spChg>
      </pc:sldChg>
      <pc:sldChg chg="new del">
        <pc:chgData name="Areej Fawzat Anagrh" userId="3ef6c84e-ddbf-4131-a820-9d35c533672d" providerId="ADAL" clId="{6D41F6DA-E18F-432C-8F02-236DCED82FAA}" dt="2020-12-26T17:04:57.193" v="1019" actId="47"/>
        <pc:sldMkLst>
          <pc:docMk/>
          <pc:sldMk cId="226112161" sldId="4057"/>
        </pc:sldMkLst>
      </pc:sldChg>
      <pc:sldChg chg="modSp add ord">
        <pc:chgData name="Areej Fawzat Anagrh" userId="3ef6c84e-ddbf-4131-a820-9d35c533672d" providerId="ADAL" clId="{6D41F6DA-E18F-432C-8F02-236DCED82FAA}" dt="2020-12-26T16:58:59.111" v="966" actId="20577"/>
        <pc:sldMkLst>
          <pc:docMk/>
          <pc:sldMk cId="0" sldId="4058"/>
        </pc:sldMkLst>
        <pc:spChg chg="mod">
          <ac:chgData name="Areej Fawzat Anagrh" userId="3ef6c84e-ddbf-4131-a820-9d35c533672d" providerId="ADAL" clId="{6D41F6DA-E18F-432C-8F02-236DCED82FAA}" dt="2020-12-26T16:58:59.111" v="966" actId="20577"/>
          <ac:spMkLst>
            <pc:docMk/>
            <pc:sldMk cId="0" sldId="4058"/>
            <ac:spMk id="4" creationId="{00000000-0000-0000-0000-000000000000}"/>
          </ac:spMkLst>
        </pc:spChg>
      </pc:sldChg>
      <pc:sldChg chg="add ord">
        <pc:chgData name="Areej Fawzat Anagrh" userId="3ef6c84e-ddbf-4131-a820-9d35c533672d" providerId="ADAL" clId="{6D41F6DA-E18F-432C-8F02-236DCED82FAA}" dt="2020-12-26T16:56:53.150" v="926"/>
        <pc:sldMkLst>
          <pc:docMk/>
          <pc:sldMk cId="0" sldId="4059"/>
        </pc:sldMkLst>
      </pc:sldChg>
      <pc:sldChg chg="modSp add ord">
        <pc:chgData name="Areej Fawzat Anagrh" userId="3ef6c84e-ddbf-4131-a820-9d35c533672d" providerId="ADAL" clId="{6D41F6DA-E18F-432C-8F02-236DCED82FAA}" dt="2020-12-26T16:59:09.926" v="969" actId="20577"/>
        <pc:sldMkLst>
          <pc:docMk/>
          <pc:sldMk cId="0" sldId="4060"/>
        </pc:sldMkLst>
        <pc:spChg chg="mod">
          <ac:chgData name="Areej Fawzat Anagrh" userId="3ef6c84e-ddbf-4131-a820-9d35c533672d" providerId="ADAL" clId="{6D41F6DA-E18F-432C-8F02-236DCED82FAA}" dt="2020-12-26T16:59:09.926" v="969" actId="20577"/>
          <ac:spMkLst>
            <pc:docMk/>
            <pc:sldMk cId="0" sldId="4060"/>
            <ac:spMk id="4" creationId="{00000000-0000-0000-0000-000000000000}"/>
          </ac:spMkLst>
        </pc:spChg>
      </pc:sldChg>
      <pc:sldChg chg="add ord">
        <pc:chgData name="Areej Fawzat Anagrh" userId="3ef6c84e-ddbf-4131-a820-9d35c533672d" providerId="ADAL" clId="{6D41F6DA-E18F-432C-8F02-236DCED82FAA}" dt="2020-12-26T16:57:41.367" v="932"/>
        <pc:sldMkLst>
          <pc:docMk/>
          <pc:sldMk cId="0" sldId="4061"/>
        </pc:sldMkLst>
      </pc:sldChg>
      <pc:sldChg chg="addSp delSp modSp add mod delAnim">
        <pc:chgData name="Areej Fawzat Anagrh" userId="3ef6c84e-ddbf-4131-a820-9d35c533672d" providerId="ADAL" clId="{6D41F6DA-E18F-432C-8F02-236DCED82FAA}" dt="2020-12-26T17:01:08.393" v="977" actId="20577"/>
        <pc:sldMkLst>
          <pc:docMk/>
          <pc:sldMk cId="1859782929" sldId="4062"/>
        </pc:sldMkLst>
        <pc:spChg chg="mod">
          <ac:chgData name="Areej Fawzat Anagrh" userId="3ef6c84e-ddbf-4131-a820-9d35c533672d" providerId="ADAL" clId="{6D41F6DA-E18F-432C-8F02-236DCED82FAA}" dt="2020-12-26T17:01:08.393" v="977" actId="20577"/>
          <ac:spMkLst>
            <pc:docMk/>
            <pc:sldMk cId="1859782929" sldId="4062"/>
            <ac:spMk id="4" creationId="{00000000-0000-0000-0000-000000000000}"/>
          </ac:spMkLst>
        </pc:spChg>
        <pc:picChg chg="add mod">
          <ac:chgData name="Areej Fawzat Anagrh" userId="3ef6c84e-ddbf-4131-a820-9d35c533672d" providerId="ADAL" clId="{6D41F6DA-E18F-432C-8F02-236DCED82FAA}" dt="2020-12-26T17:00:52.337" v="976" actId="1076"/>
          <ac:picMkLst>
            <pc:docMk/>
            <pc:sldMk cId="1859782929" sldId="4062"/>
            <ac:picMk id="3" creationId="{14E7907D-D388-4B37-8078-95E1F9969F52}"/>
          </ac:picMkLst>
        </pc:picChg>
        <pc:picChg chg="del">
          <ac:chgData name="Areej Fawzat Anagrh" userId="3ef6c84e-ddbf-4131-a820-9d35c533672d" providerId="ADAL" clId="{6D41F6DA-E18F-432C-8F02-236DCED82FAA}" dt="2020-12-26T16:59:14.371" v="970" actId="478"/>
          <ac:picMkLst>
            <pc:docMk/>
            <pc:sldMk cId="1859782929" sldId="4062"/>
            <ac:picMk id="10242" creationId="{00000000-0000-0000-0000-000000000000}"/>
          </ac:picMkLst>
        </pc:picChg>
      </pc:sldChg>
      <pc:sldChg chg="addSp modSp add mod ord">
        <pc:chgData name="Areej Fawzat Anagrh" userId="3ef6c84e-ddbf-4131-a820-9d35c533672d" providerId="ADAL" clId="{6D41F6DA-E18F-432C-8F02-236DCED82FAA}" dt="2020-12-26T17:03:03.426" v="995" actId="1076"/>
        <pc:sldMkLst>
          <pc:docMk/>
          <pc:sldMk cId="3056272098" sldId="4063"/>
        </pc:sldMkLst>
        <pc:spChg chg="mod">
          <ac:chgData name="Areej Fawzat Anagrh" userId="3ef6c84e-ddbf-4131-a820-9d35c533672d" providerId="ADAL" clId="{6D41F6DA-E18F-432C-8F02-236DCED82FAA}" dt="2020-12-26T17:01:50.179" v="984" actId="1076"/>
          <ac:spMkLst>
            <pc:docMk/>
            <pc:sldMk cId="3056272098" sldId="4063"/>
            <ac:spMk id="3" creationId="{ADE8955A-401E-4CFA-95C8-0F3EED4A0723}"/>
          </ac:spMkLst>
        </pc:spChg>
        <pc:picChg chg="add mod">
          <ac:chgData name="Areej Fawzat Anagrh" userId="3ef6c84e-ddbf-4131-a820-9d35c533672d" providerId="ADAL" clId="{6D41F6DA-E18F-432C-8F02-236DCED82FAA}" dt="2020-12-26T17:02:37.390" v="991" actId="1076"/>
          <ac:picMkLst>
            <pc:docMk/>
            <pc:sldMk cId="3056272098" sldId="4063"/>
            <ac:picMk id="4" creationId="{3F89375C-B76C-43CF-8F13-A449F3E6B071}"/>
          </ac:picMkLst>
        </pc:picChg>
        <pc:picChg chg="add mod">
          <ac:chgData name="Areej Fawzat Anagrh" userId="3ef6c84e-ddbf-4131-a820-9d35c533672d" providerId="ADAL" clId="{6D41F6DA-E18F-432C-8F02-236DCED82FAA}" dt="2020-12-26T17:03:03.426" v="995" actId="1076"/>
          <ac:picMkLst>
            <pc:docMk/>
            <pc:sldMk cId="3056272098" sldId="4063"/>
            <ac:picMk id="5" creationId="{E8B82FAA-8DC5-48A0-938B-99E0F8A409F1}"/>
          </ac:picMkLst>
        </pc:picChg>
      </pc:sldChg>
      <pc:sldChg chg="delSp modSp add del mod ord">
        <pc:chgData name="Areej Fawzat Anagrh" userId="3ef6c84e-ddbf-4131-a820-9d35c533672d" providerId="ADAL" clId="{6D41F6DA-E18F-432C-8F02-236DCED82FAA}" dt="2020-12-26T17:04:07.279" v="1016" actId="47"/>
        <pc:sldMkLst>
          <pc:docMk/>
          <pc:sldMk cId="172265916" sldId="4064"/>
        </pc:sldMkLst>
        <pc:picChg chg="del mod modCrop">
          <ac:chgData name="Areej Fawzat Anagrh" userId="3ef6c84e-ddbf-4131-a820-9d35c533672d" providerId="ADAL" clId="{6D41F6DA-E18F-432C-8F02-236DCED82FAA}" dt="2020-12-26T17:04:00.101" v="1013" actId="21"/>
          <ac:picMkLst>
            <pc:docMk/>
            <pc:sldMk cId="172265916" sldId="4064"/>
            <ac:picMk id="3" creationId="{DE773C13-9442-4769-AF4B-53BF5D9B5FC6}"/>
          </ac:picMkLst>
        </pc:picChg>
      </pc:sldChg>
      <pc:sldChg chg="addSp delSp modSp add mod ord">
        <pc:chgData name="Areej Fawzat Anagrh" userId="3ef6c84e-ddbf-4131-a820-9d35c533672d" providerId="ADAL" clId="{6D41F6DA-E18F-432C-8F02-236DCED82FAA}" dt="2020-12-26T17:04:46.770" v="1018" actId="1076"/>
        <pc:sldMkLst>
          <pc:docMk/>
          <pc:sldMk cId="313845684" sldId="4065"/>
        </pc:sldMkLst>
        <pc:spChg chg="mod">
          <ac:chgData name="Areej Fawzat Anagrh" userId="3ef6c84e-ddbf-4131-a820-9d35c533672d" providerId="ADAL" clId="{6D41F6DA-E18F-432C-8F02-236DCED82FAA}" dt="2020-12-26T17:03:48.376" v="1008" actId="20577"/>
          <ac:spMkLst>
            <pc:docMk/>
            <pc:sldMk cId="313845684" sldId="4065"/>
            <ac:spMk id="20" creationId="{6ACBF282-B891-4510-A2BC-ADD653E63219}"/>
          </ac:spMkLst>
        </pc:spChg>
        <pc:picChg chg="add mod">
          <ac:chgData name="Areej Fawzat Anagrh" userId="3ef6c84e-ddbf-4131-a820-9d35c533672d" providerId="ADAL" clId="{6D41F6DA-E18F-432C-8F02-236DCED82FAA}" dt="2020-12-26T17:04:04.378" v="1015" actId="1076"/>
          <ac:picMkLst>
            <pc:docMk/>
            <pc:sldMk cId="313845684" sldId="4065"/>
            <ac:picMk id="5" creationId="{4F95FF67-C6E1-42B2-B3EA-574B42AFB257}"/>
          </ac:picMkLst>
        </pc:picChg>
        <pc:picChg chg="add mod">
          <ac:chgData name="Areej Fawzat Anagrh" userId="3ef6c84e-ddbf-4131-a820-9d35c533672d" providerId="ADAL" clId="{6D41F6DA-E18F-432C-8F02-236DCED82FAA}" dt="2020-12-26T17:04:46.770" v="1018" actId="1076"/>
          <ac:picMkLst>
            <pc:docMk/>
            <pc:sldMk cId="313845684" sldId="4065"/>
            <ac:picMk id="6" creationId="{CD194F81-450D-405C-A07E-691965F2EAED}"/>
          </ac:picMkLst>
        </pc:picChg>
        <pc:picChg chg="del">
          <ac:chgData name="Areej Fawzat Anagrh" userId="3ef6c84e-ddbf-4131-a820-9d35c533672d" providerId="ADAL" clId="{6D41F6DA-E18F-432C-8F02-236DCED82FAA}" dt="2020-12-26T17:03:51.004" v="1009" actId="478"/>
          <ac:picMkLst>
            <pc:docMk/>
            <pc:sldMk cId="313845684" sldId="4065"/>
            <ac:picMk id="9" creationId="{8913A272-678A-4E23-87DF-E65BAE81B49F}"/>
          </ac:picMkLst>
        </pc:picChg>
        <pc:picChg chg="del">
          <ac:chgData name="Areej Fawzat Anagrh" userId="3ef6c84e-ddbf-4131-a820-9d35c533672d" providerId="ADAL" clId="{6D41F6DA-E18F-432C-8F02-236DCED82FAA}" dt="2020-12-26T17:03:53.367" v="1010" actId="478"/>
          <ac:picMkLst>
            <pc:docMk/>
            <pc:sldMk cId="313845684" sldId="4065"/>
            <ac:picMk id="28" creationId="{21841BE5-59AA-49F1-9AE9-A7B9C63FB77B}"/>
          </ac:picMkLst>
        </pc:picChg>
      </pc:sldChg>
      <pc:sldChg chg="addSp delSp modSp mod">
        <pc:chgData name="Areej Fawzat Anagrh" userId="3ef6c84e-ddbf-4131-a820-9d35c533672d" providerId="ADAL" clId="{6D41F6DA-E18F-432C-8F02-236DCED82FAA}" dt="2020-12-26T18:14:59.152" v="1884" actId="255"/>
        <pc:sldMkLst>
          <pc:docMk/>
          <pc:sldMk cId="2091926052" sldId="4066"/>
        </pc:sldMkLst>
        <pc:spChg chg="add del mod">
          <ac:chgData name="Areej Fawzat Anagrh" userId="3ef6c84e-ddbf-4131-a820-9d35c533672d" providerId="ADAL" clId="{6D41F6DA-E18F-432C-8F02-236DCED82FAA}" dt="2020-12-26T18:14:01.387" v="1870" actId="21"/>
          <ac:spMkLst>
            <pc:docMk/>
            <pc:sldMk cId="2091926052" sldId="4066"/>
            <ac:spMk id="3" creationId="{C8C3F382-A3F7-4E65-B381-94E205DCC780}"/>
          </ac:spMkLst>
        </pc:spChg>
        <pc:spChg chg="del mod">
          <ac:chgData name="Areej Fawzat Anagrh" userId="3ef6c84e-ddbf-4131-a820-9d35c533672d" providerId="ADAL" clId="{6D41F6DA-E18F-432C-8F02-236DCED82FAA}" dt="2020-12-26T18:14:44.653" v="1881" actId="21"/>
          <ac:spMkLst>
            <pc:docMk/>
            <pc:sldMk cId="2091926052" sldId="4066"/>
            <ac:spMk id="7" creationId="{7844F0CC-45BF-48AD-BB05-F9800FC1A5DD}"/>
          </ac:spMkLst>
        </pc:spChg>
        <pc:spChg chg="del mod">
          <ac:chgData name="Areej Fawzat Anagrh" userId="3ef6c84e-ddbf-4131-a820-9d35c533672d" providerId="ADAL" clId="{6D41F6DA-E18F-432C-8F02-236DCED82FAA}" dt="2020-12-26T17:32:49.421" v="1307" actId="478"/>
          <ac:spMkLst>
            <pc:docMk/>
            <pc:sldMk cId="2091926052" sldId="4066"/>
            <ac:spMk id="10" creationId="{F453F951-2EA2-4A76-8B79-2BF88D9F949B}"/>
          </ac:spMkLst>
        </pc:spChg>
        <pc:spChg chg="add mod">
          <ac:chgData name="Areej Fawzat Anagrh" userId="3ef6c84e-ddbf-4131-a820-9d35c533672d" providerId="ADAL" clId="{6D41F6DA-E18F-432C-8F02-236DCED82FAA}" dt="2020-12-26T18:14:59.152" v="1884" actId="255"/>
          <ac:spMkLst>
            <pc:docMk/>
            <pc:sldMk cId="2091926052" sldId="4066"/>
            <ac:spMk id="14" creationId="{53181995-3B98-412F-AAEA-ABDA1DC3AE7C}"/>
          </ac:spMkLst>
        </pc:spChg>
        <pc:grpChg chg="add mod">
          <ac:chgData name="Areej Fawzat Anagrh" userId="3ef6c84e-ddbf-4131-a820-9d35c533672d" providerId="ADAL" clId="{6D41F6DA-E18F-432C-8F02-236DCED82FAA}" dt="2020-12-26T18:14:41.160" v="1880" actId="1076"/>
          <ac:grpSpMkLst>
            <pc:docMk/>
            <pc:sldMk cId="2091926052" sldId="4066"/>
            <ac:grpSpMk id="9" creationId="{9CB164B7-160A-4F29-86E5-1F689AC24F8C}"/>
          </ac:grpSpMkLst>
        </pc:grpChg>
        <pc:picChg chg="del">
          <ac:chgData name="Areej Fawzat Anagrh" userId="3ef6c84e-ddbf-4131-a820-9d35c533672d" providerId="ADAL" clId="{6D41F6DA-E18F-432C-8F02-236DCED82FAA}" dt="2020-12-26T17:18:54.218" v="1300" actId="478"/>
          <ac:picMkLst>
            <pc:docMk/>
            <pc:sldMk cId="2091926052" sldId="4066"/>
            <ac:picMk id="2" creationId="{3D25FCA0-8E00-47AA-A300-7494E18354A4}"/>
          </ac:picMkLst>
        </pc:picChg>
        <pc:picChg chg="add mod">
          <ac:chgData name="Areej Fawzat Anagrh" userId="3ef6c84e-ddbf-4131-a820-9d35c533672d" providerId="ADAL" clId="{6D41F6DA-E18F-432C-8F02-236DCED82FAA}" dt="2020-12-26T18:14:35.977" v="1877" actId="1076"/>
          <ac:picMkLst>
            <pc:docMk/>
            <pc:sldMk cId="2091926052" sldId="4066"/>
            <ac:picMk id="6" creationId="{57A5CF57-E289-485D-9587-F3AB4AB66C72}"/>
          </ac:picMkLst>
        </pc:picChg>
        <pc:picChg chg="mod">
          <ac:chgData name="Areej Fawzat Anagrh" userId="3ef6c84e-ddbf-4131-a820-9d35c533672d" providerId="ADAL" clId="{6D41F6DA-E18F-432C-8F02-236DCED82FAA}" dt="2020-12-26T18:14:41.160" v="1880" actId="1076"/>
          <ac:picMkLst>
            <pc:docMk/>
            <pc:sldMk cId="2091926052" sldId="4066"/>
            <ac:picMk id="11" creationId="{C7AB8401-0651-4355-A423-94FE57882BA7}"/>
          </ac:picMkLst>
        </pc:picChg>
        <pc:picChg chg="mod">
          <ac:chgData name="Areej Fawzat Anagrh" userId="3ef6c84e-ddbf-4131-a820-9d35c533672d" providerId="ADAL" clId="{6D41F6DA-E18F-432C-8F02-236DCED82FAA}" dt="2020-12-26T18:14:41.160" v="1880" actId="1076"/>
          <ac:picMkLst>
            <pc:docMk/>
            <pc:sldMk cId="2091926052" sldId="4066"/>
            <ac:picMk id="12" creationId="{CBF7149C-DA6B-4D17-A819-4031694DB7AA}"/>
          </ac:picMkLst>
        </pc:picChg>
        <pc:picChg chg="mod">
          <ac:chgData name="Areej Fawzat Anagrh" userId="3ef6c84e-ddbf-4131-a820-9d35c533672d" providerId="ADAL" clId="{6D41F6DA-E18F-432C-8F02-236DCED82FAA}" dt="2020-12-26T18:14:41.160" v="1880" actId="1076"/>
          <ac:picMkLst>
            <pc:docMk/>
            <pc:sldMk cId="2091926052" sldId="4066"/>
            <ac:picMk id="13" creationId="{C7D1BC5B-3084-4BD7-A43A-F7CFF7B49319}"/>
          </ac:picMkLst>
        </pc:picChg>
      </pc:sldChg>
      <pc:sldChg chg="addSp delSp modSp mod ord">
        <pc:chgData name="Areej Fawzat Anagrh" userId="3ef6c84e-ddbf-4131-a820-9d35c533672d" providerId="ADAL" clId="{6D41F6DA-E18F-432C-8F02-236DCED82FAA}" dt="2020-12-26T17:16:47.843" v="1294"/>
        <pc:sldMkLst>
          <pc:docMk/>
          <pc:sldMk cId="0" sldId="4067"/>
        </pc:sldMkLst>
        <pc:spChg chg="add del mod">
          <ac:chgData name="Areej Fawzat Anagrh" userId="3ef6c84e-ddbf-4131-a820-9d35c533672d" providerId="ADAL" clId="{6D41F6DA-E18F-432C-8F02-236DCED82FAA}" dt="2020-12-26T17:16:43.999" v="1292" actId="478"/>
          <ac:spMkLst>
            <pc:docMk/>
            <pc:sldMk cId="0" sldId="4067"/>
            <ac:spMk id="3" creationId="{58D25FC3-9C00-4585-B526-102F2AA61D40}"/>
          </ac:spMkLst>
        </pc:spChg>
        <pc:spChg chg="add del">
          <ac:chgData name="Areej Fawzat Anagrh" userId="3ef6c84e-ddbf-4131-a820-9d35c533672d" providerId="ADAL" clId="{6D41F6DA-E18F-432C-8F02-236DCED82FAA}" dt="2020-12-26T17:16:43.999" v="1292" actId="478"/>
          <ac:spMkLst>
            <pc:docMk/>
            <pc:sldMk cId="0" sldId="4067"/>
            <ac:spMk id="6528" creationId="{00000000-0000-0000-0000-000000000000}"/>
          </ac:spMkLst>
        </pc:spChg>
      </pc:sldChg>
      <pc:sldChg chg="addSp modSp add del mod">
        <pc:chgData name="Areej Fawzat Anagrh" userId="3ef6c84e-ddbf-4131-a820-9d35c533672d" providerId="ADAL" clId="{6D41F6DA-E18F-432C-8F02-236DCED82FAA}" dt="2020-12-26T17:37:22.069" v="1470" actId="47"/>
        <pc:sldMkLst>
          <pc:docMk/>
          <pc:sldMk cId="308041518" sldId="4069"/>
        </pc:sldMkLst>
        <pc:spChg chg="mod">
          <ac:chgData name="Areej Fawzat Anagrh" userId="3ef6c84e-ddbf-4131-a820-9d35c533672d" providerId="ADAL" clId="{6D41F6DA-E18F-432C-8F02-236DCED82FAA}" dt="2020-12-26T17:34:15.847" v="1329" actId="1076"/>
          <ac:spMkLst>
            <pc:docMk/>
            <pc:sldMk cId="308041518" sldId="4069"/>
            <ac:spMk id="4" creationId="{D7474B19-C784-4949-9012-04121DE2807C}"/>
          </ac:spMkLst>
        </pc:spChg>
        <pc:spChg chg="add mod">
          <ac:chgData name="Areej Fawzat Anagrh" userId="3ef6c84e-ddbf-4131-a820-9d35c533672d" providerId="ADAL" clId="{6D41F6DA-E18F-432C-8F02-236DCED82FAA}" dt="2020-12-26T17:36:17.864" v="1469" actId="113"/>
          <ac:spMkLst>
            <pc:docMk/>
            <pc:sldMk cId="308041518" sldId="4069"/>
            <ac:spMk id="5" creationId="{36FD11C0-7C3F-43EA-84D3-326604EB8226}"/>
          </ac:spMkLst>
        </pc:spChg>
        <pc:picChg chg="add mod">
          <ac:chgData name="Areej Fawzat Anagrh" userId="3ef6c84e-ddbf-4131-a820-9d35c533672d" providerId="ADAL" clId="{6D41F6DA-E18F-432C-8F02-236DCED82FAA}" dt="2020-12-26T17:34:18.473" v="1330" actId="1076"/>
          <ac:picMkLst>
            <pc:docMk/>
            <pc:sldMk cId="308041518" sldId="4069"/>
            <ac:picMk id="3" creationId="{1B47FF4F-05A9-41F7-B81B-610E7F2CBD94}"/>
          </ac:picMkLst>
        </pc:picChg>
      </pc:sldChg>
      <pc:sldChg chg="delSp modSp add del mod">
        <pc:chgData name="Areej Fawzat Anagrh" userId="3ef6c84e-ddbf-4131-a820-9d35c533672d" providerId="ADAL" clId="{6D41F6DA-E18F-432C-8F02-236DCED82FAA}" dt="2020-12-28T16:12:28.019" v="1889" actId="47"/>
        <pc:sldMkLst>
          <pc:docMk/>
          <pc:sldMk cId="2704762554" sldId="4069"/>
        </pc:sldMkLst>
        <pc:spChg chg="del mod">
          <ac:chgData name="Areej Fawzat Anagrh" userId="3ef6c84e-ddbf-4131-a820-9d35c533672d" providerId="ADAL" clId="{6D41F6DA-E18F-432C-8F02-236DCED82FAA}" dt="2020-12-28T16:12:16.630" v="1886" actId="21"/>
          <ac:spMkLst>
            <pc:docMk/>
            <pc:sldMk cId="2704762554" sldId="4069"/>
            <ac:spMk id="4" creationId="{D7474B19-C784-4949-9012-04121DE2807C}"/>
          </ac:spMkLst>
        </pc:spChg>
      </pc:sldChg>
      <pc:sldChg chg="modSp add del mod">
        <pc:chgData name="Areej Fawzat Anagrh" userId="3ef6c84e-ddbf-4131-a820-9d35c533672d" providerId="ADAL" clId="{6D41F6DA-E18F-432C-8F02-236DCED82FAA}" dt="2020-12-26T18:03:48.583" v="1819" actId="47"/>
        <pc:sldMkLst>
          <pc:docMk/>
          <pc:sldMk cId="0" sldId="4070"/>
        </pc:sldMkLst>
        <pc:spChg chg="mod">
          <ac:chgData name="Areej Fawzat Anagrh" userId="3ef6c84e-ddbf-4131-a820-9d35c533672d" providerId="ADAL" clId="{6D41F6DA-E18F-432C-8F02-236DCED82FAA}" dt="2020-12-26T17:51:23.298" v="1584" actId="1076"/>
          <ac:spMkLst>
            <pc:docMk/>
            <pc:sldMk cId="0" sldId="4070"/>
            <ac:spMk id="151" creationId="{00000000-0000-0000-0000-000000000000}"/>
          </ac:spMkLst>
        </pc:spChg>
        <pc:grpChg chg="mod">
          <ac:chgData name="Areej Fawzat Anagrh" userId="3ef6c84e-ddbf-4131-a820-9d35c533672d" providerId="ADAL" clId="{6D41F6DA-E18F-432C-8F02-236DCED82FAA}" dt="2020-12-26T17:52:38.528" v="1656" actId="1076"/>
          <ac:grpSpMkLst>
            <pc:docMk/>
            <pc:sldMk cId="0" sldId="4070"/>
            <ac:grpSpMk id="182" creationId="{00000000-0000-0000-0000-000000000000}"/>
          </ac:grpSpMkLst>
        </pc:grpChg>
      </pc:sldChg>
      <pc:sldMasterChg chg="addSldLayout delSldLayout">
        <pc:chgData name="Areej Fawzat Anagrh" userId="3ef6c84e-ddbf-4131-a820-9d35c533672d" providerId="ADAL" clId="{6D41F6DA-E18F-432C-8F02-236DCED82FAA}" dt="2020-12-26T17:14:08.537" v="1285" actId="47"/>
        <pc:sldMasterMkLst>
          <pc:docMk/>
          <pc:sldMasterMk cId="0" sldId="2147483680"/>
        </pc:sldMasterMkLst>
        <pc:sldLayoutChg chg="del">
          <pc:chgData name="Areej Fawzat Anagrh" userId="3ef6c84e-ddbf-4131-a820-9d35c533672d" providerId="ADAL" clId="{6D41F6DA-E18F-432C-8F02-236DCED82FAA}" dt="2020-12-26T17:14:08.006" v="1281" actId="47"/>
          <pc:sldLayoutMkLst>
            <pc:docMk/>
            <pc:sldMasterMk cId="0" sldId="2147483680"/>
            <pc:sldLayoutMk cId="0" sldId="2147483651"/>
          </pc:sldLayoutMkLst>
        </pc:sldLayoutChg>
        <pc:sldLayoutChg chg="del">
          <pc:chgData name="Areej Fawzat Anagrh" userId="3ef6c84e-ddbf-4131-a820-9d35c533672d" providerId="ADAL" clId="{6D41F6DA-E18F-432C-8F02-236DCED82FAA}" dt="2020-12-26T17:13:52.045" v="1258" actId="47"/>
          <pc:sldLayoutMkLst>
            <pc:docMk/>
            <pc:sldMasterMk cId="0" sldId="2147483680"/>
            <pc:sldLayoutMk cId="0" sldId="2147483653"/>
          </pc:sldLayoutMkLst>
        </pc:sldLayoutChg>
        <pc:sldLayoutChg chg="del">
          <pc:chgData name="Areej Fawzat Anagrh" userId="3ef6c84e-ddbf-4131-a820-9d35c533672d" providerId="ADAL" clId="{6D41F6DA-E18F-432C-8F02-236DCED82FAA}" dt="2020-12-26T17:14:08.537" v="1285" actId="47"/>
          <pc:sldLayoutMkLst>
            <pc:docMk/>
            <pc:sldMasterMk cId="0" sldId="2147483680"/>
            <pc:sldLayoutMk cId="0" sldId="2147483655"/>
          </pc:sldLayoutMkLst>
        </pc:sldLayoutChg>
        <pc:sldLayoutChg chg="del">
          <pc:chgData name="Areej Fawzat Anagrh" userId="3ef6c84e-ddbf-4131-a820-9d35c533672d" providerId="ADAL" clId="{6D41F6DA-E18F-432C-8F02-236DCED82FAA}" dt="2020-12-26T17:13:19.915" v="1248" actId="47"/>
          <pc:sldLayoutMkLst>
            <pc:docMk/>
            <pc:sldMasterMk cId="0" sldId="2147483680"/>
            <pc:sldLayoutMk cId="0" sldId="2147483659"/>
          </pc:sldLayoutMkLst>
        </pc:sldLayoutChg>
        <pc:sldLayoutChg chg="del">
          <pc:chgData name="Areej Fawzat Anagrh" userId="3ef6c84e-ddbf-4131-a820-9d35c533672d" providerId="ADAL" clId="{6D41F6DA-E18F-432C-8F02-236DCED82FAA}" dt="2020-12-26T17:13:17.774" v="1246" actId="47"/>
          <pc:sldLayoutMkLst>
            <pc:docMk/>
            <pc:sldMasterMk cId="0" sldId="2147483680"/>
            <pc:sldLayoutMk cId="0" sldId="2147483660"/>
          </pc:sldLayoutMkLst>
        </pc:sldLayoutChg>
        <pc:sldLayoutChg chg="del">
          <pc:chgData name="Areej Fawzat Anagrh" userId="3ef6c84e-ddbf-4131-a820-9d35c533672d" providerId="ADAL" clId="{6D41F6DA-E18F-432C-8F02-236DCED82FAA}" dt="2020-12-26T17:13:44.549" v="1253" actId="47"/>
          <pc:sldLayoutMkLst>
            <pc:docMk/>
            <pc:sldMasterMk cId="0" sldId="2147483680"/>
            <pc:sldLayoutMk cId="0" sldId="2147483661"/>
          </pc:sldLayoutMkLst>
        </pc:sldLayoutChg>
        <pc:sldLayoutChg chg="add del">
          <pc:chgData name="Areej Fawzat Anagrh" userId="3ef6c84e-ddbf-4131-a820-9d35c533672d" providerId="ADAL" clId="{6D41F6DA-E18F-432C-8F02-236DCED82FAA}" dt="2020-12-26T17:14:08.285" v="1283" actId="47"/>
          <pc:sldLayoutMkLst>
            <pc:docMk/>
            <pc:sldMasterMk cId="0" sldId="2147483680"/>
            <pc:sldLayoutMk cId="0" sldId="2147483662"/>
          </pc:sldLayoutMkLst>
        </pc:sldLayoutChg>
        <pc:sldLayoutChg chg="add del">
          <pc:chgData name="Areej Fawzat Anagrh" userId="3ef6c84e-ddbf-4131-a820-9d35c533672d" providerId="ADAL" clId="{6D41F6DA-E18F-432C-8F02-236DCED82FAA}" dt="2020-12-26T17:14:08.474" v="1284" actId="47"/>
          <pc:sldLayoutMkLst>
            <pc:docMk/>
            <pc:sldMasterMk cId="0" sldId="2147483680"/>
            <pc:sldLayoutMk cId="0" sldId="2147483663"/>
          </pc:sldLayoutMkLst>
        </pc:sldLayoutChg>
        <pc:sldLayoutChg chg="del">
          <pc:chgData name="Areej Fawzat Anagrh" userId="3ef6c84e-ddbf-4131-a820-9d35c533672d" providerId="ADAL" clId="{6D41F6DA-E18F-432C-8F02-236DCED82FAA}" dt="2020-12-26T17:13:47.159" v="1255" actId="47"/>
          <pc:sldLayoutMkLst>
            <pc:docMk/>
            <pc:sldMasterMk cId="0" sldId="2147483680"/>
            <pc:sldLayoutMk cId="0" sldId="2147483664"/>
          </pc:sldLayoutMkLst>
        </pc:sldLayoutChg>
        <pc:sldLayoutChg chg="del">
          <pc:chgData name="Areej Fawzat Anagrh" userId="3ef6c84e-ddbf-4131-a820-9d35c533672d" providerId="ADAL" clId="{6D41F6DA-E18F-432C-8F02-236DCED82FAA}" dt="2020-12-26T17:13:54.172" v="1259" actId="47"/>
          <pc:sldLayoutMkLst>
            <pc:docMk/>
            <pc:sldMasterMk cId="0" sldId="2147483680"/>
            <pc:sldLayoutMk cId="0" sldId="2147483665"/>
          </pc:sldLayoutMkLst>
        </pc:sldLayoutChg>
        <pc:sldLayoutChg chg="del">
          <pc:chgData name="Areej Fawzat Anagrh" userId="3ef6c84e-ddbf-4131-a820-9d35c533672d" providerId="ADAL" clId="{6D41F6DA-E18F-432C-8F02-236DCED82FAA}" dt="2020-12-26T17:13:18.648" v="1247" actId="47"/>
          <pc:sldLayoutMkLst>
            <pc:docMk/>
            <pc:sldMasterMk cId="0" sldId="2147483680"/>
            <pc:sldLayoutMk cId="0" sldId="2147483666"/>
          </pc:sldLayoutMkLst>
        </pc:sldLayoutChg>
        <pc:sldLayoutChg chg="del">
          <pc:chgData name="Areej Fawzat Anagrh" userId="3ef6c84e-ddbf-4131-a820-9d35c533672d" providerId="ADAL" clId="{6D41F6DA-E18F-432C-8F02-236DCED82FAA}" dt="2020-12-26T17:13:48.402" v="1256" actId="47"/>
          <pc:sldLayoutMkLst>
            <pc:docMk/>
            <pc:sldMasterMk cId="0" sldId="2147483680"/>
            <pc:sldLayoutMk cId="0" sldId="2147483668"/>
          </pc:sldLayoutMkLst>
        </pc:sldLayoutChg>
        <pc:sldLayoutChg chg="del">
          <pc:chgData name="Areej Fawzat Anagrh" userId="3ef6c84e-ddbf-4131-a820-9d35c533672d" providerId="ADAL" clId="{6D41F6DA-E18F-432C-8F02-236DCED82FAA}" dt="2020-12-26T17:13:49.385" v="1257" actId="47"/>
          <pc:sldLayoutMkLst>
            <pc:docMk/>
            <pc:sldMasterMk cId="0" sldId="2147483680"/>
            <pc:sldLayoutMk cId="0" sldId="2147483670"/>
          </pc:sldLayoutMkLst>
        </pc:sldLayoutChg>
        <pc:sldLayoutChg chg="del">
          <pc:chgData name="Areej Fawzat Anagrh" userId="3ef6c84e-ddbf-4131-a820-9d35c533672d" providerId="ADAL" clId="{6D41F6DA-E18F-432C-8F02-236DCED82FAA}" dt="2020-12-26T17:13:55.923" v="1261" actId="47"/>
          <pc:sldLayoutMkLst>
            <pc:docMk/>
            <pc:sldMasterMk cId="0" sldId="2147483680"/>
            <pc:sldLayoutMk cId="0" sldId="2147483671"/>
          </pc:sldLayoutMkLst>
        </pc:sldLayoutChg>
        <pc:sldLayoutChg chg="del">
          <pc:chgData name="Areej Fawzat Anagrh" userId="3ef6c84e-ddbf-4131-a820-9d35c533672d" providerId="ADAL" clId="{6D41F6DA-E18F-432C-8F02-236DCED82FAA}" dt="2020-12-26T17:13:56.991" v="1262" actId="47"/>
          <pc:sldLayoutMkLst>
            <pc:docMk/>
            <pc:sldMasterMk cId="0" sldId="2147483680"/>
            <pc:sldLayoutMk cId="0" sldId="2147483672"/>
          </pc:sldLayoutMkLst>
        </pc:sldLayoutChg>
        <pc:sldLayoutChg chg="del">
          <pc:chgData name="Areej Fawzat Anagrh" userId="3ef6c84e-ddbf-4131-a820-9d35c533672d" providerId="ADAL" clId="{6D41F6DA-E18F-432C-8F02-236DCED82FAA}" dt="2020-12-26T17:13:55.084" v="1260" actId="47"/>
          <pc:sldLayoutMkLst>
            <pc:docMk/>
            <pc:sldMasterMk cId="0" sldId="2147483680"/>
            <pc:sldLayoutMk cId="0" sldId="2147483673"/>
          </pc:sldLayoutMkLst>
        </pc:sldLayoutChg>
        <pc:sldLayoutChg chg="del">
          <pc:chgData name="Areej Fawzat Anagrh" userId="3ef6c84e-ddbf-4131-a820-9d35c533672d" providerId="ADAL" clId="{6D41F6DA-E18F-432C-8F02-236DCED82FAA}" dt="2020-12-26T17:14:08.146" v="1282" actId="47"/>
          <pc:sldLayoutMkLst>
            <pc:docMk/>
            <pc:sldMasterMk cId="0" sldId="2147483680"/>
            <pc:sldLayoutMk cId="0" sldId="2147483677"/>
          </pc:sldLayoutMkLst>
        </pc:sldLayoutChg>
        <pc:sldLayoutChg chg="del">
          <pc:chgData name="Areej Fawzat Anagrh" userId="3ef6c84e-ddbf-4131-a820-9d35c533672d" providerId="ADAL" clId="{6D41F6DA-E18F-432C-8F02-236DCED82FAA}" dt="2020-12-26T17:13:58.456" v="1263" actId="47"/>
          <pc:sldLayoutMkLst>
            <pc:docMk/>
            <pc:sldMasterMk cId="0" sldId="2147483680"/>
            <pc:sldLayoutMk cId="0" sldId="2147483678"/>
          </pc:sldLayoutMkLst>
        </pc:sldLayoutChg>
      </pc:sldMasterChg>
      <pc:sldMasterChg chg="del delSldLayout">
        <pc:chgData name="Areej Fawzat Anagrh" userId="3ef6c84e-ddbf-4131-a820-9d35c533672d" providerId="ADAL" clId="{6D41F6DA-E18F-432C-8F02-236DCED82FAA}" dt="2020-12-26T17:14:07.957" v="1280" actId="47"/>
        <pc:sldMasterMkLst>
          <pc:docMk/>
          <pc:sldMasterMk cId="0" sldId="2147483681"/>
        </pc:sldMasterMkLst>
        <pc:sldLayoutChg chg="del">
          <pc:chgData name="Areej Fawzat Anagrh" userId="3ef6c84e-ddbf-4131-a820-9d35c533672d" providerId="ADAL" clId="{6D41F6DA-E18F-432C-8F02-236DCED82FAA}" dt="2020-12-26T17:14:07.957" v="1280" actId="47"/>
          <pc:sldLayoutMkLst>
            <pc:docMk/>
            <pc:sldMasterMk cId="0" sldId="2147483681"/>
            <pc:sldLayoutMk cId="0" sldId="214748367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a25d5c345b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a25d5c345b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5" name="Google Shape;6525;g820fba0e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6" name="Google Shape;6526;g820fba0e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c5264145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c5264145c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a25d5c345b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a25d5c345b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a25d5c345b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a25d5c345b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8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99c09f7d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99c09f7d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a25d5c345b_0_1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a25d5c345b_0_1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ac5264145c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ac5264145c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ac5264145c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ac5264145c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16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 rot="6299960">
            <a:off x="-1423131" y="2050444"/>
            <a:ext cx="3430798" cy="1506172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3975" y="-392450"/>
            <a:ext cx="9395062" cy="1592864"/>
          </a:xfrm>
          <a:custGeom>
            <a:avLst/>
            <a:gdLst/>
            <a:ahLst/>
            <a:cxnLst/>
            <a:rect l="l" t="t" r="r" b="b"/>
            <a:pathLst>
              <a:path w="191922" h="52114" extrusionOk="0">
                <a:moveTo>
                  <a:pt x="159842" y="1"/>
                </a:moveTo>
                <a:cubicBezTo>
                  <a:pt x="154822" y="1"/>
                  <a:pt x="149707" y="739"/>
                  <a:pt x="144921" y="1190"/>
                </a:cubicBezTo>
                <a:cubicBezTo>
                  <a:pt x="134435" y="2206"/>
                  <a:pt x="124122" y="2156"/>
                  <a:pt x="113611" y="2429"/>
                </a:cubicBezTo>
                <a:cubicBezTo>
                  <a:pt x="99729" y="2826"/>
                  <a:pt x="86318" y="5082"/>
                  <a:pt x="72758" y="8453"/>
                </a:cubicBezTo>
                <a:cubicBezTo>
                  <a:pt x="66635" y="9990"/>
                  <a:pt x="60586" y="11924"/>
                  <a:pt x="54265" y="12295"/>
                </a:cubicBezTo>
                <a:cubicBezTo>
                  <a:pt x="53061" y="12372"/>
                  <a:pt x="51854" y="12405"/>
                  <a:pt x="50645" y="12405"/>
                </a:cubicBezTo>
                <a:cubicBezTo>
                  <a:pt x="44439" y="12405"/>
                  <a:pt x="38183" y="11544"/>
                  <a:pt x="31979" y="11378"/>
                </a:cubicBezTo>
                <a:cubicBezTo>
                  <a:pt x="28422" y="11280"/>
                  <a:pt x="23978" y="10842"/>
                  <a:pt x="19564" y="10842"/>
                </a:cubicBezTo>
                <a:cubicBezTo>
                  <a:pt x="15058" y="10842"/>
                  <a:pt x="10584" y="11298"/>
                  <a:pt x="7115" y="13039"/>
                </a:cubicBezTo>
                <a:cubicBezTo>
                  <a:pt x="4562" y="14328"/>
                  <a:pt x="4363" y="15518"/>
                  <a:pt x="3843" y="18567"/>
                </a:cubicBezTo>
                <a:cubicBezTo>
                  <a:pt x="2950" y="23550"/>
                  <a:pt x="1711" y="28706"/>
                  <a:pt x="1488" y="33763"/>
                </a:cubicBezTo>
                <a:cubicBezTo>
                  <a:pt x="1314" y="37283"/>
                  <a:pt x="1562" y="40977"/>
                  <a:pt x="1141" y="44448"/>
                </a:cubicBezTo>
                <a:cubicBezTo>
                  <a:pt x="868" y="46654"/>
                  <a:pt x="1" y="48711"/>
                  <a:pt x="1" y="50942"/>
                </a:cubicBezTo>
                <a:cubicBezTo>
                  <a:pt x="1" y="50298"/>
                  <a:pt x="7561" y="45935"/>
                  <a:pt x="8553" y="45042"/>
                </a:cubicBezTo>
                <a:cubicBezTo>
                  <a:pt x="11255" y="42638"/>
                  <a:pt x="13660" y="39812"/>
                  <a:pt x="16461" y="37457"/>
                </a:cubicBezTo>
                <a:cubicBezTo>
                  <a:pt x="21712" y="33008"/>
                  <a:pt x="27846" y="29322"/>
                  <a:pt x="34651" y="29322"/>
                </a:cubicBezTo>
                <a:cubicBezTo>
                  <a:pt x="34785" y="29322"/>
                  <a:pt x="34919" y="29323"/>
                  <a:pt x="35053" y="29326"/>
                </a:cubicBezTo>
                <a:cubicBezTo>
                  <a:pt x="40879" y="29450"/>
                  <a:pt x="46332" y="32276"/>
                  <a:pt x="51761" y="34606"/>
                </a:cubicBezTo>
                <a:cubicBezTo>
                  <a:pt x="56318" y="36564"/>
                  <a:pt x="60916" y="37328"/>
                  <a:pt x="65543" y="37328"/>
                </a:cubicBezTo>
                <a:cubicBezTo>
                  <a:pt x="81971" y="37328"/>
                  <a:pt x="98755" y="27697"/>
                  <a:pt x="115292" y="27697"/>
                </a:cubicBezTo>
                <a:cubicBezTo>
                  <a:pt x="115914" y="27697"/>
                  <a:pt x="116535" y="27711"/>
                  <a:pt x="117156" y="27739"/>
                </a:cubicBezTo>
                <a:cubicBezTo>
                  <a:pt x="130543" y="28359"/>
                  <a:pt x="139764" y="36688"/>
                  <a:pt x="150573" y="44200"/>
                </a:cubicBezTo>
                <a:cubicBezTo>
                  <a:pt x="160340" y="51017"/>
                  <a:pt x="169289" y="51959"/>
                  <a:pt x="180692" y="51959"/>
                </a:cubicBezTo>
                <a:cubicBezTo>
                  <a:pt x="181532" y="51959"/>
                  <a:pt x="183072" y="52113"/>
                  <a:pt x="184614" y="52113"/>
                </a:cubicBezTo>
                <a:cubicBezTo>
                  <a:pt x="186623" y="52113"/>
                  <a:pt x="188633" y="51851"/>
                  <a:pt x="189096" y="50645"/>
                </a:cubicBezTo>
                <a:cubicBezTo>
                  <a:pt x="189368" y="49678"/>
                  <a:pt x="189145" y="47075"/>
                  <a:pt x="189418" y="45166"/>
                </a:cubicBezTo>
                <a:cubicBezTo>
                  <a:pt x="190385" y="38300"/>
                  <a:pt x="191550" y="32078"/>
                  <a:pt x="191525" y="24938"/>
                </a:cubicBezTo>
                <a:cubicBezTo>
                  <a:pt x="191500" y="20625"/>
                  <a:pt x="191922" y="15295"/>
                  <a:pt x="190459" y="11155"/>
                </a:cubicBezTo>
                <a:cubicBezTo>
                  <a:pt x="189468" y="8379"/>
                  <a:pt x="189517" y="8602"/>
                  <a:pt x="186815" y="7808"/>
                </a:cubicBezTo>
                <a:cubicBezTo>
                  <a:pt x="181287" y="6222"/>
                  <a:pt x="176354" y="3718"/>
                  <a:pt x="170950" y="1735"/>
                </a:cubicBezTo>
                <a:cubicBezTo>
                  <a:pt x="167426" y="428"/>
                  <a:pt x="163661" y="1"/>
                  <a:pt x="159842" y="1"/>
                </a:cubicBezTo>
                <a:close/>
              </a:path>
            </a:pathLst>
          </a:custGeom>
          <a:solidFill>
            <a:srgbClr val="F892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245765" y="3920375"/>
            <a:ext cx="7961231" cy="1374250"/>
            <a:chOff x="237500" y="3612825"/>
            <a:chExt cx="5089325" cy="1374250"/>
          </a:xfrm>
        </p:grpSpPr>
        <p:sp>
          <p:nvSpPr>
            <p:cNvPr id="16" name="Google Shape;16;p2"/>
            <p:cNvSpPr/>
            <p:nvPr/>
          </p:nvSpPr>
          <p:spPr>
            <a:xfrm>
              <a:off x="237500" y="3612825"/>
              <a:ext cx="5089325" cy="1374250"/>
            </a:xfrm>
            <a:custGeom>
              <a:avLst/>
              <a:gdLst/>
              <a:ahLst/>
              <a:cxnLst/>
              <a:rect l="l" t="t" r="r" b="b"/>
              <a:pathLst>
                <a:path w="203573" h="54970" extrusionOk="0">
                  <a:moveTo>
                    <a:pt x="31351" y="1"/>
                  </a:moveTo>
                  <a:cubicBezTo>
                    <a:pt x="20988" y="1"/>
                    <a:pt x="10261" y="2772"/>
                    <a:pt x="0" y="5211"/>
                  </a:cubicBezTo>
                  <a:cubicBezTo>
                    <a:pt x="1438" y="10839"/>
                    <a:pt x="2330" y="11210"/>
                    <a:pt x="2058" y="19019"/>
                  </a:cubicBezTo>
                  <a:cubicBezTo>
                    <a:pt x="1760" y="27423"/>
                    <a:pt x="1314" y="37140"/>
                    <a:pt x="2306" y="45519"/>
                  </a:cubicBezTo>
                  <a:cubicBezTo>
                    <a:pt x="3049" y="51717"/>
                    <a:pt x="1388" y="50651"/>
                    <a:pt x="9346" y="52064"/>
                  </a:cubicBezTo>
                  <a:cubicBezTo>
                    <a:pt x="22073" y="54298"/>
                    <a:pt x="35149" y="54969"/>
                    <a:pt x="48311" y="54969"/>
                  </a:cubicBezTo>
                  <a:cubicBezTo>
                    <a:pt x="68106" y="54969"/>
                    <a:pt x="88098" y="53452"/>
                    <a:pt x="107400" y="53452"/>
                  </a:cubicBezTo>
                  <a:cubicBezTo>
                    <a:pt x="107586" y="53452"/>
                    <a:pt x="107773" y="53452"/>
                    <a:pt x="107959" y="53452"/>
                  </a:cubicBezTo>
                  <a:cubicBezTo>
                    <a:pt x="120529" y="53488"/>
                    <a:pt x="132939" y="53826"/>
                    <a:pt x="145323" y="53826"/>
                  </a:cubicBezTo>
                  <a:cubicBezTo>
                    <a:pt x="158755" y="53826"/>
                    <a:pt x="172157" y="53428"/>
                    <a:pt x="185699" y="51816"/>
                  </a:cubicBezTo>
                  <a:cubicBezTo>
                    <a:pt x="193359" y="50899"/>
                    <a:pt x="198367" y="52113"/>
                    <a:pt x="201118" y="44701"/>
                  </a:cubicBezTo>
                  <a:cubicBezTo>
                    <a:pt x="203573" y="38157"/>
                    <a:pt x="202408" y="30274"/>
                    <a:pt x="201961" y="23531"/>
                  </a:cubicBezTo>
                  <a:cubicBezTo>
                    <a:pt x="201639" y="19094"/>
                    <a:pt x="202705" y="10839"/>
                    <a:pt x="199978" y="6922"/>
                  </a:cubicBezTo>
                  <a:cubicBezTo>
                    <a:pt x="198652" y="4990"/>
                    <a:pt x="197564" y="4276"/>
                    <a:pt x="196401" y="4276"/>
                  </a:cubicBezTo>
                  <a:cubicBezTo>
                    <a:pt x="195042" y="4276"/>
                    <a:pt x="193582" y="5252"/>
                    <a:pt x="191525" y="6401"/>
                  </a:cubicBezTo>
                  <a:cubicBezTo>
                    <a:pt x="184385" y="10392"/>
                    <a:pt x="178932" y="16069"/>
                    <a:pt x="170280" y="17284"/>
                  </a:cubicBezTo>
                  <a:cubicBezTo>
                    <a:pt x="168533" y="17527"/>
                    <a:pt x="166811" y="17636"/>
                    <a:pt x="165109" y="17636"/>
                  </a:cubicBezTo>
                  <a:cubicBezTo>
                    <a:pt x="150965" y="17636"/>
                    <a:pt x="138271" y="10128"/>
                    <a:pt x="124637" y="10128"/>
                  </a:cubicBezTo>
                  <a:cubicBezTo>
                    <a:pt x="120368" y="10128"/>
                    <a:pt x="116006" y="10864"/>
                    <a:pt x="111479" y="12797"/>
                  </a:cubicBezTo>
                  <a:cubicBezTo>
                    <a:pt x="102294" y="16743"/>
                    <a:pt x="92606" y="19855"/>
                    <a:pt x="83294" y="19855"/>
                  </a:cubicBezTo>
                  <a:cubicBezTo>
                    <a:pt x="74938" y="19855"/>
                    <a:pt x="66885" y="17349"/>
                    <a:pt x="59768" y="10690"/>
                  </a:cubicBezTo>
                  <a:cubicBezTo>
                    <a:pt x="51144" y="2616"/>
                    <a:pt x="41419" y="1"/>
                    <a:pt x="31351" y="1"/>
                  </a:cubicBezTo>
                  <a:close/>
                </a:path>
              </a:pathLst>
            </a:custGeom>
            <a:solidFill>
              <a:srgbClr val="AFE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13175" y="4126050"/>
              <a:ext cx="48375" cy="93800"/>
            </a:xfrm>
            <a:custGeom>
              <a:avLst/>
              <a:gdLst/>
              <a:ahLst/>
              <a:cxnLst/>
              <a:rect l="l" t="t" r="r" b="b"/>
              <a:pathLst>
                <a:path w="1935" h="3752" extrusionOk="0">
                  <a:moveTo>
                    <a:pt x="992" y="1"/>
                  </a:moveTo>
                  <a:cubicBezTo>
                    <a:pt x="827" y="1"/>
                    <a:pt x="665" y="57"/>
                    <a:pt x="546" y="176"/>
                  </a:cubicBezTo>
                  <a:cubicBezTo>
                    <a:pt x="1" y="597"/>
                    <a:pt x="174" y="1366"/>
                    <a:pt x="224" y="1961"/>
                  </a:cubicBezTo>
                  <a:cubicBezTo>
                    <a:pt x="298" y="2506"/>
                    <a:pt x="298" y="3225"/>
                    <a:pt x="745" y="3622"/>
                  </a:cubicBezTo>
                  <a:cubicBezTo>
                    <a:pt x="844" y="3708"/>
                    <a:pt x="968" y="3752"/>
                    <a:pt x="1092" y="3752"/>
                  </a:cubicBezTo>
                  <a:cubicBezTo>
                    <a:pt x="1216" y="3752"/>
                    <a:pt x="1340" y="3708"/>
                    <a:pt x="1439" y="3622"/>
                  </a:cubicBezTo>
                  <a:cubicBezTo>
                    <a:pt x="1885" y="3175"/>
                    <a:pt x="1835" y="2457"/>
                    <a:pt x="1860" y="1862"/>
                  </a:cubicBezTo>
                  <a:cubicBezTo>
                    <a:pt x="1885" y="1192"/>
                    <a:pt x="1935" y="473"/>
                    <a:pt x="1315" y="77"/>
                  </a:cubicBezTo>
                  <a:cubicBezTo>
                    <a:pt x="1215" y="27"/>
                    <a:pt x="1103" y="1"/>
                    <a:pt x="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79900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6" y="1"/>
                  </a:moveTo>
                  <a:cubicBezTo>
                    <a:pt x="802" y="1"/>
                    <a:pt x="639" y="57"/>
                    <a:pt x="521" y="176"/>
                  </a:cubicBezTo>
                  <a:cubicBezTo>
                    <a:pt x="0" y="597"/>
                    <a:pt x="149" y="1366"/>
                    <a:pt x="223" y="1961"/>
                  </a:cubicBezTo>
                  <a:cubicBezTo>
                    <a:pt x="273" y="2506"/>
                    <a:pt x="273" y="3225"/>
                    <a:pt x="744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7" y="3708"/>
                    <a:pt x="1413" y="3622"/>
                  </a:cubicBezTo>
                  <a:cubicBezTo>
                    <a:pt x="1860" y="3175"/>
                    <a:pt x="1835" y="2457"/>
                    <a:pt x="1835" y="1862"/>
                  </a:cubicBezTo>
                  <a:cubicBezTo>
                    <a:pt x="1860" y="1192"/>
                    <a:pt x="1909" y="473"/>
                    <a:pt x="1289" y="77"/>
                  </a:cubicBezTo>
                  <a:cubicBezTo>
                    <a:pt x="1189" y="27"/>
                    <a:pt x="1077" y="1"/>
                    <a:pt x="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1300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7" y="1"/>
                  </a:moveTo>
                  <a:cubicBezTo>
                    <a:pt x="802" y="1"/>
                    <a:pt x="640" y="57"/>
                    <a:pt x="522" y="176"/>
                  </a:cubicBezTo>
                  <a:cubicBezTo>
                    <a:pt x="1" y="597"/>
                    <a:pt x="150" y="1366"/>
                    <a:pt x="224" y="1961"/>
                  </a:cubicBezTo>
                  <a:cubicBezTo>
                    <a:pt x="274" y="2506"/>
                    <a:pt x="274" y="3225"/>
                    <a:pt x="745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7" y="3708"/>
                    <a:pt x="1414" y="3622"/>
                  </a:cubicBezTo>
                  <a:cubicBezTo>
                    <a:pt x="1860" y="3175"/>
                    <a:pt x="1835" y="2457"/>
                    <a:pt x="1835" y="1862"/>
                  </a:cubicBezTo>
                  <a:cubicBezTo>
                    <a:pt x="1860" y="1192"/>
                    <a:pt x="1910" y="473"/>
                    <a:pt x="1290" y="77"/>
                  </a:cubicBezTo>
                  <a:cubicBezTo>
                    <a:pt x="1190" y="27"/>
                    <a:pt x="1078" y="1"/>
                    <a:pt x="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82725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7" y="1"/>
                  </a:moveTo>
                  <a:cubicBezTo>
                    <a:pt x="802" y="1"/>
                    <a:pt x="640" y="57"/>
                    <a:pt x="521" y="176"/>
                  </a:cubicBezTo>
                  <a:cubicBezTo>
                    <a:pt x="1" y="597"/>
                    <a:pt x="149" y="1366"/>
                    <a:pt x="224" y="1961"/>
                  </a:cubicBezTo>
                  <a:cubicBezTo>
                    <a:pt x="273" y="2506"/>
                    <a:pt x="273" y="3225"/>
                    <a:pt x="744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7" y="3708"/>
                    <a:pt x="1414" y="3622"/>
                  </a:cubicBezTo>
                  <a:cubicBezTo>
                    <a:pt x="1860" y="3175"/>
                    <a:pt x="1835" y="2457"/>
                    <a:pt x="1835" y="1862"/>
                  </a:cubicBezTo>
                  <a:cubicBezTo>
                    <a:pt x="1860" y="1192"/>
                    <a:pt x="1909" y="473"/>
                    <a:pt x="1290" y="77"/>
                  </a:cubicBezTo>
                  <a:cubicBezTo>
                    <a:pt x="1190" y="27"/>
                    <a:pt x="1078" y="1"/>
                    <a:pt x="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84150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6" y="1"/>
                  </a:moveTo>
                  <a:cubicBezTo>
                    <a:pt x="802" y="1"/>
                    <a:pt x="639" y="57"/>
                    <a:pt x="521" y="176"/>
                  </a:cubicBezTo>
                  <a:cubicBezTo>
                    <a:pt x="0" y="597"/>
                    <a:pt x="149" y="1366"/>
                    <a:pt x="223" y="1961"/>
                  </a:cubicBezTo>
                  <a:cubicBezTo>
                    <a:pt x="273" y="2506"/>
                    <a:pt x="273" y="3225"/>
                    <a:pt x="744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6" y="3708"/>
                    <a:pt x="1413" y="3622"/>
                  </a:cubicBezTo>
                  <a:cubicBezTo>
                    <a:pt x="1859" y="3175"/>
                    <a:pt x="1835" y="2457"/>
                    <a:pt x="1835" y="1862"/>
                  </a:cubicBezTo>
                  <a:cubicBezTo>
                    <a:pt x="1859" y="1192"/>
                    <a:pt x="1909" y="473"/>
                    <a:pt x="1289" y="77"/>
                  </a:cubicBezTo>
                  <a:cubicBezTo>
                    <a:pt x="1189" y="27"/>
                    <a:pt x="1077" y="1"/>
                    <a:pt x="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75025" y="4126050"/>
              <a:ext cx="48375" cy="93800"/>
            </a:xfrm>
            <a:custGeom>
              <a:avLst/>
              <a:gdLst/>
              <a:ahLst/>
              <a:cxnLst/>
              <a:rect l="l" t="t" r="r" b="b"/>
              <a:pathLst>
                <a:path w="1935" h="3752" extrusionOk="0">
                  <a:moveTo>
                    <a:pt x="991" y="1"/>
                  </a:moveTo>
                  <a:cubicBezTo>
                    <a:pt x="827" y="1"/>
                    <a:pt x="664" y="57"/>
                    <a:pt x="546" y="176"/>
                  </a:cubicBezTo>
                  <a:cubicBezTo>
                    <a:pt x="0" y="597"/>
                    <a:pt x="174" y="1366"/>
                    <a:pt x="224" y="1961"/>
                  </a:cubicBezTo>
                  <a:cubicBezTo>
                    <a:pt x="298" y="2506"/>
                    <a:pt x="298" y="3225"/>
                    <a:pt x="744" y="3622"/>
                  </a:cubicBezTo>
                  <a:cubicBezTo>
                    <a:pt x="843" y="3708"/>
                    <a:pt x="967" y="3752"/>
                    <a:pt x="1091" y="3752"/>
                  </a:cubicBezTo>
                  <a:cubicBezTo>
                    <a:pt x="1215" y="3752"/>
                    <a:pt x="1339" y="3708"/>
                    <a:pt x="1438" y="3622"/>
                  </a:cubicBezTo>
                  <a:cubicBezTo>
                    <a:pt x="1884" y="3175"/>
                    <a:pt x="1835" y="2457"/>
                    <a:pt x="1860" y="1862"/>
                  </a:cubicBezTo>
                  <a:cubicBezTo>
                    <a:pt x="1884" y="1192"/>
                    <a:pt x="1934" y="473"/>
                    <a:pt x="1314" y="77"/>
                  </a:cubicBezTo>
                  <a:cubicBezTo>
                    <a:pt x="1214" y="27"/>
                    <a:pt x="1102" y="1"/>
                    <a:pt x="9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68175" y="4125475"/>
              <a:ext cx="53925" cy="100725"/>
            </a:xfrm>
            <a:custGeom>
              <a:avLst/>
              <a:gdLst/>
              <a:ahLst/>
              <a:cxnLst/>
              <a:rect l="l" t="t" r="r" b="b"/>
              <a:pathLst>
                <a:path w="2157" h="4029" extrusionOk="0">
                  <a:moveTo>
                    <a:pt x="1079" y="1"/>
                  </a:moveTo>
                  <a:cubicBezTo>
                    <a:pt x="824" y="1"/>
                    <a:pt x="570" y="124"/>
                    <a:pt x="422" y="372"/>
                  </a:cubicBezTo>
                  <a:cubicBezTo>
                    <a:pt x="0" y="1265"/>
                    <a:pt x="124" y="2232"/>
                    <a:pt x="174" y="3174"/>
                  </a:cubicBezTo>
                  <a:cubicBezTo>
                    <a:pt x="211" y="3744"/>
                    <a:pt x="645" y="4029"/>
                    <a:pt x="1079" y="4029"/>
                  </a:cubicBezTo>
                  <a:cubicBezTo>
                    <a:pt x="1512" y="4029"/>
                    <a:pt x="1946" y="3744"/>
                    <a:pt x="1983" y="3174"/>
                  </a:cubicBezTo>
                  <a:cubicBezTo>
                    <a:pt x="2033" y="2232"/>
                    <a:pt x="2157" y="1265"/>
                    <a:pt x="1735" y="372"/>
                  </a:cubicBezTo>
                  <a:cubicBezTo>
                    <a:pt x="1587" y="124"/>
                    <a:pt x="1333" y="1"/>
                    <a:pt x="10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700" y="4127075"/>
              <a:ext cx="48350" cy="97275"/>
            </a:xfrm>
            <a:custGeom>
              <a:avLst/>
              <a:gdLst/>
              <a:ahLst/>
              <a:cxnLst/>
              <a:rect l="l" t="t" r="r" b="b"/>
              <a:pathLst>
                <a:path w="1934" h="3891" extrusionOk="0">
                  <a:moveTo>
                    <a:pt x="868" y="0"/>
                  </a:moveTo>
                  <a:cubicBezTo>
                    <a:pt x="526" y="0"/>
                    <a:pt x="186" y="204"/>
                    <a:pt x="75" y="581"/>
                  </a:cubicBezTo>
                  <a:cubicBezTo>
                    <a:pt x="0" y="1126"/>
                    <a:pt x="0" y="1672"/>
                    <a:pt x="100" y="2192"/>
                  </a:cubicBezTo>
                  <a:cubicBezTo>
                    <a:pt x="124" y="2738"/>
                    <a:pt x="124" y="3258"/>
                    <a:pt x="496" y="3705"/>
                  </a:cubicBezTo>
                  <a:cubicBezTo>
                    <a:pt x="620" y="3829"/>
                    <a:pt x="787" y="3890"/>
                    <a:pt x="958" y="3890"/>
                  </a:cubicBezTo>
                  <a:cubicBezTo>
                    <a:pt x="1128" y="3890"/>
                    <a:pt x="1302" y="3829"/>
                    <a:pt x="1438" y="3705"/>
                  </a:cubicBezTo>
                  <a:cubicBezTo>
                    <a:pt x="1860" y="3308"/>
                    <a:pt x="1884" y="2639"/>
                    <a:pt x="1884" y="2093"/>
                  </a:cubicBezTo>
                  <a:cubicBezTo>
                    <a:pt x="1934" y="1523"/>
                    <a:pt x="1810" y="928"/>
                    <a:pt x="1562" y="383"/>
                  </a:cubicBezTo>
                  <a:cubicBezTo>
                    <a:pt x="1400" y="123"/>
                    <a:pt x="1133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50250" y="4122225"/>
              <a:ext cx="44025" cy="95150"/>
            </a:xfrm>
            <a:custGeom>
              <a:avLst/>
              <a:gdLst/>
              <a:ahLst/>
              <a:cxnLst/>
              <a:rect l="l" t="t" r="r" b="b"/>
              <a:pathLst>
                <a:path w="1761" h="3806" extrusionOk="0">
                  <a:moveTo>
                    <a:pt x="843" y="0"/>
                  </a:moveTo>
                  <a:cubicBezTo>
                    <a:pt x="651" y="0"/>
                    <a:pt x="459" y="93"/>
                    <a:pt x="347" y="279"/>
                  </a:cubicBezTo>
                  <a:cubicBezTo>
                    <a:pt x="99" y="849"/>
                    <a:pt x="0" y="1469"/>
                    <a:pt x="124" y="2064"/>
                  </a:cubicBezTo>
                  <a:cubicBezTo>
                    <a:pt x="198" y="2585"/>
                    <a:pt x="198" y="3304"/>
                    <a:pt x="645" y="3675"/>
                  </a:cubicBezTo>
                  <a:cubicBezTo>
                    <a:pt x="744" y="3762"/>
                    <a:pt x="868" y="3806"/>
                    <a:pt x="992" y="3806"/>
                  </a:cubicBezTo>
                  <a:cubicBezTo>
                    <a:pt x="1116" y="3806"/>
                    <a:pt x="1240" y="3762"/>
                    <a:pt x="1339" y="3675"/>
                  </a:cubicBezTo>
                  <a:cubicBezTo>
                    <a:pt x="1760" y="3254"/>
                    <a:pt x="1735" y="2610"/>
                    <a:pt x="1735" y="2064"/>
                  </a:cubicBezTo>
                  <a:cubicBezTo>
                    <a:pt x="1735" y="1444"/>
                    <a:pt x="1711" y="825"/>
                    <a:pt x="1339" y="279"/>
                  </a:cubicBezTo>
                  <a:cubicBezTo>
                    <a:pt x="1227" y="93"/>
                    <a:pt x="1035" y="0"/>
                    <a:pt x="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44400" y="3942275"/>
              <a:ext cx="42150" cy="104250"/>
            </a:xfrm>
            <a:custGeom>
              <a:avLst/>
              <a:gdLst/>
              <a:ahLst/>
              <a:cxnLst/>
              <a:rect l="l" t="t" r="r" b="b"/>
              <a:pathLst>
                <a:path w="1686" h="4170" extrusionOk="0">
                  <a:moveTo>
                    <a:pt x="793" y="0"/>
                  </a:moveTo>
                  <a:cubicBezTo>
                    <a:pt x="423" y="0"/>
                    <a:pt x="62" y="242"/>
                    <a:pt x="50" y="735"/>
                  </a:cubicBezTo>
                  <a:cubicBezTo>
                    <a:pt x="50" y="1701"/>
                    <a:pt x="0" y="2792"/>
                    <a:pt x="298" y="3734"/>
                  </a:cubicBezTo>
                  <a:cubicBezTo>
                    <a:pt x="385" y="4045"/>
                    <a:pt x="607" y="4170"/>
                    <a:pt x="839" y="4170"/>
                  </a:cubicBezTo>
                  <a:cubicBezTo>
                    <a:pt x="1198" y="4170"/>
                    <a:pt x="1582" y="3872"/>
                    <a:pt x="1537" y="3511"/>
                  </a:cubicBezTo>
                  <a:cubicBezTo>
                    <a:pt x="1661" y="2594"/>
                    <a:pt x="1686" y="1652"/>
                    <a:pt x="1587" y="735"/>
                  </a:cubicBezTo>
                  <a:cubicBezTo>
                    <a:pt x="1549" y="248"/>
                    <a:pt x="1167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216075" y="3942275"/>
              <a:ext cx="41525" cy="104250"/>
            </a:xfrm>
            <a:custGeom>
              <a:avLst/>
              <a:gdLst/>
              <a:ahLst/>
              <a:cxnLst/>
              <a:rect l="l" t="t" r="r" b="b"/>
              <a:pathLst>
                <a:path w="1661" h="4170" extrusionOk="0">
                  <a:moveTo>
                    <a:pt x="780" y="0"/>
                  </a:moveTo>
                  <a:cubicBezTo>
                    <a:pt x="411" y="0"/>
                    <a:pt x="50" y="242"/>
                    <a:pt x="50" y="735"/>
                  </a:cubicBezTo>
                  <a:cubicBezTo>
                    <a:pt x="25" y="1701"/>
                    <a:pt x="0" y="2792"/>
                    <a:pt x="273" y="3734"/>
                  </a:cubicBezTo>
                  <a:cubicBezTo>
                    <a:pt x="370" y="4045"/>
                    <a:pt x="593" y="4170"/>
                    <a:pt x="824" y="4170"/>
                  </a:cubicBezTo>
                  <a:cubicBezTo>
                    <a:pt x="1182" y="4170"/>
                    <a:pt x="1557" y="3872"/>
                    <a:pt x="1512" y="3511"/>
                  </a:cubicBezTo>
                  <a:cubicBezTo>
                    <a:pt x="1636" y="2594"/>
                    <a:pt x="1661" y="1652"/>
                    <a:pt x="1562" y="735"/>
                  </a:cubicBezTo>
                  <a:cubicBezTo>
                    <a:pt x="1537" y="248"/>
                    <a:pt x="1154" y="0"/>
                    <a:pt x="7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7100" y="3942275"/>
              <a:ext cx="41550" cy="104250"/>
            </a:xfrm>
            <a:custGeom>
              <a:avLst/>
              <a:gdLst/>
              <a:ahLst/>
              <a:cxnLst/>
              <a:rect l="l" t="t" r="r" b="b"/>
              <a:pathLst>
                <a:path w="1662" h="4170" extrusionOk="0">
                  <a:moveTo>
                    <a:pt x="781" y="0"/>
                  </a:moveTo>
                  <a:cubicBezTo>
                    <a:pt x="412" y="0"/>
                    <a:pt x="51" y="242"/>
                    <a:pt x="51" y="735"/>
                  </a:cubicBezTo>
                  <a:cubicBezTo>
                    <a:pt x="26" y="1701"/>
                    <a:pt x="1" y="2792"/>
                    <a:pt x="274" y="3734"/>
                  </a:cubicBezTo>
                  <a:cubicBezTo>
                    <a:pt x="371" y="4045"/>
                    <a:pt x="594" y="4170"/>
                    <a:pt x="825" y="4170"/>
                  </a:cubicBezTo>
                  <a:cubicBezTo>
                    <a:pt x="1183" y="4170"/>
                    <a:pt x="1558" y="3872"/>
                    <a:pt x="1513" y="3511"/>
                  </a:cubicBezTo>
                  <a:cubicBezTo>
                    <a:pt x="1637" y="2594"/>
                    <a:pt x="1662" y="1652"/>
                    <a:pt x="1563" y="735"/>
                  </a:cubicBezTo>
                  <a:cubicBezTo>
                    <a:pt x="1538" y="248"/>
                    <a:pt x="1155" y="0"/>
                    <a:pt x="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88525" y="3942275"/>
              <a:ext cx="41550" cy="104250"/>
            </a:xfrm>
            <a:custGeom>
              <a:avLst/>
              <a:gdLst/>
              <a:ahLst/>
              <a:cxnLst/>
              <a:rect l="l" t="t" r="r" b="b"/>
              <a:pathLst>
                <a:path w="1662" h="4170" extrusionOk="0">
                  <a:moveTo>
                    <a:pt x="781" y="0"/>
                  </a:moveTo>
                  <a:cubicBezTo>
                    <a:pt x="411" y="0"/>
                    <a:pt x="50" y="242"/>
                    <a:pt x="50" y="735"/>
                  </a:cubicBezTo>
                  <a:cubicBezTo>
                    <a:pt x="25" y="1701"/>
                    <a:pt x="1" y="2792"/>
                    <a:pt x="273" y="3734"/>
                  </a:cubicBezTo>
                  <a:cubicBezTo>
                    <a:pt x="371" y="4045"/>
                    <a:pt x="594" y="4170"/>
                    <a:pt x="825" y="4170"/>
                  </a:cubicBezTo>
                  <a:cubicBezTo>
                    <a:pt x="1182" y="4170"/>
                    <a:pt x="1558" y="3872"/>
                    <a:pt x="1513" y="3511"/>
                  </a:cubicBezTo>
                  <a:cubicBezTo>
                    <a:pt x="1637" y="2594"/>
                    <a:pt x="1661" y="1652"/>
                    <a:pt x="1562" y="735"/>
                  </a:cubicBezTo>
                  <a:cubicBezTo>
                    <a:pt x="1537" y="248"/>
                    <a:pt x="1155" y="0"/>
                    <a:pt x="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6525" y="3939475"/>
              <a:ext cx="46500" cy="108250"/>
            </a:xfrm>
            <a:custGeom>
              <a:avLst/>
              <a:gdLst/>
              <a:ahLst/>
              <a:cxnLst/>
              <a:rect l="l" t="t" r="r" b="b"/>
              <a:pathLst>
                <a:path w="1860" h="4330" extrusionOk="0">
                  <a:moveTo>
                    <a:pt x="948" y="1"/>
                  </a:moveTo>
                  <a:cubicBezTo>
                    <a:pt x="614" y="1"/>
                    <a:pt x="274" y="187"/>
                    <a:pt x="199" y="549"/>
                  </a:cubicBezTo>
                  <a:cubicBezTo>
                    <a:pt x="1" y="1640"/>
                    <a:pt x="25" y="2755"/>
                    <a:pt x="298" y="3846"/>
                  </a:cubicBezTo>
                  <a:cubicBezTo>
                    <a:pt x="397" y="4168"/>
                    <a:pt x="670" y="4329"/>
                    <a:pt x="943" y="4329"/>
                  </a:cubicBezTo>
                  <a:cubicBezTo>
                    <a:pt x="1215" y="4329"/>
                    <a:pt x="1488" y="4168"/>
                    <a:pt x="1587" y="3846"/>
                  </a:cubicBezTo>
                  <a:cubicBezTo>
                    <a:pt x="1835" y="2755"/>
                    <a:pt x="1860" y="1640"/>
                    <a:pt x="1662" y="549"/>
                  </a:cubicBezTo>
                  <a:cubicBezTo>
                    <a:pt x="1600" y="180"/>
                    <a:pt x="1277" y="1"/>
                    <a:pt x="9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95875" y="3788500"/>
              <a:ext cx="47125" cy="108000"/>
            </a:xfrm>
            <a:custGeom>
              <a:avLst/>
              <a:gdLst/>
              <a:ahLst/>
              <a:cxnLst/>
              <a:rect l="l" t="t" r="r" b="b"/>
              <a:pathLst>
                <a:path w="1885" h="4320" extrusionOk="0">
                  <a:moveTo>
                    <a:pt x="946" y="0"/>
                  </a:moveTo>
                  <a:cubicBezTo>
                    <a:pt x="614" y="0"/>
                    <a:pt x="286" y="180"/>
                    <a:pt x="224" y="539"/>
                  </a:cubicBezTo>
                  <a:cubicBezTo>
                    <a:pt x="1" y="1630"/>
                    <a:pt x="50" y="2770"/>
                    <a:pt x="298" y="3836"/>
                  </a:cubicBezTo>
                  <a:cubicBezTo>
                    <a:pt x="397" y="4159"/>
                    <a:pt x="670" y="4320"/>
                    <a:pt x="943" y="4320"/>
                  </a:cubicBezTo>
                  <a:cubicBezTo>
                    <a:pt x="1215" y="4320"/>
                    <a:pt x="1488" y="4159"/>
                    <a:pt x="1587" y="3836"/>
                  </a:cubicBezTo>
                  <a:cubicBezTo>
                    <a:pt x="1835" y="2770"/>
                    <a:pt x="1885" y="1630"/>
                    <a:pt x="1686" y="539"/>
                  </a:cubicBezTo>
                  <a:cubicBezTo>
                    <a:pt x="1612" y="180"/>
                    <a:pt x="127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28675" y="3788500"/>
              <a:ext cx="46500" cy="108000"/>
            </a:xfrm>
            <a:custGeom>
              <a:avLst/>
              <a:gdLst/>
              <a:ahLst/>
              <a:cxnLst/>
              <a:rect l="l" t="t" r="r" b="b"/>
              <a:pathLst>
                <a:path w="1860" h="4320" extrusionOk="0">
                  <a:moveTo>
                    <a:pt x="921" y="0"/>
                  </a:moveTo>
                  <a:cubicBezTo>
                    <a:pt x="589" y="0"/>
                    <a:pt x="261" y="180"/>
                    <a:pt x="199" y="539"/>
                  </a:cubicBezTo>
                  <a:cubicBezTo>
                    <a:pt x="1" y="1630"/>
                    <a:pt x="25" y="2770"/>
                    <a:pt x="273" y="3836"/>
                  </a:cubicBezTo>
                  <a:cubicBezTo>
                    <a:pt x="373" y="4159"/>
                    <a:pt x="645" y="4320"/>
                    <a:pt x="918" y="4320"/>
                  </a:cubicBezTo>
                  <a:cubicBezTo>
                    <a:pt x="1191" y="4320"/>
                    <a:pt x="1463" y="4159"/>
                    <a:pt x="1562" y="3836"/>
                  </a:cubicBezTo>
                  <a:cubicBezTo>
                    <a:pt x="1835" y="2770"/>
                    <a:pt x="1860" y="1630"/>
                    <a:pt x="1662" y="539"/>
                  </a:cubicBezTo>
                  <a:cubicBezTo>
                    <a:pt x="1587" y="180"/>
                    <a:pt x="1253" y="0"/>
                    <a:pt x="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775" y="3945400"/>
              <a:ext cx="42800" cy="93025"/>
            </a:xfrm>
            <a:custGeom>
              <a:avLst/>
              <a:gdLst/>
              <a:ahLst/>
              <a:cxnLst/>
              <a:rect l="l" t="t" r="r" b="b"/>
              <a:pathLst>
                <a:path w="1712" h="3721" extrusionOk="0">
                  <a:moveTo>
                    <a:pt x="938" y="0"/>
                  </a:moveTo>
                  <a:cubicBezTo>
                    <a:pt x="568" y="0"/>
                    <a:pt x="153" y="281"/>
                    <a:pt x="125" y="709"/>
                  </a:cubicBezTo>
                  <a:cubicBezTo>
                    <a:pt x="1" y="1576"/>
                    <a:pt x="100" y="2469"/>
                    <a:pt x="348" y="3312"/>
                  </a:cubicBezTo>
                  <a:cubicBezTo>
                    <a:pt x="434" y="3584"/>
                    <a:pt x="676" y="3721"/>
                    <a:pt x="918" y="3721"/>
                  </a:cubicBezTo>
                  <a:cubicBezTo>
                    <a:pt x="1160" y="3721"/>
                    <a:pt x="1401" y="3584"/>
                    <a:pt x="1488" y="3312"/>
                  </a:cubicBezTo>
                  <a:cubicBezTo>
                    <a:pt x="1686" y="2394"/>
                    <a:pt x="1711" y="1428"/>
                    <a:pt x="1513" y="510"/>
                  </a:cubicBezTo>
                  <a:cubicBezTo>
                    <a:pt x="1460" y="153"/>
                    <a:pt x="1211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9250" y="3824550"/>
              <a:ext cx="42800" cy="92875"/>
            </a:xfrm>
            <a:custGeom>
              <a:avLst/>
              <a:gdLst/>
              <a:ahLst/>
              <a:cxnLst/>
              <a:rect l="l" t="t" r="r" b="b"/>
              <a:pathLst>
                <a:path w="1712" h="3715" extrusionOk="0">
                  <a:moveTo>
                    <a:pt x="938" y="0"/>
                  </a:moveTo>
                  <a:cubicBezTo>
                    <a:pt x="568" y="0"/>
                    <a:pt x="153" y="281"/>
                    <a:pt x="125" y="709"/>
                  </a:cubicBezTo>
                  <a:cubicBezTo>
                    <a:pt x="1" y="1576"/>
                    <a:pt x="100" y="2469"/>
                    <a:pt x="348" y="3287"/>
                  </a:cubicBezTo>
                  <a:cubicBezTo>
                    <a:pt x="434" y="3572"/>
                    <a:pt x="676" y="3714"/>
                    <a:pt x="918" y="3714"/>
                  </a:cubicBezTo>
                  <a:cubicBezTo>
                    <a:pt x="1160" y="3714"/>
                    <a:pt x="1401" y="3572"/>
                    <a:pt x="1488" y="3287"/>
                  </a:cubicBezTo>
                  <a:cubicBezTo>
                    <a:pt x="1686" y="2394"/>
                    <a:pt x="1711" y="1428"/>
                    <a:pt x="1513" y="510"/>
                  </a:cubicBezTo>
                  <a:cubicBezTo>
                    <a:pt x="1460" y="153"/>
                    <a:pt x="1211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767913" y="1861776"/>
            <a:ext cx="2966487" cy="3722767"/>
            <a:chOff x="3722300" y="2255100"/>
            <a:chExt cx="2373000" cy="2977975"/>
          </a:xfrm>
        </p:grpSpPr>
        <p:sp>
          <p:nvSpPr>
            <p:cNvPr id="36" name="Google Shape;36;p2"/>
            <p:cNvSpPr/>
            <p:nvPr/>
          </p:nvSpPr>
          <p:spPr>
            <a:xfrm>
              <a:off x="3722300" y="2255100"/>
              <a:ext cx="2373000" cy="2682475"/>
            </a:xfrm>
            <a:custGeom>
              <a:avLst/>
              <a:gdLst/>
              <a:ahLst/>
              <a:cxnLst/>
              <a:rect l="l" t="t" r="r" b="b"/>
              <a:pathLst>
                <a:path w="94920" h="107299" extrusionOk="0">
                  <a:moveTo>
                    <a:pt x="74766" y="1"/>
                  </a:moveTo>
                  <a:lnTo>
                    <a:pt x="74766" y="1"/>
                  </a:lnTo>
                  <a:cubicBezTo>
                    <a:pt x="74939" y="819"/>
                    <a:pt x="69015" y="2256"/>
                    <a:pt x="67230" y="3570"/>
                  </a:cubicBezTo>
                  <a:cubicBezTo>
                    <a:pt x="61429" y="7710"/>
                    <a:pt x="57240" y="13709"/>
                    <a:pt x="55306" y="20551"/>
                  </a:cubicBezTo>
                  <a:cubicBezTo>
                    <a:pt x="52951" y="29153"/>
                    <a:pt x="52158" y="36367"/>
                    <a:pt x="46283" y="43581"/>
                  </a:cubicBezTo>
                  <a:cubicBezTo>
                    <a:pt x="42267" y="48539"/>
                    <a:pt x="38623" y="51042"/>
                    <a:pt x="32599" y="52852"/>
                  </a:cubicBezTo>
                  <a:cubicBezTo>
                    <a:pt x="21146" y="56273"/>
                    <a:pt x="14106" y="61454"/>
                    <a:pt x="8677" y="72312"/>
                  </a:cubicBezTo>
                  <a:cubicBezTo>
                    <a:pt x="5578" y="78534"/>
                    <a:pt x="4884" y="84855"/>
                    <a:pt x="3570" y="91573"/>
                  </a:cubicBezTo>
                  <a:cubicBezTo>
                    <a:pt x="2653" y="96259"/>
                    <a:pt x="0" y="102431"/>
                    <a:pt x="794" y="107116"/>
                  </a:cubicBezTo>
                  <a:cubicBezTo>
                    <a:pt x="3912" y="107243"/>
                    <a:pt x="7033" y="107298"/>
                    <a:pt x="10155" y="107298"/>
                  </a:cubicBezTo>
                  <a:cubicBezTo>
                    <a:pt x="29590" y="107298"/>
                    <a:pt x="49076" y="105176"/>
                    <a:pt x="68469" y="105133"/>
                  </a:cubicBezTo>
                  <a:cubicBezTo>
                    <a:pt x="72956" y="105133"/>
                    <a:pt x="77393" y="105133"/>
                    <a:pt x="81856" y="105530"/>
                  </a:cubicBezTo>
                  <a:cubicBezTo>
                    <a:pt x="83283" y="105658"/>
                    <a:pt x="85475" y="106132"/>
                    <a:pt x="87495" y="106132"/>
                  </a:cubicBezTo>
                  <a:cubicBezTo>
                    <a:pt x="88982" y="106132"/>
                    <a:pt x="90375" y="105875"/>
                    <a:pt x="91300" y="105034"/>
                  </a:cubicBezTo>
                  <a:cubicBezTo>
                    <a:pt x="94920" y="101712"/>
                    <a:pt x="90805" y="91871"/>
                    <a:pt x="90160" y="88301"/>
                  </a:cubicBezTo>
                  <a:cubicBezTo>
                    <a:pt x="87260" y="71940"/>
                    <a:pt x="87185" y="55207"/>
                    <a:pt x="84235" y="38871"/>
                  </a:cubicBezTo>
                  <a:cubicBezTo>
                    <a:pt x="82872" y="31260"/>
                    <a:pt x="80988" y="23799"/>
                    <a:pt x="79699" y="16139"/>
                  </a:cubicBezTo>
                  <a:cubicBezTo>
                    <a:pt x="79352" y="14056"/>
                    <a:pt x="77046" y="2033"/>
                    <a:pt x="74766" y="1"/>
                  </a:cubicBezTo>
                  <a:close/>
                </a:path>
              </a:pathLst>
            </a:custGeom>
            <a:solidFill>
              <a:srgbClr val="F7C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29025" y="2744200"/>
              <a:ext cx="1757625" cy="2469425"/>
            </a:xfrm>
            <a:custGeom>
              <a:avLst/>
              <a:gdLst/>
              <a:ahLst/>
              <a:cxnLst/>
              <a:rect l="l" t="t" r="r" b="b"/>
              <a:pathLst>
                <a:path w="70305" h="98777" extrusionOk="0">
                  <a:moveTo>
                    <a:pt x="69206" y="0"/>
                  </a:moveTo>
                  <a:cubicBezTo>
                    <a:pt x="68932" y="0"/>
                    <a:pt x="68665" y="123"/>
                    <a:pt x="68514" y="417"/>
                  </a:cubicBezTo>
                  <a:cubicBezTo>
                    <a:pt x="65117" y="7358"/>
                    <a:pt x="62167" y="14497"/>
                    <a:pt x="57854" y="20992"/>
                  </a:cubicBezTo>
                  <a:cubicBezTo>
                    <a:pt x="55747" y="24190"/>
                    <a:pt x="53293" y="27140"/>
                    <a:pt x="50566" y="29817"/>
                  </a:cubicBezTo>
                  <a:cubicBezTo>
                    <a:pt x="47616" y="32594"/>
                    <a:pt x="44319" y="34949"/>
                    <a:pt x="40749" y="36858"/>
                  </a:cubicBezTo>
                  <a:cubicBezTo>
                    <a:pt x="37080" y="38841"/>
                    <a:pt x="33312" y="40527"/>
                    <a:pt x="29668" y="42559"/>
                  </a:cubicBezTo>
                  <a:cubicBezTo>
                    <a:pt x="26173" y="44493"/>
                    <a:pt x="22950" y="46848"/>
                    <a:pt x="20099" y="49624"/>
                  </a:cubicBezTo>
                  <a:cubicBezTo>
                    <a:pt x="14596" y="54979"/>
                    <a:pt x="10481" y="61697"/>
                    <a:pt x="7581" y="68787"/>
                  </a:cubicBezTo>
                  <a:cubicBezTo>
                    <a:pt x="5697" y="73422"/>
                    <a:pt x="4185" y="78207"/>
                    <a:pt x="3044" y="83090"/>
                  </a:cubicBezTo>
                  <a:cubicBezTo>
                    <a:pt x="1854" y="88147"/>
                    <a:pt x="1061" y="93254"/>
                    <a:pt x="45" y="98361"/>
                  </a:cubicBezTo>
                  <a:cubicBezTo>
                    <a:pt x="0" y="98613"/>
                    <a:pt x="213" y="98777"/>
                    <a:pt x="408" y="98777"/>
                  </a:cubicBezTo>
                  <a:cubicBezTo>
                    <a:pt x="538" y="98777"/>
                    <a:pt x="659" y="98703"/>
                    <a:pt x="689" y="98534"/>
                  </a:cubicBezTo>
                  <a:cubicBezTo>
                    <a:pt x="1631" y="94072"/>
                    <a:pt x="2697" y="89684"/>
                    <a:pt x="3862" y="85272"/>
                  </a:cubicBezTo>
                  <a:cubicBezTo>
                    <a:pt x="4978" y="80859"/>
                    <a:pt x="6316" y="76546"/>
                    <a:pt x="7903" y="72282"/>
                  </a:cubicBezTo>
                  <a:cubicBezTo>
                    <a:pt x="10729" y="64919"/>
                    <a:pt x="14571" y="57830"/>
                    <a:pt x="20025" y="52078"/>
                  </a:cubicBezTo>
                  <a:cubicBezTo>
                    <a:pt x="22802" y="49178"/>
                    <a:pt x="25975" y="46674"/>
                    <a:pt x="29470" y="44642"/>
                  </a:cubicBezTo>
                  <a:cubicBezTo>
                    <a:pt x="33114" y="42510"/>
                    <a:pt x="36956" y="40799"/>
                    <a:pt x="40700" y="38841"/>
                  </a:cubicBezTo>
                  <a:cubicBezTo>
                    <a:pt x="44195" y="36982"/>
                    <a:pt x="47542" y="34874"/>
                    <a:pt x="50541" y="32247"/>
                  </a:cubicBezTo>
                  <a:cubicBezTo>
                    <a:pt x="53318" y="29718"/>
                    <a:pt x="55846" y="26917"/>
                    <a:pt x="58028" y="23843"/>
                  </a:cubicBezTo>
                  <a:cubicBezTo>
                    <a:pt x="60482" y="20348"/>
                    <a:pt x="62688" y="16654"/>
                    <a:pt x="64622" y="12837"/>
                  </a:cubicBezTo>
                  <a:cubicBezTo>
                    <a:pt x="66580" y="8994"/>
                    <a:pt x="68464" y="5053"/>
                    <a:pt x="70075" y="1061"/>
                  </a:cubicBezTo>
                  <a:cubicBezTo>
                    <a:pt x="70305" y="471"/>
                    <a:pt x="69743" y="0"/>
                    <a:pt x="69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30475" y="2949575"/>
              <a:ext cx="1715525" cy="2283500"/>
            </a:xfrm>
            <a:custGeom>
              <a:avLst/>
              <a:gdLst/>
              <a:ahLst/>
              <a:cxnLst/>
              <a:rect l="l" t="t" r="r" b="b"/>
              <a:pathLst>
                <a:path w="68621" h="91340" extrusionOk="0">
                  <a:moveTo>
                    <a:pt x="67696" y="1"/>
                  </a:moveTo>
                  <a:cubicBezTo>
                    <a:pt x="67366" y="1"/>
                    <a:pt x="67041" y="172"/>
                    <a:pt x="66917" y="556"/>
                  </a:cubicBezTo>
                  <a:cubicBezTo>
                    <a:pt x="66347" y="2341"/>
                    <a:pt x="65950" y="4175"/>
                    <a:pt x="65355" y="5960"/>
                  </a:cubicBezTo>
                  <a:cubicBezTo>
                    <a:pt x="63620" y="11340"/>
                    <a:pt x="60893" y="16372"/>
                    <a:pt x="57348" y="20784"/>
                  </a:cubicBezTo>
                  <a:cubicBezTo>
                    <a:pt x="52440" y="26957"/>
                    <a:pt x="45945" y="31221"/>
                    <a:pt x="39351" y="35385"/>
                  </a:cubicBezTo>
                  <a:cubicBezTo>
                    <a:pt x="32881" y="39451"/>
                    <a:pt x="26683" y="43690"/>
                    <a:pt x="21577" y="49416"/>
                  </a:cubicBezTo>
                  <a:cubicBezTo>
                    <a:pt x="16718" y="54895"/>
                    <a:pt x="12826" y="61092"/>
                    <a:pt x="9578" y="67612"/>
                  </a:cubicBezTo>
                  <a:cubicBezTo>
                    <a:pt x="7719" y="71330"/>
                    <a:pt x="6034" y="75148"/>
                    <a:pt x="4497" y="79015"/>
                  </a:cubicBezTo>
                  <a:cubicBezTo>
                    <a:pt x="2960" y="82882"/>
                    <a:pt x="1621" y="86898"/>
                    <a:pt x="109" y="90815"/>
                  </a:cubicBezTo>
                  <a:cubicBezTo>
                    <a:pt x="0" y="91126"/>
                    <a:pt x="261" y="91339"/>
                    <a:pt x="514" y="91339"/>
                  </a:cubicBezTo>
                  <a:cubicBezTo>
                    <a:pt x="665" y="91339"/>
                    <a:pt x="813" y="91263"/>
                    <a:pt x="877" y="91088"/>
                  </a:cubicBezTo>
                  <a:cubicBezTo>
                    <a:pt x="3579" y="84097"/>
                    <a:pt x="6604" y="77181"/>
                    <a:pt x="9950" y="70463"/>
                  </a:cubicBezTo>
                  <a:cubicBezTo>
                    <a:pt x="13223" y="63918"/>
                    <a:pt x="17040" y="57547"/>
                    <a:pt x="21800" y="51970"/>
                  </a:cubicBezTo>
                  <a:cubicBezTo>
                    <a:pt x="26857" y="46020"/>
                    <a:pt x="33079" y="41632"/>
                    <a:pt x="39648" y="37493"/>
                  </a:cubicBezTo>
                  <a:cubicBezTo>
                    <a:pt x="46143" y="33402"/>
                    <a:pt x="52638" y="29287"/>
                    <a:pt x="57720" y="23412"/>
                  </a:cubicBezTo>
                  <a:cubicBezTo>
                    <a:pt x="60447" y="20264"/>
                    <a:pt x="62777" y="16768"/>
                    <a:pt x="64611" y="13025"/>
                  </a:cubicBezTo>
                  <a:cubicBezTo>
                    <a:pt x="66446" y="9307"/>
                    <a:pt x="68231" y="5043"/>
                    <a:pt x="68578" y="878"/>
                  </a:cubicBezTo>
                  <a:cubicBezTo>
                    <a:pt x="68621" y="331"/>
                    <a:pt x="68153" y="1"/>
                    <a:pt x="67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8273368" y="2622748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rgbClr val="F892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89493" y="3485223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rgbClr val="AFE0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2"/>
          <p:cNvGrpSpPr/>
          <p:nvPr/>
        </p:nvGrpSpPr>
        <p:grpSpPr>
          <a:xfrm>
            <a:off x="-390816" y="-513554"/>
            <a:ext cx="2362495" cy="2437602"/>
            <a:chOff x="239950" y="1512100"/>
            <a:chExt cx="1886525" cy="1946500"/>
          </a:xfrm>
        </p:grpSpPr>
        <p:sp>
          <p:nvSpPr>
            <p:cNvPr id="42" name="Google Shape;42;p2"/>
            <p:cNvSpPr/>
            <p:nvPr/>
          </p:nvSpPr>
          <p:spPr>
            <a:xfrm>
              <a:off x="343475" y="1573875"/>
              <a:ext cx="1783000" cy="1884725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rgbClr val="F7C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90600" y="1538825"/>
              <a:ext cx="1632000" cy="179667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65875" y="1512100"/>
              <a:ext cx="1397050" cy="1576725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9950" y="1529000"/>
              <a:ext cx="1182525" cy="1220250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5400000">
            <a:off x="6649024" y="-394662"/>
            <a:ext cx="2710071" cy="2861187"/>
            <a:chOff x="5413186" y="2497462"/>
            <a:chExt cx="2447901" cy="2466965"/>
          </a:xfrm>
        </p:grpSpPr>
        <p:sp>
          <p:nvSpPr>
            <p:cNvPr id="47" name="Google Shape;47;p2"/>
            <p:cNvSpPr/>
            <p:nvPr/>
          </p:nvSpPr>
          <p:spPr>
            <a:xfrm>
              <a:off x="5413186" y="2497462"/>
              <a:ext cx="2447901" cy="2466965"/>
            </a:xfrm>
            <a:custGeom>
              <a:avLst/>
              <a:gdLst/>
              <a:ahLst/>
              <a:cxnLst/>
              <a:rect l="l" t="t" r="r" b="b"/>
              <a:pathLst>
                <a:path w="53547" h="74295" extrusionOk="0">
                  <a:moveTo>
                    <a:pt x="47027" y="0"/>
                  </a:moveTo>
                  <a:lnTo>
                    <a:pt x="47027" y="0"/>
                  </a:lnTo>
                  <a:cubicBezTo>
                    <a:pt x="48340" y="11205"/>
                    <a:pt x="45366" y="20402"/>
                    <a:pt x="35574" y="26822"/>
                  </a:cubicBezTo>
                  <a:cubicBezTo>
                    <a:pt x="27468" y="32152"/>
                    <a:pt x="17502" y="33417"/>
                    <a:pt x="10412" y="40432"/>
                  </a:cubicBezTo>
                  <a:cubicBezTo>
                    <a:pt x="1" y="50744"/>
                    <a:pt x="447" y="60586"/>
                    <a:pt x="372" y="74071"/>
                  </a:cubicBezTo>
                  <a:cubicBezTo>
                    <a:pt x="3785" y="74227"/>
                    <a:pt x="7223" y="74294"/>
                    <a:pt x="10677" y="74294"/>
                  </a:cubicBezTo>
                  <a:cubicBezTo>
                    <a:pt x="24287" y="74294"/>
                    <a:pt x="38138" y="73251"/>
                    <a:pt x="51563" y="72460"/>
                  </a:cubicBezTo>
                  <a:cubicBezTo>
                    <a:pt x="50571" y="58355"/>
                    <a:pt x="51910" y="44026"/>
                    <a:pt x="51861" y="29921"/>
                  </a:cubicBezTo>
                  <a:cubicBezTo>
                    <a:pt x="51836" y="19212"/>
                    <a:pt x="53546" y="8230"/>
                    <a:pt x="47027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83600" y="4018325"/>
              <a:ext cx="132025" cy="54975"/>
            </a:xfrm>
            <a:custGeom>
              <a:avLst/>
              <a:gdLst/>
              <a:ahLst/>
              <a:cxnLst/>
              <a:rect l="l" t="t" r="r" b="b"/>
              <a:pathLst>
                <a:path w="5281" h="2199" extrusionOk="0">
                  <a:moveTo>
                    <a:pt x="1850" y="1"/>
                  </a:moveTo>
                  <a:cubicBezTo>
                    <a:pt x="1587" y="1"/>
                    <a:pt x="1324" y="26"/>
                    <a:pt x="1066" y="72"/>
                  </a:cubicBezTo>
                  <a:cubicBezTo>
                    <a:pt x="0" y="295"/>
                    <a:pt x="174" y="1733"/>
                    <a:pt x="1066" y="2031"/>
                  </a:cubicBezTo>
                  <a:cubicBezTo>
                    <a:pt x="1457" y="2142"/>
                    <a:pt x="1875" y="2198"/>
                    <a:pt x="2300" y="2198"/>
                  </a:cubicBezTo>
                  <a:cubicBezTo>
                    <a:pt x="2442" y="2198"/>
                    <a:pt x="2584" y="2192"/>
                    <a:pt x="2727" y="2179"/>
                  </a:cubicBezTo>
                  <a:cubicBezTo>
                    <a:pt x="3272" y="2179"/>
                    <a:pt x="3818" y="2155"/>
                    <a:pt x="4363" y="2080"/>
                  </a:cubicBezTo>
                  <a:cubicBezTo>
                    <a:pt x="5280" y="1907"/>
                    <a:pt x="5132" y="593"/>
                    <a:pt x="4363" y="345"/>
                  </a:cubicBezTo>
                  <a:cubicBezTo>
                    <a:pt x="3818" y="221"/>
                    <a:pt x="3272" y="122"/>
                    <a:pt x="2727" y="97"/>
                  </a:cubicBezTo>
                  <a:cubicBezTo>
                    <a:pt x="2439" y="32"/>
                    <a:pt x="214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83600" y="3796925"/>
              <a:ext cx="132025" cy="54500"/>
            </a:xfrm>
            <a:custGeom>
              <a:avLst/>
              <a:gdLst/>
              <a:ahLst/>
              <a:cxnLst/>
              <a:rect l="l" t="t" r="r" b="b"/>
              <a:pathLst>
                <a:path w="5281" h="2180" extrusionOk="0">
                  <a:moveTo>
                    <a:pt x="1836" y="1"/>
                  </a:moveTo>
                  <a:cubicBezTo>
                    <a:pt x="1578" y="1"/>
                    <a:pt x="1319" y="19"/>
                    <a:pt x="1066" y="54"/>
                  </a:cubicBezTo>
                  <a:cubicBezTo>
                    <a:pt x="0" y="277"/>
                    <a:pt x="174" y="1715"/>
                    <a:pt x="1066" y="2037"/>
                  </a:cubicBezTo>
                  <a:cubicBezTo>
                    <a:pt x="1452" y="2129"/>
                    <a:pt x="1866" y="2180"/>
                    <a:pt x="2286" y="2180"/>
                  </a:cubicBezTo>
                  <a:cubicBezTo>
                    <a:pt x="2432" y="2180"/>
                    <a:pt x="2580" y="2174"/>
                    <a:pt x="2727" y="2161"/>
                  </a:cubicBezTo>
                  <a:cubicBezTo>
                    <a:pt x="2856" y="2167"/>
                    <a:pt x="2985" y="2170"/>
                    <a:pt x="3113" y="2170"/>
                  </a:cubicBezTo>
                  <a:cubicBezTo>
                    <a:pt x="3530" y="2170"/>
                    <a:pt x="3947" y="2137"/>
                    <a:pt x="4363" y="2062"/>
                  </a:cubicBezTo>
                  <a:cubicBezTo>
                    <a:pt x="5280" y="1888"/>
                    <a:pt x="5132" y="599"/>
                    <a:pt x="4363" y="351"/>
                  </a:cubicBezTo>
                  <a:cubicBezTo>
                    <a:pt x="3818" y="202"/>
                    <a:pt x="3272" y="128"/>
                    <a:pt x="2727" y="78"/>
                  </a:cubicBezTo>
                  <a:cubicBezTo>
                    <a:pt x="2435" y="25"/>
                    <a:pt x="2135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385325" y="4018325"/>
              <a:ext cx="131400" cy="54975"/>
            </a:xfrm>
            <a:custGeom>
              <a:avLst/>
              <a:gdLst/>
              <a:ahLst/>
              <a:cxnLst/>
              <a:rect l="l" t="t" r="r" b="b"/>
              <a:pathLst>
                <a:path w="5256" h="2199" extrusionOk="0">
                  <a:moveTo>
                    <a:pt x="1825" y="1"/>
                  </a:moveTo>
                  <a:cubicBezTo>
                    <a:pt x="1562" y="1"/>
                    <a:pt x="1299" y="26"/>
                    <a:pt x="1041" y="72"/>
                  </a:cubicBezTo>
                  <a:cubicBezTo>
                    <a:pt x="0" y="295"/>
                    <a:pt x="149" y="1733"/>
                    <a:pt x="1041" y="2031"/>
                  </a:cubicBezTo>
                  <a:cubicBezTo>
                    <a:pt x="1450" y="2142"/>
                    <a:pt x="1873" y="2198"/>
                    <a:pt x="2289" y="2198"/>
                  </a:cubicBezTo>
                  <a:cubicBezTo>
                    <a:pt x="2428" y="2198"/>
                    <a:pt x="2566" y="2192"/>
                    <a:pt x="2702" y="2179"/>
                  </a:cubicBezTo>
                  <a:cubicBezTo>
                    <a:pt x="3248" y="2179"/>
                    <a:pt x="3818" y="2155"/>
                    <a:pt x="4338" y="2080"/>
                  </a:cubicBezTo>
                  <a:cubicBezTo>
                    <a:pt x="5256" y="1907"/>
                    <a:pt x="5132" y="593"/>
                    <a:pt x="4338" y="345"/>
                  </a:cubicBezTo>
                  <a:cubicBezTo>
                    <a:pt x="3818" y="221"/>
                    <a:pt x="3273" y="122"/>
                    <a:pt x="2702" y="97"/>
                  </a:cubicBezTo>
                  <a:cubicBezTo>
                    <a:pt x="2414" y="32"/>
                    <a:pt x="2120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638175" y="4103700"/>
              <a:ext cx="132650" cy="55100"/>
            </a:xfrm>
            <a:custGeom>
              <a:avLst/>
              <a:gdLst/>
              <a:ahLst/>
              <a:cxnLst/>
              <a:rect l="l" t="t" r="r" b="b"/>
              <a:pathLst>
                <a:path w="5306" h="2204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301"/>
                    <a:pt x="174" y="1739"/>
                    <a:pt x="1066" y="2037"/>
                  </a:cubicBezTo>
                  <a:cubicBezTo>
                    <a:pt x="1475" y="2148"/>
                    <a:pt x="1884" y="2204"/>
                    <a:pt x="2304" y="2204"/>
                  </a:cubicBezTo>
                  <a:cubicBezTo>
                    <a:pt x="2444" y="2204"/>
                    <a:pt x="2585" y="2198"/>
                    <a:pt x="2727" y="2185"/>
                  </a:cubicBezTo>
                  <a:cubicBezTo>
                    <a:pt x="3273" y="2185"/>
                    <a:pt x="3818" y="2161"/>
                    <a:pt x="4363" y="2086"/>
                  </a:cubicBezTo>
                  <a:cubicBezTo>
                    <a:pt x="5305" y="1913"/>
                    <a:pt x="5157" y="599"/>
                    <a:pt x="4363" y="351"/>
                  </a:cubicBezTo>
                  <a:cubicBezTo>
                    <a:pt x="3818" y="227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38175" y="3877500"/>
              <a:ext cx="132650" cy="54500"/>
            </a:xfrm>
            <a:custGeom>
              <a:avLst/>
              <a:gdLst/>
              <a:ahLst/>
              <a:cxnLst/>
              <a:rect l="l" t="t" r="r" b="b"/>
              <a:pathLst>
                <a:path w="5306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276"/>
                    <a:pt x="174" y="1714"/>
                    <a:pt x="1066" y="2036"/>
                  </a:cubicBezTo>
                  <a:cubicBezTo>
                    <a:pt x="1471" y="2128"/>
                    <a:pt x="1875" y="2179"/>
                    <a:pt x="2290" y="2179"/>
                  </a:cubicBezTo>
                  <a:cubicBezTo>
                    <a:pt x="2434" y="2179"/>
                    <a:pt x="2580" y="2173"/>
                    <a:pt x="2727" y="2160"/>
                  </a:cubicBezTo>
                  <a:cubicBezTo>
                    <a:pt x="2856" y="2166"/>
                    <a:pt x="2985" y="2169"/>
                    <a:pt x="3114" y="2169"/>
                  </a:cubicBezTo>
                  <a:cubicBezTo>
                    <a:pt x="3530" y="2169"/>
                    <a:pt x="3947" y="2137"/>
                    <a:pt x="4363" y="2061"/>
                  </a:cubicBezTo>
                  <a:cubicBezTo>
                    <a:pt x="5305" y="1888"/>
                    <a:pt x="5157" y="574"/>
                    <a:pt x="4363" y="351"/>
                  </a:cubicBezTo>
                  <a:cubicBezTo>
                    <a:pt x="3818" y="202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638175" y="4337500"/>
              <a:ext cx="132650" cy="54950"/>
            </a:xfrm>
            <a:custGeom>
              <a:avLst/>
              <a:gdLst/>
              <a:ahLst/>
              <a:cxnLst/>
              <a:rect l="l" t="t" r="r" b="b"/>
              <a:pathLst>
                <a:path w="5306" h="2198" extrusionOk="0">
                  <a:moveTo>
                    <a:pt x="1850" y="0"/>
                  </a:moveTo>
                  <a:cubicBezTo>
                    <a:pt x="1587" y="0"/>
                    <a:pt x="1324" y="25"/>
                    <a:pt x="1066" y="72"/>
                  </a:cubicBezTo>
                  <a:cubicBezTo>
                    <a:pt x="0" y="295"/>
                    <a:pt x="174" y="1733"/>
                    <a:pt x="1066" y="2030"/>
                  </a:cubicBezTo>
                  <a:cubicBezTo>
                    <a:pt x="1475" y="2142"/>
                    <a:pt x="1884" y="2198"/>
                    <a:pt x="2304" y="2198"/>
                  </a:cubicBezTo>
                  <a:cubicBezTo>
                    <a:pt x="2444" y="2198"/>
                    <a:pt x="2585" y="2191"/>
                    <a:pt x="2727" y="2179"/>
                  </a:cubicBezTo>
                  <a:cubicBezTo>
                    <a:pt x="3273" y="2179"/>
                    <a:pt x="3818" y="2154"/>
                    <a:pt x="4363" y="2080"/>
                  </a:cubicBezTo>
                  <a:cubicBezTo>
                    <a:pt x="5305" y="1906"/>
                    <a:pt x="5157" y="593"/>
                    <a:pt x="4363" y="345"/>
                  </a:cubicBezTo>
                  <a:cubicBezTo>
                    <a:pt x="3818" y="221"/>
                    <a:pt x="3273" y="122"/>
                    <a:pt x="2727" y="97"/>
                  </a:cubicBezTo>
                  <a:cubicBezTo>
                    <a:pt x="2439" y="31"/>
                    <a:pt x="2145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8836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1"/>
                  </a:moveTo>
                  <a:cubicBezTo>
                    <a:pt x="1549" y="1"/>
                    <a:pt x="1305" y="21"/>
                    <a:pt x="1066" y="64"/>
                  </a:cubicBezTo>
                  <a:cubicBezTo>
                    <a:pt x="0" y="287"/>
                    <a:pt x="174" y="1725"/>
                    <a:pt x="1066" y="2022"/>
                  </a:cubicBezTo>
                  <a:cubicBezTo>
                    <a:pt x="1457" y="2134"/>
                    <a:pt x="1875" y="2190"/>
                    <a:pt x="2300" y="2190"/>
                  </a:cubicBezTo>
                  <a:cubicBezTo>
                    <a:pt x="2442" y="2190"/>
                    <a:pt x="2584" y="2184"/>
                    <a:pt x="2727" y="2171"/>
                  </a:cubicBezTo>
                  <a:cubicBezTo>
                    <a:pt x="2824" y="2175"/>
                    <a:pt x="2920" y="2178"/>
                    <a:pt x="3017" y="2178"/>
                  </a:cubicBezTo>
                  <a:cubicBezTo>
                    <a:pt x="3466" y="2178"/>
                    <a:pt x="3914" y="2133"/>
                    <a:pt x="4363" y="2072"/>
                  </a:cubicBezTo>
                  <a:cubicBezTo>
                    <a:pt x="5280" y="1898"/>
                    <a:pt x="5132" y="585"/>
                    <a:pt x="4363" y="337"/>
                  </a:cubicBezTo>
                  <a:cubicBezTo>
                    <a:pt x="3818" y="213"/>
                    <a:pt x="3272" y="114"/>
                    <a:pt x="2727" y="89"/>
                  </a:cubicBezTo>
                  <a:cubicBezTo>
                    <a:pt x="2421" y="33"/>
                    <a:pt x="2107" y="1"/>
                    <a:pt x="17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442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69" y="1"/>
                  </a:moveTo>
                  <a:cubicBezTo>
                    <a:pt x="1524" y="1"/>
                    <a:pt x="1281" y="21"/>
                    <a:pt x="1041" y="64"/>
                  </a:cubicBezTo>
                  <a:cubicBezTo>
                    <a:pt x="0" y="287"/>
                    <a:pt x="149" y="1725"/>
                    <a:pt x="1041" y="2022"/>
                  </a:cubicBezTo>
                  <a:cubicBezTo>
                    <a:pt x="1450" y="2134"/>
                    <a:pt x="1873" y="2190"/>
                    <a:pt x="2289" y="2190"/>
                  </a:cubicBezTo>
                  <a:cubicBezTo>
                    <a:pt x="2428" y="2190"/>
                    <a:pt x="2566" y="2184"/>
                    <a:pt x="2702" y="2171"/>
                  </a:cubicBezTo>
                  <a:cubicBezTo>
                    <a:pt x="2799" y="2175"/>
                    <a:pt x="2896" y="2178"/>
                    <a:pt x="2992" y="2178"/>
                  </a:cubicBezTo>
                  <a:cubicBezTo>
                    <a:pt x="3441" y="2178"/>
                    <a:pt x="3890" y="2133"/>
                    <a:pt x="4338" y="2072"/>
                  </a:cubicBezTo>
                  <a:cubicBezTo>
                    <a:pt x="5281" y="1898"/>
                    <a:pt x="5132" y="585"/>
                    <a:pt x="4338" y="337"/>
                  </a:cubicBezTo>
                  <a:cubicBezTo>
                    <a:pt x="3793" y="213"/>
                    <a:pt x="3248" y="114"/>
                    <a:pt x="2702" y="89"/>
                  </a:cubicBezTo>
                  <a:cubicBezTo>
                    <a:pt x="2396" y="33"/>
                    <a:pt x="2082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22325" y="42119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82" y="1"/>
                  </a:moveTo>
                  <a:cubicBezTo>
                    <a:pt x="1537" y="1"/>
                    <a:pt x="1292" y="20"/>
                    <a:pt x="1042" y="64"/>
                  </a:cubicBezTo>
                  <a:cubicBezTo>
                    <a:pt x="1" y="287"/>
                    <a:pt x="174" y="1725"/>
                    <a:pt x="1042" y="2022"/>
                  </a:cubicBezTo>
                  <a:cubicBezTo>
                    <a:pt x="1451" y="2134"/>
                    <a:pt x="1874" y="2189"/>
                    <a:pt x="2300" y="2189"/>
                  </a:cubicBezTo>
                  <a:cubicBezTo>
                    <a:pt x="2442" y="2189"/>
                    <a:pt x="2585" y="2183"/>
                    <a:pt x="2727" y="2171"/>
                  </a:cubicBezTo>
                  <a:cubicBezTo>
                    <a:pt x="3273" y="2171"/>
                    <a:pt x="3818" y="2146"/>
                    <a:pt x="4364" y="2072"/>
                  </a:cubicBezTo>
                  <a:cubicBezTo>
                    <a:pt x="5281" y="1898"/>
                    <a:pt x="5132" y="584"/>
                    <a:pt x="4364" y="336"/>
                  </a:cubicBezTo>
                  <a:cubicBezTo>
                    <a:pt x="3818" y="212"/>
                    <a:pt x="3273" y="113"/>
                    <a:pt x="2727" y="88"/>
                  </a:cubicBezTo>
                  <a:cubicBezTo>
                    <a:pt x="2407" y="33"/>
                    <a:pt x="209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91950" y="4393125"/>
              <a:ext cx="132050" cy="54500"/>
            </a:xfrm>
            <a:custGeom>
              <a:avLst/>
              <a:gdLst/>
              <a:ahLst/>
              <a:cxnLst/>
              <a:rect l="l" t="t" r="r" b="b"/>
              <a:pathLst>
                <a:path w="5282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7" y="53"/>
                  </a:cubicBezTo>
                  <a:cubicBezTo>
                    <a:pt x="1" y="301"/>
                    <a:pt x="174" y="1714"/>
                    <a:pt x="1067" y="2036"/>
                  </a:cubicBezTo>
                  <a:cubicBezTo>
                    <a:pt x="1471" y="2128"/>
                    <a:pt x="1876" y="2179"/>
                    <a:pt x="2290" y="2179"/>
                  </a:cubicBezTo>
                  <a:cubicBezTo>
                    <a:pt x="2435" y="2179"/>
                    <a:pt x="2580" y="2173"/>
                    <a:pt x="2728" y="2160"/>
                  </a:cubicBezTo>
                  <a:cubicBezTo>
                    <a:pt x="2864" y="2167"/>
                    <a:pt x="3000" y="2170"/>
                    <a:pt x="3137" y="2170"/>
                  </a:cubicBezTo>
                  <a:cubicBezTo>
                    <a:pt x="3546" y="2170"/>
                    <a:pt x="3955" y="2142"/>
                    <a:pt x="4364" y="2086"/>
                  </a:cubicBezTo>
                  <a:cubicBezTo>
                    <a:pt x="5281" y="1912"/>
                    <a:pt x="5157" y="599"/>
                    <a:pt x="4364" y="351"/>
                  </a:cubicBezTo>
                  <a:cubicBezTo>
                    <a:pt x="3819" y="202"/>
                    <a:pt x="3273" y="128"/>
                    <a:pt x="2728" y="78"/>
                  </a:cubicBezTo>
                  <a:cubicBezTo>
                    <a:pt x="2436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44200" y="4423475"/>
              <a:ext cx="132025" cy="54525"/>
            </a:xfrm>
            <a:custGeom>
              <a:avLst/>
              <a:gdLst/>
              <a:ahLst/>
              <a:cxnLst/>
              <a:rect l="l" t="t" r="r" b="b"/>
              <a:pathLst>
                <a:path w="5281" h="2181" extrusionOk="0">
                  <a:moveTo>
                    <a:pt x="1812" y="1"/>
                  </a:moveTo>
                  <a:cubicBezTo>
                    <a:pt x="1553" y="1"/>
                    <a:pt x="1295" y="19"/>
                    <a:pt x="1041" y="54"/>
                  </a:cubicBezTo>
                  <a:cubicBezTo>
                    <a:pt x="0" y="277"/>
                    <a:pt x="149" y="1715"/>
                    <a:pt x="1041" y="2037"/>
                  </a:cubicBezTo>
                  <a:cubicBezTo>
                    <a:pt x="1446" y="2129"/>
                    <a:pt x="1864" y="2180"/>
                    <a:pt x="2276" y="2180"/>
                  </a:cubicBezTo>
                  <a:cubicBezTo>
                    <a:pt x="2419" y="2180"/>
                    <a:pt x="2561" y="2174"/>
                    <a:pt x="2702" y="2161"/>
                  </a:cubicBezTo>
                  <a:cubicBezTo>
                    <a:pt x="2831" y="2167"/>
                    <a:pt x="2960" y="2170"/>
                    <a:pt x="3089" y="2170"/>
                  </a:cubicBezTo>
                  <a:cubicBezTo>
                    <a:pt x="3505" y="2170"/>
                    <a:pt x="3922" y="2138"/>
                    <a:pt x="4338" y="2062"/>
                  </a:cubicBezTo>
                  <a:cubicBezTo>
                    <a:pt x="5281" y="1888"/>
                    <a:pt x="5132" y="599"/>
                    <a:pt x="4338" y="351"/>
                  </a:cubicBezTo>
                  <a:cubicBezTo>
                    <a:pt x="3793" y="203"/>
                    <a:pt x="3248" y="128"/>
                    <a:pt x="2702" y="79"/>
                  </a:cubicBezTo>
                  <a:cubicBezTo>
                    <a:pt x="2410" y="26"/>
                    <a:pt x="2111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83600" y="44158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0"/>
                  </a:moveTo>
                  <a:cubicBezTo>
                    <a:pt x="1549" y="0"/>
                    <a:pt x="1305" y="20"/>
                    <a:pt x="1066" y="63"/>
                  </a:cubicBezTo>
                  <a:cubicBezTo>
                    <a:pt x="0" y="287"/>
                    <a:pt x="174" y="1724"/>
                    <a:pt x="1066" y="2022"/>
                  </a:cubicBezTo>
                  <a:cubicBezTo>
                    <a:pt x="1457" y="2133"/>
                    <a:pt x="1875" y="2189"/>
                    <a:pt x="2300" y="2189"/>
                  </a:cubicBezTo>
                  <a:cubicBezTo>
                    <a:pt x="2442" y="2189"/>
                    <a:pt x="2584" y="2183"/>
                    <a:pt x="2727" y="2171"/>
                  </a:cubicBezTo>
                  <a:cubicBezTo>
                    <a:pt x="3272" y="2171"/>
                    <a:pt x="3818" y="2146"/>
                    <a:pt x="4363" y="2071"/>
                  </a:cubicBezTo>
                  <a:cubicBezTo>
                    <a:pt x="5280" y="1898"/>
                    <a:pt x="5132" y="584"/>
                    <a:pt x="4363" y="336"/>
                  </a:cubicBezTo>
                  <a:cubicBezTo>
                    <a:pt x="3818" y="212"/>
                    <a:pt x="3272" y="113"/>
                    <a:pt x="2727" y="88"/>
                  </a:cubicBezTo>
                  <a:cubicBezTo>
                    <a:pt x="2421" y="33"/>
                    <a:pt x="21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3"/>
          <p:cNvGrpSpPr/>
          <p:nvPr/>
        </p:nvGrpSpPr>
        <p:grpSpPr>
          <a:xfrm>
            <a:off x="0" y="1384875"/>
            <a:ext cx="2816391" cy="2879937"/>
            <a:chOff x="0" y="1384875"/>
            <a:chExt cx="2816391" cy="2879937"/>
          </a:xfrm>
        </p:grpSpPr>
        <p:sp>
          <p:nvSpPr>
            <p:cNvPr id="429" name="Google Shape;429;p23"/>
            <p:cNvSpPr/>
            <p:nvPr/>
          </p:nvSpPr>
          <p:spPr>
            <a:xfrm>
              <a:off x="0" y="1658052"/>
              <a:ext cx="1160155" cy="2592526"/>
            </a:xfrm>
            <a:custGeom>
              <a:avLst/>
              <a:gdLst/>
              <a:ahLst/>
              <a:cxnLst/>
              <a:rect l="l" t="t" r="r" b="b"/>
              <a:pathLst>
                <a:path w="19315" h="43162" extrusionOk="0">
                  <a:moveTo>
                    <a:pt x="8860" y="1"/>
                  </a:moveTo>
                  <a:lnTo>
                    <a:pt x="8860" y="1"/>
                  </a:lnTo>
                  <a:cubicBezTo>
                    <a:pt x="5117" y="2954"/>
                    <a:pt x="2101" y="6713"/>
                    <a:pt x="0" y="10992"/>
                  </a:cubicBezTo>
                  <a:lnTo>
                    <a:pt x="48" y="43067"/>
                  </a:lnTo>
                  <a:lnTo>
                    <a:pt x="12208" y="43162"/>
                  </a:lnTo>
                  <a:cubicBezTo>
                    <a:pt x="11813" y="37097"/>
                    <a:pt x="11813" y="31017"/>
                    <a:pt x="13266" y="24953"/>
                  </a:cubicBezTo>
                  <a:cubicBezTo>
                    <a:pt x="15051" y="17862"/>
                    <a:pt x="16503" y="10613"/>
                    <a:pt x="19315" y="4012"/>
                  </a:cubicBezTo>
                  <a:lnTo>
                    <a:pt x="19315" y="4012"/>
                  </a:lnTo>
                  <a:cubicBezTo>
                    <a:pt x="18837" y="4364"/>
                    <a:pt x="18269" y="4556"/>
                    <a:pt x="17683" y="4556"/>
                  </a:cubicBezTo>
                  <a:cubicBezTo>
                    <a:pt x="17533" y="4556"/>
                    <a:pt x="17381" y="4543"/>
                    <a:pt x="17230" y="4518"/>
                  </a:cubicBezTo>
                  <a:cubicBezTo>
                    <a:pt x="15540" y="4217"/>
                    <a:pt x="14450" y="2133"/>
                    <a:pt x="15161" y="569"/>
                  </a:cubicBezTo>
                  <a:lnTo>
                    <a:pt x="15161" y="569"/>
                  </a:lnTo>
                  <a:cubicBezTo>
                    <a:pt x="14133" y="1528"/>
                    <a:pt x="12785" y="2047"/>
                    <a:pt x="11411" y="2047"/>
                  </a:cubicBezTo>
                  <a:cubicBezTo>
                    <a:pt x="10907" y="2047"/>
                    <a:pt x="10399" y="1977"/>
                    <a:pt x="9902" y="1833"/>
                  </a:cubicBezTo>
                  <a:cubicBezTo>
                    <a:pt x="9555" y="1754"/>
                    <a:pt x="9255" y="1580"/>
                    <a:pt x="9018" y="1327"/>
                  </a:cubicBezTo>
                  <a:cubicBezTo>
                    <a:pt x="8702" y="964"/>
                    <a:pt x="8702" y="475"/>
                    <a:pt x="8860" y="1"/>
                  </a:cubicBezTo>
                  <a:close/>
                </a:path>
              </a:pathLst>
            </a:custGeom>
            <a:solidFill>
              <a:srgbClr val="AFE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709551" y="1445601"/>
              <a:ext cx="2106840" cy="2819211"/>
            </a:xfrm>
            <a:custGeom>
              <a:avLst/>
              <a:gdLst/>
              <a:ahLst/>
              <a:cxnLst/>
              <a:rect l="l" t="t" r="r" b="b"/>
              <a:pathLst>
                <a:path w="35076" h="46936" extrusionOk="0">
                  <a:moveTo>
                    <a:pt x="11608" y="0"/>
                  </a:moveTo>
                  <a:cubicBezTo>
                    <a:pt x="5796" y="8370"/>
                    <a:pt x="3932" y="18588"/>
                    <a:pt x="1453" y="28490"/>
                  </a:cubicBezTo>
                  <a:cubicBezTo>
                    <a:pt x="0" y="34554"/>
                    <a:pt x="0" y="40619"/>
                    <a:pt x="395" y="46683"/>
                  </a:cubicBezTo>
                  <a:lnTo>
                    <a:pt x="35075" y="46936"/>
                  </a:lnTo>
                  <a:cubicBezTo>
                    <a:pt x="31317" y="34144"/>
                    <a:pt x="27495" y="21210"/>
                    <a:pt x="20815" y="9665"/>
                  </a:cubicBezTo>
                  <a:cubicBezTo>
                    <a:pt x="19535" y="7502"/>
                    <a:pt x="18161" y="5322"/>
                    <a:pt x="16424" y="3506"/>
                  </a:cubicBezTo>
                  <a:cubicBezTo>
                    <a:pt x="15982" y="3048"/>
                    <a:pt x="15524" y="2606"/>
                    <a:pt x="15035" y="2180"/>
                  </a:cubicBezTo>
                  <a:cubicBezTo>
                    <a:pt x="14008" y="1295"/>
                    <a:pt x="12855" y="553"/>
                    <a:pt x="11608" y="0"/>
                  </a:cubicBezTo>
                  <a:close/>
                </a:path>
              </a:pathLst>
            </a:custGeom>
            <a:solidFill>
              <a:srgbClr val="7EC6CC"/>
            </a:solidFill>
            <a:ln w="9525" cap="flat" cmpd="sng">
              <a:solidFill>
                <a:srgbClr val="7EC6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522628" y="1384875"/>
              <a:ext cx="883196" cy="547372"/>
            </a:xfrm>
            <a:custGeom>
              <a:avLst/>
              <a:gdLst/>
              <a:ahLst/>
              <a:cxnLst/>
              <a:rect l="l" t="t" r="r" b="b"/>
              <a:pathLst>
                <a:path w="14704" h="9113" extrusionOk="0">
                  <a:moveTo>
                    <a:pt x="10266" y="1"/>
                  </a:moveTo>
                  <a:cubicBezTo>
                    <a:pt x="9998" y="1"/>
                    <a:pt x="9729" y="16"/>
                    <a:pt x="9445" y="48"/>
                  </a:cubicBezTo>
                  <a:cubicBezTo>
                    <a:pt x="7250" y="238"/>
                    <a:pt x="5197" y="1201"/>
                    <a:pt x="3302" y="2338"/>
                  </a:cubicBezTo>
                  <a:cubicBezTo>
                    <a:pt x="2212" y="3017"/>
                    <a:pt x="1154" y="3743"/>
                    <a:pt x="143" y="4549"/>
                  </a:cubicBezTo>
                  <a:cubicBezTo>
                    <a:pt x="1" y="5023"/>
                    <a:pt x="1" y="5512"/>
                    <a:pt x="317" y="5875"/>
                  </a:cubicBezTo>
                  <a:cubicBezTo>
                    <a:pt x="554" y="6128"/>
                    <a:pt x="854" y="6302"/>
                    <a:pt x="1201" y="6381"/>
                  </a:cubicBezTo>
                  <a:cubicBezTo>
                    <a:pt x="1703" y="6527"/>
                    <a:pt x="2216" y="6598"/>
                    <a:pt x="2725" y="6598"/>
                  </a:cubicBezTo>
                  <a:cubicBezTo>
                    <a:pt x="4093" y="6598"/>
                    <a:pt x="5436" y="6084"/>
                    <a:pt x="6460" y="5117"/>
                  </a:cubicBezTo>
                  <a:lnTo>
                    <a:pt x="6460" y="5117"/>
                  </a:lnTo>
                  <a:cubicBezTo>
                    <a:pt x="5749" y="6681"/>
                    <a:pt x="6839" y="8765"/>
                    <a:pt x="8529" y="9081"/>
                  </a:cubicBezTo>
                  <a:cubicBezTo>
                    <a:pt x="8668" y="9102"/>
                    <a:pt x="8806" y="9112"/>
                    <a:pt x="8944" y="9112"/>
                  </a:cubicBezTo>
                  <a:cubicBezTo>
                    <a:pt x="9544" y="9112"/>
                    <a:pt x="10126" y="8920"/>
                    <a:pt x="10614" y="8560"/>
                  </a:cubicBezTo>
                  <a:cubicBezTo>
                    <a:pt x="11719" y="5907"/>
                    <a:pt x="13093" y="3380"/>
                    <a:pt x="14704" y="1011"/>
                  </a:cubicBezTo>
                  <a:cubicBezTo>
                    <a:pt x="14546" y="932"/>
                    <a:pt x="14388" y="869"/>
                    <a:pt x="14214" y="806"/>
                  </a:cubicBezTo>
                  <a:cubicBezTo>
                    <a:pt x="14198" y="806"/>
                    <a:pt x="14167" y="790"/>
                    <a:pt x="14151" y="790"/>
                  </a:cubicBezTo>
                  <a:cubicBezTo>
                    <a:pt x="13977" y="711"/>
                    <a:pt x="13804" y="648"/>
                    <a:pt x="13630" y="585"/>
                  </a:cubicBezTo>
                  <a:cubicBezTo>
                    <a:pt x="13551" y="553"/>
                    <a:pt x="13456" y="522"/>
                    <a:pt x="13361" y="506"/>
                  </a:cubicBezTo>
                  <a:cubicBezTo>
                    <a:pt x="13172" y="443"/>
                    <a:pt x="12998" y="395"/>
                    <a:pt x="12809" y="348"/>
                  </a:cubicBezTo>
                  <a:cubicBezTo>
                    <a:pt x="12682" y="301"/>
                    <a:pt x="12540" y="269"/>
                    <a:pt x="12398" y="238"/>
                  </a:cubicBezTo>
                  <a:cubicBezTo>
                    <a:pt x="12224" y="206"/>
                    <a:pt x="12051" y="174"/>
                    <a:pt x="11877" y="143"/>
                  </a:cubicBezTo>
                  <a:lnTo>
                    <a:pt x="11845" y="143"/>
                  </a:lnTo>
                  <a:cubicBezTo>
                    <a:pt x="11703" y="111"/>
                    <a:pt x="11561" y="95"/>
                    <a:pt x="11403" y="80"/>
                  </a:cubicBezTo>
                  <a:cubicBezTo>
                    <a:pt x="11308" y="64"/>
                    <a:pt x="11214" y="64"/>
                    <a:pt x="11119" y="48"/>
                  </a:cubicBezTo>
                  <a:cubicBezTo>
                    <a:pt x="11008" y="32"/>
                    <a:pt x="10898" y="32"/>
                    <a:pt x="10803" y="32"/>
                  </a:cubicBezTo>
                  <a:cubicBezTo>
                    <a:pt x="10629" y="1"/>
                    <a:pt x="10440" y="1"/>
                    <a:pt x="10266" y="1"/>
                  </a:cubicBezTo>
                  <a:close/>
                </a:path>
              </a:pathLst>
            </a:custGeom>
            <a:solidFill>
              <a:srgbClr val="DEF2F1"/>
            </a:solidFill>
            <a:ln w="9525" cap="flat" cmpd="sng">
              <a:solidFill>
                <a:srgbClr val="DEF2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1159139" y="1445601"/>
              <a:ext cx="536981" cy="452530"/>
            </a:xfrm>
            <a:custGeom>
              <a:avLst/>
              <a:gdLst/>
              <a:ahLst/>
              <a:cxnLst/>
              <a:rect l="l" t="t" r="r" b="b"/>
              <a:pathLst>
                <a:path w="8940" h="7534" extrusionOk="0">
                  <a:moveTo>
                    <a:pt x="4107" y="0"/>
                  </a:moveTo>
                  <a:cubicBezTo>
                    <a:pt x="2480" y="2369"/>
                    <a:pt x="1106" y="4896"/>
                    <a:pt x="1" y="7533"/>
                  </a:cubicBezTo>
                  <a:cubicBezTo>
                    <a:pt x="790" y="6981"/>
                    <a:pt x="1327" y="6049"/>
                    <a:pt x="1264" y="5070"/>
                  </a:cubicBezTo>
                  <a:lnTo>
                    <a:pt x="1264" y="5070"/>
                  </a:lnTo>
                  <a:cubicBezTo>
                    <a:pt x="2275" y="5670"/>
                    <a:pt x="3096" y="6602"/>
                    <a:pt x="4217" y="6949"/>
                  </a:cubicBezTo>
                  <a:cubicBezTo>
                    <a:pt x="4498" y="7035"/>
                    <a:pt x="4782" y="7075"/>
                    <a:pt x="5065" y="7075"/>
                  </a:cubicBezTo>
                  <a:cubicBezTo>
                    <a:pt x="6751" y="7075"/>
                    <a:pt x="8371" y="5639"/>
                    <a:pt x="8845" y="3948"/>
                  </a:cubicBezTo>
                  <a:cubicBezTo>
                    <a:pt x="8876" y="3806"/>
                    <a:pt x="8908" y="3648"/>
                    <a:pt x="8939" y="3506"/>
                  </a:cubicBezTo>
                  <a:cubicBezTo>
                    <a:pt x="8497" y="3048"/>
                    <a:pt x="8039" y="2606"/>
                    <a:pt x="7550" y="2180"/>
                  </a:cubicBezTo>
                  <a:cubicBezTo>
                    <a:pt x="6523" y="1295"/>
                    <a:pt x="5354" y="553"/>
                    <a:pt x="4107" y="0"/>
                  </a:cubicBezTo>
                  <a:close/>
                </a:path>
              </a:pathLst>
            </a:custGeom>
            <a:solidFill>
              <a:srgbClr val="C8DFE1"/>
            </a:solidFill>
            <a:ln w="9525" cap="flat" cmpd="sng">
              <a:solidFill>
                <a:srgbClr val="C8DF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23"/>
          <p:cNvSpPr txBox="1">
            <a:spLocks noGrp="1"/>
          </p:cNvSpPr>
          <p:nvPr>
            <p:ph type="title"/>
          </p:nvPr>
        </p:nvSpPr>
        <p:spPr>
          <a:xfrm>
            <a:off x="3514875" y="895425"/>
            <a:ext cx="45528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subTitle" idx="1"/>
          </p:nvPr>
        </p:nvSpPr>
        <p:spPr>
          <a:xfrm>
            <a:off x="4114875" y="1524113"/>
            <a:ext cx="3952800" cy="14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-28575" y="3324250"/>
            <a:ext cx="9201150" cy="1819257"/>
          </a:xfrm>
          <a:custGeom>
            <a:avLst/>
            <a:gdLst/>
            <a:ahLst/>
            <a:cxnLst/>
            <a:rect l="l" t="t" r="r" b="b"/>
            <a:pathLst>
              <a:path w="285750" h="93451" extrusionOk="0">
                <a:moveTo>
                  <a:pt x="133726" y="1"/>
                </a:moveTo>
                <a:cubicBezTo>
                  <a:pt x="132445" y="1"/>
                  <a:pt x="131155" y="109"/>
                  <a:pt x="129860" y="343"/>
                </a:cubicBezTo>
                <a:cubicBezTo>
                  <a:pt x="121392" y="1886"/>
                  <a:pt x="114425" y="7393"/>
                  <a:pt x="107876" y="12607"/>
                </a:cubicBezTo>
                <a:cubicBezTo>
                  <a:pt x="100117" y="18781"/>
                  <a:pt x="92274" y="26623"/>
                  <a:pt x="82054" y="28125"/>
                </a:cubicBezTo>
                <a:cubicBezTo>
                  <a:pt x="80861" y="28299"/>
                  <a:pt x="79677" y="28380"/>
                  <a:pt x="78503" y="28380"/>
                </a:cubicBezTo>
                <a:cubicBezTo>
                  <a:pt x="70683" y="28380"/>
                  <a:pt x="63268" y="24814"/>
                  <a:pt x="56232" y="21659"/>
                </a:cubicBezTo>
                <a:cubicBezTo>
                  <a:pt x="47430" y="17696"/>
                  <a:pt x="38420" y="13775"/>
                  <a:pt x="28784" y="12357"/>
                </a:cubicBezTo>
                <a:cubicBezTo>
                  <a:pt x="26320" y="11990"/>
                  <a:pt x="23818" y="11796"/>
                  <a:pt x="21317" y="11796"/>
                </a:cubicBezTo>
                <a:cubicBezTo>
                  <a:pt x="15561" y="11796"/>
                  <a:pt x="9811" y="12825"/>
                  <a:pt x="4547" y="15152"/>
                </a:cubicBezTo>
                <a:cubicBezTo>
                  <a:pt x="2962" y="15819"/>
                  <a:pt x="1460" y="16612"/>
                  <a:pt x="0" y="17488"/>
                </a:cubicBezTo>
                <a:lnTo>
                  <a:pt x="0" y="93451"/>
                </a:lnTo>
                <a:lnTo>
                  <a:pt x="285750" y="93451"/>
                </a:lnTo>
                <a:lnTo>
                  <a:pt x="285750" y="24329"/>
                </a:lnTo>
                <a:lnTo>
                  <a:pt x="282413" y="21993"/>
                </a:lnTo>
                <a:cubicBezTo>
                  <a:pt x="273945" y="16111"/>
                  <a:pt x="265602" y="8602"/>
                  <a:pt x="255673" y="5265"/>
                </a:cubicBezTo>
                <a:cubicBezTo>
                  <a:pt x="252717" y="4235"/>
                  <a:pt x="249638" y="3645"/>
                  <a:pt x="246538" y="3645"/>
                </a:cubicBezTo>
                <a:cubicBezTo>
                  <a:pt x="244870" y="3645"/>
                  <a:pt x="243196" y="3816"/>
                  <a:pt x="241532" y="4181"/>
                </a:cubicBezTo>
                <a:cubicBezTo>
                  <a:pt x="237193" y="5182"/>
                  <a:pt x="233105" y="6892"/>
                  <a:pt x="229351" y="9228"/>
                </a:cubicBezTo>
                <a:cubicBezTo>
                  <a:pt x="221508" y="13984"/>
                  <a:pt x="214500" y="20324"/>
                  <a:pt x="206032" y="23953"/>
                </a:cubicBezTo>
                <a:cubicBezTo>
                  <a:pt x="201902" y="25789"/>
                  <a:pt x="197480" y="26707"/>
                  <a:pt x="193064" y="26707"/>
                </a:cubicBezTo>
                <a:cubicBezTo>
                  <a:pt x="188647" y="26707"/>
                  <a:pt x="184236" y="25789"/>
                  <a:pt x="180127" y="23953"/>
                </a:cubicBezTo>
                <a:cubicBezTo>
                  <a:pt x="171575" y="20241"/>
                  <a:pt x="164275" y="14234"/>
                  <a:pt x="156599" y="9061"/>
                </a:cubicBezTo>
                <a:cubicBezTo>
                  <a:pt x="149983" y="4578"/>
                  <a:pt x="142051" y="1"/>
                  <a:pt x="133726" y="1"/>
                </a:cubicBezTo>
                <a:close/>
              </a:path>
            </a:pathLst>
          </a:custGeom>
          <a:solidFill>
            <a:srgbClr val="F7C0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-31500" y="2997900"/>
            <a:ext cx="6259987" cy="2145600"/>
          </a:xfrm>
          <a:custGeom>
            <a:avLst/>
            <a:gdLst/>
            <a:ahLst/>
            <a:cxnLst/>
            <a:rect l="l" t="t" r="r" b="b"/>
            <a:pathLst>
              <a:path w="193538" h="85824" extrusionOk="0">
                <a:moveTo>
                  <a:pt x="167374" y="64047"/>
                </a:moveTo>
                <a:cubicBezTo>
                  <a:pt x="134330" y="60455"/>
                  <a:pt x="101665" y="24235"/>
                  <a:pt x="56258" y="10700"/>
                </a:cubicBezTo>
                <a:cubicBezTo>
                  <a:pt x="20416" y="0"/>
                  <a:pt x="4915" y="9679"/>
                  <a:pt x="0" y="14216"/>
                </a:cubicBezTo>
                <a:lnTo>
                  <a:pt x="0" y="85824"/>
                </a:lnTo>
                <a:lnTo>
                  <a:pt x="193537" y="85824"/>
                </a:lnTo>
                <a:cubicBezTo>
                  <a:pt x="190815" y="76069"/>
                  <a:pt x="183972" y="65861"/>
                  <a:pt x="167374" y="64047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-28512" y="3773400"/>
            <a:ext cx="9201020" cy="1409300"/>
          </a:xfrm>
          <a:custGeom>
            <a:avLst/>
            <a:gdLst/>
            <a:ahLst/>
            <a:cxnLst/>
            <a:rect l="l" t="t" r="r" b="b"/>
            <a:pathLst>
              <a:path w="284465" h="56372" extrusionOk="0">
                <a:moveTo>
                  <a:pt x="284465" y="29301"/>
                </a:moveTo>
                <a:cubicBezTo>
                  <a:pt x="242422" y="8848"/>
                  <a:pt x="208282" y="24689"/>
                  <a:pt x="180909" y="32024"/>
                </a:cubicBezTo>
                <a:cubicBezTo>
                  <a:pt x="151041" y="40039"/>
                  <a:pt x="128130" y="16598"/>
                  <a:pt x="72666" y="6995"/>
                </a:cubicBezTo>
                <a:cubicBezTo>
                  <a:pt x="32288" y="1"/>
                  <a:pt x="9414" y="13611"/>
                  <a:pt x="0" y="21551"/>
                </a:cubicBezTo>
                <a:lnTo>
                  <a:pt x="0" y="56372"/>
                </a:lnTo>
                <a:lnTo>
                  <a:pt x="284465" y="56372"/>
                </a:lnTo>
                <a:close/>
              </a:path>
            </a:pathLst>
          </a:custGeom>
          <a:solidFill>
            <a:srgbClr val="F892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23"/>
          <p:cNvGrpSpPr/>
          <p:nvPr/>
        </p:nvGrpSpPr>
        <p:grpSpPr>
          <a:xfrm>
            <a:off x="625381" y="4134775"/>
            <a:ext cx="2352942" cy="437700"/>
            <a:chOff x="619250" y="3788500"/>
            <a:chExt cx="1504150" cy="437700"/>
          </a:xfrm>
        </p:grpSpPr>
        <p:sp>
          <p:nvSpPr>
            <p:cNvPr id="439" name="Google Shape;439;p23"/>
            <p:cNvSpPr/>
            <p:nvPr/>
          </p:nvSpPr>
          <p:spPr>
            <a:xfrm>
              <a:off x="1113175" y="4126050"/>
              <a:ext cx="48375" cy="93800"/>
            </a:xfrm>
            <a:custGeom>
              <a:avLst/>
              <a:gdLst/>
              <a:ahLst/>
              <a:cxnLst/>
              <a:rect l="l" t="t" r="r" b="b"/>
              <a:pathLst>
                <a:path w="1935" h="3752" extrusionOk="0">
                  <a:moveTo>
                    <a:pt x="992" y="1"/>
                  </a:moveTo>
                  <a:cubicBezTo>
                    <a:pt x="827" y="1"/>
                    <a:pt x="665" y="57"/>
                    <a:pt x="546" y="176"/>
                  </a:cubicBezTo>
                  <a:cubicBezTo>
                    <a:pt x="1" y="597"/>
                    <a:pt x="174" y="1366"/>
                    <a:pt x="224" y="1961"/>
                  </a:cubicBezTo>
                  <a:cubicBezTo>
                    <a:pt x="298" y="2506"/>
                    <a:pt x="298" y="3225"/>
                    <a:pt x="745" y="3622"/>
                  </a:cubicBezTo>
                  <a:cubicBezTo>
                    <a:pt x="844" y="3708"/>
                    <a:pt x="968" y="3752"/>
                    <a:pt x="1092" y="3752"/>
                  </a:cubicBezTo>
                  <a:cubicBezTo>
                    <a:pt x="1216" y="3752"/>
                    <a:pt x="1340" y="3708"/>
                    <a:pt x="1439" y="3622"/>
                  </a:cubicBezTo>
                  <a:cubicBezTo>
                    <a:pt x="1885" y="3175"/>
                    <a:pt x="1835" y="2457"/>
                    <a:pt x="1860" y="1862"/>
                  </a:cubicBezTo>
                  <a:cubicBezTo>
                    <a:pt x="1885" y="1192"/>
                    <a:pt x="1935" y="473"/>
                    <a:pt x="1315" y="77"/>
                  </a:cubicBezTo>
                  <a:cubicBezTo>
                    <a:pt x="1215" y="27"/>
                    <a:pt x="1103" y="1"/>
                    <a:pt x="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1279900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6" y="1"/>
                  </a:moveTo>
                  <a:cubicBezTo>
                    <a:pt x="802" y="1"/>
                    <a:pt x="639" y="57"/>
                    <a:pt x="521" y="176"/>
                  </a:cubicBezTo>
                  <a:cubicBezTo>
                    <a:pt x="0" y="597"/>
                    <a:pt x="149" y="1366"/>
                    <a:pt x="223" y="1961"/>
                  </a:cubicBezTo>
                  <a:cubicBezTo>
                    <a:pt x="273" y="2506"/>
                    <a:pt x="273" y="3225"/>
                    <a:pt x="744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7" y="3708"/>
                    <a:pt x="1413" y="3622"/>
                  </a:cubicBezTo>
                  <a:cubicBezTo>
                    <a:pt x="1860" y="3175"/>
                    <a:pt x="1835" y="2457"/>
                    <a:pt x="1835" y="1862"/>
                  </a:cubicBezTo>
                  <a:cubicBezTo>
                    <a:pt x="1860" y="1192"/>
                    <a:pt x="1909" y="473"/>
                    <a:pt x="1289" y="77"/>
                  </a:cubicBezTo>
                  <a:cubicBezTo>
                    <a:pt x="1189" y="27"/>
                    <a:pt x="1077" y="1"/>
                    <a:pt x="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1481300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7" y="1"/>
                  </a:moveTo>
                  <a:cubicBezTo>
                    <a:pt x="802" y="1"/>
                    <a:pt x="640" y="57"/>
                    <a:pt x="522" y="176"/>
                  </a:cubicBezTo>
                  <a:cubicBezTo>
                    <a:pt x="1" y="597"/>
                    <a:pt x="150" y="1366"/>
                    <a:pt x="224" y="1961"/>
                  </a:cubicBezTo>
                  <a:cubicBezTo>
                    <a:pt x="274" y="2506"/>
                    <a:pt x="274" y="3225"/>
                    <a:pt x="745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7" y="3708"/>
                    <a:pt x="1414" y="3622"/>
                  </a:cubicBezTo>
                  <a:cubicBezTo>
                    <a:pt x="1860" y="3175"/>
                    <a:pt x="1835" y="2457"/>
                    <a:pt x="1835" y="1862"/>
                  </a:cubicBezTo>
                  <a:cubicBezTo>
                    <a:pt x="1860" y="1192"/>
                    <a:pt x="1910" y="473"/>
                    <a:pt x="1290" y="77"/>
                  </a:cubicBezTo>
                  <a:cubicBezTo>
                    <a:pt x="1190" y="27"/>
                    <a:pt x="1078" y="1"/>
                    <a:pt x="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1682725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7" y="1"/>
                  </a:moveTo>
                  <a:cubicBezTo>
                    <a:pt x="802" y="1"/>
                    <a:pt x="640" y="57"/>
                    <a:pt x="521" y="176"/>
                  </a:cubicBezTo>
                  <a:cubicBezTo>
                    <a:pt x="1" y="597"/>
                    <a:pt x="149" y="1366"/>
                    <a:pt x="224" y="1961"/>
                  </a:cubicBezTo>
                  <a:cubicBezTo>
                    <a:pt x="273" y="2506"/>
                    <a:pt x="273" y="3225"/>
                    <a:pt x="744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7" y="3708"/>
                    <a:pt x="1414" y="3622"/>
                  </a:cubicBezTo>
                  <a:cubicBezTo>
                    <a:pt x="1860" y="3175"/>
                    <a:pt x="1835" y="2457"/>
                    <a:pt x="1835" y="1862"/>
                  </a:cubicBezTo>
                  <a:cubicBezTo>
                    <a:pt x="1860" y="1192"/>
                    <a:pt x="1909" y="473"/>
                    <a:pt x="1290" y="77"/>
                  </a:cubicBezTo>
                  <a:cubicBezTo>
                    <a:pt x="1190" y="27"/>
                    <a:pt x="1078" y="1"/>
                    <a:pt x="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1884150" y="4126050"/>
              <a:ext cx="47750" cy="93800"/>
            </a:xfrm>
            <a:custGeom>
              <a:avLst/>
              <a:gdLst/>
              <a:ahLst/>
              <a:cxnLst/>
              <a:rect l="l" t="t" r="r" b="b"/>
              <a:pathLst>
                <a:path w="1910" h="3752" extrusionOk="0">
                  <a:moveTo>
                    <a:pt x="966" y="1"/>
                  </a:moveTo>
                  <a:cubicBezTo>
                    <a:pt x="802" y="1"/>
                    <a:pt x="639" y="57"/>
                    <a:pt x="521" y="176"/>
                  </a:cubicBezTo>
                  <a:cubicBezTo>
                    <a:pt x="0" y="597"/>
                    <a:pt x="149" y="1366"/>
                    <a:pt x="223" y="1961"/>
                  </a:cubicBezTo>
                  <a:cubicBezTo>
                    <a:pt x="273" y="2506"/>
                    <a:pt x="273" y="3225"/>
                    <a:pt x="744" y="3622"/>
                  </a:cubicBezTo>
                  <a:cubicBezTo>
                    <a:pt x="831" y="3708"/>
                    <a:pt x="955" y="3752"/>
                    <a:pt x="1079" y="3752"/>
                  </a:cubicBezTo>
                  <a:cubicBezTo>
                    <a:pt x="1203" y="3752"/>
                    <a:pt x="1326" y="3708"/>
                    <a:pt x="1413" y="3622"/>
                  </a:cubicBezTo>
                  <a:cubicBezTo>
                    <a:pt x="1859" y="3175"/>
                    <a:pt x="1835" y="2457"/>
                    <a:pt x="1835" y="1862"/>
                  </a:cubicBezTo>
                  <a:cubicBezTo>
                    <a:pt x="1859" y="1192"/>
                    <a:pt x="1909" y="473"/>
                    <a:pt x="1289" y="77"/>
                  </a:cubicBezTo>
                  <a:cubicBezTo>
                    <a:pt x="1189" y="27"/>
                    <a:pt x="1077" y="1"/>
                    <a:pt x="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2075025" y="4126050"/>
              <a:ext cx="48375" cy="93800"/>
            </a:xfrm>
            <a:custGeom>
              <a:avLst/>
              <a:gdLst/>
              <a:ahLst/>
              <a:cxnLst/>
              <a:rect l="l" t="t" r="r" b="b"/>
              <a:pathLst>
                <a:path w="1935" h="3752" extrusionOk="0">
                  <a:moveTo>
                    <a:pt x="991" y="1"/>
                  </a:moveTo>
                  <a:cubicBezTo>
                    <a:pt x="827" y="1"/>
                    <a:pt x="664" y="57"/>
                    <a:pt x="546" y="176"/>
                  </a:cubicBezTo>
                  <a:cubicBezTo>
                    <a:pt x="0" y="597"/>
                    <a:pt x="174" y="1366"/>
                    <a:pt x="224" y="1961"/>
                  </a:cubicBezTo>
                  <a:cubicBezTo>
                    <a:pt x="298" y="2506"/>
                    <a:pt x="298" y="3225"/>
                    <a:pt x="744" y="3622"/>
                  </a:cubicBezTo>
                  <a:cubicBezTo>
                    <a:pt x="843" y="3708"/>
                    <a:pt x="967" y="3752"/>
                    <a:pt x="1091" y="3752"/>
                  </a:cubicBezTo>
                  <a:cubicBezTo>
                    <a:pt x="1215" y="3752"/>
                    <a:pt x="1339" y="3708"/>
                    <a:pt x="1438" y="3622"/>
                  </a:cubicBezTo>
                  <a:cubicBezTo>
                    <a:pt x="1884" y="3175"/>
                    <a:pt x="1835" y="2457"/>
                    <a:pt x="1860" y="1862"/>
                  </a:cubicBezTo>
                  <a:cubicBezTo>
                    <a:pt x="1884" y="1192"/>
                    <a:pt x="1934" y="473"/>
                    <a:pt x="1314" y="77"/>
                  </a:cubicBezTo>
                  <a:cubicBezTo>
                    <a:pt x="1214" y="27"/>
                    <a:pt x="1102" y="1"/>
                    <a:pt x="9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968175" y="4125475"/>
              <a:ext cx="53925" cy="100725"/>
            </a:xfrm>
            <a:custGeom>
              <a:avLst/>
              <a:gdLst/>
              <a:ahLst/>
              <a:cxnLst/>
              <a:rect l="l" t="t" r="r" b="b"/>
              <a:pathLst>
                <a:path w="2157" h="4029" extrusionOk="0">
                  <a:moveTo>
                    <a:pt x="1079" y="1"/>
                  </a:moveTo>
                  <a:cubicBezTo>
                    <a:pt x="824" y="1"/>
                    <a:pt x="570" y="124"/>
                    <a:pt x="422" y="372"/>
                  </a:cubicBezTo>
                  <a:cubicBezTo>
                    <a:pt x="0" y="1265"/>
                    <a:pt x="124" y="2232"/>
                    <a:pt x="174" y="3174"/>
                  </a:cubicBezTo>
                  <a:cubicBezTo>
                    <a:pt x="211" y="3744"/>
                    <a:pt x="645" y="4029"/>
                    <a:pt x="1079" y="4029"/>
                  </a:cubicBezTo>
                  <a:cubicBezTo>
                    <a:pt x="1512" y="4029"/>
                    <a:pt x="1946" y="3744"/>
                    <a:pt x="1983" y="3174"/>
                  </a:cubicBezTo>
                  <a:cubicBezTo>
                    <a:pt x="2033" y="2232"/>
                    <a:pt x="2157" y="1265"/>
                    <a:pt x="1735" y="372"/>
                  </a:cubicBezTo>
                  <a:cubicBezTo>
                    <a:pt x="1587" y="124"/>
                    <a:pt x="1333" y="1"/>
                    <a:pt x="10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802700" y="4127075"/>
              <a:ext cx="48350" cy="97275"/>
            </a:xfrm>
            <a:custGeom>
              <a:avLst/>
              <a:gdLst/>
              <a:ahLst/>
              <a:cxnLst/>
              <a:rect l="l" t="t" r="r" b="b"/>
              <a:pathLst>
                <a:path w="1934" h="3891" extrusionOk="0">
                  <a:moveTo>
                    <a:pt x="868" y="0"/>
                  </a:moveTo>
                  <a:cubicBezTo>
                    <a:pt x="526" y="0"/>
                    <a:pt x="186" y="204"/>
                    <a:pt x="75" y="581"/>
                  </a:cubicBezTo>
                  <a:cubicBezTo>
                    <a:pt x="0" y="1126"/>
                    <a:pt x="0" y="1672"/>
                    <a:pt x="100" y="2192"/>
                  </a:cubicBezTo>
                  <a:cubicBezTo>
                    <a:pt x="124" y="2738"/>
                    <a:pt x="124" y="3258"/>
                    <a:pt x="496" y="3705"/>
                  </a:cubicBezTo>
                  <a:cubicBezTo>
                    <a:pt x="620" y="3829"/>
                    <a:pt x="787" y="3890"/>
                    <a:pt x="958" y="3890"/>
                  </a:cubicBezTo>
                  <a:cubicBezTo>
                    <a:pt x="1128" y="3890"/>
                    <a:pt x="1302" y="3829"/>
                    <a:pt x="1438" y="3705"/>
                  </a:cubicBezTo>
                  <a:cubicBezTo>
                    <a:pt x="1860" y="3308"/>
                    <a:pt x="1884" y="2639"/>
                    <a:pt x="1884" y="2093"/>
                  </a:cubicBezTo>
                  <a:cubicBezTo>
                    <a:pt x="1934" y="1523"/>
                    <a:pt x="1810" y="928"/>
                    <a:pt x="1562" y="383"/>
                  </a:cubicBezTo>
                  <a:cubicBezTo>
                    <a:pt x="1400" y="123"/>
                    <a:pt x="1133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650250" y="4122225"/>
              <a:ext cx="44025" cy="95150"/>
            </a:xfrm>
            <a:custGeom>
              <a:avLst/>
              <a:gdLst/>
              <a:ahLst/>
              <a:cxnLst/>
              <a:rect l="l" t="t" r="r" b="b"/>
              <a:pathLst>
                <a:path w="1761" h="3806" extrusionOk="0">
                  <a:moveTo>
                    <a:pt x="843" y="0"/>
                  </a:moveTo>
                  <a:cubicBezTo>
                    <a:pt x="651" y="0"/>
                    <a:pt x="459" y="93"/>
                    <a:pt x="347" y="279"/>
                  </a:cubicBezTo>
                  <a:cubicBezTo>
                    <a:pt x="99" y="849"/>
                    <a:pt x="0" y="1469"/>
                    <a:pt x="124" y="2064"/>
                  </a:cubicBezTo>
                  <a:cubicBezTo>
                    <a:pt x="198" y="2585"/>
                    <a:pt x="198" y="3304"/>
                    <a:pt x="645" y="3675"/>
                  </a:cubicBezTo>
                  <a:cubicBezTo>
                    <a:pt x="744" y="3762"/>
                    <a:pt x="868" y="3806"/>
                    <a:pt x="992" y="3806"/>
                  </a:cubicBezTo>
                  <a:cubicBezTo>
                    <a:pt x="1116" y="3806"/>
                    <a:pt x="1240" y="3762"/>
                    <a:pt x="1339" y="3675"/>
                  </a:cubicBezTo>
                  <a:cubicBezTo>
                    <a:pt x="1760" y="3254"/>
                    <a:pt x="1735" y="2610"/>
                    <a:pt x="1735" y="2064"/>
                  </a:cubicBezTo>
                  <a:cubicBezTo>
                    <a:pt x="1735" y="1444"/>
                    <a:pt x="1711" y="825"/>
                    <a:pt x="1339" y="279"/>
                  </a:cubicBezTo>
                  <a:cubicBezTo>
                    <a:pt x="1227" y="93"/>
                    <a:pt x="1035" y="0"/>
                    <a:pt x="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1044400" y="3942275"/>
              <a:ext cx="42150" cy="104250"/>
            </a:xfrm>
            <a:custGeom>
              <a:avLst/>
              <a:gdLst/>
              <a:ahLst/>
              <a:cxnLst/>
              <a:rect l="l" t="t" r="r" b="b"/>
              <a:pathLst>
                <a:path w="1686" h="4170" extrusionOk="0">
                  <a:moveTo>
                    <a:pt x="793" y="0"/>
                  </a:moveTo>
                  <a:cubicBezTo>
                    <a:pt x="423" y="0"/>
                    <a:pt x="62" y="242"/>
                    <a:pt x="50" y="735"/>
                  </a:cubicBezTo>
                  <a:cubicBezTo>
                    <a:pt x="50" y="1701"/>
                    <a:pt x="0" y="2792"/>
                    <a:pt x="298" y="3734"/>
                  </a:cubicBezTo>
                  <a:cubicBezTo>
                    <a:pt x="385" y="4045"/>
                    <a:pt x="607" y="4170"/>
                    <a:pt x="839" y="4170"/>
                  </a:cubicBezTo>
                  <a:cubicBezTo>
                    <a:pt x="1198" y="4170"/>
                    <a:pt x="1582" y="3872"/>
                    <a:pt x="1537" y="3511"/>
                  </a:cubicBezTo>
                  <a:cubicBezTo>
                    <a:pt x="1661" y="2594"/>
                    <a:pt x="1686" y="1652"/>
                    <a:pt x="1587" y="735"/>
                  </a:cubicBezTo>
                  <a:cubicBezTo>
                    <a:pt x="1549" y="248"/>
                    <a:pt x="1167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1216075" y="3942275"/>
              <a:ext cx="41525" cy="104250"/>
            </a:xfrm>
            <a:custGeom>
              <a:avLst/>
              <a:gdLst/>
              <a:ahLst/>
              <a:cxnLst/>
              <a:rect l="l" t="t" r="r" b="b"/>
              <a:pathLst>
                <a:path w="1661" h="4170" extrusionOk="0">
                  <a:moveTo>
                    <a:pt x="780" y="0"/>
                  </a:moveTo>
                  <a:cubicBezTo>
                    <a:pt x="411" y="0"/>
                    <a:pt x="50" y="242"/>
                    <a:pt x="50" y="735"/>
                  </a:cubicBezTo>
                  <a:cubicBezTo>
                    <a:pt x="25" y="1701"/>
                    <a:pt x="0" y="2792"/>
                    <a:pt x="273" y="3734"/>
                  </a:cubicBezTo>
                  <a:cubicBezTo>
                    <a:pt x="370" y="4045"/>
                    <a:pt x="593" y="4170"/>
                    <a:pt x="824" y="4170"/>
                  </a:cubicBezTo>
                  <a:cubicBezTo>
                    <a:pt x="1182" y="4170"/>
                    <a:pt x="1557" y="3872"/>
                    <a:pt x="1512" y="3511"/>
                  </a:cubicBezTo>
                  <a:cubicBezTo>
                    <a:pt x="1636" y="2594"/>
                    <a:pt x="1661" y="1652"/>
                    <a:pt x="1562" y="735"/>
                  </a:cubicBezTo>
                  <a:cubicBezTo>
                    <a:pt x="1537" y="248"/>
                    <a:pt x="1154" y="0"/>
                    <a:pt x="7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1387100" y="3942275"/>
              <a:ext cx="41550" cy="104250"/>
            </a:xfrm>
            <a:custGeom>
              <a:avLst/>
              <a:gdLst/>
              <a:ahLst/>
              <a:cxnLst/>
              <a:rect l="l" t="t" r="r" b="b"/>
              <a:pathLst>
                <a:path w="1662" h="4170" extrusionOk="0">
                  <a:moveTo>
                    <a:pt x="781" y="0"/>
                  </a:moveTo>
                  <a:cubicBezTo>
                    <a:pt x="412" y="0"/>
                    <a:pt x="51" y="242"/>
                    <a:pt x="51" y="735"/>
                  </a:cubicBezTo>
                  <a:cubicBezTo>
                    <a:pt x="26" y="1701"/>
                    <a:pt x="1" y="2792"/>
                    <a:pt x="274" y="3734"/>
                  </a:cubicBezTo>
                  <a:cubicBezTo>
                    <a:pt x="371" y="4045"/>
                    <a:pt x="594" y="4170"/>
                    <a:pt x="825" y="4170"/>
                  </a:cubicBezTo>
                  <a:cubicBezTo>
                    <a:pt x="1183" y="4170"/>
                    <a:pt x="1558" y="3872"/>
                    <a:pt x="1513" y="3511"/>
                  </a:cubicBezTo>
                  <a:cubicBezTo>
                    <a:pt x="1637" y="2594"/>
                    <a:pt x="1662" y="1652"/>
                    <a:pt x="1563" y="735"/>
                  </a:cubicBezTo>
                  <a:cubicBezTo>
                    <a:pt x="1538" y="248"/>
                    <a:pt x="1155" y="0"/>
                    <a:pt x="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1588525" y="3942275"/>
              <a:ext cx="41550" cy="104250"/>
            </a:xfrm>
            <a:custGeom>
              <a:avLst/>
              <a:gdLst/>
              <a:ahLst/>
              <a:cxnLst/>
              <a:rect l="l" t="t" r="r" b="b"/>
              <a:pathLst>
                <a:path w="1662" h="4170" extrusionOk="0">
                  <a:moveTo>
                    <a:pt x="781" y="0"/>
                  </a:moveTo>
                  <a:cubicBezTo>
                    <a:pt x="411" y="0"/>
                    <a:pt x="50" y="242"/>
                    <a:pt x="50" y="735"/>
                  </a:cubicBezTo>
                  <a:cubicBezTo>
                    <a:pt x="25" y="1701"/>
                    <a:pt x="1" y="2792"/>
                    <a:pt x="273" y="3734"/>
                  </a:cubicBezTo>
                  <a:cubicBezTo>
                    <a:pt x="371" y="4045"/>
                    <a:pt x="594" y="4170"/>
                    <a:pt x="825" y="4170"/>
                  </a:cubicBezTo>
                  <a:cubicBezTo>
                    <a:pt x="1182" y="4170"/>
                    <a:pt x="1558" y="3872"/>
                    <a:pt x="1513" y="3511"/>
                  </a:cubicBezTo>
                  <a:cubicBezTo>
                    <a:pt x="1637" y="2594"/>
                    <a:pt x="1661" y="1652"/>
                    <a:pt x="1562" y="735"/>
                  </a:cubicBezTo>
                  <a:cubicBezTo>
                    <a:pt x="1537" y="248"/>
                    <a:pt x="1155" y="0"/>
                    <a:pt x="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866525" y="3939475"/>
              <a:ext cx="46500" cy="108250"/>
            </a:xfrm>
            <a:custGeom>
              <a:avLst/>
              <a:gdLst/>
              <a:ahLst/>
              <a:cxnLst/>
              <a:rect l="l" t="t" r="r" b="b"/>
              <a:pathLst>
                <a:path w="1860" h="4330" extrusionOk="0">
                  <a:moveTo>
                    <a:pt x="948" y="1"/>
                  </a:moveTo>
                  <a:cubicBezTo>
                    <a:pt x="614" y="1"/>
                    <a:pt x="274" y="187"/>
                    <a:pt x="199" y="549"/>
                  </a:cubicBezTo>
                  <a:cubicBezTo>
                    <a:pt x="1" y="1640"/>
                    <a:pt x="25" y="2755"/>
                    <a:pt x="298" y="3846"/>
                  </a:cubicBezTo>
                  <a:cubicBezTo>
                    <a:pt x="397" y="4168"/>
                    <a:pt x="670" y="4329"/>
                    <a:pt x="943" y="4329"/>
                  </a:cubicBezTo>
                  <a:cubicBezTo>
                    <a:pt x="1215" y="4329"/>
                    <a:pt x="1488" y="4168"/>
                    <a:pt x="1587" y="3846"/>
                  </a:cubicBezTo>
                  <a:cubicBezTo>
                    <a:pt x="1835" y="2755"/>
                    <a:pt x="1860" y="1640"/>
                    <a:pt x="1662" y="549"/>
                  </a:cubicBezTo>
                  <a:cubicBezTo>
                    <a:pt x="1600" y="180"/>
                    <a:pt x="1277" y="1"/>
                    <a:pt x="9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795875" y="3788500"/>
              <a:ext cx="47125" cy="108000"/>
            </a:xfrm>
            <a:custGeom>
              <a:avLst/>
              <a:gdLst/>
              <a:ahLst/>
              <a:cxnLst/>
              <a:rect l="l" t="t" r="r" b="b"/>
              <a:pathLst>
                <a:path w="1885" h="4320" extrusionOk="0">
                  <a:moveTo>
                    <a:pt x="946" y="0"/>
                  </a:moveTo>
                  <a:cubicBezTo>
                    <a:pt x="614" y="0"/>
                    <a:pt x="286" y="180"/>
                    <a:pt x="224" y="539"/>
                  </a:cubicBezTo>
                  <a:cubicBezTo>
                    <a:pt x="1" y="1630"/>
                    <a:pt x="50" y="2770"/>
                    <a:pt x="298" y="3836"/>
                  </a:cubicBezTo>
                  <a:cubicBezTo>
                    <a:pt x="397" y="4159"/>
                    <a:pt x="670" y="4320"/>
                    <a:pt x="943" y="4320"/>
                  </a:cubicBezTo>
                  <a:cubicBezTo>
                    <a:pt x="1215" y="4320"/>
                    <a:pt x="1488" y="4159"/>
                    <a:pt x="1587" y="3836"/>
                  </a:cubicBezTo>
                  <a:cubicBezTo>
                    <a:pt x="1835" y="2770"/>
                    <a:pt x="1885" y="1630"/>
                    <a:pt x="1686" y="539"/>
                  </a:cubicBezTo>
                  <a:cubicBezTo>
                    <a:pt x="1612" y="180"/>
                    <a:pt x="127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1128675" y="3788500"/>
              <a:ext cx="46500" cy="108000"/>
            </a:xfrm>
            <a:custGeom>
              <a:avLst/>
              <a:gdLst/>
              <a:ahLst/>
              <a:cxnLst/>
              <a:rect l="l" t="t" r="r" b="b"/>
              <a:pathLst>
                <a:path w="1860" h="4320" extrusionOk="0">
                  <a:moveTo>
                    <a:pt x="921" y="0"/>
                  </a:moveTo>
                  <a:cubicBezTo>
                    <a:pt x="589" y="0"/>
                    <a:pt x="261" y="180"/>
                    <a:pt x="199" y="539"/>
                  </a:cubicBezTo>
                  <a:cubicBezTo>
                    <a:pt x="1" y="1630"/>
                    <a:pt x="25" y="2770"/>
                    <a:pt x="273" y="3836"/>
                  </a:cubicBezTo>
                  <a:cubicBezTo>
                    <a:pt x="373" y="4159"/>
                    <a:pt x="645" y="4320"/>
                    <a:pt x="918" y="4320"/>
                  </a:cubicBezTo>
                  <a:cubicBezTo>
                    <a:pt x="1191" y="4320"/>
                    <a:pt x="1463" y="4159"/>
                    <a:pt x="1562" y="3836"/>
                  </a:cubicBezTo>
                  <a:cubicBezTo>
                    <a:pt x="1835" y="2770"/>
                    <a:pt x="1860" y="1630"/>
                    <a:pt x="1662" y="539"/>
                  </a:cubicBezTo>
                  <a:cubicBezTo>
                    <a:pt x="1587" y="180"/>
                    <a:pt x="1253" y="0"/>
                    <a:pt x="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704775" y="3945400"/>
              <a:ext cx="42800" cy="93025"/>
            </a:xfrm>
            <a:custGeom>
              <a:avLst/>
              <a:gdLst/>
              <a:ahLst/>
              <a:cxnLst/>
              <a:rect l="l" t="t" r="r" b="b"/>
              <a:pathLst>
                <a:path w="1712" h="3721" extrusionOk="0">
                  <a:moveTo>
                    <a:pt x="938" y="0"/>
                  </a:moveTo>
                  <a:cubicBezTo>
                    <a:pt x="568" y="0"/>
                    <a:pt x="153" y="281"/>
                    <a:pt x="125" y="709"/>
                  </a:cubicBezTo>
                  <a:cubicBezTo>
                    <a:pt x="1" y="1576"/>
                    <a:pt x="100" y="2469"/>
                    <a:pt x="348" y="3312"/>
                  </a:cubicBezTo>
                  <a:cubicBezTo>
                    <a:pt x="434" y="3584"/>
                    <a:pt x="676" y="3721"/>
                    <a:pt x="918" y="3721"/>
                  </a:cubicBezTo>
                  <a:cubicBezTo>
                    <a:pt x="1160" y="3721"/>
                    <a:pt x="1401" y="3584"/>
                    <a:pt x="1488" y="3312"/>
                  </a:cubicBezTo>
                  <a:cubicBezTo>
                    <a:pt x="1686" y="2394"/>
                    <a:pt x="1711" y="1428"/>
                    <a:pt x="1513" y="510"/>
                  </a:cubicBezTo>
                  <a:cubicBezTo>
                    <a:pt x="1460" y="153"/>
                    <a:pt x="1211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619250" y="3824550"/>
              <a:ext cx="42800" cy="92875"/>
            </a:xfrm>
            <a:custGeom>
              <a:avLst/>
              <a:gdLst/>
              <a:ahLst/>
              <a:cxnLst/>
              <a:rect l="l" t="t" r="r" b="b"/>
              <a:pathLst>
                <a:path w="1712" h="3715" extrusionOk="0">
                  <a:moveTo>
                    <a:pt x="938" y="0"/>
                  </a:moveTo>
                  <a:cubicBezTo>
                    <a:pt x="568" y="0"/>
                    <a:pt x="153" y="281"/>
                    <a:pt x="125" y="709"/>
                  </a:cubicBezTo>
                  <a:cubicBezTo>
                    <a:pt x="1" y="1576"/>
                    <a:pt x="100" y="2469"/>
                    <a:pt x="348" y="3287"/>
                  </a:cubicBezTo>
                  <a:cubicBezTo>
                    <a:pt x="434" y="3572"/>
                    <a:pt x="676" y="3714"/>
                    <a:pt x="918" y="3714"/>
                  </a:cubicBezTo>
                  <a:cubicBezTo>
                    <a:pt x="1160" y="3714"/>
                    <a:pt x="1401" y="3572"/>
                    <a:pt x="1488" y="3287"/>
                  </a:cubicBezTo>
                  <a:cubicBezTo>
                    <a:pt x="1686" y="2394"/>
                    <a:pt x="1711" y="1428"/>
                    <a:pt x="1513" y="510"/>
                  </a:cubicBezTo>
                  <a:cubicBezTo>
                    <a:pt x="1460" y="153"/>
                    <a:pt x="1211" y="0"/>
                    <a:pt x="9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8108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5" name="Google Shape;515;p28"/>
          <p:cNvGrpSpPr/>
          <p:nvPr/>
        </p:nvGrpSpPr>
        <p:grpSpPr>
          <a:xfrm rot="10669231">
            <a:off x="7325587" y="2780532"/>
            <a:ext cx="2281893" cy="2681492"/>
            <a:chOff x="239950" y="1512100"/>
            <a:chExt cx="1886525" cy="1946500"/>
          </a:xfrm>
        </p:grpSpPr>
        <p:sp>
          <p:nvSpPr>
            <p:cNvPr id="516" name="Google Shape;516;p28"/>
            <p:cNvSpPr/>
            <p:nvPr/>
          </p:nvSpPr>
          <p:spPr>
            <a:xfrm>
              <a:off x="343475" y="1573875"/>
              <a:ext cx="1783000" cy="1884725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290600" y="1538825"/>
              <a:ext cx="1632000" cy="179667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265875" y="1512100"/>
              <a:ext cx="1397050" cy="1576725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239950" y="1529000"/>
              <a:ext cx="1182525" cy="1220250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8"/>
          <p:cNvSpPr/>
          <p:nvPr/>
        </p:nvSpPr>
        <p:spPr>
          <a:xfrm rot="1360877">
            <a:off x="-1042603" y="3887338"/>
            <a:ext cx="5293987" cy="1969389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8"/>
          <p:cNvSpPr/>
          <p:nvPr/>
        </p:nvSpPr>
        <p:spPr>
          <a:xfrm rot="-1800123">
            <a:off x="117007" y="3114868"/>
            <a:ext cx="401856" cy="361551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8108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9"/>
          <p:cNvSpPr/>
          <p:nvPr/>
        </p:nvSpPr>
        <p:spPr>
          <a:xfrm rot="-9387959">
            <a:off x="4975923" y="-501821"/>
            <a:ext cx="5925338" cy="2089794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" name="Google Shape;525;p29"/>
          <p:cNvGrpSpPr/>
          <p:nvPr/>
        </p:nvGrpSpPr>
        <p:grpSpPr>
          <a:xfrm rot="-706009" flipH="1">
            <a:off x="-427950" y="2638260"/>
            <a:ext cx="2637971" cy="3310498"/>
            <a:chOff x="3722300" y="2255100"/>
            <a:chExt cx="2373000" cy="2977975"/>
          </a:xfrm>
        </p:grpSpPr>
        <p:sp>
          <p:nvSpPr>
            <p:cNvPr id="526" name="Google Shape;526;p29"/>
            <p:cNvSpPr/>
            <p:nvPr/>
          </p:nvSpPr>
          <p:spPr>
            <a:xfrm>
              <a:off x="3722300" y="2255100"/>
              <a:ext cx="2373000" cy="2682475"/>
            </a:xfrm>
            <a:custGeom>
              <a:avLst/>
              <a:gdLst/>
              <a:ahLst/>
              <a:cxnLst/>
              <a:rect l="l" t="t" r="r" b="b"/>
              <a:pathLst>
                <a:path w="94920" h="107299" extrusionOk="0">
                  <a:moveTo>
                    <a:pt x="74766" y="1"/>
                  </a:moveTo>
                  <a:lnTo>
                    <a:pt x="74766" y="1"/>
                  </a:lnTo>
                  <a:cubicBezTo>
                    <a:pt x="74939" y="819"/>
                    <a:pt x="69015" y="2256"/>
                    <a:pt x="67230" y="3570"/>
                  </a:cubicBezTo>
                  <a:cubicBezTo>
                    <a:pt x="61429" y="7710"/>
                    <a:pt x="57240" y="13709"/>
                    <a:pt x="55306" y="20551"/>
                  </a:cubicBezTo>
                  <a:cubicBezTo>
                    <a:pt x="52951" y="29153"/>
                    <a:pt x="52158" y="36367"/>
                    <a:pt x="46283" y="43581"/>
                  </a:cubicBezTo>
                  <a:cubicBezTo>
                    <a:pt x="42267" y="48539"/>
                    <a:pt x="38623" y="51042"/>
                    <a:pt x="32599" y="52852"/>
                  </a:cubicBezTo>
                  <a:cubicBezTo>
                    <a:pt x="21146" y="56273"/>
                    <a:pt x="14106" y="61454"/>
                    <a:pt x="8677" y="72312"/>
                  </a:cubicBezTo>
                  <a:cubicBezTo>
                    <a:pt x="5578" y="78534"/>
                    <a:pt x="4884" y="84855"/>
                    <a:pt x="3570" y="91573"/>
                  </a:cubicBezTo>
                  <a:cubicBezTo>
                    <a:pt x="2653" y="96259"/>
                    <a:pt x="0" y="102431"/>
                    <a:pt x="794" y="107116"/>
                  </a:cubicBezTo>
                  <a:cubicBezTo>
                    <a:pt x="3912" y="107243"/>
                    <a:pt x="7033" y="107298"/>
                    <a:pt x="10155" y="107298"/>
                  </a:cubicBezTo>
                  <a:cubicBezTo>
                    <a:pt x="29590" y="107298"/>
                    <a:pt x="49076" y="105176"/>
                    <a:pt x="68469" y="105133"/>
                  </a:cubicBezTo>
                  <a:cubicBezTo>
                    <a:pt x="72956" y="105133"/>
                    <a:pt x="77393" y="105133"/>
                    <a:pt x="81856" y="105530"/>
                  </a:cubicBezTo>
                  <a:cubicBezTo>
                    <a:pt x="83283" y="105658"/>
                    <a:pt x="85475" y="106132"/>
                    <a:pt x="87495" y="106132"/>
                  </a:cubicBezTo>
                  <a:cubicBezTo>
                    <a:pt x="88982" y="106132"/>
                    <a:pt x="90375" y="105875"/>
                    <a:pt x="91300" y="105034"/>
                  </a:cubicBezTo>
                  <a:cubicBezTo>
                    <a:pt x="94920" y="101712"/>
                    <a:pt x="90805" y="91871"/>
                    <a:pt x="90160" y="88301"/>
                  </a:cubicBezTo>
                  <a:cubicBezTo>
                    <a:pt x="87260" y="71940"/>
                    <a:pt x="87185" y="55207"/>
                    <a:pt x="84235" y="38871"/>
                  </a:cubicBezTo>
                  <a:cubicBezTo>
                    <a:pt x="82872" y="31260"/>
                    <a:pt x="80988" y="23799"/>
                    <a:pt x="79699" y="16139"/>
                  </a:cubicBezTo>
                  <a:cubicBezTo>
                    <a:pt x="79352" y="14056"/>
                    <a:pt x="77046" y="2033"/>
                    <a:pt x="74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3829025" y="2744200"/>
              <a:ext cx="1757625" cy="2469425"/>
            </a:xfrm>
            <a:custGeom>
              <a:avLst/>
              <a:gdLst/>
              <a:ahLst/>
              <a:cxnLst/>
              <a:rect l="l" t="t" r="r" b="b"/>
              <a:pathLst>
                <a:path w="70305" h="98777" extrusionOk="0">
                  <a:moveTo>
                    <a:pt x="69206" y="0"/>
                  </a:moveTo>
                  <a:cubicBezTo>
                    <a:pt x="68932" y="0"/>
                    <a:pt x="68665" y="123"/>
                    <a:pt x="68514" y="417"/>
                  </a:cubicBezTo>
                  <a:cubicBezTo>
                    <a:pt x="65117" y="7358"/>
                    <a:pt x="62167" y="14497"/>
                    <a:pt x="57854" y="20992"/>
                  </a:cubicBezTo>
                  <a:cubicBezTo>
                    <a:pt x="55747" y="24190"/>
                    <a:pt x="53293" y="27140"/>
                    <a:pt x="50566" y="29817"/>
                  </a:cubicBezTo>
                  <a:cubicBezTo>
                    <a:pt x="47616" y="32594"/>
                    <a:pt x="44319" y="34949"/>
                    <a:pt x="40749" y="36858"/>
                  </a:cubicBezTo>
                  <a:cubicBezTo>
                    <a:pt x="37080" y="38841"/>
                    <a:pt x="33312" y="40527"/>
                    <a:pt x="29668" y="42559"/>
                  </a:cubicBezTo>
                  <a:cubicBezTo>
                    <a:pt x="26173" y="44493"/>
                    <a:pt x="22950" y="46848"/>
                    <a:pt x="20099" y="49624"/>
                  </a:cubicBezTo>
                  <a:cubicBezTo>
                    <a:pt x="14596" y="54979"/>
                    <a:pt x="10481" y="61697"/>
                    <a:pt x="7581" y="68787"/>
                  </a:cubicBezTo>
                  <a:cubicBezTo>
                    <a:pt x="5697" y="73422"/>
                    <a:pt x="4185" y="78207"/>
                    <a:pt x="3044" y="83090"/>
                  </a:cubicBezTo>
                  <a:cubicBezTo>
                    <a:pt x="1854" y="88147"/>
                    <a:pt x="1061" y="93254"/>
                    <a:pt x="45" y="98361"/>
                  </a:cubicBezTo>
                  <a:cubicBezTo>
                    <a:pt x="0" y="98613"/>
                    <a:pt x="213" y="98777"/>
                    <a:pt x="408" y="98777"/>
                  </a:cubicBezTo>
                  <a:cubicBezTo>
                    <a:pt x="538" y="98777"/>
                    <a:pt x="659" y="98703"/>
                    <a:pt x="689" y="98534"/>
                  </a:cubicBezTo>
                  <a:cubicBezTo>
                    <a:pt x="1631" y="94072"/>
                    <a:pt x="2697" y="89684"/>
                    <a:pt x="3862" y="85272"/>
                  </a:cubicBezTo>
                  <a:cubicBezTo>
                    <a:pt x="4978" y="80859"/>
                    <a:pt x="6316" y="76546"/>
                    <a:pt x="7903" y="72282"/>
                  </a:cubicBezTo>
                  <a:cubicBezTo>
                    <a:pt x="10729" y="64919"/>
                    <a:pt x="14571" y="57830"/>
                    <a:pt x="20025" y="52078"/>
                  </a:cubicBezTo>
                  <a:cubicBezTo>
                    <a:pt x="22802" y="49178"/>
                    <a:pt x="25975" y="46674"/>
                    <a:pt x="29470" y="44642"/>
                  </a:cubicBezTo>
                  <a:cubicBezTo>
                    <a:pt x="33114" y="42510"/>
                    <a:pt x="36956" y="40799"/>
                    <a:pt x="40700" y="38841"/>
                  </a:cubicBezTo>
                  <a:cubicBezTo>
                    <a:pt x="44195" y="36982"/>
                    <a:pt x="47542" y="34874"/>
                    <a:pt x="50541" y="32247"/>
                  </a:cubicBezTo>
                  <a:cubicBezTo>
                    <a:pt x="53318" y="29718"/>
                    <a:pt x="55846" y="26917"/>
                    <a:pt x="58028" y="23843"/>
                  </a:cubicBezTo>
                  <a:cubicBezTo>
                    <a:pt x="60482" y="20348"/>
                    <a:pt x="62688" y="16654"/>
                    <a:pt x="64622" y="12837"/>
                  </a:cubicBezTo>
                  <a:cubicBezTo>
                    <a:pt x="66580" y="8994"/>
                    <a:pt x="68464" y="5053"/>
                    <a:pt x="70075" y="1061"/>
                  </a:cubicBezTo>
                  <a:cubicBezTo>
                    <a:pt x="70305" y="471"/>
                    <a:pt x="69743" y="0"/>
                    <a:pt x="69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4130475" y="2949575"/>
              <a:ext cx="1715525" cy="2283500"/>
            </a:xfrm>
            <a:custGeom>
              <a:avLst/>
              <a:gdLst/>
              <a:ahLst/>
              <a:cxnLst/>
              <a:rect l="l" t="t" r="r" b="b"/>
              <a:pathLst>
                <a:path w="68621" h="91340" extrusionOk="0">
                  <a:moveTo>
                    <a:pt x="67696" y="1"/>
                  </a:moveTo>
                  <a:cubicBezTo>
                    <a:pt x="67366" y="1"/>
                    <a:pt x="67041" y="172"/>
                    <a:pt x="66917" y="556"/>
                  </a:cubicBezTo>
                  <a:cubicBezTo>
                    <a:pt x="66347" y="2341"/>
                    <a:pt x="65950" y="4175"/>
                    <a:pt x="65355" y="5960"/>
                  </a:cubicBezTo>
                  <a:cubicBezTo>
                    <a:pt x="63620" y="11340"/>
                    <a:pt x="60893" y="16372"/>
                    <a:pt x="57348" y="20784"/>
                  </a:cubicBezTo>
                  <a:cubicBezTo>
                    <a:pt x="52440" y="26957"/>
                    <a:pt x="45945" y="31221"/>
                    <a:pt x="39351" y="35385"/>
                  </a:cubicBezTo>
                  <a:cubicBezTo>
                    <a:pt x="32881" y="39451"/>
                    <a:pt x="26683" y="43690"/>
                    <a:pt x="21577" y="49416"/>
                  </a:cubicBezTo>
                  <a:cubicBezTo>
                    <a:pt x="16718" y="54895"/>
                    <a:pt x="12826" y="61092"/>
                    <a:pt x="9578" y="67612"/>
                  </a:cubicBezTo>
                  <a:cubicBezTo>
                    <a:pt x="7719" y="71330"/>
                    <a:pt x="6034" y="75148"/>
                    <a:pt x="4497" y="79015"/>
                  </a:cubicBezTo>
                  <a:cubicBezTo>
                    <a:pt x="2960" y="82882"/>
                    <a:pt x="1621" y="86898"/>
                    <a:pt x="109" y="90815"/>
                  </a:cubicBezTo>
                  <a:cubicBezTo>
                    <a:pt x="0" y="91126"/>
                    <a:pt x="261" y="91339"/>
                    <a:pt x="514" y="91339"/>
                  </a:cubicBezTo>
                  <a:cubicBezTo>
                    <a:pt x="665" y="91339"/>
                    <a:pt x="813" y="91263"/>
                    <a:pt x="877" y="91088"/>
                  </a:cubicBezTo>
                  <a:cubicBezTo>
                    <a:pt x="3579" y="84097"/>
                    <a:pt x="6604" y="77181"/>
                    <a:pt x="9950" y="70463"/>
                  </a:cubicBezTo>
                  <a:cubicBezTo>
                    <a:pt x="13223" y="63918"/>
                    <a:pt x="17040" y="57547"/>
                    <a:pt x="21800" y="51970"/>
                  </a:cubicBezTo>
                  <a:cubicBezTo>
                    <a:pt x="26857" y="46020"/>
                    <a:pt x="33079" y="41632"/>
                    <a:pt x="39648" y="37493"/>
                  </a:cubicBezTo>
                  <a:cubicBezTo>
                    <a:pt x="46143" y="33402"/>
                    <a:pt x="52638" y="29287"/>
                    <a:pt x="57720" y="23412"/>
                  </a:cubicBezTo>
                  <a:cubicBezTo>
                    <a:pt x="60447" y="20264"/>
                    <a:pt x="62777" y="16768"/>
                    <a:pt x="64611" y="13025"/>
                  </a:cubicBezTo>
                  <a:cubicBezTo>
                    <a:pt x="66446" y="9307"/>
                    <a:pt x="68231" y="5043"/>
                    <a:pt x="68578" y="878"/>
                  </a:cubicBezTo>
                  <a:cubicBezTo>
                    <a:pt x="68621" y="331"/>
                    <a:pt x="68153" y="1"/>
                    <a:pt x="67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7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0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8108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30"/>
          <p:cNvSpPr/>
          <p:nvPr/>
        </p:nvSpPr>
        <p:spPr>
          <a:xfrm flipH="1">
            <a:off x="-31500" y="4057189"/>
            <a:ext cx="9201150" cy="1371627"/>
          </a:xfrm>
          <a:custGeom>
            <a:avLst/>
            <a:gdLst/>
            <a:ahLst/>
            <a:cxnLst/>
            <a:rect l="l" t="t" r="r" b="b"/>
            <a:pathLst>
              <a:path w="285750" h="93451" extrusionOk="0">
                <a:moveTo>
                  <a:pt x="133726" y="1"/>
                </a:moveTo>
                <a:cubicBezTo>
                  <a:pt x="132445" y="1"/>
                  <a:pt x="131155" y="109"/>
                  <a:pt x="129860" y="343"/>
                </a:cubicBezTo>
                <a:cubicBezTo>
                  <a:pt x="121392" y="1886"/>
                  <a:pt x="114425" y="7393"/>
                  <a:pt x="107876" y="12607"/>
                </a:cubicBezTo>
                <a:cubicBezTo>
                  <a:pt x="100117" y="18781"/>
                  <a:pt x="92274" y="26623"/>
                  <a:pt x="82054" y="28125"/>
                </a:cubicBezTo>
                <a:cubicBezTo>
                  <a:pt x="80861" y="28299"/>
                  <a:pt x="79677" y="28380"/>
                  <a:pt x="78503" y="28380"/>
                </a:cubicBezTo>
                <a:cubicBezTo>
                  <a:pt x="70683" y="28380"/>
                  <a:pt x="63268" y="24814"/>
                  <a:pt x="56232" y="21659"/>
                </a:cubicBezTo>
                <a:cubicBezTo>
                  <a:pt x="47430" y="17696"/>
                  <a:pt x="38420" y="13775"/>
                  <a:pt x="28784" y="12357"/>
                </a:cubicBezTo>
                <a:cubicBezTo>
                  <a:pt x="26320" y="11990"/>
                  <a:pt x="23818" y="11796"/>
                  <a:pt x="21317" y="11796"/>
                </a:cubicBezTo>
                <a:cubicBezTo>
                  <a:pt x="15561" y="11796"/>
                  <a:pt x="9811" y="12825"/>
                  <a:pt x="4547" y="15152"/>
                </a:cubicBezTo>
                <a:cubicBezTo>
                  <a:pt x="2962" y="15819"/>
                  <a:pt x="1460" y="16612"/>
                  <a:pt x="0" y="17488"/>
                </a:cubicBezTo>
                <a:lnTo>
                  <a:pt x="0" y="93451"/>
                </a:lnTo>
                <a:lnTo>
                  <a:pt x="285750" y="93451"/>
                </a:lnTo>
                <a:lnTo>
                  <a:pt x="285750" y="24329"/>
                </a:lnTo>
                <a:lnTo>
                  <a:pt x="282413" y="21993"/>
                </a:lnTo>
                <a:cubicBezTo>
                  <a:pt x="273945" y="16111"/>
                  <a:pt x="265602" y="8602"/>
                  <a:pt x="255673" y="5265"/>
                </a:cubicBezTo>
                <a:cubicBezTo>
                  <a:pt x="252717" y="4235"/>
                  <a:pt x="249638" y="3645"/>
                  <a:pt x="246538" y="3645"/>
                </a:cubicBezTo>
                <a:cubicBezTo>
                  <a:pt x="244870" y="3645"/>
                  <a:pt x="243196" y="3816"/>
                  <a:pt x="241532" y="4181"/>
                </a:cubicBezTo>
                <a:cubicBezTo>
                  <a:pt x="237193" y="5182"/>
                  <a:pt x="233105" y="6892"/>
                  <a:pt x="229351" y="9228"/>
                </a:cubicBezTo>
                <a:cubicBezTo>
                  <a:pt x="221508" y="13984"/>
                  <a:pt x="214500" y="20324"/>
                  <a:pt x="206032" y="23953"/>
                </a:cubicBezTo>
                <a:cubicBezTo>
                  <a:pt x="201902" y="25789"/>
                  <a:pt x="197480" y="26707"/>
                  <a:pt x="193064" y="26707"/>
                </a:cubicBezTo>
                <a:cubicBezTo>
                  <a:pt x="188647" y="26707"/>
                  <a:pt x="184236" y="25789"/>
                  <a:pt x="180127" y="23953"/>
                </a:cubicBezTo>
                <a:cubicBezTo>
                  <a:pt x="171575" y="20241"/>
                  <a:pt x="164275" y="14234"/>
                  <a:pt x="156599" y="9061"/>
                </a:cubicBezTo>
                <a:cubicBezTo>
                  <a:pt x="149983" y="4578"/>
                  <a:pt x="142051" y="1"/>
                  <a:pt x="1337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0"/>
          <p:cNvSpPr/>
          <p:nvPr/>
        </p:nvSpPr>
        <p:spPr>
          <a:xfrm flipH="1">
            <a:off x="5248108" y="3505201"/>
            <a:ext cx="3924467" cy="1923530"/>
          </a:xfrm>
          <a:custGeom>
            <a:avLst/>
            <a:gdLst/>
            <a:ahLst/>
            <a:cxnLst/>
            <a:rect l="l" t="t" r="r" b="b"/>
            <a:pathLst>
              <a:path w="193538" h="85824" extrusionOk="0">
                <a:moveTo>
                  <a:pt x="167374" y="64047"/>
                </a:moveTo>
                <a:cubicBezTo>
                  <a:pt x="134330" y="60455"/>
                  <a:pt x="101665" y="24235"/>
                  <a:pt x="56258" y="10700"/>
                </a:cubicBezTo>
                <a:cubicBezTo>
                  <a:pt x="20416" y="0"/>
                  <a:pt x="4915" y="9679"/>
                  <a:pt x="0" y="14216"/>
                </a:cubicBezTo>
                <a:lnTo>
                  <a:pt x="0" y="85824"/>
                </a:lnTo>
                <a:lnTo>
                  <a:pt x="193537" y="85824"/>
                </a:lnTo>
                <a:cubicBezTo>
                  <a:pt x="190815" y="76069"/>
                  <a:pt x="183972" y="65861"/>
                  <a:pt x="167374" y="64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30"/>
          <p:cNvGrpSpPr/>
          <p:nvPr/>
        </p:nvGrpSpPr>
        <p:grpSpPr>
          <a:xfrm rot="5562027">
            <a:off x="193047" y="3137403"/>
            <a:ext cx="2192572" cy="2787802"/>
            <a:chOff x="5413186" y="2497462"/>
            <a:chExt cx="2447901" cy="2466965"/>
          </a:xfrm>
        </p:grpSpPr>
        <p:sp>
          <p:nvSpPr>
            <p:cNvPr id="534" name="Google Shape;534;p30"/>
            <p:cNvSpPr/>
            <p:nvPr/>
          </p:nvSpPr>
          <p:spPr>
            <a:xfrm>
              <a:off x="5413186" y="2497462"/>
              <a:ext cx="2447901" cy="2466965"/>
            </a:xfrm>
            <a:custGeom>
              <a:avLst/>
              <a:gdLst/>
              <a:ahLst/>
              <a:cxnLst/>
              <a:rect l="l" t="t" r="r" b="b"/>
              <a:pathLst>
                <a:path w="53547" h="74295" extrusionOk="0">
                  <a:moveTo>
                    <a:pt x="47027" y="0"/>
                  </a:moveTo>
                  <a:lnTo>
                    <a:pt x="47027" y="0"/>
                  </a:lnTo>
                  <a:cubicBezTo>
                    <a:pt x="48340" y="11205"/>
                    <a:pt x="45366" y="20402"/>
                    <a:pt x="35574" y="26822"/>
                  </a:cubicBezTo>
                  <a:cubicBezTo>
                    <a:pt x="27468" y="32152"/>
                    <a:pt x="17502" y="33417"/>
                    <a:pt x="10412" y="40432"/>
                  </a:cubicBezTo>
                  <a:cubicBezTo>
                    <a:pt x="1" y="50744"/>
                    <a:pt x="447" y="60586"/>
                    <a:pt x="372" y="74071"/>
                  </a:cubicBezTo>
                  <a:cubicBezTo>
                    <a:pt x="3785" y="74227"/>
                    <a:pt x="7223" y="74294"/>
                    <a:pt x="10677" y="74294"/>
                  </a:cubicBezTo>
                  <a:cubicBezTo>
                    <a:pt x="24287" y="74294"/>
                    <a:pt x="38138" y="73251"/>
                    <a:pt x="51563" y="72460"/>
                  </a:cubicBezTo>
                  <a:cubicBezTo>
                    <a:pt x="50571" y="58355"/>
                    <a:pt x="51910" y="44026"/>
                    <a:pt x="51861" y="29921"/>
                  </a:cubicBezTo>
                  <a:cubicBezTo>
                    <a:pt x="51836" y="19212"/>
                    <a:pt x="53546" y="8230"/>
                    <a:pt x="47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6883600" y="4018325"/>
              <a:ext cx="132025" cy="54975"/>
            </a:xfrm>
            <a:custGeom>
              <a:avLst/>
              <a:gdLst/>
              <a:ahLst/>
              <a:cxnLst/>
              <a:rect l="l" t="t" r="r" b="b"/>
              <a:pathLst>
                <a:path w="5281" h="2199" extrusionOk="0">
                  <a:moveTo>
                    <a:pt x="1850" y="1"/>
                  </a:moveTo>
                  <a:cubicBezTo>
                    <a:pt x="1587" y="1"/>
                    <a:pt x="1324" y="26"/>
                    <a:pt x="1066" y="72"/>
                  </a:cubicBezTo>
                  <a:cubicBezTo>
                    <a:pt x="0" y="295"/>
                    <a:pt x="174" y="1733"/>
                    <a:pt x="1066" y="2031"/>
                  </a:cubicBezTo>
                  <a:cubicBezTo>
                    <a:pt x="1457" y="2142"/>
                    <a:pt x="1875" y="2198"/>
                    <a:pt x="2300" y="2198"/>
                  </a:cubicBezTo>
                  <a:cubicBezTo>
                    <a:pt x="2442" y="2198"/>
                    <a:pt x="2584" y="2192"/>
                    <a:pt x="2727" y="2179"/>
                  </a:cubicBezTo>
                  <a:cubicBezTo>
                    <a:pt x="3272" y="2179"/>
                    <a:pt x="3818" y="2155"/>
                    <a:pt x="4363" y="2080"/>
                  </a:cubicBezTo>
                  <a:cubicBezTo>
                    <a:pt x="5280" y="1907"/>
                    <a:pt x="5132" y="593"/>
                    <a:pt x="4363" y="345"/>
                  </a:cubicBezTo>
                  <a:cubicBezTo>
                    <a:pt x="3818" y="221"/>
                    <a:pt x="3272" y="122"/>
                    <a:pt x="2727" y="97"/>
                  </a:cubicBezTo>
                  <a:cubicBezTo>
                    <a:pt x="2439" y="32"/>
                    <a:pt x="214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6883600" y="3796925"/>
              <a:ext cx="132025" cy="54500"/>
            </a:xfrm>
            <a:custGeom>
              <a:avLst/>
              <a:gdLst/>
              <a:ahLst/>
              <a:cxnLst/>
              <a:rect l="l" t="t" r="r" b="b"/>
              <a:pathLst>
                <a:path w="5281" h="2180" extrusionOk="0">
                  <a:moveTo>
                    <a:pt x="1836" y="1"/>
                  </a:moveTo>
                  <a:cubicBezTo>
                    <a:pt x="1578" y="1"/>
                    <a:pt x="1319" y="19"/>
                    <a:pt x="1066" y="54"/>
                  </a:cubicBezTo>
                  <a:cubicBezTo>
                    <a:pt x="0" y="277"/>
                    <a:pt x="174" y="1715"/>
                    <a:pt x="1066" y="2037"/>
                  </a:cubicBezTo>
                  <a:cubicBezTo>
                    <a:pt x="1452" y="2129"/>
                    <a:pt x="1866" y="2180"/>
                    <a:pt x="2286" y="2180"/>
                  </a:cubicBezTo>
                  <a:cubicBezTo>
                    <a:pt x="2432" y="2180"/>
                    <a:pt x="2580" y="2174"/>
                    <a:pt x="2727" y="2161"/>
                  </a:cubicBezTo>
                  <a:cubicBezTo>
                    <a:pt x="2856" y="2167"/>
                    <a:pt x="2985" y="2170"/>
                    <a:pt x="3113" y="2170"/>
                  </a:cubicBezTo>
                  <a:cubicBezTo>
                    <a:pt x="3530" y="2170"/>
                    <a:pt x="3947" y="2137"/>
                    <a:pt x="4363" y="2062"/>
                  </a:cubicBezTo>
                  <a:cubicBezTo>
                    <a:pt x="5280" y="1888"/>
                    <a:pt x="5132" y="599"/>
                    <a:pt x="4363" y="351"/>
                  </a:cubicBezTo>
                  <a:cubicBezTo>
                    <a:pt x="3818" y="202"/>
                    <a:pt x="3272" y="128"/>
                    <a:pt x="2727" y="78"/>
                  </a:cubicBezTo>
                  <a:cubicBezTo>
                    <a:pt x="2435" y="25"/>
                    <a:pt x="2135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6385325" y="4018325"/>
              <a:ext cx="131400" cy="54975"/>
            </a:xfrm>
            <a:custGeom>
              <a:avLst/>
              <a:gdLst/>
              <a:ahLst/>
              <a:cxnLst/>
              <a:rect l="l" t="t" r="r" b="b"/>
              <a:pathLst>
                <a:path w="5256" h="2199" extrusionOk="0">
                  <a:moveTo>
                    <a:pt x="1825" y="1"/>
                  </a:moveTo>
                  <a:cubicBezTo>
                    <a:pt x="1562" y="1"/>
                    <a:pt x="1299" y="26"/>
                    <a:pt x="1041" y="72"/>
                  </a:cubicBezTo>
                  <a:cubicBezTo>
                    <a:pt x="0" y="295"/>
                    <a:pt x="149" y="1733"/>
                    <a:pt x="1041" y="2031"/>
                  </a:cubicBezTo>
                  <a:cubicBezTo>
                    <a:pt x="1450" y="2142"/>
                    <a:pt x="1873" y="2198"/>
                    <a:pt x="2289" y="2198"/>
                  </a:cubicBezTo>
                  <a:cubicBezTo>
                    <a:pt x="2428" y="2198"/>
                    <a:pt x="2566" y="2192"/>
                    <a:pt x="2702" y="2179"/>
                  </a:cubicBezTo>
                  <a:cubicBezTo>
                    <a:pt x="3248" y="2179"/>
                    <a:pt x="3818" y="2155"/>
                    <a:pt x="4338" y="2080"/>
                  </a:cubicBezTo>
                  <a:cubicBezTo>
                    <a:pt x="5256" y="1907"/>
                    <a:pt x="5132" y="593"/>
                    <a:pt x="4338" y="345"/>
                  </a:cubicBezTo>
                  <a:cubicBezTo>
                    <a:pt x="3818" y="221"/>
                    <a:pt x="3273" y="122"/>
                    <a:pt x="2702" y="97"/>
                  </a:cubicBezTo>
                  <a:cubicBezTo>
                    <a:pt x="2414" y="32"/>
                    <a:pt x="2120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6638175" y="4103700"/>
              <a:ext cx="132650" cy="55100"/>
            </a:xfrm>
            <a:custGeom>
              <a:avLst/>
              <a:gdLst/>
              <a:ahLst/>
              <a:cxnLst/>
              <a:rect l="l" t="t" r="r" b="b"/>
              <a:pathLst>
                <a:path w="5306" h="2204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301"/>
                    <a:pt x="174" y="1739"/>
                    <a:pt x="1066" y="2037"/>
                  </a:cubicBezTo>
                  <a:cubicBezTo>
                    <a:pt x="1475" y="2148"/>
                    <a:pt x="1884" y="2204"/>
                    <a:pt x="2304" y="2204"/>
                  </a:cubicBezTo>
                  <a:cubicBezTo>
                    <a:pt x="2444" y="2204"/>
                    <a:pt x="2585" y="2198"/>
                    <a:pt x="2727" y="2185"/>
                  </a:cubicBezTo>
                  <a:cubicBezTo>
                    <a:pt x="3273" y="2185"/>
                    <a:pt x="3818" y="2161"/>
                    <a:pt x="4363" y="2086"/>
                  </a:cubicBezTo>
                  <a:cubicBezTo>
                    <a:pt x="5305" y="1913"/>
                    <a:pt x="5157" y="599"/>
                    <a:pt x="4363" y="351"/>
                  </a:cubicBezTo>
                  <a:cubicBezTo>
                    <a:pt x="3818" y="227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6638175" y="3877500"/>
              <a:ext cx="132650" cy="54500"/>
            </a:xfrm>
            <a:custGeom>
              <a:avLst/>
              <a:gdLst/>
              <a:ahLst/>
              <a:cxnLst/>
              <a:rect l="l" t="t" r="r" b="b"/>
              <a:pathLst>
                <a:path w="5306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276"/>
                    <a:pt x="174" y="1714"/>
                    <a:pt x="1066" y="2036"/>
                  </a:cubicBezTo>
                  <a:cubicBezTo>
                    <a:pt x="1471" y="2128"/>
                    <a:pt x="1875" y="2179"/>
                    <a:pt x="2290" y="2179"/>
                  </a:cubicBezTo>
                  <a:cubicBezTo>
                    <a:pt x="2434" y="2179"/>
                    <a:pt x="2580" y="2173"/>
                    <a:pt x="2727" y="2160"/>
                  </a:cubicBezTo>
                  <a:cubicBezTo>
                    <a:pt x="2856" y="2166"/>
                    <a:pt x="2985" y="2169"/>
                    <a:pt x="3114" y="2169"/>
                  </a:cubicBezTo>
                  <a:cubicBezTo>
                    <a:pt x="3530" y="2169"/>
                    <a:pt x="3947" y="2137"/>
                    <a:pt x="4363" y="2061"/>
                  </a:cubicBezTo>
                  <a:cubicBezTo>
                    <a:pt x="5305" y="1888"/>
                    <a:pt x="5157" y="574"/>
                    <a:pt x="4363" y="351"/>
                  </a:cubicBezTo>
                  <a:cubicBezTo>
                    <a:pt x="3818" y="202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6638175" y="4337500"/>
              <a:ext cx="132650" cy="54950"/>
            </a:xfrm>
            <a:custGeom>
              <a:avLst/>
              <a:gdLst/>
              <a:ahLst/>
              <a:cxnLst/>
              <a:rect l="l" t="t" r="r" b="b"/>
              <a:pathLst>
                <a:path w="5306" h="2198" extrusionOk="0">
                  <a:moveTo>
                    <a:pt x="1850" y="0"/>
                  </a:moveTo>
                  <a:cubicBezTo>
                    <a:pt x="1587" y="0"/>
                    <a:pt x="1324" y="25"/>
                    <a:pt x="1066" y="72"/>
                  </a:cubicBezTo>
                  <a:cubicBezTo>
                    <a:pt x="0" y="295"/>
                    <a:pt x="174" y="1733"/>
                    <a:pt x="1066" y="2030"/>
                  </a:cubicBezTo>
                  <a:cubicBezTo>
                    <a:pt x="1475" y="2142"/>
                    <a:pt x="1884" y="2198"/>
                    <a:pt x="2304" y="2198"/>
                  </a:cubicBezTo>
                  <a:cubicBezTo>
                    <a:pt x="2444" y="2198"/>
                    <a:pt x="2585" y="2191"/>
                    <a:pt x="2727" y="2179"/>
                  </a:cubicBezTo>
                  <a:cubicBezTo>
                    <a:pt x="3273" y="2179"/>
                    <a:pt x="3818" y="2154"/>
                    <a:pt x="4363" y="2080"/>
                  </a:cubicBezTo>
                  <a:cubicBezTo>
                    <a:pt x="5305" y="1906"/>
                    <a:pt x="5157" y="593"/>
                    <a:pt x="4363" y="345"/>
                  </a:cubicBezTo>
                  <a:cubicBezTo>
                    <a:pt x="3818" y="221"/>
                    <a:pt x="3273" y="122"/>
                    <a:pt x="2727" y="97"/>
                  </a:cubicBezTo>
                  <a:cubicBezTo>
                    <a:pt x="2439" y="31"/>
                    <a:pt x="2145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68836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1"/>
                  </a:moveTo>
                  <a:cubicBezTo>
                    <a:pt x="1549" y="1"/>
                    <a:pt x="1305" y="21"/>
                    <a:pt x="1066" y="64"/>
                  </a:cubicBezTo>
                  <a:cubicBezTo>
                    <a:pt x="0" y="287"/>
                    <a:pt x="174" y="1725"/>
                    <a:pt x="1066" y="2022"/>
                  </a:cubicBezTo>
                  <a:cubicBezTo>
                    <a:pt x="1457" y="2134"/>
                    <a:pt x="1875" y="2190"/>
                    <a:pt x="2300" y="2190"/>
                  </a:cubicBezTo>
                  <a:cubicBezTo>
                    <a:pt x="2442" y="2190"/>
                    <a:pt x="2584" y="2184"/>
                    <a:pt x="2727" y="2171"/>
                  </a:cubicBezTo>
                  <a:cubicBezTo>
                    <a:pt x="2824" y="2175"/>
                    <a:pt x="2920" y="2178"/>
                    <a:pt x="3017" y="2178"/>
                  </a:cubicBezTo>
                  <a:cubicBezTo>
                    <a:pt x="3466" y="2178"/>
                    <a:pt x="3914" y="2133"/>
                    <a:pt x="4363" y="2072"/>
                  </a:cubicBezTo>
                  <a:cubicBezTo>
                    <a:pt x="5280" y="1898"/>
                    <a:pt x="5132" y="585"/>
                    <a:pt x="4363" y="337"/>
                  </a:cubicBezTo>
                  <a:cubicBezTo>
                    <a:pt x="3818" y="213"/>
                    <a:pt x="3272" y="114"/>
                    <a:pt x="2727" y="89"/>
                  </a:cubicBezTo>
                  <a:cubicBezTo>
                    <a:pt x="2421" y="33"/>
                    <a:pt x="2107" y="1"/>
                    <a:pt x="17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64442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69" y="1"/>
                  </a:moveTo>
                  <a:cubicBezTo>
                    <a:pt x="1524" y="1"/>
                    <a:pt x="1281" y="21"/>
                    <a:pt x="1041" y="64"/>
                  </a:cubicBezTo>
                  <a:cubicBezTo>
                    <a:pt x="0" y="287"/>
                    <a:pt x="149" y="1725"/>
                    <a:pt x="1041" y="2022"/>
                  </a:cubicBezTo>
                  <a:cubicBezTo>
                    <a:pt x="1450" y="2134"/>
                    <a:pt x="1873" y="2190"/>
                    <a:pt x="2289" y="2190"/>
                  </a:cubicBezTo>
                  <a:cubicBezTo>
                    <a:pt x="2428" y="2190"/>
                    <a:pt x="2566" y="2184"/>
                    <a:pt x="2702" y="2171"/>
                  </a:cubicBezTo>
                  <a:cubicBezTo>
                    <a:pt x="2799" y="2175"/>
                    <a:pt x="2896" y="2178"/>
                    <a:pt x="2992" y="2178"/>
                  </a:cubicBezTo>
                  <a:cubicBezTo>
                    <a:pt x="3441" y="2178"/>
                    <a:pt x="3890" y="2133"/>
                    <a:pt x="4338" y="2072"/>
                  </a:cubicBezTo>
                  <a:cubicBezTo>
                    <a:pt x="5281" y="1898"/>
                    <a:pt x="5132" y="585"/>
                    <a:pt x="4338" y="337"/>
                  </a:cubicBezTo>
                  <a:cubicBezTo>
                    <a:pt x="3793" y="213"/>
                    <a:pt x="3248" y="114"/>
                    <a:pt x="2702" y="89"/>
                  </a:cubicBezTo>
                  <a:cubicBezTo>
                    <a:pt x="2396" y="33"/>
                    <a:pt x="2082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6222325" y="42119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82" y="1"/>
                  </a:moveTo>
                  <a:cubicBezTo>
                    <a:pt x="1537" y="1"/>
                    <a:pt x="1292" y="20"/>
                    <a:pt x="1042" y="64"/>
                  </a:cubicBezTo>
                  <a:cubicBezTo>
                    <a:pt x="1" y="287"/>
                    <a:pt x="174" y="1725"/>
                    <a:pt x="1042" y="2022"/>
                  </a:cubicBezTo>
                  <a:cubicBezTo>
                    <a:pt x="1451" y="2134"/>
                    <a:pt x="1874" y="2189"/>
                    <a:pt x="2300" y="2189"/>
                  </a:cubicBezTo>
                  <a:cubicBezTo>
                    <a:pt x="2442" y="2189"/>
                    <a:pt x="2585" y="2183"/>
                    <a:pt x="2727" y="2171"/>
                  </a:cubicBezTo>
                  <a:cubicBezTo>
                    <a:pt x="3273" y="2171"/>
                    <a:pt x="3818" y="2146"/>
                    <a:pt x="4364" y="2072"/>
                  </a:cubicBezTo>
                  <a:cubicBezTo>
                    <a:pt x="5281" y="1898"/>
                    <a:pt x="5132" y="584"/>
                    <a:pt x="4364" y="336"/>
                  </a:cubicBezTo>
                  <a:cubicBezTo>
                    <a:pt x="3818" y="212"/>
                    <a:pt x="3273" y="113"/>
                    <a:pt x="2727" y="88"/>
                  </a:cubicBezTo>
                  <a:cubicBezTo>
                    <a:pt x="2407" y="33"/>
                    <a:pt x="209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6191950" y="4393125"/>
              <a:ext cx="132050" cy="54500"/>
            </a:xfrm>
            <a:custGeom>
              <a:avLst/>
              <a:gdLst/>
              <a:ahLst/>
              <a:cxnLst/>
              <a:rect l="l" t="t" r="r" b="b"/>
              <a:pathLst>
                <a:path w="5282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7" y="53"/>
                  </a:cubicBezTo>
                  <a:cubicBezTo>
                    <a:pt x="1" y="301"/>
                    <a:pt x="174" y="1714"/>
                    <a:pt x="1067" y="2036"/>
                  </a:cubicBezTo>
                  <a:cubicBezTo>
                    <a:pt x="1471" y="2128"/>
                    <a:pt x="1876" y="2179"/>
                    <a:pt x="2290" y="2179"/>
                  </a:cubicBezTo>
                  <a:cubicBezTo>
                    <a:pt x="2435" y="2179"/>
                    <a:pt x="2580" y="2173"/>
                    <a:pt x="2728" y="2160"/>
                  </a:cubicBezTo>
                  <a:cubicBezTo>
                    <a:pt x="2864" y="2167"/>
                    <a:pt x="3000" y="2170"/>
                    <a:pt x="3137" y="2170"/>
                  </a:cubicBezTo>
                  <a:cubicBezTo>
                    <a:pt x="3546" y="2170"/>
                    <a:pt x="3955" y="2142"/>
                    <a:pt x="4364" y="2086"/>
                  </a:cubicBezTo>
                  <a:cubicBezTo>
                    <a:pt x="5281" y="1912"/>
                    <a:pt x="5157" y="599"/>
                    <a:pt x="4364" y="351"/>
                  </a:cubicBezTo>
                  <a:cubicBezTo>
                    <a:pt x="3819" y="202"/>
                    <a:pt x="3273" y="128"/>
                    <a:pt x="2728" y="78"/>
                  </a:cubicBezTo>
                  <a:cubicBezTo>
                    <a:pt x="2436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6444200" y="4423475"/>
              <a:ext cx="132025" cy="54525"/>
            </a:xfrm>
            <a:custGeom>
              <a:avLst/>
              <a:gdLst/>
              <a:ahLst/>
              <a:cxnLst/>
              <a:rect l="l" t="t" r="r" b="b"/>
              <a:pathLst>
                <a:path w="5281" h="2181" extrusionOk="0">
                  <a:moveTo>
                    <a:pt x="1812" y="1"/>
                  </a:moveTo>
                  <a:cubicBezTo>
                    <a:pt x="1553" y="1"/>
                    <a:pt x="1295" y="19"/>
                    <a:pt x="1041" y="54"/>
                  </a:cubicBezTo>
                  <a:cubicBezTo>
                    <a:pt x="0" y="277"/>
                    <a:pt x="149" y="1715"/>
                    <a:pt x="1041" y="2037"/>
                  </a:cubicBezTo>
                  <a:cubicBezTo>
                    <a:pt x="1446" y="2129"/>
                    <a:pt x="1864" y="2180"/>
                    <a:pt x="2276" y="2180"/>
                  </a:cubicBezTo>
                  <a:cubicBezTo>
                    <a:pt x="2419" y="2180"/>
                    <a:pt x="2561" y="2174"/>
                    <a:pt x="2702" y="2161"/>
                  </a:cubicBezTo>
                  <a:cubicBezTo>
                    <a:pt x="2831" y="2167"/>
                    <a:pt x="2960" y="2170"/>
                    <a:pt x="3089" y="2170"/>
                  </a:cubicBezTo>
                  <a:cubicBezTo>
                    <a:pt x="3505" y="2170"/>
                    <a:pt x="3922" y="2138"/>
                    <a:pt x="4338" y="2062"/>
                  </a:cubicBezTo>
                  <a:cubicBezTo>
                    <a:pt x="5281" y="1888"/>
                    <a:pt x="5132" y="599"/>
                    <a:pt x="4338" y="351"/>
                  </a:cubicBezTo>
                  <a:cubicBezTo>
                    <a:pt x="3793" y="203"/>
                    <a:pt x="3248" y="128"/>
                    <a:pt x="2702" y="79"/>
                  </a:cubicBezTo>
                  <a:cubicBezTo>
                    <a:pt x="2410" y="26"/>
                    <a:pt x="2111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6883600" y="44158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0"/>
                  </a:moveTo>
                  <a:cubicBezTo>
                    <a:pt x="1549" y="0"/>
                    <a:pt x="1305" y="20"/>
                    <a:pt x="1066" y="63"/>
                  </a:cubicBezTo>
                  <a:cubicBezTo>
                    <a:pt x="0" y="287"/>
                    <a:pt x="174" y="1724"/>
                    <a:pt x="1066" y="2022"/>
                  </a:cubicBezTo>
                  <a:cubicBezTo>
                    <a:pt x="1457" y="2133"/>
                    <a:pt x="1875" y="2189"/>
                    <a:pt x="2300" y="2189"/>
                  </a:cubicBezTo>
                  <a:cubicBezTo>
                    <a:pt x="2442" y="2189"/>
                    <a:pt x="2584" y="2183"/>
                    <a:pt x="2727" y="2171"/>
                  </a:cubicBezTo>
                  <a:cubicBezTo>
                    <a:pt x="3272" y="2171"/>
                    <a:pt x="3818" y="2146"/>
                    <a:pt x="4363" y="2071"/>
                  </a:cubicBezTo>
                  <a:cubicBezTo>
                    <a:pt x="5280" y="1898"/>
                    <a:pt x="5132" y="584"/>
                    <a:pt x="4363" y="336"/>
                  </a:cubicBezTo>
                  <a:cubicBezTo>
                    <a:pt x="3818" y="212"/>
                    <a:pt x="3272" y="113"/>
                    <a:pt x="2727" y="88"/>
                  </a:cubicBezTo>
                  <a:cubicBezTo>
                    <a:pt x="2421" y="33"/>
                    <a:pt x="21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7" name="Google Shape;547;p30"/>
          <p:cNvSpPr/>
          <p:nvPr/>
        </p:nvSpPr>
        <p:spPr>
          <a:xfrm rot="6501876" flipH="1">
            <a:off x="7104738" y="3885958"/>
            <a:ext cx="401859" cy="361553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  <p:sp>
        <p:nvSpPr>
          <p:cNvPr id="548" name="Google Shape;548;p30"/>
          <p:cNvSpPr/>
          <p:nvPr/>
        </p:nvSpPr>
        <p:spPr>
          <a:xfrm rot="6501876" flipH="1">
            <a:off x="2438" y="2885833"/>
            <a:ext cx="401859" cy="361553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28/12/2020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40264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7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1" name="Google Shape;7661;p28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C4F1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2" name="Google Shape;7662;p28"/>
          <p:cNvGrpSpPr/>
          <p:nvPr/>
        </p:nvGrpSpPr>
        <p:grpSpPr>
          <a:xfrm rot="-8770833">
            <a:off x="205476" y="-797124"/>
            <a:ext cx="2317295" cy="1541397"/>
            <a:chOff x="-1216828" y="3486716"/>
            <a:chExt cx="2734269" cy="1818756"/>
          </a:xfrm>
        </p:grpSpPr>
        <p:sp>
          <p:nvSpPr>
            <p:cNvPr id="7663" name="Google Shape;7663;p28"/>
            <p:cNvSpPr/>
            <p:nvPr/>
          </p:nvSpPr>
          <p:spPr>
            <a:xfrm rot="5400000">
              <a:off x="-759071" y="3028959"/>
              <a:ext cx="1818756" cy="2734269"/>
            </a:xfrm>
            <a:custGeom>
              <a:avLst/>
              <a:gdLst/>
              <a:ahLst/>
              <a:cxnLst/>
              <a:rect l="l" t="t" r="r" b="b"/>
              <a:pathLst>
                <a:path w="31577" h="47472" extrusionOk="0">
                  <a:moveTo>
                    <a:pt x="16134" y="42022"/>
                  </a:moveTo>
                  <a:lnTo>
                    <a:pt x="16148" y="42036"/>
                  </a:lnTo>
                  <a:lnTo>
                    <a:pt x="16134" y="42022"/>
                  </a:lnTo>
                  <a:close/>
                  <a:moveTo>
                    <a:pt x="532" y="0"/>
                  </a:moveTo>
                  <a:cubicBezTo>
                    <a:pt x="0" y="28"/>
                    <a:pt x="42" y="630"/>
                    <a:pt x="196" y="994"/>
                  </a:cubicBezTo>
                  <a:cubicBezTo>
                    <a:pt x="518" y="2001"/>
                    <a:pt x="490" y="2925"/>
                    <a:pt x="672" y="3988"/>
                  </a:cubicBezTo>
                  <a:cubicBezTo>
                    <a:pt x="1371" y="7822"/>
                    <a:pt x="1987" y="11740"/>
                    <a:pt x="2841" y="15533"/>
                  </a:cubicBezTo>
                  <a:cubicBezTo>
                    <a:pt x="4968" y="25216"/>
                    <a:pt x="8466" y="35263"/>
                    <a:pt x="16092" y="41994"/>
                  </a:cubicBezTo>
                  <a:lnTo>
                    <a:pt x="16106" y="41994"/>
                  </a:lnTo>
                  <a:lnTo>
                    <a:pt x="16134" y="42022"/>
                  </a:lnTo>
                  <a:lnTo>
                    <a:pt x="16134" y="42022"/>
                  </a:lnTo>
                  <a:lnTo>
                    <a:pt x="16134" y="42022"/>
                  </a:lnTo>
                  <a:lnTo>
                    <a:pt x="16134" y="42022"/>
                  </a:lnTo>
                  <a:cubicBezTo>
                    <a:pt x="19185" y="44555"/>
                    <a:pt x="22823" y="46290"/>
                    <a:pt x="26713" y="47060"/>
                  </a:cubicBezTo>
                  <a:cubicBezTo>
                    <a:pt x="27010" y="47093"/>
                    <a:pt x="28982" y="47472"/>
                    <a:pt x="30241" y="47472"/>
                  </a:cubicBezTo>
                  <a:cubicBezTo>
                    <a:pt x="31059" y="47472"/>
                    <a:pt x="31576" y="47312"/>
                    <a:pt x="31135" y="46794"/>
                  </a:cubicBezTo>
                  <a:cubicBezTo>
                    <a:pt x="31359" y="32241"/>
                    <a:pt x="25132" y="19199"/>
                    <a:pt x="14427" y="9460"/>
                  </a:cubicBezTo>
                  <a:cubicBezTo>
                    <a:pt x="10313" y="5653"/>
                    <a:pt x="6031" y="1581"/>
                    <a:pt x="532" y="14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8"/>
            <p:cNvSpPr/>
            <p:nvPr/>
          </p:nvSpPr>
          <p:spPr>
            <a:xfrm rot="5400000">
              <a:off x="413877" y="41523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8"/>
            <p:cNvSpPr/>
            <p:nvPr/>
          </p:nvSpPr>
          <p:spPr>
            <a:xfrm rot="5400000">
              <a:off x="-228365" y="402593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8"/>
            <p:cNvSpPr/>
            <p:nvPr/>
          </p:nvSpPr>
          <p:spPr>
            <a:xfrm rot="5400000">
              <a:off x="-565710" y="4165025"/>
              <a:ext cx="45214" cy="38130"/>
            </a:xfrm>
            <a:custGeom>
              <a:avLst/>
              <a:gdLst/>
              <a:ahLst/>
              <a:cxnLst/>
              <a:rect l="l" t="t" r="r" b="b"/>
              <a:pathLst>
                <a:path w="785" h="662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5"/>
                    <a:pt x="168" y="661"/>
                    <a:pt x="340" y="661"/>
                  </a:cubicBezTo>
                  <a:cubicBezTo>
                    <a:pt x="418" y="661"/>
                    <a:pt x="496" y="634"/>
                    <a:pt x="560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8"/>
            <p:cNvSpPr/>
            <p:nvPr/>
          </p:nvSpPr>
          <p:spPr>
            <a:xfrm rot="5400000">
              <a:off x="-373645" y="433069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8"/>
            <p:cNvSpPr/>
            <p:nvPr/>
          </p:nvSpPr>
          <p:spPr>
            <a:xfrm rot="5400000">
              <a:off x="-62816" y="4291523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29"/>
                    <a:pt x="575" y="560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8"/>
            <p:cNvSpPr/>
            <p:nvPr/>
          </p:nvSpPr>
          <p:spPr>
            <a:xfrm rot="5400000">
              <a:off x="-420689" y="457040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8"/>
            <p:cNvSpPr/>
            <p:nvPr/>
          </p:nvSpPr>
          <p:spPr>
            <a:xfrm rot="5400000">
              <a:off x="-109832" y="451884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8"/>
            <p:cNvSpPr/>
            <p:nvPr/>
          </p:nvSpPr>
          <p:spPr>
            <a:xfrm rot="5400000">
              <a:off x="774687" y="3786826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33"/>
                    <a:pt x="164" y="665"/>
                    <a:pt x="334" y="665"/>
                  </a:cubicBezTo>
                  <a:cubicBezTo>
                    <a:pt x="413" y="665"/>
                    <a:pt x="494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8"/>
            <p:cNvSpPr/>
            <p:nvPr/>
          </p:nvSpPr>
          <p:spPr>
            <a:xfrm rot="5400000">
              <a:off x="1012616" y="369975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8"/>
            <p:cNvSpPr/>
            <p:nvPr/>
          </p:nvSpPr>
          <p:spPr>
            <a:xfrm rot="5400000">
              <a:off x="-923280" y="503658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8"/>
            <p:cNvSpPr/>
            <p:nvPr/>
          </p:nvSpPr>
          <p:spPr>
            <a:xfrm rot="5400000">
              <a:off x="-923554" y="480930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1"/>
                    <a:pt x="569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8"/>
            <p:cNvSpPr/>
            <p:nvPr/>
          </p:nvSpPr>
          <p:spPr>
            <a:xfrm rot="5400000">
              <a:off x="-541554" y="4683411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8"/>
            <p:cNvSpPr/>
            <p:nvPr/>
          </p:nvSpPr>
          <p:spPr>
            <a:xfrm rot="5400000">
              <a:off x="-660836" y="435567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8"/>
            <p:cNvSpPr/>
            <p:nvPr/>
          </p:nvSpPr>
          <p:spPr>
            <a:xfrm rot="5400000">
              <a:off x="80765" y="4443845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8"/>
            <p:cNvSpPr/>
            <p:nvPr/>
          </p:nvSpPr>
          <p:spPr>
            <a:xfrm rot="5400000">
              <a:off x="56609" y="4202205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70" y="364"/>
                    <a:pt x="630" y="15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8"/>
            <p:cNvSpPr/>
            <p:nvPr/>
          </p:nvSpPr>
          <p:spPr>
            <a:xfrm rot="5400000">
              <a:off x="199556" y="3774346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8"/>
            <p:cNvSpPr/>
            <p:nvPr/>
          </p:nvSpPr>
          <p:spPr>
            <a:xfrm rot="5400000">
              <a:off x="555065" y="379237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8"/>
            <p:cNvSpPr/>
            <p:nvPr/>
          </p:nvSpPr>
          <p:spPr>
            <a:xfrm rot="5400000">
              <a:off x="822336" y="3636980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8"/>
            <p:cNvSpPr/>
            <p:nvPr/>
          </p:nvSpPr>
          <p:spPr>
            <a:xfrm rot="5400000">
              <a:off x="-38661" y="40139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8"/>
            <p:cNvSpPr/>
            <p:nvPr/>
          </p:nvSpPr>
          <p:spPr>
            <a:xfrm rot="5400000">
              <a:off x="152627" y="411447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4" y="628"/>
                    <a:pt x="561" y="561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8"/>
            <p:cNvSpPr/>
            <p:nvPr/>
          </p:nvSpPr>
          <p:spPr>
            <a:xfrm rot="5400000">
              <a:off x="533936" y="3952060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8"/>
            <p:cNvSpPr/>
            <p:nvPr/>
          </p:nvSpPr>
          <p:spPr>
            <a:xfrm rot="5400000">
              <a:off x="726635" y="4038699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8"/>
            <p:cNvSpPr/>
            <p:nvPr/>
          </p:nvSpPr>
          <p:spPr>
            <a:xfrm rot="5400000">
              <a:off x="678554" y="366188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8"/>
            <p:cNvSpPr/>
            <p:nvPr/>
          </p:nvSpPr>
          <p:spPr>
            <a:xfrm rot="5400000">
              <a:off x="-1066913" y="485155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7" y="660"/>
                    <a:pt x="491" y="629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8"/>
            <p:cNvSpPr/>
            <p:nvPr/>
          </p:nvSpPr>
          <p:spPr>
            <a:xfrm rot="5400000">
              <a:off x="-779780" y="48363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8"/>
            <p:cNvSpPr/>
            <p:nvPr/>
          </p:nvSpPr>
          <p:spPr>
            <a:xfrm rot="5400000">
              <a:off x="-780376" y="448093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8"/>
            <p:cNvSpPr/>
            <p:nvPr/>
          </p:nvSpPr>
          <p:spPr>
            <a:xfrm rot="5400000">
              <a:off x="-958523" y="4683713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0" y="529"/>
                    <a:pt x="161" y="660"/>
                    <a:pt x="332" y="660"/>
                  </a:cubicBezTo>
                  <a:cubicBezTo>
                    <a:pt x="415" y="660"/>
                    <a:pt x="500" y="629"/>
                    <a:pt x="569" y="560"/>
                  </a:cubicBezTo>
                  <a:cubicBezTo>
                    <a:pt x="779" y="350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8"/>
            <p:cNvSpPr/>
            <p:nvPr/>
          </p:nvSpPr>
          <p:spPr>
            <a:xfrm rot="5400000">
              <a:off x="-349316" y="438000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8"/>
            <p:cNvSpPr/>
            <p:nvPr/>
          </p:nvSpPr>
          <p:spPr>
            <a:xfrm rot="5400000">
              <a:off x="-301005" y="417750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8"/>
            <p:cNvSpPr/>
            <p:nvPr/>
          </p:nvSpPr>
          <p:spPr>
            <a:xfrm rot="5400000">
              <a:off x="-492696" y="41902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8"/>
            <p:cNvSpPr/>
            <p:nvPr/>
          </p:nvSpPr>
          <p:spPr>
            <a:xfrm rot="5400000">
              <a:off x="849487" y="3892547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8"/>
            <p:cNvSpPr/>
            <p:nvPr/>
          </p:nvSpPr>
          <p:spPr>
            <a:xfrm rot="5400000">
              <a:off x="271323" y="430838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8"/>
            <p:cNvSpPr/>
            <p:nvPr/>
          </p:nvSpPr>
          <p:spPr>
            <a:xfrm rot="5400000">
              <a:off x="-923707" y="4531524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29"/>
                    <a:pt x="575" y="560"/>
                  </a:cubicBezTo>
                  <a:cubicBezTo>
                    <a:pt x="784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8"/>
            <p:cNvSpPr/>
            <p:nvPr/>
          </p:nvSpPr>
          <p:spPr>
            <a:xfrm rot="5400000">
              <a:off x="128587" y="4278467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8"/>
            <p:cNvSpPr/>
            <p:nvPr/>
          </p:nvSpPr>
          <p:spPr>
            <a:xfrm rot="5400000">
              <a:off x="558120" y="412643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8"/>
            <p:cNvSpPr/>
            <p:nvPr/>
          </p:nvSpPr>
          <p:spPr>
            <a:xfrm rot="5400000">
              <a:off x="1109297" y="36244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8"/>
            <p:cNvSpPr/>
            <p:nvPr/>
          </p:nvSpPr>
          <p:spPr>
            <a:xfrm rot="5400000">
              <a:off x="1324798" y="361225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8"/>
            <p:cNvSpPr/>
            <p:nvPr/>
          </p:nvSpPr>
          <p:spPr>
            <a:xfrm rot="5400000">
              <a:off x="-204324" y="445626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8"/>
            <p:cNvSpPr/>
            <p:nvPr/>
          </p:nvSpPr>
          <p:spPr>
            <a:xfrm rot="5400000">
              <a:off x="-133901" y="4139604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5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8"/>
            <p:cNvSpPr/>
            <p:nvPr/>
          </p:nvSpPr>
          <p:spPr>
            <a:xfrm rot="5400000">
              <a:off x="318550" y="408913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8"/>
            <p:cNvSpPr/>
            <p:nvPr/>
          </p:nvSpPr>
          <p:spPr>
            <a:xfrm rot="5400000">
              <a:off x="342619" y="388853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8"/>
            <p:cNvSpPr/>
            <p:nvPr/>
          </p:nvSpPr>
          <p:spPr>
            <a:xfrm rot="5400000">
              <a:off x="176034" y="390142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8"/>
            <p:cNvSpPr/>
            <p:nvPr/>
          </p:nvSpPr>
          <p:spPr>
            <a:xfrm rot="5400000">
              <a:off x="8413" y="38756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8"/>
            <p:cNvSpPr/>
            <p:nvPr/>
          </p:nvSpPr>
          <p:spPr>
            <a:xfrm rot="5400000">
              <a:off x="-157395" y="3939580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8"/>
            <p:cNvSpPr/>
            <p:nvPr/>
          </p:nvSpPr>
          <p:spPr>
            <a:xfrm rot="5400000">
              <a:off x="-1067314" y="4971748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8"/>
            <p:cNvSpPr/>
            <p:nvPr/>
          </p:nvSpPr>
          <p:spPr>
            <a:xfrm rot="5400000">
              <a:off x="-684560" y="4595505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5"/>
                    <a:pt x="0" y="323"/>
                  </a:cubicBezTo>
                  <a:cubicBezTo>
                    <a:pt x="0" y="530"/>
                    <a:pt x="158" y="661"/>
                    <a:pt x="326" y="661"/>
                  </a:cubicBezTo>
                  <a:cubicBezTo>
                    <a:pt x="407" y="661"/>
                    <a:pt x="491" y="629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8"/>
            <p:cNvSpPr/>
            <p:nvPr/>
          </p:nvSpPr>
          <p:spPr>
            <a:xfrm rot="5400000">
              <a:off x="-589866" y="4493333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lnTo>
                    <a:pt x="15" y="322"/>
                  </a:lnTo>
                  <a:lnTo>
                    <a:pt x="15" y="322"/>
                  </a:lnTo>
                  <a:cubicBezTo>
                    <a:pt x="5" y="532"/>
                    <a:pt x="172" y="670"/>
                    <a:pt x="345" y="670"/>
                  </a:cubicBezTo>
                  <a:cubicBezTo>
                    <a:pt x="426" y="670"/>
                    <a:pt x="508" y="640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8"/>
            <p:cNvSpPr/>
            <p:nvPr/>
          </p:nvSpPr>
          <p:spPr>
            <a:xfrm rot="5400000">
              <a:off x="-468943" y="446848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29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8"/>
            <p:cNvSpPr/>
            <p:nvPr/>
          </p:nvSpPr>
          <p:spPr>
            <a:xfrm rot="5400000">
              <a:off x="-709147" y="4304377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6"/>
                    <a:pt x="169" y="672"/>
                    <a:pt x="343" y="672"/>
                  </a:cubicBezTo>
                  <a:cubicBezTo>
                    <a:pt x="424" y="672"/>
                    <a:pt x="507" y="642"/>
                    <a:pt x="575" y="574"/>
                  </a:cubicBezTo>
                  <a:cubicBezTo>
                    <a:pt x="784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8"/>
            <p:cNvSpPr/>
            <p:nvPr/>
          </p:nvSpPr>
          <p:spPr>
            <a:xfrm rot="5400000">
              <a:off x="-804042" y="465865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8"/>
            <p:cNvSpPr/>
            <p:nvPr/>
          </p:nvSpPr>
          <p:spPr>
            <a:xfrm rot="5400000">
              <a:off x="-1157467" y="5146724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5" name="Google Shape;7715;p28"/>
          <p:cNvGrpSpPr/>
          <p:nvPr/>
        </p:nvGrpSpPr>
        <p:grpSpPr>
          <a:xfrm rot="2700000" flipH="1">
            <a:off x="-229608" y="4252327"/>
            <a:ext cx="3094500" cy="1193407"/>
            <a:chOff x="-1251962" y="4287033"/>
            <a:chExt cx="3651163" cy="1408086"/>
          </a:xfrm>
        </p:grpSpPr>
        <p:sp>
          <p:nvSpPr>
            <p:cNvPr id="7716" name="Google Shape;7716;p28"/>
            <p:cNvSpPr/>
            <p:nvPr/>
          </p:nvSpPr>
          <p:spPr>
            <a:xfrm rot="5400000">
              <a:off x="-878961" y="5282055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1"/>
                    <a:pt x="570" y="574"/>
                  </a:cubicBezTo>
                  <a:cubicBezTo>
                    <a:pt x="780" y="364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8"/>
            <p:cNvSpPr/>
            <p:nvPr/>
          </p:nvSpPr>
          <p:spPr>
            <a:xfrm rot="5400000">
              <a:off x="-130424" y="3165494"/>
              <a:ext cx="1408086" cy="3651163"/>
            </a:xfrm>
            <a:custGeom>
              <a:avLst/>
              <a:gdLst/>
              <a:ahLst/>
              <a:cxnLst/>
              <a:rect l="l" t="t" r="r" b="b"/>
              <a:pathLst>
                <a:path w="24447" h="63391" extrusionOk="0">
                  <a:moveTo>
                    <a:pt x="10160" y="0"/>
                  </a:moveTo>
                  <a:cubicBezTo>
                    <a:pt x="10163" y="0"/>
                    <a:pt x="10166" y="1"/>
                    <a:pt x="10169" y="1"/>
                  </a:cubicBezTo>
                  <a:lnTo>
                    <a:pt x="10169" y="1"/>
                  </a:lnTo>
                  <a:cubicBezTo>
                    <a:pt x="10170" y="1"/>
                    <a:pt x="10172" y="0"/>
                    <a:pt x="10174" y="0"/>
                  </a:cubicBezTo>
                  <a:close/>
                  <a:moveTo>
                    <a:pt x="10169" y="1"/>
                  </a:moveTo>
                  <a:cubicBezTo>
                    <a:pt x="7917" y="225"/>
                    <a:pt x="5638" y="645"/>
                    <a:pt x="3877" y="2155"/>
                  </a:cubicBezTo>
                  <a:cubicBezTo>
                    <a:pt x="2267" y="3988"/>
                    <a:pt x="1092" y="6129"/>
                    <a:pt x="392" y="8452"/>
                  </a:cubicBezTo>
                  <a:cubicBezTo>
                    <a:pt x="1358" y="11307"/>
                    <a:pt x="3121" y="13966"/>
                    <a:pt x="4702" y="16373"/>
                  </a:cubicBezTo>
                  <a:cubicBezTo>
                    <a:pt x="4659" y="16402"/>
                    <a:pt x="4605" y="16415"/>
                    <a:pt x="4541" y="16415"/>
                  </a:cubicBezTo>
                  <a:cubicBezTo>
                    <a:pt x="3618" y="16415"/>
                    <a:pt x="641" y="13591"/>
                    <a:pt x="0" y="13028"/>
                  </a:cubicBezTo>
                  <a:lnTo>
                    <a:pt x="0" y="13028"/>
                  </a:lnTo>
                  <a:cubicBezTo>
                    <a:pt x="294" y="15841"/>
                    <a:pt x="854" y="18611"/>
                    <a:pt x="1694" y="21312"/>
                  </a:cubicBezTo>
                  <a:cubicBezTo>
                    <a:pt x="3331" y="23257"/>
                    <a:pt x="5276" y="25160"/>
                    <a:pt x="7445" y="26490"/>
                  </a:cubicBezTo>
                  <a:cubicBezTo>
                    <a:pt x="9214" y="27354"/>
                    <a:pt x="8153" y="27637"/>
                    <a:pt x="6751" y="27637"/>
                  </a:cubicBezTo>
                  <a:cubicBezTo>
                    <a:pt x="5702" y="27637"/>
                    <a:pt x="4462" y="27479"/>
                    <a:pt x="4072" y="27287"/>
                  </a:cubicBezTo>
                  <a:lnTo>
                    <a:pt x="4072" y="27287"/>
                  </a:lnTo>
                  <a:cubicBezTo>
                    <a:pt x="6451" y="32199"/>
                    <a:pt x="8872" y="37083"/>
                    <a:pt x="11251" y="41994"/>
                  </a:cubicBezTo>
                  <a:cubicBezTo>
                    <a:pt x="13868" y="47871"/>
                    <a:pt x="15547" y="54029"/>
                    <a:pt x="17324" y="60172"/>
                  </a:cubicBezTo>
                  <a:cubicBezTo>
                    <a:pt x="17633" y="61099"/>
                    <a:pt x="18049" y="63391"/>
                    <a:pt x="18683" y="63391"/>
                  </a:cubicBezTo>
                  <a:cubicBezTo>
                    <a:pt x="18938" y="63391"/>
                    <a:pt x="19229" y="63018"/>
                    <a:pt x="19563" y="62033"/>
                  </a:cubicBezTo>
                  <a:cubicBezTo>
                    <a:pt x="20193" y="60382"/>
                    <a:pt x="20109" y="58632"/>
                    <a:pt x="20752" y="56953"/>
                  </a:cubicBezTo>
                  <a:cubicBezTo>
                    <a:pt x="22376" y="49649"/>
                    <a:pt x="23985" y="42204"/>
                    <a:pt x="24167" y="34690"/>
                  </a:cubicBezTo>
                  <a:lnTo>
                    <a:pt x="24167" y="34690"/>
                  </a:lnTo>
                  <a:cubicBezTo>
                    <a:pt x="24003" y="34894"/>
                    <a:pt x="23840" y="35099"/>
                    <a:pt x="23676" y="35303"/>
                  </a:cubicBezTo>
                  <a:lnTo>
                    <a:pt x="23676" y="35303"/>
                  </a:lnTo>
                  <a:cubicBezTo>
                    <a:pt x="23677" y="35300"/>
                    <a:pt x="23677" y="35297"/>
                    <a:pt x="23677" y="35291"/>
                  </a:cubicBezTo>
                  <a:lnTo>
                    <a:pt x="23677" y="35291"/>
                  </a:lnTo>
                  <a:cubicBezTo>
                    <a:pt x="23322" y="35634"/>
                    <a:pt x="22447" y="37217"/>
                    <a:pt x="21830" y="37217"/>
                  </a:cubicBezTo>
                  <a:cubicBezTo>
                    <a:pt x="21717" y="37217"/>
                    <a:pt x="21613" y="37164"/>
                    <a:pt x="21522" y="37041"/>
                  </a:cubicBezTo>
                  <a:cubicBezTo>
                    <a:pt x="22124" y="35319"/>
                    <a:pt x="23145" y="33654"/>
                    <a:pt x="23887" y="31961"/>
                  </a:cubicBezTo>
                  <a:cubicBezTo>
                    <a:pt x="24447" y="29470"/>
                    <a:pt x="23915" y="26518"/>
                    <a:pt x="23971" y="23985"/>
                  </a:cubicBezTo>
                  <a:lnTo>
                    <a:pt x="23971" y="23985"/>
                  </a:lnTo>
                  <a:cubicBezTo>
                    <a:pt x="23641" y="24303"/>
                    <a:pt x="22285" y="26257"/>
                    <a:pt x="21624" y="26257"/>
                  </a:cubicBezTo>
                  <a:cubicBezTo>
                    <a:pt x="21471" y="26257"/>
                    <a:pt x="21356" y="26154"/>
                    <a:pt x="21298" y="25902"/>
                  </a:cubicBezTo>
                  <a:cubicBezTo>
                    <a:pt x="22166" y="23845"/>
                    <a:pt x="23467" y="21676"/>
                    <a:pt x="23593" y="19437"/>
                  </a:cubicBezTo>
                  <a:cubicBezTo>
                    <a:pt x="23089" y="16387"/>
                    <a:pt x="22767" y="13266"/>
                    <a:pt x="21732" y="10341"/>
                  </a:cubicBezTo>
                  <a:cubicBezTo>
                    <a:pt x="21512" y="10870"/>
                    <a:pt x="18931" y="14272"/>
                    <a:pt x="18069" y="14272"/>
                  </a:cubicBezTo>
                  <a:cubicBezTo>
                    <a:pt x="17837" y="14272"/>
                    <a:pt x="17730" y="14024"/>
                    <a:pt x="17828" y="13406"/>
                  </a:cubicBezTo>
                  <a:cubicBezTo>
                    <a:pt x="18695" y="10873"/>
                    <a:pt x="19157" y="8228"/>
                    <a:pt x="19493" y="5570"/>
                  </a:cubicBezTo>
                  <a:cubicBezTo>
                    <a:pt x="17312" y="2731"/>
                    <a:pt x="13859" y="200"/>
                    <a:pt x="10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8"/>
            <p:cNvSpPr/>
            <p:nvPr/>
          </p:nvSpPr>
          <p:spPr>
            <a:xfrm rot="5400000">
              <a:off x="2040262" y="453675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8"/>
            <p:cNvSpPr/>
            <p:nvPr/>
          </p:nvSpPr>
          <p:spPr>
            <a:xfrm rot="5400000">
              <a:off x="-915834" y="5291174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1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8"/>
            <p:cNvSpPr/>
            <p:nvPr/>
          </p:nvSpPr>
          <p:spPr>
            <a:xfrm rot="5400000">
              <a:off x="204028" y="506971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8"/>
            <p:cNvSpPr/>
            <p:nvPr/>
          </p:nvSpPr>
          <p:spPr>
            <a:xfrm rot="5400000">
              <a:off x="743166" y="464076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8"/>
            <p:cNvSpPr/>
            <p:nvPr/>
          </p:nvSpPr>
          <p:spPr>
            <a:xfrm rot="5400000">
              <a:off x="1032779" y="4783904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8"/>
            <p:cNvSpPr/>
            <p:nvPr/>
          </p:nvSpPr>
          <p:spPr>
            <a:xfrm rot="5400000">
              <a:off x="1198264" y="4744628"/>
              <a:ext cx="45214" cy="38130"/>
            </a:xfrm>
            <a:custGeom>
              <a:avLst/>
              <a:gdLst/>
              <a:ahLst/>
              <a:cxnLst/>
              <a:rect l="l" t="t" r="r" b="b"/>
              <a:pathLst>
                <a:path w="785" h="66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1"/>
                  </a:cubicBezTo>
                  <a:cubicBezTo>
                    <a:pt x="785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8"/>
            <p:cNvSpPr/>
            <p:nvPr/>
          </p:nvSpPr>
          <p:spPr>
            <a:xfrm rot="5400000">
              <a:off x="1364614" y="4691819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69" y="560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8"/>
            <p:cNvSpPr/>
            <p:nvPr/>
          </p:nvSpPr>
          <p:spPr>
            <a:xfrm rot="5400000">
              <a:off x="1903283" y="4484528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8"/>
            <p:cNvSpPr/>
            <p:nvPr/>
          </p:nvSpPr>
          <p:spPr>
            <a:xfrm rot="5400000">
              <a:off x="1655754" y="449803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8"/>
            <p:cNvSpPr/>
            <p:nvPr/>
          </p:nvSpPr>
          <p:spPr>
            <a:xfrm rot="5400000">
              <a:off x="1572377" y="465337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8"/>
            <p:cNvSpPr/>
            <p:nvPr/>
          </p:nvSpPr>
          <p:spPr>
            <a:xfrm rot="5400000">
              <a:off x="1697053" y="471839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8"/>
            <p:cNvSpPr/>
            <p:nvPr/>
          </p:nvSpPr>
          <p:spPr>
            <a:xfrm rot="5400000">
              <a:off x="1780372" y="461528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8"/>
                    <a:pt x="575" y="560"/>
                  </a:cubicBezTo>
                  <a:cubicBezTo>
                    <a:pt x="771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8"/>
            <p:cNvSpPr/>
            <p:nvPr/>
          </p:nvSpPr>
          <p:spPr>
            <a:xfrm rot="5400000">
              <a:off x="1821469" y="4913305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6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8"/>
            <p:cNvSpPr/>
            <p:nvPr/>
          </p:nvSpPr>
          <p:spPr>
            <a:xfrm rot="5400000">
              <a:off x="660740" y="482280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8"/>
            <p:cNvSpPr/>
            <p:nvPr/>
          </p:nvSpPr>
          <p:spPr>
            <a:xfrm rot="5400000">
              <a:off x="369801" y="5044262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8"/>
            <p:cNvSpPr/>
            <p:nvPr/>
          </p:nvSpPr>
          <p:spPr>
            <a:xfrm rot="5400000">
              <a:off x="-828491" y="536827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8"/>
            <p:cNvSpPr/>
            <p:nvPr/>
          </p:nvSpPr>
          <p:spPr>
            <a:xfrm rot="5400000">
              <a:off x="-583510" y="521334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8"/>
            <p:cNvSpPr/>
            <p:nvPr/>
          </p:nvSpPr>
          <p:spPr>
            <a:xfrm rot="5400000">
              <a:off x="120969" y="5226761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8"/>
            <p:cNvSpPr/>
            <p:nvPr/>
          </p:nvSpPr>
          <p:spPr>
            <a:xfrm rot="5400000">
              <a:off x="-790611" y="525302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8"/>
            <p:cNvSpPr/>
            <p:nvPr/>
          </p:nvSpPr>
          <p:spPr>
            <a:xfrm rot="5400000">
              <a:off x="-1124145" y="536828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8"/>
            <p:cNvSpPr/>
            <p:nvPr/>
          </p:nvSpPr>
          <p:spPr>
            <a:xfrm rot="5400000">
              <a:off x="-251647" y="5240035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8"/>
            <p:cNvSpPr/>
            <p:nvPr/>
          </p:nvSpPr>
          <p:spPr>
            <a:xfrm rot="5400000">
              <a:off x="619469" y="516079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8"/>
            <p:cNvSpPr/>
            <p:nvPr/>
          </p:nvSpPr>
          <p:spPr>
            <a:xfrm rot="5400000">
              <a:off x="991019" y="503098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8"/>
            <p:cNvSpPr/>
            <p:nvPr/>
          </p:nvSpPr>
          <p:spPr>
            <a:xfrm rot="5400000">
              <a:off x="1240197" y="501733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8"/>
            <p:cNvSpPr/>
            <p:nvPr/>
          </p:nvSpPr>
          <p:spPr>
            <a:xfrm rot="5400000">
              <a:off x="1274080" y="439196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8"/>
            <p:cNvSpPr/>
            <p:nvPr/>
          </p:nvSpPr>
          <p:spPr>
            <a:xfrm rot="5400000">
              <a:off x="1406201" y="486225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8"/>
            <p:cNvSpPr/>
            <p:nvPr/>
          </p:nvSpPr>
          <p:spPr>
            <a:xfrm rot="5400000">
              <a:off x="1531021" y="49401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8"/>
            <p:cNvSpPr/>
            <p:nvPr/>
          </p:nvSpPr>
          <p:spPr>
            <a:xfrm rot="5400000">
              <a:off x="1614109" y="5056845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32"/>
                    <a:pt x="164" y="671"/>
                    <a:pt x="334" y="671"/>
                  </a:cubicBezTo>
                  <a:cubicBezTo>
                    <a:pt x="413" y="671"/>
                    <a:pt x="494" y="641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8"/>
            <p:cNvSpPr/>
            <p:nvPr/>
          </p:nvSpPr>
          <p:spPr>
            <a:xfrm rot="5400000">
              <a:off x="1967797" y="4691757"/>
              <a:ext cx="44926" cy="38187"/>
            </a:xfrm>
            <a:custGeom>
              <a:avLst/>
              <a:gdLst/>
              <a:ahLst/>
              <a:cxnLst/>
              <a:rect l="l" t="t" r="r" b="b"/>
              <a:pathLst>
                <a:path w="780" h="663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lnTo>
                    <a:pt x="10" y="323"/>
                  </a:lnTo>
                  <a:lnTo>
                    <a:pt x="10" y="323"/>
                  </a:lnTo>
                  <a:cubicBezTo>
                    <a:pt x="0" y="526"/>
                    <a:pt x="164" y="662"/>
                    <a:pt x="341" y="662"/>
                  </a:cubicBezTo>
                  <a:cubicBezTo>
                    <a:pt x="419" y="662"/>
                    <a:pt x="500" y="635"/>
                    <a:pt x="569" y="574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8"/>
            <p:cNvSpPr/>
            <p:nvPr/>
          </p:nvSpPr>
          <p:spPr>
            <a:xfrm rot="5400000">
              <a:off x="14325" y="509946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8"/>
            <p:cNvSpPr/>
            <p:nvPr/>
          </p:nvSpPr>
          <p:spPr>
            <a:xfrm rot="5400000">
              <a:off x="1290111" y="44980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0"/>
                  </a:moveTo>
                  <a:cubicBezTo>
                    <a:pt x="141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8"/>
            <p:cNvSpPr/>
            <p:nvPr/>
          </p:nvSpPr>
          <p:spPr>
            <a:xfrm rot="5400000">
              <a:off x="1130233" y="451062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8"/>
            <p:cNvSpPr/>
            <p:nvPr/>
          </p:nvSpPr>
          <p:spPr>
            <a:xfrm rot="5400000">
              <a:off x="-356219" y="516071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3"/>
                    <a:pt x="160" y="660"/>
                    <a:pt x="330" y="660"/>
                  </a:cubicBezTo>
                  <a:cubicBezTo>
                    <a:pt x="414" y="660"/>
                    <a:pt x="500" y="629"/>
                    <a:pt x="569" y="560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8"/>
            <p:cNvSpPr/>
            <p:nvPr/>
          </p:nvSpPr>
          <p:spPr>
            <a:xfrm rot="5400000">
              <a:off x="953621" y="4743950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0"/>
                  </a:cubicBezTo>
                  <a:cubicBezTo>
                    <a:pt x="770" y="365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8"/>
            <p:cNvSpPr/>
            <p:nvPr/>
          </p:nvSpPr>
          <p:spPr>
            <a:xfrm rot="5400000">
              <a:off x="536813" y="4678833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8"/>
            <p:cNvSpPr/>
            <p:nvPr/>
          </p:nvSpPr>
          <p:spPr>
            <a:xfrm rot="5400000">
              <a:off x="411705" y="479645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8"/>
            <p:cNvSpPr/>
            <p:nvPr/>
          </p:nvSpPr>
          <p:spPr>
            <a:xfrm rot="5400000">
              <a:off x="-127893" y="509646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49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8"/>
            <p:cNvSpPr/>
            <p:nvPr/>
          </p:nvSpPr>
          <p:spPr>
            <a:xfrm rot="5400000">
              <a:off x="-500508" y="5148037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8"/>
            <p:cNvSpPr/>
            <p:nvPr/>
          </p:nvSpPr>
          <p:spPr>
            <a:xfrm rot="5400000">
              <a:off x="162268" y="497915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8"/>
            <p:cNvSpPr/>
            <p:nvPr/>
          </p:nvSpPr>
          <p:spPr>
            <a:xfrm rot="5400000">
              <a:off x="701549" y="492709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5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8"/>
            <p:cNvSpPr/>
            <p:nvPr/>
          </p:nvSpPr>
          <p:spPr>
            <a:xfrm rot="5400000">
              <a:off x="784398" y="501751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8"/>
            <p:cNvSpPr/>
            <p:nvPr/>
          </p:nvSpPr>
          <p:spPr>
            <a:xfrm rot="5400000">
              <a:off x="1156994" y="4953214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0" name="Google Shape;7760;p28"/>
          <p:cNvGrpSpPr/>
          <p:nvPr/>
        </p:nvGrpSpPr>
        <p:grpSpPr>
          <a:xfrm rot="-7561493" flipH="1">
            <a:off x="144327" y="-447836"/>
            <a:ext cx="1704864" cy="1975664"/>
            <a:chOff x="1594334" y="-1336269"/>
            <a:chExt cx="2011420" cy="2330913"/>
          </a:xfrm>
        </p:grpSpPr>
        <p:sp>
          <p:nvSpPr>
            <p:cNvPr id="7761" name="Google Shape;7761;p28"/>
            <p:cNvSpPr/>
            <p:nvPr/>
          </p:nvSpPr>
          <p:spPr>
            <a:xfrm rot="5400000">
              <a:off x="1434587" y="-1176522"/>
              <a:ext cx="2330913" cy="2011420"/>
            </a:xfrm>
            <a:custGeom>
              <a:avLst/>
              <a:gdLst/>
              <a:ahLst/>
              <a:cxnLst/>
              <a:rect l="l" t="t" r="r" b="b"/>
              <a:pathLst>
                <a:path w="40469" h="34922" extrusionOk="0">
                  <a:moveTo>
                    <a:pt x="39433" y="0"/>
                  </a:moveTo>
                  <a:lnTo>
                    <a:pt x="39433" y="0"/>
                  </a:lnTo>
                  <a:cubicBezTo>
                    <a:pt x="35305" y="84"/>
                    <a:pt x="31303" y="1610"/>
                    <a:pt x="27483" y="3023"/>
                  </a:cubicBezTo>
                  <a:cubicBezTo>
                    <a:pt x="18737" y="6101"/>
                    <a:pt x="10565" y="11769"/>
                    <a:pt x="5206" y="19423"/>
                  </a:cubicBezTo>
                  <a:cubicBezTo>
                    <a:pt x="3485" y="21928"/>
                    <a:pt x="2086" y="24657"/>
                    <a:pt x="1050" y="27525"/>
                  </a:cubicBezTo>
                  <a:cubicBezTo>
                    <a:pt x="532" y="29316"/>
                    <a:pt x="308" y="31317"/>
                    <a:pt x="70" y="33151"/>
                  </a:cubicBezTo>
                  <a:cubicBezTo>
                    <a:pt x="1" y="33374"/>
                    <a:pt x="15" y="33696"/>
                    <a:pt x="308" y="33710"/>
                  </a:cubicBezTo>
                  <a:cubicBezTo>
                    <a:pt x="812" y="34172"/>
                    <a:pt x="1512" y="34004"/>
                    <a:pt x="2127" y="34270"/>
                  </a:cubicBezTo>
                  <a:cubicBezTo>
                    <a:pt x="2627" y="34491"/>
                    <a:pt x="3136" y="34528"/>
                    <a:pt x="3650" y="34528"/>
                  </a:cubicBezTo>
                  <a:cubicBezTo>
                    <a:pt x="3909" y="34528"/>
                    <a:pt x="4170" y="34518"/>
                    <a:pt x="4431" y="34518"/>
                  </a:cubicBezTo>
                  <a:cubicBezTo>
                    <a:pt x="4768" y="34518"/>
                    <a:pt x="5106" y="34534"/>
                    <a:pt x="5444" y="34606"/>
                  </a:cubicBezTo>
                  <a:cubicBezTo>
                    <a:pt x="6411" y="34782"/>
                    <a:pt x="7359" y="34922"/>
                    <a:pt x="8309" y="34922"/>
                  </a:cubicBezTo>
                  <a:cubicBezTo>
                    <a:pt x="8789" y="34922"/>
                    <a:pt x="9270" y="34886"/>
                    <a:pt x="9754" y="34802"/>
                  </a:cubicBezTo>
                  <a:cubicBezTo>
                    <a:pt x="20990" y="34564"/>
                    <a:pt x="31541" y="27147"/>
                    <a:pt x="35543" y="16624"/>
                  </a:cubicBezTo>
                  <a:cubicBezTo>
                    <a:pt x="37237" y="12692"/>
                    <a:pt x="38482" y="8564"/>
                    <a:pt x="39238" y="4352"/>
                  </a:cubicBezTo>
                  <a:cubicBezTo>
                    <a:pt x="39308" y="3457"/>
                    <a:pt x="40469" y="224"/>
                    <a:pt x="39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8"/>
            <p:cNvSpPr/>
            <p:nvPr/>
          </p:nvSpPr>
          <p:spPr>
            <a:xfrm rot="5400000">
              <a:off x="3367161" y="636430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8"/>
            <p:cNvSpPr/>
            <p:nvPr/>
          </p:nvSpPr>
          <p:spPr>
            <a:xfrm rot="5400000">
              <a:off x="3140264" y="37555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8"/>
            <p:cNvSpPr/>
            <p:nvPr/>
          </p:nvSpPr>
          <p:spPr>
            <a:xfrm rot="5400000">
              <a:off x="3103702" y="6895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8"/>
            <p:cNvSpPr/>
            <p:nvPr/>
          </p:nvSpPr>
          <p:spPr>
            <a:xfrm rot="5400000">
              <a:off x="3194248" y="684652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14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8"/>
            <p:cNvSpPr/>
            <p:nvPr/>
          </p:nvSpPr>
          <p:spPr>
            <a:xfrm rot="5400000">
              <a:off x="3323345" y="737305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6"/>
                    <a:pt x="339" y="666"/>
                  </a:cubicBezTo>
                  <a:cubicBezTo>
                    <a:pt x="420" y="666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8"/>
            <p:cNvSpPr/>
            <p:nvPr/>
          </p:nvSpPr>
          <p:spPr>
            <a:xfrm rot="5400000">
              <a:off x="2247224" y="-74709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8"/>
            <p:cNvSpPr/>
            <p:nvPr/>
          </p:nvSpPr>
          <p:spPr>
            <a:xfrm rot="5400000">
              <a:off x="2302899" y="-92900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8"/>
            <p:cNvSpPr/>
            <p:nvPr/>
          </p:nvSpPr>
          <p:spPr>
            <a:xfrm rot="5400000">
              <a:off x="2514227" y="-553695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8"/>
            <p:cNvSpPr/>
            <p:nvPr/>
          </p:nvSpPr>
          <p:spPr>
            <a:xfrm rot="5400000">
              <a:off x="2846408" y="-615882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8"/>
            <p:cNvSpPr/>
            <p:nvPr/>
          </p:nvSpPr>
          <p:spPr>
            <a:xfrm rot="5400000">
              <a:off x="2727591" y="-754016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0"/>
                  </a:moveTo>
                  <a:cubicBezTo>
                    <a:pt x="154" y="0"/>
                    <a:pt x="15" y="154"/>
                    <a:pt x="1" y="336"/>
                  </a:cubicBezTo>
                  <a:cubicBezTo>
                    <a:pt x="1" y="533"/>
                    <a:pt x="164" y="660"/>
                    <a:pt x="334" y="660"/>
                  </a:cubicBezTo>
                  <a:cubicBezTo>
                    <a:pt x="419" y="660"/>
                    <a:pt x="505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8"/>
            <p:cNvSpPr/>
            <p:nvPr/>
          </p:nvSpPr>
          <p:spPr>
            <a:xfrm rot="5400000">
              <a:off x="2590855" y="-263409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32"/>
                    <a:pt x="163" y="664"/>
                    <a:pt x="334" y="664"/>
                  </a:cubicBezTo>
                  <a:cubicBezTo>
                    <a:pt x="413" y="664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8"/>
            <p:cNvSpPr/>
            <p:nvPr/>
          </p:nvSpPr>
          <p:spPr>
            <a:xfrm rot="5400000">
              <a:off x="2608555" y="-80479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lnTo>
                    <a:pt x="0" y="336"/>
                  </a:ln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8"/>
            <p:cNvSpPr/>
            <p:nvPr/>
          </p:nvSpPr>
          <p:spPr>
            <a:xfrm rot="5400000">
              <a:off x="3293249" y="2680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8"/>
            <p:cNvSpPr/>
            <p:nvPr/>
          </p:nvSpPr>
          <p:spPr>
            <a:xfrm rot="5400000">
              <a:off x="3177481" y="244696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8"/>
            <p:cNvSpPr/>
            <p:nvPr/>
          </p:nvSpPr>
          <p:spPr>
            <a:xfrm rot="5400000">
              <a:off x="3371313" y="33857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8"/>
            <p:cNvSpPr/>
            <p:nvPr/>
          </p:nvSpPr>
          <p:spPr>
            <a:xfrm rot="5400000">
              <a:off x="3254457" y="37930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8"/>
            <p:cNvSpPr/>
            <p:nvPr/>
          </p:nvSpPr>
          <p:spPr>
            <a:xfrm rot="5400000">
              <a:off x="3216337" y="57625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8"/>
            <p:cNvSpPr/>
            <p:nvPr/>
          </p:nvSpPr>
          <p:spPr>
            <a:xfrm rot="5400000">
              <a:off x="3413644" y="70691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8"/>
            <p:cNvSpPr/>
            <p:nvPr/>
          </p:nvSpPr>
          <p:spPr>
            <a:xfrm rot="5400000">
              <a:off x="2983688" y="569551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0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8"/>
            <p:cNvSpPr/>
            <p:nvPr/>
          </p:nvSpPr>
          <p:spPr>
            <a:xfrm rot="5400000">
              <a:off x="1983486" y="-967310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5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8"/>
            <p:cNvSpPr/>
            <p:nvPr/>
          </p:nvSpPr>
          <p:spPr>
            <a:xfrm rot="5400000">
              <a:off x="2377424" y="-101703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8"/>
            <p:cNvSpPr/>
            <p:nvPr/>
          </p:nvSpPr>
          <p:spPr>
            <a:xfrm rot="5400000">
              <a:off x="1955183" y="-1072882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8"/>
            <p:cNvSpPr/>
            <p:nvPr/>
          </p:nvSpPr>
          <p:spPr>
            <a:xfrm rot="5400000">
              <a:off x="2090468" y="-119027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2"/>
                    <a:pt x="561" y="574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8"/>
            <p:cNvSpPr/>
            <p:nvPr/>
          </p:nvSpPr>
          <p:spPr>
            <a:xfrm rot="5400000">
              <a:off x="2012040" y="-116010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2"/>
                    <a:pt x="570" y="574"/>
                  </a:cubicBezTo>
                  <a:cubicBezTo>
                    <a:pt x="780" y="364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8"/>
            <p:cNvSpPr/>
            <p:nvPr/>
          </p:nvSpPr>
          <p:spPr>
            <a:xfrm rot="5400000">
              <a:off x="1895351" y="-117193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8"/>
            <p:cNvSpPr/>
            <p:nvPr/>
          </p:nvSpPr>
          <p:spPr>
            <a:xfrm rot="5400000">
              <a:off x="2269190" y="-1039285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5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8"/>
            <p:cNvSpPr/>
            <p:nvPr/>
          </p:nvSpPr>
          <p:spPr>
            <a:xfrm rot="5400000">
              <a:off x="1777520" y="-109589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8"/>
            <p:cNvSpPr/>
            <p:nvPr/>
          </p:nvSpPr>
          <p:spPr>
            <a:xfrm rot="5400000">
              <a:off x="1821868" y="-9348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8"/>
            <p:cNvSpPr/>
            <p:nvPr/>
          </p:nvSpPr>
          <p:spPr>
            <a:xfrm rot="5400000">
              <a:off x="2191649" y="-67516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8"/>
            <p:cNvSpPr/>
            <p:nvPr/>
          </p:nvSpPr>
          <p:spPr>
            <a:xfrm rot="5400000">
              <a:off x="2467354" y="-949701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8"/>
            <p:cNvSpPr/>
            <p:nvPr/>
          </p:nvSpPr>
          <p:spPr>
            <a:xfrm rot="5400000">
              <a:off x="2072809" y="-865583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8"/>
            <p:cNvSpPr/>
            <p:nvPr/>
          </p:nvSpPr>
          <p:spPr>
            <a:xfrm rot="5400000">
              <a:off x="2345777" y="-773742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8"/>
            <p:cNvSpPr/>
            <p:nvPr/>
          </p:nvSpPr>
          <p:spPr>
            <a:xfrm rot="5400000">
              <a:off x="2423978" y="-70076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8"/>
            <p:cNvSpPr/>
            <p:nvPr/>
          </p:nvSpPr>
          <p:spPr>
            <a:xfrm rot="5400000">
              <a:off x="2395590" y="-85358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8"/>
            <p:cNvSpPr/>
            <p:nvPr/>
          </p:nvSpPr>
          <p:spPr>
            <a:xfrm rot="5400000">
              <a:off x="2536999" y="-89083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8"/>
            <p:cNvSpPr/>
            <p:nvPr/>
          </p:nvSpPr>
          <p:spPr>
            <a:xfrm rot="5400000">
              <a:off x="2906944" y="-53019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8"/>
            <p:cNvSpPr/>
            <p:nvPr/>
          </p:nvSpPr>
          <p:spPr>
            <a:xfrm rot="5400000">
              <a:off x="2701620" y="-27784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8"/>
            <p:cNvSpPr/>
            <p:nvPr/>
          </p:nvSpPr>
          <p:spPr>
            <a:xfrm rot="5400000">
              <a:off x="2771310" y="-25726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15" y="155"/>
                    <a:pt x="1" y="337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8"/>
            <p:cNvSpPr/>
            <p:nvPr/>
          </p:nvSpPr>
          <p:spPr>
            <a:xfrm rot="5400000">
              <a:off x="2655995" y="-68685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8"/>
            <p:cNvSpPr/>
            <p:nvPr/>
          </p:nvSpPr>
          <p:spPr>
            <a:xfrm rot="5400000">
              <a:off x="2520070" y="-78696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8"/>
            <p:cNvSpPr/>
            <p:nvPr/>
          </p:nvSpPr>
          <p:spPr>
            <a:xfrm rot="5400000">
              <a:off x="2809435" y="-675567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8"/>
            <p:cNvSpPr/>
            <p:nvPr/>
          </p:nvSpPr>
          <p:spPr>
            <a:xfrm rot="5400000">
              <a:off x="2861565" y="-250009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8"/>
            <p:cNvSpPr/>
            <p:nvPr/>
          </p:nvSpPr>
          <p:spPr>
            <a:xfrm rot="5400000">
              <a:off x="2690117" y="-36929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8"/>
            <p:cNvSpPr/>
            <p:nvPr/>
          </p:nvSpPr>
          <p:spPr>
            <a:xfrm rot="5400000">
              <a:off x="2582532" y="-42489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8"/>
            <p:cNvSpPr/>
            <p:nvPr/>
          </p:nvSpPr>
          <p:spPr>
            <a:xfrm rot="5400000">
              <a:off x="2423944" y="-5634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8"/>
            <p:cNvSpPr/>
            <p:nvPr/>
          </p:nvSpPr>
          <p:spPr>
            <a:xfrm rot="5400000">
              <a:off x="1707233" y="-128011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8"/>
            <p:cNvSpPr/>
            <p:nvPr/>
          </p:nvSpPr>
          <p:spPr>
            <a:xfrm rot="5400000">
              <a:off x="1955501" y="-1261540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1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8"/>
            <p:cNvSpPr/>
            <p:nvPr/>
          </p:nvSpPr>
          <p:spPr>
            <a:xfrm rot="5400000">
              <a:off x="1777234" y="-1216856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8"/>
            <p:cNvSpPr/>
            <p:nvPr/>
          </p:nvSpPr>
          <p:spPr>
            <a:xfrm rot="5400000">
              <a:off x="2157375" y="-109592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0"/>
                  </a:moveTo>
                  <a:cubicBezTo>
                    <a:pt x="141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8"/>
            <p:cNvSpPr/>
            <p:nvPr/>
          </p:nvSpPr>
          <p:spPr>
            <a:xfrm rot="5400000">
              <a:off x="2090060" y="-1039179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7" y="627"/>
                    <a:pt x="575" y="560"/>
                  </a:cubicBezTo>
                  <a:cubicBezTo>
                    <a:pt x="784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8"/>
            <p:cNvSpPr/>
            <p:nvPr/>
          </p:nvSpPr>
          <p:spPr>
            <a:xfrm rot="5400000">
              <a:off x="2240036" y="-111892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8"/>
            <p:cNvSpPr/>
            <p:nvPr/>
          </p:nvSpPr>
          <p:spPr>
            <a:xfrm rot="5400000">
              <a:off x="2338750" y="-637202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0"/>
                    <a:pt x="334" y="660"/>
                  </a:cubicBezTo>
                  <a:cubicBezTo>
                    <a:pt x="418" y="660"/>
                    <a:pt x="504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8"/>
            <p:cNvSpPr/>
            <p:nvPr/>
          </p:nvSpPr>
          <p:spPr>
            <a:xfrm rot="5400000">
              <a:off x="2386869" y="-42347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8"/>
            <p:cNvSpPr/>
            <p:nvPr/>
          </p:nvSpPr>
          <p:spPr>
            <a:xfrm rot="5400000">
              <a:off x="2234525" y="-847035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8"/>
            <p:cNvSpPr/>
            <p:nvPr/>
          </p:nvSpPr>
          <p:spPr>
            <a:xfrm rot="5400000">
              <a:off x="2687734" y="-60839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8"/>
            <p:cNvSpPr/>
            <p:nvPr/>
          </p:nvSpPr>
          <p:spPr>
            <a:xfrm rot="5400000">
              <a:off x="2769551" y="-54237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8"/>
            <p:cNvSpPr/>
            <p:nvPr/>
          </p:nvSpPr>
          <p:spPr>
            <a:xfrm rot="5400000">
              <a:off x="2659542" y="-20626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8"/>
            <p:cNvSpPr/>
            <p:nvPr/>
          </p:nvSpPr>
          <p:spPr>
            <a:xfrm rot="5400000">
              <a:off x="2890066" y="-325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66"/>
                    <a:pt x="333" y="666"/>
                  </a:cubicBezTo>
                  <a:cubicBezTo>
                    <a:pt x="412" y="666"/>
                    <a:pt x="494" y="637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8"/>
            <p:cNvSpPr/>
            <p:nvPr/>
          </p:nvSpPr>
          <p:spPr>
            <a:xfrm rot="5400000">
              <a:off x="2740799" y="-1268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8"/>
            <p:cNvSpPr/>
            <p:nvPr/>
          </p:nvSpPr>
          <p:spPr>
            <a:xfrm rot="5400000">
              <a:off x="2761864" y="-3701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8"/>
            <p:cNvSpPr/>
            <p:nvPr/>
          </p:nvSpPr>
          <p:spPr>
            <a:xfrm rot="5400000">
              <a:off x="2615192" y="-101493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8"/>
            <p:cNvSpPr/>
            <p:nvPr/>
          </p:nvSpPr>
          <p:spPr>
            <a:xfrm rot="5400000">
              <a:off x="3338960" y="45867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8"/>
            <p:cNvSpPr/>
            <p:nvPr/>
          </p:nvSpPr>
          <p:spPr>
            <a:xfrm rot="5400000">
              <a:off x="3514344" y="80152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8"/>
            <p:cNvSpPr/>
            <p:nvPr/>
          </p:nvSpPr>
          <p:spPr>
            <a:xfrm rot="5400000">
              <a:off x="3448568" y="536481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1"/>
                  </a:moveTo>
                  <a:cubicBezTo>
                    <a:pt x="154" y="1"/>
                    <a:pt x="15" y="155"/>
                    <a:pt x="1" y="337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8"/>
            <p:cNvSpPr/>
            <p:nvPr/>
          </p:nvSpPr>
          <p:spPr>
            <a:xfrm rot="5400000">
              <a:off x="2984702" y="-21083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8"/>
            <p:cNvSpPr/>
            <p:nvPr/>
          </p:nvSpPr>
          <p:spPr>
            <a:xfrm rot="5400000">
              <a:off x="3059813" y="-13232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8"/>
            <p:cNvSpPr/>
            <p:nvPr/>
          </p:nvSpPr>
          <p:spPr>
            <a:xfrm rot="5400000">
              <a:off x="3200209" y="-6854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29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8"/>
            <p:cNvSpPr/>
            <p:nvPr/>
          </p:nvSpPr>
          <p:spPr>
            <a:xfrm rot="5400000">
              <a:off x="3116232" y="3363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8"/>
            <p:cNvSpPr/>
            <p:nvPr/>
          </p:nvSpPr>
          <p:spPr>
            <a:xfrm rot="5400000">
              <a:off x="3120149" y="11731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cubicBezTo>
                    <a:pt x="10" y="522"/>
                    <a:pt x="175" y="657"/>
                    <a:pt x="345" y="657"/>
                  </a:cubicBezTo>
                  <a:cubicBezTo>
                    <a:pt x="425" y="657"/>
                    <a:pt x="507" y="628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8"/>
            <p:cNvSpPr/>
            <p:nvPr/>
          </p:nvSpPr>
          <p:spPr>
            <a:xfrm rot="5400000">
              <a:off x="3245452" y="6614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8"/>
            <p:cNvSpPr/>
            <p:nvPr/>
          </p:nvSpPr>
          <p:spPr>
            <a:xfrm rot="5400000">
              <a:off x="3269624" y="15765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8"/>
            <p:cNvSpPr/>
            <p:nvPr/>
          </p:nvSpPr>
          <p:spPr>
            <a:xfrm rot="5400000">
              <a:off x="3067553" y="300073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8"/>
            <p:cNvSpPr/>
            <p:nvPr/>
          </p:nvSpPr>
          <p:spPr>
            <a:xfrm rot="5400000">
              <a:off x="2967516" y="10239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8"/>
            <p:cNvSpPr/>
            <p:nvPr/>
          </p:nvSpPr>
          <p:spPr>
            <a:xfrm rot="5400000">
              <a:off x="2849614" y="-13299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8"/>
            <p:cNvSpPr/>
            <p:nvPr/>
          </p:nvSpPr>
          <p:spPr>
            <a:xfrm rot="5400000">
              <a:off x="2914814" y="-117851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8"/>
            <p:cNvSpPr/>
            <p:nvPr/>
          </p:nvSpPr>
          <p:spPr>
            <a:xfrm rot="5400000">
              <a:off x="3069774" y="-267892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8"/>
            <p:cNvSpPr/>
            <p:nvPr/>
          </p:nvSpPr>
          <p:spPr>
            <a:xfrm rot="5400000">
              <a:off x="3039060" y="-3408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8"/>
            <p:cNvSpPr/>
            <p:nvPr/>
          </p:nvSpPr>
          <p:spPr>
            <a:xfrm rot="5400000">
              <a:off x="2851752" y="-432965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8"/>
            <p:cNvSpPr/>
            <p:nvPr/>
          </p:nvSpPr>
          <p:spPr>
            <a:xfrm rot="5400000">
              <a:off x="2548321" y="-66419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8"/>
            <p:cNvSpPr/>
            <p:nvPr/>
          </p:nvSpPr>
          <p:spPr>
            <a:xfrm rot="5400000">
              <a:off x="3018282" y="-2989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8"/>
            <p:cNvSpPr/>
            <p:nvPr/>
          </p:nvSpPr>
          <p:spPr>
            <a:xfrm rot="5400000">
              <a:off x="3087507" y="604955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8"/>
            <p:cNvSpPr/>
            <p:nvPr/>
          </p:nvSpPr>
          <p:spPr>
            <a:xfrm rot="5400000">
              <a:off x="3223332" y="79367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8"/>
            <p:cNvSpPr/>
            <p:nvPr/>
          </p:nvSpPr>
          <p:spPr>
            <a:xfrm rot="5400000">
              <a:off x="2965956" y="30631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33"/>
                    <a:pt x="164" y="665"/>
                    <a:pt x="334" y="665"/>
                  </a:cubicBezTo>
                  <a:cubicBezTo>
                    <a:pt x="413" y="665"/>
                    <a:pt x="494" y="636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8"/>
            <p:cNvSpPr/>
            <p:nvPr/>
          </p:nvSpPr>
          <p:spPr>
            <a:xfrm rot="5400000">
              <a:off x="2997610" y="20437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8"/>
            <p:cNvSpPr/>
            <p:nvPr/>
          </p:nvSpPr>
          <p:spPr>
            <a:xfrm rot="5400000">
              <a:off x="3006094" y="4413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8"/>
            <p:cNvSpPr/>
            <p:nvPr/>
          </p:nvSpPr>
          <p:spPr>
            <a:xfrm rot="5400000">
              <a:off x="3166984" y="46464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4"/>
                  </a:cubicBezTo>
                  <a:cubicBezTo>
                    <a:pt x="770" y="365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8"/>
            <p:cNvSpPr/>
            <p:nvPr/>
          </p:nvSpPr>
          <p:spPr>
            <a:xfrm rot="5400000">
              <a:off x="3394586" y="843613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8"/>
            <p:cNvSpPr/>
            <p:nvPr/>
          </p:nvSpPr>
          <p:spPr>
            <a:xfrm rot="5400000">
              <a:off x="2904583" y="20136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8"/>
            <p:cNvSpPr/>
            <p:nvPr/>
          </p:nvSpPr>
          <p:spPr>
            <a:xfrm rot="5400000">
              <a:off x="2851710" y="8926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8"/>
            <p:cNvSpPr/>
            <p:nvPr/>
          </p:nvSpPr>
          <p:spPr>
            <a:xfrm rot="5400000">
              <a:off x="2646358" y="-49054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8"/>
            <p:cNvSpPr/>
            <p:nvPr/>
          </p:nvSpPr>
          <p:spPr>
            <a:xfrm rot="5400000">
              <a:off x="2174712" y="-96763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1"/>
                    <a:pt x="561" y="574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8"/>
            <p:cNvSpPr/>
            <p:nvPr/>
          </p:nvSpPr>
          <p:spPr>
            <a:xfrm rot="5400000">
              <a:off x="2823885" y="-34125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8"/>
            <p:cNvSpPr/>
            <p:nvPr/>
          </p:nvSpPr>
          <p:spPr>
            <a:xfrm rot="5400000">
              <a:off x="2951324" y="-29357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8"/>
            <p:cNvSpPr/>
            <p:nvPr/>
          </p:nvSpPr>
          <p:spPr>
            <a:xfrm rot="5400000">
              <a:off x="3103739" y="-6304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8"/>
            <p:cNvSpPr/>
            <p:nvPr/>
          </p:nvSpPr>
          <p:spPr>
            <a:xfrm rot="5400000">
              <a:off x="2522684" y="-37003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8"/>
            <p:cNvSpPr/>
            <p:nvPr/>
          </p:nvSpPr>
          <p:spPr>
            <a:xfrm rot="5400000">
              <a:off x="3142842" y="-22106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8"/>
            <p:cNvSpPr/>
            <p:nvPr/>
          </p:nvSpPr>
          <p:spPr>
            <a:xfrm rot="5400000">
              <a:off x="2981073" y="-424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9" name="Google Shape;7859;p28"/>
          <p:cNvGrpSpPr/>
          <p:nvPr/>
        </p:nvGrpSpPr>
        <p:grpSpPr>
          <a:xfrm>
            <a:off x="-836232" y="335968"/>
            <a:ext cx="2606969" cy="1539820"/>
            <a:chOff x="-402457" y="-822038"/>
            <a:chExt cx="3075707" cy="1816683"/>
          </a:xfrm>
        </p:grpSpPr>
        <p:sp>
          <p:nvSpPr>
            <p:cNvPr id="7860" name="Google Shape;7860;p28"/>
            <p:cNvSpPr/>
            <p:nvPr/>
          </p:nvSpPr>
          <p:spPr>
            <a:xfrm rot="5400000">
              <a:off x="1374772" y="718177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8"/>
            <p:cNvSpPr/>
            <p:nvPr/>
          </p:nvSpPr>
          <p:spPr>
            <a:xfrm rot="5400000">
              <a:off x="227055" y="-1451550"/>
              <a:ext cx="1816683" cy="3075707"/>
            </a:xfrm>
            <a:custGeom>
              <a:avLst/>
              <a:gdLst/>
              <a:ahLst/>
              <a:cxnLst/>
              <a:rect l="l" t="t" r="r" b="b"/>
              <a:pathLst>
                <a:path w="31541" h="53400" extrusionOk="0">
                  <a:moveTo>
                    <a:pt x="28043" y="21312"/>
                  </a:moveTo>
                  <a:lnTo>
                    <a:pt x="28015" y="21326"/>
                  </a:lnTo>
                  <a:lnTo>
                    <a:pt x="28015" y="21312"/>
                  </a:lnTo>
                  <a:close/>
                  <a:moveTo>
                    <a:pt x="23761" y="1"/>
                  </a:moveTo>
                  <a:cubicBezTo>
                    <a:pt x="23579" y="15"/>
                    <a:pt x="23397" y="43"/>
                    <a:pt x="23215" y="99"/>
                  </a:cubicBezTo>
                  <a:cubicBezTo>
                    <a:pt x="23061" y="127"/>
                    <a:pt x="22921" y="169"/>
                    <a:pt x="22781" y="224"/>
                  </a:cubicBezTo>
                  <a:cubicBezTo>
                    <a:pt x="22473" y="350"/>
                    <a:pt x="22194" y="532"/>
                    <a:pt x="21956" y="770"/>
                  </a:cubicBezTo>
                  <a:cubicBezTo>
                    <a:pt x="21704" y="994"/>
                    <a:pt x="21466" y="1232"/>
                    <a:pt x="21242" y="1498"/>
                  </a:cubicBezTo>
                  <a:cubicBezTo>
                    <a:pt x="21032" y="1750"/>
                    <a:pt x="20836" y="2016"/>
                    <a:pt x="20668" y="2296"/>
                  </a:cubicBezTo>
                  <a:cubicBezTo>
                    <a:pt x="20514" y="2561"/>
                    <a:pt x="20388" y="2841"/>
                    <a:pt x="20262" y="3121"/>
                  </a:cubicBezTo>
                  <a:cubicBezTo>
                    <a:pt x="20137" y="3415"/>
                    <a:pt x="20011" y="3709"/>
                    <a:pt x="19871" y="4003"/>
                  </a:cubicBezTo>
                  <a:cubicBezTo>
                    <a:pt x="19745" y="4283"/>
                    <a:pt x="19591" y="4590"/>
                    <a:pt x="19451" y="4884"/>
                  </a:cubicBezTo>
                  <a:cubicBezTo>
                    <a:pt x="19325" y="5178"/>
                    <a:pt x="19199" y="5472"/>
                    <a:pt x="19087" y="5766"/>
                  </a:cubicBezTo>
                  <a:cubicBezTo>
                    <a:pt x="18961" y="6074"/>
                    <a:pt x="18835" y="6340"/>
                    <a:pt x="18723" y="6619"/>
                  </a:cubicBezTo>
                  <a:cubicBezTo>
                    <a:pt x="18653" y="6801"/>
                    <a:pt x="18597" y="6969"/>
                    <a:pt x="18527" y="7151"/>
                  </a:cubicBezTo>
                  <a:cubicBezTo>
                    <a:pt x="18303" y="7669"/>
                    <a:pt x="18093" y="8201"/>
                    <a:pt x="17912" y="8732"/>
                  </a:cubicBezTo>
                  <a:cubicBezTo>
                    <a:pt x="17870" y="8816"/>
                    <a:pt x="17828" y="8900"/>
                    <a:pt x="17800" y="8998"/>
                  </a:cubicBezTo>
                  <a:cubicBezTo>
                    <a:pt x="17744" y="9124"/>
                    <a:pt x="17674" y="9250"/>
                    <a:pt x="17618" y="9390"/>
                  </a:cubicBezTo>
                  <a:cubicBezTo>
                    <a:pt x="17492" y="9698"/>
                    <a:pt x="17366" y="10020"/>
                    <a:pt x="17240" y="10342"/>
                  </a:cubicBezTo>
                  <a:cubicBezTo>
                    <a:pt x="17212" y="10398"/>
                    <a:pt x="17156" y="10440"/>
                    <a:pt x="17114" y="10496"/>
                  </a:cubicBezTo>
                  <a:cubicBezTo>
                    <a:pt x="17114" y="10300"/>
                    <a:pt x="17100" y="10104"/>
                    <a:pt x="17100" y="9908"/>
                  </a:cubicBezTo>
                  <a:cubicBezTo>
                    <a:pt x="17100" y="9712"/>
                    <a:pt x="17100" y="9558"/>
                    <a:pt x="17100" y="9404"/>
                  </a:cubicBezTo>
                  <a:cubicBezTo>
                    <a:pt x="17100" y="9236"/>
                    <a:pt x="17114" y="9082"/>
                    <a:pt x="17114" y="8914"/>
                  </a:cubicBezTo>
                  <a:cubicBezTo>
                    <a:pt x="17114" y="8593"/>
                    <a:pt x="17128" y="8257"/>
                    <a:pt x="17156" y="7921"/>
                  </a:cubicBezTo>
                  <a:cubicBezTo>
                    <a:pt x="17170" y="7599"/>
                    <a:pt x="17198" y="7221"/>
                    <a:pt x="17240" y="6871"/>
                  </a:cubicBezTo>
                  <a:cubicBezTo>
                    <a:pt x="17282" y="6507"/>
                    <a:pt x="17352" y="6200"/>
                    <a:pt x="17422" y="5878"/>
                  </a:cubicBezTo>
                  <a:cubicBezTo>
                    <a:pt x="17548" y="5150"/>
                    <a:pt x="17660" y="4436"/>
                    <a:pt x="17814" y="3709"/>
                  </a:cubicBezTo>
                  <a:cubicBezTo>
                    <a:pt x="17884" y="3387"/>
                    <a:pt x="17968" y="3079"/>
                    <a:pt x="18038" y="2757"/>
                  </a:cubicBezTo>
                  <a:cubicBezTo>
                    <a:pt x="18079" y="2603"/>
                    <a:pt x="18107" y="2449"/>
                    <a:pt x="18149" y="2296"/>
                  </a:cubicBezTo>
                  <a:cubicBezTo>
                    <a:pt x="18177" y="2142"/>
                    <a:pt x="18233" y="1988"/>
                    <a:pt x="18261" y="1820"/>
                  </a:cubicBezTo>
                  <a:cubicBezTo>
                    <a:pt x="18317" y="1582"/>
                    <a:pt x="18289" y="1316"/>
                    <a:pt x="18149" y="1106"/>
                  </a:cubicBezTo>
                  <a:cubicBezTo>
                    <a:pt x="18079" y="1008"/>
                    <a:pt x="17982" y="952"/>
                    <a:pt x="17856" y="952"/>
                  </a:cubicBezTo>
                  <a:lnTo>
                    <a:pt x="17814" y="952"/>
                  </a:lnTo>
                  <a:cubicBezTo>
                    <a:pt x="17730" y="966"/>
                    <a:pt x="17646" y="994"/>
                    <a:pt x="17562" y="1050"/>
                  </a:cubicBezTo>
                  <a:cubicBezTo>
                    <a:pt x="17492" y="1092"/>
                    <a:pt x="17422" y="1134"/>
                    <a:pt x="17366" y="1176"/>
                  </a:cubicBezTo>
                  <a:cubicBezTo>
                    <a:pt x="17338" y="1190"/>
                    <a:pt x="17310" y="1204"/>
                    <a:pt x="17282" y="1218"/>
                  </a:cubicBezTo>
                  <a:cubicBezTo>
                    <a:pt x="17226" y="1218"/>
                    <a:pt x="17184" y="1232"/>
                    <a:pt x="17128" y="1246"/>
                  </a:cubicBezTo>
                  <a:cubicBezTo>
                    <a:pt x="17030" y="1274"/>
                    <a:pt x="16932" y="1330"/>
                    <a:pt x="16848" y="1386"/>
                  </a:cubicBezTo>
                  <a:cubicBezTo>
                    <a:pt x="16806" y="1428"/>
                    <a:pt x="16764" y="1470"/>
                    <a:pt x="16722" y="1512"/>
                  </a:cubicBezTo>
                  <a:cubicBezTo>
                    <a:pt x="16596" y="1568"/>
                    <a:pt x="16484" y="1624"/>
                    <a:pt x="16372" y="1708"/>
                  </a:cubicBezTo>
                  <a:cubicBezTo>
                    <a:pt x="16078" y="1918"/>
                    <a:pt x="15799" y="2156"/>
                    <a:pt x="15547" y="2407"/>
                  </a:cubicBezTo>
                  <a:cubicBezTo>
                    <a:pt x="15295" y="2631"/>
                    <a:pt x="15071" y="2869"/>
                    <a:pt x="14847" y="3107"/>
                  </a:cubicBezTo>
                  <a:cubicBezTo>
                    <a:pt x="14623" y="3331"/>
                    <a:pt x="14371" y="3583"/>
                    <a:pt x="14147" y="3835"/>
                  </a:cubicBezTo>
                  <a:cubicBezTo>
                    <a:pt x="13924" y="4101"/>
                    <a:pt x="13686" y="4353"/>
                    <a:pt x="13476" y="4618"/>
                  </a:cubicBezTo>
                  <a:cubicBezTo>
                    <a:pt x="13266" y="4884"/>
                    <a:pt x="13056" y="5136"/>
                    <a:pt x="12874" y="5416"/>
                  </a:cubicBezTo>
                  <a:cubicBezTo>
                    <a:pt x="12720" y="5626"/>
                    <a:pt x="12566" y="5850"/>
                    <a:pt x="12412" y="6074"/>
                  </a:cubicBezTo>
                  <a:cubicBezTo>
                    <a:pt x="11978" y="6480"/>
                    <a:pt x="11545" y="6885"/>
                    <a:pt x="11139" y="7305"/>
                  </a:cubicBezTo>
                  <a:cubicBezTo>
                    <a:pt x="10831" y="8229"/>
                    <a:pt x="10579" y="9180"/>
                    <a:pt x="10355" y="10132"/>
                  </a:cubicBezTo>
                  <a:cubicBezTo>
                    <a:pt x="10103" y="10733"/>
                    <a:pt x="9865" y="11335"/>
                    <a:pt x="9656" y="11951"/>
                  </a:cubicBezTo>
                  <a:cubicBezTo>
                    <a:pt x="9460" y="12455"/>
                    <a:pt x="9306" y="12972"/>
                    <a:pt x="9124" y="13490"/>
                  </a:cubicBezTo>
                  <a:cubicBezTo>
                    <a:pt x="9012" y="13826"/>
                    <a:pt x="8914" y="14162"/>
                    <a:pt x="8816" y="14498"/>
                  </a:cubicBezTo>
                  <a:cubicBezTo>
                    <a:pt x="8718" y="14848"/>
                    <a:pt x="8620" y="15169"/>
                    <a:pt x="8522" y="15505"/>
                  </a:cubicBezTo>
                  <a:cubicBezTo>
                    <a:pt x="8424" y="15841"/>
                    <a:pt x="8326" y="16191"/>
                    <a:pt x="8242" y="16541"/>
                  </a:cubicBezTo>
                  <a:cubicBezTo>
                    <a:pt x="8172" y="16849"/>
                    <a:pt x="8116" y="17156"/>
                    <a:pt x="8046" y="17478"/>
                  </a:cubicBezTo>
                  <a:cubicBezTo>
                    <a:pt x="8046" y="17128"/>
                    <a:pt x="8060" y="16751"/>
                    <a:pt x="8074" y="16401"/>
                  </a:cubicBezTo>
                  <a:cubicBezTo>
                    <a:pt x="8074" y="15911"/>
                    <a:pt x="8102" y="15421"/>
                    <a:pt x="8130" y="14931"/>
                  </a:cubicBezTo>
                  <a:cubicBezTo>
                    <a:pt x="8172" y="14260"/>
                    <a:pt x="8214" y="13574"/>
                    <a:pt x="8284" y="12902"/>
                  </a:cubicBezTo>
                  <a:cubicBezTo>
                    <a:pt x="8298" y="12749"/>
                    <a:pt x="8312" y="12581"/>
                    <a:pt x="8340" y="12427"/>
                  </a:cubicBezTo>
                  <a:cubicBezTo>
                    <a:pt x="8368" y="12273"/>
                    <a:pt x="8410" y="12105"/>
                    <a:pt x="8438" y="11951"/>
                  </a:cubicBezTo>
                  <a:cubicBezTo>
                    <a:pt x="8494" y="11615"/>
                    <a:pt x="8550" y="11293"/>
                    <a:pt x="8606" y="10957"/>
                  </a:cubicBezTo>
                  <a:cubicBezTo>
                    <a:pt x="8634" y="10789"/>
                    <a:pt x="8676" y="10636"/>
                    <a:pt x="8718" y="10468"/>
                  </a:cubicBezTo>
                  <a:lnTo>
                    <a:pt x="8760" y="10230"/>
                  </a:lnTo>
                  <a:cubicBezTo>
                    <a:pt x="8802" y="10090"/>
                    <a:pt x="8802" y="9950"/>
                    <a:pt x="8788" y="9810"/>
                  </a:cubicBezTo>
                  <a:cubicBezTo>
                    <a:pt x="8788" y="9754"/>
                    <a:pt x="8760" y="9698"/>
                    <a:pt x="8732" y="9656"/>
                  </a:cubicBezTo>
                  <a:cubicBezTo>
                    <a:pt x="8676" y="9586"/>
                    <a:pt x="8606" y="9530"/>
                    <a:pt x="8522" y="9516"/>
                  </a:cubicBezTo>
                  <a:cubicBezTo>
                    <a:pt x="8494" y="9502"/>
                    <a:pt x="8466" y="9502"/>
                    <a:pt x="8438" y="9502"/>
                  </a:cubicBezTo>
                  <a:cubicBezTo>
                    <a:pt x="8256" y="9502"/>
                    <a:pt x="8130" y="9656"/>
                    <a:pt x="8018" y="9754"/>
                  </a:cubicBezTo>
                  <a:cubicBezTo>
                    <a:pt x="7934" y="9838"/>
                    <a:pt x="7864" y="9922"/>
                    <a:pt x="7808" y="10020"/>
                  </a:cubicBezTo>
                  <a:cubicBezTo>
                    <a:pt x="7697" y="10174"/>
                    <a:pt x="7599" y="10342"/>
                    <a:pt x="7501" y="10496"/>
                  </a:cubicBezTo>
                  <a:cubicBezTo>
                    <a:pt x="7333" y="10789"/>
                    <a:pt x="7179" y="11083"/>
                    <a:pt x="7011" y="11377"/>
                  </a:cubicBezTo>
                  <a:cubicBezTo>
                    <a:pt x="6857" y="11671"/>
                    <a:pt x="6661" y="11979"/>
                    <a:pt x="6507" y="12273"/>
                  </a:cubicBezTo>
                  <a:cubicBezTo>
                    <a:pt x="6339" y="12581"/>
                    <a:pt x="6185" y="12874"/>
                    <a:pt x="6031" y="13182"/>
                  </a:cubicBezTo>
                  <a:cubicBezTo>
                    <a:pt x="5737" y="13812"/>
                    <a:pt x="5444" y="14442"/>
                    <a:pt x="5178" y="15071"/>
                  </a:cubicBezTo>
                  <a:cubicBezTo>
                    <a:pt x="5108" y="15225"/>
                    <a:pt x="5066" y="15365"/>
                    <a:pt x="4996" y="15519"/>
                  </a:cubicBezTo>
                  <a:cubicBezTo>
                    <a:pt x="4926" y="15687"/>
                    <a:pt x="4856" y="15883"/>
                    <a:pt x="4786" y="16065"/>
                  </a:cubicBezTo>
                  <a:cubicBezTo>
                    <a:pt x="4646" y="16373"/>
                    <a:pt x="4534" y="16695"/>
                    <a:pt x="4422" y="17016"/>
                  </a:cubicBezTo>
                  <a:cubicBezTo>
                    <a:pt x="4044" y="17786"/>
                    <a:pt x="3708" y="18598"/>
                    <a:pt x="3443" y="19423"/>
                  </a:cubicBezTo>
                  <a:cubicBezTo>
                    <a:pt x="2295" y="21858"/>
                    <a:pt x="2141" y="24279"/>
                    <a:pt x="2337" y="26882"/>
                  </a:cubicBezTo>
                  <a:lnTo>
                    <a:pt x="2337" y="27036"/>
                  </a:lnTo>
                  <a:lnTo>
                    <a:pt x="2337" y="27819"/>
                  </a:lnTo>
                  <a:cubicBezTo>
                    <a:pt x="2337" y="27889"/>
                    <a:pt x="2323" y="27959"/>
                    <a:pt x="2323" y="28029"/>
                  </a:cubicBezTo>
                  <a:cubicBezTo>
                    <a:pt x="2309" y="28407"/>
                    <a:pt x="2323" y="28799"/>
                    <a:pt x="2323" y="29177"/>
                  </a:cubicBezTo>
                  <a:cubicBezTo>
                    <a:pt x="2323" y="29527"/>
                    <a:pt x="2337" y="29862"/>
                    <a:pt x="2365" y="30198"/>
                  </a:cubicBezTo>
                  <a:cubicBezTo>
                    <a:pt x="2393" y="30548"/>
                    <a:pt x="2435" y="30856"/>
                    <a:pt x="2463" y="31192"/>
                  </a:cubicBezTo>
                  <a:cubicBezTo>
                    <a:pt x="2505" y="31514"/>
                    <a:pt x="2533" y="31849"/>
                    <a:pt x="2561" y="32185"/>
                  </a:cubicBezTo>
                  <a:cubicBezTo>
                    <a:pt x="2631" y="32829"/>
                    <a:pt x="2715" y="33473"/>
                    <a:pt x="2841" y="34102"/>
                  </a:cubicBezTo>
                  <a:cubicBezTo>
                    <a:pt x="2911" y="34452"/>
                    <a:pt x="2967" y="34802"/>
                    <a:pt x="3051" y="35138"/>
                  </a:cubicBezTo>
                  <a:cubicBezTo>
                    <a:pt x="3079" y="35292"/>
                    <a:pt x="3121" y="35446"/>
                    <a:pt x="3163" y="35614"/>
                  </a:cubicBezTo>
                  <a:cubicBezTo>
                    <a:pt x="2981" y="35222"/>
                    <a:pt x="2785" y="34844"/>
                    <a:pt x="2589" y="34466"/>
                  </a:cubicBezTo>
                  <a:cubicBezTo>
                    <a:pt x="2435" y="34158"/>
                    <a:pt x="2267" y="33836"/>
                    <a:pt x="2113" y="33515"/>
                  </a:cubicBezTo>
                  <a:cubicBezTo>
                    <a:pt x="2057" y="33361"/>
                    <a:pt x="2015" y="33207"/>
                    <a:pt x="1959" y="33053"/>
                  </a:cubicBezTo>
                  <a:cubicBezTo>
                    <a:pt x="1847" y="32731"/>
                    <a:pt x="1721" y="32395"/>
                    <a:pt x="1623" y="32073"/>
                  </a:cubicBezTo>
                  <a:cubicBezTo>
                    <a:pt x="1525" y="31737"/>
                    <a:pt x="1456" y="31430"/>
                    <a:pt x="1372" y="31108"/>
                  </a:cubicBezTo>
                  <a:cubicBezTo>
                    <a:pt x="1288" y="30702"/>
                    <a:pt x="1218" y="30296"/>
                    <a:pt x="1148" y="29890"/>
                  </a:cubicBezTo>
                  <a:cubicBezTo>
                    <a:pt x="1106" y="29680"/>
                    <a:pt x="1078" y="29485"/>
                    <a:pt x="1050" y="29289"/>
                  </a:cubicBezTo>
                  <a:lnTo>
                    <a:pt x="1008" y="28953"/>
                  </a:lnTo>
                  <a:cubicBezTo>
                    <a:pt x="1008" y="28897"/>
                    <a:pt x="994" y="28841"/>
                    <a:pt x="980" y="28785"/>
                  </a:cubicBezTo>
                  <a:cubicBezTo>
                    <a:pt x="966" y="28645"/>
                    <a:pt x="910" y="28519"/>
                    <a:pt x="812" y="28421"/>
                  </a:cubicBezTo>
                  <a:cubicBezTo>
                    <a:pt x="742" y="28379"/>
                    <a:pt x="672" y="28351"/>
                    <a:pt x="602" y="28351"/>
                  </a:cubicBezTo>
                  <a:cubicBezTo>
                    <a:pt x="532" y="28351"/>
                    <a:pt x="462" y="28365"/>
                    <a:pt x="406" y="28407"/>
                  </a:cubicBezTo>
                  <a:cubicBezTo>
                    <a:pt x="280" y="28505"/>
                    <a:pt x="210" y="28645"/>
                    <a:pt x="224" y="28799"/>
                  </a:cubicBezTo>
                  <a:cubicBezTo>
                    <a:pt x="224" y="28883"/>
                    <a:pt x="210" y="28967"/>
                    <a:pt x="210" y="29051"/>
                  </a:cubicBezTo>
                  <a:cubicBezTo>
                    <a:pt x="196" y="29205"/>
                    <a:pt x="182" y="29359"/>
                    <a:pt x="168" y="29527"/>
                  </a:cubicBezTo>
                  <a:cubicBezTo>
                    <a:pt x="140" y="29848"/>
                    <a:pt x="84" y="30170"/>
                    <a:pt x="56" y="30506"/>
                  </a:cubicBezTo>
                  <a:cubicBezTo>
                    <a:pt x="28" y="30828"/>
                    <a:pt x="28" y="31220"/>
                    <a:pt x="14" y="31570"/>
                  </a:cubicBezTo>
                  <a:cubicBezTo>
                    <a:pt x="0" y="31933"/>
                    <a:pt x="0" y="32241"/>
                    <a:pt x="0" y="32577"/>
                  </a:cubicBezTo>
                  <a:lnTo>
                    <a:pt x="0" y="33081"/>
                  </a:lnTo>
                  <a:cubicBezTo>
                    <a:pt x="0" y="33235"/>
                    <a:pt x="0" y="33389"/>
                    <a:pt x="0" y="33557"/>
                  </a:cubicBezTo>
                  <a:cubicBezTo>
                    <a:pt x="0" y="33906"/>
                    <a:pt x="0" y="34242"/>
                    <a:pt x="14" y="34578"/>
                  </a:cubicBezTo>
                  <a:lnTo>
                    <a:pt x="14" y="35054"/>
                  </a:lnTo>
                  <a:lnTo>
                    <a:pt x="14" y="36103"/>
                  </a:lnTo>
                  <a:cubicBezTo>
                    <a:pt x="14" y="36453"/>
                    <a:pt x="14" y="36789"/>
                    <a:pt x="28" y="37125"/>
                  </a:cubicBezTo>
                  <a:cubicBezTo>
                    <a:pt x="70" y="37839"/>
                    <a:pt x="126" y="38552"/>
                    <a:pt x="182" y="39266"/>
                  </a:cubicBezTo>
                  <a:cubicBezTo>
                    <a:pt x="210" y="39616"/>
                    <a:pt x="238" y="39966"/>
                    <a:pt x="266" y="40315"/>
                  </a:cubicBezTo>
                  <a:cubicBezTo>
                    <a:pt x="294" y="40665"/>
                    <a:pt x="350" y="41029"/>
                    <a:pt x="392" y="41393"/>
                  </a:cubicBezTo>
                  <a:cubicBezTo>
                    <a:pt x="434" y="41743"/>
                    <a:pt x="476" y="42065"/>
                    <a:pt x="518" y="42400"/>
                  </a:cubicBezTo>
                  <a:cubicBezTo>
                    <a:pt x="574" y="42736"/>
                    <a:pt x="602" y="43072"/>
                    <a:pt x="658" y="43408"/>
                  </a:cubicBezTo>
                  <a:cubicBezTo>
                    <a:pt x="756" y="44094"/>
                    <a:pt x="854" y="44765"/>
                    <a:pt x="994" y="45437"/>
                  </a:cubicBezTo>
                  <a:cubicBezTo>
                    <a:pt x="1120" y="46109"/>
                    <a:pt x="1246" y="46794"/>
                    <a:pt x="1372" y="47480"/>
                  </a:cubicBezTo>
                  <a:cubicBezTo>
                    <a:pt x="1456" y="47830"/>
                    <a:pt x="1511" y="48194"/>
                    <a:pt x="1581" y="48543"/>
                  </a:cubicBezTo>
                  <a:cubicBezTo>
                    <a:pt x="1665" y="48879"/>
                    <a:pt x="1735" y="49201"/>
                    <a:pt x="1819" y="49523"/>
                  </a:cubicBezTo>
                  <a:cubicBezTo>
                    <a:pt x="1917" y="49845"/>
                    <a:pt x="1973" y="50153"/>
                    <a:pt x="2071" y="50461"/>
                  </a:cubicBezTo>
                  <a:cubicBezTo>
                    <a:pt x="2155" y="50782"/>
                    <a:pt x="2239" y="51090"/>
                    <a:pt x="2323" y="51398"/>
                  </a:cubicBezTo>
                  <a:cubicBezTo>
                    <a:pt x="2407" y="51706"/>
                    <a:pt x="2519" y="52014"/>
                    <a:pt x="2645" y="52322"/>
                  </a:cubicBezTo>
                  <a:cubicBezTo>
                    <a:pt x="2715" y="52490"/>
                    <a:pt x="2785" y="52643"/>
                    <a:pt x="2883" y="52797"/>
                  </a:cubicBezTo>
                  <a:cubicBezTo>
                    <a:pt x="2967" y="52951"/>
                    <a:pt x="3079" y="53077"/>
                    <a:pt x="3219" y="53189"/>
                  </a:cubicBezTo>
                  <a:cubicBezTo>
                    <a:pt x="3275" y="53231"/>
                    <a:pt x="3345" y="53259"/>
                    <a:pt x="3415" y="53287"/>
                  </a:cubicBezTo>
                  <a:cubicBezTo>
                    <a:pt x="3443" y="53301"/>
                    <a:pt x="3471" y="53315"/>
                    <a:pt x="3499" y="53315"/>
                  </a:cubicBezTo>
                  <a:cubicBezTo>
                    <a:pt x="3582" y="53371"/>
                    <a:pt x="3680" y="53399"/>
                    <a:pt x="3792" y="53399"/>
                  </a:cubicBezTo>
                  <a:cubicBezTo>
                    <a:pt x="3802" y="53400"/>
                    <a:pt x="3811" y="53400"/>
                    <a:pt x="3820" y="53400"/>
                  </a:cubicBezTo>
                  <a:cubicBezTo>
                    <a:pt x="4046" y="53400"/>
                    <a:pt x="4233" y="53239"/>
                    <a:pt x="4394" y="53091"/>
                  </a:cubicBezTo>
                  <a:cubicBezTo>
                    <a:pt x="4506" y="52979"/>
                    <a:pt x="4604" y="52867"/>
                    <a:pt x="4702" y="52741"/>
                  </a:cubicBezTo>
                  <a:cubicBezTo>
                    <a:pt x="4758" y="52671"/>
                    <a:pt x="4814" y="52588"/>
                    <a:pt x="4856" y="52504"/>
                  </a:cubicBezTo>
                  <a:cubicBezTo>
                    <a:pt x="4898" y="52448"/>
                    <a:pt x="4940" y="52392"/>
                    <a:pt x="4968" y="52336"/>
                  </a:cubicBezTo>
                  <a:cubicBezTo>
                    <a:pt x="4996" y="52266"/>
                    <a:pt x="5024" y="52210"/>
                    <a:pt x="5052" y="52154"/>
                  </a:cubicBezTo>
                  <a:cubicBezTo>
                    <a:pt x="5094" y="52056"/>
                    <a:pt x="5150" y="51944"/>
                    <a:pt x="5206" y="51846"/>
                  </a:cubicBezTo>
                  <a:lnTo>
                    <a:pt x="5528" y="51230"/>
                  </a:lnTo>
                  <a:cubicBezTo>
                    <a:pt x="5751" y="50782"/>
                    <a:pt x="5989" y="50363"/>
                    <a:pt x="6255" y="49929"/>
                  </a:cubicBezTo>
                  <a:cubicBezTo>
                    <a:pt x="6521" y="49509"/>
                    <a:pt x="6815" y="49089"/>
                    <a:pt x="7081" y="48669"/>
                  </a:cubicBezTo>
                  <a:lnTo>
                    <a:pt x="7081" y="48683"/>
                  </a:lnTo>
                  <a:cubicBezTo>
                    <a:pt x="7473" y="48110"/>
                    <a:pt x="7878" y="47536"/>
                    <a:pt x="8298" y="46976"/>
                  </a:cubicBezTo>
                  <a:cubicBezTo>
                    <a:pt x="8522" y="46682"/>
                    <a:pt x="8746" y="46402"/>
                    <a:pt x="8956" y="46095"/>
                  </a:cubicBezTo>
                  <a:lnTo>
                    <a:pt x="9628" y="45199"/>
                  </a:lnTo>
                  <a:cubicBezTo>
                    <a:pt x="9837" y="44905"/>
                    <a:pt x="10061" y="44625"/>
                    <a:pt x="10271" y="44345"/>
                  </a:cubicBezTo>
                  <a:cubicBezTo>
                    <a:pt x="10481" y="44066"/>
                    <a:pt x="10677" y="43800"/>
                    <a:pt x="10887" y="43534"/>
                  </a:cubicBezTo>
                  <a:cubicBezTo>
                    <a:pt x="11335" y="42974"/>
                    <a:pt x="11769" y="42414"/>
                    <a:pt x="12202" y="41841"/>
                  </a:cubicBezTo>
                  <a:cubicBezTo>
                    <a:pt x="12398" y="41575"/>
                    <a:pt x="12594" y="41309"/>
                    <a:pt x="12790" y="41043"/>
                  </a:cubicBezTo>
                  <a:lnTo>
                    <a:pt x="13476" y="40161"/>
                  </a:lnTo>
                  <a:cubicBezTo>
                    <a:pt x="13910" y="39602"/>
                    <a:pt x="14301" y="39028"/>
                    <a:pt x="14721" y="38468"/>
                  </a:cubicBezTo>
                  <a:cubicBezTo>
                    <a:pt x="14735" y="38440"/>
                    <a:pt x="14749" y="38412"/>
                    <a:pt x="14777" y="38384"/>
                  </a:cubicBezTo>
                  <a:lnTo>
                    <a:pt x="15183" y="37895"/>
                  </a:lnTo>
                  <a:lnTo>
                    <a:pt x="15673" y="37307"/>
                  </a:lnTo>
                  <a:cubicBezTo>
                    <a:pt x="15897" y="37083"/>
                    <a:pt x="16120" y="36859"/>
                    <a:pt x="16330" y="36621"/>
                  </a:cubicBezTo>
                  <a:cubicBezTo>
                    <a:pt x="16456" y="36495"/>
                    <a:pt x="16582" y="36369"/>
                    <a:pt x="16708" y="36229"/>
                  </a:cubicBezTo>
                  <a:lnTo>
                    <a:pt x="16890" y="36033"/>
                  </a:lnTo>
                  <a:cubicBezTo>
                    <a:pt x="16932" y="35977"/>
                    <a:pt x="16974" y="35921"/>
                    <a:pt x="17016" y="35851"/>
                  </a:cubicBezTo>
                  <a:cubicBezTo>
                    <a:pt x="17044" y="35824"/>
                    <a:pt x="17058" y="35796"/>
                    <a:pt x="17072" y="35768"/>
                  </a:cubicBezTo>
                  <a:cubicBezTo>
                    <a:pt x="17114" y="35712"/>
                    <a:pt x="17114" y="35656"/>
                    <a:pt x="17114" y="35600"/>
                  </a:cubicBezTo>
                  <a:cubicBezTo>
                    <a:pt x="17114" y="35572"/>
                    <a:pt x="17114" y="35530"/>
                    <a:pt x="17100" y="35502"/>
                  </a:cubicBezTo>
                  <a:cubicBezTo>
                    <a:pt x="17072" y="35390"/>
                    <a:pt x="16988" y="35306"/>
                    <a:pt x="16862" y="35278"/>
                  </a:cubicBezTo>
                  <a:cubicBezTo>
                    <a:pt x="16834" y="35264"/>
                    <a:pt x="16806" y="35264"/>
                    <a:pt x="16778" y="35264"/>
                  </a:cubicBezTo>
                  <a:cubicBezTo>
                    <a:pt x="16638" y="35278"/>
                    <a:pt x="16512" y="35320"/>
                    <a:pt x="16400" y="35376"/>
                  </a:cubicBezTo>
                  <a:cubicBezTo>
                    <a:pt x="16274" y="35432"/>
                    <a:pt x="16162" y="35488"/>
                    <a:pt x="16050" y="35544"/>
                  </a:cubicBezTo>
                  <a:cubicBezTo>
                    <a:pt x="15855" y="35628"/>
                    <a:pt x="15659" y="35726"/>
                    <a:pt x="15463" y="35810"/>
                  </a:cubicBezTo>
                  <a:cubicBezTo>
                    <a:pt x="15281" y="35893"/>
                    <a:pt x="15029" y="35991"/>
                    <a:pt x="14819" y="36061"/>
                  </a:cubicBezTo>
                  <a:cubicBezTo>
                    <a:pt x="14567" y="36159"/>
                    <a:pt x="14315" y="36243"/>
                    <a:pt x="14049" y="36313"/>
                  </a:cubicBezTo>
                  <a:cubicBezTo>
                    <a:pt x="13812" y="36369"/>
                    <a:pt x="13574" y="36425"/>
                    <a:pt x="13336" y="36481"/>
                  </a:cubicBezTo>
                  <a:cubicBezTo>
                    <a:pt x="13084" y="36537"/>
                    <a:pt x="12860" y="36593"/>
                    <a:pt x="12636" y="36621"/>
                  </a:cubicBezTo>
                  <a:cubicBezTo>
                    <a:pt x="12496" y="36649"/>
                    <a:pt x="12356" y="36649"/>
                    <a:pt x="12230" y="36677"/>
                  </a:cubicBezTo>
                  <a:cubicBezTo>
                    <a:pt x="12062" y="36691"/>
                    <a:pt x="11894" y="36719"/>
                    <a:pt x="11741" y="36747"/>
                  </a:cubicBezTo>
                  <a:cubicBezTo>
                    <a:pt x="11531" y="36761"/>
                    <a:pt x="11321" y="36789"/>
                    <a:pt x="11111" y="36789"/>
                  </a:cubicBezTo>
                  <a:lnTo>
                    <a:pt x="10789" y="36789"/>
                  </a:lnTo>
                  <a:cubicBezTo>
                    <a:pt x="10677" y="36789"/>
                    <a:pt x="10551" y="36775"/>
                    <a:pt x="10439" y="36775"/>
                  </a:cubicBezTo>
                  <a:lnTo>
                    <a:pt x="10145" y="36775"/>
                  </a:lnTo>
                  <a:cubicBezTo>
                    <a:pt x="10047" y="36775"/>
                    <a:pt x="9949" y="36761"/>
                    <a:pt x="9851" y="36761"/>
                  </a:cubicBezTo>
                  <a:lnTo>
                    <a:pt x="9152" y="36761"/>
                  </a:lnTo>
                  <a:cubicBezTo>
                    <a:pt x="9362" y="36509"/>
                    <a:pt x="10145" y="36173"/>
                    <a:pt x="11783" y="35698"/>
                  </a:cubicBezTo>
                  <a:cubicBezTo>
                    <a:pt x="13238" y="35040"/>
                    <a:pt x="14749" y="34368"/>
                    <a:pt x="16162" y="33557"/>
                  </a:cubicBezTo>
                  <a:cubicBezTo>
                    <a:pt x="16274" y="33515"/>
                    <a:pt x="16386" y="33473"/>
                    <a:pt x="16498" y="33431"/>
                  </a:cubicBezTo>
                  <a:cubicBezTo>
                    <a:pt x="16820" y="33291"/>
                    <a:pt x="17128" y="33137"/>
                    <a:pt x="17436" y="32969"/>
                  </a:cubicBezTo>
                  <a:cubicBezTo>
                    <a:pt x="17744" y="32815"/>
                    <a:pt x="18038" y="32647"/>
                    <a:pt x="18331" y="32479"/>
                  </a:cubicBezTo>
                  <a:cubicBezTo>
                    <a:pt x="18625" y="32297"/>
                    <a:pt x="18905" y="32101"/>
                    <a:pt x="19185" y="31905"/>
                  </a:cubicBezTo>
                  <a:cubicBezTo>
                    <a:pt x="19759" y="31514"/>
                    <a:pt x="20332" y="31122"/>
                    <a:pt x="20878" y="30688"/>
                  </a:cubicBezTo>
                  <a:cubicBezTo>
                    <a:pt x="21004" y="30590"/>
                    <a:pt x="21144" y="30478"/>
                    <a:pt x="21284" y="30366"/>
                  </a:cubicBezTo>
                  <a:cubicBezTo>
                    <a:pt x="21410" y="30254"/>
                    <a:pt x="21550" y="30142"/>
                    <a:pt x="21676" y="30030"/>
                  </a:cubicBezTo>
                  <a:cubicBezTo>
                    <a:pt x="21956" y="29806"/>
                    <a:pt x="22235" y="29582"/>
                    <a:pt x="22501" y="29331"/>
                  </a:cubicBezTo>
                  <a:cubicBezTo>
                    <a:pt x="22767" y="29093"/>
                    <a:pt x="23005" y="28855"/>
                    <a:pt x="23257" y="28603"/>
                  </a:cubicBezTo>
                  <a:cubicBezTo>
                    <a:pt x="23509" y="28365"/>
                    <a:pt x="23733" y="28127"/>
                    <a:pt x="23957" y="27889"/>
                  </a:cubicBezTo>
                  <a:cubicBezTo>
                    <a:pt x="24181" y="27637"/>
                    <a:pt x="24446" y="27344"/>
                    <a:pt x="24684" y="27064"/>
                  </a:cubicBezTo>
                  <a:cubicBezTo>
                    <a:pt x="24936" y="26798"/>
                    <a:pt x="25146" y="26560"/>
                    <a:pt x="25370" y="26308"/>
                  </a:cubicBezTo>
                  <a:cubicBezTo>
                    <a:pt x="25580" y="26042"/>
                    <a:pt x="25804" y="25748"/>
                    <a:pt x="26028" y="25468"/>
                  </a:cubicBezTo>
                  <a:cubicBezTo>
                    <a:pt x="26253" y="25164"/>
                    <a:pt x="26465" y="24847"/>
                    <a:pt x="26665" y="24530"/>
                  </a:cubicBezTo>
                  <a:lnTo>
                    <a:pt x="26665" y="24530"/>
                  </a:lnTo>
                  <a:cubicBezTo>
                    <a:pt x="26662" y="24535"/>
                    <a:pt x="26660" y="24540"/>
                    <a:pt x="26657" y="24545"/>
                  </a:cubicBezTo>
                  <a:cubicBezTo>
                    <a:pt x="27007" y="24013"/>
                    <a:pt x="27385" y="23537"/>
                    <a:pt x="27721" y="23006"/>
                  </a:cubicBezTo>
                  <a:lnTo>
                    <a:pt x="27721" y="23006"/>
                  </a:lnTo>
                  <a:lnTo>
                    <a:pt x="27679" y="23076"/>
                  </a:lnTo>
                  <a:cubicBezTo>
                    <a:pt x="27777" y="22922"/>
                    <a:pt x="27875" y="22768"/>
                    <a:pt x="27973" y="22614"/>
                  </a:cubicBezTo>
                  <a:cubicBezTo>
                    <a:pt x="28169" y="22320"/>
                    <a:pt x="28379" y="22026"/>
                    <a:pt x="28560" y="21718"/>
                  </a:cubicBezTo>
                  <a:cubicBezTo>
                    <a:pt x="28644" y="21592"/>
                    <a:pt x="28714" y="21452"/>
                    <a:pt x="28784" y="21312"/>
                  </a:cubicBezTo>
                  <a:cubicBezTo>
                    <a:pt x="28840" y="21214"/>
                    <a:pt x="28882" y="21089"/>
                    <a:pt x="28910" y="20963"/>
                  </a:cubicBezTo>
                  <a:cubicBezTo>
                    <a:pt x="28910" y="20907"/>
                    <a:pt x="28910" y="20837"/>
                    <a:pt x="28896" y="20767"/>
                  </a:cubicBezTo>
                  <a:cubicBezTo>
                    <a:pt x="28882" y="20725"/>
                    <a:pt x="28854" y="20683"/>
                    <a:pt x="28826" y="20641"/>
                  </a:cubicBezTo>
                  <a:cubicBezTo>
                    <a:pt x="28798" y="20599"/>
                    <a:pt x="28742" y="20543"/>
                    <a:pt x="28686" y="20515"/>
                  </a:cubicBezTo>
                  <a:cubicBezTo>
                    <a:pt x="28630" y="20501"/>
                    <a:pt x="28560" y="20487"/>
                    <a:pt x="28504" y="20487"/>
                  </a:cubicBezTo>
                  <a:lnTo>
                    <a:pt x="28462" y="20487"/>
                  </a:lnTo>
                  <a:cubicBezTo>
                    <a:pt x="28281" y="20515"/>
                    <a:pt x="28113" y="20571"/>
                    <a:pt x="27945" y="20641"/>
                  </a:cubicBezTo>
                  <a:cubicBezTo>
                    <a:pt x="27777" y="20697"/>
                    <a:pt x="27623" y="20753"/>
                    <a:pt x="27469" y="20809"/>
                  </a:cubicBezTo>
                  <a:cubicBezTo>
                    <a:pt x="27301" y="20851"/>
                    <a:pt x="27175" y="20893"/>
                    <a:pt x="27035" y="20935"/>
                  </a:cubicBezTo>
                  <a:cubicBezTo>
                    <a:pt x="26895" y="20977"/>
                    <a:pt x="26741" y="21033"/>
                    <a:pt x="26587" y="21089"/>
                  </a:cubicBezTo>
                  <a:cubicBezTo>
                    <a:pt x="26391" y="21145"/>
                    <a:pt x="26196" y="21186"/>
                    <a:pt x="26000" y="21228"/>
                  </a:cubicBezTo>
                  <a:cubicBezTo>
                    <a:pt x="25776" y="21284"/>
                    <a:pt x="25538" y="21340"/>
                    <a:pt x="25314" y="21396"/>
                  </a:cubicBezTo>
                  <a:cubicBezTo>
                    <a:pt x="24880" y="21522"/>
                    <a:pt x="24446" y="21634"/>
                    <a:pt x="24013" y="21732"/>
                  </a:cubicBezTo>
                  <a:lnTo>
                    <a:pt x="23579" y="21830"/>
                  </a:lnTo>
                  <a:cubicBezTo>
                    <a:pt x="23467" y="21844"/>
                    <a:pt x="23369" y="21858"/>
                    <a:pt x="23271" y="21872"/>
                  </a:cubicBezTo>
                  <a:cubicBezTo>
                    <a:pt x="23131" y="21900"/>
                    <a:pt x="22991" y="21914"/>
                    <a:pt x="22851" y="21928"/>
                  </a:cubicBezTo>
                  <a:cubicBezTo>
                    <a:pt x="22571" y="21956"/>
                    <a:pt x="22277" y="21984"/>
                    <a:pt x="21998" y="21998"/>
                  </a:cubicBezTo>
                  <a:lnTo>
                    <a:pt x="21648" y="22026"/>
                  </a:lnTo>
                  <a:cubicBezTo>
                    <a:pt x="21298" y="22012"/>
                    <a:pt x="20962" y="21984"/>
                    <a:pt x="20626" y="21928"/>
                  </a:cubicBezTo>
                  <a:lnTo>
                    <a:pt x="20808" y="21830"/>
                  </a:lnTo>
                  <a:lnTo>
                    <a:pt x="21312" y="21564"/>
                  </a:lnTo>
                  <a:cubicBezTo>
                    <a:pt x="21634" y="21410"/>
                    <a:pt x="21942" y="21242"/>
                    <a:pt x="22263" y="21089"/>
                  </a:cubicBezTo>
                  <a:lnTo>
                    <a:pt x="22529" y="20949"/>
                  </a:lnTo>
                  <a:cubicBezTo>
                    <a:pt x="22739" y="20865"/>
                    <a:pt x="22949" y="20781"/>
                    <a:pt x="23159" y="20669"/>
                  </a:cubicBezTo>
                  <a:cubicBezTo>
                    <a:pt x="23327" y="20585"/>
                    <a:pt x="23481" y="20515"/>
                    <a:pt x="23649" y="20445"/>
                  </a:cubicBezTo>
                  <a:cubicBezTo>
                    <a:pt x="23817" y="20361"/>
                    <a:pt x="23943" y="20319"/>
                    <a:pt x="24097" y="20249"/>
                  </a:cubicBezTo>
                  <a:cubicBezTo>
                    <a:pt x="24754" y="19969"/>
                    <a:pt x="25398" y="19675"/>
                    <a:pt x="26042" y="19381"/>
                  </a:cubicBezTo>
                  <a:lnTo>
                    <a:pt x="26517" y="19157"/>
                  </a:lnTo>
                  <a:cubicBezTo>
                    <a:pt x="26685" y="19074"/>
                    <a:pt x="26839" y="18990"/>
                    <a:pt x="26993" y="18906"/>
                  </a:cubicBezTo>
                  <a:cubicBezTo>
                    <a:pt x="27203" y="18794"/>
                    <a:pt x="27399" y="18668"/>
                    <a:pt x="27609" y="18556"/>
                  </a:cubicBezTo>
                  <a:lnTo>
                    <a:pt x="27721" y="18472"/>
                  </a:lnTo>
                  <a:cubicBezTo>
                    <a:pt x="27917" y="18332"/>
                    <a:pt x="28099" y="18192"/>
                    <a:pt x="28281" y="18052"/>
                  </a:cubicBezTo>
                  <a:lnTo>
                    <a:pt x="28840" y="17632"/>
                  </a:lnTo>
                  <a:cubicBezTo>
                    <a:pt x="29134" y="17366"/>
                    <a:pt x="29428" y="17086"/>
                    <a:pt x="29694" y="16793"/>
                  </a:cubicBezTo>
                  <a:cubicBezTo>
                    <a:pt x="29834" y="16639"/>
                    <a:pt x="29960" y="16485"/>
                    <a:pt x="30100" y="16331"/>
                  </a:cubicBezTo>
                  <a:cubicBezTo>
                    <a:pt x="30226" y="16177"/>
                    <a:pt x="30352" y="16037"/>
                    <a:pt x="30464" y="15883"/>
                  </a:cubicBezTo>
                  <a:cubicBezTo>
                    <a:pt x="30519" y="15813"/>
                    <a:pt x="30575" y="15729"/>
                    <a:pt x="30631" y="15645"/>
                  </a:cubicBezTo>
                  <a:cubicBezTo>
                    <a:pt x="30687" y="15575"/>
                    <a:pt x="30743" y="15477"/>
                    <a:pt x="30813" y="15407"/>
                  </a:cubicBezTo>
                  <a:cubicBezTo>
                    <a:pt x="30897" y="15281"/>
                    <a:pt x="30981" y="15155"/>
                    <a:pt x="31079" y="15043"/>
                  </a:cubicBezTo>
                  <a:cubicBezTo>
                    <a:pt x="31051" y="14945"/>
                    <a:pt x="30995" y="14862"/>
                    <a:pt x="30911" y="14806"/>
                  </a:cubicBezTo>
                  <a:cubicBezTo>
                    <a:pt x="30855" y="14778"/>
                    <a:pt x="30799" y="14764"/>
                    <a:pt x="30743" y="14764"/>
                  </a:cubicBezTo>
                  <a:cubicBezTo>
                    <a:pt x="30715" y="14764"/>
                    <a:pt x="30687" y="14764"/>
                    <a:pt x="30659" y="14778"/>
                  </a:cubicBezTo>
                  <a:lnTo>
                    <a:pt x="30645" y="14778"/>
                  </a:lnTo>
                  <a:cubicBezTo>
                    <a:pt x="31177" y="13882"/>
                    <a:pt x="31443" y="12846"/>
                    <a:pt x="31429" y="11811"/>
                  </a:cubicBezTo>
                  <a:cubicBezTo>
                    <a:pt x="31541" y="9068"/>
                    <a:pt x="31443" y="6088"/>
                    <a:pt x="29750" y="3793"/>
                  </a:cubicBezTo>
                  <a:cubicBezTo>
                    <a:pt x="29596" y="3597"/>
                    <a:pt x="29442" y="3415"/>
                    <a:pt x="29274" y="3233"/>
                  </a:cubicBezTo>
                  <a:cubicBezTo>
                    <a:pt x="29176" y="3023"/>
                    <a:pt x="29064" y="2827"/>
                    <a:pt x="28938" y="2645"/>
                  </a:cubicBezTo>
                  <a:cubicBezTo>
                    <a:pt x="28854" y="2505"/>
                    <a:pt x="28756" y="2365"/>
                    <a:pt x="28644" y="2240"/>
                  </a:cubicBezTo>
                  <a:cubicBezTo>
                    <a:pt x="28574" y="2128"/>
                    <a:pt x="28476" y="2044"/>
                    <a:pt x="28393" y="1946"/>
                  </a:cubicBezTo>
                  <a:cubicBezTo>
                    <a:pt x="28309" y="1848"/>
                    <a:pt x="28267" y="1820"/>
                    <a:pt x="28197" y="1750"/>
                  </a:cubicBezTo>
                  <a:cubicBezTo>
                    <a:pt x="28113" y="1652"/>
                    <a:pt x="28015" y="1554"/>
                    <a:pt x="27931" y="1470"/>
                  </a:cubicBezTo>
                  <a:cubicBezTo>
                    <a:pt x="27833" y="1400"/>
                    <a:pt x="27735" y="1316"/>
                    <a:pt x="27651" y="1246"/>
                  </a:cubicBezTo>
                  <a:cubicBezTo>
                    <a:pt x="27553" y="1176"/>
                    <a:pt x="27413" y="1092"/>
                    <a:pt x="27301" y="1022"/>
                  </a:cubicBezTo>
                  <a:cubicBezTo>
                    <a:pt x="27245" y="994"/>
                    <a:pt x="27189" y="952"/>
                    <a:pt x="27133" y="924"/>
                  </a:cubicBezTo>
                  <a:cubicBezTo>
                    <a:pt x="27063" y="896"/>
                    <a:pt x="26993" y="854"/>
                    <a:pt x="26923" y="840"/>
                  </a:cubicBezTo>
                  <a:cubicBezTo>
                    <a:pt x="26825" y="798"/>
                    <a:pt x="26727" y="756"/>
                    <a:pt x="26629" y="714"/>
                  </a:cubicBezTo>
                  <a:cubicBezTo>
                    <a:pt x="26531" y="658"/>
                    <a:pt x="26447" y="616"/>
                    <a:pt x="26350" y="574"/>
                  </a:cubicBezTo>
                  <a:cubicBezTo>
                    <a:pt x="26154" y="504"/>
                    <a:pt x="25944" y="434"/>
                    <a:pt x="25734" y="378"/>
                  </a:cubicBezTo>
                  <a:lnTo>
                    <a:pt x="25636" y="350"/>
                  </a:lnTo>
                  <a:cubicBezTo>
                    <a:pt x="25356" y="252"/>
                    <a:pt x="25076" y="169"/>
                    <a:pt x="24782" y="99"/>
                  </a:cubicBezTo>
                  <a:cubicBezTo>
                    <a:pt x="24530" y="29"/>
                    <a:pt x="24265" y="1"/>
                    <a:pt x="23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8"/>
            <p:cNvSpPr/>
            <p:nvPr/>
          </p:nvSpPr>
          <p:spPr>
            <a:xfrm rot="5400000">
              <a:off x="965110" y="-38622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8"/>
            <p:cNvSpPr/>
            <p:nvPr/>
          </p:nvSpPr>
          <p:spPr>
            <a:xfrm rot="5400000">
              <a:off x="1263551" y="-34651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8"/>
            <p:cNvSpPr/>
            <p:nvPr/>
          </p:nvSpPr>
          <p:spPr>
            <a:xfrm rot="5400000">
              <a:off x="1121458" y="-153274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8"/>
            <p:cNvSpPr/>
            <p:nvPr/>
          </p:nvSpPr>
          <p:spPr>
            <a:xfrm rot="5400000">
              <a:off x="833298" y="-32946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8"/>
            <p:cNvSpPr/>
            <p:nvPr/>
          </p:nvSpPr>
          <p:spPr>
            <a:xfrm rot="5400000">
              <a:off x="292067" y="-69793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52" y="1"/>
                  </a:moveTo>
                  <a:cubicBezTo>
                    <a:pt x="347" y="1"/>
                    <a:pt x="342" y="1"/>
                    <a:pt x="336" y="1"/>
                  </a:cubicBezTo>
                  <a:cubicBezTo>
                    <a:pt x="154" y="1"/>
                    <a:pt x="14" y="141"/>
                    <a:pt x="0" y="323"/>
                  </a:cubicBezTo>
                  <a:lnTo>
                    <a:pt x="14" y="309"/>
                  </a:lnTo>
                  <a:lnTo>
                    <a:pt x="14" y="309"/>
                  </a:lnTo>
                  <a:cubicBezTo>
                    <a:pt x="5" y="519"/>
                    <a:pt x="165" y="657"/>
                    <a:pt x="338" y="657"/>
                  </a:cubicBezTo>
                  <a:cubicBezTo>
                    <a:pt x="419" y="657"/>
                    <a:pt x="503" y="627"/>
                    <a:pt x="574" y="561"/>
                  </a:cubicBezTo>
                  <a:cubicBezTo>
                    <a:pt x="780" y="355"/>
                    <a:pt x="636" y="1"/>
                    <a:pt x="35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8"/>
            <p:cNvSpPr/>
            <p:nvPr/>
          </p:nvSpPr>
          <p:spPr>
            <a:xfrm rot="5400000">
              <a:off x="-150650" y="-59436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5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8"/>
            <p:cNvSpPr/>
            <p:nvPr/>
          </p:nvSpPr>
          <p:spPr>
            <a:xfrm rot="5400000">
              <a:off x="362870" y="-183311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5" y="658"/>
                    <a:pt x="507" y="628"/>
                    <a:pt x="575" y="561"/>
                  </a:cubicBezTo>
                  <a:cubicBezTo>
                    <a:pt x="785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8"/>
            <p:cNvSpPr/>
            <p:nvPr/>
          </p:nvSpPr>
          <p:spPr>
            <a:xfrm rot="5400000">
              <a:off x="458108" y="-10178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8"/>
            <p:cNvSpPr/>
            <p:nvPr/>
          </p:nvSpPr>
          <p:spPr>
            <a:xfrm rot="1819414">
              <a:off x="346714" y="-335638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1"/>
                  </a:moveTo>
                  <a:cubicBezTo>
                    <a:pt x="155" y="1"/>
                    <a:pt x="1" y="140"/>
                    <a:pt x="1" y="322"/>
                  </a:cubicBezTo>
                  <a:cubicBezTo>
                    <a:pt x="1" y="532"/>
                    <a:pt x="164" y="671"/>
                    <a:pt x="334" y="671"/>
                  </a:cubicBezTo>
                  <a:cubicBezTo>
                    <a:pt x="413" y="671"/>
                    <a:pt x="494" y="641"/>
                    <a:pt x="561" y="574"/>
                  </a:cubicBezTo>
                  <a:cubicBezTo>
                    <a:pt x="784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8"/>
            <p:cNvSpPr/>
            <p:nvPr/>
          </p:nvSpPr>
          <p:spPr>
            <a:xfrm rot="5400000">
              <a:off x="389713" y="-4051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8"/>
            <p:cNvSpPr/>
            <p:nvPr/>
          </p:nvSpPr>
          <p:spPr>
            <a:xfrm rot="5400000">
              <a:off x="331012" y="-4682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8"/>
            <p:cNvSpPr/>
            <p:nvPr/>
          </p:nvSpPr>
          <p:spPr>
            <a:xfrm rot="5400000">
              <a:off x="-150369" y="-49004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8"/>
            <p:cNvSpPr/>
            <p:nvPr/>
          </p:nvSpPr>
          <p:spPr>
            <a:xfrm rot="5400000">
              <a:off x="197940" y="-261154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8"/>
            <p:cNvSpPr/>
            <p:nvPr/>
          </p:nvSpPr>
          <p:spPr>
            <a:xfrm rot="5400000">
              <a:off x="-21587" y="-46080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8"/>
            <p:cNvSpPr/>
            <p:nvPr/>
          </p:nvSpPr>
          <p:spPr>
            <a:xfrm rot="5400000">
              <a:off x="68513" y="-40274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8"/>
            <p:cNvSpPr/>
            <p:nvPr/>
          </p:nvSpPr>
          <p:spPr>
            <a:xfrm rot="5400000">
              <a:off x="173802" y="-46440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1" y="365"/>
                    <a:pt x="631" y="15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8"/>
            <p:cNvSpPr/>
            <p:nvPr/>
          </p:nvSpPr>
          <p:spPr>
            <a:xfrm rot="5400000">
              <a:off x="613953" y="-3602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8"/>
            <p:cNvSpPr/>
            <p:nvPr/>
          </p:nvSpPr>
          <p:spPr>
            <a:xfrm rot="5400000">
              <a:off x="725591" y="-21473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1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8"/>
            <p:cNvSpPr/>
            <p:nvPr/>
          </p:nvSpPr>
          <p:spPr>
            <a:xfrm rot="5400000">
              <a:off x="739817" y="-10702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8"/>
            <p:cNvSpPr/>
            <p:nvPr/>
          </p:nvSpPr>
          <p:spPr>
            <a:xfrm rot="5400000">
              <a:off x="826703" y="7582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8"/>
            <p:cNvSpPr/>
            <p:nvPr/>
          </p:nvSpPr>
          <p:spPr>
            <a:xfrm rot="5400000">
              <a:off x="926635" y="17736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8"/>
            <p:cNvSpPr/>
            <p:nvPr/>
          </p:nvSpPr>
          <p:spPr>
            <a:xfrm rot="5400000">
              <a:off x="1006465" y="279773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32"/>
                    <a:pt x="169" y="670"/>
                    <a:pt x="344" y="670"/>
                  </a:cubicBezTo>
                  <a:cubicBezTo>
                    <a:pt x="425" y="670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8"/>
            <p:cNvSpPr/>
            <p:nvPr/>
          </p:nvSpPr>
          <p:spPr>
            <a:xfrm rot="5400000">
              <a:off x="1041282" y="410491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70" y="665"/>
                    <a:pt x="343" y="665"/>
                  </a:cubicBezTo>
                  <a:cubicBezTo>
                    <a:pt x="425" y="665"/>
                    <a:pt x="508" y="637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8"/>
            <p:cNvSpPr/>
            <p:nvPr/>
          </p:nvSpPr>
          <p:spPr>
            <a:xfrm rot="5400000">
              <a:off x="1150026" y="47649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8"/>
            <p:cNvSpPr/>
            <p:nvPr/>
          </p:nvSpPr>
          <p:spPr>
            <a:xfrm rot="5400000">
              <a:off x="1045113" y="-2007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8"/>
            <p:cNvSpPr/>
            <p:nvPr/>
          </p:nvSpPr>
          <p:spPr>
            <a:xfrm rot="5400000">
              <a:off x="1168947" y="-7623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lnTo>
                    <a:pt x="15" y="322"/>
                  </a:lnTo>
                  <a:cubicBezTo>
                    <a:pt x="15" y="522"/>
                    <a:pt x="177" y="657"/>
                    <a:pt x="346" y="657"/>
                  </a:cubicBezTo>
                  <a:cubicBezTo>
                    <a:pt x="426" y="657"/>
                    <a:pt x="508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8"/>
            <p:cNvSpPr/>
            <p:nvPr/>
          </p:nvSpPr>
          <p:spPr>
            <a:xfrm rot="5400000">
              <a:off x="1292551" y="-16436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8"/>
            <p:cNvSpPr/>
            <p:nvPr/>
          </p:nvSpPr>
          <p:spPr>
            <a:xfrm rot="5400000">
              <a:off x="88056" y="-684736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70" y="560"/>
                  </a:cubicBezTo>
                  <a:cubicBezTo>
                    <a:pt x="779" y="364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8"/>
            <p:cNvSpPr/>
            <p:nvPr/>
          </p:nvSpPr>
          <p:spPr>
            <a:xfrm rot="5400000">
              <a:off x="1421109" y="-301789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1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8"/>
            <p:cNvSpPr/>
            <p:nvPr/>
          </p:nvSpPr>
          <p:spPr>
            <a:xfrm rot="5400000">
              <a:off x="1522279" y="419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8"/>
            <p:cNvSpPr/>
            <p:nvPr/>
          </p:nvSpPr>
          <p:spPr>
            <a:xfrm rot="5400000">
              <a:off x="1328348" y="18885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8"/>
            <p:cNvSpPr/>
            <p:nvPr/>
          </p:nvSpPr>
          <p:spPr>
            <a:xfrm rot="5400000">
              <a:off x="1234407" y="195825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8"/>
            <p:cNvSpPr/>
            <p:nvPr/>
          </p:nvSpPr>
          <p:spPr>
            <a:xfrm rot="5400000">
              <a:off x="1171654" y="282941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71"/>
                    <a:pt x="337" y="671"/>
                  </a:cubicBezTo>
                  <a:cubicBezTo>
                    <a:pt x="419" y="671"/>
                    <a:pt x="503" y="641"/>
                    <a:pt x="575" y="574"/>
                  </a:cubicBezTo>
                  <a:cubicBezTo>
                    <a:pt x="785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8"/>
            <p:cNvSpPr/>
            <p:nvPr/>
          </p:nvSpPr>
          <p:spPr>
            <a:xfrm rot="5400000">
              <a:off x="1240051" y="45132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8"/>
            <p:cNvSpPr/>
            <p:nvPr/>
          </p:nvSpPr>
          <p:spPr>
            <a:xfrm rot="5400000">
              <a:off x="1521473" y="23781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8"/>
            <p:cNvSpPr/>
            <p:nvPr/>
          </p:nvSpPr>
          <p:spPr>
            <a:xfrm rot="5400000">
              <a:off x="1590820" y="35790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8"/>
            <p:cNvSpPr/>
            <p:nvPr/>
          </p:nvSpPr>
          <p:spPr>
            <a:xfrm rot="5400000">
              <a:off x="1701638" y="487268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8"/>
            <p:cNvSpPr/>
            <p:nvPr/>
          </p:nvSpPr>
          <p:spPr>
            <a:xfrm rot="5400000">
              <a:off x="1901904" y="3812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8"/>
            <p:cNvSpPr/>
            <p:nvPr/>
          </p:nvSpPr>
          <p:spPr>
            <a:xfrm rot="5400000">
              <a:off x="1965578" y="621499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14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8"/>
            <p:cNvSpPr/>
            <p:nvPr/>
          </p:nvSpPr>
          <p:spPr>
            <a:xfrm rot="5400000">
              <a:off x="1906310" y="817734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8"/>
            <p:cNvSpPr/>
            <p:nvPr/>
          </p:nvSpPr>
          <p:spPr>
            <a:xfrm rot="5400000">
              <a:off x="2266986" y="66498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8"/>
            <p:cNvSpPr/>
            <p:nvPr/>
          </p:nvSpPr>
          <p:spPr>
            <a:xfrm rot="5400000">
              <a:off x="1661204" y="88233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1"/>
                  </a:moveTo>
                  <a:cubicBezTo>
                    <a:pt x="155" y="1"/>
                    <a:pt x="15" y="154"/>
                    <a:pt x="1" y="336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8"/>
            <p:cNvSpPr/>
            <p:nvPr/>
          </p:nvSpPr>
          <p:spPr>
            <a:xfrm rot="5400000">
              <a:off x="965340" y="-288484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33"/>
                    <a:pt x="170" y="671"/>
                    <a:pt x="345" y="671"/>
                  </a:cubicBezTo>
                  <a:cubicBezTo>
                    <a:pt x="426" y="671"/>
                    <a:pt x="508" y="641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8"/>
            <p:cNvSpPr/>
            <p:nvPr/>
          </p:nvSpPr>
          <p:spPr>
            <a:xfrm rot="5400000">
              <a:off x="811929" y="-16703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8"/>
            <p:cNvSpPr/>
            <p:nvPr/>
          </p:nvSpPr>
          <p:spPr>
            <a:xfrm rot="5400000">
              <a:off x="700363" y="-284250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33"/>
                    <a:pt x="164" y="665"/>
                    <a:pt x="339" y="665"/>
                  </a:cubicBezTo>
                  <a:cubicBezTo>
                    <a:pt x="420" y="665"/>
                    <a:pt x="504" y="636"/>
                    <a:pt x="574" y="574"/>
                  </a:cubicBezTo>
                  <a:cubicBezTo>
                    <a:pt x="784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8"/>
            <p:cNvSpPr/>
            <p:nvPr/>
          </p:nvSpPr>
          <p:spPr>
            <a:xfrm rot="5400000">
              <a:off x="411357" y="-535283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8"/>
            <p:cNvSpPr/>
            <p:nvPr/>
          </p:nvSpPr>
          <p:spPr>
            <a:xfrm rot="5400000">
              <a:off x="861175" y="-209719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8"/>
            <p:cNvSpPr/>
            <p:nvPr/>
          </p:nvSpPr>
          <p:spPr>
            <a:xfrm rot="5400000">
              <a:off x="1080593" y="-30138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8"/>
            <p:cNvSpPr/>
            <p:nvPr/>
          </p:nvSpPr>
          <p:spPr>
            <a:xfrm rot="5400000">
              <a:off x="1132978" y="-40693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8"/>
            <p:cNvSpPr/>
            <p:nvPr/>
          </p:nvSpPr>
          <p:spPr>
            <a:xfrm rot="5400000">
              <a:off x="1188502" y="-270024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8"/>
            <p:cNvSpPr/>
            <p:nvPr/>
          </p:nvSpPr>
          <p:spPr>
            <a:xfrm rot="5400000">
              <a:off x="1328435" y="-2913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0" y="365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28"/>
            <p:cNvSpPr/>
            <p:nvPr/>
          </p:nvSpPr>
          <p:spPr>
            <a:xfrm rot="5400000">
              <a:off x="1344850" y="-396594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28"/>
            <p:cNvSpPr/>
            <p:nvPr/>
          </p:nvSpPr>
          <p:spPr>
            <a:xfrm rot="5400000">
              <a:off x="1488844" y="-32672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22" y="0"/>
                  </a:moveTo>
                  <a:cubicBezTo>
                    <a:pt x="140" y="14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28"/>
            <p:cNvSpPr/>
            <p:nvPr/>
          </p:nvSpPr>
          <p:spPr>
            <a:xfrm rot="5400000">
              <a:off x="1560178" y="-8294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28"/>
            <p:cNvSpPr/>
            <p:nvPr/>
          </p:nvSpPr>
          <p:spPr>
            <a:xfrm rot="5400000">
              <a:off x="1412642" y="-19419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28"/>
            <p:cNvSpPr/>
            <p:nvPr/>
          </p:nvSpPr>
          <p:spPr>
            <a:xfrm rot="5400000">
              <a:off x="1231325" y="951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28"/>
            <p:cNvSpPr/>
            <p:nvPr/>
          </p:nvSpPr>
          <p:spPr>
            <a:xfrm rot="5400000">
              <a:off x="1016515" y="3109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28"/>
            <p:cNvSpPr/>
            <p:nvPr/>
          </p:nvSpPr>
          <p:spPr>
            <a:xfrm rot="5400000">
              <a:off x="963612" y="66835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28"/>
            <p:cNvSpPr/>
            <p:nvPr/>
          </p:nvSpPr>
          <p:spPr>
            <a:xfrm rot="5400000">
              <a:off x="851441" y="-11226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28"/>
            <p:cNvSpPr/>
            <p:nvPr/>
          </p:nvSpPr>
          <p:spPr>
            <a:xfrm rot="5400000">
              <a:off x="1036963" y="-17573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0"/>
                  </a:cubicBezTo>
                  <a:cubicBezTo>
                    <a:pt x="770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28"/>
            <p:cNvSpPr/>
            <p:nvPr/>
          </p:nvSpPr>
          <p:spPr>
            <a:xfrm rot="5400000">
              <a:off x="864746" y="13068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28"/>
            <p:cNvSpPr/>
            <p:nvPr/>
          </p:nvSpPr>
          <p:spPr>
            <a:xfrm rot="5400000">
              <a:off x="710558" y="-7338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0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28"/>
            <p:cNvSpPr/>
            <p:nvPr/>
          </p:nvSpPr>
          <p:spPr>
            <a:xfrm rot="5400000">
              <a:off x="750703" y="6755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5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28"/>
            <p:cNvSpPr/>
            <p:nvPr/>
          </p:nvSpPr>
          <p:spPr>
            <a:xfrm rot="5400000">
              <a:off x="99858" y="-543426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28"/>
            <p:cNvSpPr/>
            <p:nvPr/>
          </p:nvSpPr>
          <p:spPr>
            <a:xfrm rot="5400000">
              <a:off x="516800" y="-367018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28"/>
            <p:cNvSpPr/>
            <p:nvPr/>
          </p:nvSpPr>
          <p:spPr>
            <a:xfrm rot="5400000">
              <a:off x="262755" y="-39563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28"/>
            <p:cNvSpPr/>
            <p:nvPr/>
          </p:nvSpPr>
          <p:spPr>
            <a:xfrm rot="5400000">
              <a:off x="286515" y="-276885"/>
              <a:ext cx="45156" cy="38360"/>
            </a:xfrm>
            <a:custGeom>
              <a:avLst/>
              <a:gdLst/>
              <a:ahLst/>
              <a:cxnLst/>
              <a:rect l="l" t="t" r="r" b="b"/>
              <a:pathLst>
                <a:path w="784" h="666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28"/>
            <p:cNvSpPr/>
            <p:nvPr/>
          </p:nvSpPr>
          <p:spPr>
            <a:xfrm rot="5400000">
              <a:off x="-89153" y="-667896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1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7"/>
                    <a:pt x="569" y="574"/>
                  </a:cubicBezTo>
                  <a:cubicBezTo>
                    <a:pt x="779" y="364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28"/>
            <p:cNvSpPr/>
            <p:nvPr/>
          </p:nvSpPr>
          <p:spPr>
            <a:xfrm rot="5400000">
              <a:off x="-308960" y="-61811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28"/>
            <p:cNvSpPr/>
            <p:nvPr/>
          </p:nvSpPr>
          <p:spPr>
            <a:xfrm rot="5400000">
              <a:off x="-11075" y="-5633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28"/>
            <p:cNvSpPr/>
            <p:nvPr/>
          </p:nvSpPr>
          <p:spPr>
            <a:xfrm rot="5400000">
              <a:off x="290729" y="-15788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28"/>
            <p:cNvSpPr/>
            <p:nvPr/>
          </p:nvSpPr>
          <p:spPr>
            <a:xfrm rot="5400000">
              <a:off x="393800" y="-119320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0"/>
                    <a:pt x="334" y="660"/>
                  </a:cubicBezTo>
                  <a:cubicBezTo>
                    <a:pt x="418" y="660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28"/>
            <p:cNvSpPr/>
            <p:nvPr/>
          </p:nvSpPr>
          <p:spPr>
            <a:xfrm rot="5400000">
              <a:off x="471816" y="-18719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28"/>
            <p:cNvSpPr/>
            <p:nvPr/>
          </p:nvSpPr>
          <p:spPr>
            <a:xfrm rot="5400000">
              <a:off x="493847" y="-25542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28"/>
            <p:cNvSpPr/>
            <p:nvPr/>
          </p:nvSpPr>
          <p:spPr>
            <a:xfrm rot="5400000">
              <a:off x="496410" y="-715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28"/>
            <p:cNvSpPr/>
            <p:nvPr/>
          </p:nvSpPr>
          <p:spPr>
            <a:xfrm rot="5400000">
              <a:off x="510925" y="-6170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50" y="0"/>
                  </a:moveTo>
                  <a:cubicBezTo>
                    <a:pt x="168" y="0"/>
                    <a:pt x="14" y="140"/>
                    <a:pt x="14" y="322"/>
                  </a:cubicBezTo>
                  <a:lnTo>
                    <a:pt x="0" y="336"/>
                  </a:lnTo>
                  <a:cubicBezTo>
                    <a:pt x="0" y="536"/>
                    <a:pt x="169" y="665"/>
                    <a:pt x="343" y="665"/>
                  </a:cubicBezTo>
                  <a:cubicBezTo>
                    <a:pt x="424" y="665"/>
                    <a:pt x="507" y="636"/>
                    <a:pt x="574" y="574"/>
                  </a:cubicBezTo>
                  <a:cubicBezTo>
                    <a:pt x="784" y="364"/>
                    <a:pt x="644" y="0"/>
                    <a:pt x="35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28"/>
            <p:cNvSpPr/>
            <p:nvPr/>
          </p:nvSpPr>
          <p:spPr>
            <a:xfrm rot="5400000">
              <a:off x="966953" y="6291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5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28"/>
            <p:cNvSpPr/>
            <p:nvPr/>
          </p:nvSpPr>
          <p:spPr>
            <a:xfrm rot="5400000">
              <a:off x="1058850" y="279744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28"/>
            <p:cNvSpPr/>
            <p:nvPr/>
          </p:nvSpPr>
          <p:spPr>
            <a:xfrm rot="5400000">
              <a:off x="626638" y="-213751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28"/>
            <p:cNvSpPr/>
            <p:nvPr/>
          </p:nvSpPr>
          <p:spPr>
            <a:xfrm rot="5400000">
              <a:off x="574171" y="-49189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28"/>
            <p:cNvSpPr/>
            <p:nvPr/>
          </p:nvSpPr>
          <p:spPr>
            <a:xfrm rot="5400000">
              <a:off x="757269" y="5234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7" y="660"/>
                    <a:pt x="491" y="629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28"/>
            <p:cNvSpPr/>
            <p:nvPr/>
          </p:nvSpPr>
          <p:spPr>
            <a:xfrm rot="5400000">
              <a:off x="969775" y="-3741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28"/>
            <p:cNvSpPr/>
            <p:nvPr/>
          </p:nvSpPr>
          <p:spPr>
            <a:xfrm rot="5400000">
              <a:off x="906072" y="22453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28"/>
            <p:cNvSpPr/>
            <p:nvPr/>
          </p:nvSpPr>
          <p:spPr>
            <a:xfrm rot="5400000">
              <a:off x="1110313" y="107153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28"/>
            <p:cNvSpPr/>
            <p:nvPr/>
          </p:nvSpPr>
          <p:spPr>
            <a:xfrm rot="5400000">
              <a:off x="1066913" y="1378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28"/>
            <p:cNvSpPr/>
            <p:nvPr/>
          </p:nvSpPr>
          <p:spPr>
            <a:xfrm rot="5400000">
              <a:off x="852507" y="1910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28"/>
            <p:cNvSpPr/>
            <p:nvPr/>
          </p:nvSpPr>
          <p:spPr>
            <a:xfrm rot="5400000">
              <a:off x="952870" y="35750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2"/>
                    <a:pt x="560" y="574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28"/>
            <p:cNvSpPr/>
            <p:nvPr/>
          </p:nvSpPr>
          <p:spPr>
            <a:xfrm rot="5400000">
              <a:off x="1010065" y="44378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6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28"/>
            <p:cNvSpPr/>
            <p:nvPr/>
          </p:nvSpPr>
          <p:spPr>
            <a:xfrm rot="5400000">
              <a:off x="1181331" y="540863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9" y="671"/>
                    <a:pt x="343" y="671"/>
                  </a:cubicBezTo>
                  <a:cubicBezTo>
                    <a:pt x="424" y="671"/>
                    <a:pt x="507" y="641"/>
                    <a:pt x="575" y="574"/>
                  </a:cubicBezTo>
                  <a:cubicBezTo>
                    <a:pt x="784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28"/>
            <p:cNvSpPr/>
            <p:nvPr/>
          </p:nvSpPr>
          <p:spPr>
            <a:xfrm rot="5400000">
              <a:off x="1320371" y="56545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28"/>
            <p:cNvSpPr/>
            <p:nvPr/>
          </p:nvSpPr>
          <p:spPr>
            <a:xfrm rot="5400000">
              <a:off x="1269196" y="631147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28"/>
            <p:cNvSpPr/>
            <p:nvPr/>
          </p:nvSpPr>
          <p:spPr>
            <a:xfrm rot="5400000">
              <a:off x="1281608" y="-56020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28"/>
            <p:cNvSpPr/>
            <p:nvPr/>
          </p:nvSpPr>
          <p:spPr>
            <a:xfrm rot="5400000">
              <a:off x="1477151" y="13629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28"/>
            <p:cNvSpPr/>
            <p:nvPr/>
          </p:nvSpPr>
          <p:spPr>
            <a:xfrm rot="5400000">
              <a:off x="1469001" y="-98383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28"/>
            <p:cNvSpPr/>
            <p:nvPr/>
          </p:nvSpPr>
          <p:spPr>
            <a:xfrm rot="5400000">
              <a:off x="1674193" y="-1161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28"/>
            <p:cNvSpPr/>
            <p:nvPr/>
          </p:nvSpPr>
          <p:spPr>
            <a:xfrm rot="5400000">
              <a:off x="1472745" y="236604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28"/>
            <p:cNvSpPr/>
            <p:nvPr/>
          </p:nvSpPr>
          <p:spPr>
            <a:xfrm rot="5400000">
              <a:off x="1718917" y="18303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28"/>
            <p:cNvSpPr/>
            <p:nvPr/>
          </p:nvSpPr>
          <p:spPr>
            <a:xfrm rot="5400000">
              <a:off x="2052637" y="38370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28"/>
            <p:cNvSpPr/>
            <p:nvPr/>
          </p:nvSpPr>
          <p:spPr>
            <a:xfrm rot="5400000">
              <a:off x="165869" y="-36294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28"/>
            <p:cNvSpPr/>
            <p:nvPr/>
          </p:nvSpPr>
          <p:spPr>
            <a:xfrm rot="5400000">
              <a:off x="230997" y="-60731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28"/>
            <p:cNvSpPr/>
            <p:nvPr/>
          </p:nvSpPr>
          <p:spPr>
            <a:xfrm rot="5400000">
              <a:off x="1917225" y="-8536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28"/>
            <p:cNvSpPr/>
            <p:nvPr/>
          </p:nvSpPr>
          <p:spPr>
            <a:xfrm rot="5400000">
              <a:off x="1893409" y="6332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28"/>
            <p:cNvSpPr/>
            <p:nvPr/>
          </p:nvSpPr>
          <p:spPr>
            <a:xfrm rot="5400000">
              <a:off x="1843875" y="-99852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28"/>
            <p:cNvSpPr/>
            <p:nvPr/>
          </p:nvSpPr>
          <p:spPr>
            <a:xfrm rot="5400000">
              <a:off x="1785730" y="-3951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28"/>
            <p:cNvSpPr/>
            <p:nvPr/>
          </p:nvSpPr>
          <p:spPr>
            <a:xfrm rot="5400000">
              <a:off x="1934159" y="14433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28"/>
            <p:cNvSpPr/>
            <p:nvPr/>
          </p:nvSpPr>
          <p:spPr>
            <a:xfrm rot="5400000">
              <a:off x="2201325" y="36236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28"/>
            <p:cNvSpPr/>
            <p:nvPr/>
          </p:nvSpPr>
          <p:spPr>
            <a:xfrm rot="5400000">
              <a:off x="1894388" y="578531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28"/>
            <p:cNvSpPr/>
            <p:nvPr/>
          </p:nvSpPr>
          <p:spPr>
            <a:xfrm rot="5400000">
              <a:off x="1761626" y="7858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28"/>
            <p:cNvSpPr/>
            <p:nvPr/>
          </p:nvSpPr>
          <p:spPr>
            <a:xfrm rot="5400000">
              <a:off x="1735044" y="34344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28"/>
            <p:cNvSpPr/>
            <p:nvPr/>
          </p:nvSpPr>
          <p:spPr>
            <a:xfrm rot="5400000">
              <a:off x="1480377" y="3982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28"/>
            <p:cNvSpPr/>
            <p:nvPr/>
          </p:nvSpPr>
          <p:spPr>
            <a:xfrm rot="5400000">
              <a:off x="1306778" y="185716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1"/>
                  </a:cubicBezTo>
                  <a:cubicBezTo>
                    <a:pt x="155" y="1"/>
                    <a:pt x="15" y="141"/>
                    <a:pt x="1" y="322"/>
                  </a:cubicBezTo>
                  <a:lnTo>
                    <a:pt x="15" y="322"/>
                  </a:lnTo>
                  <a:cubicBezTo>
                    <a:pt x="5" y="522"/>
                    <a:pt x="170" y="657"/>
                    <a:pt x="343" y="657"/>
                  </a:cubicBezTo>
                  <a:cubicBezTo>
                    <a:pt x="424" y="657"/>
                    <a:pt x="507" y="628"/>
                    <a:pt x="575" y="560"/>
                  </a:cubicBezTo>
                  <a:cubicBezTo>
                    <a:pt x="780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28"/>
            <p:cNvSpPr/>
            <p:nvPr/>
          </p:nvSpPr>
          <p:spPr>
            <a:xfrm rot="5400000">
              <a:off x="1293387" y="39419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4" name="Google Shape;7974;p28"/>
          <p:cNvGrpSpPr/>
          <p:nvPr/>
        </p:nvGrpSpPr>
        <p:grpSpPr>
          <a:xfrm rot="1762658">
            <a:off x="7754591" y="-647530"/>
            <a:ext cx="1280534" cy="2385025"/>
            <a:chOff x="6414668" y="-1532273"/>
            <a:chExt cx="1510782" cy="2813868"/>
          </a:xfrm>
        </p:grpSpPr>
        <p:sp>
          <p:nvSpPr>
            <p:cNvPr id="7975" name="Google Shape;7975;p28"/>
            <p:cNvSpPr/>
            <p:nvPr/>
          </p:nvSpPr>
          <p:spPr>
            <a:xfrm rot="5400000">
              <a:off x="5763125" y="-880730"/>
              <a:ext cx="2813868" cy="1510782"/>
            </a:xfrm>
            <a:custGeom>
              <a:avLst/>
              <a:gdLst/>
              <a:ahLst/>
              <a:cxnLst/>
              <a:rect l="l" t="t" r="r" b="b"/>
              <a:pathLst>
                <a:path w="48854" h="26230" extrusionOk="0">
                  <a:moveTo>
                    <a:pt x="7871" y="0"/>
                  </a:moveTo>
                  <a:cubicBezTo>
                    <a:pt x="5516" y="0"/>
                    <a:pt x="3153" y="280"/>
                    <a:pt x="801" y="918"/>
                  </a:cubicBezTo>
                  <a:cubicBezTo>
                    <a:pt x="761" y="898"/>
                    <a:pt x="718" y="889"/>
                    <a:pt x="674" y="889"/>
                  </a:cubicBezTo>
                  <a:cubicBezTo>
                    <a:pt x="595" y="889"/>
                    <a:pt x="514" y="919"/>
                    <a:pt x="451" y="974"/>
                  </a:cubicBezTo>
                  <a:cubicBezTo>
                    <a:pt x="415" y="960"/>
                    <a:pt x="378" y="954"/>
                    <a:pt x="343" y="954"/>
                  </a:cubicBezTo>
                  <a:cubicBezTo>
                    <a:pt x="158" y="954"/>
                    <a:pt x="0" y="1124"/>
                    <a:pt x="59" y="1323"/>
                  </a:cubicBezTo>
                  <a:cubicBezTo>
                    <a:pt x="87" y="1491"/>
                    <a:pt x="297" y="1561"/>
                    <a:pt x="437" y="1589"/>
                  </a:cubicBezTo>
                  <a:cubicBezTo>
                    <a:pt x="787" y="4318"/>
                    <a:pt x="1794" y="6865"/>
                    <a:pt x="2830" y="9398"/>
                  </a:cubicBezTo>
                  <a:cubicBezTo>
                    <a:pt x="3278" y="10587"/>
                    <a:pt x="3809" y="11749"/>
                    <a:pt x="4425" y="12868"/>
                  </a:cubicBezTo>
                  <a:cubicBezTo>
                    <a:pt x="6524" y="16632"/>
                    <a:pt x="9840" y="19753"/>
                    <a:pt x="13451" y="22062"/>
                  </a:cubicBezTo>
                  <a:lnTo>
                    <a:pt x="13423" y="22062"/>
                  </a:lnTo>
                  <a:cubicBezTo>
                    <a:pt x="18401" y="24948"/>
                    <a:pt x="24109" y="26230"/>
                    <a:pt x="29833" y="26230"/>
                  </a:cubicBezTo>
                  <a:cubicBezTo>
                    <a:pt x="32266" y="26230"/>
                    <a:pt x="34702" y="25998"/>
                    <a:pt x="37085" y="25560"/>
                  </a:cubicBezTo>
                  <a:cubicBezTo>
                    <a:pt x="39674" y="24930"/>
                    <a:pt x="42179" y="23993"/>
                    <a:pt x="44642" y="22985"/>
                  </a:cubicBezTo>
                  <a:cubicBezTo>
                    <a:pt x="45901" y="22341"/>
                    <a:pt x="47468" y="22104"/>
                    <a:pt x="48462" y="21082"/>
                  </a:cubicBezTo>
                  <a:cubicBezTo>
                    <a:pt x="48854" y="19669"/>
                    <a:pt x="46097" y="17892"/>
                    <a:pt x="45215" y="16898"/>
                  </a:cubicBezTo>
                  <a:cubicBezTo>
                    <a:pt x="40528" y="12812"/>
                    <a:pt x="35980" y="8754"/>
                    <a:pt x="30201" y="6193"/>
                  </a:cubicBezTo>
                  <a:cubicBezTo>
                    <a:pt x="23232" y="2998"/>
                    <a:pt x="15589" y="0"/>
                    <a:pt x="78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28"/>
            <p:cNvSpPr/>
            <p:nvPr/>
          </p:nvSpPr>
          <p:spPr>
            <a:xfrm rot="5400000">
              <a:off x="7593516" y="-33061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28"/>
            <p:cNvSpPr/>
            <p:nvPr/>
          </p:nvSpPr>
          <p:spPr>
            <a:xfrm rot="5400000">
              <a:off x="7017599" y="9934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49" y="15"/>
                    <a:pt x="10" y="155"/>
                    <a:pt x="10" y="337"/>
                  </a:cubicBezTo>
                  <a:cubicBezTo>
                    <a:pt x="0" y="537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28"/>
            <p:cNvSpPr/>
            <p:nvPr/>
          </p:nvSpPr>
          <p:spPr>
            <a:xfrm rot="5400000">
              <a:off x="7099963" y="-348644"/>
              <a:ext cx="45156" cy="38130"/>
            </a:xfrm>
            <a:custGeom>
              <a:avLst/>
              <a:gdLst/>
              <a:ahLst/>
              <a:cxnLst/>
              <a:rect l="l" t="t" r="r" b="b"/>
              <a:pathLst>
                <a:path w="784" h="662" extrusionOk="0">
                  <a:moveTo>
                    <a:pt x="350" y="1"/>
                  </a:moveTo>
                  <a:cubicBezTo>
                    <a:pt x="168" y="1"/>
                    <a:pt x="14" y="141"/>
                    <a:pt x="14" y="322"/>
                  </a:cubicBezTo>
                  <a:lnTo>
                    <a:pt x="0" y="322"/>
                  </a:lnTo>
                  <a:cubicBezTo>
                    <a:pt x="0" y="526"/>
                    <a:pt x="168" y="662"/>
                    <a:pt x="340" y="662"/>
                  </a:cubicBezTo>
                  <a:cubicBezTo>
                    <a:pt x="417" y="662"/>
                    <a:pt x="495" y="635"/>
                    <a:pt x="560" y="574"/>
                  </a:cubicBezTo>
                  <a:cubicBezTo>
                    <a:pt x="784" y="364"/>
                    <a:pt x="644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28"/>
            <p:cNvSpPr/>
            <p:nvPr/>
          </p:nvSpPr>
          <p:spPr>
            <a:xfrm rot="5400000">
              <a:off x="7240703" y="-42550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1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28"/>
            <p:cNvSpPr/>
            <p:nvPr/>
          </p:nvSpPr>
          <p:spPr>
            <a:xfrm rot="5400000">
              <a:off x="7291072" y="-23408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28"/>
            <p:cNvSpPr/>
            <p:nvPr/>
          </p:nvSpPr>
          <p:spPr>
            <a:xfrm rot="5400000">
              <a:off x="7358288" y="-20073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28"/>
            <p:cNvSpPr/>
            <p:nvPr/>
          </p:nvSpPr>
          <p:spPr>
            <a:xfrm rot="5400000">
              <a:off x="7294269" y="-108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28"/>
            <p:cNvSpPr/>
            <p:nvPr/>
          </p:nvSpPr>
          <p:spPr>
            <a:xfrm rot="5400000">
              <a:off x="7103707" y="-12084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5"/>
                    <a:pt x="14" y="155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2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28"/>
            <p:cNvSpPr/>
            <p:nvPr/>
          </p:nvSpPr>
          <p:spPr>
            <a:xfrm rot="5400000">
              <a:off x="7102095" y="-46257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28"/>
            <p:cNvSpPr/>
            <p:nvPr/>
          </p:nvSpPr>
          <p:spPr>
            <a:xfrm rot="5400000">
              <a:off x="7150448" y="1314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38" y="657"/>
                  </a:cubicBezTo>
                  <a:cubicBezTo>
                    <a:pt x="417" y="657"/>
                    <a:pt x="497" y="627"/>
                    <a:pt x="560" y="560"/>
                  </a:cubicBezTo>
                  <a:cubicBezTo>
                    <a:pt x="770" y="350"/>
                    <a:pt x="616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28"/>
            <p:cNvSpPr/>
            <p:nvPr/>
          </p:nvSpPr>
          <p:spPr>
            <a:xfrm rot="5400000">
              <a:off x="7592099" y="-8655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28"/>
            <p:cNvSpPr/>
            <p:nvPr/>
          </p:nvSpPr>
          <p:spPr>
            <a:xfrm rot="5400000">
              <a:off x="7404309" y="-402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28"/>
            <p:cNvSpPr/>
            <p:nvPr/>
          </p:nvSpPr>
          <p:spPr>
            <a:xfrm rot="5400000">
              <a:off x="7524418" y="-6761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28"/>
            <p:cNvSpPr/>
            <p:nvPr/>
          </p:nvSpPr>
          <p:spPr>
            <a:xfrm rot="5400000">
              <a:off x="7429277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28"/>
            <p:cNvSpPr/>
            <p:nvPr/>
          </p:nvSpPr>
          <p:spPr>
            <a:xfrm rot="5400000">
              <a:off x="7552934" y="-1179611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lnTo>
                    <a:pt x="14" y="336"/>
                  </a:lnTo>
                  <a:cubicBezTo>
                    <a:pt x="14" y="533"/>
                    <a:pt x="171" y="661"/>
                    <a:pt x="338" y="661"/>
                  </a:cubicBezTo>
                  <a:cubicBezTo>
                    <a:pt x="420" y="661"/>
                    <a:pt x="505" y="630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28"/>
            <p:cNvSpPr/>
            <p:nvPr/>
          </p:nvSpPr>
          <p:spPr>
            <a:xfrm rot="5400000">
              <a:off x="7654136" y="-12242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28"/>
            <p:cNvSpPr/>
            <p:nvPr/>
          </p:nvSpPr>
          <p:spPr>
            <a:xfrm rot="5400000">
              <a:off x="7376115" y="-3956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28"/>
            <p:cNvSpPr/>
            <p:nvPr/>
          </p:nvSpPr>
          <p:spPr>
            <a:xfrm rot="5400000">
              <a:off x="7475154" y="-45543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28"/>
            <p:cNvSpPr/>
            <p:nvPr/>
          </p:nvSpPr>
          <p:spPr>
            <a:xfrm rot="5400000">
              <a:off x="7530055" y="-9751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28"/>
            <p:cNvSpPr/>
            <p:nvPr/>
          </p:nvSpPr>
          <p:spPr>
            <a:xfrm rot="5400000">
              <a:off x="7309100" y="-37076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9" y="661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28"/>
            <p:cNvSpPr/>
            <p:nvPr/>
          </p:nvSpPr>
          <p:spPr>
            <a:xfrm rot="5400000">
              <a:off x="7204042" y="-354980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28"/>
            <p:cNvSpPr/>
            <p:nvPr/>
          </p:nvSpPr>
          <p:spPr>
            <a:xfrm rot="5400000">
              <a:off x="6963429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28"/>
            <p:cNvSpPr/>
            <p:nvPr/>
          </p:nvSpPr>
          <p:spPr>
            <a:xfrm rot="5400000">
              <a:off x="6957381" y="-245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28"/>
            <p:cNvSpPr/>
            <p:nvPr/>
          </p:nvSpPr>
          <p:spPr>
            <a:xfrm rot="5400000">
              <a:off x="6865916" y="669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28"/>
            <p:cNvSpPr/>
            <p:nvPr/>
          </p:nvSpPr>
          <p:spPr>
            <a:xfrm rot="5400000">
              <a:off x="6687018" y="14678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28"/>
            <p:cNvSpPr/>
            <p:nvPr/>
          </p:nvSpPr>
          <p:spPr>
            <a:xfrm rot="5400000">
              <a:off x="6595093" y="2346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28"/>
            <p:cNvSpPr/>
            <p:nvPr/>
          </p:nvSpPr>
          <p:spPr>
            <a:xfrm rot="5400000">
              <a:off x="6569721" y="-12124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28"/>
            <p:cNvSpPr/>
            <p:nvPr/>
          </p:nvSpPr>
          <p:spPr>
            <a:xfrm rot="5400000">
              <a:off x="6523009" y="-35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28"/>
            <p:cNvSpPr/>
            <p:nvPr/>
          </p:nvSpPr>
          <p:spPr>
            <a:xfrm rot="5400000">
              <a:off x="6549706" y="134397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28"/>
            <p:cNvSpPr/>
            <p:nvPr/>
          </p:nvSpPr>
          <p:spPr>
            <a:xfrm rot="5400000">
              <a:off x="6482288" y="23700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28"/>
            <p:cNvSpPr/>
            <p:nvPr/>
          </p:nvSpPr>
          <p:spPr>
            <a:xfrm rot="5400000">
              <a:off x="6440270" y="28046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3" y="660"/>
                  </a:cubicBezTo>
                  <a:cubicBezTo>
                    <a:pt x="406" y="660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28"/>
            <p:cNvSpPr/>
            <p:nvPr/>
          </p:nvSpPr>
          <p:spPr>
            <a:xfrm rot="5400000">
              <a:off x="6559670" y="39260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28"/>
            <p:cNvSpPr/>
            <p:nvPr/>
          </p:nvSpPr>
          <p:spPr>
            <a:xfrm rot="5400000">
              <a:off x="6501612" y="5432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28"/>
            <p:cNvSpPr/>
            <p:nvPr/>
          </p:nvSpPr>
          <p:spPr>
            <a:xfrm rot="5400000">
              <a:off x="6509704" y="62469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4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28"/>
            <p:cNvSpPr/>
            <p:nvPr/>
          </p:nvSpPr>
          <p:spPr>
            <a:xfrm rot="5400000">
              <a:off x="6680224" y="34652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28"/>
            <p:cNvSpPr/>
            <p:nvPr/>
          </p:nvSpPr>
          <p:spPr>
            <a:xfrm rot="5400000">
              <a:off x="6770594" y="4848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28"/>
            <p:cNvSpPr/>
            <p:nvPr/>
          </p:nvSpPr>
          <p:spPr>
            <a:xfrm rot="5400000">
              <a:off x="6667637" y="66340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28"/>
            <p:cNvSpPr/>
            <p:nvPr/>
          </p:nvSpPr>
          <p:spPr>
            <a:xfrm rot="5400000">
              <a:off x="6683390" y="833055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28"/>
            <p:cNvSpPr/>
            <p:nvPr/>
          </p:nvSpPr>
          <p:spPr>
            <a:xfrm rot="5400000">
              <a:off x="6662054" y="50501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28"/>
            <p:cNvSpPr/>
            <p:nvPr/>
          </p:nvSpPr>
          <p:spPr>
            <a:xfrm rot="5400000">
              <a:off x="7282202" y="7625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28"/>
            <p:cNvSpPr/>
            <p:nvPr/>
          </p:nvSpPr>
          <p:spPr>
            <a:xfrm rot="5400000">
              <a:off x="7172767" y="-21087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28"/>
            <p:cNvSpPr/>
            <p:nvPr/>
          </p:nvSpPr>
          <p:spPr>
            <a:xfrm rot="5400000">
              <a:off x="7231862" y="-1135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28"/>
            <p:cNvSpPr/>
            <p:nvPr/>
          </p:nvSpPr>
          <p:spPr>
            <a:xfrm rot="5400000">
              <a:off x="7591841" y="-13493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28"/>
            <p:cNvSpPr/>
            <p:nvPr/>
          </p:nvSpPr>
          <p:spPr>
            <a:xfrm rot="5400000">
              <a:off x="7419597" y="-6193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28"/>
            <p:cNvSpPr/>
            <p:nvPr/>
          </p:nvSpPr>
          <p:spPr>
            <a:xfrm rot="5400000">
              <a:off x="7501847" y="-8256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28"/>
            <p:cNvSpPr/>
            <p:nvPr/>
          </p:nvSpPr>
          <p:spPr>
            <a:xfrm rot="5400000">
              <a:off x="7205511" y="-247877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28"/>
            <p:cNvSpPr/>
            <p:nvPr/>
          </p:nvSpPr>
          <p:spPr>
            <a:xfrm rot="5400000">
              <a:off x="7318460" y="-1502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28"/>
            <p:cNvSpPr/>
            <p:nvPr/>
          </p:nvSpPr>
          <p:spPr>
            <a:xfrm rot="5400000">
              <a:off x="7008873" y="-248684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28"/>
            <p:cNvSpPr/>
            <p:nvPr/>
          </p:nvSpPr>
          <p:spPr>
            <a:xfrm rot="5400000">
              <a:off x="7017866" y="-40080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28"/>
            <p:cNvSpPr/>
            <p:nvPr/>
          </p:nvSpPr>
          <p:spPr>
            <a:xfrm rot="5400000">
              <a:off x="7146157" y="-5425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28"/>
            <p:cNvSpPr/>
            <p:nvPr/>
          </p:nvSpPr>
          <p:spPr>
            <a:xfrm rot="5400000">
              <a:off x="7085852" y="-54729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28"/>
            <p:cNvSpPr/>
            <p:nvPr/>
          </p:nvSpPr>
          <p:spPr>
            <a:xfrm rot="5400000">
              <a:off x="7113355" y="580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28"/>
            <p:cNvSpPr/>
            <p:nvPr/>
          </p:nvSpPr>
          <p:spPr>
            <a:xfrm rot="5400000">
              <a:off x="7593510" y="-109686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28"/>
            <p:cNvSpPr/>
            <p:nvPr/>
          </p:nvSpPr>
          <p:spPr>
            <a:xfrm rot="5400000">
              <a:off x="6999715" y="30148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28"/>
            <p:cNvSpPr/>
            <p:nvPr/>
          </p:nvSpPr>
          <p:spPr>
            <a:xfrm rot="5400000">
              <a:off x="6903815" y="1805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28"/>
            <p:cNvSpPr/>
            <p:nvPr/>
          </p:nvSpPr>
          <p:spPr>
            <a:xfrm rot="5400000">
              <a:off x="6739403" y="25152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28"/>
            <p:cNvSpPr/>
            <p:nvPr/>
          </p:nvSpPr>
          <p:spPr>
            <a:xfrm rot="5400000">
              <a:off x="6866751" y="3635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28"/>
            <p:cNvSpPr/>
            <p:nvPr/>
          </p:nvSpPr>
          <p:spPr>
            <a:xfrm rot="5400000">
              <a:off x="7028226" y="-49569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6"/>
                    <a:pt x="570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28"/>
            <p:cNvSpPr/>
            <p:nvPr/>
          </p:nvSpPr>
          <p:spPr>
            <a:xfrm rot="5400000">
              <a:off x="7156063" y="-24571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28"/>
            <p:cNvSpPr/>
            <p:nvPr/>
          </p:nvSpPr>
          <p:spPr>
            <a:xfrm rot="5400000">
              <a:off x="7684801" y="-108324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28"/>
            <p:cNvSpPr/>
            <p:nvPr/>
          </p:nvSpPr>
          <p:spPr>
            <a:xfrm rot="5400000">
              <a:off x="7361576" y="-51375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28"/>
            <p:cNvSpPr/>
            <p:nvPr/>
          </p:nvSpPr>
          <p:spPr>
            <a:xfrm rot="5400000">
              <a:off x="7097256" y="37241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28"/>
            <p:cNvSpPr/>
            <p:nvPr/>
          </p:nvSpPr>
          <p:spPr>
            <a:xfrm rot="5400000">
              <a:off x="7053425" y="2085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28"/>
            <p:cNvSpPr/>
            <p:nvPr/>
          </p:nvSpPr>
          <p:spPr>
            <a:xfrm rot="5400000">
              <a:off x="6847312" y="24498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28"/>
            <p:cNvSpPr/>
            <p:nvPr/>
          </p:nvSpPr>
          <p:spPr>
            <a:xfrm rot="5400000">
              <a:off x="6817845" y="5946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28"/>
            <p:cNvSpPr/>
            <p:nvPr/>
          </p:nvSpPr>
          <p:spPr>
            <a:xfrm rot="5400000">
              <a:off x="7131872" y="-63991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2" name="Google Shape;8042;p28"/>
          <p:cNvGrpSpPr/>
          <p:nvPr/>
        </p:nvGrpSpPr>
        <p:grpSpPr>
          <a:xfrm rot="5916659">
            <a:off x="6628041" y="4235490"/>
            <a:ext cx="2932827" cy="1412715"/>
            <a:chOff x="7348497" y="4037175"/>
            <a:chExt cx="3460343" cy="1666814"/>
          </a:xfrm>
        </p:grpSpPr>
        <p:sp>
          <p:nvSpPr>
            <p:cNvPr id="8043" name="Google Shape;8043;p28"/>
            <p:cNvSpPr/>
            <p:nvPr/>
          </p:nvSpPr>
          <p:spPr>
            <a:xfrm rot="5400000">
              <a:off x="8245261" y="3140411"/>
              <a:ext cx="1666814" cy="3460343"/>
            </a:xfrm>
            <a:custGeom>
              <a:avLst/>
              <a:gdLst/>
              <a:ahLst/>
              <a:cxnLst/>
              <a:rect l="l" t="t" r="r" b="b"/>
              <a:pathLst>
                <a:path w="28939" h="60078" extrusionOk="0">
                  <a:moveTo>
                    <a:pt x="26544" y="1"/>
                  </a:moveTo>
                  <a:cubicBezTo>
                    <a:pt x="26470" y="1"/>
                    <a:pt x="26383" y="14"/>
                    <a:pt x="26280" y="43"/>
                  </a:cubicBezTo>
                  <a:cubicBezTo>
                    <a:pt x="18486" y="3975"/>
                    <a:pt x="12189" y="10636"/>
                    <a:pt x="8033" y="18276"/>
                  </a:cubicBezTo>
                  <a:cubicBezTo>
                    <a:pt x="8951" y="17759"/>
                    <a:pt x="12482" y="16504"/>
                    <a:pt x="13567" y="16504"/>
                  </a:cubicBezTo>
                  <a:cubicBezTo>
                    <a:pt x="14185" y="16504"/>
                    <a:pt x="14009" y="16911"/>
                    <a:pt x="12105" y="18094"/>
                  </a:cubicBezTo>
                  <a:cubicBezTo>
                    <a:pt x="11293" y="18696"/>
                    <a:pt x="10495" y="19298"/>
                    <a:pt x="9656" y="19872"/>
                  </a:cubicBezTo>
                  <a:cubicBezTo>
                    <a:pt x="7725" y="21411"/>
                    <a:pt x="5248" y="22824"/>
                    <a:pt x="4394" y="25245"/>
                  </a:cubicBezTo>
                  <a:cubicBezTo>
                    <a:pt x="3275" y="28226"/>
                    <a:pt x="2058" y="31234"/>
                    <a:pt x="1484" y="34369"/>
                  </a:cubicBezTo>
                  <a:cubicBezTo>
                    <a:pt x="1899" y="33866"/>
                    <a:pt x="6654" y="31283"/>
                    <a:pt x="7785" y="31283"/>
                  </a:cubicBezTo>
                  <a:cubicBezTo>
                    <a:pt x="7913" y="31283"/>
                    <a:pt x="7995" y="31316"/>
                    <a:pt x="8019" y="31388"/>
                  </a:cubicBezTo>
                  <a:cubicBezTo>
                    <a:pt x="6102" y="33487"/>
                    <a:pt x="3695" y="35432"/>
                    <a:pt x="1806" y="37657"/>
                  </a:cubicBezTo>
                  <a:cubicBezTo>
                    <a:pt x="168" y="39140"/>
                    <a:pt x="420" y="41393"/>
                    <a:pt x="196" y="43408"/>
                  </a:cubicBezTo>
                  <a:cubicBezTo>
                    <a:pt x="1" y="45773"/>
                    <a:pt x="70" y="48138"/>
                    <a:pt x="406" y="50489"/>
                  </a:cubicBezTo>
                  <a:cubicBezTo>
                    <a:pt x="1117" y="49058"/>
                    <a:pt x="4721" y="44902"/>
                    <a:pt x="5471" y="44902"/>
                  </a:cubicBezTo>
                  <a:cubicBezTo>
                    <a:pt x="5799" y="44902"/>
                    <a:pt x="5581" y="45696"/>
                    <a:pt x="4338" y="47858"/>
                  </a:cubicBezTo>
                  <a:cubicBezTo>
                    <a:pt x="3191" y="50279"/>
                    <a:pt x="2113" y="52742"/>
                    <a:pt x="1330" y="55303"/>
                  </a:cubicBezTo>
                  <a:cubicBezTo>
                    <a:pt x="1756" y="56265"/>
                    <a:pt x="2101" y="60078"/>
                    <a:pt x="3281" y="60078"/>
                  </a:cubicBezTo>
                  <a:cubicBezTo>
                    <a:pt x="3302" y="60078"/>
                    <a:pt x="3323" y="60077"/>
                    <a:pt x="3345" y="60074"/>
                  </a:cubicBezTo>
                  <a:cubicBezTo>
                    <a:pt x="6269" y="59864"/>
                    <a:pt x="10272" y="53120"/>
                    <a:pt x="12175" y="50727"/>
                  </a:cubicBezTo>
                  <a:cubicBezTo>
                    <a:pt x="12608" y="50097"/>
                    <a:pt x="12986" y="49439"/>
                    <a:pt x="13462" y="48838"/>
                  </a:cubicBezTo>
                  <a:cubicBezTo>
                    <a:pt x="14903" y="47033"/>
                    <a:pt x="14344" y="44416"/>
                    <a:pt x="14637" y="42247"/>
                  </a:cubicBezTo>
                  <a:cubicBezTo>
                    <a:pt x="14693" y="40889"/>
                    <a:pt x="14553" y="39532"/>
                    <a:pt x="14232" y="38217"/>
                  </a:cubicBezTo>
                  <a:cubicBezTo>
                    <a:pt x="14290" y="37868"/>
                    <a:pt x="14387" y="37717"/>
                    <a:pt x="14510" y="37717"/>
                  </a:cubicBezTo>
                  <a:cubicBezTo>
                    <a:pt x="15254" y="37717"/>
                    <a:pt x="16956" y="43162"/>
                    <a:pt x="16848" y="43618"/>
                  </a:cubicBezTo>
                  <a:cubicBezTo>
                    <a:pt x="18905" y="39910"/>
                    <a:pt x="20892" y="36174"/>
                    <a:pt x="22684" y="32340"/>
                  </a:cubicBezTo>
                  <a:cubicBezTo>
                    <a:pt x="22893" y="29555"/>
                    <a:pt x="21424" y="27022"/>
                    <a:pt x="20697" y="24461"/>
                  </a:cubicBezTo>
                  <a:cubicBezTo>
                    <a:pt x="20749" y="24391"/>
                    <a:pt x="20817" y="24358"/>
                    <a:pt x="20897" y="24358"/>
                  </a:cubicBezTo>
                  <a:cubicBezTo>
                    <a:pt x="21790" y="24358"/>
                    <a:pt x="24246" y="28354"/>
                    <a:pt x="24349" y="28995"/>
                  </a:cubicBezTo>
                  <a:cubicBezTo>
                    <a:pt x="25230" y="27106"/>
                    <a:pt x="25874" y="25119"/>
                    <a:pt x="26504" y="23132"/>
                  </a:cubicBezTo>
                  <a:cubicBezTo>
                    <a:pt x="27567" y="20473"/>
                    <a:pt x="27931" y="17982"/>
                    <a:pt x="26728" y="15268"/>
                  </a:cubicBezTo>
                  <a:cubicBezTo>
                    <a:pt x="26182" y="13519"/>
                    <a:pt x="25174" y="11951"/>
                    <a:pt x="24447" y="10300"/>
                  </a:cubicBezTo>
                  <a:cubicBezTo>
                    <a:pt x="24600" y="10050"/>
                    <a:pt x="24811" y="9945"/>
                    <a:pt x="25056" y="9945"/>
                  </a:cubicBezTo>
                  <a:cubicBezTo>
                    <a:pt x="26125" y="9945"/>
                    <a:pt x="27835" y="11951"/>
                    <a:pt x="28211" y="12623"/>
                  </a:cubicBezTo>
                  <a:cubicBezTo>
                    <a:pt x="28309" y="12763"/>
                    <a:pt x="28407" y="12917"/>
                    <a:pt x="28505" y="13057"/>
                  </a:cubicBezTo>
                  <a:cubicBezTo>
                    <a:pt x="28939" y="9726"/>
                    <a:pt x="28687" y="6354"/>
                    <a:pt x="27763" y="3122"/>
                  </a:cubicBezTo>
                  <a:cubicBezTo>
                    <a:pt x="27595" y="2324"/>
                    <a:pt x="27385" y="1540"/>
                    <a:pt x="27133" y="771"/>
                  </a:cubicBezTo>
                  <a:cubicBezTo>
                    <a:pt x="26981" y="371"/>
                    <a:pt x="26936" y="1"/>
                    <a:pt x="26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28"/>
            <p:cNvSpPr/>
            <p:nvPr/>
          </p:nvSpPr>
          <p:spPr>
            <a:xfrm rot="5400000">
              <a:off x="10482529" y="5483703"/>
              <a:ext cx="864" cy="58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28"/>
            <p:cNvSpPr/>
            <p:nvPr/>
          </p:nvSpPr>
          <p:spPr>
            <a:xfrm rot="5400000">
              <a:off x="9304498" y="462898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8" y="637"/>
                    <a:pt x="575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28"/>
            <p:cNvSpPr/>
            <p:nvPr/>
          </p:nvSpPr>
          <p:spPr>
            <a:xfrm rot="5400000">
              <a:off x="8618048" y="441826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28"/>
            <p:cNvSpPr/>
            <p:nvPr/>
          </p:nvSpPr>
          <p:spPr>
            <a:xfrm rot="5400000">
              <a:off x="8175256" y="423847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1"/>
                  </a:moveTo>
                  <a:cubicBezTo>
                    <a:pt x="140" y="1"/>
                    <a:pt x="0" y="155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28"/>
            <p:cNvSpPr/>
            <p:nvPr/>
          </p:nvSpPr>
          <p:spPr>
            <a:xfrm rot="5400000">
              <a:off x="8573838" y="4269647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70" y="560"/>
                  </a:cubicBezTo>
                  <a:cubicBezTo>
                    <a:pt x="779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28"/>
            <p:cNvSpPr/>
            <p:nvPr/>
          </p:nvSpPr>
          <p:spPr>
            <a:xfrm rot="5400000">
              <a:off x="8130355" y="435462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28"/>
            <p:cNvSpPr/>
            <p:nvPr/>
          </p:nvSpPr>
          <p:spPr>
            <a:xfrm rot="5400000">
              <a:off x="8507451" y="4493157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28"/>
            <p:cNvSpPr/>
            <p:nvPr/>
          </p:nvSpPr>
          <p:spPr>
            <a:xfrm rot="5400000">
              <a:off x="9104070" y="4451041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28"/>
            <p:cNvSpPr/>
            <p:nvPr/>
          </p:nvSpPr>
          <p:spPr>
            <a:xfrm rot="5400000">
              <a:off x="8063651" y="4721968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28"/>
            <p:cNvSpPr/>
            <p:nvPr/>
          </p:nvSpPr>
          <p:spPr>
            <a:xfrm rot="5400000">
              <a:off x="7885602" y="4343968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22" y="0"/>
                  </a:moveTo>
                  <a:cubicBezTo>
                    <a:pt x="154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28"/>
            <p:cNvSpPr/>
            <p:nvPr/>
          </p:nvSpPr>
          <p:spPr>
            <a:xfrm rot="5400000">
              <a:off x="7708042" y="4312511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1" y="154"/>
                    <a:pt x="11" y="336"/>
                  </a:cubicBezTo>
                  <a:cubicBezTo>
                    <a:pt x="1" y="536"/>
                    <a:pt x="167" y="665"/>
                    <a:pt x="339" y="665"/>
                  </a:cubicBezTo>
                  <a:cubicBezTo>
                    <a:pt x="421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28"/>
            <p:cNvSpPr/>
            <p:nvPr/>
          </p:nvSpPr>
          <p:spPr>
            <a:xfrm rot="5400000">
              <a:off x="7663256" y="4189638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28"/>
            <p:cNvSpPr/>
            <p:nvPr/>
          </p:nvSpPr>
          <p:spPr>
            <a:xfrm rot="5400000">
              <a:off x="8817670" y="476437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8" y="636"/>
                    <a:pt x="575" y="574"/>
                  </a:cubicBezTo>
                  <a:cubicBezTo>
                    <a:pt x="784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28"/>
            <p:cNvSpPr/>
            <p:nvPr/>
          </p:nvSpPr>
          <p:spPr>
            <a:xfrm rot="5400000">
              <a:off x="9460371" y="493196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28"/>
            <p:cNvSpPr/>
            <p:nvPr/>
          </p:nvSpPr>
          <p:spPr>
            <a:xfrm rot="5400000">
              <a:off x="9126391" y="497330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28"/>
            <p:cNvSpPr/>
            <p:nvPr/>
          </p:nvSpPr>
          <p:spPr>
            <a:xfrm rot="5400000">
              <a:off x="10507561" y="5476299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28"/>
            <p:cNvSpPr/>
            <p:nvPr/>
          </p:nvSpPr>
          <p:spPr>
            <a:xfrm rot="5400000">
              <a:off x="9349370" y="50882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28"/>
            <p:cNvSpPr/>
            <p:nvPr/>
          </p:nvSpPr>
          <p:spPr>
            <a:xfrm rot="5400000">
              <a:off x="9969779" y="512978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28"/>
            <p:cNvSpPr/>
            <p:nvPr/>
          </p:nvSpPr>
          <p:spPr>
            <a:xfrm rot="5400000">
              <a:off x="8949781" y="5223348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28"/>
            <p:cNvSpPr/>
            <p:nvPr/>
          </p:nvSpPr>
          <p:spPr>
            <a:xfrm rot="5400000">
              <a:off x="9504811" y="5339122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28"/>
            <p:cNvSpPr/>
            <p:nvPr/>
          </p:nvSpPr>
          <p:spPr>
            <a:xfrm rot="5400000">
              <a:off x="10124471" y="531794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28"/>
            <p:cNvSpPr/>
            <p:nvPr/>
          </p:nvSpPr>
          <p:spPr>
            <a:xfrm rot="5400000">
              <a:off x="9526643" y="543470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28"/>
            <p:cNvSpPr/>
            <p:nvPr/>
          </p:nvSpPr>
          <p:spPr>
            <a:xfrm rot="5400000">
              <a:off x="8552093" y="49527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28"/>
            <p:cNvSpPr/>
            <p:nvPr/>
          </p:nvSpPr>
          <p:spPr>
            <a:xfrm rot="5400000">
              <a:off x="8662661" y="50671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28"/>
            <p:cNvSpPr/>
            <p:nvPr/>
          </p:nvSpPr>
          <p:spPr>
            <a:xfrm rot="5400000">
              <a:off x="9438280" y="474288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28"/>
            <p:cNvSpPr/>
            <p:nvPr/>
          </p:nvSpPr>
          <p:spPr>
            <a:xfrm rot="5400000">
              <a:off x="10102438" y="487933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28"/>
            <p:cNvSpPr/>
            <p:nvPr/>
          </p:nvSpPr>
          <p:spPr>
            <a:xfrm rot="5400000">
              <a:off x="8729451" y="4608239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5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28"/>
            <p:cNvSpPr/>
            <p:nvPr/>
          </p:nvSpPr>
          <p:spPr>
            <a:xfrm rot="5400000">
              <a:off x="8530204" y="468140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28"/>
            <p:cNvSpPr/>
            <p:nvPr/>
          </p:nvSpPr>
          <p:spPr>
            <a:xfrm rot="5400000">
              <a:off x="9214552" y="471214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28"/>
            <p:cNvSpPr/>
            <p:nvPr/>
          </p:nvSpPr>
          <p:spPr>
            <a:xfrm rot="5400000">
              <a:off x="9837121" y="486842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28"/>
            <p:cNvSpPr/>
            <p:nvPr/>
          </p:nvSpPr>
          <p:spPr>
            <a:xfrm rot="5400000">
              <a:off x="8971785" y="488996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28"/>
            <p:cNvSpPr/>
            <p:nvPr/>
          </p:nvSpPr>
          <p:spPr>
            <a:xfrm rot="5400000">
              <a:off x="8751801" y="490059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28"/>
            <p:cNvSpPr/>
            <p:nvPr/>
          </p:nvSpPr>
          <p:spPr>
            <a:xfrm rot="5400000">
              <a:off x="9704116" y="501522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28"/>
            <p:cNvSpPr/>
            <p:nvPr/>
          </p:nvSpPr>
          <p:spPr>
            <a:xfrm rot="5400000">
              <a:off x="10463783" y="514001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28"/>
            <p:cNvSpPr/>
            <p:nvPr/>
          </p:nvSpPr>
          <p:spPr>
            <a:xfrm rot="5400000">
              <a:off x="9060637" y="510930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28"/>
            <p:cNvSpPr/>
            <p:nvPr/>
          </p:nvSpPr>
          <p:spPr>
            <a:xfrm rot="5400000">
              <a:off x="8883740" y="5025648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1" y="661"/>
                    <a:pt x="330" y="661"/>
                  </a:cubicBezTo>
                  <a:cubicBezTo>
                    <a:pt x="414" y="661"/>
                    <a:pt x="501" y="629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28"/>
            <p:cNvSpPr/>
            <p:nvPr/>
          </p:nvSpPr>
          <p:spPr>
            <a:xfrm rot="5400000">
              <a:off x="8707044" y="5180801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28"/>
            <p:cNvSpPr/>
            <p:nvPr/>
          </p:nvSpPr>
          <p:spPr>
            <a:xfrm rot="5400000">
              <a:off x="9814656" y="5265061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28"/>
            <p:cNvSpPr/>
            <p:nvPr/>
          </p:nvSpPr>
          <p:spPr>
            <a:xfrm rot="5400000">
              <a:off x="10485297" y="527612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28"/>
            <p:cNvSpPr/>
            <p:nvPr/>
          </p:nvSpPr>
          <p:spPr>
            <a:xfrm rot="5400000">
              <a:off x="10036080" y="540209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41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2"/>
                    <a:pt x="561" y="574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28"/>
            <p:cNvSpPr/>
            <p:nvPr/>
          </p:nvSpPr>
          <p:spPr>
            <a:xfrm rot="5400000">
              <a:off x="9394156" y="546590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28"/>
            <p:cNvSpPr/>
            <p:nvPr/>
          </p:nvSpPr>
          <p:spPr>
            <a:xfrm rot="5400000">
              <a:off x="9881647" y="516046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28"/>
            <p:cNvSpPr/>
            <p:nvPr/>
          </p:nvSpPr>
          <p:spPr>
            <a:xfrm rot="5400000">
              <a:off x="9038345" y="5202348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28"/>
            <p:cNvSpPr/>
            <p:nvPr/>
          </p:nvSpPr>
          <p:spPr>
            <a:xfrm rot="5400000">
              <a:off x="9903536" y="505684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28"/>
            <p:cNvSpPr/>
            <p:nvPr/>
          </p:nvSpPr>
          <p:spPr>
            <a:xfrm rot="5400000">
              <a:off x="8264454" y="478594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28"/>
            <p:cNvSpPr/>
            <p:nvPr/>
          </p:nvSpPr>
          <p:spPr>
            <a:xfrm rot="5400000">
              <a:off x="7523912" y="432316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45" y="1"/>
                  </a:moveTo>
                  <a:cubicBezTo>
                    <a:pt x="163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4"/>
                  </a:cubicBezTo>
                  <a:cubicBezTo>
                    <a:pt x="779" y="365"/>
                    <a:pt x="639" y="1"/>
                    <a:pt x="34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28"/>
            <p:cNvSpPr/>
            <p:nvPr/>
          </p:nvSpPr>
          <p:spPr>
            <a:xfrm rot="5400000">
              <a:off x="7929841" y="451444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28"/>
            <p:cNvSpPr/>
            <p:nvPr/>
          </p:nvSpPr>
          <p:spPr>
            <a:xfrm rot="5400000">
              <a:off x="8197347" y="4524729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28"/>
            <p:cNvSpPr/>
            <p:nvPr/>
          </p:nvSpPr>
          <p:spPr>
            <a:xfrm rot="5400000">
              <a:off x="8905600" y="4660466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28"/>
            <p:cNvSpPr/>
            <p:nvPr/>
          </p:nvSpPr>
          <p:spPr>
            <a:xfrm rot="5400000">
              <a:off x="8840163" y="446175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28"/>
            <p:cNvSpPr/>
            <p:nvPr/>
          </p:nvSpPr>
          <p:spPr>
            <a:xfrm rot="5400000">
              <a:off x="8441294" y="458726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28"/>
            <p:cNvSpPr/>
            <p:nvPr/>
          </p:nvSpPr>
          <p:spPr>
            <a:xfrm rot="5400000">
              <a:off x="9236585" y="454558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28"/>
            <p:cNvSpPr/>
            <p:nvPr/>
          </p:nvSpPr>
          <p:spPr>
            <a:xfrm rot="5400000">
              <a:off x="10013673" y="480683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28"/>
            <p:cNvSpPr/>
            <p:nvPr/>
          </p:nvSpPr>
          <p:spPr>
            <a:xfrm rot="5400000">
              <a:off x="9659445" y="499468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28"/>
            <p:cNvSpPr/>
            <p:nvPr/>
          </p:nvSpPr>
          <p:spPr>
            <a:xfrm rot="5400000">
              <a:off x="9570968" y="5381295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28"/>
            <p:cNvSpPr/>
            <p:nvPr/>
          </p:nvSpPr>
          <p:spPr>
            <a:xfrm rot="5400000">
              <a:off x="7501447" y="419731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28"/>
            <p:cNvSpPr/>
            <p:nvPr/>
          </p:nvSpPr>
          <p:spPr>
            <a:xfrm rot="5400000">
              <a:off x="7797412" y="456678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28"/>
            <p:cNvSpPr/>
            <p:nvPr/>
          </p:nvSpPr>
          <p:spPr>
            <a:xfrm rot="5400000">
              <a:off x="8108380" y="4576926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28"/>
            <p:cNvSpPr/>
            <p:nvPr/>
          </p:nvSpPr>
          <p:spPr>
            <a:xfrm rot="5400000">
              <a:off x="8419405" y="473259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28"/>
            <p:cNvSpPr/>
            <p:nvPr/>
          </p:nvSpPr>
          <p:spPr>
            <a:xfrm rot="5400000">
              <a:off x="8640340" y="492148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4" y="642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28"/>
            <p:cNvSpPr/>
            <p:nvPr/>
          </p:nvSpPr>
          <p:spPr>
            <a:xfrm rot="5400000">
              <a:off x="8485533" y="504656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7" y="627"/>
                    <a:pt x="575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28"/>
            <p:cNvSpPr/>
            <p:nvPr/>
          </p:nvSpPr>
          <p:spPr>
            <a:xfrm rot="5400000">
              <a:off x="8684780" y="481700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33"/>
                    <a:pt x="164" y="665"/>
                    <a:pt x="334" y="665"/>
                  </a:cubicBezTo>
                  <a:cubicBezTo>
                    <a:pt x="413" y="665"/>
                    <a:pt x="494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28"/>
            <p:cNvSpPr/>
            <p:nvPr/>
          </p:nvSpPr>
          <p:spPr>
            <a:xfrm rot="5400000">
              <a:off x="8994078" y="484805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28"/>
            <p:cNvSpPr/>
            <p:nvPr/>
          </p:nvSpPr>
          <p:spPr>
            <a:xfrm rot="5400000">
              <a:off x="9748009" y="494236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1" y="560"/>
                  </a:cubicBezTo>
                  <a:cubicBezTo>
                    <a:pt x="770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28"/>
            <p:cNvSpPr/>
            <p:nvPr/>
          </p:nvSpPr>
          <p:spPr>
            <a:xfrm rot="5400000">
              <a:off x="8773488" y="498379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6" y="0"/>
                  </a:moveTo>
                  <a:cubicBezTo>
                    <a:pt x="154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28"/>
            <p:cNvSpPr/>
            <p:nvPr/>
          </p:nvSpPr>
          <p:spPr>
            <a:xfrm rot="5400000">
              <a:off x="9259309" y="5077270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70" y="575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28"/>
            <p:cNvSpPr/>
            <p:nvPr/>
          </p:nvSpPr>
          <p:spPr>
            <a:xfrm rot="5400000">
              <a:off x="9416305" y="5150122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1" name="Google Shape;8111;p28"/>
          <p:cNvGrpSpPr/>
          <p:nvPr/>
        </p:nvGrpSpPr>
        <p:grpSpPr>
          <a:xfrm rot="1762658">
            <a:off x="7051623" y="-1011521"/>
            <a:ext cx="1966056" cy="1970059"/>
            <a:chOff x="5309200" y="-1666533"/>
            <a:chExt cx="2319567" cy="2324290"/>
          </a:xfrm>
        </p:grpSpPr>
        <p:sp>
          <p:nvSpPr>
            <p:cNvPr id="8112" name="Google Shape;8112;p28"/>
            <p:cNvSpPr/>
            <p:nvPr/>
          </p:nvSpPr>
          <p:spPr>
            <a:xfrm rot="5400000">
              <a:off x="5306838" y="-1664171"/>
              <a:ext cx="2324290" cy="2319567"/>
            </a:xfrm>
            <a:custGeom>
              <a:avLst/>
              <a:gdLst/>
              <a:ahLst/>
              <a:cxnLst/>
              <a:rect l="l" t="t" r="r" b="b"/>
              <a:pathLst>
                <a:path w="40354" h="40272" extrusionOk="0">
                  <a:moveTo>
                    <a:pt x="813" y="1"/>
                  </a:moveTo>
                  <a:cubicBezTo>
                    <a:pt x="0" y="1"/>
                    <a:pt x="1721" y="3208"/>
                    <a:pt x="1830" y="3645"/>
                  </a:cubicBezTo>
                  <a:cubicBezTo>
                    <a:pt x="2670" y="5338"/>
                    <a:pt x="3286" y="7171"/>
                    <a:pt x="4237" y="8822"/>
                  </a:cubicBezTo>
                  <a:cubicBezTo>
                    <a:pt x="8197" y="15483"/>
                    <a:pt x="12955" y="21528"/>
                    <a:pt x="18664" y="26776"/>
                  </a:cubicBezTo>
                  <a:cubicBezTo>
                    <a:pt x="21827" y="29728"/>
                    <a:pt x="25255" y="32387"/>
                    <a:pt x="28921" y="34710"/>
                  </a:cubicBezTo>
                  <a:cubicBezTo>
                    <a:pt x="31496" y="36319"/>
                    <a:pt x="33987" y="37999"/>
                    <a:pt x="36758" y="39286"/>
                  </a:cubicBezTo>
                  <a:cubicBezTo>
                    <a:pt x="37394" y="39479"/>
                    <a:pt x="38730" y="40271"/>
                    <a:pt x="39562" y="40271"/>
                  </a:cubicBezTo>
                  <a:cubicBezTo>
                    <a:pt x="39756" y="40271"/>
                    <a:pt x="39922" y="40228"/>
                    <a:pt x="40046" y="40126"/>
                  </a:cubicBezTo>
                  <a:cubicBezTo>
                    <a:pt x="40354" y="39496"/>
                    <a:pt x="39850" y="38740"/>
                    <a:pt x="39794" y="38082"/>
                  </a:cubicBezTo>
                  <a:cubicBezTo>
                    <a:pt x="39528" y="36963"/>
                    <a:pt x="39430" y="35830"/>
                    <a:pt x="39010" y="34766"/>
                  </a:cubicBezTo>
                  <a:cubicBezTo>
                    <a:pt x="37432" y="33415"/>
                    <a:pt x="32811" y="31084"/>
                    <a:pt x="36366" y="31084"/>
                  </a:cubicBezTo>
                  <a:cubicBezTo>
                    <a:pt x="36751" y="31084"/>
                    <a:pt x="37231" y="31111"/>
                    <a:pt x="37821" y="31170"/>
                  </a:cubicBezTo>
                  <a:cubicBezTo>
                    <a:pt x="37429" y="29295"/>
                    <a:pt x="36590" y="27657"/>
                    <a:pt x="35848" y="25908"/>
                  </a:cubicBezTo>
                  <a:cubicBezTo>
                    <a:pt x="35344" y="24859"/>
                    <a:pt x="34938" y="23543"/>
                    <a:pt x="34239" y="22564"/>
                  </a:cubicBezTo>
                  <a:cubicBezTo>
                    <a:pt x="32392" y="21221"/>
                    <a:pt x="30363" y="20143"/>
                    <a:pt x="28222" y="19373"/>
                  </a:cubicBezTo>
                  <a:cubicBezTo>
                    <a:pt x="23057" y="17720"/>
                    <a:pt x="24024" y="17133"/>
                    <a:pt x="26364" y="17133"/>
                  </a:cubicBezTo>
                  <a:cubicBezTo>
                    <a:pt x="28043" y="17133"/>
                    <a:pt x="30429" y="17435"/>
                    <a:pt x="31762" y="17862"/>
                  </a:cubicBezTo>
                  <a:cubicBezTo>
                    <a:pt x="31048" y="16533"/>
                    <a:pt x="30069" y="15371"/>
                    <a:pt x="29117" y="14210"/>
                  </a:cubicBezTo>
                  <a:cubicBezTo>
                    <a:pt x="28292" y="13328"/>
                    <a:pt x="27662" y="12083"/>
                    <a:pt x="26612" y="11495"/>
                  </a:cubicBezTo>
                  <a:cubicBezTo>
                    <a:pt x="23744" y="10180"/>
                    <a:pt x="20553" y="10250"/>
                    <a:pt x="17699" y="9186"/>
                  </a:cubicBezTo>
                  <a:cubicBezTo>
                    <a:pt x="16006" y="7913"/>
                    <a:pt x="20889" y="7115"/>
                    <a:pt x="21631" y="6961"/>
                  </a:cubicBezTo>
                  <a:cubicBezTo>
                    <a:pt x="15558" y="2344"/>
                    <a:pt x="8449" y="119"/>
                    <a:pt x="879" y="7"/>
                  </a:cubicBezTo>
                  <a:cubicBezTo>
                    <a:pt x="855" y="3"/>
                    <a:pt x="83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28"/>
            <p:cNvSpPr/>
            <p:nvPr/>
          </p:nvSpPr>
          <p:spPr>
            <a:xfrm rot="5400000">
              <a:off x="6108480" y="-193189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70" y="665"/>
                    <a:pt x="343" y="665"/>
                  </a:cubicBezTo>
                  <a:cubicBezTo>
                    <a:pt x="425" y="665"/>
                    <a:pt x="508" y="637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28"/>
            <p:cNvSpPr/>
            <p:nvPr/>
          </p:nvSpPr>
          <p:spPr>
            <a:xfrm rot="5400000">
              <a:off x="5991413" y="-571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28"/>
            <p:cNvSpPr/>
            <p:nvPr/>
          </p:nvSpPr>
          <p:spPr>
            <a:xfrm rot="5400000">
              <a:off x="5895974" y="-147773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69" y="560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28"/>
            <p:cNvSpPr/>
            <p:nvPr/>
          </p:nvSpPr>
          <p:spPr>
            <a:xfrm rot="5400000">
              <a:off x="5785099" y="6211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28"/>
            <p:cNvSpPr/>
            <p:nvPr/>
          </p:nvSpPr>
          <p:spPr>
            <a:xfrm rot="5400000">
              <a:off x="5610895" y="19098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28"/>
            <p:cNvSpPr/>
            <p:nvPr/>
          </p:nvSpPr>
          <p:spPr>
            <a:xfrm rot="5400000">
              <a:off x="5490833" y="35701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28"/>
            <p:cNvSpPr/>
            <p:nvPr/>
          </p:nvSpPr>
          <p:spPr>
            <a:xfrm rot="5400000">
              <a:off x="7321307" y="-710093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28"/>
            <p:cNvSpPr/>
            <p:nvPr/>
          </p:nvSpPr>
          <p:spPr>
            <a:xfrm rot="5400000">
              <a:off x="6663749" y="-186767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28"/>
            <p:cNvSpPr/>
            <p:nvPr/>
          </p:nvSpPr>
          <p:spPr>
            <a:xfrm rot="5400000">
              <a:off x="6786156" y="-46305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0" y="660"/>
                    <a:pt x="330" y="660"/>
                  </a:cubicBezTo>
                  <a:cubicBezTo>
                    <a:pt x="414" y="660"/>
                    <a:pt x="500" y="629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28"/>
            <p:cNvSpPr/>
            <p:nvPr/>
          </p:nvSpPr>
          <p:spPr>
            <a:xfrm rot="5400000">
              <a:off x="7405951" y="-86568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28"/>
            <p:cNvSpPr/>
            <p:nvPr/>
          </p:nvSpPr>
          <p:spPr>
            <a:xfrm rot="5400000">
              <a:off x="6817534" y="-31025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28"/>
            <p:cNvSpPr/>
            <p:nvPr/>
          </p:nvSpPr>
          <p:spPr>
            <a:xfrm rot="5400000">
              <a:off x="6548784" y="-351726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14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28"/>
            <p:cNvSpPr/>
            <p:nvPr/>
          </p:nvSpPr>
          <p:spPr>
            <a:xfrm rot="5400000">
              <a:off x="6158014" y="-38786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28"/>
            <p:cNvSpPr/>
            <p:nvPr/>
          </p:nvSpPr>
          <p:spPr>
            <a:xfrm rot="5400000">
              <a:off x="5953572" y="-19978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28"/>
            <p:cNvSpPr/>
            <p:nvPr/>
          </p:nvSpPr>
          <p:spPr>
            <a:xfrm rot="5400000">
              <a:off x="6030522" y="-141380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28"/>
            <p:cNvSpPr/>
            <p:nvPr/>
          </p:nvSpPr>
          <p:spPr>
            <a:xfrm rot="5400000">
              <a:off x="6389988" y="-39446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28"/>
            <p:cNvSpPr/>
            <p:nvPr/>
          </p:nvSpPr>
          <p:spPr>
            <a:xfrm rot="5400000">
              <a:off x="6418614" y="-28364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9" y="672"/>
                    <a:pt x="343" y="672"/>
                  </a:cubicBezTo>
                  <a:cubicBezTo>
                    <a:pt x="424" y="672"/>
                    <a:pt x="507" y="642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28"/>
            <p:cNvSpPr/>
            <p:nvPr/>
          </p:nvSpPr>
          <p:spPr>
            <a:xfrm rot="5400000">
              <a:off x="6450408" y="-17524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28"/>
            <p:cNvSpPr/>
            <p:nvPr/>
          </p:nvSpPr>
          <p:spPr>
            <a:xfrm rot="5400000">
              <a:off x="6742369" y="-279844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28"/>
            <p:cNvSpPr/>
            <p:nvPr/>
          </p:nvSpPr>
          <p:spPr>
            <a:xfrm rot="5400000">
              <a:off x="6966683" y="-35457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28"/>
            <p:cNvSpPr/>
            <p:nvPr/>
          </p:nvSpPr>
          <p:spPr>
            <a:xfrm rot="5400000">
              <a:off x="6856643" y="-17524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28"/>
            <p:cNvSpPr/>
            <p:nvPr/>
          </p:nvSpPr>
          <p:spPr>
            <a:xfrm rot="5400000">
              <a:off x="6889301" y="-26429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28"/>
            <p:cNvSpPr/>
            <p:nvPr/>
          </p:nvSpPr>
          <p:spPr>
            <a:xfrm rot="5400000">
              <a:off x="6101770" y="14585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0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28"/>
            <p:cNvSpPr/>
            <p:nvPr/>
          </p:nvSpPr>
          <p:spPr>
            <a:xfrm rot="5400000">
              <a:off x="5977331" y="16167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28"/>
            <p:cNvSpPr/>
            <p:nvPr/>
          </p:nvSpPr>
          <p:spPr>
            <a:xfrm rot="5400000">
              <a:off x="5715780" y="21771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5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28"/>
            <p:cNvSpPr/>
            <p:nvPr/>
          </p:nvSpPr>
          <p:spPr>
            <a:xfrm rot="5400000">
              <a:off x="5603955" y="400843"/>
              <a:ext cx="45156" cy="38302"/>
            </a:xfrm>
            <a:custGeom>
              <a:avLst/>
              <a:gdLst/>
              <a:ahLst/>
              <a:cxnLst/>
              <a:rect l="l" t="t" r="r" b="b"/>
              <a:pathLst>
                <a:path w="784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65"/>
                    <a:pt x="342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28"/>
            <p:cNvSpPr/>
            <p:nvPr/>
          </p:nvSpPr>
          <p:spPr>
            <a:xfrm rot="5400000">
              <a:off x="5747229" y="1053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28"/>
            <p:cNvSpPr/>
            <p:nvPr/>
          </p:nvSpPr>
          <p:spPr>
            <a:xfrm rot="5400000">
              <a:off x="6362744" y="675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28"/>
            <p:cNvSpPr/>
            <p:nvPr/>
          </p:nvSpPr>
          <p:spPr>
            <a:xfrm rot="5400000">
              <a:off x="6141368" y="25071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28"/>
            <p:cNvSpPr/>
            <p:nvPr/>
          </p:nvSpPr>
          <p:spPr>
            <a:xfrm rot="5400000">
              <a:off x="5921835" y="351194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28"/>
            <p:cNvSpPr/>
            <p:nvPr/>
          </p:nvSpPr>
          <p:spPr>
            <a:xfrm rot="5400000">
              <a:off x="6262957" y="16679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5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28"/>
            <p:cNvSpPr/>
            <p:nvPr/>
          </p:nvSpPr>
          <p:spPr>
            <a:xfrm rot="5400000">
              <a:off x="6229982" y="-16516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28"/>
            <p:cNvSpPr/>
            <p:nvPr/>
          </p:nvSpPr>
          <p:spPr>
            <a:xfrm rot="5400000">
              <a:off x="6359749" y="-1691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28"/>
            <p:cNvSpPr/>
            <p:nvPr/>
          </p:nvSpPr>
          <p:spPr>
            <a:xfrm rot="5400000">
              <a:off x="6266268" y="-3609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28"/>
            <p:cNvSpPr/>
            <p:nvPr/>
          </p:nvSpPr>
          <p:spPr>
            <a:xfrm rot="5400000">
              <a:off x="7242100" y="-56691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28"/>
            <p:cNvSpPr/>
            <p:nvPr/>
          </p:nvSpPr>
          <p:spPr>
            <a:xfrm rot="5400000">
              <a:off x="6157064" y="-25340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28"/>
            <p:cNvSpPr/>
            <p:nvPr/>
          </p:nvSpPr>
          <p:spPr>
            <a:xfrm rot="5400000">
              <a:off x="5710942" y="-7488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28"/>
            <p:cNvSpPr/>
            <p:nvPr/>
          </p:nvSpPr>
          <p:spPr>
            <a:xfrm rot="5400000">
              <a:off x="5882640" y="258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28"/>
            <p:cNvSpPr/>
            <p:nvPr/>
          </p:nvSpPr>
          <p:spPr>
            <a:xfrm rot="5400000">
              <a:off x="6007281" y="6507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28"/>
            <p:cNvSpPr/>
            <p:nvPr/>
          </p:nvSpPr>
          <p:spPr>
            <a:xfrm rot="5400000">
              <a:off x="6163111" y="-5475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28"/>
            <p:cNvSpPr/>
            <p:nvPr/>
          </p:nvSpPr>
          <p:spPr>
            <a:xfrm rot="5400000">
              <a:off x="6227160" y="8590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28"/>
            <p:cNvSpPr/>
            <p:nvPr/>
          </p:nvSpPr>
          <p:spPr>
            <a:xfrm rot="5400000">
              <a:off x="6355314" y="-2290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28"/>
            <p:cNvSpPr/>
            <p:nvPr/>
          </p:nvSpPr>
          <p:spPr>
            <a:xfrm rot="5400000">
              <a:off x="6754436" y="-9636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52" y="0"/>
                  </a:moveTo>
                  <a:cubicBezTo>
                    <a:pt x="347" y="0"/>
                    <a:pt x="342" y="0"/>
                    <a:pt x="336" y="1"/>
                  </a:cubicBezTo>
                  <a:cubicBezTo>
                    <a:pt x="154" y="1"/>
                    <a:pt x="14" y="141"/>
                    <a:pt x="0" y="323"/>
                  </a:cubicBezTo>
                  <a:lnTo>
                    <a:pt x="14" y="323"/>
                  </a:lnTo>
                  <a:cubicBezTo>
                    <a:pt x="14" y="522"/>
                    <a:pt x="176" y="658"/>
                    <a:pt x="345" y="658"/>
                  </a:cubicBezTo>
                  <a:cubicBezTo>
                    <a:pt x="425" y="658"/>
                    <a:pt x="507" y="628"/>
                    <a:pt x="574" y="560"/>
                  </a:cubicBezTo>
                  <a:cubicBezTo>
                    <a:pt x="780" y="355"/>
                    <a:pt x="636" y="0"/>
                    <a:pt x="35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28"/>
            <p:cNvSpPr/>
            <p:nvPr/>
          </p:nvSpPr>
          <p:spPr>
            <a:xfrm rot="5400000">
              <a:off x="6635036" y="27871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28"/>
            <p:cNvSpPr/>
            <p:nvPr/>
          </p:nvSpPr>
          <p:spPr>
            <a:xfrm rot="5400000">
              <a:off x="7204457" y="-71358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5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28"/>
            <p:cNvSpPr/>
            <p:nvPr/>
          </p:nvSpPr>
          <p:spPr>
            <a:xfrm rot="5400000">
              <a:off x="6291784" y="-24764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28"/>
            <p:cNvSpPr/>
            <p:nvPr/>
          </p:nvSpPr>
          <p:spPr>
            <a:xfrm rot="5400000">
              <a:off x="6662827" y="-4166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28"/>
            <p:cNvSpPr/>
            <p:nvPr/>
          </p:nvSpPr>
          <p:spPr>
            <a:xfrm rot="5400000">
              <a:off x="7294267" y="-858017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28"/>
            <p:cNvSpPr/>
            <p:nvPr/>
          </p:nvSpPr>
          <p:spPr>
            <a:xfrm rot="5400000">
              <a:off x="6965260" y="-5446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2" name="Google Shape;8162;p28"/>
          <p:cNvGrpSpPr/>
          <p:nvPr/>
        </p:nvGrpSpPr>
        <p:grpSpPr>
          <a:xfrm rot="1762658">
            <a:off x="8033595" y="306501"/>
            <a:ext cx="1476690" cy="1837710"/>
            <a:chOff x="7664649" y="-868807"/>
            <a:chExt cx="1742209" cy="2168143"/>
          </a:xfrm>
        </p:grpSpPr>
        <p:sp>
          <p:nvSpPr>
            <p:cNvPr id="8163" name="Google Shape;8163;p28"/>
            <p:cNvSpPr/>
            <p:nvPr/>
          </p:nvSpPr>
          <p:spPr>
            <a:xfrm rot="5400000">
              <a:off x="7451683" y="-655841"/>
              <a:ext cx="2168143" cy="1742209"/>
            </a:xfrm>
            <a:custGeom>
              <a:avLst/>
              <a:gdLst/>
              <a:ahLst/>
              <a:cxnLst/>
              <a:rect l="l" t="t" r="r" b="b"/>
              <a:pathLst>
                <a:path w="37643" h="30248" extrusionOk="0">
                  <a:moveTo>
                    <a:pt x="12958" y="5872"/>
                  </a:moveTo>
                  <a:cubicBezTo>
                    <a:pt x="13028" y="5914"/>
                    <a:pt x="13098" y="5970"/>
                    <a:pt x="13182" y="6012"/>
                  </a:cubicBezTo>
                  <a:cubicBezTo>
                    <a:pt x="13112" y="5984"/>
                    <a:pt x="13042" y="5942"/>
                    <a:pt x="12986" y="5914"/>
                  </a:cubicBezTo>
                  <a:lnTo>
                    <a:pt x="12958" y="5886"/>
                  </a:lnTo>
                  <a:lnTo>
                    <a:pt x="12958" y="5872"/>
                  </a:lnTo>
                  <a:close/>
                  <a:moveTo>
                    <a:pt x="37642" y="29366"/>
                  </a:moveTo>
                  <a:cubicBezTo>
                    <a:pt x="37642" y="29369"/>
                    <a:pt x="37641" y="29371"/>
                    <a:pt x="37641" y="29374"/>
                  </a:cubicBezTo>
                  <a:lnTo>
                    <a:pt x="37641" y="29374"/>
                  </a:lnTo>
                  <a:cubicBezTo>
                    <a:pt x="37641" y="29376"/>
                    <a:pt x="37642" y="29378"/>
                    <a:pt x="37642" y="29380"/>
                  </a:cubicBezTo>
                  <a:lnTo>
                    <a:pt x="37642" y="29366"/>
                  </a:lnTo>
                  <a:close/>
                  <a:moveTo>
                    <a:pt x="3236" y="0"/>
                  </a:moveTo>
                  <a:cubicBezTo>
                    <a:pt x="3110" y="0"/>
                    <a:pt x="2992" y="16"/>
                    <a:pt x="2883" y="50"/>
                  </a:cubicBezTo>
                  <a:cubicBezTo>
                    <a:pt x="2184" y="232"/>
                    <a:pt x="1414" y="2205"/>
                    <a:pt x="1414" y="2835"/>
                  </a:cubicBezTo>
                  <a:cubicBezTo>
                    <a:pt x="1008" y="3381"/>
                    <a:pt x="1078" y="4080"/>
                    <a:pt x="882" y="4696"/>
                  </a:cubicBezTo>
                  <a:lnTo>
                    <a:pt x="882" y="4682"/>
                  </a:lnTo>
                  <a:lnTo>
                    <a:pt x="882" y="4682"/>
                  </a:lnTo>
                  <a:cubicBezTo>
                    <a:pt x="1" y="9342"/>
                    <a:pt x="1008" y="14268"/>
                    <a:pt x="3023" y="18564"/>
                  </a:cubicBezTo>
                  <a:cubicBezTo>
                    <a:pt x="3640" y="17491"/>
                    <a:pt x="5734" y="13064"/>
                    <a:pt x="6440" y="13064"/>
                  </a:cubicBezTo>
                  <a:cubicBezTo>
                    <a:pt x="6711" y="13064"/>
                    <a:pt x="6778" y="13715"/>
                    <a:pt x="6479" y="15457"/>
                  </a:cubicBezTo>
                  <a:lnTo>
                    <a:pt x="6479" y="15443"/>
                  </a:lnTo>
                  <a:cubicBezTo>
                    <a:pt x="6144" y="17444"/>
                    <a:pt x="5360" y="19361"/>
                    <a:pt x="4660" y="21250"/>
                  </a:cubicBezTo>
                  <a:cubicBezTo>
                    <a:pt x="6270" y="23531"/>
                    <a:pt x="8872" y="25602"/>
                    <a:pt x="11405" y="26680"/>
                  </a:cubicBezTo>
                  <a:cubicBezTo>
                    <a:pt x="12581" y="27323"/>
                    <a:pt x="13910" y="27673"/>
                    <a:pt x="15155" y="28191"/>
                  </a:cubicBezTo>
                  <a:cubicBezTo>
                    <a:pt x="15631" y="25868"/>
                    <a:pt x="16219" y="23573"/>
                    <a:pt x="16653" y="21236"/>
                  </a:cubicBezTo>
                  <a:lnTo>
                    <a:pt x="16653" y="21236"/>
                  </a:lnTo>
                  <a:cubicBezTo>
                    <a:pt x="16650" y="21241"/>
                    <a:pt x="16648" y="21245"/>
                    <a:pt x="16647" y="21249"/>
                  </a:cubicBezTo>
                  <a:lnTo>
                    <a:pt x="16647" y="21249"/>
                  </a:lnTo>
                  <a:cubicBezTo>
                    <a:pt x="17007" y="18746"/>
                    <a:pt x="17308" y="17776"/>
                    <a:pt x="17551" y="17776"/>
                  </a:cubicBezTo>
                  <a:cubicBezTo>
                    <a:pt x="18313" y="17776"/>
                    <a:pt x="18506" y="27315"/>
                    <a:pt x="18178" y="29031"/>
                  </a:cubicBezTo>
                  <a:cubicBezTo>
                    <a:pt x="20305" y="29380"/>
                    <a:pt x="22446" y="29716"/>
                    <a:pt x="24587" y="30010"/>
                  </a:cubicBezTo>
                  <a:cubicBezTo>
                    <a:pt x="25007" y="28359"/>
                    <a:pt x="24825" y="26470"/>
                    <a:pt x="25356" y="24916"/>
                  </a:cubicBezTo>
                  <a:cubicBezTo>
                    <a:pt x="26406" y="25098"/>
                    <a:pt x="27497" y="29142"/>
                    <a:pt x="27931" y="30234"/>
                  </a:cubicBezTo>
                  <a:cubicBezTo>
                    <a:pt x="28295" y="30243"/>
                    <a:pt x="28661" y="30248"/>
                    <a:pt x="29028" y="30248"/>
                  </a:cubicBezTo>
                  <a:cubicBezTo>
                    <a:pt x="31451" y="30248"/>
                    <a:pt x="33921" y="30057"/>
                    <a:pt x="36327" y="29814"/>
                  </a:cubicBezTo>
                  <a:lnTo>
                    <a:pt x="36313" y="29814"/>
                  </a:lnTo>
                  <a:cubicBezTo>
                    <a:pt x="36731" y="29731"/>
                    <a:pt x="37510" y="29938"/>
                    <a:pt x="37641" y="29374"/>
                  </a:cubicBezTo>
                  <a:lnTo>
                    <a:pt x="37641" y="29374"/>
                  </a:lnTo>
                  <a:cubicBezTo>
                    <a:pt x="36239" y="23920"/>
                    <a:pt x="31680" y="19723"/>
                    <a:pt x="27847" y="15807"/>
                  </a:cubicBezTo>
                  <a:lnTo>
                    <a:pt x="27833" y="15793"/>
                  </a:lnTo>
                  <a:cubicBezTo>
                    <a:pt x="25454" y="13750"/>
                    <a:pt x="23006" y="11763"/>
                    <a:pt x="20529" y="9846"/>
                  </a:cubicBezTo>
                  <a:cubicBezTo>
                    <a:pt x="18164" y="7971"/>
                    <a:pt x="15477" y="6613"/>
                    <a:pt x="12916" y="5004"/>
                  </a:cubicBezTo>
                  <a:cubicBezTo>
                    <a:pt x="10971" y="3843"/>
                    <a:pt x="9054" y="2611"/>
                    <a:pt x="7053" y="1576"/>
                  </a:cubicBezTo>
                  <a:cubicBezTo>
                    <a:pt x="6073" y="1211"/>
                    <a:pt x="4348" y="0"/>
                    <a:pt x="3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28"/>
            <p:cNvSpPr/>
            <p:nvPr/>
          </p:nvSpPr>
          <p:spPr>
            <a:xfrm rot="5400000">
              <a:off x="8500447" y="-49966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9"/>
                  </a:moveTo>
                  <a:cubicBezTo>
                    <a:pt x="1" y="15"/>
                    <a:pt x="1" y="15"/>
                    <a:pt x="1" y="1"/>
                  </a:cubicBezTo>
                  <a:cubicBezTo>
                    <a:pt x="1" y="15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28"/>
            <p:cNvSpPr/>
            <p:nvPr/>
          </p:nvSpPr>
          <p:spPr>
            <a:xfrm rot="5400000">
              <a:off x="7730570" y="359143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72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4"/>
                    <a:pt x="140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28"/>
            <p:cNvSpPr/>
            <p:nvPr/>
          </p:nvSpPr>
          <p:spPr>
            <a:xfrm rot="5400000">
              <a:off x="7855470" y="295469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8" y="713"/>
                    <a:pt x="572" y="666"/>
                    <a:pt x="645" y="578"/>
                  </a:cubicBez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28"/>
            <p:cNvSpPr/>
            <p:nvPr/>
          </p:nvSpPr>
          <p:spPr>
            <a:xfrm rot="5400000">
              <a:off x="7845217" y="23366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82"/>
                  </a:cubicBezTo>
                  <a:cubicBezTo>
                    <a:pt x="14" y="480"/>
                    <a:pt x="70" y="564"/>
                    <a:pt x="140" y="619"/>
                  </a:cubicBezTo>
                  <a:cubicBezTo>
                    <a:pt x="210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28"/>
            <p:cNvSpPr/>
            <p:nvPr/>
          </p:nvSpPr>
          <p:spPr>
            <a:xfrm rot="5400000">
              <a:off x="8035635" y="254459"/>
              <a:ext cx="41931" cy="40894"/>
            </a:xfrm>
            <a:custGeom>
              <a:avLst/>
              <a:gdLst/>
              <a:ahLst/>
              <a:cxnLst/>
              <a:rect l="l" t="t" r="r" b="b"/>
              <a:pathLst>
                <a:path w="728" h="710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289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74" y="653"/>
                    <a:pt x="644" y="583"/>
                  </a:cubicBezTo>
                  <a:cubicBezTo>
                    <a:pt x="700" y="499"/>
                    <a:pt x="728" y="415"/>
                    <a:pt x="714" y="317"/>
                  </a:cubicBezTo>
                  <a:cubicBezTo>
                    <a:pt x="714" y="219"/>
                    <a:pt x="658" y="135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28"/>
            <p:cNvSpPr/>
            <p:nvPr/>
          </p:nvSpPr>
          <p:spPr>
            <a:xfrm rot="5400000">
              <a:off x="8168771" y="232370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1"/>
                  </a:moveTo>
                  <a:cubicBezTo>
                    <a:pt x="254" y="1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1"/>
                    <a:pt x="261" y="708"/>
                    <a:pt x="342" y="708"/>
                  </a:cubicBezTo>
                  <a:cubicBezTo>
                    <a:pt x="359" y="708"/>
                    <a:pt x="375" y="707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6"/>
                    <a:pt x="430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28"/>
            <p:cNvSpPr/>
            <p:nvPr/>
          </p:nvSpPr>
          <p:spPr>
            <a:xfrm rot="5400000">
              <a:off x="8007441" y="-39676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8" y="1"/>
                  </a:moveTo>
                  <a:cubicBezTo>
                    <a:pt x="264" y="1"/>
                    <a:pt x="163" y="48"/>
                    <a:pt x="99" y="136"/>
                  </a:cubicBezTo>
                  <a:cubicBezTo>
                    <a:pt x="29" y="206"/>
                    <a:pt x="1" y="290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1" y="682"/>
                    <a:pt x="309" y="710"/>
                    <a:pt x="406" y="710"/>
                  </a:cubicBezTo>
                  <a:cubicBezTo>
                    <a:pt x="504" y="696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7"/>
                    <a:pt x="445" y="1"/>
                    <a:pt x="36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28"/>
            <p:cNvSpPr/>
            <p:nvPr/>
          </p:nvSpPr>
          <p:spPr>
            <a:xfrm rot="5400000">
              <a:off x="8109763" y="-535894"/>
              <a:ext cx="41182" cy="41067"/>
            </a:xfrm>
            <a:custGeom>
              <a:avLst/>
              <a:gdLst/>
              <a:ahLst/>
              <a:cxnLst/>
              <a:rect l="l" t="t" r="r" b="b"/>
              <a:pathLst>
                <a:path w="715" h="713" extrusionOk="0">
                  <a:moveTo>
                    <a:pt x="372" y="0"/>
                  </a:moveTo>
                  <a:cubicBezTo>
                    <a:pt x="356" y="0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28"/>
            <p:cNvSpPr/>
            <p:nvPr/>
          </p:nvSpPr>
          <p:spPr>
            <a:xfrm rot="5400000">
              <a:off x="8098502" y="-439159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5" y="0"/>
                  </a:moveTo>
                  <a:cubicBezTo>
                    <a:pt x="350" y="0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14"/>
                    <a:pt x="0" y="298"/>
                    <a:pt x="0" y="396"/>
                  </a:cubicBezTo>
                  <a:cubicBezTo>
                    <a:pt x="14" y="494"/>
                    <a:pt x="56" y="578"/>
                    <a:pt x="126" y="634"/>
                  </a:cubicBezTo>
                  <a:cubicBezTo>
                    <a:pt x="191" y="687"/>
                    <a:pt x="270" y="713"/>
                    <a:pt x="348" y="713"/>
                  </a:cubicBezTo>
                  <a:cubicBezTo>
                    <a:pt x="453" y="713"/>
                    <a:pt x="557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5" y="30"/>
                    <a:pt x="438" y="0"/>
                    <a:pt x="365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28"/>
            <p:cNvSpPr/>
            <p:nvPr/>
          </p:nvSpPr>
          <p:spPr>
            <a:xfrm rot="5400000">
              <a:off x="8389600" y="-481723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0" y="1"/>
                  </a:moveTo>
                  <a:cubicBezTo>
                    <a:pt x="354" y="1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3"/>
                    <a:pt x="278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30"/>
                    <a:pt x="448" y="1"/>
                    <a:pt x="37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28"/>
            <p:cNvSpPr/>
            <p:nvPr/>
          </p:nvSpPr>
          <p:spPr>
            <a:xfrm rot="5400000">
              <a:off x="8177699" y="-430922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5"/>
                    <a:pt x="141" y="47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20"/>
                  </a:cubicBezTo>
                  <a:cubicBezTo>
                    <a:pt x="196" y="677"/>
                    <a:pt x="280" y="705"/>
                    <a:pt x="362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5"/>
                  </a:cubicBezTo>
                  <a:cubicBezTo>
                    <a:pt x="519" y="28"/>
                    <a:pt x="450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28"/>
            <p:cNvSpPr/>
            <p:nvPr/>
          </p:nvSpPr>
          <p:spPr>
            <a:xfrm rot="5400000">
              <a:off x="8097783" y="-323705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75" y="705"/>
                    <a:pt x="348" y="705"/>
                  </a:cubicBezTo>
                  <a:cubicBezTo>
                    <a:pt x="363" y="705"/>
                    <a:pt x="377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8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28"/>
            <p:cNvSpPr/>
            <p:nvPr/>
          </p:nvSpPr>
          <p:spPr>
            <a:xfrm rot="5400000">
              <a:off x="8174646" y="-272760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3" y="1"/>
                  </a:moveTo>
                  <a:cubicBezTo>
                    <a:pt x="356" y="1"/>
                    <a:pt x="339" y="2"/>
                    <a:pt x="322" y="5"/>
                  </a:cubicBezTo>
                  <a:cubicBezTo>
                    <a:pt x="239" y="19"/>
                    <a:pt x="155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78"/>
                    <a:pt x="141" y="634"/>
                  </a:cubicBezTo>
                  <a:cubicBezTo>
                    <a:pt x="206" y="688"/>
                    <a:pt x="284" y="714"/>
                    <a:pt x="362" y="714"/>
                  </a:cubicBezTo>
                  <a:cubicBezTo>
                    <a:pt x="467" y="714"/>
                    <a:pt x="572" y="667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28"/>
            <p:cNvSpPr/>
            <p:nvPr/>
          </p:nvSpPr>
          <p:spPr>
            <a:xfrm rot="5400000">
              <a:off x="8259516" y="-370013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20"/>
                  </a:cubicBezTo>
                  <a:cubicBezTo>
                    <a:pt x="203" y="677"/>
                    <a:pt x="286" y="705"/>
                    <a:pt x="368" y="705"/>
                  </a:cubicBezTo>
                  <a:cubicBezTo>
                    <a:pt x="469" y="705"/>
                    <a:pt x="569" y="663"/>
                    <a:pt x="630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28"/>
            <p:cNvSpPr/>
            <p:nvPr/>
          </p:nvSpPr>
          <p:spPr>
            <a:xfrm rot="5400000">
              <a:off x="8354149" y="-336664"/>
              <a:ext cx="41125" cy="40779"/>
            </a:xfrm>
            <a:custGeom>
              <a:avLst/>
              <a:gdLst/>
              <a:ahLst/>
              <a:cxnLst/>
              <a:rect l="l" t="t" r="r" b="b"/>
              <a:pathLst>
                <a:path w="714" h="708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2"/>
                    <a:pt x="277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28"/>
            <p:cNvSpPr/>
            <p:nvPr/>
          </p:nvSpPr>
          <p:spPr>
            <a:xfrm rot="5400000">
              <a:off x="8563948" y="-464559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18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28"/>
            <p:cNvSpPr/>
            <p:nvPr/>
          </p:nvSpPr>
          <p:spPr>
            <a:xfrm rot="5400000">
              <a:off x="8632259" y="-419633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39" y="2"/>
                    <a:pt x="323" y="4"/>
                  </a:cubicBezTo>
                  <a:cubicBezTo>
                    <a:pt x="225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4" y="677"/>
                    <a:pt x="284" y="705"/>
                    <a:pt x="364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508"/>
                    <a:pt x="715" y="410"/>
                    <a:pt x="715" y="312"/>
                  </a:cubicBezTo>
                  <a:cubicBezTo>
                    <a:pt x="701" y="228"/>
                    <a:pt x="659" y="130"/>
                    <a:pt x="589" y="74"/>
                  </a:cubicBezTo>
                  <a:cubicBezTo>
                    <a:pt x="519" y="28"/>
                    <a:pt x="449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28"/>
            <p:cNvSpPr/>
            <p:nvPr/>
          </p:nvSpPr>
          <p:spPr>
            <a:xfrm rot="5400000">
              <a:off x="8446679" y="-452061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0" y="0"/>
                  </a:moveTo>
                  <a:cubicBezTo>
                    <a:pt x="354" y="0"/>
                    <a:pt x="338" y="1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7"/>
                    <a:pt x="140" y="633"/>
                  </a:cubicBezTo>
                  <a:cubicBezTo>
                    <a:pt x="200" y="687"/>
                    <a:pt x="277" y="713"/>
                    <a:pt x="355" y="713"/>
                  </a:cubicBezTo>
                  <a:cubicBezTo>
                    <a:pt x="460" y="713"/>
                    <a:pt x="566" y="666"/>
                    <a:pt x="630" y="577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29"/>
                    <a:pt x="448" y="0"/>
                    <a:pt x="37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28"/>
            <p:cNvSpPr/>
            <p:nvPr/>
          </p:nvSpPr>
          <p:spPr>
            <a:xfrm rot="5400000">
              <a:off x="8174819" y="-552280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19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199" y="681"/>
                    <a:pt x="276" y="708"/>
                    <a:pt x="349" y="708"/>
                  </a:cubicBezTo>
                  <a:cubicBezTo>
                    <a:pt x="364" y="708"/>
                    <a:pt x="378" y="707"/>
                    <a:pt x="393" y="704"/>
                  </a:cubicBezTo>
                  <a:cubicBezTo>
                    <a:pt x="491" y="690"/>
                    <a:pt x="575" y="648"/>
                    <a:pt x="631" y="578"/>
                  </a:cubicBezTo>
                  <a:cubicBezTo>
                    <a:pt x="687" y="508"/>
                    <a:pt x="729" y="410"/>
                    <a:pt x="715" y="312"/>
                  </a:cubicBezTo>
                  <a:cubicBezTo>
                    <a:pt x="701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28"/>
            <p:cNvSpPr/>
            <p:nvPr/>
          </p:nvSpPr>
          <p:spPr>
            <a:xfrm rot="5400000">
              <a:off x="8286530" y="-535663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2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15" y="494"/>
                    <a:pt x="57" y="578"/>
                    <a:pt x="141" y="634"/>
                  </a:cubicBezTo>
                  <a:cubicBezTo>
                    <a:pt x="211" y="690"/>
                    <a:pt x="309" y="718"/>
                    <a:pt x="393" y="718"/>
                  </a:cubicBezTo>
                  <a:cubicBezTo>
                    <a:pt x="491" y="704"/>
                    <a:pt x="575" y="662"/>
                    <a:pt x="645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30" y="30"/>
                    <a:pt x="452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28"/>
            <p:cNvSpPr/>
            <p:nvPr/>
          </p:nvSpPr>
          <p:spPr>
            <a:xfrm rot="5400000">
              <a:off x="8040300" y="-194513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9" y="1"/>
                  </a:moveTo>
                  <a:cubicBezTo>
                    <a:pt x="256" y="1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29" y="483"/>
                    <a:pt x="71" y="567"/>
                    <a:pt x="141" y="637"/>
                  </a:cubicBezTo>
                  <a:cubicBezTo>
                    <a:pt x="199" y="683"/>
                    <a:pt x="276" y="711"/>
                    <a:pt x="356" y="711"/>
                  </a:cubicBezTo>
                  <a:cubicBezTo>
                    <a:pt x="373" y="711"/>
                    <a:pt x="390" y="709"/>
                    <a:pt x="407" y="707"/>
                  </a:cubicBezTo>
                  <a:cubicBezTo>
                    <a:pt x="491" y="693"/>
                    <a:pt x="589" y="651"/>
                    <a:pt x="645" y="581"/>
                  </a:cubicBezTo>
                  <a:cubicBezTo>
                    <a:pt x="701" y="511"/>
                    <a:pt x="729" y="413"/>
                    <a:pt x="729" y="329"/>
                  </a:cubicBezTo>
                  <a:cubicBezTo>
                    <a:pt x="715" y="231"/>
                    <a:pt x="673" y="147"/>
                    <a:pt x="589" y="91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28"/>
            <p:cNvSpPr/>
            <p:nvPr/>
          </p:nvSpPr>
          <p:spPr>
            <a:xfrm rot="5400000">
              <a:off x="7885824" y="-149242"/>
              <a:ext cx="41989" cy="40721"/>
            </a:xfrm>
            <a:custGeom>
              <a:avLst/>
              <a:gdLst/>
              <a:ahLst/>
              <a:cxnLst/>
              <a:rect l="l" t="t" r="r" b="b"/>
              <a:pathLst>
                <a:path w="729" h="707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07" y="681"/>
                    <a:pt x="288" y="706"/>
                    <a:pt x="367" y="706"/>
                  </a:cubicBezTo>
                  <a:cubicBezTo>
                    <a:pt x="471" y="706"/>
                    <a:pt x="573" y="663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28"/>
            <p:cNvSpPr/>
            <p:nvPr/>
          </p:nvSpPr>
          <p:spPr>
            <a:xfrm rot="5400000">
              <a:off x="7937604" y="-313798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1"/>
                  </a:moveTo>
                  <a:cubicBezTo>
                    <a:pt x="253" y="1"/>
                    <a:pt x="154" y="43"/>
                    <a:pt x="85" y="127"/>
                  </a:cubicBezTo>
                  <a:cubicBezTo>
                    <a:pt x="29" y="211"/>
                    <a:pt x="1" y="295"/>
                    <a:pt x="1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1"/>
                    <a:pt x="362" y="711"/>
                  </a:cubicBezTo>
                  <a:cubicBezTo>
                    <a:pt x="468" y="711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6"/>
                  </a:cubicBezTo>
                  <a:cubicBezTo>
                    <a:pt x="519" y="29"/>
                    <a:pt x="436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28"/>
            <p:cNvSpPr/>
            <p:nvPr/>
          </p:nvSpPr>
          <p:spPr>
            <a:xfrm rot="5400000">
              <a:off x="8265881" y="-266136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81" y="1"/>
                  </a:moveTo>
                  <a:cubicBezTo>
                    <a:pt x="366" y="1"/>
                    <a:pt x="351" y="2"/>
                    <a:pt x="336" y="4"/>
                  </a:cubicBezTo>
                  <a:cubicBezTo>
                    <a:pt x="238" y="4"/>
                    <a:pt x="154" y="60"/>
                    <a:pt x="99" y="130"/>
                  </a:cubicBezTo>
                  <a:cubicBezTo>
                    <a:pt x="29" y="200"/>
                    <a:pt x="1" y="298"/>
                    <a:pt x="15" y="382"/>
                  </a:cubicBezTo>
                  <a:cubicBezTo>
                    <a:pt x="29" y="480"/>
                    <a:pt x="71" y="564"/>
                    <a:pt x="140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28" y="312"/>
                  </a:cubicBezTo>
                  <a:cubicBezTo>
                    <a:pt x="714" y="228"/>
                    <a:pt x="672" y="144"/>
                    <a:pt x="588" y="74"/>
                  </a:cubicBezTo>
                  <a:cubicBezTo>
                    <a:pt x="530" y="28"/>
                    <a:pt x="453" y="1"/>
                    <a:pt x="38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28"/>
            <p:cNvSpPr/>
            <p:nvPr/>
          </p:nvSpPr>
          <p:spPr>
            <a:xfrm rot="5400000">
              <a:off x="8225966" y="-164188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60" y="0"/>
                  </a:moveTo>
                  <a:cubicBezTo>
                    <a:pt x="259" y="0"/>
                    <a:pt x="156" y="43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6" y="680"/>
                    <a:pt x="266" y="707"/>
                    <a:pt x="343" y="707"/>
                  </a:cubicBezTo>
                  <a:cubicBezTo>
                    <a:pt x="359" y="707"/>
                    <a:pt x="376" y="706"/>
                    <a:pt x="393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14" y="25"/>
                    <a:pt x="437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28"/>
            <p:cNvSpPr/>
            <p:nvPr/>
          </p:nvSpPr>
          <p:spPr>
            <a:xfrm rot="5400000">
              <a:off x="8462087" y="-222160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28"/>
            <p:cNvSpPr/>
            <p:nvPr/>
          </p:nvSpPr>
          <p:spPr>
            <a:xfrm rot="5400000">
              <a:off x="8589348" y="-352475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8" y="206"/>
                    <a:pt x="0" y="304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2"/>
                    <a:pt x="293" y="711"/>
                    <a:pt x="375" y="711"/>
                  </a:cubicBezTo>
                  <a:cubicBezTo>
                    <a:pt x="476" y="711"/>
                    <a:pt x="575" y="668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6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28"/>
            <p:cNvSpPr/>
            <p:nvPr/>
          </p:nvSpPr>
          <p:spPr>
            <a:xfrm rot="5400000">
              <a:off x="8852886" y="-411310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0" y="683"/>
                    <a:pt x="293" y="711"/>
                    <a:pt x="376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28"/>
            <p:cNvSpPr/>
            <p:nvPr/>
          </p:nvSpPr>
          <p:spPr>
            <a:xfrm rot="5400000">
              <a:off x="8443972" y="-705317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14" y="394"/>
                  </a:cubicBezTo>
                  <a:cubicBezTo>
                    <a:pt x="14" y="478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28"/>
            <p:cNvSpPr/>
            <p:nvPr/>
          </p:nvSpPr>
          <p:spPr>
            <a:xfrm rot="5400000">
              <a:off x="8552342" y="-776191"/>
              <a:ext cx="41182" cy="41297"/>
            </a:xfrm>
            <a:custGeom>
              <a:avLst/>
              <a:gdLst/>
              <a:ahLst/>
              <a:cxnLst/>
              <a:rect l="l" t="t" r="r" b="b"/>
              <a:pathLst>
                <a:path w="715" h="717" extrusionOk="0">
                  <a:moveTo>
                    <a:pt x="359" y="1"/>
                  </a:moveTo>
                  <a:cubicBezTo>
                    <a:pt x="256" y="1"/>
                    <a:pt x="155" y="48"/>
                    <a:pt x="85" y="134"/>
                  </a:cubicBezTo>
                  <a:cubicBezTo>
                    <a:pt x="29" y="204"/>
                    <a:pt x="1" y="302"/>
                    <a:pt x="1" y="399"/>
                  </a:cubicBezTo>
                  <a:cubicBezTo>
                    <a:pt x="15" y="483"/>
                    <a:pt x="57" y="581"/>
                    <a:pt x="141" y="637"/>
                  </a:cubicBezTo>
                  <a:cubicBezTo>
                    <a:pt x="200" y="691"/>
                    <a:pt x="275" y="717"/>
                    <a:pt x="351" y="717"/>
                  </a:cubicBezTo>
                  <a:cubicBezTo>
                    <a:pt x="454" y="717"/>
                    <a:pt x="558" y="670"/>
                    <a:pt x="631" y="581"/>
                  </a:cubicBezTo>
                  <a:cubicBezTo>
                    <a:pt x="687" y="511"/>
                    <a:pt x="714" y="413"/>
                    <a:pt x="714" y="329"/>
                  </a:cubicBezTo>
                  <a:cubicBezTo>
                    <a:pt x="700" y="232"/>
                    <a:pt x="659" y="148"/>
                    <a:pt x="589" y="92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28"/>
            <p:cNvSpPr/>
            <p:nvPr/>
          </p:nvSpPr>
          <p:spPr>
            <a:xfrm rot="5400000">
              <a:off x="8624454" y="-753670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53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15" y="477"/>
                    <a:pt x="71" y="561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19" y="29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28"/>
            <p:cNvSpPr/>
            <p:nvPr/>
          </p:nvSpPr>
          <p:spPr>
            <a:xfrm rot="5400000">
              <a:off x="8795807" y="-806084"/>
              <a:ext cx="41931" cy="40664"/>
            </a:xfrm>
            <a:custGeom>
              <a:avLst/>
              <a:gdLst/>
              <a:ahLst/>
              <a:cxnLst/>
              <a:rect l="l" t="t" r="r" b="b"/>
              <a:pathLst>
                <a:path w="728" h="706" extrusionOk="0">
                  <a:moveTo>
                    <a:pt x="366" y="0"/>
                  </a:moveTo>
                  <a:cubicBezTo>
                    <a:pt x="261" y="0"/>
                    <a:pt x="156" y="47"/>
                    <a:pt x="84" y="136"/>
                  </a:cubicBezTo>
                  <a:cubicBezTo>
                    <a:pt x="28" y="206"/>
                    <a:pt x="0" y="290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7" y="680"/>
                    <a:pt x="287" y="706"/>
                    <a:pt x="367" y="706"/>
                  </a:cubicBezTo>
                  <a:cubicBezTo>
                    <a:pt x="470" y="706"/>
                    <a:pt x="573" y="662"/>
                    <a:pt x="644" y="583"/>
                  </a:cubicBezTo>
                  <a:cubicBezTo>
                    <a:pt x="700" y="499"/>
                    <a:pt x="728" y="415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28"/>
            <p:cNvSpPr/>
            <p:nvPr/>
          </p:nvSpPr>
          <p:spPr>
            <a:xfrm rot="5400000">
              <a:off x="8893146" y="-801418"/>
              <a:ext cx="41931" cy="41009"/>
            </a:xfrm>
            <a:custGeom>
              <a:avLst/>
              <a:gdLst/>
              <a:ahLst/>
              <a:cxnLst/>
              <a:rect l="l" t="t" r="r" b="b"/>
              <a:pathLst>
                <a:path w="728" h="712" extrusionOk="0">
                  <a:moveTo>
                    <a:pt x="367" y="0"/>
                  </a:moveTo>
                  <a:cubicBezTo>
                    <a:pt x="264" y="0"/>
                    <a:pt x="162" y="47"/>
                    <a:pt x="98" y="135"/>
                  </a:cubicBezTo>
                  <a:cubicBezTo>
                    <a:pt x="28" y="205"/>
                    <a:pt x="0" y="303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1" y="674"/>
                    <a:pt x="283" y="712"/>
                    <a:pt x="367" y="712"/>
                  </a:cubicBezTo>
                  <a:cubicBezTo>
                    <a:pt x="380" y="712"/>
                    <a:pt x="393" y="711"/>
                    <a:pt x="406" y="709"/>
                  </a:cubicBezTo>
                  <a:cubicBezTo>
                    <a:pt x="490" y="695"/>
                    <a:pt x="588" y="653"/>
                    <a:pt x="644" y="583"/>
                  </a:cubicBezTo>
                  <a:cubicBezTo>
                    <a:pt x="700" y="499"/>
                    <a:pt x="728" y="415"/>
                    <a:pt x="728" y="317"/>
                  </a:cubicBezTo>
                  <a:cubicBezTo>
                    <a:pt x="714" y="219"/>
                    <a:pt x="672" y="135"/>
                    <a:pt x="588" y="79"/>
                  </a:cubicBezTo>
                  <a:cubicBezTo>
                    <a:pt x="522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28"/>
            <p:cNvSpPr/>
            <p:nvPr/>
          </p:nvSpPr>
          <p:spPr>
            <a:xfrm rot="5400000">
              <a:off x="8969175" y="-769567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0"/>
                  </a:moveTo>
                  <a:cubicBezTo>
                    <a:pt x="249" y="0"/>
                    <a:pt x="147" y="47"/>
                    <a:pt x="85" y="133"/>
                  </a:cubicBezTo>
                  <a:cubicBezTo>
                    <a:pt x="29" y="203"/>
                    <a:pt x="1" y="301"/>
                    <a:pt x="1" y="399"/>
                  </a:cubicBezTo>
                  <a:cubicBezTo>
                    <a:pt x="15" y="483"/>
                    <a:pt x="57" y="567"/>
                    <a:pt x="127" y="637"/>
                  </a:cubicBezTo>
                  <a:cubicBezTo>
                    <a:pt x="185" y="683"/>
                    <a:pt x="262" y="710"/>
                    <a:pt x="342" y="710"/>
                  </a:cubicBezTo>
                  <a:cubicBezTo>
                    <a:pt x="359" y="710"/>
                    <a:pt x="376" y="709"/>
                    <a:pt x="393" y="707"/>
                  </a:cubicBezTo>
                  <a:cubicBezTo>
                    <a:pt x="491" y="707"/>
                    <a:pt x="575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1"/>
                    <a:pt x="658" y="147"/>
                    <a:pt x="575" y="91"/>
                  </a:cubicBezTo>
                  <a:cubicBezTo>
                    <a:pt x="513" y="29"/>
                    <a:pt x="432" y="0"/>
                    <a:pt x="35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28"/>
            <p:cNvSpPr/>
            <p:nvPr/>
          </p:nvSpPr>
          <p:spPr>
            <a:xfrm rot="5400000">
              <a:off x="9058566" y="-811959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58" y="0"/>
                  </a:moveTo>
                  <a:cubicBezTo>
                    <a:pt x="256" y="0"/>
                    <a:pt x="155" y="46"/>
                    <a:pt x="84" y="140"/>
                  </a:cubicBezTo>
                  <a:cubicBezTo>
                    <a:pt x="28" y="210"/>
                    <a:pt x="0" y="294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2" y="685"/>
                    <a:pt x="282" y="713"/>
                    <a:pt x="364" y="713"/>
                  </a:cubicBezTo>
                  <a:cubicBezTo>
                    <a:pt x="468" y="713"/>
                    <a:pt x="573" y="668"/>
                    <a:pt x="644" y="574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8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28"/>
            <p:cNvSpPr/>
            <p:nvPr/>
          </p:nvSpPr>
          <p:spPr>
            <a:xfrm rot="5400000">
              <a:off x="9125610" y="-788516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211"/>
                    <a:pt x="1" y="295"/>
                    <a:pt x="15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0"/>
                    <a:pt x="362" y="710"/>
                  </a:cubicBezTo>
                  <a:cubicBezTo>
                    <a:pt x="468" y="710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5"/>
                  </a:cubicBezTo>
                  <a:cubicBezTo>
                    <a:pt x="519" y="29"/>
                    <a:pt x="436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28"/>
            <p:cNvSpPr/>
            <p:nvPr/>
          </p:nvSpPr>
          <p:spPr>
            <a:xfrm rot="5400000">
              <a:off x="9002322" y="-709982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303"/>
                    <a:pt x="0" y="401"/>
                  </a:cubicBezTo>
                  <a:cubicBezTo>
                    <a:pt x="14" y="485"/>
                    <a:pt x="56" y="583"/>
                    <a:pt x="126" y="639"/>
                  </a:cubicBezTo>
                  <a:cubicBezTo>
                    <a:pt x="184" y="685"/>
                    <a:pt x="261" y="713"/>
                    <a:pt x="342" y="713"/>
                  </a:cubicBezTo>
                  <a:cubicBezTo>
                    <a:pt x="358" y="713"/>
                    <a:pt x="375" y="711"/>
                    <a:pt x="392" y="709"/>
                  </a:cubicBezTo>
                  <a:cubicBezTo>
                    <a:pt x="490" y="709"/>
                    <a:pt x="574" y="653"/>
                    <a:pt x="630" y="583"/>
                  </a:cubicBezTo>
                  <a:cubicBezTo>
                    <a:pt x="686" y="513"/>
                    <a:pt x="714" y="415"/>
                    <a:pt x="714" y="317"/>
                  </a:cubicBezTo>
                  <a:cubicBezTo>
                    <a:pt x="700" y="233"/>
                    <a:pt x="658" y="149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28"/>
            <p:cNvSpPr/>
            <p:nvPr/>
          </p:nvSpPr>
          <p:spPr>
            <a:xfrm rot="5400000">
              <a:off x="8818068" y="-702091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4"/>
                    <a:pt x="154" y="46"/>
                    <a:pt x="98" y="130"/>
                  </a:cubicBezTo>
                  <a:cubicBezTo>
                    <a:pt x="28" y="200"/>
                    <a:pt x="0" y="284"/>
                    <a:pt x="14" y="382"/>
                  </a:cubicBezTo>
                  <a:cubicBezTo>
                    <a:pt x="14" y="480"/>
                    <a:pt x="70" y="564"/>
                    <a:pt x="140" y="620"/>
                  </a:cubicBezTo>
                  <a:cubicBezTo>
                    <a:pt x="209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28" y="312"/>
                  </a:cubicBezTo>
                  <a:cubicBezTo>
                    <a:pt x="714" y="214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28"/>
            <p:cNvSpPr/>
            <p:nvPr/>
          </p:nvSpPr>
          <p:spPr>
            <a:xfrm rot="5400000">
              <a:off x="8659301" y="-66905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39" y="19"/>
                    <a:pt x="141" y="61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" y="480"/>
                    <a:pt x="57" y="564"/>
                    <a:pt x="127" y="620"/>
                  </a:cubicBezTo>
                  <a:cubicBezTo>
                    <a:pt x="195" y="676"/>
                    <a:pt x="276" y="704"/>
                    <a:pt x="357" y="704"/>
                  </a:cubicBezTo>
                  <a:cubicBezTo>
                    <a:pt x="459" y="704"/>
                    <a:pt x="560" y="658"/>
                    <a:pt x="631" y="564"/>
                  </a:cubicBezTo>
                  <a:lnTo>
                    <a:pt x="631" y="578"/>
                  </a:ln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28"/>
            <p:cNvSpPr/>
            <p:nvPr/>
          </p:nvSpPr>
          <p:spPr>
            <a:xfrm rot="5400000">
              <a:off x="8571522" y="-66076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46" y="1"/>
                  </a:moveTo>
                  <a:cubicBezTo>
                    <a:pt x="249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62"/>
                    <a:pt x="127" y="632"/>
                  </a:cubicBezTo>
                  <a:cubicBezTo>
                    <a:pt x="192" y="685"/>
                    <a:pt x="270" y="711"/>
                    <a:pt x="348" y="711"/>
                  </a:cubicBezTo>
                  <a:cubicBezTo>
                    <a:pt x="454" y="711"/>
                    <a:pt x="558" y="664"/>
                    <a:pt x="631" y="576"/>
                  </a:cubicBezTo>
                  <a:cubicBezTo>
                    <a:pt x="687" y="506"/>
                    <a:pt x="715" y="408"/>
                    <a:pt x="715" y="324"/>
                  </a:cubicBezTo>
                  <a:cubicBezTo>
                    <a:pt x="701" y="226"/>
                    <a:pt x="659" y="142"/>
                    <a:pt x="575" y="86"/>
                  </a:cubicBezTo>
                  <a:cubicBezTo>
                    <a:pt x="505" y="29"/>
                    <a:pt x="425" y="1"/>
                    <a:pt x="34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28"/>
            <p:cNvSpPr/>
            <p:nvPr/>
          </p:nvSpPr>
          <p:spPr>
            <a:xfrm rot="5400000">
              <a:off x="8599630" y="-619237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8" y="0"/>
                  </a:moveTo>
                  <a:cubicBezTo>
                    <a:pt x="256" y="0"/>
                    <a:pt x="155" y="47"/>
                    <a:pt x="84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0" y="567"/>
                    <a:pt x="140" y="637"/>
                  </a:cubicBezTo>
                  <a:cubicBezTo>
                    <a:pt x="198" y="683"/>
                    <a:pt x="276" y="710"/>
                    <a:pt x="356" y="710"/>
                  </a:cubicBezTo>
                  <a:cubicBezTo>
                    <a:pt x="373" y="710"/>
                    <a:pt x="390" y="709"/>
                    <a:pt x="406" y="707"/>
                  </a:cubicBezTo>
                  <a:cubicBezTo>
                    <a:pt x="490" y="707"/>
                    <a:pt x="588" y="651"/>
                    <a:pt x="644" y="581"/>
                  </a:cubicBezTo>
                  <a:cubicBezTo>
                    <a:pt x="700" y="511"/>
                    <a:pt x="728" y="413"/>
                    <a:pt x="728" y="329"/>
                  </a:cubicBezTo>
                  <a:cubicBezTo>
                    <a:pt x="714" y="231"/>
                    <a:pt x="672" y="147"/>
                    <a:pt x="588" y="91"/>
                  </a:cubicBezTo>
                  <a:cubicBezTo>
                    <a:pt x="520" y="29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28"/>
            <p:cNvSpPr/>
            <p:nvPr/>
          </p:nvSpPr>
          <p:spPr>
            <a:xfrm rot="5400000">
              <a:off x="8921772" y="-631736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0"/>
                  </a:moveTo>
                  <a:cubicBezTo>
                    <a:pt x="262" y="0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5"/>
                    <a:pt x="57" y="569"/>
                    <a:pt x="127" y="625"/>
                  </a:cubicBezTo>
                  <a:cubicBezTo>
                    <a:pt x="196" y="682"/>
                    <a:pt x="279" y="710"/>
                    <a:pt x="362" y="710"/>
                  </a:cubicBezTo>
                  <a:cubicBezTo>
                    <a:pt x="462" y="710"/>
                    <a:pt x="561" y="668"/>
                    <a:pt x="630" y="583"/>
                  </a:cubicBezTo>
                  <a:cubicBezTo>
                    <a:pt x="686" y="513"/>
                    <a:pt x="714" y="416"/>
                    <a:pt x="714" y="318"/>
                  </a:cubicBezTo>
                  <a:cubicBezTo>
                    <a:pt x="700" y="234"/>
                    <a:pt x="658" y="136"/>
                    <a:pt x="588" y="80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28"/>
            <p:cNvSpPr/>
            <p:nvPr/>
          </p:nvSpPr>
          <p:spPr>
            <a:xfrm rot="5400000">
              <a:off x="8997254" y="-608092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58" y="1"/>
                  </a:moveTo>
                  <a:cubicBezTo>
                    <a:pt x="256" y="1"/>
                    <a:pt x="155" y="46"/>
                    <a:pt x="84" y="140"/>
                  </a:cubicBezTo>
                  <a:cubicBezTo>
                    <a:pt x="28" y="210"/>
                    <a:pt x="0" y="294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10" y="687"/>
                    <a:pt x="293" y="715"/>
                    <a:pt x="375" y="715"/>
                  </a:cubicBezTo>
                  <a:cubicBezTo>
                    <a:pt x="476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9"/>
                    <a:pt x="439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28"/>
            <p:cNvSpPr/>
            <p:nvPr/>
          </p:nvSpPr>
          <p:spPr>
            <a:xfrm rot="5400000">
              <a:off x="9030574" y="-64348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39" y="1"/>
                    <a:pt x="323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00"/>
                    <a:pt x="1" y="297"/>
                    <a:pt x="15" y="395"/>
                  </a:cubicBezTo>
                  <a:cubicBezTo>
                    <a:pt x="15" y="479"/>
                    <a:pt x="71" y="563"/>
                    <a:pt x="141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25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28"/>
            <p:cNvSpPr/>
            <p:nvPr/>
          </p:nvSpPr>
          <p:spPr>
            <a:xfrm rot="5400000">
              <a:off x="9266436" y="-64527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7"/>
                    <a:pt x="1" y="295"/>
                    <a:pt x="1" y="393"/>
                  </a:cubicBezTo>
                  <a:cubicBezTo>
                    <a:pt x="15" y="477"/>
                    <a:pt x="57" y="575"/>
                    <a:pt x="127" y="631"/>
                  </a:cubicBezTo>
                  <a:cubicBezTo>
                    <a:pt x="196" y="678"/>
                    <a:pt x="266" y="705"/>
                    <a:pt x="343" y="705"/>
                  </a:cubicBezTo>
                  <a:cubicBezTo>
                    <a:pt x="359" y="705"/>
                    <a:pt x="376" y="704"/>
                    <a:pt x="393" y="701"/>
                  </a:cubicBezTo>
                  <a:cubicBezTo>
                    <a:pt x="491" y="701"/>
                    <a:pt x="574" y="645"/>
                    <a:pt x="630" y="575"/>
                  </a:cubicBezTo>
                  <a:cubicBezTo>
                    <a:pt x="686" y="505"/>
                    <a:pt x="714" y="407"/>
                    <a:pt x="714" y="323"/>
                  </a:cubicBezTo>
                  <a:cubicBezTo>
                    <a:pt x="700" y="225"/>
                    <a:pt x="658" y="141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28"/>
            <p:cNvSpPr/>
            <p:nvPr/>
          </p:nvSpPr>
          <p:spPr>
            <a:xfrm rot="5400000">
              <a:off x="8740830" y="-656820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71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78"/>
                    <a:pt x="127" y="634"/>
                  </a:cubicBezTo>
                  <a:cubicBezTo>
                    <a:pt x="192" y="688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7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19" y="30"/>
                    <a:pt x="449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28"/>
            <p:cNvSpPr/>
            <p:nvPr/>
          </p:nvSpPr>
          <p:spPr>
            <a:xfrm rot="5400000">
              <a:off x="8669409" y="-568062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58" y="1"/>
                  </a:moveTo>
                  <a:cubicBezTo>
                    <a:pt x="255" y="1"/>
                    <a:pt x="154" y="48"/>
                    <a:pt x="84" y="134"/>
                  </a:cubicBezTo>
                  <a:cubicBezTo>
                    <a:pt x="28" y="204"/>
                    <a:pt x="0" y="301"/>
                    <a:pt x="0" y="399"/>
                  </a:cubicBezTo>
                  <a:cubicBezTo>
                    <a:pt x="14" y="483"/>
                    <a:pt x="56" y="581"/>
                    <a:pt x="140" y="637"/>
                  </a:cubicBezTo>
                  <a:cubicBezTo>
                    <a:pt x="198" y="684"/>
                    <a:pt x="275" y="711"/>
                    <a:pt x="348" y="711"/>
                  </a:cubicBezTo>
                  <a:cubicBezTo>
                    <a:pt x="363" y="711"/>
                    <a:pt x="377" y="710"/>
                    <a:pt x="392" y="707"/>
                  </a:cubicBezTo>
                  <a:cubicBezTo>
                    <a:pt x="490" y="707"/>
                    <a:pt x="574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2"/>
                    <a:pt x="658" y="148"/>
                    <a:pt x="588" y="92"/>
                  </a:cubicBezTo>
                  <a:cubicBezTo>
                    <a:pt x="520" y="30"/>
                    <a:pt x="438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28"/>
            <p:cNvSpPr/>
            <p:nvPr/>
          </p:nvSpPr>
          <p:spPr>
            <a:xfrm rot="5400000">
              <a:off x="8803467" y="-515504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4" y="0"/>
                  </a:moveTo>
                  <a:cubicBezTo>
                    <a:pt x="269" y="0"/>
                    <a:pt x="163" y="47"/>
                    <a:pt x="99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69"/>
                    <a:pt x="141" y="639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3"/>
                  </a:cubicBezTo>
                  <a:cubicBezTo>
                    <a:pt x="700" y="513"/>
                    <a:pt x="728" y="416"/>
                    <a:pt x="728" y="318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9" y="26"/>
                    <a:pt x="452" y="0"/>
                    <a:pt x="37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28"/>
            <p:cNvSpPr/>
            <p:nvPr/>
          </p:nvSpPr>
          <p:spPr>
            <a:xfrm rot="5400000">
              <a:off x="8911606" y="-576126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22" y="1"/>
                  </a:moveTo>
                  <a:cubicBezTo>
                    <a:pt x="224" y="15"/>
                    <a:pt x="140" y="57"/>
                    <a:pt x="84" y="141"/>
                  </a:cubicBezTo>
                  <a:cubicBezTo>
                    <a:pt x="28" y="211"/>
                    <a:pt x="0" y="308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5" y="711"/>
                    <a:pt x="361" y="711"/>
                  </a:cubicBezTo>
                  <a:cubicBezTo>
                    <a:pt x="461" y="711"/>
                    <a:pt x="559" y="667"/>
                    <a:pt x="630" y="588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28"/>
            <p:cNvSpPr/>
            <p:nvPr/>
          </p:nvSpPr>
          <p:spPr>
            <a:xfrm rot="5400000">
              <a:off x="9051367" y="-543727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25" y="4"/>
                    <a:pt x="141" y="46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19"/>
                  </a:cubicBezTo>
                  <a:cubicBezTo>
                    <a:pt x="196" y="676"/>
                    <a:pt x="280" y="704"/>
                    <a:pt x="362" y="704"/>
                  </a:cubicBezTo>
                  <a:cubicBezTo>
                    <a:pt x="462" y="704"/>
                    <a:pt x="561" y="662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28"/>
            <p:cNvSpPr/>
            <p:nvPr/>
          </p:nvSpPr>
          <p:spPr>
            <a:xfrm rot="5400000">
              <a:off x="8962062" y="-505684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38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78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30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28"/>
            <p:cNvSpPr/>
            <p:nvPr/>
          </p:nvSpPr>
          <p:spPr>
            <a:xfrm rot="5400000">
              <a:off x="9058624" y="-36719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5" y="0"/>
                    <a:pt x="339" y="1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26" y="620"/>
                  </a:cubicBezTo>
                  <a:cubicBezTo>
                    <a:pt x="196" y="676"/>
                    <a:pt x="279" y="705"/>
                    <a:pt x="361" y="705"/>
                  </a:cubicBezTo>
                  <a:cubicBezTo>
                    <a:pt x="462" y="705"/>
                    <a:pt x="561" y="662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28"/>
            <p:cNvSpPr/>
            <p:nvPr/>
          </p:nvSpPr>
          <p:spPr>
            <a:xfrm rot="5400000">
              <a:off x="8870367" y="-282263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62" y="1"/>
                  </a:moveTo>
                  <a:cubicBezTo>
                    <a:pt x="259" y="1"/>
                    <a:pt x="156" y="43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64"/>
                    <a:pt x="141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22" y="26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28"/>
            <p:cNvSpPr/>
            <p:nvPr/>
          </p:nvSpPr>
          <p:spPr>
            <a:xfrm rot="5400000">
              <a:off x="8631855" y="-153245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39" y="4"/>
                    <a:pt x="141" y="46"/>
                    <a:pt x="85" y="130"/>
                  </a:cubicBezTo>
                  <a:cubicBezTo>
                    <a:pt x="29" y="200"/>
                    <a:pt x="1" y="284"/>
                    <a:pt x="15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10" y="677"/>
                    <a:pt x="293" y="705"/>
                    <a:pt x="376" y="705"/>
                  </a:cubicBezTo>
                  <a:cubicBezTo>
                    <a:pt x="476" y="705"/>
                    <a:pt x="575" y="663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28"/>
            <p:cNvSpPr/>
            <p:nvPr/>
          </p:nvSpPr>
          <p:spPr>
            <a:xfrm rot="5400000">
              <a:off x="8746532" y="-114712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8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3"/>
                    <a:pt x="293" y="711"/>
                    <a:pt x="375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3" y="27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28"/>
            <p:cNvSpPr/>
            <p:nvPr/>
          </p:nvSpPr>
          <p:spPr>
            <a:xfrm rot="5400000">
              <a:off x="7900684" y="-53630"/>
              <a:ext cx="41989" cy="41297"/>
            </a:xfrm>
            <a:custGeom>
              <a:avLst/>
              <a:gdLst/>
              <a:ahLst/>
              <a:cxnLst/>
              <a:rect l="l" t="t" r="r" b="b"/>
              <a:pathLst>
                <a:path w="729" h="717" extrusionOk="0">
                  <a:moveTo>
                    <a:pt x="358" y="0"/>
                  </a:moveTo>
                  <a:cubicBezTo>
                    <a:pt x="256" y="0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1" y="567"/>
                    <a:pt x="141" y="637"/>
                  </a:cubicBezTo>
                  <a:cubicBezTo>
                    <a:pt x="206" y="691"/>
                    <a:pt x="284" y="716"/>
                    <a:pt x="362" y="716"/>
                  </a:cubicBezTo>
                  <a:cubicBezTo>
                    <a:pt x="467" y="716"/>
                    <a:pt x="572" y="669"/>
                    <a:pt x="644" y="581"/>
                  </a:cubicBezTo>
                  <a:cubicBezTo>
                    <a:pt x="700" y="511"/>
                    <a:pt x="728" y="413"/>
                    <a:pt x="714" y="329"/>
                  </a:cubicBezTo>
                  <a:cubicBezTo>
                    <a:pt x="714" y="231"/>
                    <a:pt x="658" y="147"/>
                    <a:pt x="589" y="91"/>
                  </a:cubicBezTo>
                  <a:cubicBezTo>
                    <a:pt x="521" y="30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28"/>
            <p:cNvSpPr/>
            <p:nvPr/>
          </p:nvSpPr>
          <p:spPr>
            <a:xfrm rot="5400000">
              <a:off x="8075636" y="-94380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198"/>
                    <a:pt x="0" y="296"/>
                    <a:pt x="14" y="394"/>
                  </a:cubicBezTo>
                  <a:cubicBezTo>
                    <a:pt x="14" y="477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8"/>
                    <a:pt x="714" y="324"/>
                  </a:cubicBezTo>
                  <a:cubicBezTo>
                    <a:pt x="714" y="226"/>
                    <a:pt x="672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28"/>
            <p:cNvSpPr/>
            <p:nvPr/>
          </p:nvSpPr>
          <p:spPr>
            <a:xfrm rot="5400000">
              <a:off x="8102650" y="-942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28"/>
            <p:cNvSpPr/>
            <p:nvPr/>
          </p:nvSpPr>
          <p:spPr>
            <a:xfrm rot="5400000">
              <a:off x="7834706" y="716535"/>
              <a:ext cx="41125" cy="41182"/>
            </a:xfrm>
            <a:custGeom>
              <a:avLst/>
              <a:gdLst/>
              <a:ahLst/>
              <a:cxnLst/>
              <a:rect l="l" t="t" r="r" b="b"/>
              <a:pathLst>
                <a:path w="714" h="715" extrusionOk="0">
                  <a:moveTo>
                    <a:pt x="356" y="1"/>
                  </a:moveTo>
                  <a:cubicBezTo>
                    <a:pt x="256" y="1"/>
                    <a:pt x="155" y="47"/>
                    <a:pt x="84" y="141"/>
                  </a:cubicBezTo>
                  <a:cubicBezTo>
                    <a:pt x="28" y="211"/>
                    <a:pt x="0" y="295"/>
                    <a:pt x="0" y="393"/>
                  </a:cubicBezTo>
                  <a:cubicBezTo>
                    <a:pt x="14" y="490"/>
                    <a:pt x="56" y="574"/>
                    <a:pt x="126" y="630"/>
                  </a:cubicBezTo>
                  <a:cubicBezTo>
                    <a:pt x="210" y="686"/>
                    <a:pt x="294" y="714"/>
                    <a:pt x="392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1"/>
                    <a:pt x="714" y="323"/>
                  </a:cubicBezTo>
                  <a:cubicBezTo>
                    <a:pt x="700" y="225"/>
                    <a:pt x="658" y="141"/>
                    <a:pt x="574" y="85"/>
                  </a:cubicBezTo>
                  <a:cubicBezTo>
                    <a:pt x="512" y="29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28"/>
            <p:cNvSpPr/>
            <p:nvPr/>
          </p:nvSpPr>
          <p:spPr>
            <a:xfrm rot="5400000">
              <a:off x="7853051" y="81338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6" y="570"/>
                    <a:pt x="140" y="626"/>
                  </a:cubicBezTo>
                  <a:cubicBezTo>
                    <a:pt x="203" y="682"/>
                    <a:pt x="283" y="711"/>
                    <a:pt x="364" y="711"/>
                  </a:cubicBezTo>
                  <a:cubicBezTo>
                    <a:pt x="462" y="711"/>
                    <a:pt x="561" y="668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28"/>
            <p:cNvSpPr/>
            <p:nvPr/>
          </p:nvSpPr>
          <p:spPr>
            <a:xfrm rot="5400000">
              <a:off x="8063397" y="59209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80" y="0"/>
                  </a:moveTo>
                  <a:cubicBezTo>
                    <a:pt x="365" y="0"/>
                    <a:pt x="351" y="1"/>
                    <a:pt x="336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7"/>
                    <a:pt x="14" y="395"/>
                  </a:cubicBezTo>
                  <a:cubicBezTo>
                    <a:pt x="14" y="479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11"/>
                  </a:cubicBezTo>
                  <a:cubicBezTo>
                    <a:pt x="714" y="227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28"/>
            <p:cNvSpPr/>
            <p:nvPr/>
          </p:nvSpPr>
          <p:spPr>
            <a:xfrm rot="5400000">
              <a:off x="8116847" y="68822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2" y="1"/>
                  </a:moveTo>
                  <a:cubicBezTo>
                    <a:pt x="258" y="1"/>
                    <a:pt x="156" y="43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3" y="676"/>
                    <a:pt x="286" y="705"/>
                    <a:pt x="369" y="705"/>
                  </a:cubicBezTo>
                  <a:cubicBezTo>
                    <a:pt x="469" y="705"/>
                    <a:pt x="569" y="662"/>
                    <a:pt x="630" y="578"/>
                  </a:cubicBezTo>
                  <a:cubicBezTo>
                    <a:pt x="686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21" y="25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28"/>
            <p:cNvSpPr/>
            <p:nvPr/>
          </p:nvSpPr>
          <p:spPr>
            <a:xfrm rot="5400000">
              <a:off x="7890144" y="918961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7" y="570"/>
                    <a:pt x="141" y="626"/>
                  </a:cubicBezTo>
                  <a:cubicBezTo>
                    <a:pt x="204" y="683"/>
                    <a:pt x="286" y="711"/>
                    <a:pt x="369" y="711"/>
                  </a:cubicBezTo>
                  <a:cubicBezTo>
                    <a:pt x="469" y="711"/>
                    <a:pt x="569" y="669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28"/>
            <p:cNvSpPr/>
            <p:nvPr/>
          </p:nvSpPr>
          <p:spPr>
            <a:xfrm rot="5400000">
              <a:off x="7677465" y="842962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0"/>
                  </a:moveTo>
                  <a:cubicBezTo>
                    <a:pt x="252" y="0"/>
                    <a:pt x="154" y="43"/>
                    <a:pt x="84" y="127"/>
                  </a:cubicBezTo>
                  <a:cubicBezTo>
                    <a:pt x="28" y="197"/>
                    <a:pt x="0" y="295"/>
                    <a:pt x="0" y="393"/>
                  </a:cubicBezTo>
                  <a:cubicBezTo>
                    <a:pt x="14" y="477"/>
                    <a:pt x="56" y="561"/>
                    <a:pt x="140" y="631"/>
                  </a:cubicBezTo>
                  <a:cubicBezTo>
                    <a:pt x="207" y="680"/>
                    <a:pt x="287" y="705"/>
                    <a:pt x="366" y="705"/>
                  </a:cubicBezTo>
                  <a:cubicBezTo>
                    <a:pt x="470" y="705"/>
                    <a:pt x="573" y="662"/>
                    <a:pt x="644" y="575"/>
                  </a:cubicBezTo>
                  <a:cubicBezTo>
                    <a:pt x="700" y="505"/>
                    <a:pt x="728" y="407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9" y="29"/>
                    <a:pt x="435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28"/>
            <p:cNvSpPr/>
            <p:nvPr/>
          </p:nvSpPr>
          <p:spPr>
            <a:xfrm rot="5400000">
              <a:off x="7754012" y="1046857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76"/>
                    <a:pt x="141" y="632"/>
                  </a:cubicBezTo>
                  <a:cubicBezTo>
                    <a:pt x="198" y="678"/>
                    <a:pt x="276" y="705"/>
                    <a:pt x="348" y="705"/>
                  </a:cubicBezTo>
                  <a:cubicBezTo>
                    <a:pt x="363" y="705"/>
                    <a:pt x="378" y="704"/>
                    <a:pt x="392" y="702"/>
                  </a:cubicBezTo>
                  <a:cubicBezTo>
                    <a:pt x="490" y="702"/>
                    <a:pt x="574" y="646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28"/>
            <p:cNvSpPr/>
            <p:nvPr/>
          </p:nvSpPr>
          <p:spPr>
            <a:xfrm rot="5400000">
              <a:off x="8020717" y="874957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71" y="1"/>
                  </a:moveTo>
                  <a:cubicBezTo>
                    <a:pt x="355" y="1"/>
                    <a:pt x="338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199" y="688"/>
                    <a:pt x="277" y="713"/>
                    <a:pt x="356" y="713"/>
                  </a:cubicBezTo>
                  <a:cubicBezTo>
                    <a:pt x="462" y="713"/>
                    <a:pt x="571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29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28"/>
            <p:cNvSpPr/>
            <p:nvPr/>
          </p:nvSpPr>
          <p:spPr>
            <a:xfrm rot="5400000">
              <a:off x="8224526" y="-45077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67" y="1"/>
                  </a:moveTo>
                  <a:cubicBezTo>
                    <a:pt x="262" y="1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6"/>
                    <a:pt x="57" y="570"/>
                    <a:pt x="127" y="626"/>
                  </a:cubicBezTo>
                  <a:cubicBezTo>
                    <a:pt x="197" y="684"/>
                    <a:pt x="267" y="713"/>
                    <a:pt x="345" y="713"/>
                  </a:cubicBezTo>
                  <a:cubicBezTo>
                    <a:pt x="360" y="713"/>
                    <a:pt x="376" y="712"/>
                    <a:pt x="393" y="710"/>
                  </a:cubicBezTo>
                  <a:cubicBezTo>
                    <a:pt x="490" y="696"/>
                    <a:pt x="574" y="654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28"/>
            <p:cNvSpPr/>
            <p:nvPr/>
          </p:nvSpPr>
          <p:spPr>
            <a:xfrm rot="5400000">
              <a:off x="8356539" y="-165571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59" y="0"/>
                  </a:moveTo>
                  <a:cubicBezTo>
                    <a:pt x="256" y="0"/>
                    <a:pt x="155" y="46"/>
                    <a:pt x="85" y="140"/>
                  </a:cubicBezTo>
                  <a:cubicBezTo>
                    <a:pt x="29" y="210"/>
                    <a:pt x="1" y="294"/>
                    <a:pt x="15" y="392"/>
                  </a:cubicBezTo>
                  <a:cubicBezTo>
                    <a:pt x="15" y="490"/>
                    <a:pt x="71" y="574"/>
                    <a:pt x="141" y="630"/>
                  </a:cubicBezTo>
                  <a:cubicBezTo>
                    <a:pt x="211" y="686"/>
                    <a:pt x="309" y="714"/>
                    <a:pt x="407" y="714"/>
                  </a:cubicBezTo>
                  <a:cubicBezTo>
                    <a:pt x="490" y="700"/>
                    <a:pt x="588" y="658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72" y="140"/>
                    <a:pt x="588" y="84"/>
                  </a:cubicBezTo>
                  <a:cubicBezTo>
                    <a:pt x="521" y="29"/>
                    <a:pt x="439" y="0"/>
                    <a:pt x="359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28"/>
            <p:cNvSpPr/>
            <p:nvPr/>
          </p:nvSpPr>
          <p:spPr>
            <a:xfrm rot="5400000">
              <a:off x="8426261" y="46763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7" y="1"/>
                    <a:pt x="155" y="47"/>
                    <a:pt x="85" y="141"/>
                  </a:cubicBezTo>
                  <a:cubicBezTo>
                    <a:pt x="29" y="211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309" y="714"/>
                    <a:pt x="393" y="714"/>
                  </a:cubicBezTo>
                  <a:cubicBezTo>
                    <a:pt x="491" y="700"/>
                    <a:pt x="575" y="658"/>
                    <a:pt x="631" y="588"/>
                  </a:cubicBezTo>
                  <a:cubicBezTo>
                    <a:pt x="687" y="504"/>
                    <a:pt x="715" y="420"/>
                    <a:pt x="715" y="322"/>
                  </a:cubicBezTo>
                  <a:cubicBezTo>
                    <a:pt x="701" y="224"/>
                    <a:pt x="659" y="141"/>
                    <a:pt x="589" y="85"/>
                  </a:cubicBezTo>
                  <a:cubicBezTo>
                    <a:pt x="521" y="29"/>
                    <a:pt x="440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28"/>
            <p:cNvSpPr/>
            <p:nvPr/>
          </p:nvSpPr>
          <p:spPr>
            <a:xfrm rot="5400000">
              <a:off x="8458890" y="23156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28"/>
            <p:cNvSpPr/>
            <p:nvPr/>
          </p:nvSpPr>
          <p:spPr>
            <a:xfrm rot="5400000">
              <a:off x="8322816" y="29915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1"/>
                  </a:moveTo>
                  <a:cubicBezTo>
                    <a:pt x="249" y="1"/>
                    <a:pt x="147" y="48"/>
                    <a:pt x="85" y="134"/>
                  </a:cubicBezTo>
                  <a:cubicBezTo>
                    <a:pt x="29" y="204"/>
                    <a:pt x="1" y="302"/>
                    <a:pt x="1" y="400"/>
                  </a:cubicBezTo>
                  <a:cubicBezTo>
                    <a:pt x="15" y="484"/>
                    <a:pt x="57" y="567"/>
                    <a:pt x="127" y="637"/>
                  </a:cubicBezTo>
                  <a:cubicBezTo>
                    <a:pt x="194" y="686"/>
                    <a:pt x="274" y="711"/>
                    <a:pt x="353" y="711"/>
                  </a:cubicBezTo>
                  <a:cubicBezTo>
                    <a:pt x="457" y="711"/>
                    <a:pt x="559" y="669"/>
                    <a:pt x="631" y="581"/>
                  </a:cubicBezTo>
                  <a:cubicBezTo>
                    <a:pt x="686" y="512"/>
                    <a:pt x="714" y="414"/>
                    <a:pt x="714" y="330"/>
                  </a:cubicBezTo>
                  <a:cubicBezTo>
                    <a:pt x="700" y="232"/>
                    <a:pt x="659" y="148"/>
                    <a:pt x="575" y="92"/>
                  </a:cubicBezTo>
                  <a:cubicBezTo>
                    <a:pt x="513" y="30"/>
                    <a:pt x="432" y="1"/>
                    <a:pt x="35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28"/>
            <p:cNvSpPr/>
            <p:nvPr/>
          </p:nvSpPr>
          <p:spPr>
            <a:xfrm rot="5400000">
              <a:off x="8068033" y="377631"/>
              <a:ext cx="41931" cy="41182"/>
            </a:xfrm>
            <a:custGeom>
              <a:avLst/>
              <a:gdLst/>
              <a:ahLst/>
              <a:cxnLst/>
              <a:rect l="l" t="t" r="r" b="b"/>
              <a:pathLst>
                <a:path w="728" h="715" extrusionOk="0">
                  <a:moveTo>
                    <a:pt x="365" y="1"/>
                  </a:moveTo>
                  <a:cubicBezTo>
                    <a:pt x="263" y="1"/>
                    <a:pt x="161" y="47"/>
                    <a:pt x="98" y="141"/>
                  </a:cubicBezTo>
                  <a:cubicBezTo>
                    <a:pt x="28" y="211"/>
                    <a:pt x="0" y="294"/>
                    <a:pt x="14" y="392"/>
                  </a:cubicBezTo>
                  <a:cubicBezTo>
                    <a:pt x="28" y="490"/>
                    <a:pt x="70" y="574"/>
                    <a:pt x="140" y="630"/>
                  </a:cubicBezTo>
                  <a:cubicBezTo>
                    <a:pt x="210" y="686"/>
                    <a:pt x="308" y="714"/>
                    <a:pt x="406" y="714"/>
                  </a:cubicBezTo>
                  <a:cubicBezTo>
                    <a:pt x="504" y="700"/>
                    <a:pt x="588" y="658"/>
                    <a:pt x="644" y="574"/>
                  </a:cubicBezTo>
                  <a:cubicBezTo>
                    <a:pt x="700" y="504"/>
                    <a:pt x="728" y="420"/>
                    <a:pt x="728" y="322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6" y="29"/>
                    <a:pt x="446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28"/>
            <p:cNvSpPr/>
            <p:nvPr/>
          </p:nvSpPr>
          <p:spPr>
            <a:xfrm rot="5400000">
              <a:off x="7752457" y="439549"/>
              <a:ext cx="41989" cy="41470"/>
            </a:xfrm>
            <a:custGeom>
              <a:avLst/>
              <a:gdLst/>
              <a:ahLst/>
              <a:cxnLst/>
              <a:rect l="l" t="t" r="r" b="b"/>
              <a:pathLst>
                <a:path w="729" h="720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402"/>
                  </a:cubicBezTo>
                  <a:cubicBezTo>
                    <a:pt x="15" y="486"/>
                    <a:pt x="71" y="570"/>
                    <a:pt x="141" y="640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4"/>
                  </a:cubicBezTo>
                  <a:cubicBezTo>
                    <a:pt x="700" y="514"/>
                    <a:pt x="728" y="416"/>
                    <a:pt x="728" y="332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28"/>
            <p:cNvSpPr/>
            <p:nvPr/>
          </p:nvSpPr>
          <p:spPr>
            <a:xfrm rot="5400000">
              <a:off x="7995317" y="495735"/>
              <a:ext cx="41125" cy="411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350" y="1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8"/>
                    <a:pt x="126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6" y="30"/>
                    <a:pt x="438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28"/>
            <p:cNvSpPr/>
            <p:nvPr/>
          </p:nvSpPr>
          <p:spPr>
            <a:xfrm rot="5400000">
              <a:off x="7878595" y="449167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2" y="0"/>
                  </a:moveTo>
                  <a:cubicBezTo>
                    <a:pt x="356" y="0"/>
                    <a:pt x="339" y="2"/>
                    <a:pt x="322" y="4"/>
                  </a:cubicBezTo>
                  <a:cubicBezTo>
                    <a:pt x="224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3" y="682"/>
                    <a:pt x="273" y="707"/>
                    <a:pt x="353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28"/>
            <p:cNvSpPr/>
            <p:nvPr/>
          </p:nvSpPr>
          <p:spPr>
            <a:xfrm rot="5400000">
              <a:off x="7828773" y="1099098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22" y="1"/>
                  </a:moveTo>
                  <a:cubicBezTo>
                    <a:pt x="238" y="15"/>
                    <a:pt x="140" y="57"/>
                    <a:pt x="84" y="141"/>
                  </a:cubicBezTo>
                  <a:cubicBezTo>
                    <a:pt x="28" y="211"/>
                    <a:pt x="0" y="295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7" y="711"/>
                    <a:pt x="367" y="711"/>
                  </a:cubicBezTo>
                  <a:cubicBezTo>
                    <a:pt x="470" y="711"/>
                    <a:pt x="573" y="667"/>
                    <a:pt x="644" y="588"/>
                  </a:cubicBezTo>
                  <a:cubicBezTo>
                    <a:pt x="700" y="504"/>
                    <a:pt x="728" y="420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28"/>
            <p:cNvSpPr/>
            <p:nvPr/>
          </p:nvSpPr>
          <p:spPr>
            <a:xfrm rot="5400000">
              <a:off x="7707703" y="1156177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22" y="1"/>
                  </a:moveTo>
                  <a:cubicBezTo>
                    <a:pt x="239" y="15"/>
                    <a:pt x="141" y="57"/>
                    <a:pt x="85" y="141"/>
                  </a:cubicBezTo>
                  <a:cubicBezTo>
                    <a:pt x="29" y="211"/>
                    <a:pt x="1" y="295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04" y="687"/>
                    <a:pt x="286" y="715"/>
                    <a:pt x="370" y="715"/>
                  </a:cubicBezTo>
                  <a:cubicBezTo>
                    <a:pt x="472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28"/>
            <p:cNvSpPr/>
            <p:nvPr/>
          </p:nvSpPr>
          <p:spPr>
            <a:xfrm rot="5400000">
              <a:off x="7797584" y="908364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6" y="1"/>
                    <a:pt x="155" y="46"/>
                    <a:pt x="85" y="140"/>
                  </a:cubicBezTo>
                  <a:cubicBezTo>
                    <a:pt x="29" y="210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295" y="714"/>
                    <a:pt x="393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4"/>
                    <a:pt x="658" y="140"/>
                    <a:pt x="588" y="84"/>
                  </a:cubicBezTo>
                  <a:cubicBezTo>
                    <a:pt x="521" y="29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28"/>
            <p:cNvSpPr/>
            <p:nvPr/>
          </p:nvSpPr>
          <p:spPr>
            <a:xfrm rot="5400000">
              <a:off x="7915429" y="653322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7" y="0"/>
                  </a:moveTo>
                  <a:cubicBezTo>
                    <a:pt x="262" y="0"/>
                    <a:pt x="157" y="47"/>
                    <a:pt x="85" y="135"/>
                  </a:cubicBezTo>
                  <a:cubicBezTo>
                    <a:pt x="29" y="205"/>
                    <a:pt x="1" y="303"/>
                    <a:pt x="15" y="401"/>
                  </a:cubicBezTo>
                  <a:cubicBezTo>
                    <a:pt x="15" y="485"/>
                    <a:pt x="71" y="569"/>
                    <a:pt x="141" y="639"/>
                  </a:cubicBezTo>
                  <a:cubicBezTo>
                    <a:pt x="199" y="685"/>
                    <a:pt x="276" y="713"/>
                    <a:pt x="356" y="713"/>
                  </a:cubicBezTo>
                  <a:cubicBezTo>
                    <a:pt x="373" y="713"/>
                    <a:pt x="390" y="711"/>
                    <a:pt x="407" y="709"/>
                  </a:cubicBezTo>
                  <a:cubicBezTo>
                    <a:pt x="491" y="695"/>
                    <a:pt x="589" y="653"/>
                    <a:pt x="645" y="583"/>
                  </a:cubicBezTo>
                  <a:cubicBezTo>
                    <a:pt x="701" y="513"/>
                    <a:pt x="729" y="415"/>
                    <a:pt x="729" y="317"/>
                  </a:cubicBezTo>
                  <a:cubicBezTo>
                    <a:pt x="715" y="233"/>
                    <a:pt x="673" y="149"/>
                    <a:pt x="589" y="79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28"/>
            <p:cNvSpPr/>
            <p:nvPr/>
          </p:nvSpPr>
          <p:spPr>
            <a:xfrm rot="5400000">
              <a:off x="7728554" y="23029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7" y="0"/>
                  </a:moveTo>
                  <a:cubicBezTo>
                    <a:pt x="261" y="0"/>
                    <a:pt x="157" y="47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28"/>
            <p:cNvSpPr/>
            <p:nvPr/>
          </p:nvSpPr>
          <p:spPr>
            <a:xfrm rot="5400000">
              <a:off x="8026333" y="192283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80" y="1"/>
                  </a:moveTo>
                  <a:cubicBezTo>
                    <a:pt x="365" y="1"/>
                    <a:pt x="351" y="2"/>
                    <a:pt x="337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29" y="480"/>
                    <a:pt x="71" y="578"/>
                    <a:pt x="141" y="634"/>
                  </a:cubicBezTo>
                  <a:cubicBezTo>
                    <a:pt x="206" y="688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28" y="326"/>
                  </a:cubicBezTo>
                  <a:cubicBezTo>
                    <a:pt x="714" y="228"/>
                    <a:pt x="672" y="144"/>
                    <a:pt x="588" y="88"/>
                  </a:cubicBezTo>
                  <a:cubicBezTo>
                    <a:pt x="530" y="30"/>
                    <a:pt x="452" y="1"/>
                    <a:pt x="38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28"/>
            <p:cNvSpPr/>
            <p:nvPr/>
          </p:nvSpPr>
          <p:spPr>
            <a:xfrm rot="5400000">
              <a:off x="8459668" y="-355153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28"/>
            <p:cNvSpPr/>
            <p:nvPr/>
          </p:nvSpPr>
          <p:spPr>
            <a:xfrm rot="5400000">
              <a:off x="8710706" y="-366816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62"/>
                    <a:pt x="140" y="632"/>
                  </a:cubicBezTo>
                  <a:cubicBezTo>
                    <a:pt x="207" y="680"/>
                    <a:pt x="287" y="705"/>
                    <a:pt x="367" y="705"/>
                  </a:cubicBezTo>
                  <a:cubicBezTo>
                    <a:pt x="470" y="705"/>
                    <a:pt x="573" y="663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28"/>
            <p:cNvSpPr/>
            <p:nvPr/>
          </p:nvSpPr>
          <p:spPr>
            <a:xfrm rot="5400000">
              <a:off x="8742932" y="-51106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0" y="0"/>
                  </a:moveTo>
                  <a:cubicBezTo>
                    <a:pt x="260" y="0"/>
                    <a:pt x="160" y="43"/>
                    <a:pt x="99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29" y="477"/>
                    <a:pt x="71" y="575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504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5" y="29"/>
                    <a:pt x="443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28"/>
            <p:cNvSpPr/>
            <p:nvPr/>
          </p:nvSpPr>
          <p:spPr>
            <a:xfrm rot="5400000">
              <a:off x="9067292" y="-702725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0" y="687"/>
                    <a:pt x="274" y="713"/>
                    <a:pt x="350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4863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80734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57950" y="2863625"/>
            <a:ext cx="33762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374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8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3" name="Google Shape;8933;p30"/>
          <p:cNvGrpSpPr/>
          <p:nvPr/>
        </p:nvGrpSpPr>
        <p:grpSpPr>
          <a:xfrm>
            <a:off x="-913781" y="-714857"/>
            <a:ext cx="10971561" cy="7247648"/>
            <a:chOff x="-873065" y="-714857"/>
            <a:chExt cx="10971561" cy="7247648"/>
          </a:xfrm>
        </p:grpSpPr>
        <p:grpSp>
          <p:nvGrpSpPr>
            <p:cNvPr id="8934" name="Google Shape;8934;p30"/>
            <p:cNvGrpSpPr/>
            <p:nvPr/>
          </p:nvGrpSpPr>
          <p:grpSpPr>
            <a:xfrm rot="-10610898" flipH="1">
              <a:off x="7671171" y="-662301"/>
              <a:ext cx="1966023" cy="1970026"/>
              <a:chOff x="5309200" y="-1666533"/>
              <a:chExt cx="2319567" cy="2324290"/>
            </a:xfrm>
          </p:grpSpPr>
          <p:sp>
            <p:nvSpPr>
              <p:cNvPr id="8935" name="Google Shape;8935;p30"/>
              <p:cNvSpPr/>
              <p:nvPr/>
            </p:nvSpPr>
            <p:spPr>
              <a:xfrm rot="5400000">
                <a:off x="5306838" y="-1664171"/>
                <a:ext cx="2324290" cy="2319567"/>
              </a:xfrm>
              <a:custGeom>
                <a:avLst/>
                <a:gdLst/>
                <a:ahLst/>
                <a:cxnLst/>
                <a:rect l="l" t="t" r="r" b="b"/>
                <a:pathLst>
                  <a:path w="40354" h="40272" extrusionOk="0">
                    <a:moveTo>
                      <a:pt x="813" y="1"/>
                    </a:moveTo>
                    <a:cubicBezTo>
                      <a:pt x="0" y="1"/>
                      <a:pt x="1721" y="3208"/>
                      <a:pt x="1830" y="3645"/>
                    </a:cubicBezTo>
                    <a:cubicBezTo>
                      <a:pt x="2670" y="5338"/>
                      <a:pt x="3286" y="7171"/>
                      <a:pt x="4237" y="8822"/>
                    </a:cubicBezTo>
                    <a:cubicBezTo>
                      <a:pt x="8197" y="15483"/>
                      <a:pt x="12955" y="21528"/>
                      <a:pt x="18664" y="26776"/>
                    </a:cubicBezTo>
                    <a:cubicBezTo>
                      <a:pt x="21827" y="29728"/>
                      <a:pt x="25255" y="32387"/>
                      <a:pt x="28921" y="34710"/>
                    </a:cubicBezTo>
                    <a:cubicBezTo>
                      <a:pt x="31496" y="36319"/>
                      <a:pt x="33987" y="37999"/>
                      <a:pt x="36758" y="39286"/>
                    </a:cubicBezTo>
                    <a:cubicBezTo>
                      <a:pt x="37394" y="39479"/>
                      <a:pt x="38730" y="40271"/>
                      <a:pt x="39562" y="40271"/>
                    </a:cubicBezTo>
                    <a:cubicBezTo>
                      <a:pt x="39756" y="40271"/>
                      <a:pt x="39922" y="40228"/>
                      <a:pt x="40046" y="40126"/>
                    </a:cubicBezTo>
                    <a:cubicBezTo>
                      <a:pt x="40354" y="39496"/>
                      <a:pt x="39850" y="38740"/>
                      <a:pt x="39794" y="38082"/>
                    </a:cubicBezTo>
                    <a:cubicBezTo>
                      <a:pt x="39528" y="36963"/>
                      <a:pt x="39430" y="35830"/>
                      <a:pt x="39010" y="34766"/>
                    </a:cubicBezTo>
                    <a:cubicBezTo>
                      <a:pt x="37432" y="33415"/>
                      <a:pt x="32811" y="31084"/>
                      <a:pt x="36366" y="31084"/>
                    </a:cubicBezTo>
                    <a:cubicBezTo>
                      <a:pt x="36751" y="31084"/>
                      <a:pt x="37231" y="31111"/>
                      <a:pt x="37821" y="31170"/>
                    </a:cubicBezTo>
                    <a:cubicBezTo>
                      <a:pt x="37429" y="29295"/>
                      <a:pt x="36590" y="27657"/>
                      <a:pt x="35848" y="25908"/>
                    </a:cubicBezTo>
                    <a:cubicBezTo>
                      <a:pt x="35344" y="24859"/>
                      <a:pt x="34938" y="23543"/>
                      <a:pt x="34239" y="22564"/>
                    </a:cubicBezTo>
                    <a:cubicBezTo>
                      <a:pt x="32392" y="21221"/>
                      <a:pt x="30363" y="20143"/>
                      <a:pt x="28222" y="19373"/>
                    </a:cubicBezTo>
                    <a:cubicBezTo>
                      <a:pt x="23057" y="17720"/>
                      <a:pt x="24024" y="17133"/>
                      <a:pt x="26364" y="17133"/>
                    </a:cubicBezTo>
                    <a:cubicBezTo>
                      <a:pt x="28043" y="17133"/>
                      <a:pt x="30429" y="17435"/>
                      <a:pt x="31762" y="17862"/>
                    </a:cubicBezTo>
                    <a:cubicBezTo>
                      <a:pt x="31048" y="16533"/>
                      <a:pt x="30069" y="15371"/>
                      <a:pt x="29117" y="14210"/>
                    </a:cubicBezTo>
                    <a:cubicBezTo>
                      <a:pt x="28292" y="13328"/>
                      <a:pt x="27662" y="12083"/>
                      <a:pt x="26612" y="11495"/>
                    </a:cubicBezTo>
                    <a:cubicBezTo>
                      <a:pt x="23744" y="10180"/>
                      <a:pt x="20553" y="10250"/>
                      <a:pt x="17699" y="9186"/>
                    </a:cubicBezTo>
                    <a:cubicBezTo>
                      <a:pt x="16006" y="7913"/>
                      <a:pt x="20889" y="7115"/>
                      <a:pt x="21631" y="6961"/>
                    </a:cubicBezTo>
                    <a:cubicBezTo>
                      <a:pt x="15558" y="2344"/>
                      <a:pt x="8449" y="119"/>
                      <a:pt x="879" y="7"/>
                    </a:cubicBezTo>
                    <a:cubicBezTo>
                      <a:pt x="855" y="3"/>
                      <a:pt x="833" y="1"/>
                      <a:pt x="8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6" name="Google Shape;8936;p30"/>
              <p:cNvSpPr/>
              <p:nvPr/>
            </p:nvSpPr>
            <p:spPr>
              <a:xfrm rot="5400000">
                <a:off x="6108480" y="-193189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7" name="Google Shape;8937;p30"/>
              <p:cNvSpPr/>
              <p:nvPr/>
            </p:nvSpPr>
            <p:spPr>
              <a:xfrm rot="5400000">
                <a:off x="5991413" y="-5717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8" name="Google Shape;8938;p30"/>
              <p:cNvSpPr/>
              <p:nvPr/>
            </p:nvSpPr>
            <p:spPr>
              <a:xfrm rot="5400000">
                <a:off x="5895974" y="-14777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69" y="560"/>
                    </a:cubicBezTo>
                    <a:cubicBezTo>
                      <a:pt x="779" y="364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9" name="Google Shape;8939;p30"/>
              <p:cNvSpPr/>
              <p:nvPr/>
            </p:nvSpPr>
            <p:spPr>
              <a:xfrm rot="5400000">
                <a:off x="5785099" y="6211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0" name="Google Shape;8940;p30"/>
              <p:cNvSpPr/>
              <p:nvPr/>
            </p:nvSpPr>
            <p:spPr>
              <a:xfrm rot="5400000">
                <a:off x="5610895" y="190987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1" name="Google Shape;8941;p30"/>
              <p:cNvSpPr/>
              <p:nvPr/>
            </p:nvSpPr>
            <p:spPr>
              <a:xfrm rot="5400000">
                <a:off x="5490833" y="35701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2" name="Google Shape;8942;p30"/>
              <p:cNvSpPr/>
              <p:nvPr/>
            </p:nvSpPr>
            <p:spPr>
              <a:xfrm rot="5400000">
                <a:off x="7321307" y="-7100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3" name="Google Shape;8943;p30"/>
              <p:cNvSpPr/>
              <p:nvPr/>
            </p:nvSpPr>
            <p:spPr>
              <a:xfrm rot="5400000">
                <a:off x="6663749" y="-186767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14"/>
                      <a:pt x="10" y="154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4" name="Google Shape;8944;p30"/>
              <p:cNvSpPr/>
              <p:nvPr/>
            </p:nvSpPr>
            <p:spPr>
              <a:xfrm rot="5400000">
                <a:off x="6786156" y="-46305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5" name="Google Shape;8945;p30"/>
              <p:cNvSpPr/>
              <p:nvPr/>
            </p:nvSpPr>
            <p:spPr>
              <a:xfrm rot="5400000">
                <a:off x="7405951" y="-865689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6" name="Google Shape;8946;p30"/>
              <p:cNvSpPr/>
              <p:nvPr/>
            </p:nvSpPr>
            <p:spPr>
              <a:xfrm rot="5400000">
                <a:off x="6817534" y="-31025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7" name="Google Shape;8947;p30"/>
              <p:cNvSpPr/>
              <p:nvPr/>
            </p:nvSpPr>
            <p:spPr>
              <a:xfrm rot="5400000">
                <a:off x="6548784" y="-351726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8" name="Google Shape;8948;p30"/>
              <p:cNvSpPr/>
              <p:nvPr/>
            </p:nvSpPr>
            <p:spPr>
              <a:xfrm rot="5400000">
                <a:off x="6158014" y="-3878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9" name="Google Shape;8949;p30"/>
              <p:cNvSpPr/>
              <p:nvPr/>
            </p:nvSpPr>
            <p:spPr>
              <a:xfrm rot="5400000">
                <a:off x="5953572" y="-19978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0" name="Google Shape;8950;p30"/>
              <p:cNvSpPr/>
              <p:nvPr/>
            </p:nvSpPr>
            <p:spPr>
              <a:xfrm rot="5400000">
                <a:off x="6030522" y="-141380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1" name="Google Shape;8951;p30"/>
              <p:cNvSpPr/>
              <p:nvPr/>
            </p:nvSpPr>
            <p:spPr>
              <a:xfrm rot="5400000">
                <a:off x="6389988" y="-39446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2" name="Google Shape;8952;p30"/>
              <p:cNvSpPr/>
              <p:nvPr/>
            </p:nvSpPr>
            <p:spPr>
              <a:xfrm rot="5400000">
                <a:off x="6418614" y="-283646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3" name="Google Shape;8953;p30"/>
              <p:cNvSpPr/>
              <p:nvPr/>
            </p:nvSpPr>
            <p:spPr>
              <a:xfrm rot="5400000">
                <a:off x="6450408" y="-1752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4" name="Google Shape;8954;p30"/>
              <p:cNvSpPr/>
              <p:nvPr/>
            </p:nvSpPr>
            <p:spPr>
              <a:xfrm rot="5400000">
                <a:off x="6742369" y="-279844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5" name="Google Shape;8955;p30"/>
              <p:cNvSpPr/>
              <p:nvPr/>
            </p:nvSpPr>
            <p:spPr>
              <a:xfrm rot="5400000">
                <a:off x="6966683" y="-35457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6" name="Google Shape;8956;p30"/>
              <p:cNvSpPr/>
              <p:nvPr/>
            </p:nvSpPr>
            <p:spPr>
              <a:xfrm rot="5400000">
                <a:off x="6856643" y="-1752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7" name="Google Shape;8957;p30"/>
              <p:cNvSpPr/>
              <p:nvPr/>
            </p:nvSpPr>
            <p:spPr>
              <a:xfrm rot="5400000">
                <a:off x="6889301" y="-26429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8" name="Google Shape;8958;p30"/>
              <p:cNvSpPr/>
              <p:nvPr/>
            </p:nvSpPr>
            <p:spPr>
              <a:xfrm rot="5400000">
                <a:off x="6101770" y="145859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0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9" name="Google Shape;8959;p30"/>
              <p:cNvSpPr/>
              <p:nvPr/>
            </p:nvSpPr>
            <p:spPr>
              <a:xfrm rot="5400000">
                <a:off x="5977331" y="161670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0" name="Google Shape;8960;p30"/>
              <p:cNvSpPr/>
              <p:nvPr/>
            </p:nvSpPr>
            <p:spPr>
              <a:xfrm rot="5400000">
                <a:off x="5715780" y="21771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5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1" name="Google Shape;8961;p30"/>
              <p:cNvSpPr/>
              <p:nvPr/>
            </p:nvSpPr>
            <p:spPr>
              <a:xfrm rot="5400000">
                <a:off x="5603955" y="400843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2" name="Google Shape;8962;p30"/>
              <p:cNvSpPr/>
              <p:nvPr/>
            </p:nvSpPr>
            <p:spPr>
              <a:xfrm rot="5400000">
                <a:off x="5747229" y="1053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3" name="Google Shape;8963;p30"/>
              <p:cNvSpPr/>
              <p:nvPr/>
            </p:nvSpPr>
            <p:spPr>
              <a:xfrm rot="5400000">
                <a:off x="6362744" y="67526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7"/>
                      <a:pt x="561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4" name="Google Shape;8964;p30"/>
              <p:cNvSpPr/>
              <p:nvPr/>
            </p:nvSpPr>
            <p:spPr>
              <a:xfrm rot="5400000">
                <a:off x="6141368" y="25071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5" name="Google Shape;8965;p30"/>
              <p:cNvSpPr/>
              <p:nvPr/>
            </p:nvSpPr>
            <p:spPr>
              <a:xfrm rot="5400000">
                <a:off x="5921835" y="351194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6" name="Google Shape;8966;p30"/>
              <p:cNvSpPr/>
              <p:nvPr/>
            </p:nvSpPr>
            <p:spPr>
              <a:xfrm rot="5400000">
                <a:off x="6262957" y="166796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5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7" name="Google Shape;8967;p30"/>
              <p:cNvSpPr/>
              <p:nvPr/>
            </p:nvSpPr>
            <p:spPr>
              <a:xfrm rot="5400000">
                <a:off x="6229982" y="-1651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8" name="Google Shape;8968;p30"/>
              <p:cNvSpPr/>
              <p:nvPr/>
            </p:nvSpPr>
            <p:spPr>
              <a:xfrm rot="5400000">
                <a:off x="6359749" y="-1691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9" name="Google Shape;8969;p30"/>
              <p:cNvSpPr/>
              <p:nvPr/>
            </p:nvSpPr>
            <p:spPr>
              <a:xfrm rot="5400000">
                <a:off x="6266268" y="-3609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0" name="Google Shape;8970;p30"/>
              <p:cNvSpPr/>
              <p:nvPr/>
            </p:nvSpPr>
            <p:spPr>
              <a:xfrm rot="5400000">
                <a:off x="7242100" y="-56691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1" name="Google Shape;8971;p30"/>
              <p:cNvSpPr/>
              <p:nvPr/>
            </p:nvSpPr>
            <p:spPr>
              <a:xfrm rot="5400000">
                <a:off x="6157064" y="-253407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2" name="Google Shape;8972;p30"/>
              <p:cNvSpPr/>
              <p:nvPr/>
            </p:nvSpPr>
            <p:spPr>
              <a:xfrm rot="5400000">
                <a:off x="5710942" y="-74883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3" name="Google Shape;8973;p30"/>
              <p:cNvSpPr/>
              <p:nvPr/>
            </p:nvSpPr>
            <p:spPr>
              <a:xfrm rot="5400000">
                <a:off x="5882640" y="2585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4" name="Google Shape;8974;p30"/>
              <p:cNvSpPr/>
              <p:nvPr/>
            </p:nvSpPr>
            <p:spPr>
              <a:xfrm rot="5400000">
                <a:off x="6007281" y="6507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5" name="Google Shape;8975;p30"/>
              <p:cNvSpPr/>
              <p:nvPr/>
            </p:nvSpPr>
            <p:spPr>
              <a:xfrm rot="5400000">
                <a:off x="6163111" y="-5475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6" name="Google Shape;8976;p30"/>
              <p:cNvSpPr/>
              <p:nvPr/>
            </p:nvSpPr>
            <p:spPr>
              <a:xfrm rot="5400000">
                <a:off x="6227160" y="8590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7" name="Google Shape;8977;p30"/>
              <p:cNvSpPr/>
              <p:nvPr/>
            </p:nvSpPr>
            <p:spPr>
              <a:xfrm rot="5400000">
                <a:off x="6355314" y="-22902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8" name="Google Shape;8978;p30"/>
              <p:cNvSpPr/>
              <p:nvPr/>
            </p:nvSpPr>
            <p:spPr>
              <a:xfrm rot="5400000">
                <a:off x="6754436" y="-9636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52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14" y="522"/>
                      <a:pt x="176" y="658"/>
                      <a:pt x="345" y="658"/>
                    </a:cubicBezTo>
                    <a:cubicBezTo>
                      <a:pt x="425" y="658"/>
                      <a:pt x="507" y="628"/>
                      <a:pt x="574" y="560"/>
                    </a:cubicBezTo>
                    <a:cubicBezTo>
                      <a:pt x="780" y="355"/>
                      <a:pt x="636" y="0"/>
                      <a:pt x="35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9" name="Google Shape;8979;p30"/>
              <p:cNvSpPr/>
              <p:nvPr/>
            </p:nvSpPr>
            <p:spPr>
              <a:xfrm rot="5400000">
                <a:off x="6635036" y="2787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0" name="Google Shape;8980;p30"/>
              <p:cNvSpPr/>
              <p:nvPr/>
            </p:nvSpPr>
            <p:spPr>
              <a:xfrm rot="5400000">
                <a:off x="7204457" y="-71358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1" name="Google Shape;8981;p30"/>
              <p:cNvSpPr/>
              <p:nvPr/>
            </p:nvSpPr>
            <p:spPr>
              <a:xfrm rot="5400000">
                <a:off x="6291784" y="-24764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2" name="Google Shape;8982;p30"/>
              <p:cNvSpPr/>
              <p:nvPr/>
            </p:nvSpPr>
            <p:spPr>
              <a:xfrm rot="5400000">
                <a:off x="6662827" y="-41663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3" name="Google Shape;8983;p30"/>
              <p:cNvSpPr/>
              <p:nvPr/>
            </p:nvSpPr>
            <p:spPr>
              <a:xfrm rot="5400000">
                <a:off x="7294267" y="-85801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4" name="Google Shape;8984;p30"/>
              <p:cNvSpPr/>
              <p:nvPr/>
            </p:nvSpPr>
            <p:spPr>
              <a:xfrm rot="5400000">
                <a:off x="6965260" y="-54462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85" name="Google Shape;8985;p30"/>
            <p:cNvGrpSpPr/>
            <p:nvPr/>
          </p:nvGrpSpPr>
          <p:grpSpPr>
            <a:xfrm rot="3625168" flipH="1">
              <a:off x="119988" y="4085420"/>
              <a:ext cx="1399854" cy="2070417"/>
              <a:chOff x="4306024" y="4449861"/>
              <a:chExt cx="1651608" cy="2442768"/>
            </a:xfrm>
          </p:grpSpPr>
          <p:sp>
            <p:nvSpPr>
              <p:cNvPr id="8986" name="Google Shape;8986;p30"/>
              <p:cNvSpPr/>
              <p:nvPr/>
            </p:nvSpPr>
            <p:spPr>
              <a:xfrm rot="5400000">
                <a:off x="3910444" y="4845441"/>
                <a:ext cx="2442768" cy="1651608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8675" extrusionOk="0">
                    <a:moveTo>
                      <a:pt x="39481" y="0"/>
                    </a:moveTo>
                    <a:cubicBezTo>
                      <a:pt x="35011" y="0"/>
                      <a:pt x="30572" y="1251"/>
                      <a:pt x="26503" y="2995"/>
                    </a:cubicBezTo>
                    <a:cubicBezTo>
                      <a:pt x="25090" y="3597"/>
                      <a:pt x="23733" y="4311"/>
                      <a:pt x="22445" y="5164"/>
                    </a:cubicBezTo>
                    <a:cubicBezTo>
                      <a:pt x="20248" y="6368"/>
                      <a:pt x="18317" y="7459"/>
                      <a:pt x="16218" y="8971"/>
                    </a:cubicBezTo>
                    <a:cubicBezTo>
                      <a:pt x="13448" y="10776"/>
                      <a:pt x="10887" y="12889"/>
                      <a:pt x="8578" y="15268"/>
                    </a:cubicBezTo>
                    <a:cubicBezTo>
                      <a:pt x="7011" y="17129"/>
                      <a:pt x="5387" y="18976"/>
                      <a:pt x="3862" y="20879"/>
                    </a:cubicBezTo>
                    <a:cubicBezTo>
                      <a:pt x="2953" y="21956"/>
                      <a:pt x="2085" y="23090"/>
                      <a:pt x="1245" y="24237"/>
                    </a:cubicBezTo>
                    <a:cubicBezTo>
                      <a:pt x="392" y="25511"/>
                      <a:pt x="0" y="26588"/>
                      <a:pt x="1945" y="26882"/>
                    </a:cubicBezTo>
                    <a:cubicBezTo>
                      <a:pt x="5010" y="27666"/>
                      <a:pt x="8228" y="28337"/>
                      <a:pt x="11391" y="28659"/>
                    </a:cubicBezTo>
                    <a:cubicBezTo>
                      <a:pt x="11760" y="28669"/>
                      <a:pt x="12131" y="28674"/>
                      <a:pt x="12502" y="28674"/>
                    </a:cubicBezTo>
                    <a:cubicBezTo>
                      <a:pt x="17243" y="28674"/>
                      <a:pt x="22071" y="27834"/>
                      <a:pt x="26405" y="25874"/>
                    </a:cubicBezTo>
                    <a:cubicBezTo>
                      <a:pt x="28924" y="24909"/>
                      <a:pt x="31177" y="23384"/>
                      <a:pt x="33262" y="21704"/>
                    </a:cubicBezTo>
                    <a:cubicBezTo>
                      <a:pt x="35767" y="19494"/>
                      <a:pt x="37754" y="16723"/>
                      <a:pt x="39307" y="13784"/>
                    </a:cubicBezTo>
                    <a:cubicBezTo>
                      <a:pt x="40147" y="12077"/>
                      <a:pt x="40664" y="10174"/>
                      <a:pt x="41042" y="8313"/>
                    </a:cubicBezTo>
                    <a:cubicBezTo>
                      <a:pt x="41602" y="5794"/>
                      <a:pt x="42120" y="3289"/>
                      <a:pt x="42008" y="700"/>
                    </a:cubicBezTo>
                    <a:cubicBezTo>
                      <a:pt x="42411" y="639"/>
                      <a:pt x="42366" y="88"/>
                      <a:pt x="42041" y="88"/>
                    </a:cubicBezTo>
                    <a:cubicBezTo>
                      <a:pt x="41994" y="88"/>
                      <a:pt x="41941" y="100"/>
                      <a:pt x="41882" y="127"/>
                    </a:cubicBezTo>
                    <a:cubicBezTo>
                      <a:pt x="41833" y="99"/>
                      <a:pt x="41777" y="85"/>
                      <a:pt x="41719" y="85"/>
                    </a:cubicBezTo>
                    <a:cubicBezTo>
                      <a:pt x="41661" y="85"/>
                      <a:pt x="41602" y="99"/>
                      <a:pt x="41546" y="127"/>
                    </a:cubicBezTo>
                    <a:cubicBezTo>
                      <a:pt x="40916" y="71"/>
                      <a:pt x="40273" y="1"/>
                      <a:pt x="39629" y="1"/>
                    </a:cubicBezTo>
                    <a:cubicBezTo>
                      <a:pt x="39580" y="1"/>
                      <a:pt x="39530" y="0"/>
                      <a:pt x="394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7" name="Google Shape;8987;p30"/>
              <p:cNvSpPr/>
              <p:nvPr/>
            </p:nvSpPr>
            <p:spPr>
              <a:xfrm rot="5400000">
                <a:off x="5586658" y="627941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8" name="Google Shape;8988;p30"/>
              <p:cNvSpPr/>
              <p:nvPr/>
            </p:nvSpPr>
            <p:spPr>
              <a:xfrm rot="5400000">
                <a:off x="5220996" y="613063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9" name="Google Shape;8989;p30"/>
              <p:cNvSpPr/>
              <p:nvPr/>
            </p:nvSpPr>
            <p:spPr>
              <a:xfrm rot="5400000">
                <a:off x="5314634" y="5588486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0" name="Google Shape;8990;p30"/>
              <p:cNvSpPr/>
              <p:nvPr/>
            </p:nvSpPr>
            <p:spPr>
              <a:xfrm rot="5400000">
                <a:off x="5577145" y="57637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1" name="Google Shape;8991;p30"/>
              <p:cNvSpPr/>
              <p:nvPr/>
            </p:nvSpPr>
            <p:spPr>
              <a:xfrm rot="5400000">
                <a:off x="5737234" y="629332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2" name="Google Shape;8992;p30"/>
              <p:cNvSpPr/>
              <p:nvPr/>
            </p:nvSpPr>
            <p:spPr>
              <a:xfrm rot="5400000">
                <a:off x="5813400" y="655048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3" name="Google Shape;8993;p30"/>
              <p:cNvSpPr/>
              <p:nvPr/>
            </p:nvSpPr>
            <p:spPr>
              <a:xfrm rot="5400000">
                <a:off x="5501555" y="657730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4" name="Google Shape;8994;p30"/>
              <p:cNvSpPr/>
              <p:nvPr/>
            </p:nvSpPr>
            <p:spPr>
              <a:xfrm rot="5400000">
                <a:off x="5285777" y="644250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5" name="Google Shape;8995;p30"/>
              <p:cNvSpPr/>
              <p:nvPr/>
            </p:nvSpPr>
            <p:spPr>
              <a:xfrm rot="5400000">
                <a:off x="5399652" y="593855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6" name="Google Shape;8996;p30"/>
              <p:cNvSpPr/>
              <p:nvPr/>
            </p:nvSpPr>
            <p:spPr>
              <a:xfrm rot="5400000">
                <a:off x="4895539" y="623945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7" name="Google Shape;8997;p30"/>
              <p:cNvSpPr/>
              <p:nvPr/>
            </p:nvSpPr>
            <p:spPr>
              <a:xfrm rot="5400000">
                <a:off x="5155669" y="645590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22"/>
                    </a:cubicBezTo>
                    <a:cubicBezTo>
                      <a:pt x="0" y="529"/>
                      <a:pt x="165" y="660"/>
                      <a:pt x="336" y="660"/>
                    </a:cubicBezTo>
                    <a:cubicBezTo>
                      <a:pt x="420" y="660"/>
                      <a:pt x="505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8" name="Google Shape;8998;p30"/>
              <p:cNvSpPr/>
              <p:nvPr/>
            </p:nvSpPr>
            <p:spPr>
              <a:xfrm rot="5400000">
                <a:off x="4997682" y="565659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9" name="Google Shape;8999;p30"/>
              <p:cNvSpPr/>
              <p:nvPr/>
            </p:nvSpPr>
            <p:spPr>
              <a:xfrm rot="5400000">
                <a:off x="5064018" y="556137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0" name="Google Shape;9000;p30"/>
              <p:cNvSpPr/>
              <p:nvPr/>
            </p:nvSpPr>
            <p:spPr>
              <a:xfrm rot="5400000">
                <a:off x="5118738" y="542763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1" name="Google Shape;9001;p30"/>
              <p:cNvSpPr/>
              <p:nvPr/>
            </p:nvSpPr>
            <p:spPr>
              <a:xfrm rot="5400000">
                <a:off x="5100661" y="5157260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0"/>
                    </a:moveTo>
                    <a:cubicBezTo>
                      <a:pt x="149" y="0"/>
                      <a:pt x="9" y="154"/>
                      <a:pt x="9" y="336"/>
                    </a:cubicBezTo>
                    <a:cubicBezTo>
                      <a:pt x="0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2" name="Google Shape;9002;p30"/>
              <p:cNvSpPr/>
              <p:nvPr/>
            </p:nvSpPr>
            <p:spPr>
              <a:xfrm rot="5400000">
                <a:off x="4969257" y="492188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3" name="Google Shape;9003;p30"/>
              <p:cNvSpPr/>
              <p:nvPr/>
            </p:nvSpPr>
            <p:spPr>
              <a:xfrm rot="5400000">
                <a:off x="4727491" y="53068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8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4" name="Google Shape;9004;p30"/>
              <p:cNvSpPr/>
              <p:nvPr/>
            </p:nvSpPr>
            <p:spPr>
              <a:xfrm rot="5400000">
                <a:off x="5007368" y="570971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5" name="Google Shape;9005;p30"/>
              <p:cNvSpPr/>
              <p:nvPr/>
            </p:nvSpPr>
            <p:spPr>
              <a:xfrm rot="5400000">
                <a:off x="4745827" y="5884885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2"/>
                      <a:pt x="340" y="662"/>
                    </a:cubicBezTo>
                    <a:cubicBezTo>
                      <a:pt x="417" y="662"/>
                      <a:pt x="495" y="635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6" name="Google Shape;9006;p30"/>
              <p:cNvSpPr/>
              <p:nvPr/>
            </p:nvSpPr>
            <p:spPr>
              <a:xfrm rot="5400000">
                <a:off x="4904850" y="525342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5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7" name="Google Shape;9007;p30"/>
              <p:cNvSpPr/>
              <p:nvPr/>
            </p:nvSpPr>
            <p:spPr>
              <a:xfrm rot="5400000">
                <a:off x="4791235" y="53606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8" name="Google Shape;9008;p30"/>
              <p:cNvSpPr/>
              <p:nvPr/>
            </p:nvSpPr>
            <p:spPr>
              <a:xfrm rot="5400000">
                <a:off x="4922956" y="5628532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9" name="Google Shape;9009;p30"/>
              <p:cNvSpPr/>
              <p:nvPr/>
            </p:nvSpPr>
            <p:spPr>
              <a:xfrm rot="5400000">
                <a:off x="5110088" y="5871776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0" name="Google Shape;9010;p30"/>
              <p:cNvSpPr/>
              <p:nvPr/>
            </p:nvSpPr>
            <p:spPr>
              <a:xfrm rot="5400000">
                <a:off x="5257870" y="5911074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1" name="Google Shape;9011;p30"/>
              <p:cNvSpPr/>
              <p:nvPr/>
            </p:nvSpPr>
            <p:spPr>
              <a:xfrm rot="5400000">
                <a:off x="5362173" y="615740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2" name="Google Shape;9012;p30"/>
              <p:cNvSpPr/>
              <p:nvPr/>
            </p:nvSpPr>
            <p:spPr>
              <a:xfrm rot="5400000">
                <a:off x="5437619" y="610372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5" y="658"/>
                      <a:pt x="507" y="628"/>
                      <a:pt x="575" y="561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3" name="Google Shape;9013;p30"/>
              <p:cNvSpPr/>
              <p:nvPr/>
            </p:nvSpPr>
            <p:spPr>
              <a:xfrm rot="5400000">
                <a:off x="5680757" y="5898138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1"/>
                      <a:pt x="340" y="661"/>
                    </a:cubicBezTo>
                    <a:cubicBezTo>
                      <a:pt x="417" y="661"/>
                      <a:pt x="495" y="634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4" name="Google Shape;9014;p30"/>
              <p:cNvSpPr/>
              <p:nvPr/>
            </p:nvSpPr>
            <p:spPr>
              <a:xfrm rot="5400000">
                <a:off x="5352919" y="531974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5" name="Google Shape;9015;p30"/>
              <p:cNvSpPr/>
              <p:nvPr/>
            </p:nvSpPr>
            <p:spPr>
              <a:xfrm rot="5400000">
                <a:off x="5165269" y="519819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6" name="Google Shape;9016;p30"/>
              <p:cNvSpPr/>
              <p:nvPr/>
            </p:nvSpPr>
            <p:spPr>
              <a:xfrm rot="5400000">
                <a:off x="5343002" y="5440862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7" name="Google Shape;9017;p30"/>
              <p:cNvSpPr/>
              <p:nvPr/>
            </p:nvSpPr>
            <p:spPr>
              <a:xfrm rot="5400000">
                <a:off x="5381229" y="5574888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8" name="Google Shape;9018;p30"/>
              <p:cNvSpPr/>
              <p:nvPr/>
            </p:nvSpPr>
            <p:spPr>
              <a:xfrm rot="5400000">
                <a:off x="5305034" y="6075521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22"/>
                    </a:cubicBezTo>
                    <a:cubicBezTo>
                      <a:pt x="1" y="532"/>
                      <a:pt x="170" y="670"/>
                      <a:pt x="345" y="670"/>
                    </a:cubicBezTo>
                    <a:cubicBezTo>
                      <a:pt x="426" y="670"/>
                      <a:pt x="508" y="640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9" name="Google Shape;9019;p30"/>
              <p:cNvSpPr/>
              <p:nvPr/>
            </p:nvSpPr>
            <p:spPr>
              <a:xfrm rot="5400000">
                <a:off x="5539551" y="579107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0" name="Google Shape;9020;p30"/>
              <p:cNvSpPr/>
              <p:nvPr/>
            </p:nvSpPr>
            <p:spPr>
              <a:xfrm rot="5400000">
                <a:off x="5689954" y="6225507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1" name="Google Shape;9021;p30"/>
              <p:cNvSpPr/>
              <p:nvPr/>
            </p:nvSpPr>
            <p:spPr>
              <a:xfrm rot="5400000">
                <a:off x="5764968" y="638776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2" name="Google Shape;9022;p30"/>
              <p:cNvSpPr/>
              <p:nvPr/>
            </p:nvSpPr>
            <p:spPr>
              <a:xfrm rot="5400000">
                <a:off x="5783822" y="652323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8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3" name="Google Shape;9023;p30"/>
              <p:cNvSpPr/>
              <p:nvPr/>
            </p:nvSpPr>
            <p:spPr>
              <a:xfrm rot="5400000">
                <a:off x="5643106" y="669790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4" name="Google Shape;9024;p30"/>
              <p:cNvSpPr/>
              <p:nvPr/>
            </p:nvSpPr>
            <p:spPr>
              <a:xfrm rot="5400000">
                <a:off x="5548748" y="6644694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29"/>
                      <a:pt x="159" y="660"/>
                      <a:pt x="326" y="660"/>
                    </a:cubicBezTo>
                    <a:cubicBezTo>
                      <a:pt x="408" y="660"/>
                      <a:pt x="492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5" name="Google Shape;9025;p30"/>
              <p:cNvSpPr/>
              <p:nvPr/>
            </p:nvSpPr>
            <p:spPr>
              <a:xfrm rot="5400000">
                <a:off x="5662248" y="6537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6" name="Google Shape;9026;p30"/>
              <p:cNvSpPr/>
              <p:nvPr/>
            </p:nvSpPr>
            <p:spPr>
              <a:xfrm rot="5400000">
                <a:off x="5409568" y="663086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2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7" name="Google Shape;9027;p30"/>
              <p:cNvSpPr/>
              <p:nvPr/>
            </p:nvSpPr>
            <p:spPr>
              <a:xfrm rot="5400000">
                <a:off x="4877059" y="5346941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8" name="Google Shape;9028;p30"/>
              <p:cNvSpPr/>
              <p:nvPr/>
            </p:nvSpPr>
            <p:spPr>
              <a:xfrm rot="5400000">
                <a:off x="4867891" y="501309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9" name="Google Shape;9029;p30"/>
              <p:cNvSpPr/>
              <p:nvPr/>
            </p:nvSpPr>
            <p:spPr>
              <a:xfrm rot="5400000">
                <a:off x="4755082" y="502666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0" name="Google Shape;9030;p30"/>
              <p:cNvSpPr/>
              <p:nvPr/>
            </p:nvSpPr>
            <p:spPr>
              <a:xfrm rot="5400000">
                <a:off x="4718179" y="5130380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1" name="Google Shape;9031;p30"/>
              <p:cNvSpPr/>
              <p:nvPr/>
            </p:nvSpPr>
            <p:spPr>
              <a:xfrm rot="5400000">
                <a:off x="4502661" y="561513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2" name="Google Shape;9032;p30"/>
              <p:cNvSpPr/>
              <p:nvPr/>
            </p:nvSpPr>
            <p:spPr>
              <a:xfrm rot="5400000">
                <a:off x="4848835" y="596598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3" name="Google Shape;9033;p30"/>
              <p:cNvSpPr/>
              <p:nvPr/>
            </p:nvSpPr>
            <p:spPr>
              <a:xfrm rot="5400000">
                <a:off x="4886371" y="480384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4" name="Google Shape;9034;p30"/>
              <p:cNvSpPr/>
              <p:nvPr/>
            </p:nvSpPr>
            <p:spPr>
              <a:xfrm rot="5400000">
                <a:off x="5793797" y="614368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32"/>
                      <a:pt x="164" y="664"/>
                      <a:pt x="335" y="664"/>
                    </a:cubicBezTo>
                    <a:cubicBezTo>
                      <a:pt x="414" y="664"/>
                      <a:pt x="494" y="636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5" name="Google Shape;9035;p30"/>
              <p:cNvSpPr/>
              <p:nvPr/>
            </p:nvSpPr>
            <p:spPr>
              <a:xfrm rot="5400000">
                <a:off x="5633218" y="5925075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6" name="Google Shape;9036;p30"/>
              <p:cNvSpPr/>
              <p:nvPr/>
            </p:nvSpPr>
            <p:spPr>
              <a:xfrm rot="5400000">
                <a:off x="5447133" y="553484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7" name="Google Shape;9037;p30"/>
              <p:cNvSpPr/>
              <p:nvPr/>
            </p:nvSpPr>
            <p:spPr>
              <a:xfrm rot="5400000">
                <a:off x="5822884" y="675132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8" name="Google Shape;9038;p30"/>
              <p:cNvSpPr/>
              <p:nvPr/>
            </p:nvSpPr>
            <p:spPr>
              <a:xfrm rot="5400000">
                <a:off x="5755541" y="6184855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9" name="Google Shape;9039;p30"/>
              <p:cNvSpPr/>
              <p:nvPr/>
            </p:nvSpPr>
            <p:spPr>
              <a:xfrm rot="5400000">
                <a:off x="5529779" y="5979296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0" name="Google Shape;9040;p30"/>
              <p:cNvSpPr/>
              <p:nvPr/>
            </p:nvSpPr>
            <p:spPr>
              <a:xfrm rot="5400000">
                <a:off x="5520524" y="567019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1" name="Google Shape;9041;p30"/>
              <p:cNvSpPr/>
              <p:nvPr/>
            </p:nvSpPr>
            <p:spPr>
              <a:xfrm rot="5400000">
                <a:off x="5390397" y="57364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2" name="Google Shape;9042;p30"/>
              <p:cNvSpPr/>
              <p:nvPr/>
            </p:nvSpPr>
            <p:spPr>
              <a:xfrm rot="5400000">
                <a:off x="5492214" y="6266330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3" name="Google Shape;9043;p30"/>
              <p:cNvSpPr/>
              <p:nvPr/>
            </p:nvSpPr>
            <p:spPr>
              <a:xfrm rot="5400000">
                <a:off x="5614508" y="64962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4" name="Google Shape;9044;p30"/>
              <p:cNvSpPr/>
              <p:nvPr/>
            </p:nvSpPr>
            <p:spPr>
              <a:xfrm rot="5400000">
                <a:off x="5044703" y="54811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5" name="Google Shape;9045;p30"/>
              <p:cNvSpPr/>
              <p:nvPr/>
            </p:nvSpPr>
            <p:spPr>
              <a:xfrm rot="5400000">
                <a:off x="5026511" y="511709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1" y="574"/>
                    </a:cubicBezTo>
                    <a:cubicBezTo>
                      <a:pt x="770" y="365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6" name="Google Shape;9046;p30"/>
              <p:cNvSpPr/>
              <p:nvPr/>
            </p:nvSpPr>
            <p:spPr>
              <a:xfrm rot="5400000">
                <a:off x="5832081" y="67379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7" name="Google Shape;9047;p30"/>
              <p:cNvSpPr/>
              <p:nvPr/>
            </p:nvSpPr>
            <p:spPr>
              <a:xfrm rot="5400000">
                <a:off x="5127963" y="550813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8" name="Google Shape;9048;p30"/>
              <p:cNvSpPr/>
              <p:nvPr/>
            </p:nvSpPr>
            <p:spPr>
              <a:xfrm rot="5400000">
                <a:off x="4951065" y="50398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9" name="Google Shape;9049;p30"/>
              <p:cNvSpPr/>
              <p:nvPr/>
            </p:nvSpPr>
            <p:spPr>
              <a:xfrm rot="5400000">
                <a:off x="4810233" y="485711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5" y="522"/>
                      <a:pt x="170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0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0" name="Google Shape;9050;p30"/>
              <p:cNvSpPr/>
              <p:nvPr/>
            </p:nvSpPr>
            <p:spPr>
              <a:xfrm rot="5400000">
                <a:off x="4800605" y="4948389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1" name="Google Shape;9051;p30"/>
              <p:cNvSpPr/>
              <p:nvPr/>
            </p:nvSpPr>
            <p:spPr>
              <a:xfrm rot="5400000">
                <a:off x="4839206" y="518511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2" name="Google Shape;9052;p30"/>
              <p:cNvSpPr/>
              <p:nvPr/>
            </p:nvSpPr>
            <p:spPr>
              <a:xfrm rot="5400000">
                <a:off x="5035592" y="52933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3" name="Google Shape;9053;p30"/>
              <p:cNvSpPr/>
              <p:nvPr/>
            </p:nvSpPr>
            <p:spPr>
              <a:xfrm rot="5400000">
                <a:off x="5267585" y="5373965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4" name="Google Shape;9054;p30"/>
              <p:cNvSpPr/>
              <p:nvPr/>
            </p:nvSpPr>
            <p:spPr>
              <a:xfrm rot="5400000">
                <a:off x="5136930" y="575011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5" name="Google Shape;9055;p30"/>
              <p:cNvSpPr/>
              <p:nvPr/>
            </p:nvSpPr>
            <p:spPr>
              <a:xfrm rot="5400000">
                <a:off x="5211886" y="581816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6" name="Google Shape;9056;p30"/>
              <p:cNvSpPr/>
              <p:nvPr/>
            </p:nvSpPr>
            <p:spPr>
              <a:xfrm rot="5400000">
                <a:off x="5295262" y="5804217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5"/>
                      <a:pt x="11" y="155"/>
                      <a:pt x="11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7" name="Google Shape;9057;p30"/>
              <p:cNvSpPr/>
              <p:nvPr/>
            </p:nvSpPr>
            <p:spPr>
              <a:xfrm rot="5400000">
                <a:off x="5323918" y="6211764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6"/>
                      <a:pt x="569" y="574"/>
                    </a:cubicBezTo>
                    <a:cubicBezTo>
                      <a:pt x="779" y="364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8" name="Google Shape;9058;p30"/>
              <p:cNvSpPr/>
              <p:nvPr/>
            </p:nvSpPr>
            <p:spPr>
              <a:xfrm rot="5400000">
                <a:off x="5276926" y="63339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9" name="Google Shape;9059;p30"/>
              <p:cNvSpPr/>
              <p:nvPr/>
            </p:nvSpPr>
            <p:spPr>
              <a:xfrm rot="5400000">
                <a:off x="5016680" y="6033632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0" name="Google Shape;9060;p30"/>
              <p:cNvSpPr/>
              <p:nvPr/>
            </p:nvSpPr>
            <p:spPr>
              <a:xfrm rot="5400000">
                <a:off x="4696186" y="552124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1" name="Google Shape;9061;p30"/>
              <p:cNvSpPr/>
              <p:nvPr/>
            </p:nvSpPr>
            <p:spPr>
              <a:xfrm rot="5400000">
                <a:off x="4590183" y="554829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2" name="Google Shape;9062;p30"/>
              <p:cNvSpPr/>
              <p:nvPr/>
            </p:nvSpPr>
            <p:spPr>
              <a:xfrm rot="5400000">
                <a:off x="4648417" y="6061635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33"/>
                      <a:pt x="171" y="665"/>
                      <a:pt x="345" y="665"/>
                    </a:cubicBezTo>
                    <a:cubicBezTo>
                      <a:pt x="426" y="665"/>
                      <a:pt x="508" y="636"/>
                      <a:pt x="575" y="574"/>
                    </a:cubicBezTo>
                    <a:cubicBezTo>
                      <a:pt x="785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63" name="Google Shape;9063;p30"/>
            <p:cNvGrpSpPr/>
            <p:nvPr/>
          </p:nvGrpSpPr>
          <p:grpSpPr>
            <a:xfrm rot="158659" flipH="1">
              <a:off x="-594231" y="4181973"/>
              <a:ext cx="1794843" cy="1506889"/>
              <a:chOff x="2759819" y="5185669"/>
              <a:chExt cx="2117802" cy="1778035"/>
            </a:xfrm>
          </p:grpSpPr>
          <p:sp>
            <p:nvSpPr>
              <p:cNvPr id="9064" name="Google Shape;9064;p30"/>
              <p:cNvSpPr/>
              <p:nvPr/>
            </p:nvSpPr>
            <p:spPr>
              <a:xfrm rot="5400000">
                <a:off x="3055899" y="5816678"/>
                <a:ext cx="45214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4" extrusionOk="0">
                    <a:moveTo>
                      <a:pt x="434" y="0"/>
                    </a:moveTo>
                    <a:cubicBezTo>
                      <a:pt x="350" y="0"/>
                      <a:pt x="253" y="28"/>
                      <a:pt x="183" y="84"/>
                    </a:cubicBezTo>
                    <a:cubicBezTo>
                      <a:pt x="29" y="196"/>
                      <a:pt x="1" y="420"/>
                      <a:pt x="127" y="574"/>
                    </a:cubicBezTo>
                    <a:cubicBezTo>
                      <a:pt x="183" y="644"/>
                      <a:pt x="266" y="700"/>
                      <a:pt x="364" y="700"/>
                    </a:cubicBezTo>
                    <a:cubicBezTo>
                      <a:pt x="381" y="702"/>
                      <a:pt x="398" y="703"/>
                      <a:pt x="414" y="703"/>
                    </a:cubicBezTo>
                    <a:cubicBezTo>
                      <a:pt x="491" y="703"/>
                      <a:pt x="561" y="676"/>
                      <a:pt x="630" y="630"/>
                    </a:cubicBezTo>
                    <a:cubicBezTo>
                      <a:pt x="700" y="574"/>
                      <a:pt x="742" y="476"/>
                      <a:pt x="756" y="392"/>
                    </a:cubicBezTo>
                    <a:cubicBezTo>
                      <a:pt x="784" y="196"/>
                      <a:pt x="630" y="14"/>
                      <a:pt x="43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5" name="Google Shape;9065;p30"/>
              <p:cNvSpPr/>
              <p:nvPr/>
            </p:nvSpPr>
            <p:spPr>
              <a:xfrm rot="5400000">
                <a:off x="2872278" y="59513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6" name="Google Shape;9066;p30"/>
              <p:cNvSpPr/>
              <p:nvPr/>
            </p:nvSpPr>
            <p:spPr>
              <a:xfrm rot="5400000">
                <a:off x="2929703" y="5015785"/>
                <a:ext cx="1778035" cy="2117802"/>
              </a:xfrm>
              <a:custGeom>
                <a:avLst/>
                <a:gdLst/>
                <a:ahLst/>
                <a:cxnLst/>
                <a:rect l="l" t="t" r="r" b="b"/>
                <a:pathLst>
                  <a:path w="30870" h="36769" extrusionOk="0">
                    <a:moveTo>
                      <a:pt x="24503" y="24251"/>
                    </a:moveTo>
                    <a:cubicBezTo>
                      <a:pt x="24545" y="24321"/>
                      <a:pt x="24601" y="24405"/>
                      <a:pt x="24643" y="24475"/>
                    </a:cubicBezTo>
                    <a:lnTo>
                      <a:pt x="24629" y="24475"/>
                    </a:lnTo>
                    <a:lnTo>
                      <a:pt x="24601" y="24433"/>
                    </a:lnTo>
                    <a:lnTo>
                      <a:pt x="24601" y="24447"/>
                    </a:lnTo>
                    <a:cubicBezTo>
                      <a:pt x="24559" y="24377"/>
                      <a:pt x="24531" y="24321"/>
                      <a:pt x="24503" y="24251"/>
                    </a:cubicBezTo>
                    <a:close/>
                    <a:moveTo>
                      <a:pt x="952" y="1"/>
                    </a:moveTo>
                    <a:cubicBezTo>
                      <a:pt x="379" y="113"/>
                      <a:pt x="589" y="882"/>
                      <a:pt x="505" y="1316"/>
                    </a:cubicBezTo>
                    <a:lnTo>
                      <a:pt x="505" y="1302"/>
                    </a:lnTo>
                    <a:cubicBezTo>
                      <a:pt x="211" y="4045"/>
                      <a:pt x="1" y="6872"/>
                      <a:pt x="85" y="9628"/>
                    </a:cubicBezTo>
                    <a:cubicBezTo>
                      <a:pt x="1176" y="10062"/>
                      <a:pt x="5234" y="11126"/>
                      <a:pt x="5444" y="12175"/>
                    </a:cubicBezTo>
                    <a:cubicBezTo>
                      <a:pt x="3863" y="12707"/>
                      <a:pt x="1974" y="12525"/>
                      <a:pt x="309" y="12945"/>
                    </a:cubicBezTo>
                    <a:cubicBezTo>
                      <a:pt x="589" y="15058"/>
                      <a:pt x="938" y="17185"/>
                      <a:pt x="1288" y="19298"/>
                    </a:cubicBezTo>
                    <a:cubicBezTo>
                      <a:pt x="1825" y="19200"/>
                      <a:pt x="3112" y="19150"/>
                      <a:pt x="4635" y="19150"/>
                    </a:cubicBezTo>
                    <a:cubicBezTo>
                      <a:pt x="9628" y="19150"/>
                      <a:pt x="17156" y="19686"/>
                      <a:pt x="9083" y="20823"/>
                    </a:cubicBezTo>
                    <a:lnTo>
                      <a:pt x="9152" y="20809"/>
                    </a:lnTo>
                    <a:lnTo>
                      <a:pt x="9152" y="20809"/>
                    </a:lnTo>
                    <a:cubicBezTo>
                      <a:pt x="6802" y="21243"/>
                      <a:pt x="4479" y="21816"/>
                      <a:pt x="2142" y="22306"/>
                    </a:cubicBezTo>
                    <a:cubicBezTo>
                      <a:pt x="2660" y="23524"/>
                      <a:pt x="3009" y="24853"/>
                      <a:pt x="3667" y="26014"/>
                    </a:cubicBezTo>
                    <a:cubicBezTo>
                      <a:pt x="4745" y="28519"/>
                      <a:pt x="6872" y="31136"/>
                      <a:pt x="9138" y="32703"/>
                    </a:cubicBezTo>
                    <a:cubicBezTo>
                      <a:pt x="11056" y="32004"/>
                      <a:pt x="12987" y="31234"/>
                      <a:pt x="15002" y="30912"/>
                    </a:cubicBezTo>
                    <a:lnTo>
                      <a:pt x="14988" y="30912"/>
                    </a:lnTo>
                    <a:cubicBezTo>
                      <a:pt x="15789" y="30776"/>
                      <a:pt x="16361" y="30715"/>
                      <a:pt x="16746" y="30715"/>
                    </a:cubicBezTo>
                    <a:cubicBezTo>
                      <a:pt x="19399" y="30715"/>
                      <a:pt x="13161" y="33593"/>
                      <a:pt x="11853" y="34326"/>
                    </a:cubicBezTo>
                    <a:cubicBezTo>
                      <a:pt x="15119" y="35833"/>
                      <a:pt x="18734" y="36769"/>
                      <a:pt x="22328" y="36769"/>
                    </a:cubicBezTo>
                    <a:cubicBezTo>
                      <a:pt x="23508" y="36769"/>
                      <a:pt x="24685" y="36668"/>
                      <a:pt x="25846" y="36453"/>
                    </a:cubicBezTo>
                    <a:lnTo>
                      <a:pt x="25818" y="36453"/>
                    </a:lnTo>
                    <a:cubicBezTo>
                      <a:pt x="26448" y="36258"/>
                      <a:pt x="27148" y="36328"/>
                      <a:pt x="27708" y="35936"/>
                    </a:cubicBezTo>
                    <a:cubicBezTo>
                      <a:pt x="28337" y="35936"/>
                      <a:pt x="30324" y="35180"/>
                      <a:pt x="30520" y="34480"/>
                    </a:cubicBezTo>
                    <a:cubicBezTo>
                      <a:pt x="30870" y="33431"/>
                      <a:pt x="29373" y="31416"/>
                      <a:pt x="28967" y="30338"/>
                    </a:cubicBezTo>
                    <a:cubicBezTo>
                      <a:pt x="27917" y="28351"/>
                      <a:pt x="26672" y="26462"/>
                      <a:pt x="25525" y="24531"/>
                    </a:cubicBezTo>
                    <a:cubicBezTo>
                      <a:pt x="23887" y="21984"/>
                      <a:pt x="22530" y="19312"/>
                      <a:pt x="20641" y="16961"/>
                    </a:cubicBezTo>
                    <a:cubicBezTo>
                      <a:pt x="18696" y="14512"/>
                      <a:pt x="16695" y="12091"/>
                      <a:pt x="14652" y="9726"/>
                    </a:cubicBezTo>
                    <a:lnTo>
                      <a:pt x="14624" y="9712"/>
                    </a:lnTo>
                    <a:cubicBezTo>
                      <a:pt x="10664" y="5906"/>
                      <a:pt x="6410" y="1372"/>
                      <a:pt x="9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7" name="Google Shape;9067;p30"/>
              <p:cNvSpPr/>
              <p:nvPr/>
            </p:nvSpPr>
            <p:spPr>
              <a:xfrm rot="5400000">
                <a:off x="3255075" y="6041453"/>
                <a:ext cx="167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8" name="Google Shape;9068;p30"/>
              <p:cNvSpPr/>
              <p:nvPr/>
            </p:nvSpPr>
            <p:spPr>
              <a:xfrm rot="5400000">
                <a:off x="4327737" y="5355139"/>
                <a:ext cx="44350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8" extrusionOk="0">
                    <a:moveTo>
                      <a:pt x="385" y="1"/>
                    </a:moveTo>
                    <a:cubicBezTo>
                      <a:pt x="307" y="1"/>
                      <a:pt x="238" y="28"/>
                      <a:pt x="168" y="74"/>
                    </a:cubicBezTo>
                    <a:cubicBezTo>
                      <a:pt x="14" y="200"/>
                      <a:pt x="0" y="424"/>
                      <a:pt x="126" y="578"/>
                    </a:cubicBezTo>
                    <a:cubicBezTo>
                      <a:pt x="182" y="648"/>
                      <a:pt x="266" y="690"/>
                      <a:pt x="364" y="704"/>
                    </a:cubicBezTo>
                    <a:cubicBezTo>
                      <a:pt x="381" y="707"/>
                      <a:pt x="397" y="708"/>
                      <a:pt x="413" y="708"/>
                    </a:cubicBezTo>
                    <a:cubicBezTo>
                      <a:pt x="491" y="708"/>
                      <a:pt x="560" y="681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70" y="200"/>
                      <a:pt x="630" y="18"/>
                      <a:pt x="434" y="4"/>
                    </a:cubicBezTo>
                    <a:cubicBezTo>
                      <a:pt x="417" y="2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9" name="Google Shape;9069;p30"/>
              <p:cNvSpPr/>
              <p:nvPr/>
            </p:nvSpPr>
            <p:spPr>
              <a:xfrm rot="5400000">
                <a:off x="3989888" y="533241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14"/>
                      <a:pt x="14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0" name="Google Shape;9070;p30"/>
              <p:cNvSpPr/>
              <p:nvPr/>
            </p:nvSpPr>
            <p:spPr>
              <a:xfrm rot="5400000">
                <a:off x="3994110" y="5466025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20"/>
                      <a:pt x="29" y="504"/>
                      <a:pt x="85" y="588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8" y="574"/>
                      <a:pt x="714" y="490"/>
                      <a:pt x="714" y="392"/>
                    </a:cubicBezTo>
                    <a:cubicBezTo>
                      <a:pt x="728" y="294"/>
                      <a:pt x="700" y="210"/>
                      <a:pt x="644" y="140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1" name="Google Shape;9071;p30"/>
              <p:cNvSpPr/>
              <p:nvPr/>
            </p:nvSpPr>
            <p:spPr>
              <a:xfrm rot="5400000">
                <a:off x="3919799" y="5572292"/>
                <a:ext cx="4360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04" extrusionOk="0">
                    <a:moveTo>
                      <a:pt x="348" y="0"/>
                    </a:moveTo>
                    <a:cubicBezTo>
                      <a:pt x="276" y="0"/>
                      <a:pt x="199" y="27"/>
                      <a:pt x="141" y="74"/>
                    </a:cubicBezTo>
                    <a:cubicBezTo>
                      <a:pt x="57" y="130"/>
                      <a:pt x="15" y="214"/>
                      <a:pt x="1" y="311"/>
                    </a:cubicBezTo>
                    <a:cubicBezTo>
                      <a:pt x="1" y="409"/>
                      <a:pt x="29" y="493"/>
                      <a:pt x="85" y="577"/>
                    </a:cubicBezTo>
                    <a:cubicBezTo>
                      <a:pt x="141" y="647"/>
                      <a:pt x="225" y="689"/>
                      <a:pt x="323" y="703"/>
                    </a:cubicBezTo>
                    <a:cubicBezTo>
                      <a:pt x="421" y="703"/>
                      <a:pt x="504" y="675"/>
                      <a:pt x="588" y="619"/>
                    </a:cubicBezTo>
                    <a:cubicBezTo>
                      <a:pt x="742" y="493"/>
                      <a:pt x="756" y="269"/>
                      <a:pt x="630" y="130"/>
                    </a:cubicBezTo>
                    <a:cubicBezTo>
                      <a:pt x="574" y="46"/>
                      <a:pt x="490" y="4"/>
                      <a:pt x="393" y="4"/>
                    </a:cubicBezTo>
                    <a:cubicBezTo>
                      <a:pt x="378" y="1"/>
                      <a:pt x="363" y="0"/>
                      <a:pt x="34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2" name="Google Shape;9072;p30"/>
              <p:cNvSpPr/>
              <p:nvPr/>
            </p:nvSpPr>
            <p:spPr>
              <a:xfrm rot="5400000">
                <a:off x="3773454" y="5840725"/>
                <a:ext cx="44408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69" y="85"/>
                    </a:cubicBezTo>
                    <a:lnTo>
                      <a:pt x="183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3" y="645"/>
                      <a:pt x="267" y="701"/>
                      <a:pt x="365" y="701"/>
                    </a:cubicBezTo>
                    <a:cubicBezTo>
                      <a:pt x="381" y="703"/>
                      <a:pt x="398" y="704"/>
                      <a:pt x="414" y="704"/>
                    </a:cubicBezTo>
                    <a:cubicBezTo>
                      <a:pt x="491" y="704"/>
                      <a:pt x="561" y="67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70" y="197"/>
                      <a:pt x="630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3" name="Google Shape;9073;p30"/>
              <p:cNvSpPr/>
              <p:nvPr/>
            </p:nvSpPr>
            <p:spPr>
              <a:xfrm rot="5400000">
                <a:off x="3285899" y="5910591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400" y="0"/>
                    </a:moveTo>
                    <a:cubicBezTo>
                      <a:pt x="319" y="0"/>
                      <a:pt x="241" y="29"/>
                      <a:pt x="183" y="88"/>
                    </a:cubicBezTo>
                    <a:cubicBezTo>
                      <a:pt x="29" y="199"/>
                      <a:pt x="1" y="423"/>
                      <a:pt x="127" y="577"/>
                    </a:cubicBezTo>
                    <a:cubicBezTo>
                      <a:pt x="197" y="647"/>
                      <a:pt x="281" y="703"/>
                      <a:pt x="379" y="703"/>
                    </a:cubicBezTo>
                    <a:cubicBezTo>
                      <a:pt x="393" y="706"/>
                      <a:pt x="408" y="707"/>
                      <a:pt x="423" y="707"/>
                    </a:cubicBezTo>
                    <a:cubicBezTo>
                      <a:pt x="495" y="707"/>
                      <a:pt x="572" y="680"/>
                      <a:pt x="630" y="633"/>
                    </a:cubicBezTo>
                    <a:cubicBezTo>
                      <a:pt x="700" y="563"/>
                      <a:pt x="756" y="479"/>
                      <a:pt x="770" y="395"/>
                    </a:cubicBezTo>
                    <a:cubicBezTo>
                      <a:pt x="770" y="297"/>
                      <a:pt x="742" y="199"/>
                      <a:pt x="686" y="130"/>
                    </a:cubicBezTo>
                    <a:cubicBezTo>
                      <a:pt x="630" y="60"/>
                      <a:pt x="533" y="4"/>
                      <a:pt x="449" y="4"/>
                    </a:cubicBezTo>
                    <a:cubicBezTo>
                      <a:pt x="432" y="1"/>
                      <a:pt x="416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4" name="Google Shape;9074;p30"/>
              <p:cNvSpPr/>
              <p:nvPr/>
            </p:nvSpPr>
            <p:spPr>
              <a:xfrm rot="5400000">
                <a:off x="3340120" y="5798247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39" y="707"/>
                      <a:pt x="356" y="708"/>
                      <a:pt x="373" y="708"/>
                    </a:cubicBezTo>
                    <a:cubicBezTo>
                      <a:pt x="453" y="708"/>
                      <a:pt x="531" y="681"/>
                      <a:pt x="589" y="634"/>
                    </a:cubicBezTo>
                    <a:cubicBezTo>
                      <a:pt x="742" y="508"/>
                      <a:pt x="770" y="284"/>
                      <a:pt x="645" y="130"/>
                    </a:cubicBezTo>
                    <a:cubicBezTo>
                      <a:pt x="575" y="60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5" name="Google Shape;9075;p30"/>
              <p:cNvSpPr/>
              <p:nvPr/>
            </p:nvSpPr>
            <p:spPr>
              <a:xfrm rot="5400000">
                <a:off x="3323721" y="5692950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7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6" name="Google Shape;9076;p30"/>
              <p:cNvSpPr/>
              <p:nvPr/>
            </p:nvSpPr>
            <p:spPr>
              <a:xfrm rot="5400000">
                <a:off x="3467816" y="5819270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49" y="0"/>
                    </a:moveTo>
                    <a:cubicBezTo>
                      <a:pt x="351" y="0"/>
                      <a:pt x="253" y="28"/>
                      <a:pt x="183" y="84"/>
                    </a:cubicBezTo>
                    <a:cubicBezTo>
                      <a:pt x="29" y="210"/>
                      <a:pt x="1" y="434"/>
                      <a:pt x="127" y="574"/>
                    </a:cubicBezTo>
                    <a:cubicBezTo>
                      <a:pt x="183" y="658"/>
                      <a:pt x="281" y="700"/>
                      <a:pt x="365" y="714"/>
                    </a:cubicBezTo>
                    <a:cubicBezTo>
                      <a:pt x="463" y="714"/>
                      <a:pt x="561" y="686"/>
                      <a:pt x="630" y="630"/>
                    </a:cubicBezTo>
                    <a:cubicBezTo>
                      <a:pt x="700" y="574"/>
                      <a:pt x="756" y="490"/>
                      <a:pt x="756" y="392"/>
                    </a:cubicBezTo>
                    <a:cubicBezTo>
                      <a:pt x="770" y="294"/>
                      <a:pt x="742" y="210"/>
                      <a:pt x="686" y="140"/>
                    </a:cubicBezTo>
                    <a:cubicBezTo>
                      <a:pt x="617" y="56"/>
                      <a:pt x="533" y="14"/>
                      <a:pt x="4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7" name="Google Shape;9077;p30"/>
              <p:cNvSpPr/>
              <p:nvPr/>
            </p:nvSpPr>
            <p:spPr>
              <a:xfrm rot="5400000">
                <a:off x="3576113" y="5759628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406" y="0"/>
                    </a:moveTo>
                    <a:cubicBezTo>
                      <a:pt x="308" y="0"/>
                      <a:pt x="210" y="28"/>
                      <a:pt x="140" y="84"/>
                    </a:cubicBezTo>
                    <a:cubicBezTo>
                      <a:pt x="70" y="140"/>
                      <a:pt x="14" y="224"/>
                      <a:pt x="14" y="322"/>
                    </a:cubicBezTo>
                    <a:cubicBezTo>
                      <a:pt x="0" y="406"/>
                      <a:pt x="28" y="504"/>
                      <a:pt x="84" y="574"/>
                    </a:cubicBezTo>
                    <a:cubicBezTo>
                      <a:pt x="154" y="644"/>
                      <a:pt x="238" y="700"/>
                      <a:pt x="336" y="700"/>
                    </a:cubicBezTo>
                    <a:cubicBezTo>
                      <a:pt x="350" y="702"/>
                      <a:pt x="365" y="703"/>
                      <a:pt x="380" y="703"/>
                    </a:cubicBezTo>
                    <a:cubicBezTo>
                      <a:pt x="453" y="703"/>
                      <a:pt x="530" y="676"/>
                      <a:pt x="588" y="630"/>
                    </a:cubicBezTo>
                    <a:cubicBezTo>
                      <a:pt x="658" y="574"/>
                      <a:pt x="714" y="490"/>
                      <a:pt x="728" y="392"/>
                    </a:cubicBezTo>
                    <a:cubicBezTo>
                      <a:pt x="728" y="294"/>
                      <a:pt x="700" y="210"/>
                      <a:pt x="644" y="126"/>
                    </a:cubicBezTo>
                    <a:cubicBezTo>
                      <a:pt x="588" y="56"/>
                      <a:pt x="490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8" name="Google Shape;9078;p30"/>
              <p:cNvSpPr/>
              <p:nvPr/>
            </p:nvSpPr>
            <p:spPr>
              <a:xfrm rot="5400000">
                <a:off x="3412558" y="606368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1" y="1"/>
                    </a:moveTo>
                    <a:cubicBezTo>
                      <a:pt x="293" y="1"/>
                      <a:pt x="224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18" y="4"/>
                      <a:pt x="420" y="4"/>
                    </a:cubicBezTo>
                    <a:cubicBezTo>
                      <a:pt x="403" y="2"/>
                      <a:pt x="387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9" name="Google Shape;9079;p30"/>
              <p:cNvSpPr/>
              <p:nvPr/>
            </p:nvSpPr>
            <p:spPr>
              <a:xfrm rot="5400000">
                <a:off x="3503560" y="6085716"/>
                <a:ext cx="45963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4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84" y="504"/>
                      <a:pt x="798" y="28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0" name="Google Shape;9080;p30"/>
              <p:cNvSpPr/>
              <p:nvPr/>
            </p:nvSpPr>
            <p:spPr>
              <a:xfrm rot="5400000">
                <a:off x="2824823" y="6170644"/>
                <a:ext cx="42737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8" extrusionOk="0">
                    <a:moveTo>
                      <a:pt x="349" y="1"/>
                    </a:moveTo>
                    <a:cubicBezTo>
                      <a:pt x="276" y="1"/>
                      <a:pt x="199" y="30"/>
                      <a:pt x="140" y="88"/>
                    </a:cubicBezTo>
                    <a:cubicBezTo>
                      <a:pt x="56" y="144"/>
                      <a:pt x="14" y="228"/>
                      <a:pt x="0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24" y="704"/>
                      <a:pt x="322" y="704"/>
                    </a:cubicBezTo>
                    <a:cubicBezTo>
                      <a:pt x="339" y="706"/>
                      <a:pt x="355" y="707"/>
                      <a:pt x="371" y="707"/>
                    </a:cubicBezTo>
                    <a:cubicBezTo>
                      <a:pt x="449" y="707"/>
                      <a:pt x="519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42" y="200"/>
                      <a:pt x="588" y="18"/>
                      <a:pt x="392" y="4"/>
                    </a:cubicBezTo>
                    <a:cubicBezTo>
                      <a:pt x="378" y="2"/>
                      <a:pt x="364" y="1"/>
                      <a:pt x="34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1" name="Google Shape;9081;p30"/>
              <p:cNvSpPr/>
              <p:nvPr/>
            </p:nvSpPr>
            <p:spPr>
              <a:xfrm rot="5400000">
                <a:off x="2895187" y="6271296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46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2" name="Google Shape;9082;p30"/>
              <p:cNvSpPr/>
              <p:nvPr/>
            </p:nvSpPr>
            <p:spPr>
              <a:xfrm rot="5400000">
                <a:off x="2789165" y="648797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28" y="225"/>
                      <a:pt x="14" y="323"/>
                    </a:cubicBezTo>
                    <a:cubicBezTo>
                      <a:pt x="0" y="407"/>
                      <a:pt x="28" y="505"/>
                      <a:pt x="98" y="575"/>
                    </a:cubicBezTo>
                    <a:cubicBezTo>
                      <a:pt x="154" y="645"/>
                      <a:pt x="238" y="701"/>
                      <a:pt x="336" y="701"/>
                    </a:cubicBezTo>
                    <a:cubicBezTo>
                      <a:pt x="351" y="703"/>
                      <a:pt x="365" y="704"/>
                      <a:pt x="380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72" y="561"/>
                      <a:pt x="714" y="477"/>
                      <a:pt x="728" y="393"/>
                    </a:cubicBezTo>
                    <a:cubicBezTo>
                      <a:pt x="728" y="295"/>
                      <a:pt x="700" y="197"/>
                      <a:pt x="644" y="127"/>
                    </a:cubicBezTo>
                    <a:cubicBezTo>
                      <a:pt x="588" y="57"/>
                      <a:pt x="490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3" name="Google Shape;9083;p30"/>
              <p:cNvSpPr/>
              <p:nvPr/>
            </p:nvSpPr>
            <p:spPr>
              <a:xfrm rot="5400000">
                <a:off x="2842320" y="6646198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06"/>
                      <a:pt x="29" y="504"/>
                      <a:pt x="85" y="574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742" y="504"/>
                      <a:pt x="770" y="280"/>
                      <a:pt x="645" y="126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4" name="Google Shape;9084;p30"/>
              <p:cNvSpPr/>
              <p:nvPr/>
            </p:nvSpPr>
            <p:spPr>
              <a:xfrm rot="5400000">
                <a:off x="2964919" y="6751860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0"/>
                    </a:moveTo>
                    <a:cubicBezTo>
                      <a:pt x="275" y="0"/>
                      <a:pt x="198" y="27"/>
                      <a:pt x="140" y="74"/>
                    </a:cubicBezTo>
                    <a:cubicBezTo>
                      <a:pt x="70" y="130"/>
                      <a:pt x="14" y="213"/>
                      <a:pt x="14" y="311"/>
                    </a:cubicBezTo>
                    <a:cubicBezTo>
                      <a:pt x="0" y="409"/>
                      <a:pt x="28" y="493"/>
                      <a:pt x="84" y="577"/>
                    </a:cubicBezTo>
                    <a:cubicBezTo>
                      <a:pt x="154" y="647"/>
                      <a:pt x="238" y="689"/>
                      <a:pt x="336" y="703"/>
                    </a:cubicBezTo>
                    <a:cubicBezTo>
                      <a:pt x="420" y="703"/>
                      <a:pt x="518" y="675"/>
                      <a:pt x="588" y="619"/>
                    </a:cubicBezTo>
                    <a:cubicBezTo>
                      <a:pt x="658" y="563"/>
                      <a:pt x="714" y="479"/>
                      <a:pt x="714" y="381"/>
                    </a:cubicBezTo>
                    <a:cubicBezTo>
                      <a:pt x="728" y="297"/>
                      <a:pt x="700" y="199"/>
                      <a:pt x="644" y="130"/>
                    </a:cubicBezTo>
                    <a:cubicBezTo>
                      <a:pt x="574" y="46"/>
                      <a:pt x="490" y="4"/>
                      <a:pt x="406" y="4"/>
                    </a:cubicBezTo>
                    <a:cubicBezTo>
                      <a:pt x="389" y="1"/>
                      <a:pt x="372" y="0"/>
                      <a:pt x="35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5" name="Google Shape;9085;p30"/>
              <p:cNvSpPr/>
              <p:nvPr/>
            </p:nvSpPr>
            <p:spPr>
              <a:xfrm rot="5400000">
                <a:off x="2913261" y="6506610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28"/>
                      <a:pt x="14" y="312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350" y="706"/>
                      <a:pt x="364" y="708"/>
                      <a:pt x="379" y="708"/>
                    </a:cubicBezTo>
                    <a:cubicBezTo>
                      <a:pt x="452" y="708"/>
                      <a:pt x="530" y="678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6" name="Google Shape;9086;p30"/>
              <p:cNvSpPr/>
              <p:nvPr/>
            </p:nvSpPr>
            <p:spPr>
              <a:xfrm rot="5400000">
                <a:off x="2899559" y="6080891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9" y="0"/>
                    </a:moveTo>
                    <a:cubicBezTo>
                      <a:pt x="281" y="0"/>
                      <a:pt x="211" y="29"/>
                      <a:pt x="141" y="88"/>
                    </a:cubicBezTo>
                    <a:cubicBezTo>
                      <a:pt x="71" y="144"/>
                      <a:pt x="29" y="228"/>
                      <a:pt x="15" y="326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5" y="648"/>
                      <a:pt x="239" y="704"/>
                      <a:pt x="337" y="704"/>
                    </a:cubicBezTo>
                    <a:cubicBezTo>
                      <a:pt x="354" y="706"/>
                      <a:pt x="370" y="707"/>
                      <a:pt x="386" y="707"/>
                    </a:cubicBezTo>
                    <a:cubicBezTo>
                      <a:pt x="464" y="707"/>
                      <a:pt x="533" y="680"/>
                      <a:pt x="603" y="634"/>
                    </a:cubicBezTo>
                    <a:cubicBezTo>
                      <a:pt x="757" y="508"/>
                      <a:pt x="771" y="284"/>
                      <a:pt x="645" y="130"/>
                    </a:cubicBezTo>
                    <a:cubicBezTo>
                      <a:pt x="589" y="60"/>
                      <a:pt x="505" y="18"/>
                      <a:pt x="407" y="4"/>
                    </a:cubicBezTo>
                    <a:cubicBezTo>
                      <a:pt x="390" y="2"/>
                      <a:pt x="374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7" name="Google Shape;9087;p30"/>
              <p:cNvSpPr/>
              <p:nvPr/>
            </p:nvSpPr>
            <p:spPr>
              <a:xfrm rot="5400000">
                <a:off x="3163411" y="6251396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35" y="0"/>
                    </a:moveTo>
                    <a:cubicBezTo>
                      <a:pt x="337" y="0"/>
                      <a:pt x="239" y="28"/>
                      <a:pt x="169" y="84"/>
                    </a:cubicBezTo>
                    <a:cubicBezTo>
                      <a:pt x="15" y="210"/>
                      <a:pt x="1" y="434"/>
                      <a:pt x="127" y="588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49" y="714"/>
                      <a:pt x="547" y="686"/>
                      <a:pt x="617" y="630"/>
                    </a:cubicBezTo>
                    <a:cubicBezTo>
                      <a:pt x="701" y="574"/>
                      <a:pt x="743" y="490"/>
                      <a:pt x="757" y="392"/>
                    </a:cubicBezTo>
                    <a:cubicBezTo>
                      <a:pt x="757" y="294"/>
                      <a:pt x="729" y="210"/>
                      <a:pt x="673" y="140"/>
                    </a:cubicBezTo>
                    <a:cubicBezTo>
                      <a:pt x="617" y="56"/>
                      <a:pt x="533" y="14"/>
                      <a:pt x="43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8" name="Google Shape;9088;p30"/>
              <p:cNvSpPr/>
              <p:nvPr/>
            </p:nvSpPr>
            <p:spPr>
              <a:xfrm rot="5400000">
                <a:off x="4412982" y="5267911"/>
                <a:ext cx="42737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56" y="130"/>
                      <a:pt x="14" y="214"/>
                      <a:pt x="0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40" y="648"/>
                      <a:pt x="224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14" y="480"/>
                      <a:pt x="728" y="396"/>
                    </a:cubicBezTo>
                    <a:cubicBezTo>
                      <a:pt x="742" y="186"/>
                      <a:pt x="602" y="18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9" name="Google Shape;9089;p30"/>
              <p:cNvSpPr/>
              <p:nvPr/>
            </p:nvSpPr>
            <p:spPr>
              <a:xfrm rot="5400000">
                <a:off x="3235695" y="5587261"/>
                <a:ext cx="44350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7" extrusionOk="0">
                    <a:moveTo>
                      <a:pt x="385" y="0"/>
                    </a:moveTo>
                    <a:cubicBezTo>
                      <a:pt x="307" y="0"/>
                      <a:pt x="238" y="27"/>
                      <a:pt x="168" y="74"/>
                    </a:cubicBezTo>
                    <a:cubicBezTo>
                      <a:pt x="14" y="200"/>
                      <a:pt x="0" y="423"/>
                      <a:pt x="126" y="577"/>
                    </a:cubicBezTo>
                    <a:cubicBezTo>
                      <a:pt x="182" y="647"/>
                      <a:pt x="266" y="689"/>
                      <a:pt x="364" y="703"/>
                    </a:cubicBezTo>
                    <a:cubicBezTo>
                      <a:pt x="381" y="706"/>
                      <a:pt x="397" y="707"/>
                      <a:pt x="413" y="707"/>
                    </a:cubicBezTo>
                    <a:cubicBezTo>
                      <a:pt x="491" y="707"/>
                      <a:pt x="560" y="680"/>
                      <a:pt x="630" y="633"/>
                    </a:cubicBezTo>
                    <a:cubicBezTo>
                      <a:pt x="700" y="563"/>
                      <a:pt x="742" y="479"/>
                      <a:pt x="756" y="395"/>
                    </a:cubicBezTo>
                    <a:cubicBezTo>
                      <a:pt x="770" y="297"/>
                      <a:pt x="742" y="200"/>
                      <a:pt x="672" y="130"/>
                    </a:cubicBezTo>
                    <a:cubicBezTo>
                      <a:pt x="616" y="60"/>
                      <a:pt x="532" y="4"/>
                      <a:pt x="434" y="4"/>
                    </a:cubicBezTo>
                    <a:cubicBezTo>
                      <a:pt x="417" y="1"/>
                      <a:pt x="401" y="0"/>
                      <a:pt x="38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0" name="Google Shape;9090;p30"/>
              <p:cNvSpPr/>
              <p:nvPr/>
            </p:nvSpPr>
            <p:spPr>
              <a:xfrm rot="5400000">
                <a:off x="3072871" y="6398816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407" y="0"/>
                    </a:moveTo>
                    <a:cubicBezTo>
                      <a:pt x="309" y="0"/>
                      <a:pt x="225" y="28"/>
                      <a:pt x="141" y="84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06"/>
                      <a:pt x="29" y="504"/>
                      <a:pt x="99" y="574"/>
                    </a:cubicBezTo>
                    <a:cubicBezTo>
                      <a:pt x="155" y="644"/>
                      <a:pt x="239" y="700"/>
                      <a:pt x="337" y="700"/>
                    </a:cubicBezTo>
                    <a:cubicBezTo>
                      <a:pt x="353" y="702"/>
                      <a:pt x="370" y="703"/>
                      <a:pt x="386" y="703"/>
                    </a:cubicBezTo>
                    <a:cubicBezTo>
                      <a:pt x="463" y="703"/>
                      <a:pt x="533" y="67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42" y="196"/>
                      <a:pt x="602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1" name="Google Shape;9091;p30"/>
              <p:cNvSpPr/>
              <p:nvPr/>
            </p:nvSpPr>
            <p:spPr>
              <a:xfrm rot="5400000">
                <a:off x="3216998" y="6356770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91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5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84" y="200"/>
                      <a:pt x="630" y="18"/>
                      <a:pt x="434" y="4"/>
                    </a:cubicBezTo>
                    <a:cubicBezTo>
                      <a:pt x="420" y="2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2" name="Google Shape;9092;p30"/>
              <p:cNvSpPr/>
              <p:nvPr/>
            </p:nvSpPr>
            <p:spPr>
              <a:xfrm rot="5400000">
                <a:off x="2842338" y="6315474"/>
                <a:ext cx="443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4" extrusionOk="0">
                    <a:moveTo>
                      <a:pt x="406" y="0"/>
                    </a:moveTo>
                    <a:cubicBezTo>
                      <a:pt x="308" y="0"/>
                      <a:pt x="224" y="28"/>
                      <a:pt x="140" y="84"/>
                    </a:cubicBezTo>
                    <a:cubicBezTo>
                      <a:pt x="70" y="140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588" y="630"/>
                    </a:cubicBezTo>
                    <a:cubicBezTo>
                      <a:pt x="742" y="504"/>
                      <a:pt x="770" y="280"/>
                      <a:pt x="644" y="126"/>
                    </a:cubicBezTo>
                    <a:cubicBezTo>
                      <a:pt x="588" y="56"/>
                      <a:pt x="504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3" name="Google Shape;9093;p30"/>
              <p:cNvSpPr/>
              <p:nvPr/>
            </p:nvSpPr>
            <p:spPr>
              <a:xfrm rot="5400000">
                <a:off x="3194318" y="5978903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396" y="1"/>
                    </a:moveTo>
                    <a:cubicBezTo>
                      <a:pt x="311" y="1"/>
                      <a:pt x="229" y="39"/>
                      <a:pt x="169" y="88"/>
                    </a:cubicBezTo>
                    <a:cubicBezTo>
                      <a:pt x="15" y="199"/>
                      <a:pt x="1" y="423"/>
                      <a:pt x="127" y="577"/>
                    </a:cubicBezTo>
                    <a:cubicBezTo>
                      <a:pt x="183" y="647"/>
                      <a:pt x="267" y="703"/>
                      <a:pt x="365" y="703"/>
                    </a:cubicBezTo>
                    <a:cubicBezTo>
                      <a:pt x="379" y="706"/>
                      <a:pt x="394" y="707"/>
                      <a:pt x="409" y="707"/>
                    </a:cubicBezTo>
                    <a:cubicBezTo>
                      <a:pt x="481" y="707"/>
                      <a:pt x="558" y="680"/>
                      <a:pt x="616" y="633"/>
                    </a:cubicBezTo>
                    <a:cubicBezTo>
                      <a:pt x="686" y="577"/>
                      <a:pt x="742" y="479"/>
                      <a:pt x="756" y="395"/>
                    </a:cubicBezTo>
                    <a:cubicBezTo>
                      <a:pt x="770" y="199"/>
                      <a:pt x="630" y="18"/>
                      <a:pt x="435" y="4"/>
                    </a:cubicBezTo>
                    <a:cubicBezTo>
                      <a:pt x="422" y="2"/>
                      <a:pt x="409" y="1"/>
                      <a:pt x="39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4" name="Google Shape;9094;p30"/>
              <p:cNvSpPr/>
              <p:nvPr/>
            </p:nvSpPr>
            <p:spPr>
              <a:xfrm rot="5400000">
                <a:off x="3516862" y="5400408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5" name="Google Shape;9095;p30"/>
              <p:cNvSpPr/>
              <p:nvPr/>
            </p:nvSpPr>
            <p:spPr>
              <a:xfrm rot="5400000">
                <a:off x="3418327" y="5551096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0"/>
                    </a:moveTo>
                    <a:cubicBezTo>
                      <a:pt x="289" y="0"/>
                      <a:pt x="212" y="28"/>
                      <a:pt x="154" y="74"/>
                    </a:cubicBezTo>
                    <a:cubicBezTo>
                      <a:pt x="84" y="130"/>
                      <a:pt x="28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6" name="Google Shape;9096;p30"/>
              <p:cNvSpPr/>
              <p:nvPr/>
            </p:nvSpPr>
            <p:spPr>
              <a:xfrm rot="5400000">
                <a:off x="4101975" y="5529382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8" y="1"/>
                    </a:moveTo>
                    <a:cubicBezTo>
                      <a:pt x="277" y="1"/>
                      <a:pt x="199" y="30"/>
                      <a:pt x="141" y="88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40" y="706"/>
                      <a:pt x="356" y="707"/>
                      <a:pt x="373" y="707"/>
                    </a:cubicBezTo>
                    <a:cubicBezTo>
                      <a:pt x="454" y="707"/>
                      <a:pt x="531" y="680"/>
                      <a:pt x="589" y="634"/>
                    </a:cubicBezTo>
                    <a:cubicBezTo>
                      <a:pt x="743" y="508"/>
                      <a:pt x="771" y="284"/>
                      <a:pt x="645" y="130"/>
                    </a:cubicBezTo>
                    <a:cubicBezTo>
                      <a:pt x="575" y="60"/>
                      <a:pt x="491" y="18"/>
                      <a:pt x="407" y="4"/>
                    </a:cubicBezTo>
                    <a:cubicBezTo>
                      <a:pt x="390" y="2"/>
                      <a:pt x="374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7" name="Google Shape;9097;p30"/>
              <p:cNvSpPr/>
              <p:nvPr/>
            </p:nvSpPr>
            <p:spPr>
              <a:xfrm rot="5400000">
                <a:off x="3939492" y="5749570"/>
                <a:ext cx="44408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83" y="85"/>
                    </a:cubicBezTo>
                    <a:cubicBezTo>
                      <a:pt x="29" y="211"/>
                      <a:pt x="1" y="435"/>
                      <a:pt x="127" y="574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63" y="714"/>
                      <a:pt x="547" y="686"/>
                      <a:pt x="631" y="630"/>
                    </a:cubicBezTo>
                    <a:cubicBezTo>
                      <a:pt x="701" y="574"/>
                      <a:pt x="743" y="491"/>
                      <a:pt x="757" y="393"/>
                    </a:cubicBezTo>
                    <a:cubicBezTo>
                      <a:pt x="771" y="295"/>
                      <a:pt x="743" y="211"/>
                      <a:pt x="673" y="141"/>
                    </a:cubicBezTo>
                    <a:cubicBezTo>
                      <a:pt x="617" y="57"/>
                      <a:pt x="533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8" name="Google Shape;9098;p30"/>
              <p:cNvSpPr/>
              <p:nvPr/>
            </p:nvSpPr>
            <p:spPr>
              <a:xfrm rot="5400000">
                <a:off x="3847241" y="5390709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7" y="1"/>
                    </a:moveTo>
                    <a:cubicBezTo>
                      <a:pt x="309" y="1"/>
                      <a:pt x="211" y="29"/>
                      <a:pt x="141" y="85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20"/>
                      <a:pt x="29" y="504"/>
                      <a:pt x="99" y="588"/>
                    </a:cubicBezTo>
                    <a:cubicBezTo>
                      <a:pt x="155" y="658"/>
                      <a:pt x="239" y="700"/>
                      <a:pt x="337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9" y="574"/>
                      <a:pt x="715" y="490"/>
                      <a:pt x="729" y="392"/>
                    </a:cubicBezTo>
                    <a:cubicBezTo>
                      <a:pt x="729" y="294"/>
                      <a:pt x="701" y="210"/>
                      <a:pt x="645" y="140"/>
                    </a:cubicBezTo>
                    <a:cubicBezTo>
                      <a:pt x="589" y="57"/>
                      <a:pt x="491" y="15"/>
                      <a:pt x="40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9" name="Google Shape;9099;p30"/>
              <p:cNvSpPr/>
              <p:nvPr/>
            </p:nvSpPr>
            <p:spPr>
              <a:xfrm rot="5400000">
                <a:off x="4175911" y="5592192"/>
                <a:ext cx="42795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7" extrusionOk="0">
                    <a:moveTo>
                      <a:pt x="359" y="1"/>
                    </a:moveTo>
                    <a:cubicBezTo>
                      <a:pt x="283" y="1"/>
                      <a:pt x="201" y="39"/>
                      <a:pt x="140" y="87"/>
                    </a:cubicBezTo>
                    <a:cubicBezTo>
                      <a:pt x="70" y="143"/>
                      <a:pt x="14" y="227"/>
                      <a:pt x="14" y="325"/>
                    </a:cubicBezTo>
                    <a:cubicBezTo>
                      <a:pt x="0" y="409"/>
                      <a:pt x="28" y="507"/>
                      <a:pt x="84" y="577"/>
                    </a:cubicBezTo>
                    <a:cubicBezTo>
                      <a:pt x="140" y="647"/>
                      <a:pt x="238" y="703"/>
                      <a:pt x="322" y="703"/>
                    </a:cubicBezTo>
                    <a:cubicBezTo>
                      <a:pt x="339" y="705"/>
                      <a:pt x="356" y="707"/>
                      <a:pt x="373" y="707"/>
                    </a:cubicBezTo>
                    <a:cubicBezTo>
                      <a:pt x="453" y="707"/>
                      <a:pt x="530" y="679"/>
                      <a:pt x="588" y="633"/>
                    </a:cubicBezTo>
                    <a:cubicBezTo>
                      <a:pt x="658" y="577"/>
                      <a:pt x="700" y="479"/>
                      <a:pt x="714" y="395"/>
                    </a:cubicBezTo>
                    <a:cubicBezTo>
                      <a:pt x="742" y="199"/>
                      <a:pt x="588" y="17"/>
                      <a:pt x="392" y="3"/>
                    </a:cubicBezTo>
                    <a:cubicBezTo>
                      <a:pt x="381" y="2"/>
                      <a:pt x="37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0" name="Google Shape;9100;p30"/>
              <p:cNvSpPr/>
              <p:nvPr/>
            </p:nvSpPr>
            <p:spPr>
              <a:xfrm rot="5400000">
                <a:off x="3554670" y="5887207"/>
                <a:ext cx="483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4" extrusionOk="0">
                    <a:moveTo>
                      <a:pt x="518" y="0"/>
                    </a:moveTo>
                    <a:cubicBezTo>
                      <a:pt x="420" y="0"/>
                      <a:pt x="322" y="28"/>
                      <a:pt x="252" y="84"/>
                    </a:cubicBezTo>
                    <a:cubicBezTo>
                      <a:pt x="0" y="280"/>
                      <a:pt x="126" y="686"/>
                      <a:pt x="448" y="714"/>
                    </a:cubicBezTo>
                    <a:cubicBezTo>
                      <a:pt x="532" y="714"/>
                      <a:pt x="630" y="686"/>
                      <a:pt x="700" y="630"/>
                    </a:cubicBezTo>
                    <a:cubicBezTo>
                      <a:pt x="784" y="574"/>
                      <a:pt x="826" y="490"/>
                      <a:pt x="840" y="392"/>
                    </a:cubicBezTo>
                    <a:cubicBezTo>
                      <a:pt x="840" y="294"/>
                      <a:pt x="812" y="210"/>
                      <a:pt x="756" y="140"/>
                    </a:cubicBezTo>
                    <a:cubicBezTo>
                      <a:pt x="700" y="56"/>
                      <a:pt x="602" y="14"/>
                      <a:pt x="51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1" name="Google Shape;9101;p30"/>
              <p:cNvSpPr/>
              <p:nvPr/>
            </p:nvSpPr>
            <p:spPr>
              <a:xfrm rot="5400000">
                <a:off x="3522929" y="6230632"/>
                <a:ext cx="44350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5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00" y="574"/>
                      <a:pt x="742" y="491"/>
                      <a:pt x="756" y="393"/>
                    </a:cubicBezTo>
                    <a:cubicBezTo>
                      <a:pt x="770" y="197"/>
                      <a:pt x="630" y="29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2" name="Google Shape;9102;p30"/>
              <p:cNvSpPr/>
              <p:nvPr/>
            </p:nvSpPr>
            <p:spPr>
              <a:xfrm rot="5400000">
                <a:off x="3756273" y="5973430"/>
                <a:ext cx="42795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14" y="225"/>
                      <a:pt x="14" y="323"/>
                    </a:cubicBezTo>
                    <a:cubicBezTo>
                      <a:pt x="0" y="407"/>
                      <a:pt x="28" y="505"/>
                      <a:pt x="84" y="575"/>
                    </a:cubicBezTo>
                    <a:cubicBezTo>
                      <a:pt x="140" y="645"/>
                      <a:pt x="238" y="701"/>
                      <a:pt x="322" y="701"/>
                    </a:cubicBezTo>
                    <a:cubicBezTo>
                      <a:pt x="339" y="703"/>
                      <a:pt x="356" y="704"/>
                      <a:pt x="373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58" y="575"/>
                      <a:pt x="714" y="477"/>
                      <a:pt x="714" y="393"/>
                    </a:cubicBezTo>
                    <a:cubicBezTo>
                      <a:pt x="742" y="197"/>
                      <a:pt x="588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3" name="Google Shape;9103;p30"/>
              <p:cNvSpPr/>
              <p:nvPr/>
            </p:nvSpPr>
            <p:spPr>
              <a:xfrm rot="5400000">
                <a:off x="3588769" y="5962867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49" y="0"/>
                    </a:moveTo>
                    <a:cubicBezTo>
                      <a:pt x="276" y="0"/>
                      <a:pt x="198" y="29"/>
                      <a:pt x="140" y="88"/>
                    </a:cubicBezTo>
                    <a:cubicBezTo>
                      <a:pt x="70" y="144"/>
                      <a:pt x="14" y="228"/>
                      <a:pt x="14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38" y="703"/>
                      <a:pt x="322" y="703"/>
                    </a:cubicBezTo>
                    <a:cubicBezTo>
                      <a:pt x="339" y="706"/>
                      <a:pt x="356" y="707"/>
                      <a:pt x="372" y="707"/>
                    </a:cubicBezTo>
                    <a:cubicBezTo>
                      <a:pt x="453" y="707"/>
                      <a:pt x="530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74" y="60"/>
                      <a:pt x="490" y="4"/>
                      <a:pt x="392" y="4"/>
                    </a:cubicBezTo>
                    <a:cubicBezTo>
                      <a:pt x="378" y="1"/>
                      <a:pt x="364" y="0"/>
                      <a:pt x="3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4" name="Google Shape;9104;p30"/>
              <p:cNvSpPr/>
              <p:nvPr/>
            </p:nvSpPr>
            <p:spPr>
              <a:xfrm rot="5400000">
                <a:off x="3973387" y="5863016"/>
                <a:ext cx="4676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08" extrusionOk="0">
                    <a:moveTo>
                      <a:pt x="399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4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84" y="508"/>
                      <a:pt x="812" y="284"/>
                      <a:pt x="686" y="130"/>
                    </a:cubicBezTo>
                    <a:cubicBezTo>
                      <a:pt x="616" y="60"/>
                      <a:pt x="532" y="18"/>
                      <a:pt x="448" y="4"/>
                    </a:cubicBezTo>
                    <a:cubicBezTo>
                      <a:pt x="432" y="2"/>
                      <a:pt x="415" y="0"/>
                      <a:pt x="39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5" name="Google Shape;9105;p30"/>
              <p:cNvSpPr/>
              <p:nvPr/>
            </p:nvSpPr>
            <p:spPr>
              <a:xfrm rot="5400000">
                <a:off x="4081540" y="5251849"/>
                <a:ext cx="49188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04" extrusionOk="0">
                    <a:moveTo>
                      <a:pt x="357" y="1"/>
                    </a:moveTo>
                    <a:cubicBezTo>
                      <a:pt x="280" y="1"/>
                      <a:pt x="212" y="28"/>
                      <a:pt x="154" y="74"/>
                    </a:cubicBezTo>
                    <a:cubicBezTo>
                      <a:pt x="70" y="130"/>
                      <a:pt x="28" y="228"/>
                      <a:pt x="14" y="312"/>
                    </a:cubicBezTo>
                    <a:cubicBezTo>
                      <a:pt x="0" y="508"/>
                      <a:pt x="140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854" y="424"/>
                      <a:pt x="728" y="18"/>
                      <a:pt x="406" y="4"/>
                    </a:cubicBezTo>
                    <a:cubicBezTo>
                      <a:pt x="389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6" name="Google Shape;9106;p30"/>
              <p:cNvSpPr/>
              <p:nvPr/>
            </p:nvSpPr>
            <p:spPr>
              <a:xfrm rot="5400000">
                <a:off x="3791124" y="5550981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72" y="1"/>
                    </a:moveTo>
                    <a:cubicBezTo>
                      <a:pt x="291" y="1"/>
                      <a:pt x="213" y="30"/>
                      <a:pt x="155" y="88"/>
                    </a:cubicBezTo>
                    <a:cubicBezTo>
                      <a:pt x="85" y="144"/>
                      <a:pt x="43" y="228"/>
                      <a:pt x="29" y="326"/>
                    </a:cubicBezTo>
                    <a:cubicBezTo>
                      <a:pt x="1" y="522"/>
                      <a:pt x="155" y="690"/>
                      <a:pt x="351" y="704"/>
                    </a:cubicBezTo>
                    <a:cubicBezTo>
                      <a:pt x="365" y="706"/>
                      <a:pt x="380" y="707"/>
                      <a:pt x="395" y="707"/>
                    </a:cubicBezTo>
                    <a:cubicBezTo>
                      <a:pt x="467" y="707"/>
                      <a:pt x="545" y="680"/>
                      <a:pt x="603" y="634"/>
                    </a:cubicBezTo>
                    <a:cubicBezTo>
                      <a:pt x="756" y="508"/>
                      <a:pt x="784" y="284"/>
                      <a:pt x="658" y="130"/>
                    </a:cubicBezTo>
                    <a:cubicBezTo>
                      <a:pt x="603" y="60"/>
                      <a:pt x="505" y="18"/>
                      <a:pt x="421" y="4"/>
                    </a:cubicBezTo>
                    <a:cubicBezTo>
                      <a:pt x="404" y="2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7" name="Google Shape;9107;p30"/>
              <p:cNvSpPr/>
              <p:nvPr/>
            </p:nvSpPr>
            <p:spPr>
              <a:xfrm rot="5400000">
                <a:off x="3141616" y="5753130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392" y="1"/>
                    </a:moveTo>
                    <a:cubicBezTo>
                      <a:pt x="294" y="1"/>
                      <a:pt x="210" y="29"/>
                      <a:pt x="140" y="85"/>
                    </a:cubicBezTo>
                    <a:cubicBezTo>
                      <a:pt x="56" y="141"/>
                      <a:pt x="14" y="225"/>
                      <a:pt x="0" y="322"/>
                    </a:cubicBezTo>
                    <a:cubicBezTo>
                      <a:pt x="0" y="420"/>
                      <a:pt x="28" y="504"/>
                      <a:pt x="84" y="588"/>
                    </a:cubicBezTo>
                    <a:cubicBezTo>
                      <a:pt x="140" y="658"/>
                      <a:pt x="224" y="700"/>
                      <a:pt x="322" y="714"/>
                    </a:cubicBezTo>
                    <a:cubicBezTo>
                      <a:pt x="420" y="714"/>
                      <a:pt x="504" y="686"/>
                      <a:pt x="588" y="630"/>
                    </a:cubicBezTo>
                    <a:cubicBezTo>
                      <a:pt x="742" y="504"/>
                      <a:pt x="756" y="280"/>
                      <a:pt x="630" y="141"/>
                    </a:cubicBezTo>
                    <a:cubicBezTo>
                      <a:pt x="574" y="57"/>
                      <a:pt x="490" y="15"/>
                      <a:pt x="39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8" name="Google Shape;9108;p30"/>
              <p:cNvSpPr/>
              <p:nvPr/>
            </p:nvSpPr>
            <p:spPr>
              <a:xfrm rot="5400000">
                <a:off x="4058155" y="5692944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1"/>
                    </a:moveTo>
                    <a:cubicBezTo>
                      <a:pt x="280" y="1"/>
                      <a:pt x="210" y="28"/>
                      <a:pt x="140" y="74"/>
                    </a:cubicBezTo>
                    <a:cubicBezTo>
                      <a:pt x="71" y="144"/>
                      <a:pt x="29" y="228"/>
                      <a:pt x="15" y="312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90"/>
                      <a:pt x="602" y="634"/>
                    </a:cubicBezTo>
                    <a:cubicBezTo>
                      <a:pt x="672" y="564"/>
                      <a:pt x="714" y="480"/>
                      <a:pt x="728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504" y="4"/>
                      <a:pt x="406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9" name="Google Shape;9109;p30"/>
              <p:cNvSpPr/>
              <p:nvPr/>
            </p:nvSpPr>
            <p:spPr>
              <a:xfrm rot="5400000">
                <a:off x="3055352" y="563936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1"/>
                    </a:moveTo>
                    <a:cubicBezTo>
                      <a:pt x="289" y="1"/>
                      <a:pt x="212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6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0" name="Google Shape;9110;p30"/>
              <p:cNvSpPr/>
              <p:nvPr/>
            </p:nvSpPr>
            <p:spPr>
              <a:xfrm rot="5400000">
                <a:off x="3054545" y="5757036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28" y="214"/>
                      <a:pt x="14" y="312"/>
                    </a:cubicBezTo>
                    <a:cubicBezTo>
                      <a:pt x="0" y="410"/>
                      <a:pt x="28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1" name="Google Shape;9111;p30"/>
              <p:cNvSpPr/>
              <p:nvPr/>
            </p:nvSpPr>
            <p:spPr>
              <a:xfrm rot="5400000">
                <a:off x="3151108" y="5626376"/>
                <a:ext cx="45156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7" extrusionOk="0">
                    <a:moveTo>
                      <a:pt x="400" y="0"/>
                    </a:moveTo>
                    <a:cubicBezTo>
                      <a:pt x="325" y="0"/>
                      <a:pt x="243" y="38"/>
                      <a:pt x="182" y="87"/>
                    </a:cubicBezTo>
                    <a:cubicBezTo>
                      <a:pt x="28" y="199"/>
                      <a:pt x="0" y="423"/>
                      <a:pt x="126" y="577"/>
                    </a:cubicBezTo>
                    <a:cubicBezTo>
                      <a:pt x="182" y="647"/>
                      <a:pt x="280" y="703"/>
                      <a:pt x="364" y="703"/>
                    </a:cubicBezTo>
                    <a:cubicBezTo>
                      <a:pt x="381" y="705"/>
                      <a:pt x="398" y="706"/>
                      <a:pt x="414" y="706"/>
                    </a:cubicBezTo>
                    <a:cubicBezTo>
                      <a:pt x="495" y="706"/>
                      <a:pt x="572" y="679"/>
                      <a:pt x="630" y="633"/>
                    </a:cubicBezTo>
                    <a:cubicBezTo>
                      <a:pt x="700" y="577"/>
                      <a:pt x="742" y="479"/>
                      <a:pt x="756" y="395"/>
                    </a:cubicBezTo>
                    <a:cubicBezTo>
                      <a:pt x="784" y="199"/>
                      <a:pt x="630" y="17"/>
                      <a:pt x="434" y="3"/>
                    </a:cubicBezTo>
                    <a:cubicBezTo>
                      <a:pt x="423" y="1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2" name="Google Shape;9112;p30"/>
              <p:cNvSpPr/>
              <p:nvPr/>
            </p:nvSpPr>
            <p:spPr>
              <a:xfrm rot="5400000">
                <a:off x="3160899" y="5707070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0"/>
                    </a:moveTo>
                    <a:cubicBezTo>
                      <a:pt x="280" y="0"/>
                      <a:pt x="210" y="28"/>
                      <a:pt x="140" y="74"/>
                    </a:cubicBezTo>
                    <a:cubicBezTo>
                      <a:pt x="70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672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504" y="4"/>
                      <a:pt x="406" y="4"/>
                    </a:cubicBezTo>
                    <a:cubicBezTo>
                      <a:pt x="390" y="2"/>
                      <a:pt x="373" y="0"/>
                      <a:pt x="35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3" name="Google Shape;9113;p30"/>
              <p:cNvSpPr/>
              <p:nvPr/>
            </p:nvSpPr>
            <p:spPr>
              <a:xfrm rot="5400000">
                <a:off x="3103676" y="56965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48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57" y="130"/>
                      <a:pt x="15" y="214"/>
                      <a:pt x="1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41" y="648"/>
                      <a:pt x="225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00" y="480"/>
                      <a:pt x="714" y="382"/>
                    </a:cubicBezTo>
                    <a:cubicBezTo>
                      <a:pt x="728" y="284"/>
                      <a:pt x="700" y="200"/>
                      <a:pt x="630" y="130"/>
                    </a:cubicBezTo>
                    <a:cubicBezTo>
                      <a:pt x="574" y="46"/>
                      <a:pt x="490" y="5"/>
                      <a:pt x="392" y="5"/>
                    </a:cubicBezTo>
                    <a:cubicBezTo>
                      <a:pt x="378" y="2"/>
                      <a:pt x="363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4" name="Google Shape;9114;p30"/>
              <p:cNvSpPr/>
              <p:nvPr/>
            </p:nvSpPr>
            <p:spPr>
              <a:xfrm rot="5400000">
                <a:off x="3039512" y="5703528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20" y="1"/>
                    </a:moveTo>
                    <a:cubicBezTo>
                      <a:pt x="322" y="1"/>
                      <a:pt x="238" y="29"/>
                      <a:pt x="168" y="85"/>
                    </a:cubicBezTo>
                    <a:lnTo>
                      <a:pt x="182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2" y="645"/>
                      <a:pt x="266" y="701"/>
                      <a:pt x="350" y="715"/>
                    </a:cubicBezTo>
                    <a:cubicBezTo>
                      <a:pt x="448" y="715"/>
                      <a:pt x="532" y="687"/>
                      <a:pt x="616" y="631"/>
                    </a:cubicBezTo>
                    <a:cubicBezTo>
                      <a:pt x="686" y="575"/>
                      <a:pt x="728" y="491"/>
                      <a:pt x="742" y="393"/>
                    </a:cubicBezTo>
                    <a:cubicBezTo>
                      <a:pt x="756" y="197"/>
                      <a:pt x="616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5" name="Google Shape;9115;p30"/>
              <p:cNvSpPr/>
              <p:nvPr/>
            </p:nvSpPr>
            <p:spPr>
              <a:xfrm rot="5400000">
                <a:off x="3114447" y="5601177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6" y="1"/>
                    </a:moveTo>
                    <a:cubicBezTo>
                      <a:pt x="308" y="1"/>
                      <a:pt x="224" y="29"/>
                      <a:pt x="140" y="85"/>
                    </a:cubicBezTo>
                    <a:cubicBezTo>
                      <a:pt x="70" y="141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28" y="294"/>
                      <a:pt x="700" y="211"/>
                      <a:pt x="644" y="141"/>
                    </a:cubicBezTo>
                    <a:cubicBezTo>
                      <a:pt x="588" y="57"/>
                      <a:pt x="504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16" name="Google Shape;9116;p30"/>
            <p:cNvGrpSpPr/>
            <p:nvPr/>
          </p:nvGrpSpPr>
          <p:grpSpPr>
            <a:xfrm rot="-6797881" flipH="1">
              <a:off x="7107128" y="-40284"/>
              <a:ext cx="2297538" cy="1607305"/>
              <a:chOff x="6485916" y="4789168"/>
              <a:chExt cx="2710942" cy="1896513"/>
            </a:xfrm>
          </p:grpSpPr>
          <p:sp>
            <p:nvSpPr>
              <p:cNvPr id="9117" name="Google Shape;9117;p30"/>
              <p:cNvSpPr/>
              <p:nvPr/>
            </p:nvSpPr>
            <p:spPr>
              <a:xfrm rot="5400000">
                <a:off x="6893131" y="4381954"/>
                <a:ext cx="1896513" cy="2710942"/>
              </a:xfrm>
              <a:custGeom>
                <a:avLst/>
                <a:gdLst/>
                <a:ahLst/>
                <a:cxnLst/>
                <a:rect l="l" t="t" r="r" b="b"/>
                <a:pathLst>
                  <a:path w="32927" h="47067" extrusionOk="0">
                    <a:moveTo>
                      <a:pt x="28952" y="21284"/>
                    </a:moveTo>
                    <a:cubicBezTo>
                      <a:pt x="28952" y="21368"/>
                      <a:pt x="28938" y="21438"/>
                      <a:pt x="28938" y="21522"/>
                    </a:cubicBezTo>
                    <a:cubicBezTo>
                      <a:pt x="28938" y="21438"/>
                      <a:pt x="28938" y="21368"/>
                      <a:pt x="28952" y="21284"/>
                    </a:cubicBezTo>
                    <a:close/>
                    <a:moveTo>
                      <a:pt x="30883" y="1"/>
                    </a:moveTo>
                    <a:cubicBezTo>
                      <a:pt x="29918" y="43"/>
                      <a:pt x="28728" y="2673"/>
                      <a:pt x="27861" y="3457"/>
                    </a:cubicBezTo>
                    <a:cubicBezTo>
                      <a:pt x="25594" y="6158"/>
                      <a:pt x="23019" y="8607"/>
                      <a:pt x="20584" y="11167"/>
                    </a:cubicBezTo>
                    <a:cubicBezTo>
                      <a:pt x="19535" y="12343"/>
                      <a:pt x="18429" y="13490"/>
                      <a:pt x="17170" y="14442"/>
                    </a:cubicBezTo>
                    <a:cubicBezTo>
                      <a:pt x="16719" y="14685"/>
                      <a:pt x="16555" y="15343"/>
                      <a:pt x="17046" y="15343"/>
                    </a:cubicBezTo>
                    <a:cubicBezTo>
                      <a:pt x="17119" y="15343"/>
                      <a:pt x="17207" y="15328"/>
                      <a:pt x="17310" y="15295"/>
                    </a:cubicBezTo>
                    <a:cubicBezTo>
                      <a:pt x="18275" y="14918"/>
                      <a:pt x="19283" y="14680"/>
                      <a:pt x="20304" y="14596"/>
                    </a:cubicBezTo>
                    <a:cubicBezTo>
                      <a:pt x="20692" y="14545"/>
                      <a:pt x="21079" y="14523"/>
                      <a:pt x="21465" y="14523"/>
                    </a:cubicBezTo>
                    <a:cubicBezTo>
                      <a:pt x="22251" y="14523"/>
                      <a:pt x="23033" y="14614"/>
                      <a:pt x="23803" y="14736"/>
                    </a:cubicBezTo>
                    <a:cubicBezTo>
                      <a:pt x="23649" y="14974"/>
                      <a:pt x="23299" y="14918"/>
                      <a:pt x="23061" y="14987"/>
                    </a:cubicBezTo>
                    <a:cubicBezTo>
                      <a:pt x="22208" y="15183"/>
                      <a:pt x="21354" y="15337"/>
                      <a:pt x="20514" y="15617"/>
                    </a:cubicBezTo>
                    <a:cubicBezTo>
                      <a:pt x="14735" y="17394"/>
                      <a:pt x="9390" y="20641"/>
                      <a:pt x="5612" y="25413"/>
                    </a:cubicBezTo>
                    <a:lnTo>
                      <a:pt x="5639" y="25385"/>
                    </a:lnTo>
                    <a:lnTo>
                      <a:pt x="5639" y="25385"/>
                    </a:lnTo>
                    <a:cubicBezTo>
                      <a:pt x="4767" y="26404"/>
                      <a:pt x="3583" y="27654"/>
                      <a:pt x="4739" y="27654"/>
                    </a:cubicBezTo>
                    <a:cubicBezTo>
                      <a:pt x="5010" y="27654"/>
                      <a:pt x="5411" y="27585"/>
                      <a:pt x="5975" y="27428"/>
                    </a:cubicBezTo>
                    <a:cubicBezTo>
                      <a:pt x="7286" y="27259"/>
                      <a:pt x="8653" y="26953"/>
                      <a:pt x="9988" y="26953"/>
                    </a:cubicBezTo>
                    <a:cubicBezTo>
                      <a:pt x="10649" y="26953"/>
                      <a:pt x="11302" y="27028"/>
                      <a:pt x="11936" y="27232"/>
                    </a:cubicBezTo>
                    <a:cubicBezTo>
                      <a:pt x="8998" y="28491"/>
                      <a:pt x="5598" y="28785"/>
                      <a:pt x="3093" y="30968"/>
                    </a:cubicBezTo>
                    <a:cubicBezTo>
                      <a:pt x="1036" y="32647"/>
                      <a:pt x="448" y="34424"/>
                      <a:pt x="252" y="36985"/>
                    </a:cubicBezTo>
                    <a:cubicBezTo>
                      <a:pt x="0" y="38944"/>
                      <a:pt x="140" y="41043"/>
                      <a:pt x="1106" y="42792"/>
                    </a:cubicBezTo>
                    <a:cubicBezTo>
                      <a:pt x="1497" y="43618"/>
                      <a:pt x="2197" y="44220"/>
                      <a:pt x="2771" y="44891"/>
                    </a:cubicBezTo>
                    <a:cubicBezTo>
                      <a:pt x="3303" y="45689"/>
                      <a:pt x="4184" y="46179"/>
                      <a:pt x="5038" y="46542"/>
                    </a:cubicBezTo>
                    <a:cubicBezTo>
                      <a:pt x="5643" y="46908"/>
                      <a:pt x="6220" y="47067"/>
                      <a:pt x="6763" y="47067"/>
                    </a:cubicBezTo>
                    <a:cubicBezTo>
                      <a:pt x="8627" y="47067"/>
                      <a:pt x="10090" y="45198"/>
                      <a:pt x="10957" y="43464"/>
                    </a:cubicBezTo>
                    <a:cubicBezTo>
                      <a:pt x="12020" y="41743"/>
                      <a:pt x="12888" y="39952"/>
                      <a:pt x="13882" y="38216"/>
                    </a:cubicBezTo>
                    <a:lnTo>
                      <a:pt x="13882" y="38216"/>
                    </a:lnTo>
                    <a:cubicBezTo>
                      <a:pt x="13993" y="39770"/>
                      <a:pt x="13518" y="41337"/>
                      <a:pt x="13070" y="42848"/>
                    </a:cubicBezTo>
                    <a:cubicBezTo>
                      <a:pt x="12818" y="43716"/>
                      <a:pt x="12566" y="44471"/>
                      <a:pt x="12258" y="45297"/>
                    </a:cubicBezTo>
                    <a:cubicBezTo>
                      <a:pt x="11987" y="45817"/>
                      <a:pt x="11761" y="46814"/>
                      <a:pt x="12313" y="46814"/>
                    </a:cubicBezTo>
                    <a:cubicBezTo>
                      <a:pt x="12444" y="46814"/>
                      <a:pt x="12618" y="46758"/>
                      <a:pt x="12846" y="46626"/>
                    </a:cubicBezTo>
                    <a:cubicBezTo>
                      <a:pt x="18135" y="44443"/>
                      <a:pt x="21298" y="37741"/>
                      <a:pt x="23131" y="32633"/>
                    </a:cubicBezTo>
                    <a:lnTo>
                      <a:pt x="23131" y="32633"/>
                    </a:lnTo>
                    <a:cubicBezTo>
                      <a:pt x="22879" y="34284"/>
                      <a:pt x="22683" y="35949"/>
                      <a:pt x="22208" y="37545"/>
                    </a:cubicBezTo>
                    <a:cubicBezTo>
                      <a:pt x="22068" y="38286"/>
                      <a:pt x="21564" y="39028"/>
                      <a:pt x="21648" y="39770"/>
                    </a:cubicBezTo>
                    <a:cubicBezTo>
                      <a:pt x="21742" y="39874"/>
                      <a:pt x="21842" y="39919"/>
                      <a:pt x="21947" y="39919"/>
                    </a:cubicBezTo>
                    <a:cubicBezTo>
                      <a:pt x="22542" y="39919"/>
                      <a:pt x="23262" y="38454"/>
                      <a:pt x="23607" y="38132"/>
                    </a:cubicBezTo>
                    <a:cubicBezTo>
                      <a:pt x="25566" y="35502"/>
                      <a:pt x="27021" y="32437"/>
                      <a:pt x="28127" y="29345"/>
                    </a:cubicBezTo>
                    <a:cubicBezTo>
                      <a:pt x="29722" y="25287"/>
                      <a:pt x="30058" y="20753"/>
                      <a:pt x="29610" y="16471"/>
                    </a:cubicBezTo>
                    <a:lnTo>
                      <a:pt x="29610" y="16471"/>
                    </a:lnTo>
                    <a:cubicBezTo>
                      <a:pt x="30268" y="18150"/>
                      <a:pt x="30799" y="19941"/>
                      <a:pt x="30841" y="21788"/>
                    </a:cubicBezTo>
                    <a:cubicBezTo>
                      <a:pt x="30959" y="22234"/>
                      <a:pt x="30598" y="23428"/>
                      <a:pt x="31219" y="23428"/>
                    </a:cubicBezTo>
                    <a:cubicBezTo>
                      <a:pt x="31261" y="23428"/>
                      <a:pt x="31308" y="23423"/>
                      <a:pt x="31359" y="23411"/>
                    </a:cubicBezTo>
                    <a:cubicBezTo>
                      <a:pt x="31555" y="23328"/>
                      <a:pt x="31555" y="23104"/>
                      <a:pt x="31597" y="22936"/>
                    </a:cubicBezTo>
                    <a:cubicBezTo>
                      <a:pt x="31905" y="21690"/>
                      <a:pt x="32115" y="20417"/>
                      <a:pt x="32241" y="19144"/>
                    </a:cubicBezTo>
                    <a:cubicBezTo>
                      <a:pt x="32772" y="15337"/>
                      <a:pt x="32926" y="11489"/>
                      <a:pt x="32688" y="7655"/>
                    </a:cubicBezTo>
                    <a:cubicBezTo>
                      <a:pt x="32437" y="6130"/>
                      <a:pt x="32618" y="183"/>
                      <a:pt x="30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8" name="Google Shape;9118;p30"/>
              <p:cNvSpPr/>
              <p:nvPr/>
            </p:nvSpPr>
            <p:spPr>
              <a:xfrm rot="5400000">
                <a:off x="7088794" y="534282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9" name="Google Shape;9119;p30"/>
              <p:cNvSpPr/>
              <p:nvPr/>
            </p:nvSpPr>
            <p:spPr>
              <a:xfrm rot="5400000">
                <a:off x="7510538" y="574608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0" name="Google Shape;9120;p30"/>
              <p:cNvSpPr/>
              <p:nvPr/>
            </p:nvSpPr>
            <p:spPr>
              <a:xfrm rot="5400000">
                <a:off x="7950019" y="570929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1" name="Google Shape;9121;p30"/>
              <p:cNvSpPr/>
              <p:nvPr/>
            </p:nvSpPr>
            <p:spPr>
              <a:xfrm rot="5400000">
                <a:off x="7545209" y="595997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8"/>
                      <a:pt x="569" y="560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2" name="Google Shape;9122;p30"/>
              <p:cNvSpPr/>
              <p:nvPr/>
            </p:nvSpPr>
            <p:spPr>
              <a:xfrm rot="5400000">
                <a:off x="7844128" y="595521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3" name="Google Shape;9123;p30"/>
              <p:cNvSpPr/>
              <p:nvPr/>
            </p:nvSpPr>
            <p:spPr>
              <a:xfrm rot="5400000">
                <a:off x="7276124" y="501724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4" name="Google Shape;9124;p30"/>
              <p:cNvSpPr/>
              <p:nvPr/>
            </p:nvSpPr>
            <p:spPr>
              <a:xfrm rot="5400000">
                <a:off x="8457202" y="59838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5" name="Google Shape;9125;p30"/>
              <p:cNvSpPr/>
              <p:nvPr/>
            </p:nvSpPr>
            <p:spPr>
              <a:xfrm rot="5400000">
                <a:off x="7440219" y="543784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6" name="Google Shape;9126;p30"/>
              <p:cNvSpPr/>
              <p:nvPr/>
            </p:nvSpPr>
            <p:spPr>
              <a:xfrm rot="5400000">
                <a:off x="6983747" y="498438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7" name="Google Shape;9127;p30"/>
              <p:cNvSpPr/>
              <p:nvPr/>
            </p:nvSpPr>
            <p:spPr>
              <a:xfrm rot="5400000">
                <a:off x="6701663" y="505611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8" name="Google Shape;9128;p30"/>
              <p:cNvSpPr/>
              <p:nvPr/>
            </p:nvSpPr>
            <p:spPr>
              <a:xfrm rot="5400000">
                <a:off x="7899893" y="542314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9" name="Google Shape;9129;p30"/>
              <p:cNvSpPr/>
              <p:nvPr/>
            </p:nvSpPr>
            <p:spPr>
              <a:xfrm rot="5400000">
                <a:off x="7689942" y="52095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0" name="Google Shape;9130;p30"/>
              <p:cNvSpPr/>
              <p:nvPr/>
            </p:nvSpPr>
            <p:spPr>
              <a:xfrm rot="5400000">
                <a:off x="8674473" y="645816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1" name="Google Shape;9131;p30"/>
              <p:cNvSpPr/>
              <p:nvPr/>
            </p:nvSpPr>
            <p:spPr>
              <a:xfrm rot="5400000">
                <a:off x="7825392" y="5571824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2" name="Google Shape;9132;p30"/>
              <p:cNvSpPr/>
              <p:nvPr/>
            </p:nvSpPr>
            <p:spPr>
              <a:xfrm rot="5400000">
                <a:off x="8809491" y="6271416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3" name="Google Shape;9133;p30"/>
              <p:cNvSpPr/>
              <p:nvPr/>
            </p:nvSpPr>
            <p:spPr>
              <a:xfrm rot="5400000">
                <a:off x="8492160" y="629531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4" name="Google Shape;9134;p30"/>
              <p:cNvSpPr/>
              <p:nvPr/>
            </p:nvSpPr>
            <p:spPr>
              <a:xfrm rot="5400000">
                <a:off x="7755591" y="591223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5" name="Google Shape;9135;p30"/>
              <p:cNvSpPr/>
              <p:nvPr/>
            </p:nvSpPr>
            <p:spPr>
              <a:xfrm rot="5400000">
                <a:off x="8106987" y="567464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6" name="Google Shape;9136;p30"/>
              <p:cNvSpPr/>
              <p:nvPr/>
            </p:nvSpPr>
            <p:spPr>
              <a:xfrm rot="5400000">
                <a:off x="8071683" y="555561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7" name="Google Shape;9137;p30"/>
              <p:cNvSpPr/>
              <p:nvPr/>
            </p:nvSpPr>
            <p:spPr>
              <a:xfrm rot="5400000">
                <a:off x="7405347" y="5199538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8" name="Google Shape;9138;p30"/>
              <p:cNvSpPr/>
              <p:nvPr/>
            </p:nvSpPr>
            <p:spPr>
              <a:xfrm rot="5400000">
                <a:off x="7018676" y="510471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9" name="Google Shape;9139;p30"/>
              <p:cNvSpPr/>
              <p:nvPr/>
            </p:nvSpPr>
            <p:spPr>
              <a:xfrm rot="5400000">
                <a:off x="6736966" y="493678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22" y="1"/>
                    </a:moveTo>
                    <a:cubicBezTo>
                      <a:pt x="140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0" name="Google Shape;9140;p30"/>
              <p:cNvSpPr/>
              <p:nvPr/>
            </p:nvSpPr>
            <p:spPr>
              <a:xfrm rot="5400000">
                <a:off x="6772011" y="52467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1" name="Google Shape;9141;p30"/>
              <p:cNvSpPr/>
              <p:nvPr/>
            </p:nvSpPr>
            <p:spPr>
              <a:xfrm rot="5400000">
                <a:off x="7829890" y="53760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2" name="Google Shape;9142;p30"/>
              <p:cNvSpPr/>
              <p:nvPr/>
            </p:nvSpPr>
            <p:spPr>
              <a:xfrm rot="5400000">
                <a:off x="6853882" y="4898222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3" name="Google Shape;9143;p30"/>
              <p:cNvSpPr/>
              <p:nvPr/>
            </p:nvSpPr>
            <p:spPr>
              <a:xfrm rot="5400000">
                <a:off x="8427750" y="607442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7"/>
                      <a:pt x="337" y="657"/>
                    </a:cubicBezTo>
                    <a:cubicBezTo>
                      <a:pt x="418" y="657"/>
                      <a:pt x="503" y="628"/>
                      <a:pt x="575" y="560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4" name="Google Shape;9144;p30"/>
              <p:cNvSpPr/>
              <p:nvPr/>
            </p:nvSpPr>
            <p:spPr>
              <a:xfrm rot="5400000">
                <a:off x="8141657" y="6174926"/>
                <a:ext cx="44984" cy="37957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9" extrusionOk="0">
                    <a:moveTo>
                      <a:pt x="353" y="1"/>
                    </a:moveTo>
                    <a:cubicBezTo>
                      <a:pt x="348" y="1"/>
                      <a:pt x="342" y="1"/>
                      <a:pt x="337" y="1"/>
                    </a:cubicBez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80" y="355"/>
                      <a:pt x="6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5" name="Google Shape;9145;p30"/>
              <p:cNvSpPr/>
              <p:nvPr/>
            </p:nvSpPr>
            <p:spPr>
              <a:xfrm rot="5400000">
                <a:off x="8000961" y="5864721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46" y="1"/>
                    </a:moveTo>
                    <a:cubicBezTo>
                      <a:pt x="164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40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6" name="Google Shape;9146;p30"/>
              <p:cNvSpPr/>
              <p:nvPr/>
            </p:nvSpPr>
            <p:spPr>
              <a:xfrm rot="5400000">
                <a:off x="7685358" y="5395352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7" name="Google Shape;9147;p30"/>
              <p:cNvSpPr/>
              <p:nvPr/>
            </p:nvSpPr>
            <p:spPr>
              <a:xfrm rot="5400000">
                <a:off x="7598767" y="551660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8" name="Google Shape;9148;p30"/>
              <p:cNvSpPr/>
              <p:nvPr/>
            </p:nvSpPr>
            <p:spPr>
              <a:xfrm rot="5400000">
                <a:off x="7475379" y="536623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9" name="Google Shape;9149;p30"/>
              <p:cNvSpPr/>
              <p:nvPr/>
            </p:nvSpPr>
            <p:spPr>
              <a:xfrm rot="5400000">
                <a:off x="7650717" y="572244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0" name="Google Shape;9150;p30"/>
              <p:cNvSpPr/>
              <p:nvPr/>
            </p:nvSpPr>
            <p:spPr>
              <a:xfrm rot="5400000">
                <a:off x="8036379" y="6055313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1" name="Google Shape;9151;p30"/>
              <p:cNvSpPr/>
              <p:nvPr/>
            </p:nvSpPr>
            <p:spPr>
              <a:xfrm rot="5400000">
                <a:off x="8176903" y="600751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2" name="Google Shape;9152;p30"/>
              <p:cNvSpPr/>
              <p:nvPr/>
            </p:nvSpPr>
            <p:spPr>
              <a:xfrm rot="5400000">
                <a:off x="8640054" y="6300547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3" name="Google Shape;9153;p30"/>
              <p:cNvSpPr/>
              <p:nvPr/>
            </p:nvSpPr>
            <p:spPr>
              <a:xfrm rot="5400000">
                <a:off x="8880473" y="658188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4" name="Google Shape;9154;p30"/>
              <p:cNvSpPr/>
              <p:nvPr/>
            </p:nvSpPr>
            <p:spPr>
              <a:xfrm rot="5400000">
                <a:off x="8393253" y="631402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5" name="Google Shape;9155;p30"/>
              <p:cNvSpPr/>
              <p:nvPr/>
            </p:nvSpPr>
            <p:spPr>
              <a:xfrm rot="5400000">
                <a:off x="7720518" y="610305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6" name="Google Shape;9156;p30"/>
              <p:cNvSpPr/>
              <p:nvPr/>
            </p:nvSpPr>
            <p:spPr>
              <a:xfrm rot="5400000">
                <a:off x="7762689" y="57171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7" name="Google Shape;9157;p30"/>
              <p:cNvSpPr/>
              <p:nvPr/>
            </p:nvSpPr>
            <p:spPr>
              <a:xfrm rot="5400000">
                <a:off x="7335200" y="557922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8" name="Google Shape;9158;p30"/>
              <p:cNvSpPr/>
              <p:nvPr/>
            </p:nvSpPr>
            <p:spPr>
              <a:xfrm rot="5400000">
                <a:off x="7299090" y="5270372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9" name="Google Shape;9159;p30"/>
              <p:cNvSpPr/>
              <p:nvPr/>
            </p:nvSpPr>
            <p:spPr>
              <a:xfrm rot="5400000">
                <a:off x="7193697" y="5008169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0" name="Google Shape;9160;p30"/>
              <p:cNvSpPr/>
              <p:nvPr/>
            </p:nvSpPr>
            <p:spPr>
              <a:xfrm rot="5400000">
                <a:off x="7053606" y="491300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1" name="Google Shape;9161;p30"/>
              <p:cNvSpPr/>
              <p:nvPr/>
            </p:nvSpPr>
            <p:spPr>
              <a:xfrm rot="5400000">
                <a:off x="6631574" y="5080328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29"/>
                      <a:pt x="575" y="560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2" name="Google Shape;9162;p30"/>
              <p:cNvSpPr/>
              <p:nvPr/>
            </p:nvSpPr>
            <p:spPr>
              <a:xfrm rot="5400000">
                <a:off x="7247860" y="512864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3" name="Google Shape;9163;p30"/>
              <p:cNvSpPr/>
              <p:nvPr/>
            </p:nvSpPr>
            <p:spPr>
              <a:xfrm rot="5400000">
                <a:off x="7634214" y="5613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5" y="671"/>
                      <a:pt x="338" y="671"/>
                    </a:cubicBezTo>
                    <a:cubicBezTo>
                      <a:pt x="419" y="671"/>
                      <a:pt x="502" y="641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4" name="Google Shape;9164;p30"/>
              <p:cNvSpPr/>
              <p:nvPr/>
            </p:nvSpPr>
            <p:spPr>
              <a:xfrm rot="5400000">
                <a:off x="8056275" y="5757069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5" name="Google Shape;9165;p30"/>
              <p:cNvSpPr/>
              <p:nvPr/>
            </p:nvSpPr>
            <p:spPr>
              <a:xfrm rot="5400000">
                <a:off x="8592833" y="612946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6" name="Google Shape;9166;p30"/>
              <p:cNvSpPr/>
              <p:nvPr/>
            </p:nvSpPr>
            <p:spPr>
              <a:xfrm rot="5400000">
                <a:off x="8118114" y="588548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7" name="Google Shape;9167;p30"/>
              <p:cNvSpPr/>
              <p:nvPr/>
            </p:nvSpPr>
            <p:spPr>
              <a:xfrm rot="5400000">
                <a:off x="8985779" y="643802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8" name="Google Shape;9168;p30"/>
              <p:cNvSpPr/>
              <p:nvPr/>
            </p:nvSpPr>
            <p:spPr>
              <a:xfrm rot="5400000">
                <a:off x="9056473" y="6557865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9" name="Google Shape;9169;p30"/>
              <p:cNvSpPr/>
              <p:nvPr/>
            </p:nvSpPr>
            <p:spPr>
              <a:xfrm rot="5400000">
                <a:off x="8838885" y="6414122"/>
                <a:ext cx="4515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70" name="Google Shape;9170;p30"/>
            <p:cNvGrpSpPr/>
            <p:nvPr/>
          </p:nvGrpSpPr>
          <p:grpSpPr>
            <a:xfrm rot="5024515" flipH="1">
              <a:off x="-617530" y="-596209"/>
              <a:ext cx="1476786" cy="1837829"/>
              <a:chOff x="7664649" y="-868807"/>
              <a:chExt cx="1742209" cy="2168143"/>
            </a:xfrm>
          </p:grpSpPr>
          <p:sp>
            <p:nvSpPr>
              <p:cNvPr id="9171" name="Google Shape;9171;p30"/>
              <p:cNvSpPr/>
              <p:nvPr/>
            </p:nvSpPr>
            <p:spPr>
              <a:xfrm rot="5400000">
                <a:off x="7451683" y="-655841"/>
                <a:ext cx="2168143" cy="1742209"/>
              </a:xfrm>
              <a:custGeom>
                <a:avLst/>
                <a:gdLst/>
                <a:ahLst/>
                <a:cxnLst/>
                <a:rect l="l" t="t" r="r" b="b"/>
                <a:pathLst>
                  <a:path w="37643" h="30248" extrusionOk="0">
                    <a:moveTo>
                      <a:pt x="12958" y="5872"/>
                    </a:moveTo>
                    <a:cubicBezTo>
                      <a:pt x="13028" y="5914"/>
                      <a:pt x="13098" y="5970"/>
                      <a:pt x="13182" y="6012"/>
                    </a:cubicBezTo>
                    <a:cubicBezTo>
                      <a:pt x="13112" y="5984"/>
                      <a:pt x="13042" y="5942"/>
                      <a:pt x="12986" y="5914"/>
                    </a:cubicBezTo>
                    <a:lnTo>
                      <a:pt x="12958" y="5886"/>
                    </a:lnTo>
                    <a:lnTo>
                      <a:pt x="12958" y="5872"/>
                    </a:lnTo>
                    <a:close/>
                    <a:moveTo>
                      <a:pt x="37642" y="29366"/>
                    </a:moveTo>
                    <a:cubicBezTo>
                      <a:pt x="37642" y="29369"/>
                      <a:pt x="37641" y="29371"/>
                      <a:pt x="37641" y="29374"/>
                    </a:cubicBezTo>
                    <a:lnTo>
                      <a:pt x="37641" y="29374"/>
                    </a:lnTo>
                    <a:cubicBezTo>
                      <a:pt x="37641" y="29376"/>
                      <a:pt x="37642" y="29378"/>
                      <a:pt x="37642" y="29380"/>
                    </a:cubicBezTo>
                    <a:lnTo>
                      <a:pt x="37642" y="29366"/>
                    </a:lnTo>
                    <a:close/>
                    <a:moveTo>
                      <a:pt x="3236" y="0"/>
                    </a:moveTo>
                    <a:cubicBezTo>
                      <a:pt x="3110" y="0"/>
                      <a:pt x="2992" y="16"/>
                      <a:pt x="2883" y="50"/>
                    </a:cubicBezTo>
                    <a:cubicBezTo>
                      <a:pt x="2184" y="232"/>
                      <a:pt x="1414" y="2205"/>
                      <a:pt x="1414" y="2835"/>
                    </a:cubicBezTo>
                    <a:cubicBezTo>
                      <a:pt x="1008" y="3381"/>
                      <a:pt x="1078" y="4080"/>
                      <a:pt x="882" y="4696"/>
                    </a:cubicBezTo>
                    <a:lnTo>
                      <a:pt x="882" y="4682"/>
                    </a:lnTo>
                    <a:lnTo>
                      <a:pt x="882" y="4682"/>
                    </a:lnTo>
                    <a:cubicBezTo>
                      <a:pt x="1" y="9342"/>
                      <a:pt x="1008" y="14268"/>
                      <a:pt x="3023" y="18564"/>
                    </a:cubicBezTo>
                    <a:cubicBezTo>
                      <a:pt x="3640" y="17491"/>
                      <a:pt x="5734" y="13064"/>
                      <a:pt x="6440" y="13064"/>
                    </a:cubicBezTo>
                    <a:cubicBezTo>
                      <a:pt x="6711" y="13064"/>
                      <a:pt x="6778" y="13715"/>
                      <a:pt x="6479" y="15457"/>
                    </a:cubicBezTo>
                    <a:lnTo>
                      <a:pt x="6479" y="15443"/>
                    </a:lnTo>
                    <a:cubicBezTo>
                      <a:pt x="6144" y="17444"/>
                      <a:pt x="5360" y="19361"/>
                      <a:pt x="4660" y="21250"/>
                    </a:cubicBezTo>
                    <a:cubicBezTo>
                      <a:pt x="6270" y="23531"/>
                      <a:pt x="8872" y="25602"/>
                      <a:pt x="11405" y="26680"/>
                    </a:cubicBezTo>
                    <a:cubicBezTo>
                      <a:pt x="12581" y="27323"/>
                      <a:pt x="13910" y="27673"/>
                      <a:pt x="15155" y="28191"/>
                    </a:cubicBezTo>
                    <a:cubicBezTo>
                      <a:pt x="15631" y="25868"/>
                      <a:pt x="16219" y="23573"/>
                      <a:pt x="16653" y="21236"/>
                    </a:cubicBezTo>
                    <a:lnTo>
                      <a:pt x="16653" y="21236"/>
                    </a:lnTo>
                    <a:cubicBezTo>
                      <a:pt x="16650" y="21241"/>
                      <a:pt x="16648" y="21245"/>
                      <a:pt x="16647" y="21249"/>
                    </a:cubicBezTo>
                    <a:lnTo>
                      <a:pt x="16647" y="21249"/>
                    </a:lnTo>
                    <a:cubicBezTo>
                      <a:pt x="17007" y="18746"/>
                      <a:pt x="17308" y="17776"/>
                      <a:pt x="17551" y="17776"/>
                    </a:cubicBezTo>
                    <a:cubicBezTo>
                      <a:pt x="18313" y="17776"/>
                      <a:pt x="18506" y="27315"/>
                      <a:pt x="18178" y="29031"/>
                    </a:cubicBezTo>
                    <a:cubicBezTo>
                      <a:pt x="20305" y="29380"/>
                      <a:pt x="22446" y="29716"/>
                      <a:pt x="24587" y="30010"/>
                    </a:cubicBezTo>
                    <a:cubicBezTo>
                      <a:pt x="25007" y="28359"/>
                      <a:pt x="24825" y="26470"/>
                      <a:pt x="25356" y="24916"/>
                    </a:cubicBezTo>
                    <a:cubicBezTo>
                      <a:pt x="26406" y="25098"/>
                      <a:pt x="27497" y="29142"/>
                      <a:pt x="27931" y="30234"/>
                    </a:cubicBezTo>
                    <a:cubicBezTo>
                      <a:pt x="28295" y="30243"/>
                      <a:pt x="28661" y="30248"/>
                      <a:pt x="29028" y="30248"/>
                    </a:cubicBezTo>
                    <a:cubicBezTo>
                      <a:pt x="31451" y="30248"/>
                      <a:pt x="33921" y="30057"/>
                      <a:pt x="36327" y="29814"/>
                    </a:cubicBezTo>
                    <a:lnTo>
                      <a:pt x="36313" y="29814"/>
                    </a:lnTo>
                    <a:cubicBezTo>
                      <a:pt x="36731" y="29731"/>
                      <a:pt x="37510" y="29938"/>
                      <a:pt x="37641" y="29374"/>
                    </a:cubicBezTo>
                    <a:lnTo>
                      <a:pt x="37641" y="29374"/>
                    </a:lnTo>
                    <a:cubicBezTo>
                      <a:pt x="36239" y="23920"/>
                      <a:pt x="31680" y="19723"/>
                      <a:pt x="27847" y="15807"/>
                    </a:cubicBezTo>
                    <a:lnTo>
                      <a:pt x="27833" y="15793"/>
                    </a:lnTo>
                    <a:cubicBezTo>
                      <a:pt x="25454" y="13750"/>
                      <a:pt x="23006" y="11763"/>
                      <a:pt x="20529" y="9846"/>
                    </a:cubicBezTo>
                    <a:cubicBezTo>
                      <a:pt x="18164" y="7971"/>
                      <a:pt x="15477" y="6613"/>
                      <a:pt x="12916" y="5004"/>
                    </a:cubicBezTo>
                    <a:cubicBezTo>
                      <a:pt x="10971" y="3843"/>
                      <a:pt x="9054" y="2611"/>
                      <a:pt x="7053" y="1576"/>
                    </a:cubicBezTo>
                    <a:cubicBezTo>
                      <a:pt x="6073" y="1211"/>
                      <a:pt x="4348" y="0"/>
                      <a:pt x="3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2" name="Google Shape;9172;p30"/>
              <p:cNvSpPr/>
              <p:nvPr/>
            </p:nvSpPr>
            <p:spPr>
              <a:xfrm rot="5400000">
                <a:off x="8500447" y="-499665"/>
                <a:ext cx="58" cy="16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9"/>
                    </a:moveTo>
                    <a:cubicBezTo>
                      <a:pt x="1" y="15"/>
                      <a:pt x="1" y="15"/>
                      <a:pt x="1" y="1"/>
                    </a:cubicBezTo>
                    <a:cubicBezTo>
                      <a:pt x="1" y="15"/>
                      <a:pt x="1" y="15"/>
                      <a:pt x="1" y="29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3" name="Google Shape;9173;p30"/>
              <p:cNvSpPr/>
              <p:nvPr/>
            </p:nvSpPr>
            <p:spPr>
              <a:xfrm rot="5400000">
                <a:off x="7730570" y="359143"/>
                <a:ext cx="41931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3" extrusionOk="0">
                    <a:moveTo>
                      <a:pt x="372" y="0"/>
                    </a:moveTo>
                    <a:cubicBezTo>
                      <a:pt x="356" y="0"/>
                      <a:pt x="339" y="1"/>
                      <a:pt x="322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96"/>
                    </a:cubicBezTo>
                    <a:cubicBezTo>
                      <a:pt x="14" y="480"/>
                      <a:pt x="70" y="564"/>
                      <a:pt x="140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4" name="Google Shape;9174;p30"/>
              <p:cNvSpPr/>
              <p:nvPr/>
            </p:nvSpPr>
            <p:spPr>
              <a:xfrm rot="5400000">
                <a:off x="7855470" y="295469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73" y="0"/>
                    </a:moveTo>
                    <a:cubicBezTo>
                      <a:pt x="356" y="0"/>
                      <a:pt x="340" y="1"/>
                      <a:pt x="323" y="4"/>
                    </a:cubicBezTo>
                    <a:cubicBezTo>
                      <a:pt x="239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57" y="564"/>
                      <a:pt x="141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8" y="713"/>
                      <a:pt x="572" y="666"/>
                      <a:pt x="645" y="578"/>
                    </a:cubicBezTo>
                    <a:cubicBezTo>
                      <a:pt x="701" y="508"/>
                      <a:pt x="729" y="410"/>
                      <a:pt x="715" y="312"/>
                    </a:cubicBezTo>
                    <a:cubicBezTo>
                      <a:pt x="715" y="228"/>
                      <a:pt x="659" y="144"/>
                      <a:pt x="589" y="74"/>
                    </a:cubicBezTo>
                    <a:cubicBezTo>
                      <a:pt x="531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5" name="Google Shape;9175;p30"/>
              <p:cNvSpPr/>
              <p:nvPr/>
            </p:nvSpPr>
            <p:spPr>
              <a:xfrm rot="5400000">
                <a:off x="7845217" y="233666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0"/>
                    </a:moveTo>
                    <a:cubicBezTo>
                      <a:pt x="356" y="0"/>
                      <a:pt x="339" y="1"/>
                      <a:pt x="322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82"/>
                    </a:cubicBezTo>
                    <a:cubicBezTo>
                      <a:pt x="14" y="480"/>
                      <a:pt x="70" y="564"/>
                      <a:pt x="140" y="619"/>
                    </a:cubicBezTo>
                    <a:cubicBezTo>
                      <a:pt x="210" y="676"/>
                      <a:pt x="293" y="705"/>
                      <a:pt x="375" y="705"/>
                    </a:cubicBezTo>
                    <a:cubicBezTo>
                      <a:pt x="476" y="705"/>
                      <a:pt x="575" y="662"/>
                      <a:pt x="644" y="578"/>
                    </a:cubicBezTo>
                    <a:cubicBezTo>
                      <a:pt x="700" y="494"/>
                      <a:pt x="728" y="410"/>
                      <a:pt x="714" y="312"/>
                    </a:cubicBezTo>
                    <a:cubicBezTo>
                      <a:pt x="714" y="214"/>
                      <a:pt x="658" y="130"/>
                      <a:pt x="588" y="74"/>
                    </a:cubicBezTo>
                    <a:cubicBezTo>
                      <a:pt x="530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6" name="Google Shape;9176;p30"/>
              <p:cNvSpPr/>
              <p:nvPr/>
            </p:nvSpPr>
            <p:spPr>
              <a:xfrm rot="5400000">
                <a:off x="8035635" y="254459"/>
                <a:ext cx="41931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0" extrusionOk="0">
                    <a:moveTo>
                      <a:pt x="366" y="0"/>
                    </a:moveTo>
                    <a:cubicBezTo>
                      <a:pt x="261" y="0"/>
                      <a:pt x="157" y="47"/>
                      <a:pt x="84" y="135"/>
                    </a:cubicBezTo>
                    <a:cubicBezTo>
                      <a:pt x="28" y="205"/>
                      <a:pt x="0" y="289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10" y="681"/>
                      <a:pt x="308" y="709"/>
                      <a:pt x="406" y="709"/>
                    </a:cubicBezTo>
                    <a:cubicBezTo>
                      <a:pt x="490" y="695"/>
                      <a:pt x="574" y="653"/>
                      <a:pt x="644" y="583"/>
                    </a:cubicBezTo>
                    <a:cubicBezTo>
                      <a:pt x="700" y="499"/>
                      <a:pt x="728" y="415"/>
                      <a:pt x="714" y="317"/>
                    </a:cubicBezTo>
                    <a:cubicBezTo>
                      <a:pt x="714" y="219"/>
                      <a:pt x="658" y="135"/>
                      <a:pt x="588" y="79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7" name="Google Shape;9177;p30"/>
              <p:cNvSpPr/>
              <p:nvPr/>
            </p:nvSpPr>
            <p:spPr>
              <a:xfrm rot="5400000">
                <a:off x="8168771" y="232370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1"/>
                    </a:moveTo>
                    <a:cubicBezTo>
                      <a:pt x="254" y="1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1"/>
                      <a:pt x="261" y="708"/>
                      <a:pt x="342" y="708"/>
                    </a:cubicBezTo>
                    <a:cubicBezTo>
                      <a:pt x="359" y="708"/>
                      <a:pt x="375" y="707"/>
                      <a:pt x="392" y="704"/>
                    </a:cubicBezTo>
                    <a:cubicBezTo>
                      <a:pt x="490" y="704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6"/>
                      <a:pt x="430" y="1"/>
                      <a:pt x="35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8" name="Google Shape;9178;p30"/>
              <p:cNvSpPr/>
              <p:nvPr/>
            </p:nvSpPr>
            <p:spPr>
              <a:xfrm rot="5400000">
                <a:off x="8007441" y="-396767"/>
                <a:ext cx="41989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0" extrusionOk="0">
                    <a:moveTo>
                      <a:pt x="368" y="1"/>
                    </a:moveTo>
                    <a:cubicBezTo>
                      <a:pt x="264" y="1"/>
                      <a:pt x="163" y="48"/>
                      <a:pt x="99" y="136"/>
                    </a:cubicBezTo>
                    <a:cubicBezTo>
                      <a:pt x="29" y="206"/>
                      <a:pt x="1" y="290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11" y="682"/>
                      <a:pt x="309" y="710"/>
                      <a:pt x="406" y="710"/>
                    </a:cubicBezTo>
                    <a:cubicBezTo>
                      <a:pt x="504" y="696"/>
                      <a:pt x="588" y="654"/>
                      <a:pt x="644" y="584"/>
                    </a:cubicBezTo>
                    <a:cubicBezTo>
                      <a:pt x="700" y="500"/>
                      <a:pt x="728" y="416"/>
                      <a:pt x="728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7"/>
                      <a:pt x="445" y="1"/>
                      <a:pt x="36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9" name="Google Shape;9179;p30"/>
              <p:cNvSpPr/>
              <p:nvPr/>
            </p:nvSpPr>
            <p:spPr>
              <a:xfrm rot="5400000">
                <a:off x="8109763" y="-535894"/>
                <a:ext cx="41182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3" extrusionOk="0">
                    <a:moveTo>
                      <a:pt x="372" y="0"/>
                    </a:moveTo>
                    <a:cubicBezTo>
                      <a:pt x="356" y="0"/>
                      <a:pt x="339" y="2"/>
                      <a:pt x="323" y="4"/>
                    </a:cubicBezTo>
                    <a:cubicBezTo>
                      <a:pt x="225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2" y="687"/>
                      <a:pt x="270" y="713"/>
                      <a:pt x="348" y="713"/>
                    </a:cubicBezTo>
                    <a:cubicBezTo>
                      <a:pt x="454" y="713"/>
                      <a:pt x="558" y="666"/>
                      <a:pt x="631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9" y="144"/>
                      <a:pt x="589" y="74"/>
                    </a:cubicBezTo>
                    <a:cubicBezTo>
                      <a:pt x="519" y="28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0" name="Google Shape;9180;p30"/>
              <p:cNvSpPr/>
              <p:nvPr/>
            </p:nvSpPr>
            <p:spPr>
              <a:xfrm rot="5400000">
                <a:off x="8098502" y="-439159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65" y="0"/>
                    </a:moveTo>
                    <a:cubicBezTo>
                      <a:pt x="350" y="0"/>
                      <a:pt x="336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14"/>
                      <a:pt x="0" y="298"/>
                      <a:pt x="0" y="396"/>
                    </a:cubicBezTo>
                    <a:cubicBezTo>
                      <a:pt x="14" y="494"/>
                      <a:pt x="56" y="578"/>
                      <a:pt x="126" y="634"/>
                    </a:cubicBezTo>
                    <a:cubicBezTo>
                      <a:pt x="191" y="687"/>
                      <a:pt x="270" y="713"/>
                      <a:pt x="348" y="713"/>
                    </a:cubicBezTo>
                    <a:cubicBezTo>
                      <a:pt x="453" y="713"/>
                      <a:pt x="557" y="666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88"/>
                    </a:cubicBezTo>
                    <a:cubicBezTo>
                      <a:pt x="515" y="30"/>
                      <a:pt x="438" y="0"/>
                      <a:pt x="36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1" name="Google Shape;9181;p30"/>
              <p:cNvSpPr/>
              <p:nvPr/>
            </p:nvSpPr>
            <p:spPr>
              <a:xfrm rot="5400000">
                <a:off x="8389600" y="-481723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70" y="1"/>
                    </a:moveTo>
                    <a:cubicBezTo>
                      <a:pt x="354" y="1"/>
                      <a:pt x="339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1" y="683"/>
                      <a:pt x="278" y="707"/>
                      <a:pt x="355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88" y="88"/>
                    </a:cubicBezTo>
                    <a:cubicBezTo>
                      <a:pt x="518" y="30"/>
                      <a:pt x="448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2" name="Google Shape;9182;p30"/>
              <p:cNvSpPr/>
              <p:nvPr/>
            </p:nvSpPr>
            <p:spPr>
              <a:xfrm rot="5400000">
                <a:off x="8177699" y="-430922"/>
                <a:ext cx="41182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6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25" y="5"/>
                      <a:pt x="141" y="47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5" y="480"/>
                      <a:pt x="57" y="564"/>
                      <a:pt x="127" y="620"/>
                    </a:cubicBezTo>
                    <a:cubicBezTo>
                      <a:pt x="196" y="677"/>
                      <a:pt x="280" y="705"/>
                      <a:pt x="362" y="705"/>
                    </a:cubicBezTo>
                    <a:cubicBezTo>
                      <a:pt x="462" y="705"/>
                      <a:pt x="561" y="663"/>
                      <a:pt x="631" y="578"/>
                    </a:cubicBezTo>
                    <a:cubicBezTo>
                      <a:pt x="687" y="494"/>
                      <a:pt x="715" y="410"/>
                      <a:pt x="715" y="312"/>
                    </a:cubicBezTo>
                    <a:cubicBezTo>
                      <a:pt x="701" y="214"/>
                      <a:pt x="659" y="130"/>
                      <a:pt x="589" y="75"/>
                    </a:cubicBezTo>
                    <a:cubicBezTo>
                      <a:pt x="519" y="28"/>
                      <a:pt x="450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3" name="Google Shape;9183;p30"/>
              <p:cNvSpPr/>
              <p:nvPr/>
            </p:nvSpPr>
            <p:spPr>
              <a:xfrm rot="5400000">
                <a:off x="8097783" y="-323705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0" y="394"/>
                    </a:cubicBezTo>
                    <a:cubicBezTo>
                      <a:pt x="14" y="492"/>
                      <a:pt x="56" y="576"/>
                      <a:pt x="140" y="632"/>
                    </a:cubicBezTo>
                    <a:cubicBezTo>
                      <a:pt x="198" y="678"/>
                      <a:pt x="275" y="705"/>
                      <a:pt x="348" y="705"/>
                    </a:cubicBezTo>
                    <a:cubicBezTo>
                      <a:pt x="363" y="705"/>
                      <a:pt x="377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8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4" name="Google Shape;9184;p30"/>
              <p:cNvSpPr/>
              <p:nvPr/>
            </p:nvSpPr>
            <p:spPr>
              <a:xfrm rot="5400000">
                <a:off x="8174646" y="-272760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5"/>
                    </a:cubicBezTo>
                    <a:cubicBezTo>
                      <a:pt x="239" y="19"/>
                      <a:pt x="155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71" y="578"/>
                      <a:pt x="141" y="634"/>
                    </a:cubicBezTo>
                    <a:cubicBezTo>
                      <a:pt x="206" y="688"/>
                      <a:pt x="284" y="714"/>
                      <a:pt x="362" y="714"/>
                    </a:cubicBezTo>
                    <a:cubicBezTo>
                      <a:pt x="467" y="714"/>
                      <a:pt x="572" y="667"/>
                      <a:pt x="644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5" name="Google Shape;9185;p30"/>
              <p:cNvSpPr/>
              <p:nvPr/>
            </p:nvSpPr>
            <p:spPr>
              <a:xfrm rot="5400000">
                <a:off x="8259516" y="-370013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40" y="620"/>
                    </a:cubicBezTo>
                    <a:cubicBezTo>
                      <a:pt x="203" y="677"/>
                      <a:pt x="286" y="705"/>
                      <a:pt x="368" y="705"/>
                    </a:cubicBezTo>
                    <a:cubicBezTo>
                      <a:pt x="469" y="705"/>
                      <a:pt x="569" y="663"/>
                      <a:pt x="630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6" name="Google Shape;9186;p30"/>
              <p:cNvSpPr/>
              <p:nvPr/>
            </p:nvSpPr>
            <p:spPr>
              <a:xfrm rot="5400000">
                <a:off x="8354149" y="-336664"/>
                <a:ext cx="41125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8" extrusionOk="0">
                    <a:moveTo>
                      <a:pt x="371" y="0"/>
                    </a:moveTo>
                    <a:cubicBezTo>
                      <a:pt x="355" y="0"/>
                      <a:pt x="339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1" y="682"/>
                      <a:pt x="277" y="707"/>
                      <a:pt x="355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8" y="28"/>
                      <a:pt x="449" y="0"/>
                      <a:pt x="37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7" name="Google Shape;9187;p30"/>
              <p:cNvSpPr/>
              <p:nvPr/>
            </p:nvSpPr>
            <p:spPr>
              <a:xfrm rot="5400000">
                <a:off x="8563948" y="-464559"/>
                <a:ext cx="41931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3" extrusionOk="0">
                    <a:moveTo>
                      <a:pt x="380" y="0"/>
                    </a:moveTo>
                    <a:cubicBezTo>
                      <a:pt x="365" y="0"/>
                      <a:pt x="350" y="1"/>
                      <a:pt x="336" y="4"/>
                    </a:cubicBezTo>
                    <a:cubicBezTo>
                      <a:pt x="238" y="18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96"/>
                    </a:cubicBezTo>
                    <a:cubicBezTo>
                      <a:pt x="14" y="480"/>
                      <a:pt x="70" y="563"/>
                      <a:pt x="140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8" name="Google Shape;9188;p30"/>
              <p:cNvSpPr/>
              <p:nvPr/>
            </p:nvSpPr>
            <p:spPr>
              <a:xfrm rot="5400000">
                <a:off x="8632259" y="-419633"/>
                <a:ext cx="41182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6" extrusionOk="0">
                    <a:moveTo>
                      <a:pt x="372" y="1"/>
                    </a:moveTo>
                    <a:cubicBezTo>
                      <a:pt x="356" y="1"/>
                      <a:pt x="339" y="2"/>
                      <a:pt x="323" y="4"/>
                    </a:cubicBezTo>
                    <a:cubicBezTo>
                      <a:pt x="225" y="4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04" y="677"/>
                      <a:pt x="284" y="705"/>
                      <a:pt x="364" y="705"/>
                    </a:cubicBezTo>
                    <a:cubicBezTo>
                      <a:pt x="462" y="705"/>
                      <a:pt x="561" y="663"/>
                      <a:pt x="631" y="578"/>
                    </a:cubicBezTo>
                    <a:cubicBezTo>
                      <a:pt x="687" y="508"/>
                      <a:pt x="715" y="410"/>
                      <a:pt x="715" y="312"/>
                    </a:cubicBezTo>
                    <a:cubicBezTo>
                      <a:pt x="701" y="228"/>
                      <a:pt x="659" y="130"/>
                      <a:pt x="589" y="74"/>
                    </a:cubicBezTo>
                    <a:cubicBezTo>
                      <a:pt x="519" y="28"/>
                      <a:pt x="449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9" name="Google Shape;9189;p30"/>
              <p:cNvSpPr/>
              <p:nvPr/>
            </p:nvSpPr>
            <p:spPr>
              <a:xfrm rot="5400000">
                <a:off x="8446679" y="-452061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70" y="0"/>
                    </a:moveTo>
                    <a:cubicBezTo>
                      <a:pt x="354" y="0"/>
                      <a:pt x="338" y="1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77"/>
                      <a:pt x="140" y="633"/>
                    </a:cubicBezTo>
                    <a:cubicBezTo>
                      <a:pt x="200" y="687"/>
                      <a:pt x="277" y="713"/>
                      <a:pt x="355" y="713"/>
                    </a:cubicBezTo>
                    <a:cubicBezTo>
                      <a:pt x="460" y="713"/>
                      <a:pt x="566" y="666"/>
                      <a:pt x="630" y="577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88" y="88"/>
                    </a:cubicBezTo>
                    <a:cubicBezTo>
                      <a:pt x="518" y="29"/>
                      <a:pt x="448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0" name="Google Shape;9190;p30"/>
              <p:cNvSpPr/>
              <p:nvPr/>
            </p:nvSpPr>
            <p:spPr>
              <a:xfrm rot="5400000">
                <a:off x="8174819" y="-552280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73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25" y="19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41" y="634"/>
                    </a:cubicBezTo>
                    <a:cubicBezTo>
                      <a:pt x="199" y="681"/>
                      <a:pt x="276" y="708"/>
                      <a:pt x="349" y="708"/>
                    </a:cubicBezTo>
                    <a:cubicBezTo>
                      <a:pt x="364" y="708"/>
                      <a:pt x="378" y="707"/>
                      <a:pt x="393" y="704"/>
                    </a:cubicBezTo>
                    <a:cubicBezTo>
                      <a:pt x="491" y="690"/>
                      <a:pt x="575" y="648"/>
                      <a:pt x="631" y="578"/>
                    </a:cubicBezTo>
                    <a:cubicBezTo>
                      <a:pt x="687" y="508"/>
                      <a:pt x="729" y="410"/>
                      <a:pt x="715" y="312"/>
                    </a:cubicBezTo>
                    <a:cubicBezTo>
                      <a:pt x="701" y="228"/>
                      <a:pt x="659" y="144"/>
                      <a:pt x="589" y="74"/>
                    </a:cubicBezTo>
                    <a:cubicBezTo>
                      <a:pt x="531" y="28"/>
                      <a:pt x="454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1" name="Google Shape;9191;p30"/>
              <p:cNvSpPr/>
              <p:nvPr/>
            </p:nvSpPr>
            <p:spPr>
              <a:xfrm rot="5400000">
                <a:off x="8286530" y="-535663"/>
                <a:ext cx="41989" cy="4141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9" extrusionOk="0">
                    <a:moveTo>
                      <a:pt x="372" y="1"/>
                    </a:moveTo>
                    <a:cubicBezTo>
                      <a:pt x="355" y="1"/>
                      <a:pt x="339" y="2"/>
                      <a:pt x="323" y="4"/>
                    </a:cubicBezTo>
                    <a:cubicBezTo>
                      <a:pt x="239" y="18"/>
                      <a:pt x="141" y="60"/>
                      <a:pt x="85" y="130"/>
                    </a:cubicBezTo>
                    <a:cubicBezTo>
                      <a:pt x="29" y="214"/>
                      <a:pt x="1" y="298"/>
                      <a:pt x="15" y="396"/>
                    </a:cubicBezTo>
                    <a:cubicBezTo>
                      <a:pt x="15" y="494"/>
                      <a:pt x="57" y="578"/>
                      <a:pt x="141" y="634"/>
                    </a:cubicBezTo>
                    <a:cubicBezTo>
                      <a:pt x="211" y="690"/>
                      <a:pt x="309" y="718"/>
                      <a:pt x="393" y="718"/>
                    </a:cubicBezTo>
                    <a:cubicBezTo>
                      <a:pt x="491" y="704"/>
                      <a:pt x="575" y="662"/>
                      <a:pt x="645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00" y="228"/>
                      <a:pt x="659" y="144"/>
                      <a:pt x="589" y="88"/>
                    </a:cubicBezTo>
                    <a:cubicBezTo>
                      <a:pt x="530" y="30"/>
                      <a:pt x="452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2" name="Google Shape;9192;p30"/>
              <p:cNvSpPr/>
              <p:nvPr/>
            </p:nvSpPr>
            <p:spPr>
              <a:xfrm rot="5400000">
                <a:off x="8040300" y="-194513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9" y="1"/>
                    </a:moveTo>
                    <a:cubicBezTo>
                      <a:pt x="256" y="1"/>
                      <a:pt x="155" y="47"/>
                      <a:pt x="85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29" y="483"/>
                      <a:pt x="71" y="567"/>
                      <a:pt x="141" y="637"/>
                    </a:cubicBezTo>
                    <a:cubicBezTo>
                      <a:pt x="199" y="683"/>
                      <a:pt x="276" y="711"/>
                      <a:pt x="356" y="711"/>
                    </a:cubicBezTo>
                    <a:cubicBezTo>
                      <a:pt x="373" y="711"/>
                      <a:pt x="390" y="709"/>
                      <a:pt x="407" y="707"/>
                    </a:cubicBezTo>
                    <a:cubicBezTo>
                      <a:pt x="491" y="693"/>
                      <a:pt x="589" y="651"/>
                      <a:pt x="645" y="581"/>
                    </a:cubicBezTo>
                    <a:cubicBezTo>
                      <a:pt x="701" y="511"/>
                      <a:pt x="729" y="413"/>
                      <a:pt x="729" y="329"/>
                    </a:cubicBezTo>
                    <a:cubicBezTo>
                      <a:pt x="715" y="231"/>
                      <a:pt x="673" y="147"/>
                      <a:pt x="589" y="91"/>
                    </a:cubicBezTo>
                    <a:cubicBezTo>
                      <a:pt x="521" y="30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3" name="Google Shape;9193;p30"/>
              <p:cNvSpPr/>
              <p:nvPr/>
            </p:nvSpPr>
            <p:spPr>
              <a:xfrm rot="5400000">
                <a:off x="7885824" y="-149242"/>
                <a:ext cx="41989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7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07" y="681"/>
                      <a:pt x="288" y="706"/>
                      <a:pt x="367" y="706"/>
                    </a:cubicBezTo>
                    <a:cubicBezTo>
                      <a:pt x="471" y="706"/>
                      <a:pt x="573" y="663"/>
                      <a:pt x="644" y="584"/>
                    </a:cubicBezTo>
                    <a:cubicBezTo>
                      <a:pt x="700" y="500"/>
                      <a:pt x="728" y="416"/>
                      <a:pt x="714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4" name="Google Shape;9194;p30"/>
              <p:cNvSpPr/>
              <p:nvPr/>
            </p:nvSpPr>
            <p:spPr>
              <a:xfrm rot="5400000">
                <a:off x="7937604" y="-313798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4" y="1"/>
                    </a:moveTo>
                    <a:cubicBezTo>
                      <a:pt x="253" y="1"/>
                      <a:pt x="154" y="43"/>
                      <a:pt x="85" y="127"/>
                    </a:cubicBezTo>
                    <a:cubicBezTo>
                      <a:pt x="29" y="211"/>
                      <a:pt x="1" y="295"/>
                      <a:pt x="1" y="393"/>
                    </a:cubicBezTo>
                    <a:cubicBezTo>
                      <a:pt x="15" y="491"/>
                      <a:pt x="57" y="575"/>
                      <a:pt x="141" y="631"/>
                    </a:cubicBezTo>
                    <a:cubicBezTo>
                      <a:pt x="206" y="685"/>
                      <a:pt x="285" y="711"/>
                      <a:pt x="362" y="711"/>
                    </a:cubicBezTo>
                    <a:cubicBezTo>
                      <a:pt x="468" y="711"/>
                      <a:pt x="572" y="664"/>
                      <a:pt x="645" y="575"/>
                    </a:cubicBezTo>
                    <a:cubicBezTo>
                      <a:pt x="701" y="505"/>
                      <a:pt x="729" y="407"/>
                      <a:pt x="715" y="323"/>
                    </a:cubicBezTo>
                    <a:cubicBezTo>
                      <a:pt x="715" y="225"/>
                      <a:pt x="659" y="141"/>
                      <a:pt x="589" y="86"/>
                    </a:cubicBezTo>
                    <a:cubicBezTo>
                      <a:pt x="519" y="29"/>
                      <a:pt x="436" y="1"/>
                      <a:pt x="35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5" name="Google Shape;9195;p30"/>
              <p:cNvSpPr/>
              <p:nvPr/>
            </p:nvSpPr>
            <p:spPr>
              <a:xfrm rot="5400000">
                <a:off x="8265881" y="-266136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81" y="1"/>
                    </a:moveTo>
                    <a:cubicBezTo>
                      <a:pt x="366" y="1"/>
                      <a:pt x="351" y="2"/>
                      <a:pt x="336" y="4"/>
                    </a:cubicBezTo>
                    <a:cubicBezTo>
                      <a:pt x="238" y="4"/>
                      <a:pt x="154" y="60"/>
                      <a:pt x="99" y="130"/>
                    </a:cubicBezTo>
                    <a:cubicBezTo>
                      <a:pt x="29" y="200"/>
                      <a:pt x="1" y="298"/>
                      <a:pt x="15" y="382"/>
                    </a:cubicBezTo>
                    <a:cubicBezTo>
                      <a:pt x="29" y="480"/>
                      <a:pt x="71" y="564"/>
                      <a:pt x="140" y="634"/>
                    </a:cubicBezTo>
                    <a:cubicBezTo>
                      <a:pt x="207" y="683"/>
                      <a:pt x="287" y="707"/>
                      <a:pt x="367" y="707"/>
                    </a:cubicBezTo>
                    <a:cubicBezTo>
                      <a:pt x="470" y="707"/>
                      <a:pt x="573" y="665"/>
                      <a:pt x="644" y="578"/>
                    </a:cubicBezTo>
                    <a:cubicBezTo>
                      <a:pt x="700" y="508"/>
                      <a:pt x="728" y="410"/>
                      <a:pt x="728" y="312"/>
                    </a:cubicBezTo>
                    <a:cubicBezTo>
                      <a:pt x="714" y="228"/>
                      <a:pt x="672" y="144"/>
                      <a:pt x="588" y="74"/>
                    </a:cubicBezTo>
                    <a:cubicBezTo>
                      <a:pt x="530" y="28"/>
                      <a:pt x="453" y="1"/>
                      <a:pt x="38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6" name="Google Shape;9196;p30"/>
              <p:cNvSpPr/>
              <p:nvPr/>
            </p:nvSpPr>
            <p:spPr>
              <a:xfrm rot="5400000">
                <a:off x="8225966" y="-164188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60" y="0"/>
                    </a:moveTo>
                    <a:cubicBezTo>
                      <a:pt x="259" y="0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6" y="680"/>
                      <a:pt x="266" y="707"/>
                      <a:pt x="343" y="707"/>
                    </a:cubicBezTo>
                    <a:cubicBezTo>
                      <a:pt x="359" y="707"/>
                      <a:pt x="376" y="706"/>
                      <a:pt x="393" y="704"/>
                    </a:cubicBezTo>
                    <a:cubicBezTo>
                      <a:pt x="490" y="690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14" y="25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7" name="Google Shape;9197;p30"/>
              <p:cNvSpPr/>
              <p:nvPr/>
            </p:nvSpPr>
            <p:spPr>
              <a:xfrm rot="5400000">
                <a:off x="8462087" y="-222160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0" y="394"/>
                    </a:cubicBezTo>
                    <a:cubicBezTo>
                      <a:pt x="14" y="492"/>
                      <a:pt x="56" y="576"/>
                      <a:pt x="140" y="632"/>
                    </a:cubicBezTo>
                    <a:cubicBezTo>
                      <a:pt x="198" y="678"/>
                      <a:pt x="266" y="705"/>
                      <a:pt x="343" y="705"/>
                    </a:cubicBezTo>
                    <a:cubicBezTo>
                      <a:pt x="359" y="705"/>
                      <a:pt x="375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8" name="Google Shape;9198;p30"/>
              <p:cNvSpPr/>
              <p:nvPr/>
            </p:nvSpPr>
            <p:spPr>
              <a:xfrm rot="5400000">
                <a:off x="8589348" y="-352475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66" y="1"/>
                    </a:moveTo>
                    <a:cubicBezTo>
                      <a:pt x="261" y="1"/>
                      <a:pt x="157" y="47"/>
                      <a:pt x="84" y="136"/>
                    </a:cubicBezTo>
                    <a:cubicBezTo>
                      <a:pt x="28" y="206"/>
                      <a:pt x="0" y="304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09" y="682"/>
                      <a:pt x="293" y="711"/>
                      <a:pt x="375" y="711"/>
                    </a:cubicBezTo>
                    <a:cubicBezTo>
                      <a:pt x="476" y="711"/>
                      <a:pt x="575" y="668"/>
                      <a:pt x="644" y="584"/>
                    </a:cubicBezTo>
                    <a:cubicBezTo>
                      <a:pt x="700" y="514"/>
                      <a:pt x="728" y="416"/>
                      <a:pt x="714" y="318"/>
                    </a:cubicBezTo>
                    <a:cubicBezTo>
                      <a:pt x="714" y="234"/>
                      <a:pt x="658" y="136"/>
                      <a:pt x="588" y="80"/>
                    </a:cubicBezTo>
                    <a:cubicBezTo>
                      <a:pt x="523" y="26"/>
                      <a:pt x="444" y="1"/>
                      <a:pt x="36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9" name="Google Shape;9199;p30"/>
              <p:cNvSpPr/>
              <p:nvPr/>
            </p:nvSpPr>
            <p:spPr>
              <a:xfrm rot="5400000">
                <a:off x="8852886" y="-411310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10" y="683"/>
                      <a:pt x="293" y="711"/>
                      <a:pt x="376" y="711"/>
                    </a:cubicBezTo>
                    <a:cubicBezTo>
                      <a:pt x="476" y="711"/>
                      <a:pt x="575" y="669"/>
                      <a:pt x="644" y="584"/>
                    </a:cubicBezTo>
                    <a:cubicBezTo>
                      <a:pt x="700" y="514"/>
                      <a:pt x="728" y="416"/>
                      <a:pt x="714" y="318"/>
                    </a:cubicBezTo>
                    <a:cubicBezTo>
                      <a:pt x="714" y="234"/>
                      <a:pt x="658" y="136"/>
                      <a:pt x="588" y="80"/>
                    </a:cubicBezTo>
                    <a:cubicBezTo>
                      <a:pt x="523" y="27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0" name="Google Shape;9200;p30"/>
              <p:cNvSpPr/>
              <p:nvPr/>
            </p:nvSpPr>
            <p:spPr>
              <a:xfrm rot="5400000">
                <a:off x="8443972" y="-70531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14" y="394"/>
                    </a:cubicBezTo>
                    <a:cubicBezTo>
                      <a:pt x="14" y="478"/>
                      <a:pt x="70" y="575"/>
                      <a:pt x="140" y="631"/>
                    </a:cubicBezTo>
                    <a:cubicBezTo>
                      <a:pt x="198" y="678"/>
                      <a:pt x="275" y="705"/>
                      <a:pt x="356" y="705"/>
                    </a:cubicBezTo>
                    <a:cubicBezTo>
                      <a:pt x="372" y="705"/>
                      <a:pt x="389" y="704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1" name="Google Shape;9201;p30"/>
              <p:cNvSpPr/>
              <p:nvPr/>
            </p:nvSpPr>
            <p:spPr>
              <a:xfrm rot="5400000">
                <a:off x="8552342" y="-776191"/>
                <a:ext cx="41182" cy="4129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7" extrusionOk="0">
                    <a:moveTo>
                      <a:pt x="359" y="1"/>
                    </a:moveTo>
                    <a:cubicBezTo>
                      <a:pt x="256" y="1"/>
                      <a:pt x="155" y="48"/>
                      <a:pt x="85" y="134"/>
                    </a:cubicBezTo>
                    <a:cubicBezTo>
                      <a:pt x="29" y="204"/>
                      <a:pt x="1" y="302"/>
                      <a:pt x="1" y="399"/>
                    </a:cubicBezTo>
                    <a:cubicBezTo>
                      <a:pt x="15" y="483"/>
                      <a:pt x="57" y="581"/>
                      <a:pt x="141" y="637"/>
                    </a:cubicBezTo>
                    <a:cubicBezTo>
                      <a:pt x="200" y="691"/>
                      <a:pt x="275" y="717"/>
                      <a:pt x="351" y="717"/>
                    </a:cubicBezTo>
                    <a:cubicBezTo>
                      <a:pt x="454" y="717"/>
                      <a:pt x="558" y="670"/>
                      <a:pt x="631" y="581"/>
                    </a:cubicBezTo>
                    <a:cubicBezTo>
                      <a:pt x="687" y="511"/>
                      <a:pt x="714" y="413"/>
                      <a:pt x="714" y="329"/>
                    </a:cubicBezTo>
                    <a:cubicBezTo>
                      <a:pt x="700" y="232"/>
                      <a:pt x="659" y="148"/>
                      <a:pt x="589" y="92"/>
                    </a:cubicBezTo>
                    <a:cubicBezTo>
                      <a:pt x="521" y="30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2" name="Google Shape;9202;p30"/>
              <p:cNvSpPr/>
              <p:nvPr/>
            </p:nvSpPr>
            <p:spPr>
              <a:xfrm rot="5400000">
                <a:off x="8624454" y="-753670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53" y="0"/>
                    </a:moveTo>
                    <a:cubicBezTo>
                      <a:pt x="253" y="0"/>
                      <a:pt x="154" y="43"/>
                      <a:pt x="85" y="127"/>
                    </a:cubicBezTo>
                    <a:cubicBezTo>
                      <a:pt x="29" y="197"/>
                      <a:pt x="1" y="295"/>
                      <a:pt x="15" y="393"/>
                    </a:cubicBezTo>
                    <a:cubicBezTo>
                      <a:pt x="15" y="477"/>
                      <a:pt x="71" y="561"/>
                      <a:pt x="141" y="631"/>
                    </a:cubicBezTo>
                    <a:cubicBezTo>
                      <a:pt x="199" y="677"/>
                      <a:pt x="276" y="704"/>
                      <a:pt x="356" y="704"/>
                    </a:cubicBezTo>
                    <a:cubicBezTo>
                      <a:pt x="373" y="704"/>
                      <a:pt x="390" y="703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5"/>
                      <a:pt x="728" y="407"/>
                      <a:pt x="728" y="323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19" y="29"/>
                      <a:pt x="4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3" name="Google Shape;9203;p30"/>
              <p:cNvSpPr/>
              <p:nvPr/>
            </p:nvSpPr>
            <p:spPr>
              <a:xfrm rot="5400000">
                <a:off x="8795807" y="-806084"/>
                <a:ext cx="41931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6" extrusionOk="0">
                    <a:moveTo>
                      <a:pt x="366" y="0"/>
                    </a:moveTo>
                    <a:cubicBezTo>
                      <a:pt x="261" y="0"/>
                      <a:pt x="156" y="47"/>
                      <a:pt x="84" y="136"/>
                    </a:cubicBezTo>
                    <a:cubicBezTo>
                      <a:pt x="28" y="206"/>
                      <a:pt x="0" y="290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07" y="680"/>
                      <a:pt x="287" y="706"/>
                      <a:pt x="367" y="706"/>
                    </a:cubicBezTo>
                    <a:cubicBezTo>
                      <a:pt x="470" y="706"/>
                      <a:pt x="573" y="662"/>
                      <a:pt x="644" y="583"/>
                    </a:cubicBezTo>
                    <a:cubicBezTo>
                      <a:pt x="700" y="499"/>
                      <a:pt x="728" y="415"/>
                      <a:pt x="714" y="318"/>
                    </a:cubicBezTo>
                    <a:cubicBezTo>
                      <a:pt x="714" y="220"/>
                      <a:pt x="658" y="136"/>
                      <a:pt x="588" y="80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4" name="Google Shape;9204;p30"/>
              <p:cNvSpPr/>
              <p:nvPr/>
            </p:nvSpPr>
            <p:spPr>
              <a:xfrm rot="5400000">
                <a:off x="8893146" y="-801418"/>
                <a:ext cx="41931" cy="4100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2" extrusionOk="0">
                    <a:moveTo>
                      <a:pt x="367" y="0"/>
                    </a:moveTo>
                    <a:cubicBezTo>
                      <a:pt x="264" y="0"/>
                      <a:pt x="162" y="47"/>
                      <a:pt x="98" y="135"/>
                    </a:cubicBezTo>
                    <a:cubicBezTo>
                      <a:pt x="28" y="205"/>
                      <a:pt x="0" y="303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01" y="674"/>
                      <a:pt x="283" y="712"/>
                      <a:pt x="367" y="712"/>
                    </a:cubicBezTo>
                    <a:cubicBezTo>
                      <a:pt x="380" y="712"/>
                      <a:pt x="393" y="711"/>
                      <a:pt x="406" y="709"/>
                    </a:cubicBezTo>
                    <a:cubicBezTo>
                      <a:pt x="490" y="695"/>
                      <a:pt x="588" y="653"/>
                      <a:pt x="644" y="583"/>
                    </a:cubicBezTo>
                    <a:cubicBezTo>
                      <a:pt x="700" y="499"/>
                      <a:pt x="728" y="415"/>
                      <a:pt x="728" y="317"/>
                    </a:cubicBezTo>
                    <a:cubicBezTo>
                      <a:pt x="714" y="219"/>
                      <a:pt x="672" y="135"/>
                      <a:pt x="588" y="79"/>
                    </a:cubicBezTo>
                    <a:cubicBezTo>
                      <a:pt x="522" y="26"/>
                      <a:pt x="444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5" name="Google Shape;9205;p30"/>
              <p:cNvSpPr/>
              <p:nvPr/>
            </p:nvSpPr>
            <p:spPr>
              <a:xfrm rot="5400000">
                <a:off x="8969175" y="-769567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51" y="0"/>
                    </a:moveTo>
                    <a:cubicBezTo>
                      <a:pt x="249" y="0"/>
                      <a:pt x="147" y="47"/>
                      <a:pt x="85" y="133"/>
                    </a:cubicBezTo>
                    <a:cubicBezTo>
                      <a:pt x="29" y="203"/>
                      <a:pt x="1" y="301"/>
                      <a:pt x="1" y="399"/>
                    </a:cubicBezTo>
                    <a:cubicBezTo>
                      <a:pt x="15" y="483"/>
                      <a:pt x="57" y="567"/>
                      <a:pt x="127" y="637"/>
                    </a:cubicBezTo>
                    <a:cubicBezTo>
                      <a:pt x="185" y="683"/>
                      <a:pt x="262" y="710"/>
                      <a:pt x="342" y="710"/>
                    </a:cubicBezTo>
                    <a:cubicBezTo>
                      <a:pt x="359" y="710"/>
                      <a:pt x="376" y="709"/>
                      <a:pt x="393" y="707"/>
                    </a:cubicBezTo>
                    <a:cubicBezTo>
                      <a:pt x="491" y="707"/>
                      <a:pt x="575" y="651"/>
                      <a:pt x="630" y="581"/>
                    </a:cubicBezTo>
                    <a:cubicBezTo>
                      <a:pt x="686" y="511"/>
                      <a:pt x="714" y="413"/>
                      <a:pt x="714" y="329"/>
                    </a:cubicBezTo>
                    <a:cubicBezTo>
                      <a:pt x="700" y="231"/>
                      <a:pt x="658" y="147"/>
                      <a:pt x="575" y="91"/>
                    </a:cubicBezTo>
                    <a:cubicBezTo>
                      <a:pt x="513" y="29"/>
                      <a:pt x="432" y="0"/>
                      <a:pt x="35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6" name="Google Shape;9206;p30"/>
              <p:cNvSpPr/>
              <p:nvPr/>
            </p:nvSpPr>
            <p:spPr>
              <a:xfrm rot="5400000">
                <a:off x="9058566" y="-811959"/>
                <a:ext cx="41931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4" extrusionOk="0">
                    <a:moveTo>
                      <a:pt x="358" y="0"/>
                    </a:moveTo>
                    <a:cubicBezTo>
                      <a:pt x="256" y="0"/>
                      <a:pt x="155" y="46"/>
                      <a:pt x="84" y="140"/>
                    </a:cubicBezTo>
                    <a:cubicBezTo>
                      <a:pt x="28" y="210"/>
                      <a:pt x="0" y="294"/>
                      <a:pt x="0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2" y="685"/>
                      <a:pt x="282" y="713"/>
                      <a:pt x="364" y="713"/>
                    </a:cubicBezTo>
                    <a:cubicBezTo>
                      <a:pt x="468" y="713"/>
                      <a:pt x="573" y="668"/>
                      <a:pt x="644" y="574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58" y="140"/>
                      <a:pt x="588" y="84"/>
                    </a:cubicBezTo>
                    <a:cubicBezTo>
                      <a:pt x="520" y="28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7" name="Google Shape;9207;p30"/>
              <p:cNvSpPr/>
              <p:nvPr/>
            </p:nvSpPr>
            <p:spPr>
              <a:xfrm rot="5400000">
                <a:off x="9125610" y="-788516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4" y="0"/>
                    </a:moveTo>
                    <a:cubicBezTo>
                      <a:pt x="253" y="0"/>
                      <a:pt x="154" y="43"/>
                      <a:pt x="85" y="127"/>
                    </a:cubicBezTo>
                    <a:cubicBezTo>
                      <a:pt x="29" y="211"/>
                      <a:pt x="1" y="295"/>
                      <a:pt x="15" y="393"/>
                    </a:cubicBezTo>
                    <a:cubicBezTo>
                      <a:pt x="15" y="491"/>
                      <a:pt x="57" y="575"/>
                      <a:pt x="141" y="631"/>
                    </a:cubicBezTo>
                    <a:cubicBezTo>
                      <a:pt x="206" y="685"/>
                      <a:pt x="285" y="710"/>
                      <a:pt x="362" y="710"/>
                    </a:cubicBezTo>
                    <a:cubicBezTo>
                      <a:pt x="468" y="710"/>
                      <a:pt x="572" y="664"/>
                      <a:pt x="645" y="575"/>
                    </a:cubicBezTo>
                    <a:cubicBezTo>
                      <a:pt x="701" y="505"/>
                      <a:pt x="729" y="407"/>
                      <a:pt x="715" y="323"/>
                    </a:cubicBezTo>
                    <a:cubicBezTo>
                      <a:pt x="715" y="225"/>
                      <a:pt x="659" y="141"/>
                      <a:pt x="589" y="85"/>
                    </a:cubicBezTo>
                    <a:cubicBezTo>
                      <a:pt x="519" y="29"/>
                      <a:pt x="436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8" name="Google Shape;9208;p30"/>
              <p:cNvSpPr/>
              <p:nvPr/>
            </p:nvSpPr>
            <p:spPr>
              <a:xfrm rot="5400000">
                <a:off x="9002322" y="-709982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66" y="0"/>
                    </a:moveTo>
                    <a:cubicBezTo>
                      <a:pt x="261" y="0"/>
                      <a:pt x="157" y="47"/>
                      <a:pt x="84" y="135"/>
                    </a:cubicBezTo>
                    <a:cubicBezTo>
                      <a:pt x="28" y="205"/>
                      <a:pt x="0" y="303"/>
                      <a:pt x="0" y="401"/>
                    </a:cubicBezTo>
                    <a:cubicBezTo>
                      <a:pt x="14" y="485"/>
                      <a:pt x="56" y="583"/>
                      <a:pt x="126" y="639"/>
                    </a:cubicBezTo>
                    <a:cubicBezTo>
                      <a:pt x="184" y="685"/>
                      <a:pt x="261" y="713"/>
                      <a:pt x="342" y="713"/>
                    </a:cubicBezTo>
                    <a:cubicBezTo>
                      <a:pt x="358" y="713"/>
                      <a:pt x="375" y="711"/>
                      <a:pt x="392" y="709"/>
                    </a:cubicBezTo>
                    <a:cubicBezTo>
                      <a:pt x="490" y="709"/>
                      <a:pt x="574" y="653"/>
                      <a:pt x="630" y="583"/>
                    </a:cubicBezTo>
                    <a:cubicBezTo>
                      <a:pt x="686" y="513"/>
                      <a:pt x="714" y="415"/>
                      <a:pt x="714" y="317"/>
                    </a:cubicBezTo>
                    <a:cubicBezTo>
                      <a:pt x="700" y="233"/>
                      <a:pt x="658" y="149"/>
                      <a:pt x="588" y="79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9" name="Google Shape;9209;p30"/>
              <p:cNvSpPr/>
              <p:nvPr/>
            </p:nvSpPr>
            <p:spPr>
              <a:xfrm rot="5400000">
                <a:off x="8818068" y="-702091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80" y="0"/>
                    </a:moveTo>
                    <a:cubicBezTo>
                      <a:pt x="365" y="0"/>
                      <a:pt x="350" y="1"/>
                      <a:pt x="336" y="4"/>
                    </a:cubicBezTo>
                    <a:cubicBezTo>
                      <a:pt x="238" y="4"/>
                      <a:pt x="154" y="46"/>
                      <a:pt x="98" y="130"/>
                    </a:cubicBezTo>
                    <a:cubicBezTo>
                      <a:pt x="28" y="200"/>
                      <a:pt x="0" y="284"/>
                      <a:pt x="14" y="382"/>
                    </a:cubicBezTo>
                    <a:cubicBezTo>
                      <a:pt x="14" y="480"/>
                      <a:pt x="70" y="564"/>
                      <a:pt x="140" y="620"/>
                    </a:cubicBezTo>
                    <a:cubicBezTo>
                      <a:pt x="209" y="676"/>
                      <a:pt x="293" y="705"/>
                      <a:pt x="375" y="705"/>
                    </a:cubicBezTo>
                    <a:cubicBezTo>
                      <a:pt x="476" y="705"/>
                      <a:pt x="575" y="662"/>
                      <a:pt x="644" y="578"/>
                    </a:cubicBezTo>
                    <a:cubicBezTo>
                      <a:pt x="700" y="494"/>
                      <a:pt x="728" y="410"/>
                      <a:pt x="728" y="312"/>
                    </a:cubicBezTo>
                    <a:cubicBezTo>
                      <a:pt x="714" y="214"/>
                      <a:pt x="672" y="130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0" name="Google Shape;9210;p30"/>
              <p:cNvSpPr/>
              <p:nvPr/>
            </p:nvSpPr>
            <p:spPr>
              <a:xfrm rot="5400000">
                <a:off x="8659301" y="-6690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39" y="19"/>
                      <a:pt x="141" y="61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" y="480"/>
                      <a:pt x="57" y="564"/>
                      <a:pt x="127" y="620"/>
                    </a:cubicBezTo>
                    <a:cubicBezTo>
                      <a:pt x="195" y="676"/>
                      <a:pt x="276" y="704"/>
                      <a:pt x="357" y="704"/>
                    </a:cubicBezTo>
                    <a:cubicBezTo>
                      <a:pt x="459" y="704"/>
                      <a:pt x="560" y="658"/>
                      <a:pt x="631" y="564"/>
                    </a:cubicBezTo>
                    <a:lnTo>
                      <a:pt x="631" y="578"/>
                    </a:lnTo>
                    <a:cubicBezTo>
                      <a:pt x="701" y="508"/>
                      <a:pt x="729" y="410"/>
                      <a:pt x="715" y="312"/>
                    </a:cubicBezTo>
                    <a:cubicBezTo>
                      <a:pt x="715" y="228"/>
                      <a:pt x="659" y="144"/>
                      <a:pt x="589" y="74"/>
                    </a:cubicBezTo>
                    <a:cubicBezTo>
                      <a:pt x="531" y="28"/>
                      <a:pt x="454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1" name="Google Shape;9211;p30"/>
              <p:cNvSpPr/>
              <p:nvPr/>
            </p:nvSpPr>
            <p:spPr>
              <a:xfrm rot="5400000">
                <a:off x="8571522" y="-66076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46" y="1"/>
                    </a:moveTo>
                    <a:cubicBezTo>
                      <a:pt x="249" y="1"/>
                      <a:pt x="154" y="43"/>
                      <a:pt x="85" y="128"/>
                    </a:cubicBezTo>
                    <a:cubicBezTo>
                      <a:pt x="29" y="198"/>
                      <a:pt x="1" y="296"/>
                      <a:pt x="1" y="394"/>
                    </a:cubicBezTo>
                    <a:cubicBezTo>
                      <a:pt x="15" y="478"/>
                      <a:pt x="57" y="562"/>
                      <a:pt x="127" y="632"/>
                    </a:cubicBezTo>
                    <a:cubicBezTo>
                      <a:pt x="192" y="685"/>
                      <a:pt x="270" y="711"/>
                      <a:pt x="348" y="711"/>
                    </a:cubicBezTo>
                    <a:cubicBezTo>
                      <a:pt x="454" y="711"/>
                      <a:pt x="558" y="664"/>
                      <a:pt x="631" y="576"/>
                    </a:cubicBezTo>
                    <a:cubicBezTo>
                      <a:pt x="687" y="506"/>
                      <a:pt x="715" y="408"/>
                      <a:pt x="715" y="324"/>
                    </a:cubicBezTo>
                    <a:cubicBezTo>
                      <a:pt x="701" y="226"/>
                      <a:pt x="659" y="142"/>
                      <a:pt x="575" y="86"/>
                    </a:cubicBezTo>
                    <a:cubicBezTo>
                      <a:pt x="505" y="29"/>
                      <a:pt x="425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2" name="Google Shape;9212;p30"/>
              <p:cNvSpPr/>
              <p:nvPr/>
            </p:nvSpPr>
            <p:spPr>
              <a:xfrm rot="5400000">
                <a:off x="8599630" y="-619237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8" y="0"/>
                    </a:moveTo>
                    <a:cubicBezTo>
                      <a:pt x="256" y="0"/>
                      <a:pt x="155" y="47"/>
                      <a:pt x="84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15" y="483"/>
                      <a:pt x="70" y="567"/>
                      <a:pt x="140" y="637"/>
                    </a:cubicBezTo>
                    <a:cubicBezTo>
                      <a:pt x="198" y="683"/>
                      <a:pt x="276" y="710"/>
                      <a:pt x="356" y="710"/>
                    </a:cubicBezTo>
                    <a:cubicBezTo>
                      <a:pt x="373" y="710"/>
                      <a:pt x="390" y="709"/>
                      <a:pt x="406" y="707"/>
                    </a:cubicBezTo>
                    <a:cubicBezTo>
                      <a:pt x="490" y="707"/>
                      <a:pt x="588" y="651"/>
                      <a:pt x="644" y="581"/>
                    </a:cubicBezTo>
                    <a:cubicBezTo>
                      <a:pt x="700" y="511"/>
                      <a:pt x="728" y="413"/>
                      <a:pt x="728" y="329"/>
                    </a:cubicBezTo>
                    <a:cubicBezTo>
                      <a:pt x="714" y="231"/>
                      <a:pt x="672" y="147"/>
                      <a:pt x="588" y="91"/>
                    </a:cubicBezTo>
                    <a:cubicBezTo>
                      <a:pt x="520" y="29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3" name="Google Shape;9213;p30"/>
              <p:cNvSpPr/>
              <p:nvPr/>
            </p:nvSpPr>
            <p:spPr>
              <a:xfrm rot="5400000">
                <a:off x="8921772" y="-631736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0"/>
                    </a:moveTo>
                    <a:cubicBezTo>
                      <a:pt x="262" y="0"/>
                      <a:pt x="157" y="47"/>
                      <a:pt x="85" y="136"/>
                    </a:cubicBezTo>
                    <a:cubicBezTo>
                      <a:pt x="29" y="206"/>
                      <a:pt x="1" y="304"/>
                      <a:pt x="1" y="388"/>
                    </a:cubicBezTo>
                    <a:cubicBezTo>
                      <a:pt x="15" y="485"/>
                      <a:pt x="57" y="569"/>
                      <a:pt x="127" y="625"/>
                    </a:cubicBezTo>
                    <a:cubicBezTo>
                      <a:pt x="196" y="682"/>
                      <a:pt x="279" y="710"/>
                      <a:pt x="362" y="710"/>
                    </a:cubicBezTo>
                    <a:cubicBezTo>
                      <a:pt x="462" y="710"/>
                      <a:pt x="561" y="668"/>
                      <a:pt x="630" y="583"/>
                    </a:cubicBezTo>
                    <a:cubicBezTo>
                      <a:pt x="686" y="513"/>
                      <a:pt x="714" y="416"/>
                      <a:pt x="714" y="318"/>
                    </a:cubicBezTo>
                    <a:cubicBezTo>
                      <a:pt x="700" y="234"/>
                      <a:pt x="658" y="136"/>
                      <a:pt x="588" y="80"/>
                    </a:cubicBezTo>
                    <a:cubicBezTo>
                      <a:pt x="523" y="26"/>
                      <a:pt x="445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4" name="Google Shape;9214;p30"/>
              <p:cNvSpPr/>
              <p:nvPr/>
            </p:nvSpPr>
            <p:spPr>
              <a:xfrm rot="5400000">
                <a:off x="8997254" y="-608092"/>
                <a:ext cx="4198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6" extrusionOk="0">
                    <a:moveTo>
                      <a:pt x="358" y="1"/>
                    </a:moveTo>
                    <a:cubicBezTo>
                      <a:pt x="256" y="1"/>
                      <a:pt x="155" y="46"/>
                      <a:pt x="84" y="140"/>
                    </a:cubicBezTo>
                    <a:cubicBezTo>
                      <a:pt x="28" y="210"/>
                      <a:pt x="0" y="294"/>
                      <a:pt x="14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10" y="687"/>
                      <a:pt x="293" y="715"/>
                      <a:pt x="375" y="715"/>
                    </a:cubicBezTo>
                    <a:cubicBezTo>
                      <a:pt x="476" y="715"/>
                      <a:pt x="575" y="673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58" y="140"/>
                      <a:pt x="588" y="84"/>
                    </a:cubicBezTo>
                    <a:cubicBezTo>
                      <a:pt x="520" y="29"/>
                      <a:pt x="439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5" name="Google Shape;9215;p30"/>
              <p:cNvSpPr/>
              <p:nvPr/>
            </p:nvSpPr>
            <p:spPr>
              <a:xfrm rot="5400000">
                <a:off x="9030574" y="-643486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73" y="0"/>
                    </a:moveTo>
                    <a:cubicBezTo>
                      <a:pt x="356" y="0"/>
                      <a:pt x="339" y="1"/>
                      <a:pt x="323" y="4"/>
                    </a:cubicBezTo>
                    <a:cubicBezTo>
                      <a:pt x="239" y="18"/>
                      <a:pt x="155" y="60"/>
                      <a:pt x="85" y="130"/>
                    </a:cubicBezTo>
                    <a:cubicBezTo>
                      <a:pt x="29" y="200"/>
                      <a:pt x="1" y="297"/>
                      <a:pt x="15" y="395"/>
                    </a:cubicBezTo>
                    <a:cubicBezTo>
                      <a:pt x="15" y="479"/>
                      <a:pt x="71" y="563"/>
                      <a:pt x="141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7"/>
                      <a:pt x="728" y="409"/>
                      <a:pt x="714" y="325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6" name="Google Shape;9216;p30"/>
              <p:cNvSpPr/>
              <p:nvPr/>
            </p:nvSpPr>
            <p:spPr>
              <a:xfrm rot="5400000">
                <a:off x="9266436" y="-645271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5" y="128"/>
                    </a:cubicBezTo>
                    <a:cubicBezTo>
                      <a:pt x="29" y="197"/>
                      <a:pt x="1" y="295"/>
                      <a:pt x="1" y="393"/>
                    </a:cubicBezTo>
                    <a:cubicBezTo>
                      <a:pt x="15" y="477"/>
                      <a:pt x="57" y="575"/>
                      <a:pt x="127" y="631"/>
                    </a:cubicBezTo>
                    <a:cubicBezTo>
                      <a:pt x="196" y="678"/>
                      <a:pt x="266" y="705"/>
                      <a:pt x="343" y="705"/>
                    </a:cubicBezTo>
                    <a:cubicBezTo>
                      <a:pt x="359" y="705"/>
                      <a:pt x="376" y="704"/>
                      <a:pt x="393" y="701"/>
                    </a:cubicBezTo>
                    <a:cubicBezTo>
                      <a:pt x="491" y="701"/>
                      <a:pt x="574" y="645"/>
                      <a:pt x="630" y="575"/>
                    </a:cubicBezTo>
                    <a:cubicBezTo>
                      <a:pt x="686" y="505"/>
                      <a:pt x="714" y="407"/>
                      <a:pt x="714" y="323"/>
                    </a:cubicBezTo>
                    <a:cubicBezTo>
                      <a:pt x="700" y="225"/>
                      <a:pt x="658" y="141"/>
                      <a:pt x="588" y="86"/>
                    </a:cubicBezTo>
                    <a:cubicBezTo>
                      <a:pt x="519" y="29"/>
                      <a:pt x="4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7" name="Google Shape;9217;p30"/>
              <p:cNvSpPr/>
              <p:nvPr/>
            </p:nvSpPr>
            <p:spPr>
              <a:xfrm rot="5400000">
                <a:off x="8740830" y="-656820"/>
                <a:ext cx="411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4" extrusionOk="0">
                    <a:moveTo>
                      <a:pt x="371" y="1"/>
                    </a:moveTo>
                    <a:cubicBezTo>
                      <a:pt x="355" y="1"/>
                      <a:pt x="339" y="2"/>
                      <a:pt x="323" y="4"/>
                    </a:cubicBezTo>
                    <a:cubicBezTo>
                      <a:pt x="225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78"/>
                      <a:pt x="127" y="634"/>
                    </a:cubicBezTo>
                    <a:cubicBezTo>
                      <a:pt x="192" y="688"/>
                      <a:pt x="270" y="713"/>
                      <a:pt x="348" y="713"/>
                    </a:cubicBezTo>
                    <a:cubicBezTo>
                      <a:pt x="454" y="713"/>
                      <a:pt x="558" y="666"/>
                      <a:pt x="631" y="578"/>
                    </a:cubicBezTo>
                    <a:cubicBezTo>
                      <a:pt x="687" y="508"/>
                      <a:pt x="714" y="410"/>
                      <a:pt x="714" y="326"/>
                    </a:cubicBezTo>
                    <a:cubicBezTo>
                      <a:pt x="700" y="228"/>
                      <a:pt x="659" y="144"/>
                      <a:pt x="589" y="88"/>
                    </a:cubicBezTo>
                    <a:cubicBezTo>
                      <a:pt x="519" y="30"/>
                      <a:pt x="449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8" name="Google Shape;9218;p30"/>
              <p:cNvSpPr/>
              <p:nvPr/>
            </p:nvSpPr>
            <p:spPr>
              <a:xfrm rot="5400000">
                <a:off x="8669409" y="-568062"/>
                <a:ext cx="41125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1" extrusionOk="0">
                    <a:moveTo>
                      <a:pt x="358" y="1"/>
                    </a:moveTo>
                    <a:cubicBezTo>
                      <a:pt x="255" y="1"/>
                      <a:pt x="154" y="48"/>
                      <a:pt x="84" y="134"/>
                    </a:cubicBezTo>
                    <a:cubicBezTo>
                      <a:pt x="28" y="204"/>
                      <a:pt x="0" y="301"/>
                      <a:pt x="0" y="399"/>
                    </a:cubicBezTo>
                    <a:cubicBezTo>
                      <a:pt x="14" y="483"/>
                      <a:pt x="56" y="581"/>
                      <a:pt x="140" y="637"/>
                    </a:cubicBezTo>
                    <a:cubicBezTo>
                      <a:pt x="198" y="684"/>
                      <a:pt x="275" y="711"/>
                      <a:pt x="348" y="711"/>
                    </a:cubicBezTo>
                    <a:cubicBezTo>
                      <a:pt x="363" y="711"/>
                      <a:pt x="377" y="710"/>
                      <a:pt x="392" y="707"/>
                    </a:cubicBezTo>
                    <a:cubicBezTo>
                      <a:pt x="490" y="707"/>
                      <a:pt x="574" y="651"/>
                      <a:pt x="630" y="581"/>
                    </a:cubicBezTo>
                    <a:cubicBezTo>
                      <a:pt x="686" y="511"/>
                      <a:pt x="714" y="413"/>
                      <a:pt x="714" y="329"/>
                    </a:cubicBezTo>
                    <a:cubicBezTo>
                      <a:pt x="700" y="232"/>
                      <a:pt x="658" y="148"/>
                      <a:pt x="588" y="92"/>
                    </a:cubicBezTo>
                    <a:cubicBezTo>
                      <a:pt x="520" y="30"/>
                      <a:pt x="438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9" name="Google Shape;9219;p30"/>
              <p:cNvSpPr/>
              <p:nvPr/>
            </p:nvSpPr>
            <p:spPr>
              <a:xfrm rot="5400000">
                <a:off x="8803467" y="-515504"/>
                <a:ext cx="41989" cy="4141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9" extrusionOk="0">
                    <a:moveTo>
                      <a:pt x="374" y="0"/>
                    </a:moveTo>
                    <a:cubicBezTo>
                      <a:pt x="269" y="0"/>
                      <a:pt x="163" y="47"/>
                      <a:pt x="99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69"/>
                      <a:pt x="141" y="639"/>
                    </a:cubicBezTo>
                    <a:cubicBezTo>
                      <a:pt x="206" y="693"/>
                      <a:pt x="284" y="719"/>
                      <a:pt x="362" y="719"/>
                    </a:cubicBezTo>
                    <a:cubicBezTo>
                      <a:pt x="467" y="719"/>
                      <a:pt x="572" y="672"/>
                      <a:pt x="644" y="583"/>
                    </a:cubicBezTo>
                    <a:cubicBezTo>
                      <a:pt x="700" y="513"/>
                      <a:pt x="728" y="416"/>
                      <a:pt x="728" y="318"/>
                    </a:cubicBezTo>
                    <a:cubicBezTo>
                      <a:pt x="714" y="234"/>
                      <a:pt x="672" y="150"/>
                      <a:pt x="588" y="80"/>
                    </a:cubicBezTo>
                    <a:cubicBezTo>
                      <a:pt x="529" y="26"/>
                      <a:pt x="452" y="0"/>
                      <a:pt x="37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0" name="Google Shape;9220;p30"/>
              <p:cNvSpPr/>
              <p:nvPr/>
            </p:nvSpPr>
            <p:spPr>
              <a:xfrm rot="5400000">
                <a:off x="8911606" y="-576126"/>
                <a:ext cx="41125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1" extrusionOk="0">
                    <a:moveTo>
                      <a:pt x="322" y="1"/>
                    </a:moveTo>
                    <a:cubicBezTo>
                      <a:pt x="224" y="15"/>
                      <a:pt x="140" y="57"/>
                      <a:pt x="84" y="141"/>
                    </a:cubicBezTo>
                    <a:cubicBezTo>
                      <a:pt x="28" y="211"/>
                      <a:pt x="0" y="308"/>
                      <a:pt x="0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7" y="685"/>
                      <a:pt x="285" y="711"/>
                      <a:pt x="361" y="711"/>
                    </a:cubicBezTo>
                    <a:cubicBezTo>
                      <a:pt x="461" y="711"/>
                      <a:pt x="559" y="667"/>
                      <a:pt x="630" y="588"/>
                    </a:cubicBezTo>
                    <a:cubicBezTo>
                      <a:pt x="686" y="504"/>
                      <a:pt x="714" y="420"/>
                      <a:pt x="714" y="322"/>
                    </a:cubicBezTo>
                    <a:cubicBezTo>
                      <a:pt x="700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1" name="Google Shape;9221;p30"/>
              <p:cNvSpPr/>
              <p:nvPr/>
            </p:nvSpPr>
            <p:spPr>
              <a:xfrm rot="5400000">
                <a:off x="9051367" y="-543727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72" y="0"/>
                    </a:moveTo>
                    <a:cubicBezTo>
                      <a:pt x="356" y="0"/>
                      <a:pt x="340" y="1"/>
                      <a:pt x="323" y="4"/>
                    </a:cubicBezTo>
                    <a:cubicBezTo>
                      <a:pt x="225" y="4"/>
                      <a:pt x="141" y="46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5" y="480"/>
                      <a:pt x="57" y="564"/>
                      <a:pt x="127" y="619"/>
                    </a:cubicBezTo>
                    <a:cubicBezTo>
                      <a:pt x="196" y="676"/>
                      <a:pt x="280" y="704"/>
                      <a:pt x="362" y="704"/>
                    </a:cubicBezTo>
                    <a:cubicBezTo>
                      <a:pt x="462" y="704"/>
                      <a:pt x="561" y="662"/>
                      <a:pt x="631" y="578"/>
                    </a:cubicBezTo>
                    <a:cubicBezTo>
                      <a:pt x="687" y="494"/>
                      <a:pt x="715" y="410"/>
                      <a:pt x="715" y="312"/>
                    </a:cubicBezTo>
                    <a:cubicBezTo>
                      <a:pt x="701" y="214"/>
                      <a:pt x="659" y="130"/>
                      <a:pt x="589" y="74"/>
                    </a:cubicBezTo>
                    <a:cubicBezTo>
                      <a:pt x="519" y="27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2" name="Google Shape;9222;p30"/>
              <p:cNvSpPr/>
              <p:nvPr/>
            </p:nvSpPr>
            <p:spPr>
              <a:xfrm rot="5400000">
                <a:off x="8962062" y="-505684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71" y="1"/>
                    </a:moveTo>
                    <a:cubicBezTo>
                      <a:pt x="355" y="1"/>
                      <a:pt x="339" y="2"/>
                      <a:pt x="322" y="4"/>
                    </a:cubicBezTo>
                    <a:cubicBezTo>
                      <a:pt x="238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57" y="578"/>
                      <a:pt x="141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88"/>
                    </a:cubicBezTo>
                    <a:cubicBezTo>
                      <a:pt x="530" y="30"/>
                      <a:pt x="452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3" name="Google Shape;9223;p30"/>
              <p:cNvSpPr/>
              <p:nvPr/>
            </p:nvSpPr>
            <p:spPr>
              <a:xfrm rot="5400000">
                <a:off x="9058624" y="-367191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72" y="0"/>
                    </a:moveTo>
                    <a:cubicBezTo>
                      <a:pt x="355" y="0"/>
                      <a:pt x="339" y="1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26" y="620"/>
                    </a:cubicBezTo>
                    <a:cubicBezTo>
                      <a:pt x="196" y="676"/>
                      <a:pt x="279" y="705"/>
                      <a:pt x="361" y="705"/>
                    </a:cubicBezTo>
                    <a:cubicBezTo>
                      <a:pt x="462" y="705"/>
                      <a:pt x="561" y="662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19" y="27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4" name="Google Shape;9224;p30"/>
              <p:cNvSpPr/>
              <p:nvPr/>
            </p:nvSpPr>
            <p:spPr>
              <a:xfrm rot="5400000">
                <a:off x="8870367" y="-282263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62" y="1"/>
                    </a:moveTo>
                    <a:cubicBezTo>
                      <a:pt x="259" y="1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71" y="564"/>
                      <a:pt x="141" y="634"/>
                    </a:cubicBezTo>
                    <a:cubicBezTo>
                      <a:pt x="207" y="683"/>
                      <a:pt x="287" y="707"/>
                      <a:pt x="367" y="707"/>
                    </a:cubicBezTo>
                    <a:cubicBezTo>
                      <a:pt x="470" y="707"/>
                      <a:pt x="573" y="665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22" y="26"/>
                      <a:pt x="442" y="1"/>
                      <a:pt x="36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5" name="Google Shape;9225;p30"/>
              <p:cNvSpPr/>
              <p:nvPr/>
            </p:nvSpPr>
            <p:spPr>
              <a:xfrm rot="5400000">
                <a:off x="8631855" y="-153245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4"/>
                    </a:cubicBezTo>
                    <a:cubicBezTo>
                      <a:pt x="239" y="4"/>
                      <a:pt x="141" y="46"/>
                      <a:pt x="85" y="130"/>
                    </a:cubicBezTo>
                    <a:cubicBezTo>
                      <a:pt x="29" y="200"/>
                      <a:pt x="1" y="284"/>
                      <a:pt x="15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10" y="677"/>
                      <a:pt x="293" y="705"/>
                      <a:pt x="376" y="705"/>
                    </a:cubicBezTo>
                    <a:cubicBezTo>
                      <a:pt x="476" y="705"/>
                      <a:pt x="575" y="663"/>
                      <a:pt x="644" y="578"/>
                    </a:cubicBezTo>
                    <a:cubicBezTo>
                      <a:pt x="700" y="494"/>
                      <a:pt x="728" y="410"/>
                      <a:pt x="714" y="312"/>
                    </a:cubicBezTo>
                    <a:cubicBezTo>
                      <a:pt x="714" y="214"/>
                      <a:pt x="658" y="130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6" name="Google Shape;9226;p30"/>
              <p:cNvSpPr/>
              <p:nvPr/>
            </p:nvSpPr>
            <p:spPr>
              <a:xfrm rot="5400000">
                <a:off x="8746532" y="-114712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66" y="1"/>
                    </a:moveTo>
                    <a:cubicBezTo>
                      <a:pt x="261" y="1"/>
                      <a:pt x="157" y="48"/>
                      <a:pt x="84" y="136"/>
                    </a:cubicBezTo>
                    <a:cubicBezTo>
                      <a:pt x="28" y="206"/>
                      <a:pt x="0" y="290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09" y="683"/>
                      <a:pt x="293" y="711"/>
                      <a:pt x="375" y="711"/>
                    </a:cubicBezTo>
                    <a:cubicBezTo>
                      <a:pt x="476" y="711"/>
                      <a:pt x="575" y="669"/>
                      <a:pt x="644" y="584"/>
                    </a:cubicBezTo>
                    <a:cubicBezTo>
                      <a:pt x="700" y="500"/>
                      <a:pt x="728" y="416"/>
                      <a:pt x="714" y="318"/>
                    </a:cubicBezTo>
                    <a:cubicBezTo>
                      <a:pt x="714" y="220"/>
                      <a:pt x="658" y="136"/>
                      <a:pt x="588" y="80"/>
                    </a:cubicBezTo>
                    <a:cubicBezTo>
                      <a:pt x="523" y="27"/>
                      <a:pt x="444" y="1"/>
                      <a:pt x="36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7" name="Google Shape;9227;p30"/>
              <p:cNvSpPr/>
              <p:nvPr/>
            </p:nvSpPr>
            <p:spPr>
              <a:xfrm rot="5400000">
                <a:off x="7900684" y="-53630"/>
                <a:ext cx="41989" cy="412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7" extrusionOk="0">
                    <a:moveTo>
                      <a:pt x="358" y="0"/>
                    </a:moveTo>
                    <a:cubicBezTo>
                      <a:pt x="256" y="0"/>
                      <a:pt x="155" y="47"/>
                      <a:pt x="85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15" y="483"/>
                      <a:pt x="71" y="567"/>
                      <a:pt x="141" y="637"/>
                    </a:cubicBezTo>
                    <a:cubicBezTo>
                      <a:pt x="206" y="691"/>
                      <a:pt x="284" y="716"/>
                      <a:pt x="362" y="716"/>
                    </a:cubicBezTo>
                    <a:cubicBezTo>
                      <a:pt x="467" y="716"/>
                      <a:pt x="572" y="669"/>
                      <a:pt x="644" y="581"/>
                    </a:cubicBezTo>
                    <a:cubicBezTo>
                      <a:pt x="700" y="511"/>
                      <a:pt x="728" y="413"/>
                      <a:pt x="714" y="329"/>
                    </a:cubicBezTo>
                    <a:cubicBezTo>
                      <a:pt x="714" y="231"/>
                      <a:pt x="658" y="147"/>
                      <a:pt x="589" y="91"/>
                    </a:cubicBezTo>
                    <a:cubicBezTo>
                      <a:pt x="521" y="30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8" name="Google Shape;9228;p30"/>
              <p:cNvSpPr/>
              <p:nvPr/>
            </p:nvSpPr>
            <p:spPr>
              <a:xfrm rot="5400000">
                <a:off x="8075636" y="-9438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198"/>
                      <a:pt x="0" y="296"/>
                      <a:pt x="14" y="394"/>
                    </a:cubicBezTo>
                    <a:cubicBezTo>
                      <a:pt x="14" y="477"/>
                      <a:pt x="70" y="575"/>
                      <a:pt x="140" y="631"/>
                    </a:cubicBezTo>
                    <a:cubicBezTo>
                      <a:pt x="198" y="678"/>
                      <a:pt x="275" y="705"/>
                      <a:pt x="356" y="705"/>
                    </a:cubicBezTo>
                    <a:cubicBezTo>
                      <a:pt x="372" y="705"/>
                      <a:pt x="389" y="704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5"/>
                      <a:pt x="728" y="408"/>
                      <a:pt x="714" y="324"/>
                    </a:cubicBezTo>
                    <a:cubicBezTo>
                      <a:pt x="714" y="226"/>
                      <a:pt x="672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9" name="Google Shape;9229;p30"/>
              <p:cNvSpPr/>
              <p:nvPr/>
            </p:nvSpPr>
            <p:spPr>
              <a:xfrm rot="5400000">
                <a:off x="8102650" y="-9424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0"/>
                    </a:moveTo>
                    <a:cubicBezTo>
                      <a:pt x="254" y="0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0"/>
                      <a:pt x="261" y="707"/>
                      <a:pt x="342" y="707"/>
                    </a:cubicBezTo>
                    <a:cubicBezTo>
                      <a:pt x="359" y="707"/>
                      <a:pt x="375" y="706"/>
                      <a:pt x="392" y="704"/>
                    </a:cubicBezTo>
                    <a:cubicBezTo>
                      <a:pt x="490" y="704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5"/>
                      <a:pt x="430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0" name="Google Shape;9230;p30"/>
              <p:cNvSpPr/>
              <p:nvPr/>
            </p:nvSpPr>
            <p:spPr>
              <a:xfrm rot="5400000">
                <a:off x="7834706" y="716535"/>
                <a:ext cx="41125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5" extrusionOk="0">
                    <a:moveTo>
                      <a:pt x="356" y="1"/>
                    </a:moveTo>
                    <a:cubicBezTo>
                      <a:pt x="256" y="1"/>
                      <a:pt x="155" y="47"/>
                      <a:pt x="84" y="141"/>
                    </a:cubicBezTo>
                    <a:cubicBezTo>
                      <a:pt x="28" y="211"/>
                      <a:pt x="0" y="295"/>
                      <a:pt x="0" y="393"/>
                    </a:cubicBezTo>
                    <a:cubicBezTo>
                      <a:pt x="14" y="490"/>
                      <a:pt x="56" y="574"/>
                      <a:pt x="126" y="630"/>
                    </a:cubicBezTo>
                    <a:cubicBezTo>
                      <a:pt x="210" y="686"/>
                      <a:pt x="294" y="714"/>
                      <a:pt x="392" y="714"/>
                    </a:cubicBezTo>
                    <a:cubicBezTo>
                      <a:pt x="490" y="700"/>
                      <a:pt x="574" y="658"/>
                      <a:pt x="630" y="574"/>
                    </a:cubicBezTo>
                    <a:cubicBezTo>
                      <a:pt x="686" y="504"/>
                      <a:pt x="714" y="421"/>
                      <a:pt x="714" y="323"/>
                    </a:cubicBezTo>
                    <a:cubicBezTo>
                      <a:pt x="700" y="225"/>
                      <a:pt x="658" y="141"/>
                      <a:pt x="574" y="85"/>
                    </a:cubicBezTo>
                    <a:cubicBezTo>
                      <a:pt x="512" y="29"/>
                      <a:pt x="435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1" name="Google Shape;9231;p30"/>
              <p:cNvSpPr/>
              <p:nvPr/>
            </p:nvSpPr>
            <p:spPr>
              <a:xfrm rot="5400000">
                <a:off x="7853051" y="81338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1"/>
                    </a:moveTo>
                    <a:cubicBezTo>
                      <a:pt x="261" y="1"/>
                      <a:pt x="157" y="47"/>
                      <a:pt x="84" y="136"/>
                    </a:cubicBezTo>
                    <a:cubicBezTo>
                      <a:pt x="29" y="206"/>
                      <a:pt x="1" y="290"/>
                      <a:pt x="1" y="388"/>
                    </a:cubicBezTo>
                    <a:cubicBezTo>
                      <a:pt x="15" y="486"/>
                      <a:pt x="56" y="570"/>
                      <a:pt x="140" y="626"/>
                    </a:cubicBezTo>
                    <a:cubicBezTo>
                      <a:pt x="203" y="682"/>
                      <a:pt x="283" y="711"/>
                      <a:pt x="364" y="711"/>
                    </a:cubicBezTo>
                    <a:cubicBezTo>
                      <a:pt x="462" y="711"/>
                      <a:pt x="561" y="668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2" name="Google Shape;9232;p30"/>
              <p:cNvSpPr/>
              <p:nvPr/>
            </p:nvSpPr>
            <p:spPr>
              <a:xfrm rot="5400000">
                <a:off x="8063397" y="592096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80" y="0"/>
                    </a:moveTo>
                    <a:cubicBezTo>
                      <a:pt x="365" y="0"/>
                      <a:pt x="351" y="1"/>
                      <a:pt x="336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7"/>
                      <a:pt x="14" y="395"/>
                    </a:cubicBezTo>
                    <a:cubicBezTo>
                      <a:pt x="14" y="479"/>
                      <a:pt x="70" y="563"/>
                      <a:pt x="140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7"/>
                      <a:pt x="728" y="409"/>
                      <a:pt x="714" y="311"/>
                    </a:cubicBezTo>
                    <a:cubicBezTo>
                      <a:pt x="714" y="227"/>
                      <a:pt x="672" y="130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3" name="Google Shape;9233;p30"/>
              <p:cNvSpPr/>
              <p:nvPr/>
            </p:nvSpPr>
            <p:spPr>
              <a:xfrm rot="5400000">
                <a:off x="8116847" y="688226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62" y="1"/>
                    </a:moveTo>
                    <a:cubicBezTo>
                      <a:pt x="258" y="1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03" y="676"/>
                      <a:pt x="286" y="705"/>
                      <a:pt x="369" y="705"/>
                    </a:cubicBezTo>
                    <a:cubicBezTo>
                      <a:pt x="469" y="705"/>
                      <a:pt x="569" y="662"/>
                      <a:pt x="630" y="578"/>
                    </a:cubicBezTo>
                    <a:cubicBezTo>
                      <a:pt x="686" y="508"/>
                      <a:pt x="728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21" y="25"/>
                      <a:pt x="442" y="1"/>
                      <a:pt x="36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4" name="Google Shape;9234;p30"/>
              <p:cNvSpPr/>
              <p:nvPr/>
            </p:nvSpPr>
            <p:spPr>
              <a:xfrm rot="5400000">
                <a:off x="7890144" y="918961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290"/>
                      <a:pt x="1" y="388"/>
                    </a:cubicBezTo>
                    <a:cubicBezTo>
                      <a:pt x="15" y="486"/>
                      <a:pt x="57" y="570"/>
                      <a:pt x="141" y="626"/>
                    </a:cubicBezTo>
                    <a:cubicBezTo>
                      <a:pt x="204" y="683"/>
                      <a:pt x="286" y="711"/>
                      <a:pt x="369" y="711"/>
                    </a:cubicBezTo>
                    <a:cubicBezTo>
                      <a:pt x="469" y="711"/>
                      <a:pt x="569" y="669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7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5" name="Google Shape;9235;p30"/>
              <p:cNvSpPr/>
              <p:nvPr/>
            </p:nvSpPr>
            <p:spPr>
              <a:xfrm rot="5400000">
                <a:off x="7677465" y="842962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0"/>
                    </a:moveTo>
                    <a:cubicBezTo>
                      <a:pt x="252" y="0"/>
                      <a:pt x="154" y="43"/>
                      <a:pt x="84" y="127"/>
                    </a:cubicBezTo>
                    <a:cubicBezTo>
                      <a:pt x="28" y="197"/>
                      <a:pt x="0" y="295"/>
                      <a:pt x="0" y="393"/>
                    </a:cubicBezTo>
                    <a:cubicBezTo>
                      <a:pt x="14" y="477"/>
                      <a:pt x="56" y="561"/>
                      <a:pt x="140" y="631"/>
                    </a:cubicBezTo>
                    <a:cubicBezTo>
                      <a:pt x="207" y="680"/>
                      <a:pt x="287" y="705"/>
                      <a:pt x="366" y="705"/>
                    </a:cubicBezTo>
                    <a:cubicBezTo>
                      <a:pt x="470" y="705"/>
                      <a:pt x="573" y="662"/>
                      <a:pt x="644" y="575"/>
                    </a:cubicBezTo>
                    <a:cubicBezTo>
                      <a:pt x="700" y="505"/>
                      <a:pt x="728" y="407"/>
                      <a:pt x="714" y="323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9" y="29"/>
                      <a:pt x="435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6" name="Google Shape;9236;p30"/>
              <p:cNvSpPr/>
              <p:nvPr/>
            </p:nvSpPr>
            <p:spPr>
              <a:xfrm rot="5400000">
                <a:off x="7754012" y="1046857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5" y="128"/>
                    </a:cubicBezTo>
                    <a:cubicBezTo>
                      <a:pt x="29" y="198"/>
                      <a:pt x="1" y="296"/>
                      <a:pt x="1" y="394"/>
                    </a:cubicBezTo>
                    <a:cubicBezTo>
                      <a:pt x="15" y="478"/>
                      <a:pt x="57" y="576"/>
                      <a:pt x="141" y="632"/>
                    </a:cubicBezTo>
                    <a:cubicBezTo>
                      <a:pt x="198" y="678"/>
                      <a:pt x="276" y="705"/>
                      <a:pt x="348" y="705"/>
                    </a:cubicBezTo>
                    <a:cubicBezTo>
                      <a:pt x="363" y="705"/>
                      <a:pt x="378" y="704"/>
                      <a:pt x="392" y="702"/>
                    </a:cubicBezTo>
                    <a:cubicBezTo>
                      <a:pt x="490" y="702"/>
                      <a:pt x="574" y="646"/>
                      <a:pt x="644" y="576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7" name="Google Shape;9237;p30"/>
              <p:cNvSpPr/>
              <p:nvPr/>
            </p:nvSpPr>
            <p:spPr>
              <a:xfrm rot="5400000">
                <a:off x="8020717" y="874957"/>
                <a:ext cx="41931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4" extrusionOk="0">
                    <a:moveTo>
                      <a:pt x="371" y="1"/>
                    </a:moveTo>
                    <a:cubicBezTo>
                      <a:pt x="355" y="1"/>
                      <a:pt x="338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199" y="688"/>
                      <a:pt x="277" y="713"/>
                      <a:pt x="356" y="713"/>
                    </a:cubicBezTo>
                    <a:cubicBezTo>
                      <a:pt x="462" y="713"/>
                      <a:pt x="571" y="666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88"/>
                    </a:cubicBezTo>
                    <a:cubicBezTo>
                      <a:pt x="529" y="30"/>
                      <a:pt x="452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8" name="Google Shape;9238;p30"/>
              <p:cNvSpPr/>
              <p:nvPr/>
            </p:nvSpPr>
            <p:spPr>
              <a:xfrm rot="5400000">
                <a:off x="8224526" y="-45077"/>
                <a:ext cx="411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4" extrusionOk="0">
                    <a:moveTo>
                      <a:pt x="367" y="1"/>
                    </a:moveTo>
                    <a:cubicBezTo>
                      <a:pt x="262" y="1"/>
                      <a:pt x="157" y="47"/>
                      <a:pt x="85" y="136"/>
                    </a:cubicBezTo>
                    <a:cubicBezTo>
                      <a:pt x="29" y="206"/>
                      <a:pt x="1" y="304"/>
                      <a:pt x="1" y="388"/>
                    </a:cubicBezTo>
                    <a:cubicBezTo>
                      <a:pt x="15" y="486"/>
                      <a:pt x="57" y="570"/>
                      <a:pt x="127" y="626"/>
                    </a:cubicBezTo>
                    <a:cubicBezTo>
                      <a:pt x="197" y="684"/>
                      <a:pt x="267" y="713"/>
                      <a:pt x="345" y="713"/>
                    </a:cubicBezTo>
                    <a:cubicBezTo>
                      <a:pt x="360" y="713"/>
                      <a:pt x="376" y="712"/>
                      <a:pt x="393" y="710"/>
                    </a:cubicBezTo>
                    <a:cubicBezTo>
                      <a:pt x="490" y="696"/>
                      <a:pt x="574" y="654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9" name="Google Shape;9239;p30"/>
              <p:cNvSpPr/>
              <p:nvPr/>
            </p:nvSpPr>
            <p:spPr>
              <a:xfrm rot="5400000">
                <a:off x="8356539" y="-165571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59" y="0"/>
                    </a:moveTo>
                    <a:cubicBezTo>
                      <a:pt x="256" y="0"/>
                      <a:pt x="155" y="46"/>
                      <a:pt x="85" y="140"/>
                    </a:cubicBezTo>
                    <a:cubicBezTo>
                      <a:pt x="29" y="210"/>
                      <a:pt x="1" y="294"/>
                      <a:pt x="15" y="392"/>
                    </a:cubicBezTo>
                    <a:cubicBezTo>
                      <a:pt x="15" y="490"/>
                      <a:pt x="71" y="574"/>
                      <a:pt x="141" y="630"/>
                    </a:cubicBezTo>
                    <a:cubicBezTo>
                      <a:pt x="211" y="686"/>
                      <a:pt x="309" y="714"/>
                      <a:pt x="407" y="714"/>
                    </a:cubicBezTo>
                    <a:cubicBezTo>
                      <a:pt x="490" y="700"/>
                      <a:pt x="588" y="658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72" y="140"/>
                      <a:pt x="588" y="84"/>
                    </a:cubicBezTo>
                    <a:cubicBezTo>
                      <a:pt x="521" y="29"/>
                      <a:pt x="439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0" name="Google Shape;9240;p30"/>
              <p:cNvSpPr/>
              <p:nvPr/>
            </p:nvSpPr>
            <p:spPr>
              <a:xfrm rot="5400000">
                <a:off x="8426261" y="46763"/>
                <a:ext cx="41182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9" y="1"/>
                    </a:moveTo>
                    <a:cubicBezTo>
                      <a:pt x="257" y="1"/>
                      <a:pt x="155" y="47"/>
                      <a:pt x="85" y="141"/>
                    </a:cubicBezTo>
                    <a:cubicBezTo>
                      <a:pt x="29" y="211"/>
                      <a:pt x="1" y="294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11" y="686"/>
                      <a:pt x="309" y="714"/>
                      <a:pt x="393" y="714"/>
                    </a:cubicBezTo>
                    <a:cubicBezTo>
                      <a:pt x="491" y="700"/>
                      <a:pt x="575" y="658"/>
                      <a:pt x="631" y="588"/>
                    </a:cubicBezTo>
                    <a:cubicBezTo>
                      <a:pt x="687" y="504"/>
                      <a:pt x="715" y="420"/>
                      <a:pt x="715" y="322"/>
                    </a:cubicBezTo>
                    <a:cubicBezTo>
                      <a:pt x="701" y="224"/>
                      <a:pt x="659" y="141"/>
                      <a:pt x="589" y="85"/>
                    </a:cubicBezTo>
                    <a:cubicBezTo>
                      <a:pt x="521" y="29"/>
                      <a:pt x="44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1" name="Google Shape;9241;p30"/>
              <p:cNvSpPr/>
              <p:nvPr/>
            </p:nvSpPr>
            <p:spPr>
              <a:xfrm rot="5400000">
                <a:off x="8458890" y="231564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0"/>
                    </a:moveTo>
                    <a:cubicBezTo>
                      <a:pt x="254" y="0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0"/>
                      <a:pt x="261" y="707"/>
                      <a:pt x="342" y="707"/>
                    </a:cubicBezTo>
                    <a:cubicBezTo>
                      <a:pt x="359" y="707"/>
                      <a:pt x="375" y="706"/>
                      <a:pt x="392" y="704"/>
                    </a:cubicBezTo>
                    <a:cubicBezTo>
                      <a:pt x="490" y="690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5"/>
                      <a:pt x="430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2" name="Google Shape;9242;p30"/>
              <p:cNvSpPr/>
              <p:nvPr/>
            </p:nvSpPr>
            <p:spPr>
              <a:xfrm rot="5400000">
                <a:off x="8322816" y="29915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51" y="1"/>
                    </a:moveTo>
                    <a:cubicBezTo>
                      <a:pt x="249" y="1"/>
                      <a:pt x="147" y="48"/>
                      <a:pt x="85" y="134"/>
                    </a:cubicBezTo>
                    <a:cubicBezTo>
                      <a:pt x="29" y="204"/>
                      <a:pt x="1" y="302"/>
                      <a:pt x="1" y="400"/>
                    </a:cubicBezTo>
                    <a:cubicBezTo>
                      <a:pt x="15" y="484"/>
                      <a:pt x="57" y="567"/>
                      <a:pt x="127" y="637"/>
                    </a:cubicBezTo>
                    <a:cubicBezTo>
                      <a:pt x="194" y="686"/>
                      <a:pt x="274" y="711"/>
                      <a:pt x="353" y="711"/>
                    </a:cubicBezTo>
                    <a:cubicBezTo>
                      <a:pt x="457" y="711"/>
                      <a:pt x="559" y="669"/>
                      <a:pt x="631" y="581"/>
                    </a:cubicBezTo>
                    <a:cubicBezTo>
                      <a:pt x="686" y="512"/>
                      <a:pt x="714" y="414"/>
                      <a:pt x="714" y="330"/>
                    </a:cubicBezTo>
                    <a:cubicBezTo>
                      <a:pt x="700" y="232"/>
                      <a:pt x="659" y="148"/>
                      <a:pt x="575" y="92"/>
                    </a:cubicBezTo>
                    <a:cubicBezTo>
                      <a:pt x="513" y="30"/>
                      <a:pt x="432" y="1"/>
                      <a:pt x="35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3" name="Google Shape;9243;p30"/>
              <p:cNvSpPr/>
              <p:nvPr/>
            </p:nvSpPr>
            <p:spPr>
              <a:xfrm rot="5400000">
                <a:off x="8068033" y="377631"/>
                <a:ext cx="4193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5" extrusionOk="0">
                    <a:moveTo>
                      <a:pt x="365" y="1"/>
                    </a:moveTo>
                    <a:cubicBezTo>
                      <a:pt x="263" y="1"/>
                      <a:pt x="161" y="47"/>
                      <a:pt x="98" y="141"/>
                    </a:cubicBezTo>
                    <a:cubicBezTo>
                      <a:pt x="28" y="211"/>
                      <a:pt x="0" y="294"/>
                      <a:pt x="14" y="392"/>
                    </a:cubicBezTo>
                    <a:cubicBezTo>
                      <a:pt x="28" y="490"/>
                      <a:pt x="70" y="574"/>
                      <a:pt x="140" y="630"/>
                    </a:cubicBezTo>
                    <a:cubicBezTo>
                      <a:pt x="210" y="686"/>
                      <a:pt x="308" y="714"/>
                      <a:pt x="406" y="714"/>
                    </a:cubicBezTo>
                    <a:cubicBezTo>
                      <a:pt x="504" y="700"/>
                      <a:pt x="588" y="658"/>
                      <a:pt x="644" y="574"/>
                    </a:cubicBezTo>
                    <a:cubicBezTo>
                      <a:pt x="700" y="504"/>
                      <a:pt x="728" y="420"/>
                      <a:pt x="728" y="322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26" y="29"/>
                      <a:pt x="446" y="1"/>
                      <a:pt x="36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4" name="Google Shape;9244;p30"/>
              <p:cNvSpPr/>
              <p:nvPr/>
            </p:nvSpPr>
            <p:spPr>
              <a:xfrm rot="5400000">
                <a:off x="7752457" y="439549"/>
                <a:ext cx="41989" cy="4147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0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402"/>
                    </a:cubicBezTo>
                    <a:cubicBezTo>
                      <a:pt x="15" y="486"/>
                      <a:pt x="71" y="570"/>
                      <a:pt x="141" y="640"/>
                    </a:cubicBezTo>
                    <a:cubicBezTo>
                      <a:pt x="206" y="693"/>
                      <a:pt x="284" y="719"/>
                      <a:pt x="362" y="719"/>
                    </a:cubicBezTo>
                    <a:cubicBezTo>
                      <a:pt x="467" y="719"/>
                      <a:pt x="572" y="672"/>
                      <a:pt x="644" y="584"/>
                    </a:cubicBezTo>
                    <a:cubicBezTo>
                      <a:pt x="700" y="514"/>
                      <a:pt x="728" y="416"/>
                      <a:pt x="728" y="332"/>
                    </a:cubicBezTo>
                    <a:cubicBezTo>
                      <a:pt x="714" y="234"/>
                      <a:pt x="672" y="150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5" name="Google Shape;9245;p30"/>
              <p:cNvSpPr/>
              <p:nvPr/>
            </p:nvSpPr>
            <p:spPr>
              <a:xfrm rot="5400000">
                <a:off x="7995317" y="495735"/>
                <a:ext cx="411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4" extrusionOk="0">
                    <a:moveTo>
                      <a:pt x="365" y="1"/>
                    </a:moveTo>
                    <a:cubicBezTo>
                      <a:pt x="350" y="1"/>
                      <a:pt x="336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78"/>
                      <a:pt x="126" y="634"/>
                    </a:cubicBezTo>
                    <a:cubicBezTo>
                      <a:pt x="192" y="687"/>
                      <a:pt x="270" y="713"/>
                      <a:pt x="348" y="713"/>
                    </a:cubicBezTo>
                    <a:cubicBezTo>
                      <a:pt x="453" y="713"/>
                      <a:pt x="558" y="666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88"/>
                    </a:cubicBezTo>
                    <a:cubicBezTo>
                      <a:pt x="516" y="30"/>
                      <a:pt x="438" y="1"/>
                      <a:pt x="36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6" name="Google Shape;9246;p30"/>
              <p:cNvSpPr/>
              <p:nvPr/>
            </p:nvSpPr>
            <p:spPr>
              <a:xfrm rot="5400000">
                <a:off x="7878595" y="449167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72" y="0"/>
                    </a:moveTo>
                    <a:cubicBezTo>
                      <a:pt x="356" y="0"/>
                      <a:pt x="339" y="2"/>
                      <a:pt x="322" y="4"/>
                    </a:cubicBezTo>
                    <a:cubicBezTo>
                      <a:pt x="224" y="4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3" y="682"/>
                      <a:pt x="273" y="707"/>
                      <a:pt x="353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9" y="28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7" name="Google Shape;9247;p30"/>
              <p:cNvSpPr/>
              <p:nvPr/>
            </p:nvSpPr>
            <p:spPr>
              <a:xfrm rot="5400000">
                <a:off x="7828773" y="1099098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22" y="1"/>
                    </a:moveTo>
                    <a:cubicBezTo>
                      <a:pt x="238" y="15"/>
                      <a:pt x="140" y="57"/>
                      <a:pt x="84" y="141"/>
                    </a:cubicBezTo>
                    <a:cubicBezTo>
                      <a:pt x="28" y="211"/>
                      <a:pt x="0" y="295"/>
                      <a:pt x="14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7" y="685"/>
                      <a:pt x="287" y="711"/>
                      <a:pt x="367" y="711"/>
                    </a:cubicBezTo>
                    <a:cubicBezTo>
                      <a:pt x="470" y="711"/>
                      <a:pt x="573" y="667"/>
                      <a:pt x="644" y="588"/>
                    </a:cubicBezTo>
                    <a:cubicBezTo>
                      <a:pt x="700" y="504"/>
                      <a:pt x="728" y="420"/>
                      <a:pt x="714" y="323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8" name="Google Shape;9248;p30"/>
              <p:cNvSpPr/>
              <p:nvPr/>
            </p:nvSpPr>
            <p:spPr>
              <a:xfrm rot="5400000">
                <a:off x="7707703" y="1156177"/>
                <a:ext cx="4198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6" extrusionOk="0">
                    <a:moveTo>
                      <a:pt x="322" y="1"/>
                    </a:moveTo>
                    <a:cubicBezTo>
                      <a:pt x="239" y="15"/>
                      <a:pt x="141" y="57"/>
                      <a:pt x="85" y="141"/>
                    </a:cubicBezTo>
                    <a:cubicBezTo>
                      <a:pt x="29" y="211"/>
                      <a:pt x="1" y="295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04" y="687"/>
                      <a:pt x="286" y="715"/>
                      <a:pt x="370" y="715"/>
                    </a:cubicBezTo>
                    <a:cubicBezTo>
                      <a:pt x="472" y="715"/>
                      <a:pt x="575" y="673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9" name="Google Shape;9249;p30"/>
              <p:cNvSpPr/>
              <p:nvPr/>
            </p:nvSpPr>
            <p:spPr>
              <a:xfrm rot="5400000">
                <a:off x="7797584" y="908364"/>
                <a:ext cx="41182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9" y="1"/>
                    </a:moveTo>
                    <a:cubicBezTo>
                      <a:pt x="256" y="1"/>
                      <a:pt x="155" y="46"/>
                      <a:pt x="85" y="140"/>
                    </a:cubicBezTo>
                    <a:cubicBezTo>
                      <a:pt x="29" y="210"/>
                      <a:pt x="1" y="294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11" y="686"/>
                      <a:pt x="295" y="714"/>
                      <a:pt x="393" y="714"/>
                    </a:cubicBezTo>
                    <a:cubicBezTo>
                      <a:pt x="490" y="700"/>
                      <a:pt x="574" y="658"/>
                      <a:pt x="630" y="574"/>
                    </a:cubicBezTo>
                    <a:cubicBezTo>
                      <a:pt x="686" y="504"/>
                      <a:pt x="714" y="420"/>
                      <a:pt x="714" y="322"/>
                    </a:cubicBezTo>
                    <a:cubicBezTo>
                      <a:pt x="700" y="224"/>
                      <a:pt x="658" y="140"/>
                      <a:pt x="588" y="84"/>
                    </a:cubicBezTo>
                    <a:cubicBezTo>
                      <a:pt x="521" y="29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0" name="Google Shape;9250;p30"/>
              <p:cNvSpPr/>
              <p:nvPr/>
            </p:nvSpPr>
            <p:spPr>
              <a:xfrm rot="5400000">
                <a:off x="7915429" y="653322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67" y="0"/>
                    </a:moveTo>
                    <a:cubicBezTo>
                      <a:pt x="262" y="0"/>
                      <a:pt x="157" y="47"/>
                      <a:pt x="85" y="135"/>
                    </a:cubicBezTo>
                    <a:cubicBezTo>
                      <a:pt x="29" y="205"/>
                      <a:pt x="1" y="303"/>
                      <a:pt x="15" y="401"/>
                    </a:cubicBezTo>
                    <a:cubicBezTo>
                      <a:pt x="15" y="485"/>
                      <a:pt x="71" y="569"/>
                      <a:pt x="141" y="639"/>
                    </a:cubicBezTo>
                    <a:cubicBezTo>
                      <a:pt x="199" y="685"/>
                      <a:pt x="276" y="713"/>
                      <a:pt x="356" y="713"/>
                    </a:cubicBezTo>
                    <a:cubicBezTo>
                      <a:pt x="373" y="713"/>
                      <a:pt x="390" y="711"/>
                      <a:pt x="407" y="709"/>
                    </a:cubicBezTo>
                    <a:cubicBezTo>
                      <a:pt x="491" y="695"/>
                      <a:pt x="589" y="653"/>
                      <a:pt x="645" y="583"/>
                    </a:cubicBezTo>
                    <a:cubicBezTo>
                      <a:pt x="701" y="513"/>
                      <a:pt x="729" y="415"/>
                      <a:pt x="729" y="317"/>
                    </a:cubicBezTo>
                    <a:cubicBezTo>
                      <a:pt x="715" y="233"/>
                      <a:pt x="673" y="149"/>
                      <a:pt x="589" y="79"/>
                    </a:cubicBezTo>
                    <a:cubicBezTo>
                      <a:pt x="523" y="26"/>
                      <a:pt x="445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1" name="Google Shape;9251;p30"/>
              <p:cNvSpPr/>
              <p:nvPr/>
            </p:nvSpPr>
            <p:spPr>
              <a:xfrm rot="5400000">
                <a:off x="7728554" y="230297"/>
                <a:ext cx="41989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0" extrusionOk="0">
                    <a:moveTo>
                      <a:pt x="367" y="0"/>
                    </a:moveTo>
                    <a:cubicBezTo>
                      <a:pt x="261" y="0"/>
                      <a:pt x="157" y="47"/>
                      <a:pt x="84" y="136"/>
                    </a:cubicBezTo>
                    <a:cubicBezTo>
                      <a:pt x="28" y="206"/>
                      <a:pt x="0" y="290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10" y="681"/>
                      <a:pt x="308" y="709"/>
                      <a:pt x="406" y="709"/>
                    </a:cubicBezTo>
                    <a:cubicBezTo>
                      <a:pt x="490" y="695"/>
                      <a:pt x="588" y="654"/>
                      <a:pt x="644" y="584"/>
                    </a:cubicBezTo>
                    <a:cubicBezTo>
                      <a:pt x="700" y="500"/>
                      <a:pt x="728" y="416"/>
                      <a:pt x="728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6"/>
                      <a:pt x="444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2" name="Google Shape;9252;p30"/>
              <p:cNvSpPr/>
              <p:nvPr/>
            </p:nvSpPr>
            <p:spPr>
              <a:xfrm rot="5400000">
                <a:off x="8026333" y="192283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80" y="1"/>
                    </a:moveTo>
                    <a:cubicBezTo>
                      <a:pt x="365" y="1"/>
                      <a:pt x="351" y="2"/>
                      <a:pt x="337" y="4"/>
                    </a:cubicBezTo>
                    <a:cubicBezTo>
                      <a:pt x="239" y="18"/>
                      <a:pt x="155" y="60"/>
                      <a:pt x="85" y="130"/>
                    </a:cubicBezTo>
                    <a:cubicBezTo>
                      <a:pt x="29" y="214"/>
                      <a:pt x="1" y="298"/>
                      <a:pt x="15" y="396"/>
                    </a:cubicBezTo>
                    <a:cubicBezTo>
                      <a:pt x="29" y="480"/>
                      <a:pt x="71" y="578"/>
                      <a:pt x="141" y="634"/>
                    </a:cubicBezTo>
                    <a:cubicBezTo>
                      <a:pt x="206" y="688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28" y="326"/>
                    </a:cubicBezTo>
                    <a:cubicBezTo>
                      <a:pt x="714" y="228"/>
                      <a:pt x="672" y="144"/>
                      <a:pt x="588" y="88"/>
                    </a:cubicBezTo>
                    <a:cubicBezTo>
                      <a:pt x="530" y="30"/>
                      <a:pt x="452" y="1"/>
                      <a:pt x="38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3" name="Google Shape;9253;p30"/>
              <p:cNvSpPr/>
              <p:nvPr/>
            </p:nvSpPr>
            <p:spPr>
              <a:xfrm rot="5400000">
                <a:off x="8459668" y="-355153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4" y="43"/>
                      <a:pt x="84" y="128"/>
                    </a:cubicBezTo>
                    <a:cubicBezTo>
                      <a:pt x="28" y="198"/>
                      <a:pt x="0" y="296"/>
                      <a:pt x="0" y="394"/>
                    </a:cubicBezTo>
                    <a:cubicBezTo>
                      <a:pt x="14" y="478"/>
                      <a:pt x="56" y="576"/>
                      <a:pt x="140" y="632"/>
                    </a:cubicBezTo>
                    <a:cubicBezTo>
                      <a:pt x="198" y="678"/>
                      <a:pt x="266" y="705"/>
                      <a:pt x="343" y="705"/>
                    </a:cubicBezTo>
                    <a:cubicBezTo>
                      <a:pt x="359" y="705"/>
                      <a:pt x="375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4" name="Google Shape;9254;p30"/>
              <p:cNvSpPr/>
              <p:nvPr/>
            </p:nvSpPr>
            <p:spPr>
              <a:xfrm rot="5400000">
                <a:off x="8710706" y="-366816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4" y="128"/>
                    </a:cubicBezTo>
                    <a:cubicBezTo>
                      <a:pt x="28" y="198"/>
                      <a:pt x="0" y="296"/>
                      <a:pt x="0" y="394"/>
                    </a:cubicBezTo>
                    <a:cubicBezTo>
                      <a:pt x="14" y="478"/>
                      <a:pt x="56" y="562"/>
                      <a:pt x="140" y="632"/>
                    </a:cubicBezTo>
                    <a:cubicBezTo>
                      <a:pt x="207" y="680"/>
                      <a:pt x="287" y="705"/>
                      <a:pt x="367" y="705"/>
                    </a:cubicBezTo>
                    <a:cubicBezTo>
                      <a:pt x="470" y="705"/>
                      <a:pt x="573" y="663"/>
                      <a:pt x="644" y="576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5" name="Google Shape;9255;p30"/>
              <p:cNvSpPr/>
              <p:nvPr/>
            </p:nvSpPr>
            <p:spPr>
              <a:xfrm rot="5400000">
                <a:off x="8742932" y="-51106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60" y="0"/>
                    </a:moveTo>
                    <a:cubicBezTo>
                      <a:pt x="260" y="0"/>
                      <a:pt x="160" y="43"/>
                      <a:pt x="99" y="127"/>
                    </a:cubicBezTo>
                    <a:cubicBezTo>
                      <a:pt x="29" y="197"/>
                      <a:pt x="1" y="295"/>
                      <a:pt x="15" y="393"/>
                    </a:cubicBezTo>
                    <a:cubicBezTo>
                      <a:pt x="29" y="477"/>
                      <a:pt x="71" y="575"/>
                      <a:pt x="141" y="631"/>
                    </a:cubicBezTo>
                    <a:cubicBezTo>
                      <a:pt x="199" y="677"/>
                      <a:pt x="276" y="704"/>
                      <a:pt x="356" y="704"/>
                    </a:cubicBezTo>
                    <a:cubicBezTo>
                      <a:pt x="373" y="704"/>
                      <a:pt x="390" y="703"/>
                      <a:pt x="406" y="701"/>
                    </a:cubicBezTo>
                    <a:cubicBezTo>
                      <a:pt x="504" y="701"/>
                      <a:pt x="588" y="645"/>
                      <a:pt x="644" y="575"/>
                    </a:cubicBezTo>
                    <a:cubicBezTo>
                      <a:pt x="700" y="505"/>
                      <a:pt x="728" y="407"/>
                      <a:pt x="728" y="323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25" y="29"/>
                      <a:pt x="443" y="0"/>
                      <a:pt x="36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6" name="Google Shape;9256;p30"/>
              <p:cNvSpPr/>
              <p:nvPr/>
            </p:nvSpPr>
            <p:spPr>
              <a:xfrm rot="5400000">
                <a:off x="9067292" y="-702725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71" y="0"/>
                    </a:moveTo>
                    <a:cubicBezTo>
                      <a:pt x="355" y="0"/>
                      <a:pt x="339" y="2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0" y="687"/>
                      <a:pt x="274" y="713"/>
                      <a:pt x="350" y="713"/>
                    </a:cubicBezTo>
                    <a:cubicBezTo>
                      <a:pt x="453" y="713"/>
                      <a:pt x="558" y="666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8" y="28"/>
                      <a:pt x="449" y="0"/>
                      <a:pt x="37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57" name="Google Shape;9257;p30"/>
            <p:cNvGrpSpPr/>
            <p:nvPr/>
          </p:nvGrpSpPr>
          <p:grpSpPr>
            <a:xfrm rot="-3191213">
              <a:off x="7187664" y="4228997"/>
              <a:ext cx="2933057" cy="1412826"/>
              <a:chOff x="7348497" y="4037175"/>
              <a:chExt cx="3460343" cy="1666814"/>
            </a:xfrm>
          </p:grpSpPr>
          <p:sp>
            <p:nvSpPr>
              <p:cNvPr id="9258" name="Google Shape;9258;p30"/>
              <p:cNvSpPr/>
              <p:nvPr/>
            </p:nvSpPr>
            <p:spPr>
              <a:xfrm rot="5400000">
                <a:off x="8245261" y="3140411"/>
                <a:ext cx="1666814" cy="3460343"/>
              </a:xfrm>
              <a:custGeom>
                <a:avLst/>
                <a:gdLst/>
                <a:ahLst/>
                <a:cxnLst/>
                <a:rect l="l" t="t" r="r" b="b"/>
                <a:pathLst>
                  <a:path w="28939" h="60078" extrusionOk="0">
                    <a:moveTo>
                      <a:pt x="26544" y="1"/>
                    </a:moveTo>
                    <a:cubicBezTo>
                      <a:pt x="26470" y="1"/>
                      <a:pt x="26383" y="14"/>
                      <a:pt x="26280" y="43"/>
                    </a:cubicBezTo>
                    <a:cubicBezTo>
                      <a:pt x="18486" y="3975"/>
                      <a:pt x="12189" y="10636"/>
                      <a:pt x="8033" y="18276"/>
                    </a:cubicBezTo>
                    <a:cubicBezTo>
                      <a:pt x="8951" y="17759"/>
                      <a:pt x="12482" y="16504"/>
                      <a:pt x="13567" y="16504"/>
                    </a:cubicBezTo>
                    <a:cubicBezTo>
                      <a:pt x="14185" y="16504"/>
                      <a:pt x="14009" y="16911"/>
                      <a:pt x="12105" y="18094"/>
                    </a:cubicBezTo>
                    <a:cubicBezTo>
                      <a:pt x="11293" y="18696"/>
                      <a:pt x="10495" y="19298"/>
                      <a:pt x="9656" y="19872"/>
                    </a:cubicBezTo>
                    <a:cubicBezTo>
                      <a:pt x="7725" y="21411"/>
                      <a:pt x="5248" y="22824"/>
                      <a:pt x="4394" y="25245"/>
                    </a:cubicBezTo>
                    <a:cubicBezTo>
                      <a:pt x="3275" y="28226"/>
                      <a:pt x="2058" y="31234"/>
                      <a:pt x="1484" y="34369"/>
                    </a:cubicBezTo>
                    <a:cubicBezTo>
                      <a:pt x="1899" y="33866"/>
                      <a:pt x="6654" y="31283"/>
                      <a:pt x="7785" y="31283"/>
                    </a:cubicBezTo>
                    <a:cubicBezTo>
                      <a:pt x="7913" y="31283"/>
                      <a:pt x="7995" y="31316"/>
                      <a:pt x="8019" y="31388"/>
                    </a:cubicBezTo>
                    <a:cubicBezTo>
                      <a:pt x="6102" y="33487"/>
                      <a:pt x="3695" y="35432"/>
                      <a:pt x="1806" y="37657"/>
                    </a:cubicBezTo>
                    <a:cubicBezTo>
                      <a:pt x="168" y="39140"/>
                      <a:pt x="420" y="41393"/>
                      <a:pt x="196" y="43408"/>
                    </a:cubicBezTo>
                    <a:cubicBezTo>
                      <a:pt x="1" y="45773"/>
                      <a:pt x="70" y="48138"/>
                      <a:pt x="406" y="50489"/>
                    </a:cubicBezTo>
                    <a:cubicBezTo>
                      <a:pt x="1117" y="49058"/>
                      <a:pt x="4721" y="44902"/>
                      <a:pt x="5471" y="44902"/>
                    </a:cubicBezTo>
                    <a:cubicBezTo>
                      <a:pt x="5799" y="44902"/>
                      <a:pt x="5581" y="45696"/>
                      <a:pt x="4338" y="47858"/>
                    </a:cubicBezTo>
                    <a:cubicBezTo>
                      <a:pt x="3191" y="50279"/>
                      <a:pt x="2113" y="52742"/>
                      <a:pt x="1330" y="55303"/>
                    </a:cubicBezTo>
                    <a:cubicBezTo>
                      <a:pt x="1756" y="56265"/>
                      <a:pt x="2101" y="60078"/>
                      <a:pt x="3281" y="60078"/>
                    </a:cubicBezTo>
                    <a:cubicBezTo>
                      <a:pt x="3302" y="60078"/>
                      <a:pt x="3323" y="60077"/>
                      <a:pt x="3345" y="60074"/>
                    </a:cubicBezTo>
                    <a:cubicBezTo>
                      <a:pt x="6269" y="59864"/>
                      <a:pt x="10272" y="53120"/>
                      <a:pt x="12175" y="50727"/>
                    </a:cubicBezTo>
                    <a:cubicBezTo>
                      <a:pt x="12608" y="50097"/>
                      <a:pt x="12986" y="49439"/>
                      <a:pt x="13462" y="48838"/>
                    </a:cubicBezTo>
                    <a:cubicBezTo>
                      <a:pt x="14903" y="47033"/>
                      <a:pt x="14344" y="44416"/>
                      <a:pt x="14637" y="42247"/>
                    </a:cubicBezTo>
                    <a:cubicBezTo>
                      <a:pt x="14693" y="40889"/>
                      <a:pt x="14553" y="39532"/>
                      <a:pt x="14232" y="38217"/>
                    </a:cubicBezTo>
                    <a:cubicBezTo>
                      <a:pt x="14290" y="37868"/>
                      <a:pt x="14387" y="37717"/>
                      <a:pt x="14510" y="37717"/>
                    </a:cubicBezTo>
                    <a:cubicBezTo>
                      <a:pt x="15254" y="37717"/>
                      <a:pt x="16956" y="43162"/>
                      <a:pt x="16848" y="43618"/>
                    </a:cubicBezTo>
                    <a:cubicBezTo>
                      <a:pt x="18905" y="39910"/>
                      <a:pt x="20892" y="36174"/>
                      <a:pt x="22684" y="32340"/>
                    </a:cubicBezTo>
                    <a:cubicBezTo>
                      <a:pt x="22893" y="29555"/>
                      <a:pt x="21424" y="27022"/>
                      <a:pt x="20697" y="24461"/>
                    </a:cubicBezTo>
                    <a:cubicBezTo>
                      <a:pt x="20749" y="24391"/>
                      <a:pt x="20817" y="24358"/>
                      <a:pt x="20897" y="24358"/>
                    </a:cubicBezTo>
                    <a:cubicBezTo>
                      <a:pt x="21790" y="24358"/>
                      <a:pt x="24246" y="28354"/>
                      <a:pt x="24349" y="28995"/>
                    </a:cubicBezTo>
                    <a:cubicBezTo>
                      <a:pt x="25230" y="27106"/>
                      <a:pt x="25874" y="25119"/>
                      <a:pt x="26504" y="23132"/>
                    </a:cubicBezTo>
                    <a:cubicBezTo>
                      <a:pt x="27567" y="20473"/>
                      <a:pt x="27931" y="17982"/>
                      <a:pt x="26728" y="15268"/>
                    </a:cubicBezTo>
                    <a:cubicBezTo>
                      <a:pt x="26182" y="13519"/>
                      <a:pt x="25174" y="11951"/>
                      <a:pt x="24447" y="10300"/>
                    </a:cubicBezTo>
                    <a:cubicBezTo>
                      <a:pt x="24600" y="10050"/>
                      <a:pt x="24811" y="9945"/>
                      <a:pt x="25056" y="9945"/>
                    </a:cubicBezTo>
                    <a:cubicBezTo>
                      <a:pt x="26125" y="9945"/>
                      <a:pt x="27835" y="11951"/>
                      <a:pt x="28211" y="12623"/>
                    </a:cubicBezTo>
                    <a:cubicBezTo>
                      <a:pt x="28309" y="12763"/>
                      <a:pt x="28407" y="12917"/>
                      <a:pt x="28505" y="13057"/>
                    </a:cubicBezTo>
                    <a:cubicBezTo>
                      <a:pt x="28939" y="9726"/>
                      <a:pt x="28687" y="6354"/>
                      <a:pt x="27763" y="3122"/>
                    </a:cubicBezTo>
                    <a:cubicBezTo>
                      <a:pt x="27595" y="2324"/>
                      <a:pt x="27385" y="1540"/>
                      <a:pt x="27133" y="771"/>
                    </a:cubicBezTo>
                    <a:cubicBezTo>
                      <a:pt x="26981" y="371"/>
                      <a:pt x="26936" y="1"/>
                      <a:pt x="26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9" name="Google Shape;9259;p30"/>
              <p:cNvSpPr/>
              <p:nvPr/>
            </p:nvSpPr>
            <p:spPr>
              <a:xfrm rot="5400000">
                <a:off x="10482529" y="5483703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0" name="Google Shape;9260;p30"/>
              <p:cNvSpPr/>
              <p:nvPr/>
            </p:nvSpPr>
            <p:spPr>
              <a:xfrm rot="5400000">
                <a:off x="9304498" y="462898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8" y="637"/>
                      <a:pt x="575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1" name="Google Shape;9261;p30"/>
              <p:cNvSpPr/>
              <p:nvPr/>
            </p:nvSpPr>
            <p:spPr>
              <a:xfrm rot="5400000">
                <a:off x="8618048" y="441826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2" name="Google Shape;9262;p30"/>
              <p:cNvSpPr/>
              <p:nvPr/>
            </p:nvSpPr>
            <p:spPr>
              <a:xfrm rot="5400000">
                <a:off x="8175256" y="4238478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1"/>
                    </a:moveTo>
                    <a:cubicBezTo>
                      <a:pt x="140" y="1"/>
                      <a:pt x="0" y="155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3" name="Google Shape;9263;p30"/>
              <p:cNvSpPr/>
              <p:nvPr/>
            </p:nvSpPr>
            <p:spPr>
              <a:xfrm rot="5400000">
                <a:off x="8573838" y="4269647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4" name="Google Shape;9264;p30"/>
              <p:cNvSpPr/>
              <p:nvPr/>
            </p:nvSpPr>
            <p:spPr>
              <a:xfrm rot="5400000">
                <a:off x="8130355" y="4354626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5" name="Google Shape;9265;p30"/>
              <p:cNvSpPr/>
              <p:nvPr/>
            </p:nvSpPr>
            <p:spPr>
              <a:xfrm rot="5400000">
                <a:off x="8507451" y="4493157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6" name="Google Shape;9266;p30"/>
              <p:cNvSpPr/>
              <p:nvPr/>
            </p:nvSpPr>
            <p:spPr>
              <a:xfrm rot="5400000">
                <a:off x="9104070" y="445104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7" name="Google Shape;9267;p30"/>
              <p:cNvSpPr/>
              <p:nvPr/>
            </p:nvSpPr>
            <p:spPr>
              <a:xfrm rot="5400000">
                <a:off x="8063651" y="4721968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8" name="Google Shape;9268;p30"/>
              <p:cNvSpPr/>
              <p:nvPr/>
            </p:nvSpPr>
            <p:spPr>
              <a:xfrm rot="5400000">
                <a:off x="7885602" y="4343968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22" y="0"/>
                    </a:moveTo>
                    <a:cubicBezTo>
                      <a:pt x="154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9" name="Google Shape;9269;p30"/>
              <p:cNvSpPr/>
              <p:nvPr/>
            </p:nvSpPr>
            <p:spPr>
              <a:xfrm rot="5400000">
                <a:off x="7708042" y="4312511"/>
                <a:ext cx="4498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6" extrusionOk="0">
                    <a:moveTo>
                      <a:pt x="332" y="0"/>
                    </a:moveTo>
                    <a:cubicBezTo>
                      <a:pt x="150" y="0"/>
                      <a:pt x="11" y="154"/>
                      <a:pt x="11" y="336"/>
                    </a:cubicBezTo>
                    <a:cubicBezTo>
                      <a:pt x="1" y="536"/>
                      <a:pt x="167" y="665"/>
                      <a:pt x="339" y="665"/>
                    </a:cubicBezTo>
                    <a:cubicBezTo>
                      <a:pt x="421" y="665"/>
                      <a:pt x="503" y="637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0" name="Google Shape;9270;p30"/>
              <p:cNvSpPr/>
              <p:nvPr/>
            </p:nvSpPr>
            <p:spPr>
              <a:xfrm rot="5400000">
                <a:off x="7663256" y="4189638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1" name="Google Shape;9271;p30"/>
              <p:cNvSpPr/>
              <p:nvPr/>
            </p:nvSpPr>
            <p:spPr>
              <a:xfrm rot="5400000">
                <a:off x="8817670" y="4764372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2" name="Google Shape;9272;p30"/>
              <p:cNvSpPr/>
              <p:nvPr/>
            </p:nvSpPr>
            <p:spPr>
              <a:xfrm rot="5400000">
                <a:off x="9460371" y="493196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3" name="Google Shape;9273;p30"/>
              <p:cNvSpPr/>
              <p:nvPr/>
            </p:nvSpPr>
            <p:spPr>
              <a:xfrm rot="5400000">
                <a:off x="9126391" y="497330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4" name="Google Shape;9274;p30"/>
              <p:cNvSpPr/>
              <p:nvPr/>
            </p:nvSpPr>
            <p:spPr>
              <a:xfrm rot="5400000">
                <a:off x="10507561" y="5476299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5" name="Google Shape;9275;p30"/>
              <p:cNvSpPr/>
              <p:nvPr/>
            </p:nvSpPr>
            <p:spPr>
              <a:xfrm rot="5400000">
                <a:off x="9349370" y="508821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6" name="Google Shape;9276;p30"/>
              <p:cNvSpPr/>
              <p:nvPr/>
            </p:nvSpPr>
            <p:spPr>
              <a:xfrm rot="5400000">
                <a:off x="9969779" y="512978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7" name="Google Shape;9277;p30"/>
              <p:cNvSpPr/>
              <p:nvPr/>
            </p:nvSpPr>
            <p:spPr>
              <a:xfrm rot="5400000">
                <a:off x="8949781" y="5223348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8" name="Google Shape;9278;p30"/>
              <p:cNvSpPr/>
              <p:nvPr/>
            </p:nvSpPr>
            <p:spPr>
              <a:xfrm rot="5400000">
                <a:off x="9504811" y="5339122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9" name="Google Shape;9279;p30"/>
              <p:cNvSpPr/>
              <p:nvPr/>
            </p:nvSpPr>
            <p:spPr>
              <a:xfrm rot="5400000">
                <a:off x="10124471" y="5317949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0" name="Google Shape;9280;p30"/>
              <p:cNvSpPr/>
              <p:nvPr/>
            </p:nvSpPr>
            <p:spPr>
              <a:xfrm rot="5400000">
                <a:off x="9526643" y="543470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1" name="Google Shape;9281;p30"/>
              <p:cNvSpPr/>
              <p:nvPr/>
            </p:nvSpPr>
            <p:spPr>
              <a:xfrm rot="5400000">
                <a:off x="8552093" y="495273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2" name="Google Shape;9282;p30"/>
              <p:cNvSpPr/>
              <p:nvPr/>
            </p:nvSpPr>
            <p:spPr>
              <a:xfrm rot="5400000">
                <a:off x="8662661" y="506713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3" name="Google Shape;9283;p30"/>
              <p:cNvSpPr/>
              <p:nvPr/>
            </p:nvSpPr>
            <p:spPr>
              <a:xfrm rot="5400000">
                <a:off x="9438280" y="474288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4" name="Google Shape;9284;p30"/>
              <p:cNvSpPr/>
              <p:nvPr/>
            </p:nvSpPr>
            <p:spPr>
              <a:xfrm rot="5400000">
                <a:off x="10102438" y="48793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5" name="Google Shape;9285;p30"/>
              <p:cNvSpPr/>
              <p:nvPr/>
            </p:nvSpPr>
            <p:spPr>
              <a:xfrm rot="5400000">
                <a:off x="8729451" y="460823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5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6" name="Google Shape;9286;p30"/>
              <p:cNvSpPr/>
              <p:nvPr/>
            </p:nvSpPr>
            <p:spPr>
              <a:xfrm rot="5400000">
                <a:off x="8530204" y="468140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7" name="Google Shape;9287;p30"/>
              <p:cNvSpPr/>
              <p:nvPr/>
            </p:nvSpPr>
            <p:spPr>
              <a:xfrm rot="5400000">
                <a:off x="9214552" y="471214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8" name="Google Shape;9288;p30"/>
              <p:cNvSpPr/>
              <p:nvPr/>
            </p:nvSpPr>
            <p:spPr>
              <a:xfrm rot="5400000">
                <a:off x="9837121" y="4868421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14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9" name="Google Shape;9289;p30"/>
              <p:cNvSpPr/>
              <p:nvPr/>
            </p:nvSpPr>
            <p:spPr>
              <a:xfrm rot="5400000">
                <a:off x="8971785" y="4889969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0" name="Google Shape;9290;p30"/>
              <p:cNvSpPr/>
              <p:nvPr/>
            </p:nvSpPr>
            <p:spPr>
              <a:xfrm rot="5400000">
                <a:off x="8751801" y="490059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1" name="Google Shape;9291;p30"/>
              <p:cNvSpPr/>
              <p:nvPr/>
            </p:nvSpPr>
            <p:spPr>
              <a:xfrm rot="5400000">
                <a:off x="9704116" y="501522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2" name="Google Shape;9292;p30"/>
              <p:cNvSpPr/>
              <p:nvPr/>
            </p:nvSpPr>
            <p:spPr>
              <a:xfrm rot="5400000">
                <a:off x="10463783" y="5140011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3" name="Google Shape;9293;p30"/>
              <p:cNvSpPr/>
              <p:nvPr/>
            </p:nvSpPr>
            <p:spPr>
              <a:xfrm rot="5400000">
                <a:off x="9060637" y="51093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4" name="Google Shape;9294;p30"/>
              <p:cNvSpPr/>
              <p:nvPr/>
            </p:nvSpPr>
            <p:spPr>
              <a:xfrm rot="5400000">
                <a:off x="8883740" y="5025648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1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5" name="Google Shape;9295;p30"/>
              <p:cNvSpPr/>
              <p:nvPr/>
            </p:nvSpPr>
            <p:spPr>
              <a:xfrm rot="5400000">
                <a:off x="8707044" y="5180801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6" name="Google Shape;9296;p30"/>
              <p:cNvSpPr/>
              <p:nvPr/>
            </p:nvSpPr>
            <p:spPr>
              <a:xfrm rot="5400000">
                <a:off x="9814656" y="526506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7" name="Google Shape;9297;p30"/>
              <p:cNvSpPr/>
              <p:nvPr/>
            </p:nvSpPr>
            <p:spPr>
              <a:xfrm rot="5400000">
                <a:off x="10485297" y="5276122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8" name="Google Shape;9298;p30"/>
              <p:cNvSpPr/>
              <p:nvPr/>
            </p:nvSpPr>
            <p:spPr>
              <a:xfrm rot="5400000">
                <a:off x="10036080" y="540209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2"/>
                      <a:pt x="561" y="574"/>
                    </a:cubicBezTo>
                    <a:cubicBezTo>
                      <a:pt x="771" y="364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9" name="Google Shape;9299;p30"/>
              <p:cNvSpPr/>
              <p:nvPr/>
            </p:nvSpPr>
            <p:spPr>
              <a:xfrm rot="5400000">
                <a:off x="9394156" y="5465900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4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0" name="Google Shape;9300;p30"/>
              <p:cNvSpPr/>
              <p:nvPr/>
            </p:nvSpPr>
            <p:spPr>
              <a:xfrm rot="5400000">
                <a:off x="9881647" y="516046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1" name="Google Shape;9301;p30"/>
              <p:cNvSpPr/>
              <p:nvPr/>
            </p:nvSpPr>
            <p:spPr>
              <a:xfrm rot="5400000">
                <a:off x="9038345" y="5202348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2" name="Google Shape;9302;p30"/>
              <p:cNvSpPr/>
              <p:nvPr/>
            </p:nvSpPr>
            <p:spPr>
              <a:xfrm rot="5400000">
                <a:off x="9903536" y="50568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3" name="Google Shape;9303;p30"/>
              <p:cNvSpPr/>
              <p:nvPr/>
            </p:nvSpPr>
            <p:spPr>
              <a:xfrm rot="5400000">
                <a:off x="8264454" y="478594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4" name="Google Shape;9304;p30"/>
              <p:cNvSpPr/>
              <p:nvPr/>
            </p:nvSpPr>
            <p:spPr>
              <a:xfrm rot="5400000">
                <a:off x="7523912" y="432316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45" y="1"/>
                    </a:moveTo>
                    <a:cubicBezTo>
                      <a:pt x="163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69" y="574"/>
                    </a:cubicBezTo>
                    <a:cubicBezTo>
                      <a:pt x="779" y="365"/>
                      <a:pt x="639" y="1"/>
                      <a:pt x="34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5" name="Google Shape;9305;p30"/>
              <p:cNvSpPr/>
              <p:nvPr/>
            </p:nvSpPr>
            <p:spPr>
              <a:xfrm rot="5400000">
                <a:off x="7929841" y="451444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6" name="Google Shape;9306;p30"/>
              <p:cNvSpPr/>
              <p:nvPr/>
            </p:nvSpPr>
            <p:spPr>
              <a:xfrm rot="5400000">
                <a:off x="8197347" y="4524729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7" name="Google Shape;9307;p30"/>
              <p:cNvSpPr/>
              <p:nvPr/>
            </p:nvSpPr>
            <p:spPr>
              <a:xfrm rot="5400000">
                <a:off x="8905600" y="466046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8" name="Google Shape;9308;p30"/>
              <p:cNvSpPr/>
              <p:nvPr/>
            </p:nvSpPr>
            <p:spPr>
              <a:xfrm rot="5400000">
                <a:off x="8840163" y="446175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9" name="Google Shape;9309;p30"/>
              <p:cNvSpPr/>
              <p:nvPr/>
            </p:nvSpPr>
            <p:spPr>
              <a:xfrm rot="5400000">
                <a:off x="8441294" y="458726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0" name="Google Shape;9310;p30"/>
              <p:cNvSpPr/>
              <p:nvPr/>
            </p:nvSpPr>
            <p:spPr>
              <a:xfrm rot="5400000">
                <a:off x="9236585" y="4545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1" name="Google Shape;9311;p30"/>
              <p:cNvSpPr/>
              <p:nvPr/>
            </p:nvSpPr>
            <p:spPr>
              <a:xfrm rot="5400000">
                <a:off x="10013673" y="480683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2" name="Google Shape;9312;p30"/>
              <p:cNvSpPr/>
              <p:nvPr/>
            </p:nvSpPr>
            <p:spPr>
              <a:xfrm rot="5400000">
                <a:off x="9659445" y="49946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3" name="Google Shape;9313;p30"/>
              <p:cNvSpPr/>
              <p:nvPr/>
            </p:nvSpPr>
            <p:spPr>
              <a:xfrm rot="5400000">
                <a:off x="9570968" y="5381295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4" name="Google Shape;9314;p30"/>
              <p:cNvSpPr/>
              <p:nvPr/>
            </p:nvSpPr>
            <p:spPr>
              <a:xfrm rot="5400000">
                <a:off x="7501447" y="419731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5" name="Google Shape;9315;p30"/>
              <p:cNvSpPr/>
              <p:nvPr/>
            </p:nvSpPr>
            <p:spPr>
              <a:xfrm rot="5400000">
                <a:off x="7797412" y="456678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6" name="Google Shape;9316;p30"/>
              <p:cNvSpPr/>
              <p:nvPr/>
            </p:nvSpPr>
            <p:spPr>
              <a:xfrm rot="5400000">
                <a:off x="8108380" y="4576926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7" name="Google Shape;9317;p30"/>
              <p:cNvSpPr/>
              <p:nvPr/>
            </p:nvSpPr>
            <p:spPr>
              <a:xfrm rot="5400000">
                <a:off x="8419405" y="473259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8" name="Google Shape;9318;p30"/>
              <p:cNvSpPr/>
              <p:nvPr/>
            </p:nvSpPr>
            <p:spPr>
              <a:xfrm rot="5400000">
                <a:off x="8640340" y="4921483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4" y="642"/>
                      <a:pt x="561" y="575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9" name="Google Shape;9319;p30"/>
              <p:cNvSpPr/>
              <p:nvPr/>
            </p:nvSpPr>
            <p:spPr>
              <a:xfrm rot="5400000">
                <a:off x="8485533" y="504656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0" name="Google Shape;9320;p30"/>
              <p:cNvSpPr/>
              <p:nvPr/>
            </p:nvSpPr>
            <p:spPr>
              <a:xfrm rot="5400000">
                <a:off x="8684780" y="4817001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1" name="Google Shape;9321;p30"/>
              <p:cNvSpPr/>
              <p:nvPr/>
            </p:nvSpPr>
            <p:spPr>
              <a:xfrm rot="5400000">
                <a:off x="8994078" y="48480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2" name="Google Shape;9322;p30"/>
              <p:cNvSpPr/>
              <p:nvPr/>
            </p:nvSpPr>
            <p:spPr>
              <a:xfrm rot="5400000">
                <a:off x="9748009" y="4942368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6" y="661"/>
                      <a:pt x="491" y="629"/>
                      <a:pt x="561" y="560"/>
                    </a:cubicBezTo>
                    <a:cubicBezTo>
                      <a:pt x="770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3" name="Google Shape;9323;p30"/>
              <p:cNvSpPr/>
              <p:nvPr/>
            </p:nvSpPr>
            <p:spPr>
              <a:xfrm rot="5400000">
                <a:off x="8773488" y="4983792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6" y="0"/>
                    </a:moveTo>
                    <a:cubicBezTo>
                      <a:pt x="154" y="0"/>
                      <a:pt x="15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7" y="636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4" name="Google Shape;9324;p30"/>
              <p:cNvSpPr/>
              <p:nvPr/>
            </p:nvSpPr>
            <p:spPr>
              <a:xfrm rot="5400000">
                <a:off x="9259309" y="507727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70" y="575"/>
                    </a:cubicBezTo>
                    <a:cubicBezTo>
                      <a:pt x="779" y="365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5" name="Google Shape;9325;p30"/>
              <p:cNvSpPr/>
              <p:nvPr/>
            </p:nvSpPr>
            <p:spPr>
              <a:xfrm rot="5400000">
                <a:off x="9416305" y="5150122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4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952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/>
          <p:nvPr/>
        </p:nvSpPr>
        <p:spPr>
          <a:xfrm rot="-5400480">
            <a:off x="5799994" y="1704624"/>
            <a:ext cx="5115639" cy="1571612"/>
          </a:xfrm>
          <a:custGeom>
            <a:avLst/>
            <a:gdLst/>
            <a:ahLst/>
            <a:cxnLst/>
            <a:rect l="l" t="t" r="r" b="b"/>
            <a:pathLst>
              <a:path w="285750" h="93451" extrusionOk="0">
                <a:moveTo>
                  <a:pt x="133726" y="1"/>
                </a:moveTo>
                <a:cubicBezTo>
                  <a:pt x="132445" y="1"/>
                  <a:pt x="131155" y="109"/>
                  <a:pt x="129860" y="343"/>
                </a:cubicBezTo>
                <a:cubicBezTo>
                  <a:pt x="121392" y="1886"/>
                  <a:pt x="114425" y="7393"/>
                  <a:pt x="107876" y="12607"/>
                </a:cubicBezTo>
                <a:cubicBezTo>
                  <a:pt x="100117" y="18781"/>
                  <a:pt x="92274" y="26623"/>
                  <a:pt x="82054" y="28125"/>
                </a:cubicBezTo>
                <a:cubicBezTo>
                  <a:pt x="80861" y="28299"/>
                  <a:pt x="79677" y="28380"/>
                  <a:pt x="78503" y="28380"/>
                </a:cubicBezTo>
                <a:cubicBezTo>
                  <a:pt x="70683" y="28380"/>
                  <a:pt x="63268" y="24814"/>
                  <a:pt x="56232" y="21659"/>
                </a:cubicBezTo>
                <a:cubicBezTo>
                  <a:pt x="47430" y="17696"/>
                  <a:pt x="38420" y="13775"/>
                  <a:pt x="28784" y="12357"/>
                </a:cubicBezTo>
                <a:cubicBezTo>
                  <a:pt x="26320" y="11990"/>
                  <a:pt x="23818" y="11796"/>
                  <a:pt x="21317" y="11796"/>
                </a:cubicBezTo>
                <a:cubicBezTo>
                  <a:pt x="15561" y="11796"/>
                  <a:pt x="9811" y="12825"/>
                  <a:pt x="4547" y="15152"/>
                </a:cubicBezTo>
                <a:cubicBezTo>
                  <a:pt x="2962" y="15819"/>
                  <a:pt x="1460" y="16612"/>
                  <a:pt x="0" y="17488"/>
                </a:cubicBezTo>
                <a:lnTo>
                  <a:pt x="0" y="93451"/>
                </a:lnTo>
                <a:lnTo>
                  <a:pt x="285750" y="93451"/>
                </a:lnTo>
                <a:lnTo>
                  <a:pt x="285750" y="24329"/>
                </a:lnTo>
                <a:lnTo>
                  <a:pt x="282413" y="21993"/>
                </a:lnTo>
                <a:cubicBezTo>
                  <a:pt x="273945" y="16111"/>
                  <a:pt x="265602" y="8602"/>
                  <a:pt x="255673" y="5265"/>
                </a:cubicBezTo>
                <a:cubicBezTo>
                  <a:pt x="252717" y="4235"/>
                  <a:pt x="249638" y="3645"/>
                  <a:pt x="246538" y="3645"/>
                </a:cubicBezTo>
                <a:cubicBezTo>
                  <a:pt x="244870" y="3645"/>
                  <a:pt x="243196" y="3816"/>
                  <a:pt x="241532" y="4181"/>
                </a:cubicBezTo>
                <a:cubicBezTo>
                  <a:pt x="237193" y="5182"/>
                  <a:pt x="233105" y="6892"/>
                  <a:pt x="229351" y="9228"/>
                </a:cubicBezTo>
                <a:cubicBezTo>
                  <a:pt x="221508" y="13984"/>
                  <a:pt x="214500" y="20324"/>
                  <a:pt x="206032" y="23953"/>
                </a:cubicBezTo>
                <a:cubicBezTo>
                  <a:pt x="201902" y="25789"/>
                  <a:pt x="197480" y="26707"/>
                  <a:pt x="193064" y="26707"/>
                </a:cubicBezTo>
                <a:cubicBezTo>
                  <a:pt x="188647" y="26707"/>
                  <a:pt x="184236" y="25789"/>
                  <a:pt x="180127" y="23953"/>
                </a:cubicBezTo>
                <a:cubicBezTo>
                  <a:pt x="171575" y="20241"/>
                  <a:pt x="164275" y="14234"/>
                  <a:pt x="156599" y="9061"/>
                </a:cubicBezTo>
                <a:cubicBezTo>
                  <a:pt x="149983" y="4578"/>
                  <a:pt x="142051" y="1"/>
                  <a:pt x="133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495425" y="1903275"/>
            <a:ext cx="351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495425" y="2821275"/>
            <a:ext cx="34194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10669099">
            <a:off x="6714413" y="2065427"/>
            <a:ext cx="2879226" cy="3408265"/>
            <a:chOff x="239950" y="1512100"/>
            <a:chExt cx="1886525" cy="1946500"/>
          </a:xfrm>
        </p:grpSpPr>
        <p:sp>
          <p:nvSpPr>
            <p:cNvPr id="66" name="Google Shape;66;p3"/>
            <p:cNvSpPr/>
            <p:nvPr/>
          </p:nvSpPr>
          <p:spPr>
            <a:xfrm>
              <a:off x="343475" y="1573875"/>
              <a:ext cx="1783000" cy="1884725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90600" y="1538825"/>
              <a:ext cx="1632000" cy="179667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65875" y="1512100"/>
              <a:ext cx="1397050" cy="1576725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39950" y="1529000"/>
              <a:ext cx="1182525" cy="1220250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3"/>
          <p:cNvSpPr/>
          <p:nvPr/>
        </p:nvSpPr>
        <p:spPr>
          <a:xfrm rot="10799711" flipH="1">
            <a:off x="5334034" y="-351274"/>
            <a:ext cx="4074537" cy="1788631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3"/>
          <p:cNvGrpSpPr/>
          <p:nvPr/>
        </p:nvGrpSpPr>
        <p:grpSpPr>
          <a:xfrm rot="-5400000">
            <a:off x="7398320" y="-417171"/>
            <a:ext cx="1810451" cy="2033789"/>
            <a:chOff x="5249744" y="2497475"/>
            <a:chExt cx="2611353" cy="2631715"/>
          </a:xfrm>
        </p:grpSpPr>
        <p:sp>
          <p:nvSpPr>
            <p:cNvPr id="72" name="Google Shape;72;p3"/>
            <p:cNvSpPr/>
            <p:nvPr/>
          </p:nvSpPr>
          <p:spPr>
            <a:xfrm>
              <a:off x="5249744" y="2497475"/>
              <a:ext cx="2611353" cy="2631715"/>
            </a:xfrm>
            <a:custGeom>
              <a:avLst/>
              <a:gdLst/>
              <a:ahLst/>
              <a:cxnLst/>
              <a:rect l="l" t="t" r="r" b="b"/>
              <a:pathLst>
                <a:path w="53547" h="74295" extrusionOk="0">
                  <a:moveTo>
                    <a:pt x="47027" y="0"/>
                  </a:moveTo>
                  <a:lnTo>
                    <a:pt x="47027" y="0"/>
                  </a:lnTo>
                  <a:cubicBezTo>
                    <a:pt x="48340" y="11205"/>
                    <a:pt x="45366" y="20402"/>
                    <a:pt x="35574" y="26822"/>
                  </a:cubicBezTo>
                  <a:cubicBezTo>
                    <a:pt x="27468" y="32152"/>
                    <a:pt x="17502" y="33417"/>
                    <a:pt x="10412" y="40432"/>
                  </a:cubicBezTo>
                  <a:cubicBezTo>
                    <a:pt x="1" y="50744"/>
                    <a:pt x="447" y="60586"/>
                    <a:pt x="372" y="74071"/>
                  </a:cubicBezTo>
                  <a:cubicBezTo>
                    <a:pt x="3785" y="74227"/>
                    <a:pt x="7223" y="74294"/>
                    <a:pt x="10677" y="74294"/>
                  </a:cubicBezTo>
                  <a:cubicBezTo>
                    <a:pt x="24287" y="74294"/>
                    <a:pt x="38138" y="73251"/>
                    <a:pt x="51563" y="72460"/>
                  </a:cubicBezTo>
                  <a:cubicBezTo>
                    <a:pt x="50571" y="58355"/>
                    <a:pt x="51910" y="44026"/>
                    <a:pt x="51861" y="29921"/>
                  </a:cubicBezTo>
                  <a:cubicBezTo>
                    <a:pt x="51836" y="19212"/>
                    <a:pt x="53546" y="8230"/>
                    <a:pt x="470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83600" y="4018325"/>
              <a:ext cx="132025" cy="54975"/>
            </a:xfrm>
            <a:custGeom>
              <a:avLst/>
              <a:gdLst/>
              <a:ahLst/>
              <a:cxnLst/>
              <a:rect l="l" t="t" r="r" b="b"/>
              <a:pathLst>
                <a:path w="5281" h="2199" extrusionOk="0">
                  <a:moveTo>
                    <a:pt x="1850" y="1"/>
                  </a:moveTo>
                  <a:cubicBezTo>
                    <a:pt x="1587" y="1"/>
                    <a:pt x="1324" y="26"/>
                    <a:pt x="1066" y="72"/>
                  </a:cubicBezTo>
                  <a:cubicBezTo>
                    <a:pt x="0" y="295"/>
                    <a:pt x="174" y="1733"/>
                    <a:pt x="1066" y="2031"/>
                  </a:cubicBezTo>
                  <a:cubicBezTo>
                    <a:pt x="1457" y="2142"/>
                    <a:pt x="1875" y="2198"/>
                    <a:pt x="2300" y="2198"/>
                  </a:cubicBezTo>
                  <a:cubicBezTo>
                    <a:pt x="2442" y="2198"/>
                    <a:pt x="2584" y="2192"/>
                    <a:pt x="2727" y="2179"/>
                  </a:cubicBezTo>
                  <a:cubicBezTo>
                    <a:pt x="3272" y="2179"/>
                    <a:pt x="3818" y="2155"/>
                    <a:pt x="4363" y="2080"/>
                  </a:cubicBezTo>
                  <a:cubicBezTo>
                    <a:pt x="5280" y="1907"/>
                    <a:pt x="5132" y="593"/>
                    <a:pt x="4363" y="345"/>
                  </a:cubicBezTo>
                  <a:cubicBezTo>
                    <a:pt x="3818" y="221"/>
                    <a:pt x="3272" y="122"/>
                    <a:pt x="2727" y="97"/>
                  </a:cubicBezTo>
                  <a:cubicBezTo>
                    <a:pt x="2439" y="32"/>
                    <a:pt x="214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83600" y="3796925"/>
              <a:ext cx="132025" cy="54500"/>
            </a:xfrm>
            <a:custGeom>
              <a:avLst/>
              <a:gdLst/>
              <a:ahLst/>
              <a:cxnLst/>
              <a:rect l="l" t="t" r="r" b="b"/>
              <a:pathLst>
                <a:path w="5281" h="2180" extrusionOk="0">
                  <a:moveTo>
                    <a:pt x="1836" y="1"/>
                  </a:moveTo>
                  <a:cubicBezTo>
                    <a:pt x="1578" y="1"/>
                    <a:pt x="1319" y="19"/>
                    <a:pt x="1066" y="54"/>
                  </a:cubicBezTo>
                  <a:cubicBezTo>
                    <a:pt x="0" y="277"/>
                    <a:pt x="174" y="1715"/>
                    <a:pt x="1066" y="2037"/>
                  </a:cubicBezTo>
                  <a:cubicBezTo>
                    <a:pt x="1452" y="2129"/>
                    <a:pt x="1866" y="2180"/>
                    <a:pt x="2286" y="2180"/>
                  </a:cubicBezTo>
                  <a:cubicBezTo>
                    <a:pt x="2432" y="2180"/>
                    <a:pt x="2580" y="2174"/>
                    <a:pt x="2727" y="2161"/>
                  </a:cubicBezTo>
                  <a:cubicBezTo>
                    <a:pt x="2856" y="2167"/>
                    <a:pt x="2985" y="2170"/>
                    <a:pt x="3113" y="2170"/>
                  </a:cubicBezTo>
                  <a:cubicBezTo>
                    <a:pt x="3530" y="2170"/>
                    <a:pt x="3947" y="2137"/>
                    <a:pt x="4363" y="2062"/>
                  </a:cubicBezTo>
                  <a:cubicBezTo>
                    <a:pt x="5280" y="1888"/>
                    <a:pt x="5132" y="599"/>
                    <a:pt x="4363" y="351"/>
                  </a:cubicBezTo>
                  <a:cubicBezTo>
                    <a:pt x="3818" y="202"/>
                    <a:pt x="3272" y="128"/>
                    <a:pt x="2727" y="78"/>
                  </a:cubicBezTo>
                  <a:cubicBezTo>
                    <a:pt x="2435" y="25"/>
                    <a:pt x="2135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385325" y="4018325"/>
              <a:ext cx="131400" cy="54975"/>
            </a:xfrm>
            <a:custGeom>
              <a:avLst/>
              <a:gdLst/>
              <a:ahLst/>
              <a:cxnLst/>
              <a:rect l="l" t="t" r="r" b="b"/>
              <a:pathLst>
                <a:path w="5256" h="2199" extrusionOk="0">
                  <a:moveTo>
                    <a:pt x="1825" y="1"/>
                  </a:moveTo>
                  <a:cubicBezTo>
                    <a:pt x="1562" y="1"/>
                    <a:pt x="1299" y="26"/>
                    <a:pt x="1041" y="72"/>
                  </a:cubicBezTo>
                  <a:cubicBezTo>
                    <a:pt x="0" y="295"/>
                    <a:pt x="149" y="1733"/>
                    <a:pt x="1041" y="2031"/>
                  </a:cubicBezTo>
                  <a:cubicBezTo>
                    <a:pt x="1450" y="2142"/>
                    <a:pt x="1873" y="2198"/>
                    <a:pt x="2289" y="2198"/>
                  </a:cubicBezTo>
                  <a:cubicBezTo>
                    <a:pt x="2428" y="2198"/>
                    <a:pt x="2566" y="2192"/>
                    <a:pt x="2702" y="2179"/>
                  </a:cubicBezTo>
                  <a:cubicBezTo>
                    <a:pt x="3248" y="2179"/>
                    <a:pt x="3818" y="2155"/>
                    <a:pt x="4338" y="2080"/>
                  </a:cubicBezTo>
                  <a:cubicBezTo>
                    <a:pt x="5256" y="1907"/>
                    <a:pt x="5132" y="593"/>
                    <a:pt x="4338" y="345"/>
                  </a:cubicBezTo>
                  <a:cubicBezTo>
                    <a:pt x="3818" y="221"/>
                    <a:pt x="3273" y="122"/>
                    <a:pt x="2702" y="97"/>
                  </a:cubicBezTo>
                  <a:cubicBezTo>
                    <a:pt x="2414" y="32"/>
                    <a:pt x="2120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638175" y="4103700"/>
              <a:ext cx="132650" cy="55100"/>
            </a:xfrm>
            <a:custGeom>
              <a:avLst/>
              <a:gdLst/>
              <a:ahLst/>
              <a:cxnLst/>
              <a:rect l="l" t="t" r="r" b="b"/>
              <a:pathLst>
                <a:path w="5306" h="2204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301"/>
                    <a:pt x="174" y="1739"/>
                    <a:pt x="1066" y="2037"/>
                  </a:cubicBezTo>
                  <a:cubicBezTo>
                    <a:pt x="1475" y="2148"/>
                    <a:pt x="1884" y="2204"/>
                    <a:pt x="2304" y="2204"/>
                  </a:cubicBezTo>
                  <a:cubicBezTo>
                    <a:pt x="2444" y="2204"/>
                    <a:pt x="2585" y="2198"/>
                    <a:pt x="2727" y="2185"/>
                  </a:cubicBezTo>
                  <a:cubicBezTo>
                    <a:pt x="3273" y="2185"/>
                    <a:pt x="3818" y="2161"/>
                    <a:pt x="4363" y="2086"/>
                  </a:cubicBezTo>
                  <a:cubicBezTo>
                    <a:pt x="5305" y="1913"/>
                    <a:pt x="5157" y="599"/>
                    <a:pt x="4363" y="351"/>
                  </a:cubicBezTo>
                  <a:cubicBezTo>
                    <a:pt x="3818" y="227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638175" y="3877500"/>
              <a:ext cx="132650" cy="54500"/>
            </a:xfrm>
            <a:custGeom>
              <a:avLst/>
              <a:gdLst/>
              <a:ahLst/>
              <a:cxnLst/>
              <a:rect l="l" t="t" r="r" b="b"/>
              <a:pathLst>
                <a:path w="5306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276"/>
                    <a:pt x="174" y="1714"/>
                    <a:pt x="1066" y="2036"/>
                  </a:cubicBezTo>
                  <a:cubicBezTo>
                    <a:pt x="1471" y="2128"/>
                    <a:pt x="1875" y="2179"/>
                    <a:pt x="2290" y="2179"/>
                  </a:cubicBezTo>
                  <a:cubicBezTo>
                    <a:pt x="2434" y="2179"/>
                    <a:pt x="2580" y="2173"/>
                    <a:pt x="2727" y="2160"/>
                  </a:cubicBezTo>
                  <a:cubicBezTo>
                    <a:pt x="2856" y="2166"/>
                    <a:pt x="2985" y="2169"/>
                    <a:pt x="3114" y="2169"/>
                  </a:cubicBezTo>
                  <a:cubicBezTo>
                    <a:pt x="3530" y="2169"/>
                    <a:pt x="3947" y="2137"/>
                    <a:pt x="4363" y="2061"/>
                  </a:cubicBezTo>
                  <a:cubicBezTo>
                    <a:pt x="5305" y="1888"/>
                    <a:pt x="5157" y="574"/>
                    <a:pt x="4363" y="351"/>
                  </a:cubicBezTo>
                  <a:cubicBezTo>
                    <a:pt x="3818" y="202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638175" y="4337500"/>
              <a:ext cx="132650" cy="54950"/>
            </a:xfrm>
            <a:custGeom>
              <a:avLst/>
              <a:gdLst/>
              <a:ahLst/>
              <a:cxnLst/>
              <a:rect l="l" t="t" r="r" b="b"/>
              <a:pathLst>
                <a:path w="5306" h="2198" extrusionOk="0">
                  <a:moveTo>
                    <a:pt x="1850" y="0"/>
                  </a:moveTo>
                  <a:cubicBezTo>
                    <a:pt x="1587" y="0"/>
                    <a:pt x="1324" y="25"/>
                    <a:pt x="1066" y="72"/>
                  </a:cubicBezTo>
                  <a:cubicBezTo>
                    <a:pt x="0" y="295"/>
                    <a:pt x="174" y="1733"/>
                    <a:pt x="1066" y="2030"/>
                  </a:cubicBezTo>
                  <a:cubicBezTo>
                    <a:pt x="1475" y="2142"/>
                    <a:pt x="1884" y="2198"/>
                    <a:pt x="2304" y="2198"/>
                  </a:cubicBezTo>
                  <a:cubicBezTo>
                    <a:pt x="2444" y="2198"/>
                    <a:pt x="2585" y="2191"/>
                    <a:pt x="2727" y="2179"/>
                  </a:cubicBezTo>
                  <a:cubicBezTo>
                    <a:pt x="3273" y="2179"/>
                    <a:pt x="3818" y="2154"/>
                    <a:pt x="4363" y="2080"/>
                  </a:cubicBezTo>
                  <a:cubicBezTo>
                    <a:pt x="5305" y="1906"/>
                    <a:pt x="5157" y="593"/>
                    <a:pt x="4363" y="345"/>
                  </a:cubicBezTo>
                  <a:cubicBezTo>
                    <a:pt x="3818" y="221"/>
                    <a:pt x="3273" y="122"/>
                    <a:pt x="2727" y="97"/>
                  </a:cubicBezTo>
                  <a:cubicBezTo>
                    <a:pt x="2439" y="31"/>
                    <a:pt x="2145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8836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1"/>
                  </a:moveTo>
                  <a:cubicBezTo>
                    <a:pt x="1549" y="1"/>
                    <a:pt x="1305" y="21"/>
                    <a:pt x="1066" y="64"/>
                  </a:cubicBezTo>
                  <a:cubicBezTo>
                    <a:pt x="0" y="287"/>
                    <a:pt x="174" y="1725"/>
                    <a:pt x="1066" y="2022"/>
                  </a:cubicBezTo>
                  <a:cubicBezTo>
                    <a:pt x="1457" y="2134"/>
                    <a:pt x="1875" y="2190"/>
                    <a:pt x="2300" y="2190"/>
                  </a:cubicBezTo>
                  <a:cubicBezTo>
                    <a:pt x="2442" y="2190"/>
                    <a:pt x="2584" y="2184"/>
                    <a:pt x="2727" y="2171"/>
                  </a:cubicBezTo>
                  <a:cubicBezTo>
                    <a:pt x="2824" y="2175"/>
                    <a:pt x="2920" y="2178"/>
                    <a:pt x="3017" y="2178"/>
                  </a:cubicBezTo>
                  <a:cubicBezTo>
                    <a:pt x="3466" y="2178"/>
                    <a:pt x="3914" y="2133"/>
                    <a:pt x="4363" y="2072"/>
                  </a:cubicBezTo>
                  <a:cubicBezTo>
                    <a:pt x="5280" y="1898"/>
                    <a:pt x="5132" y="585"/>
                    <a:pt x="4363" y="337"/>
                  </a:cubicBezTo>
                  <a:cubicBezTo>
                    <a:pt x="3818" y="213"/>
                    <a:pt x="3272" y="114"/>
                    <a:pt x="2727" y="89"/>
                  </a:cubicBezTo>
                  <a:cubicBezTo>
                    <a:pt x="2421" y="33"/>
                    <a:pt x="2107" y="1"/>
                    <a:pt x="17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4442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69" y="1"/>
                  </a:moveTo>
                  <a:cubicBezTo>
                    <a:pt x="1524" y="1"/>
                    <a:pt x="1281" y="21"/>
                    <a:pt x="1041" y="64"/>
                  </a:cubicBezTo>
                  <a:cubicBezTo>
                    <a:pt x="0" y="287"/>
                    <a:pt x="149" y="1725"/>
                    <a:pt x="1041" y="2022"/>
                  </a:cubicBezTo>
                  <a:cubicBezTo>
                    <a:pt x="1450" y="2134"/>
                    <a:pt x="1873" y="2190"/>
                    <a:pt x="2289" y="2190"/>
                  </a:cubicBezTo>
                  <a:cubicBezTo>
                    <a:pt x="2428" y="2190"/>
                    <a:pt x="2566" y="2184"/>
                    <a:pt x="2702" y="2171"/>
                  </a:cubicBezTo>
                  <a:cubicBezTo>
                    <a:pt x="2799" y="2175"/>
                    <a:pt x="2896" y="2178"/>
                    <a:pt x="2992" y="2178"/>
                  </a:cubicBezTo>
                  <a:cubicBezTo>
                    <a:pt x="3441" y="2178"/>
                    <a:pt x="3890" y="2133"/>
                    <a:pt x="4338" y="2072"/>
                  </a:cubicBezTo>
                  <a:cubicBezTo>
                    <a:pt x="5281" y="1898"/>
                    <a:pt x="5132" y="585"/>
                    <a:pt x="4338" y="337"/>
                  </a:cubicBezTo>
                  <a:cubicBezTo>
                    <a:pt x="3793" y="213"/>
                    <a:pt x="3248" y="114"/>
                    <a:pt x="2702" y="89"/>
                  </a:cubicBezTo>
                  <a:cubicBezTo>
                    <a:pt x="2396" y="33"/>
                    <a:pt x="2082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222325" y="42119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82" y="1"/>
                  </a:moveTo>
                  <a:cubicBezTo>
                    <a:pt x="1537" y="1"/>
                    <a:pt x="1292" y="20"/>
                    <a:pt x="1042" y="64"/>
                  </a:cubicBezTo>
                  <a:cubicBezTo>
                    <a:pt x="1" y="287"/>
                    <a:pt x="174" y="1725"/>
                    <a:pt x="1042" y="2022"/>
                  </a:cubicBezTo>
                  <a:cubicBezTo>
                    <a:pt x="1451" y="2134"/>
                    <a:pt x="1874" y="2189"/>
                    <a:pt x="2300" y="2189"/>
                  </a:cubicBezTo>
                  <a:cubicBezTo>
                    <a:pt x="2442" y="2189"/>
                    <a:pt x="2585" y="2183"/>
                    <a:pt x="2727" y="2171"/>
                  </a:cubicBezTo>
                  <a:cubicBezTo>
                    <a:pt x="3273" y="2171"/>
                    <a:pt x="3818" y="2146"/>
                    <a:pt x="4364" y="2072"/>
                  </a:cubicBezTo>
                  <a:cubicBezTo>
                    <a:pt x="5281" y="1898"/>
                    <a:pt x="5132" y="584"/>
                    <a:pt x="4364" y="336"/>
                  </a:cubicBezTo>
                  <a:cubicBezTo>
                    <a:pt x="3818" y="212"/>
                    <a:pt x="3273" y="113"/>
                    <a:pt x="2727" y="88"/>
                  </a:cubicBezTo>
                  <a:cubicBezTo>
                    <a:pt x="2407" y="33"/>
                    <a:pt x="209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191950" y="4393125"/>
              <a:ext cx="132050" cy="54500"/>
            </a:xfrm>
            <a:custGeom>
              <a:avLst/>
              <a:gdLst/>
              <a:ahLst/>
              <a:cxnLst/>
              <a:rect l="l" t="t" r="r" b="b"/>
              <a:pathLst>
                <a:path w="5282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7" y="53"/>
                  </a:cubicBezTo>
                  <a:cubicBezTo>
                    <a:pt x="1" y="301"/>
                    <a:pt x="174" y="1714"/>
                    <a:pt x="1067" y="2036"/>
                  </a:cubicBezTo>
                  <a:cubicBezTo>
                    <a:pt x="1471" y="2128"/>
                    <a:pt x="1876" y="2179"/>
                    <a:pt x="2290" y="2179"/>
                  </a:cubicBezTo>
                  <a:cubicBezTo>
                    <a:pt x="2435" y="2179"/>
                    <a:pt x="2580" y="2173"/>
                    <a:pt x="2728" y="2160"/>
                  </a:cubicBezTo>
                  <a:cubicBezTo>
                    <a:pt x="2864" y="2167"/>
                    <a:pt x="3000" y="2170"/>
                    <a:pt x="3137" y="2170"/>
                  </a:cubicBezTo>
                  <a:cubicBezTo>
                    <a:pt x="3546" y="2170"/>
                    <a:pt x="3955" y="2142"/>
                    <a:pt x="4364" y="2086"/>
                  </a:cubicBezTo>
                  <a:cubicBezTo>
                    <a:pt x="5281" y="1912"/>
                    <a:pt x="5157" y="599"/>
                    <a:pt x="4364" y="351"/>
                  </a:cubicBezTo>
                  <a:cubicBezTo>
                    <a:pt x="3819" y="202"/>
                    <a:pt x="3273" y="128"/>
                    <a:pt x="2728" y="78"/>
                  </a:cubicBezTo>
                  <a:cubicBezTo>
                    <a:pt x="2436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6444200" y="4423475"/>
              <a:ext cx="132025" cy="54525"/>
            </a:xfrm>
            <a:custGeom>
              <a:avLst/>
              <a:gdLst/>
              <a:ahLst/>
              <a:cxnLst/>
              <a:rect l="l" t="t" r="r" b="b"/>
              <a:pathLst>
                <a:path w="5281" h="2181" extrusionOk="0">
                  <a:moveTo>
                    <a:pt x="1812" y="1"/>
                  </a:moveTo>
                  <a:cubicBezTo>
                    <a:pt x="1553" y="1"/>
                    <a:pt x="1295" y="19"/>
                    <a:pt x="1041" y="54"/>
                  </a:cubicBezTo>
                  <a:cubicBezTo>
                    <a:pt x="0" y="277"/>
                    <a:pt x="149" y="1715"/>
                    <a:pt x="1041" y="2037"/>
                  </a:cubicBezTo>
                  <a:cubicBezTo>
                    <a:pt x="1446" y="2129"/>
                    <a:pt x="1864" y="2180"/>
                    <a:pt x="2276" y="2180"/>
                  </a:cubicBezTo>
                  <a:cubicBezTo>
                    <a:pt x="2419" y="2180"/>
                    <a:pt x="2561" y="2174"/>
                    <a:pt x="2702" y="2161"/>
                  </a:cubicBezTo>
                  <a:cubicBezTo>
                    <a:pt x="2831" y="2167"/>
                    <a:pt x="2960" y="2170"/>
                    <a:pt x="3089" y="2170"/>
                  </a:cubicBezTo>
                  <a:cubicBezTo>
                    <a:pt x="3505" y="2170"/>
                    <a:pt x="3922" y="2138"/>
                    <a:pt x="4338" y="2062"/>
                  </a:cubicBezTo>
                  <a:cubicBezTo>
                    <a:pt x="5281" y="1888"/>
                    <a:pt x="5132" y="599"/>
                    <a:pt x="4338" y="351"/>
                  </a:cubicBezTo>
                  <a:cubicBezTo>
                    <a:pt x="3793" y="203"/>
                    <a:pt x="3248" y="128"/>
                    <a:pt x="2702" y="79"/>
                  </a:cubicBezTo>
                  <a:cubicBezTo>
                    <a:pt x="2410" y="26"/>
                    <a:pt x="2111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883600" y="44158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0"/>
                  </a:moveTo>
                  <a:cubicBezTo>
                    <a:pt x="1549" y="0"/>
                    <a:pt x="1305" y="20"/>
                    <a:pt x="1066" y="63"/>
                  </a:cubicBezTo>
                  <a:cubicBezTo>
                    <a:pt x="0" y="287"/>
                    <a:pt x="174" y="1724"/>
                    <a:pt x="1066" y="2022"/>
                  </a:cubicBezTo>
                  <a:cubicBezTo>
                    <a:pt x="1457" y="2133"/>
                    <a:pt x="1875" y="2189"/>
                    <a:pt x="2300" y="2189"/>
                  </a:cubicBezTo>
                  <a:cubicBezTo>
                    <a:pt x="2442" y="2189"/>
                    <a:pt x="2584" y="2183"/>
                    <a:pt x="2727" y="2171"/>
                  </a:cubicBezTo>
                  <a:cubicBezTo>
                    <a:pt x="3272" y="2171"/>
                    <a:pt x="3818" y="2146"/>
                    <a:pt x="4363" y="2071"/>
                  </a:cubicBezTo>
                  <a:cubicBezTo>
                    <a:pt x="5280" y="1898"/>
                    <a:pt x="5132" y="584"/>
                    <a:pt x="4363" y="336"/>
                  </a:cubicBezTo>
                  <a:cubicBezTo>
                    <a:pt x="3818" y="212"/>
                    <a:pt x="3272" y="113"/>
                    <a:pt x="2727" y="88"/>
                  </a:cubicBezTo>
                  <a:cubicBezTo>
                    <a:pt x="2421" y="33"/>
                    <a:pt x="21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>
            <a:off x="6248693" y="4456773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7170368" y="732498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rgbClr val="AFE0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3"/>
          <p:cNvGrpSpPr/>
          <p:nvPr/>
        </p:nvGrpSpPr>
        <p:grpSpPr>
          <a:xfrm rot="10800000">
            <a:off x="-428321" y="-410287"/>
            <a:ext cx="1782123" cy="2236459"/>
            <a:chOff x="3722300" y="2255100"/>
            <a:chExt cx="2373000" cy="2977975"/>
          </a:xfrm>
        </p:grpSpPr>
        <p:sp>
          <p:nvSpPr>
            <p:cNvPr id="88" name="Google Shape;88;p3"/>
            <p:cNvSpPr/>
            <p:nvPr/>
          </p:nvSpPr>
          <p:spPr>
            <a:xfrm>
              <a:off x="3722300" y="2255100"/>
              <a:ext cx="2373000" cy="2682475"/>
            </a:xfrm>
            <a:custGeom>
              <a:avLst/>
              <a:gdLst/>
              <a:ahLst/>
              <a:cxnLst/>
              <a:rect l="l" t="t" r="r" b="b"/>
              <a:pathLst>
                <a:path w="94920" h="107299" extrusionOk="0">
                  <a:moveTo>
                    <a:pt x="74766" y="1"/>
                  </a:moveTo>
                  <a:lnTo>
                    <a:pt x="74766" y="1"/>
                  </a:lnTo>
                  <a:cubicBezTo>
                    <a:pt x="74939" y="819"/>
                    <a:pt x="69015" y="2256"/>
                    <a:pt x="67230" y="3570"/>
                  </a:cubicBezTo>
                  <a:cubicBezTo>
                    <a:pt x="61429" y="7710"/>
                    <a:pt x="57240" y="13709"/>
                    <a:pt x="55306" y="20551"/>
                  </a:cubicBezTo>
                  <a:cubicBezTo>
                    <a:pt x="52951" y="29153"/>
                    <a:pt x="52158" y="36367"/>
                    <a:pt x="46283" y="43581"/>
                  </a:cubicBezTo>
                  <a:cubicBezTo>
                    <a:pt x="42267" y="48539"/>
                    <a:pt x="38623" y="51042"/>
                    <a:pt x="32599" y="52852"/>
                  </a:cubicBezTo>
                  <a:cubicBezTo>
                    <a:pt x="21146" y="56273"/>
                    <a:pt x="14106" y="61454"/>
                    <a:pt x="8677" y="72312"/>
                  </a:cubicBezTo>
                  <a:cubicBezTo>
                    <a:pt x="5578" y="78534"/>
                    <a:pt x="4884" y="84855"/>
                    <a:pt x="3570" y="91573"/>
                  </a:cubicBezTo>
                  <a:cubicBezTo>
                    <a:pt x="2653" y="96259"/>
                    <a:pt x="0" y="102431"/>
                    <a:pt x="794" y="107116"/>
                  </a:cubicBezTo>
                  <a:cubicBezTo>
                    <a:pt x="3912" y="107243"/>
                    <a:pt x="7033" y="107298"/>
                    <a:pt x="10155" y="107298"/>
                  </a:cubicBezTo>
                  <a:cubicBezTo>
                    <a:pt x="29590" y="107298"/>
                    <a:pt x="49076" y="105176"/>
                    <a:pt x="68469" y="105133"/>
                  </a:cubicBezTo>
                  <a:cubicBezTo>
                    <a:pt x="72956" y="105133"/>
                    <a:pt x="77393" y="105133"/>
                    <a:pt x="81856" y="105530"/>
                  </a:cubicBezTo>
                  <a:cubicBezTo>
                    <a:pt x="83283" y="105658"/>
                    <a:pt x="85475" y="106132"/>
                    <a:pt x="87495" y="106132"/>
                  </a:cubicBezTo>
                  <a:cubicBezTo>
                    <a:pt x="88982" y="106132"/>
                    <a:pt x="90375" y="105875"/>
                    <a:pt x="91300" y="105034"/>
                  </a:cubicBezTo>
                  <a:cubicBezTo>
                    <a:pt x="94920" y="101712"/>
                    <a:pt x="90805" y="91871"/>
                    <a:pt x="90160" y="88301"/>
                  </a:cubicBezTo>
                  <a:cubicBezTo>
                    <a:pt x="87260" y="71940"/>
                    <a:pt x="87185" y="55207"/>
                    <a:pt x="84235" y="38871"/>
                  </a:cubicBezTo>
                  <a:cubicBezTo>
                    <a:pt x="82872" y="31260"/>
                    <a:pt x="80988" y="23799"/>
                    <a:pt x="79699" y="16139"/>
                  </a:cubicBezTo>
                  <a:cubicBezTo>
                    <a:pt x="79352" y="14056"/>
                    <a:pt x="77046" y="2033"/>
                    <a:pt x="74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829025" y="2744200"/>
              <a:ext cx="1757625" cy="2469425"/>
            </a:xfrm>
            <a:custGeom>
              <a:avLst/>
              <a:gdLst/>
              <a:ahLst/>
              <a:cxnLst/>
              <a:rect l="l" t="t" r="r" b="b"/>
              <a:pathLst>
                <a:path w="70305" h="98777" extrusionOk="0">
                  <a:moveTo>
                    <a:pt x="69206" y="0"/>
                  </a:moveTo>
                  <a:cubicBezTo>
                    <a:pt x="68932" y="0"/>
                    <a:pt x="68665" y="123"/>
                    <a:pt x="68514" y="417"/>
                  </a:cubicBezTo>
                  <a:cubicBezTo>
                    <a:pt x="65117" y="7358"/>
                    <a:pt x="62167" y="14497"/>
                    <a:pt x="57854" y="20992"/>
                  </a:cubicBezTo>
                  <a:cubicBezTo>
                    <a:pt x="55747" y="24190"/>
                    <a:pt x="53293" y="27140"/>
                    <a:pt x="50566" y="29817"/>
                  </a:cubicBezTo>
                  <a:cubicBezTo>
                    <a:pt x="47616" y="32594"/>
                    <a:pt x="44319" y="34949"/>
                    <a:pt x="40749" y="36858"/>
                  </a:cubicBezTo>
                  <a:cubicBezTo>
                    <a:pt x="37080" y="38841"/>
                    <a:pt x="33312" y="40527"/>
                    <a:pt x="29668" y="42559"/>
                  </a:cubicBezTo>
                  <a:cubicBezTo>
                    <a:pt x="26173" y="44493"/>
                    <a:pt x="22950" y="46848"/>
                    <a:pt x="20099" y="49624"/>
                  </a:cubicBezTo>
                  <a:cubicBezTo>
                    <a:pt x="14596" y="54979"/>
                    <a:pt x="10481" y="61697"/>
                    <a:pt x="7581" y="68787"/>
                  </a:cubicBezTo>
                  <a:cubicBezTo>
                    <a:pt x="5697" y="73422"/>
                    <a:pt x="4185" y="78207"/>
                    <a:pt x="3044" y="83090"/>
                  </a:cubicBezTo>
                  <a:cubicBezTo>
                    <a:pt x="1854" y="88147"/>
                    <a:pt x="1061" y="93254"/>
                    <a:pt x="45" y="98361"/>
                  </a:cubicBezTo>
                  <a:cubicBezTo>
                    <a:pt x="0" y="98613"/>
                    <a:pt x="213" y="98777"/>
                    <a:pt x="408" y="98777"/>
                  </a:cubicBezTo>
                  <a:cubicBezTo>
                    <a:pt x="538" y="98777"/>
                    <a:pt x="659" y="98703"/>
                    <a:pt x="689" y="98534"/>
                  </a:cubicBezTo>
                  <a:cubicBezTo>
                    <a:pt x="1631" y="94072"/>
                    <a:pt x="2697" y="89684"/>
                    <a:pt x="3862" y="85272"/>
                  </a:cubicBezTo>
                  <a:cubicBezTo>
                    <a:pt x="4978" y="80859"/>
                    <a:pt x="6316" y="76546"/>
                    <a:pt x="7903" y="72282"/>
                  </a:cubicBezTo>
                  <a:cubicBezTo>
                    <a:pt x="10729" y="64919"/>
                    <a:pt x="14571" y="57830"/>
                    <a:pt x="20025" y="52078"/>
                  </a:cubicBezTo>
                  <a:cubicBezTo>
                    <a:pt x="22802" y="49178"/>
                    <a:pt x="25975" y="46674"/>
                    <a:pt x="29470" y="44642"/>
                  </a:cubicBezTo>
                  <a:cubicBezTo>
                    <a:pt x="33114" y="42510"/>
                    <a:pt x="36956" y="40799"/>
                    <a:pt x="40700" y="38841"/>
                  </a:cubicBezTo>
                  <a:cubicBezTo>
                    <a:pt x="44195" y="36982"/>
                    <a:pt x="47542" y="34874"/>
                    <a:pt x="50541" y="32247"/>
                  </a:cubicBezTo>
                  <a:cubicBezTo>
                    <a:pt x="53318" y="29718"/>
                    <a:pt x="55846" y="26917"/>
                    <a:pt x="58028" y="23843"/>
                  </a:cubicBezTo>
                  <a:cubicBezTo>
                    <a:pt x="60482" y="20348"/>
                    <a:pt x="62688" y="16654"/>
                    <a:pt x="64622" y="12837"/>
                  </a:cubicBezTo>
                  <a:cubicBezTo>
                    <a:pt x="66580" y="8994"/>
                    <a:pt x="68464" y="5053"/>
                    <a:pt x="70075" y="1061"/>
                  </a:cubicBezTo>
                  <a:cubicBezTo>
                    <a:pt x="70305" y="471"/>
                    <a:pt x="69743" y="0"/>
                    <a:pt x="69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130475" y="2949575"/>
              <a:ext cx="1715525" cy="2283500"/>
            </a:xfrm>
            <a:custGeom>
              <a:avLst/>
              <a:gdLst/>
              <a:ahLst/>
              <a:cxnLst/>
              <a:rect l="l" t="t" r="r" b="b"/>
              <a:pathLst>
                <a:path w="68621" h="91340" extrusionOk="0">
                  <a:moveTo>
                    <a:pt x="67696" y="1"/>
                  </a:moveTo>
                  <a:cubicBezTo>
                    <a:pt x="67366" y="1"/>
                    <a:pt x="67041" y="172"/>
                    <a:pt x="66917" y="556"/>
                  </a:cubicBezTo>
                  <a:cubicBezTo>
                    <a:pt x="66347" y="2341"/>
                    <a:pt x="65950" y="4175"/>
                    <a:pt x="65355" y="5960"/>
                  </a:cubicBezTo>
                  <a:cubicBezTo>
                    <a:pt x="63620" y="11340"/>
                    <a:pt x="60893" y="16372"/>
                    <a:pt x="57348" y="20784"/>
                  </a:cubicBezTo>
                  <a:cubicBezTo>
                    <a:pt x="52440" y="26957"/>
                    <a:pt x="45945" y="31221"/>
                    <a:pt x="39351" y="35385"/>
                  </a:cubicBezTo>
                  <a:cubicBezTo>
                    <a:pt x="32881" y="39451"/>
                    <a:pt x="26683" y="43690"/>
                    <a:pt x="21577" y="49416"/>
                  </a:cubicBezTo>
                  <a:cubicBezTo>
                    <a:pt x="16718" y="54895"/>
                    <a:pt x="12826" y="61092"/>
                    <a:pt x="9578" y="67612"/>
                  </a:cubicBezTo>
                  <a:cubicBezTo>
                    <a:pt x="7719" y="71330"/>
                    <a:pt x="6034" y="75148"/>
                    <a:pt x="4497" y="79015"/>
                  </a:cubicBezTo>
                  <a:cubicBezTo>
                    <a:pt x="2960" y="82882"/>
                    <a:pt x="1621" y="86898"/>
                    <a:pt x="109" y="90815"/>
                  </a:cubicBezTo>
                  <a:cubicBezTo>
                    <a:pt x="0" y="91126"/>
                    <a:pt x="261" y="91339"/>
                    <a:pt x="514" y="91339"/>
                  </a:cubicBezTo>
                  <a:cubicBezTo>
                    <a:pt x="665" y="91339"/>
                    <a:pt x="813" y="91263"/>
                    <a:pt x="877" y="91088"/>
                  </a:cubicBezTo>
                  <a:cubicBezTo>
                    <a:pt x="3579" y="84097"/>
                    <a:pt x="6604" y="77181"/>
                    <a:pt x="9950" y="70463"/>
                  </a:cubicBezTo>
                  <a:cubicBezTo>
                    <a:pt x="13223" y="63918"/>
                    <a:pt x="17040" y="57547"/>
                    <a:pt x="21800" y="51970"/>
                  </a:cubicBezTo>
                  <a:cubicBezTo>
                    <a:pt x="26857" y="46020"/>
                    <a:pt x="33079" y="41632"/>
                    <a:pt x="39648" y="37493"/>
                  </a:cubicBezTo>
                  <a:cubicBezTo>
                    <a:pt x="46143" y="33402"/>
                    <a:pt x="52638" y="29287"/>
                    <a:pt x="57720" y="23412"/>
                  </a:cubicBezTo>
                  <a:cubicBezTo>
                    <a:pt x="60447" y="20264"/>
                    <a:pt x="62777" y="16768"/>
                    <a:pt x="64611" y="13025"/>
                  </a:cubicBezTo>
                  <a:cubicBezTo>
                    <a:pt x="66446" y="9307"/>
                    <a:pt x="68231" y="5043"/>
                    <a:pt x="68578" y="878"/>
                  </a:cubicBezTo>
                  <a:cubicBezTo>
                    <a:pt x="68621" y="331"/>
                    <a:pt x="68153" y="1"/>
                    <a:pt x="67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 rot="-289" flipH="1">
            <a:off x="-1123895" y="3965713"/>
            <a:ext cx="4074537" cy="1788631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23900" y="378350"/>
            <a:ext cx="8108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64D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23900" y="1095375"/>
            <a:ext cx="7696200" cy="34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8927E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5400000">
            <a:off x="7821089" y="-299162"/>
            <a:ext cx="1433549" cy="1574672"/>
            <a:chOff x="430218" y="1736778"/>
            <a:chExt cx="1398857" cy="1443329"/>
          </a:xfrm>
        </p:grpSpPr>
        <p:sp>
          <p:nvSpPr>
            <p:cNvPr id="97" name="Google Shape;97;p4"/>
            <p:cNvSpPr/>
            <p:nvPr/>
          </p:nvSpPr>
          <p:spPr>
            <a:xfrm>
              <a:off x="506980" y="1782583"/>
              <a:ext cx="1322095" cy="1397524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rgbClr val="F7C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467774" y="1756594"/>
              <a:ext cx="1210128" cy="133223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49441" y="1736778"/>
              <a:ext cx="1035913" cy="1169142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30218" y="1749309"/>
              <a:ext cx="876842" cy="904815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4"/>
          <p:cNvSpPr/>
          <p:nvPr/>
        </p:nvSpPr>
        <p:spPr>
          <a:xfrm rot="10800000" flipH="1">
            <a:off x="-125525" y="4370061"/>
            <a:ext cx="9450719" cy="1592864"/>
          </a:xfrm>
          <a:custGeom>
            <a:avLst/>
            <a:gdLst/>
            <a:ahLst/>
            <a:cxnLst/>
            <a:rect l="l" t="t" r="r" b="b"/>
            <a:pathLst>
              <a:path w="191922" h="52114" extrusionOk="0">
                <a:moveTo>
                  <a:pt x="159842" y="1"/>
                </a:moveTo>
                <a:cubicBezTo>
                  <a:pt x="154822" y="1"/>
                  <a:pt x="149707" y="739"/>
                  <a:pt x="144921" y="1190"/>
                </a:cubicBezTo>
                <a:cubicBezTo>
                  <a:pt x="134435" y="2206"/>
                  <a:pt x="124122" y="2156"/>
                  <a:pt x="113611" y="2429"/>
                </a:cubicBezTo>
                <a:cubicBezTo>
                  <a:pt x="99729" y="2826"/>
                  <a:pt x="86318" y="5082"/>
                  <a:pt x="72758" y="8453"/>
                </a:cubicBezTo>
                <a:cubicBezTo>
                  <a:pt x="66635" y="9990"/>
                  <a:pt x="60586" y="11924"/>
                  <a:pt x="54265" y="12295"/>
                </a:cubicBezTo>
                <a:cubicBezTo>
                  <a:pt x="53061" y="12372"/>
                  <a:pt x="51854" y="12405"/>
                  <a:pt x="50645" y="12405"/>
                </a:cubicBezTo>
                <a:cubicBezTo>
                  <a:pt x="44439" y="12405"/>
                  <a:pt x="38183" y="11544"/>
                  <a:pt x="31979" y="11378"/>
                </a:cubicBezTo>
                <a:cubicBezTo>
                  <a:pt x="28422" y="11280"/>
                  <a:pt x="23978" y="10842"/>
                  <a:pt x="19564" y="10842"/>
                </a:cubicBezTo>
                <a:cubicBezTo>
                  <a:pt x="15058" y="10842"/>
                  <a:pt x="10584" y="11298"/>
                  <a:pt x="7115" y="13039"/>
                </a:cubicBezTo>
                <a:cubicBezTo>
                  <a:pt x="4562" y="14328"/>
                  <a:pt x="4363" y="15518"/>
                  <a:pt x="3843" y="18567"/>
                </a:cubicBezTo>
                <a:cubicBezTo>
                  <a:pt x="2950" y="23550"/>
                  <a:pt x="1711" y="28706"/>
                  <a:pt x="1488" y="33763"/>
                </a:cubicBezTo>
                <a:cubicBezTo>
                  <a:pt x="1314" y="37283"/>
                  <a:pt x="1562" y="40977"/>
                  <a:pt x="1141" y="44448"/>
                </a:cubicBezTo>
                <a:cubicBezTo>
                  <a:pt x="868" y="46654"/>
                  <a:pt x="1" y="48711"/>
                  <a:pt x="1" y="50942"/>
                </a:cubicBezTo>
                <a:cubicBezTo>
                  <a:pt x="1" y="50298"/>
                  <a:pt x="7561" y="45935"/>
                  <a:pt x="8553" y="45042"/>
                </a:cubicBezTo>
                <a:cubicBezTo>
                  <a:pt x="11255" y="42638"/>
                  <a:pt x="13660" y="39812"/>
                  <a:pt x="16461" y="37457"/>
                </a:cubicBezTo>
                <a:cubicBezTo>
                  <a:pt x="21712" y="33008"/>
                  <a:pt x="27846" y="29322"/>
                  <a:pt x="34651" y="29322"/>
                </a:cubicBezTo>
                <a:cubicBezTo>
                  <a:pt x="34785" y="29322"/>
                  <a:pt x="34919" y="29323"/>
                  <a:pt x="35053" y="29326"/>
                </a:cubicBezTo>
                <a:cubicBezTo>
                  <a:pt x="40879" y="29450"/>
                  <a:pt x="46332" y="32276"/>
                  <a:pt x="51761" y="34606"/>
                </a:cubicBezTo>
                <a:cubicBezTo>
                  <a:pt x="56318" y="36564"/>
                  <a:pt x="60916" y="37328"/>
                  <a:pt x="65543" y="37328"/>
                </a:cubicBezTo>
                <a:cubicBezTo>
                  <a:pt x="81971" y="37328"/>
                  <a:pt x="98755" y="27697"/>
                  <a:pt x="115292" y="27697"/>
                </a:cubicBezTo>
                <a:cubicBezTo>
                  <a:pt x="115914" y="27697"/>
                  <a:pt x="116535" y="27711"/>
                  <a:pt x="117156" y="27739"/>
                </a:cubicBezTo>
                <a:cubicBezTo>
                  <a:pt x="130543" y="28359"/>
                  <a:pt x="139764" y="36688"/>
                  <a:pt x="150573" y="44200"/>
                </a:cubicBezTo>
                <a:cubicBezTo>
                  <a:pt x="160340" y="51017"/>
                  <a:pt x="169289" y="51959"/>
                  <a:pt x="180692" y="51959"/>
                </a:cubicBezTo>
                <a:cubicBezTo>
                  <a:pt x="181532" y="51959"/>
                  <a:pt x="183072" y="52113"/>
                  <a:pt x="184614" y="52113"/>
                </a:cubicBezTo>
                <a:cubicBezTo>
                  <a:pt x="186623" y="52113"/>
                  <a:pt x="188633" y="51851"/>
                  <a:pt x="189096" y="50645"/>
                </a:cubicBezTo>
                <a:cubicBezTo>
                  <a:pt x="189368" y="49678"/>
                  <a:pt x="189145" y="47075"/>
                  <a:pt x="189418" y="45166"/>
                </a:cubicBezTo>
                <a:cubicBezTo>
                  <a:pt x="190385" y="38300"/>
                  <a:pt x="191550" y="32078"/>
                  <a:pt x="191525" y="24938"/>
                </a:cubicBezTo>
                <a:cubicBezTo>
                  <a:pt x="191500" y="20625"/>
                  <a:pt x="191922" y="15295"/>
                  <a:pt x="190459" y="11155"/>
                </a:cubicBezTo>
                <a:cubicBezTo>
                  <a:pt x="189468" y="8379"/>
                  <a:pt x="189517" y="8602"/>
                  <a:pt x="186815" y="7808"/>
                </a:cubicBezTo>
                <a:cubicBezTo>
                  <a:pt x="181287" y="6222"/>
                  <a:pt x="176354" y="3718"/>
                  <a:pt x="170950" y="1735"/>
                </a:cubicBezTo>
                <a:cubicBezTo>
                  <a:pt x="167426" y="428"/>
                  <a:pt x="163661" y="1"/>
                  <a:pt x="159842" y="1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8108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None/>
              <a:defRPr>
                <a:solidFill>
                  <a:srgbClr val="A64D79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 rot="10800000" flipH="1">
            <a:off x="8010503" y="-255559"/>
            <a:ext cx="1566417" cy="1965761"/>
            <a:chOff x="3722300" y="2255100"/>
            <a:chExt cx="2373000" cy="2977975"/>
          </a:xfrm>
        </p:grpSpPr>
        <p:sp>
          <p:nvSpPr>
            <p:cNvPr id="130" name="Google Shape;130;p6"/>
            <p:cNvSpPr/>
            <p:nvPr/>
          </p:nvSpPr>
          <p:spPr>
            <a:xfrm>
              <a:off x="3722300" y="2255100"/>
              <a:ext cx="2373000" cy="2682475"/>
            </a:xfrm>
            <a:custGeom>
              <a:avLst/>
              <a:gdLst/>
              <a:ahLst/>
              <a:cxnLst/>
              <a:rect l="l" t="t" r="r" b="b"/>
              <a:pathLst>
                <a:path w="94920" h="107299" extrusionOk="0">
                  <a:moveTo>
                    <a:pt x="74766" y="1"/>
                  </a:moveTo>
                  <a:lnTo>
                    <a:pt x="74766" y="1"/>
                  </a:lnTo>
                  <a:cubicBezTo>
                    <a:pt x="74939" y="819"/>
                    <a:pt x="69015" y="2256"/>
                    <a:pt x="67230" y="3570"/>
                  </a:cubicBezTo>
                  <a:cubicBezTo>
                    <a:pt x="61429" y="7710"/>
                    <a:pt x="57240" y="13709"/>
                    <a:pt x="55306" y="20551"/>
                  </a:cubicBezTo>
                  <a:cubicBezTo>
                    <a:pt x="52951" y="29153"/>
                    <a:pt x="52158" y="36367"/>
                    <a:pt x="46283" y="43581"/>
                  </a:cubicBezTo>
                  <a:cubicBezTo>
                    <a:pt x="42267" y="48539"/>
                    <a:pt x="38623" y="51042"/>
                    <a:pt x="32599" y="52852"/>
                  </a:cubicBezTo>
                  <a:cubicBezTo>
                    <a:pt x="21146" y="56273"/>
                    <a:pt x="14106" y="61454"/>
                    <a:pt x="8677" y="72312"/>
                  </a:cubicBezTo>
                  <a:cubicBezTo>
                    <a:pt x="5578" y="78534"/>
                    <a:pt x="4884" y="84855"/>
                    <a:pt x="3570" y="91573"/>
                  </a:cubicBezTo>
                  <a:cubicBezTo>
                    <a:pt x="2653" y="96259"/>
                    <a:pt x="0" y="102431"/>
                    <a:pt x="794" y="107116"/>
                  </a:cubicBezTo>
                  <a:cubicBezTo>
                    <a:pt x="3912" y="107243"/>
                    <a:pt x="7033" y="107298"/>
                    <a:pt x="10155" y="107298"/>
                  </a:cubicBezTo>
                  <a:cubicBezTo>
                    <a:pt x="29590" y="107298"/>
                    <a:pt x="49076" y="105176"/>
                    <a:pt x="68469" y="105133"/>
                  </a:cubicBezTo>
                  <a:cubicBezTo>
                    <a:pt x="72956" y="105133"/>
                    <a:pt x="77393" y="105133"/>
                    <a:pt x="81856" y="105530"/>
                  </a:cubicBezTo>
                  <a:cubicBezTo>
                    <a:pt x="83283" y="105658"/>
                    <a:pt x="85475" y="106132"/>
                    <a:pt x="87495" y="106132"/>
                  </a:cubicBezTo>
                  <a:cubicBezTo>
                    <a:pt x="88982" y="106132"/>
                    <a:pt x="90375" y="105875"/>
                    <a:pt x="91300" y="105034"/>
                  </a:cubicBezTo>
                  <a:cubicBezTo>
                    <a:pt x="94920" y="101712"/>
                    <a:pt x="90805" y="91871"/>
                    <a:pt x="90160" y="88301"/>
                  </a:cubicBezTo>
                  <a:cubicBezTo>
                    <a:pt x="87260" y="71940"/>
                    <a:pt x="87185" y="55207"/>
                    <a:pt x="84235" y="38871"/>
                  </a:cubicBezTo>
                  <a:cubicBezTo>
                    <a:pt x="82872" y="31260"/>
                    <a:pt x="80988" y="23799"/>
                    <a:pt x="79699" y="16139"/>
                  </a:cubicBezTo>
                  <a:cubicBezTo>
                    <a:pt x="79352" y="14056"/>
                    <a:pt x="77046" y="2033"/>
                    <a:pt x="74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829025" y="2744200"/>
              <a:ext cx="1757625" cy="2469425"/>
            </a:xfrm>
            <a:custGeom>
              <a:avLst/>
              <a:gdLst/>
              <a:ahLst/>
              <a:cxnLst/>
              <a:rect l="l" t="t" r="r" b="b"/>
              <a:pathLst>
                <a:path w="70305" h="98777" extrusionOk="0">
                  <a:moveTo>
                    <a:pt x="69206" y="0"/>
                  </a:moveTo>
                  <a:cubicBezTo>
                    <a:pt x="68932" y="0"/>
                    <a:pt x="68665" y="123"/>
                    <a:pt x="68514" y="417"/>
                  </a:cubicBezTo>
                  <a:cubicBezTo>
                    <a:pt x="65117" y="7358"/>
                    <a:pt x="62167" y="14497"/>
                    <a:pt x="57854" y="20992"/>
                  </a:cubicBezTo>
                  <a:cubicBezTo>
                    <a:pt x="55747" y="24190"/>
                    <a:pt x="53293" y="27140"/>
                    <a:pt x="50566" y="29817"/>
                  </a:cubicBezTo>
                  <a:cubicBezTo>
                    <a:pt x="47616" y="32594"/>
                    <a:pt x="44319" y="34949"/>
                    <a:pt x="40749" y="36858"/>
                  </a:cubicBezTo>
                  <a:cubicBezTo>
                    <a:pt x="37080" y="38841"/>
                    <a:pt x="33312" y="40527"/>
                    <a:pt x="29668" y="42559"/>
                  </a:cubicBezTo>
                  <a:cubicBezTo>
                    <a:pt x="26173" y="44493"/>
                    <a:pt x="22950" y="46848"/>
                    <a:pt x="20099" y="49624"/>
                  </a:cubicBezTo>
                  <a:cubicBezTo>
                    <a:pt x="14596" y="54979"/>
                    <a:pt x="10481" y="61697"/>
                    <a:pt x="7581" y="68787"/>
                  </a:cubicBezTo>
                  <a:cubicBezTo>
                    <a:pt x="5697" y="73422"/>
                    <a:pt x="4185" y="78207"/>
                    <a:pt x="3044" y="83090"/>
                  </a:cubicBezTo>
                  <a:cubicBezTo>
                    <a:pt x="1854" y="88147"/>
                    <a:pt x="1061" y="93254"/>
                    <a:pt x="45" y="98361"/>
                  </a:cubicBezTo>
                  <a:cubicBezTo>
                    <a:pt x="0" y="98613"/>
                    <a:pt x="213" y="98777"/>
                    <a:pt x="408" y="98777"/>
                  </a:cubicBezTo>
                  <a:cubicBezTo>
                    <a:pt x="538" y="98777"/>
                    <a:pt x="659" y="98703"/>
                    <a:pt x="689" y="98534"/>
                  </a:cubicBezTo>
                  <a:cubicBezTo>
                    <a:pt x="1631" y="94072"/>
                    <a:pt x="2697" y="89684"/>
                    <a:pt x="3862" y="85272"/>
                  </a:cubicBezTo>
                  <a:cubicBezTo>
                    <a:pt x="4978" y="80859"/>
                    <a:pt x="6316" y="76546"/>
                    <a:pt x="7903" y="72282"/>
                  </a:cubicBezTo>
                  <a:cubicBezTo>
                    <a:pt x="10729" y="64919"/>
                    <a:pt x="14571" y="57830"/>
                    <a:pt x="20025" y="52078"/>
                  </a:cubicBezTo>
                  <a:cubicBezTo>
                    <a:pt x="22802" y="49178"/>
                    <a:pt x="25975" y="46674"/>
                    <a:pt x="29470" y="44642"/>
                  </a:cubicBezTo>
                  <a:cubicBezTo>
                    <a:pt x="33114" y="42510"/>
                    <a:pt x="36956" y="40799"/>
                    <a:pt x="40700" y="38841"/>
                  </a:cubicBezTo>
                  <a:cubicBezTo>
                    <a:pt x="44195" y="36982"/>
                    <a:pt x="47542" y="34874"/>
                    <a:pt x="50541" y="32247"/>
                  </a:cubicBezTo>
                  <a:cubicBezTo>
                    <a:pt x="53318" y="29718"/>
                    <a:pt x="55846" y="26917"/>
                    <a:pt x="58028" y="23843"/>
                  </a:cubicBezTo>
                  <a:cubicBezTo>
                    <a:pt x="60482" y="20348"/>
                    <a:pt x="62688" y="16654"/>
                    <a:pt x="64622" y="12837"/>
                  </a:cubicBezTo>
                  <a:cubicBezTo>
                    <a:pt x="66580" y="8994"/>
                    <a:pt x="68464" y="5053"/>
                    <a:pt x="70075" y="1061"/>
                  </a:cubicBezTo>
                  <a:cubicBezTo>
                    <a:pt x="70305" y="471"/>
                    <a:pt x="69743" y="0"/>
                    <a:pt x="69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4130475" y="2949575"/>
              <a:ext cx="1715525" cy="2283500"/>
            </a:xfrm>
            <a:custGeom>
              <a:avLst/>
              <a:gdLst/>
              <a:ahLst/>
              <a:cxnLst/>
              <a:rect l="l" t="t" r="r" b="b"/>
              <a:pathLst>
                <a:path w="68621" h="91340" extrusionOk="0">
                  <a:moveTo>
                    <a:pt x="67696" y="1"/>
                  </a:moveTo>
                  <a:cubicBezTo>
                    <a:pt x="67366" y="1"/>
                    <a:pt x="67041" y="172"/>
                    <a:pt x="66917" y="556"/>
                  </a:cubicBezTo>
                  <a:cubicBezTo>
                    <a:pt x="66347" y="2341"/>
                    <a:pt x="65950" y="4175"/>
                    <a:pt x="65355" y="5960"/>
                  </a:cubicBezTo>
                  <a:cubicBezTo>
                    <a:pt x="63620" y="11340"/>
                    <a:pt x="60893" y="16372"/>
                    <a:pt x="57348" y="20784"/>
                  </a:cubicBezTo>
                  <a:cubicBezTo>
                    <a:pt x="52440" y="26957"/>
                    <a:pt x="45945" y="31221"/>
                    <a:pt x="39351" y="35385"/>
                  </a:cubicBezTo>
                  <a:cubicBezTo>
                    <a:pt x="32881" y="39451"/>
                    <a:pt x="26683" y="43690"/>
                    <a:pt x="21577" y="49416"/>
                  </a:cubicBezTo>
                  <a:cubicBezTo>
                    <a:pt x="16718" y="54895"/>
                    <a:pt x="12826" y="61092"/>
                    <a:pt x="9578" y="67612"/>
                  </a:cubicBezTo>
                  <a:cubicBezTo>
                    <a:pt x="7719" y="71330"/>
                    <a:pt x="6034" y="75148"/>
                    <a:pt x="4497" y="79015"/>
                  </a:cubicBezTo>
                  <a:cubicBezTo>
                    <a:pt x="2960" y="82882"/>
                    <a:pt x="1621" y="86898"/>
                    <a:pt x="109" y="90815"/>
                  </a:cubicBezTo>
                  <a:cubicBezTo>
                    <a:pt x="0" y="91126"/>
                    <a:pt x="261" y="91339"/>
                    <a:pt x="514" y="91339"/>
                  </a:cubicBezTo>
                  <a:cubicBezTo>
                    <a:pt x="665" y="91339"/>
                    <a:pt x="813" y="91263"/>
                    <a:pt x="877" y="91088"/>
                  </a:cubicBezTo>
                  <a:cubicBezTo>
                    <a:pt x="3579" y="84097"/>
                    <a:pt x="6604" y="77181"/>
                    <a:pt x="9950" y="70463"/>
                  </a:cubicBezTo>
                  <a:cubicBezTo>
                    <a:pt x="13223" y="63918"/>
                    <a:pt x="17040" y="57547"/>
                    <a:pt x="21800" y="51970"/>
                  </a:cubicBezTo>
                  <a:cubicBezTo>
                    <a:pt x="26857" y="46020"/>
                    <a:pt x="33079" y="41632"/>
                    <a:pt x="39648" y="37493"/>
                  </a:cubicBezTo>
                  <a:cubicBezTo>
                    <a:pt x="46143" y="33402"/>
                    <a:pt x="52638" y="29287"/>
                    <a:pt x="57720" y="23412"/>
                  </a:cubicBezTo>
                  <a:cubicBezTo>
                    <a:pt x="60447" y="20264"/>
                    <a:pt x="62777" y="16768"/>
                    <a:pt x="64611" y="13025"/>
                  </a:cubicBezTo>
                  <a:cubicBezTo>
                    <a:pt x="66446" y="9307"/>
                    <a:pt x="68231" y="5043"/>
                    <a:pt x="68578" y="878"/>
                  </a:cubicBezTo>
                  <a:cubicBezTo>
                    <a:pt x="68621" y="331"/>
                    <a:pt x="68153" y="1"/>
                    <a:pt x="67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5400000">
            <a:off x="-21387" y="4059830"/>
            <a:ext cx="1280623" cy="1351988"/>
            <a:chOff x="6537227" y="3230916"/>
            <a:chExt cx="1585125" cy="1597528"/>
          </a:xfrm>
        </p:grpSpPr>
        <p:sp>
          <p:nvSpPr>
            <p:cNvPr id="134" name="Google Shape;134;p6"/>
            <p:cNvSpPr/>
            <p:nvPr/>
          </p:nvSpPr>
          <p:spPr>
            <a:xfrm>
              <a:off x="6537227" y="3230916"/>
              <a:ext cx="1585125" cy="1597528"/>
            </a:xfrm>
            <a:custGeom>
              <a:avLst/>
              <a:gdLst/>
              <a:ahLst/>
              <a:cxnLst/>
              <a:rect l="l" t="t" r="r" b="b"/>
              <a:pathLst>
                <a:path w="53547" h="74295" extrusionOk="0">
                  <a:moveTo>
                    <a:pt x="47027" y="0"/>
                  </a:moveTo>
                  <a:lnTo>
                    <a:pt x="47027" y="0"/>
                  </a:lnTo>
                  <a:cubicBezTo>
                    <a:pt x="48340" y="11205"/>
                    <a:pt x="45366" y="20402"/>
                    <a:pt x="35574" y="26822"/>
                  </a:cubicBezTo>
                  <a:cubicBezTo>
                    <a:pt x="27468" y="32152"/>
                    <a:pt x="17502" y="33417"/>
                    <a:pt x="10412" y="40432"/>
                  </a:cubicBezTo>
                  <a:cubicBezTo>
                    <a:pt x="1" y="50744"/>
                    <a:pt x="447" y="60586"/>
                    <a:pt x="372" y="74071"/>
                  </a:cubicBezTo>
                  <a:cubicBezTo>
                    <a:pt x="3785" y="74227"/>
                    <a:pt x="7223" y="74294"/>
                    <a:pt x="10677" y="74294"/>
                  </a:cubicBezTo>
                  <a:cubicBezTo>
                    <a:pt x="24287" y="74294"/>
                    <a:pt x="38138" y="73251"/>
                    <a:pt x="51563" y="72460"/>
                  </a:cubicBezTo>
                  <a:cubicBezTo>
                    <a:pt x="50571" y="58355"/>
                    <a:pt x="51910" y="44026"/>
                    <a:pt x="51861" y="29921"/>
                  </a:cubicBezTo>
                  <a:cubicBezTo>
                    <a:pt x="51836" y="19212"/>
                    <a:pt x="53546" y="8230"/>
                    <a:pt x="470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7489393" y="4215751"/>
              <a:ext cx="85486" cy="35596"/>
            </a:xfrm>
            <a:custGeom>
              <a:avLst/>
              <a:gdLst/>
              <a:ahLst/>
              <a:cxnLst/>
              <a:rect l="l" t="t" r="r" b="b"/>
              <a:pathLst>
                <a:path w="5281" h="2199" extrusionOk="0">
                  <a:moveTo>
                    <a:pt x="1850" y="1"/>
                  </a:moveTo>
                  <a:cubicBezTo>
                    <a:pt x="1587" y="1"/>
                    <a:pt x="1324" y="26"/>
                    <a:pt x="1066" y="72"/>
                  </a:cubicBezTo>
                  <a:cubicBezTo>
                    <a:pt x="0" y="295"/>
                    <a:pt x="174" y="1733"/>
                    <a:pt x="1066" y="2031"/>
                  </a:cubicBezTo>
                  <a:cubicBezTo>
                    <a:pt x="1457" y="2142"/>
                    <a:pt x="1875" y="2198"/>
                    <a:pt x="2300" y="2198"/>
                  </a:cubicBezTo>
                  <a:cubicBezTo>
                    <a:pt x="2442" y="2198"/>
                    <a:pt x="2584" y="2192"/>
                    <a:pt x="2727" y="2179"/>
                  </a:cubicBezTo>
                  <a:cubicBezTo>
                    <a:pt x="3272" y="2179"/>
                    <a:pt x="3818" y="2155"/>
                    <a:pt x="4363" y="2080"/>
                  </a:cubicBezTo>
                  <a:cubicBezTo>
                    <a:pt x="5280" y="1907"/>
                    <a:pt x="5132" y="593"/>
                    <a:pt x="4363" y="345"/>
                  </a:cubicBezTo>
                  <a:cubicBezTo>
                    <a:pt x="3818" y="221"/>
                    <a:pt x="3272" y="122"/>
                    <a:pt x="2727" y="97"/>
                  </a:cubicBezTo>
                  <a:cubicBezTo>
                    <a:pt x="2439" y="32"/>
                    <a:pt x="214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7489393" y="4072384"/>
              <a:ext cx="85486" cy="35289"/>
            </a:xfrm>
            <a:custGeom>
              <a:avLst/>
              <a:gdLst/>
              <a:ahLst/>
              <a:cxnLst/>
              <a:rect l="l" t="t" r="r" b="b"/>
              <a:pathLst>
                <a:path w="5281" h="2180" extrusionOk="0">
                  <a:moveTo>
                    <a:pt x="1836" y="1"/>
                  </a:moveTo>
                  <a:cubicBezTo>
                    <a:pt x="1578" y="1"/>
                    <a:pt x="1319" y="19"/>
                    <a:pt x="1066" y="54"/>
                  </a:cubicBezTo>
                  <a:cubicBezTo>
                    <a:pt x="0" y="277"/>
                    <a:pt x="174" y="1715"/>
                    <a:pt x="1066" y="2037"/>
                  </a:cubicBezTo>
                  <a:cubicBezTo>
                    <a:pt x="1452" y="2129"/>
                    <a:pt x="1866" y="2180"/>
                    <a:pt x="2286" y="2180"/>
                  </a:cubicBezTo>
                  <a:cubicBezTo>
                    <a:pt x="2432" y="2180"/>
                    <a:pt x="2580" y="2174"/>
                    <a:pt x="2727" y="2161"/>
                  </a:cubicBezTo>
                  <a:cubicBezTo>
                    <a:pt x="2856" y="2167"/>
                    <a:pt x="2985" y="2170"/>
                    <a:pt x="3113" y="2170"/>
                  </a:cubicBezTo>
                  <a:cubicBezTo>
                    <a:pt x="3530" y="2170"/>
                    <a:pt x="3947" y="2137"/>
                    <a:pt x="4363" y="2062"/>
                  </a:cubicBezTo>
                  <a:cubicBezTo>
                    <a:pt x="5280" y="1888"/>
                    <a:pt x="5132" y="599"/>
                    <a:pt x="4363" y="351"/>
                  </a:cubicBezTo>
                  <a:cubicBezTo>
                    <a:pt x="3818" y="202"/>
                    <a:pt x="3272" y="128"/>
                    <a:pt x="2727" y="78"/>
                  </a:cubicBezTo>
                  <a:cubicBezTo>
                    <a:pt x="2435" y="25"/>
                    <a:pt x="2135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7166735" y="4215751"/>
              <a:ext cx="85082" cy="35596"/>
            </a:xfrm>
            <a:custGeom>
              <a:avLst/>
              <a:gdLst/>
              <a:ahLst/>
              <a:cxnLst/>
              <a:rect l="l" t="t" r="r" b="b"/>
              <a:pathLst>
                <a:path w="5256" h="2199" extrusionOk="0">
                  <a:moveTo>
                    <a:pt x="1825" y="1"/>
                  </a:moveTo>
                  <a:cubicBezTo>
                    <a:pt x="1562" y="1"/>
                    <a:pt x="1299" y="26"/>
                    <a:pt x="1041" y="72"/>
                  </a:cubicBezTo>
                  <a:cubicBezTo>
                    <a:pt x="0" y="295"/>
                    <a:pt x="149" y="1733"/>
                    <a:pt x="1041" y="2031"/>
                  </a:cubicBezTo>
                  <a:cubicBezTo>
                    <a:pt x="1450" y="2142"/>
                    <a:pt x="1873" y="2198"/>
                    <a:pt x="2289" y="2198"/>
                  </a:cubicBezTo>
                  <a:cubicBezTo>
                    <a:pt x="2428" y="2198"/>
                    <a:pt x="2566" y="2192"/>
                    <a:pt x="2702" y="2179"/>
                  </a:cubicBezTo>
                  <a:cubicBezTo>
                    <a:pt x="3248" y="2179"/>
                    <a:pt x="3818" y="2155"/>
                    <a:pt x="4338" y="2080"/>
                  </a:cubicBezTo>
                  <a:cubicBezTo>
                    <a:pt x="5256" y="1907"/>
                    <a:pt x="5132" y="593"/>
                    <a:pt x="4338" y="345"/>
                  </a:cubicBezTo>
                  <a:cubicBezTo>
                    <a:pt x="3818" y="221"/>
                    <a:pt x="3273" y="122"/>
                    <a:pt x="2702" y="97"/>
                  </a:cubicBezTo>
                  <a:cubicBezTo>
                    <a:pt x="2414" y="32"/>
                    <a:pt x="2120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330468" y="4271036"/>
              <a:ext cx="85891" cy="35677"/>
            </a:xfrm>
            <a:custGeom>
              <a:avLst/>
              <a:gdLst/>
              <a:ahLst/>
              <a:cxnLst/>
              <a:rect l="l" t="t" r="r" b="b"/>
              <a:pathLst>
                <a:path w="5306" h="2204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301"/>
                    <a:pt x="174" y="1739"/>
                    <a:pt x="1066" y="2037"/>
                  </a:cubicBezTo>
                  <a:cubicBezTo>
                    <a:pt x="1475" y="2148"/>
                    <a:pt x="1884" y="2204"/>
                    <a:pt x="2304" y="2204"/>
                  </a:cubicBezTo>
                  <a:cubicBezTo>
                    <a:pt x="2444" y="2204"/>
                    <a:pt x="2585" y="2198"/>
                    <a:pt x="2727" y="2185"/>
                  </a:cubicBezTo>
                  <a:cubicBezTo>
                    <a:pt x="3273" y="2185"/>
                    <a:pt x="3818" y="2161"/>
                    <a:pt x="4363" y="2086"/>
                  </a:cubicBezTo>
                  <a:cubicBezTo>
                    <a:pt x="5305" y="1913"/>
                    <a:pt x="5157" y="599"/>
                    <a:pt x="4363" y="351"/>
                  </a:cubicBezTo>
                  <a:cubicBezTo>
                    <a:pt x="3818" y="227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7330468" y="4124560"/>
              <a:ext cx="85891" cy="35289"/>
            </a:xfrm>
            <a:custGeom>
              <a:avLst/>
              <a:gdLst/>
              <a:ahLst/>
              <a:cxnLst/>
              <a:rect l="l" t="t" r="r" b="b"/>
              <a:pathLst>
                <a:path w="5306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276"/>
                    <a:pt x="174" y="1714"/>
                    <a:pt x="1066" y="2036"/>
                  </a:cubicBezTo>
                  <a:cubicBezTo>
                    <a:pt x="1471" y="2128"/>
                    <a:pt x="1875" y="2179"/>
                    <a:pt x="2290" y="2179"/>
                  </a:cubicBezTo>
                  <a:cubicBezTo>
                    <a:pt x="2434" y="2179"/>
                    <a:pt x="2580" y="2173"/>
                    <a:pt x="2727" y="2160"/>
                  </a:cubicBezTo>
                  <a:cubicBezTo>
                    <a:pt x="2856" y="2166"/>
                    <a:pt x="2985" y="2169"/>
                    <a:pt x="3114" y="2169"/>
                  </a:cubicBezTo>
                  <a:cubicBezTo>
                    <a:pt x="3530" y="2169"/>
                    <a:pt x="3947" y="2137"/>
                    <a:pt x="4363" y="2061"/>
                  </a:cubicBezTo>
                  <a:cubicBezTo>
                    <a:pt x="5305" y="1888"/>
                    <a:pt x="5157" y="574"/>
                    <a:pt x="4363" y="351"/>
                  </a:cubicBezTo>
                  <a:cubicBezTo>
                    <a:pt x="3818" y="202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7330468" y="4422433"/>
              <a:ext cx="85891" cy="35580"/>
            </a:xfrm>
            <a:custGeom>
              <a:avLst/>
              <a:gdLst/>
              <a:ahLst/>
              <a:cxnLst/>
              <a:rect l="l" t="t" r="r" b="b"/>
              <a:pathLst>
                <a:path w="5306" h="2198" extrusionOk="0">
                  <a:moveTo>
                    <a:pt x="1850" y="0"/>
                  </a:moveTo>
                  <a:cubicBezTo>
                    <a:pt x="1587" y="0"/>
                    <a:pt x="1324" y="25"/>
                    <a:pt x="1066" y="72"/>
                  </a:cubicBezTo>
                  <a:cubicBezTo>
                    <a:pt x="0" y="295"/>
                    <a:pt x="174" y="1733"/>
                    <a:pt x="1066" y="2030"/>
                  </a:cubicBezTo>
                  <a:cubicBezTo>
                    <a:pt x="1475" y="2142"/>
                    <a:pt x="1884" y="2198"/>
                    <a:pt x="2304" y="2198"/>
                  </a:cubicBezTo>
                  <a:cubicBezTo>
                    <a:pt x="2444" y="2198"/>
                    <a:pt x="2585" y="2191"/>
                    <a:pt x="2727" y="2179"/>
                  </a:cubicBezTo>
                  <a:cubicBezTo>
                    <a:pt x="3273" y="2179"/>
                    <a:pt x="3818" y="2154"/>
                    <a:pt x="4363" y="2080"/>
                  </a:cubicBezTo>
                  <a:cubicBezTo>
                    <a:pt x="5305" y="1906"/>
                    <a:pt x="5157" y="593"/>
                    <a:pt x="4363" y="345"/>
                  </a:cubicBezTo>
                  <a:cubicBezTo>
                    <a:pt x="3818" y="221"/>
                    <a:pt x="3273" y="122"/>
                    <a:pt x="2727" y="97"/>
                  </a:cubicBezTo>
                  <a:cubicBezTo>
                    <a:pt x="2439" y="31"/>
                    <a:pt x="2145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7489393" y="4344306"/>
              <a:ext cx="85486" cy="35451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1"/>
                  </a:moveTo>
                  <a:cubicBezTo>
                    <a:pt x="1549" y="1"/>
                    <a:pt x="1305" y="21"/>
                    <a:pt x="1066" y="64"/>
                  </a:cubicBezTo>
                  <a:cubicBezTo>
                    <a:pt x="0" y="287"/>
                    <a:pt x="174" y="1725"/>
                    <a:pt x="1066" y="2022"/>
                  </a:cubicBezTo>
                  <a:cubicBezTo>
                    <a:pt x="1457" y="2134"/>
                    <a:pt x="1875" y="2190"/>
                    <a:pt x="2300" y="2190"/>
                  </a:cubicBezTo>
                  <a:cubicBezTo>
                    <a:pt x="2442" y="2190"/>
                    <a:pt x="2584" y="2184"/>
                    <a:pt x="2727" y="2171"/>
                  </a:cubicBezTo>
                  <a:cubicBezTo>
                    <a:pt x="2824" y="2175"/>
                    <a:pt x="2920" y="2178"/>
                    <a:pt x="3017" y="2178"/>
                  </a:cubicBezTo>
                  <a:cubicBezTo>
                    <a:pt x="3466" y="2178"/>
                    <a:pt x="3914" y="2133"/>
                    <a:pt x="4363" y="2072"/>
                  </a:cubicBezTo>
                  <a:cubicBezTo>
                    <a:pt x="5280" y="1898"/>
                    <a:pt x="5132" y="585"/>
                    <a:pt x="4363" y="337"/>
                  </a:cubicBezTo>
                  <a:cubicBezTo>
                    <a:pt x="3818" y="213"/>
                    <a:pt x="3272" y="114"/>
                    <a:pt x="2727" y="89"/>
                  </a:cubicBezTo>
                  <a:cubicBezTo>
                    <a:pt x="2421" y="33"/>
                    <a:pt x="2107" y="1"/>
                    <a:pt x="17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7204860" y="4344306"/>
              <a:ext cx="85486" cy="35451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69" y="1"/>
                  </a:moveTo>
                  <a:cubicBezTo>
                    <a:pt x="1524" y="1"/>
                    <a:pt x="1281" y="21"/>
                    <a:pt x="1041" y="64"/>
                  </a:cubicBezTo>
                  <a:cubicBezTo>
                    <a:pt x="0" y="287"/>
                    <a:pt x="149" y="1725"/>
                    <a:pt x="1041" y="2022"/>
                  </a:cubicBezTo>
                  <a:cubicBezTo>
                    <a:pt x="1450" y="2134"/>
                    <a:pt x="1873" y="2190"/>
                    <a:pt x="2289" y="2190"/>
                  </a:cubicBezTo>
                  <a:cubicBezTo>
                    <a:pt x="2428" y="2190"/>
                    <a:pt x="2566" y="2184"/>
                    <a:pt x="2702" y="2171"/>
                  </a:cubicBezTo>
                  <a:cubicBezTo>
                    <a:pt x="2799" y="2175"/>
                    <a:pt x="2896" y="2178"/>
                    <a:pt x="2992" y="2178"/>
                  </a:cubicBezTo>
                  <a:cubicBezTo>
                    <a:pt x="3441" y="2178"/>
                    <a:pt x="3890" y="2133"/>
                    <a:pt x="4338" y="2072"/>
                  </a:cubicBezTo>
                  <a:cubicBezTo>
                    <a:pt x="5281" y="1898"/>
                    <a:pt x="5132" y="585"/>
                    <a:pt x="4338" y="337"/>
                  </a:cubicBezTo>
                  <a:cubicBezTo>
                    <a:pt x="3793" y="213"/>
                    <a:pt x="3248" y="114"/>
                    <a:pt x="2702" y="89"/>
                  </a:cubicBezTo>
                  <a:cubicBezTo>
                    <a:pt x="2396" y="33"/>
                    <a:pt x="2082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7061185" y="4341101"/>
              <a:ext cx="85486" cy="35451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82" y="1"/>
                  </a:moveTo>
                  <a:cubicBezTo>
                    <a:pt x="1537" y="1"/>
                    <a:pt x="1292" y="20"/>
                    <a:pt x="1042" y="64"/>
                  </a:cubicBezTo>
                  <a:cubicBezTo>
                    <a:pt x="1" y="287"/>
                    <a:pt x="174" y="1725"/>
                    <a:pt x="1042" y="2022"/>
                  </a:cubicBezTo>
                  <a:cubicBezTo>
                    <a:pt x="1451" y="2134"/>
                    <a:pt x="1874" y="2189"/>
                    <a:pt x="2300" y="2189"/>
                  </a:cubicBezTo>
                  <a:cubicBezTo>
                    <a:pt x="2442" y="2189"/>
                    <a:pt x="2585" y="2183"/>
                    <a:pt x="2727" y="2171"/>
                  </a:cubicBezTo>
                  <a:cubicBezTo>
                    <a:pt x="3273" y="2171"/>
                    <a:pt x="3818" y="2146"/>
                    <a:pt x="4364" y="2072"/>
                  </a:cubicBezTo>
                  <a:cubicBezTo>
                    <a:pt x="5281" y="1898"/>
                    <a:pt x="5132" y="584"/>
                    <a:pt x="4364" y="336"/>
                  </a:cubicBezTo>
                  <a:cubicBezTo>
                    <a:pt x="3818" y="212"/>
                    <a:pt x="3273" y="113"/>
                    <a:pt x="2727" y="88"/>
                  </a:cubicBezTo>
                  <a:cubicBezTo>
                    <a:pt x="2407" y="33"/>
                    <a:pt x="209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7041516" y="4458453"/>
              <a:ext cx="85502" cy="35289"/>
            </a:xfrm>
            <a:custGeom>
              <a:avLst/>
              <a:gdLst/>
              <a:ahLst/>
              <a:cxnLst/>
              <a:rect l="l" t="t" r="r" b="b"/>
              <a:pathLst>
                <a:path w="5282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7" y="53"/>
                  </a:cubicBezTo>
                  <a:cubicBezTo>
                    <a:pt x="1" y="301"/>
                    <a:pt x="174" y="1714"/>
                    <a:pt x="1067" y="2036"/>
                  </a:cubicBezTo>
                  <a:cubicBezTo>
                    <a:pt x="1471" y="2128"/>
                    <a:pt x="1876" y="2179"/>
                    <a:pt x="2290" y="2179"/>
                  </a:cubicBezTo>
                  <a:cubicBezTo>
                    <a:pt x="2435" y="2179"/>
                    <a:pt x="2580" y="2173"/>
                    <a:pt x="2728" y="2160"/>
                  </a:cubicBezTo>
                  <a:cubicBezTo>
                    <a:pt x="2864" y="2167"/>
                    <a:pt x="3000" y="2170"/>
                    <a:pt x="3137" y="2170"/>
                  </a:cubicBezTo>
                  <a:cubicBezTo>
                    <a:pt x="3546" y="2170"/>
                    <a:pt x="3955" y="2142"/>
                    <a:pt x="4364" y="2086"/>
                  </a:cubicBezTo>
                  <a:cubicBezTo>
                    <a:pt x="5281" y="1912"/>
                    <a:pt x="5157" y="599"/>
                    <a:pt x="4364" y="351"/>
                  </a:cubicBezTo>
                  <a:cubicBezTo>
                    <a:pt x="3819" y="202"/>
                    <a:pt x="3273" y="128"/>
                    <a:pt x="2728" y="78"/>
                  </a:cubicBezTo>
                  <a:cubicBezTo>
                    <a:pt x="2436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7204860" y="4478106"/>
              <a:ext cx="85486" cy="35305"/>
            </a:xfrm>
            <a:custGeom>
              <a:avLst/>
              <a:gdLst/>
              <a:ahLst/>
              <a:cxnLst/>
              <a:rect l="l" t="t" r="r" b="b"/>
              <a:pathLst>
                <a:path w="5281" h="2181" extrusionOk="0">
                  <a:moveTo>
                    <a:pt x="1812" y="1"/>
                  </a:moveTo>
                  <a:cubicBezTo>
                    <a:pt x="1553" y="1"/>
                    <a:pt x="1295" y="19"/>
                    <a:pt x="1041" y="54"/>
                  </a:cubicBezTo>
                  <a:cubicBezTo>
                    <a:pt x="0" y="277"/>
                    <a:pt x="149" y="1715"/>
                    <a:pt x="1041" y="2037"/>
                  </a:cubicBezTo>
                  <a:cubicBezTo>
                    <a:pt x="1446" y="2129"/>
                    <a:pt x="1864" y="2180"/>
                    <a:pt x="2276" y="2180"/>
                  </a:cubicBezTo>
                  <a:cubicBezTo>
                    <a:pt x="2419" y="2180"/>
                    <a:pt x="2561" y="2174"/>
                    <a:pt x="2702" y="2161"/>
                  </a:cubicBezTo>
                  <a:cubicBezTo>
                    <a:pt x="2831" y="2167"/>
                    <a:pt x="2960" y="2170"/>
                    <a:pt x="3089" y="2170"/>
                  </a:cubicBezTo>
                  <a:cubicBezTo>
                    <a:pt x="3505" y="2170"/>
                    <a:pt x="3922" y="2138"/>
                    <a:pt x="4338" y="2062"/>
                  </a:cubicBezTo>
                  <a:cubicBezTo>
                    <a:pt x="5281" y="1888"/>
                    <a:pt x="5132" y="599"/>
                    <a:pt x="4338" y="351"/>
                  </a:cubicBezTo>
                  <a:cubicBezTo>
                    <a:pt x="3793" y="203"/>
                    <a:pt x="3248" y="128"/>
                    <a:pt x="2702" y="79"/>
                  </a:cubicBezTo>
                  <a:cubicBezTo>
                    <a:pt x="2410" y="26"/>
                    <a:pt x="2111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7489393" y="4473136"/>
              <a:ext cx="85486" cy="35451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0"/>
                  </a:moveTo>
                  <a:cubicBezTo>
                    <a:pt x="1549" y="0"/>
                    <a:pt x="1305" y="20"/>
                    <a:pt x="1066" y="63"/>
                  </a:cubicBezTo>
                  <a:cubicBezTo>
                    <a:pt x="0" y="287"/>
                    <a:pt x="174" y="1724"/>
                    <a:pt x="1066" y="2022"/>
                  </a:cubicBezTo>
                  <a:cubicBezTo>
                    <a:pt x="1457" y="2133"/>
                    <a:pt x="1875" y="2189"/>
                    <a:pt x="2300" y="2189"/>
                  </a:cubicBezTo>
                  <a:cubicBezTo>
                    <a:pt x="2442" y="2189"/>
                    <a:pt x="2584" y="2183"/>
                    <a:pt x="2727" y="2171"/>
                  </a:cubicBezTo>
                  <a:cubicBezTo>
                    <a:pt x="3272" y="2171"/>
                    <a:pt x="3818" y="2146"/>
                    <a:pt x="4363" y="2071"/>
                  </a:cubicBezTo>
                  <a:cubicBezTo>
                    <a:pt x="5280" y="1898"/>
                    <a:pt x="5132" y="584"/>
                    <a:pt x="4363" y="336"/>
                  </a:cubicBezTo>
                  <a:cubicBezTo>
                    <a:pt x="3818" y="212"/>
                    <a:pt x="3272" y="113"/>
                    <a:pt x="2727" y="88"/>
                  </a:cubicBezTo>
                  <a:cubicBezTo>
                    <a:pt x="2421" y="33"/>
                    <a:pt x="21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2390700" y="247875"/>
            <a:ext cx="4362600" cy="19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rgbClr val="A64D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5" name="Google Shape;19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8"/>
          <p:cNvSpPr/>
          <p:nvPr/>
        </p:nvSpPr>
        <p:spPr>
          <a:xfrm rot="185199">
            <a:off x="-1148112" y="4333932"/>
            <a:ext cx="6262009" cy="1238161"/>
          </a:xfrm>
          <a:custGeom>
            <a:avLst/>
            <a:gdLst/>
            <a:ahLst/>
            <a:cxnLst/>
            <a:rect l="l" t="t" r="r" b="b"/>
            <a:pathLst>
              <a:path w="285750" h="93451" extrusionOk="0">
                <a:moveTo>
                  <a:pt x="133726" y="1"/>
                </a:moveTo>
                <a:cubicBezTo>
                  <a:pt x="132445" y="1"/>
                  <a:pt x="131155" y="109"/>
                  <a:pt x="129860" y="343"/>
                </a:cubicBezTo>
                <a:cubicBezTo>
                  <a:pt x="121392" y="1886"/>
                  <a:pt x="114425" y="7393"/>
                  <a:pt x="107876" y="12607"/>
                </a:cubicBezTo>
                <a:cubicBezTo>
                  <a:pt x="100117" y="18781"/>
                  <a:pt x="92274" y="26623"/>
                  <a:pt x="82054" y="28125"/>
                </a:cubicBezTo>
                <a:cubicBezTo>
                  <a:pt x="80861" y="28299"/>
                  <a:pt x="79677" y="28380"/>
                  <a:pt x="78503" y="28380"/>
                </a:cubicBezTo>
                <a:cubicBezTo>
                  <a:pt x="70683" y="28380"/>
                  <a:pt x="63268" y="24814"/>
                  <a:pt x="56232" y="21659"/>
                </a:cubicBezTo>
                <a:cubicBezTo>
                  <a:pt x="47430" y="17696"/>
                  <a:pt x="38420" y="13775"/>
                  <a:pt x="28784" y="12357"/>
                </a:cubicBezTo>
                <a:cubicBezTo>
                  <a:pt x="26320" y="11990"/>
                  <a:pt x="23818" y="11796"/>
                  <a:pt x="21317" y="11796"/>
                </a:cubicBezTo>
                <a:cubicBezTo>
                  <a:pt x="15561" y="11796"/>
                  <a:pt x="9811" y="12825"/>
                  <a:pt x="4547" y="15152"/>
                </a:cubicBezTo>
                <a:cubicBezTo>
                  <a:pt x="2962" y="15819"/>
                  <a:pt x="1460" y="16612"/>
                  <a:pt x="0" y="17488"/>
                </a:cubicBezTo>
                <a:lnTo>
                  <a:pt x="0" y="93451"/>
                </a:lnTo>
                <a:lnTo>
                  <a:pt x="285750" y="93451"/>
                </a:lnTo>
                <a:lnTo>
                  <a:pt x="285750" y="24329"/>
                </a:lnTo>
                <a:lnTo>
                  <a:pt x="282413" y="21993"/>
                </a:lnTo>
                <a:cubicBezTo>
                  <a:pt x="273945" y="16111"/>
                  <a:pt x="265602" y="8602"/>
                  <a:pt x="255673" y="5265"/>
                </a:cubicBezTo>
                <a:cubicBezTo>
                  <a:pt x="252717" y="4235"/>
                  <a:pt x="249638" y="3645"/>
                  <a:pt x="246538" y="3645"/>
                </a:cubicBezTo>
                <a:cubicBezTo>
                  <a:pt x="244870" y="3645"/>
                  <a:pt x="243196" y="3816"/>
                  <a:pt x="241532" y="4181"/>
                </a:cubicBezTo>
                <a:cubicBezTo>
                  <a:pt x="237193" y="5182"/>
                  <a:pt x="233105" y="6892"/>
                  <a:pt x="229351" y="9228"/>
                </a:cubicBezTo>
                <a:cubicBezTo>
                  <a:pt x="221508" y="13984"/>
                  <a:pt x="214500" y="20324"/>
                  <a:pt x="206032" y="23953"/>
                </a:cubicBezTo>
                <a:cubicBezTo>
                  <a:pt x="201902" y="25789"/>
                  <a:pt x="197480" y="26707"/>
                  <a:pt x="193064" y="26707"/>
                </a:cubicBezTo>
                <a:cubicBezTo>
                  <a:pt x="188647" y="26707"/>
                  <a:pt x="184236" y="25789"/>
                  <a:pt x="180127" y="23953"/>
                </a:cubicBezTo>
                <a:cubicBezTo>
                  <a:pt x="171575" y="20241"/>
                  <a:pt x="164275" y="14234"/>
                  <a:pt x="156599" y="9061"/>
                </a:cubicBezTo>
                <a:cubicBezTo>
                  <a:pt x="149983" y="4578"/>
                  <a:pt x="142051" y="1"/>
                  <a:pt x="133726" y="1"/>
                </a:cubicBezTo>
                <a:close/>
              </a:path>
            </a:pathLst>
          </a:custGeom>
          <a:solidFill>
            <a:srgbClr val="F892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flipH="1">
            <a:off x="1771654" y="4048127"/>
            <a:ext cx="7372346" cy="1238226"/>
          </a:xfrm>
          <a:custGeom>
            <a:avLst/>
            <a:gdLst/>
            <a:ahLst/>
            <a:cxnLst/>
            <a:rect l="l" t="t" r="r" b="b"/>
            <a:pathLst>
              <a:path w="193538" h="85824" extrusionOk="0">
                <a:moveTo>
                  <a:pt x="167374" y="64047"/>
                </a:moveTo>
                <a:cubicBezTo>
                  <a:pt x="134330" y="60455"/>
                  <a:pt x="101665" y="24235"/>
                  <a:pt x="56258" y="10700"/>
                </a:cubicBezTo>
                <a:cubicBezTo>
                  <a:pt x="20416" y="0"/>
                  <a:pt x="4915" y="9679"/>
                  <a:pt x="0" y="14216"/>
                </a:cubicBezTo>
                <a:lnTo>
                  <a:pt x="0" y="85824"/>
                </a:lnTo>
                <a:lnTo>
                  <a:pt x="193537" y="85824"/>
                </a:lnTo>
                <a:cubicBezTo>
                  <a:pt x="190815" y="76069"/>
                  <a:pt x="183972" y="65861"/>
                  <a:pt x="167374" y="64047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8"/>
          <p:cNvGrpSpPr/>
          <p:nvPr/>
        </p:nvGrpSpPr>
        <p:grpSpPr>
          <a:xfrm rot="10800000" flipH="1">
            <a:off x="-525568" y="2026776"/>
            <a:ext cx="2516247" cy="3894947"/>
            <a:chOff x="239950" y="1512100"/>
            <a:chExt cx="1886525" cy="1946500"/>
          </a:xfrm>
        </p:grpSpPr>
        <p:sp>
          <p:nvSpPr>
            <p:cNvPr id="199" name="Google Shape;199;p8"/>
            <p:cNvSpPr/>
            <p:nvPr/>
          </p:nvSpPr>
          <p:spPr>
            <a:xfrm>
              <a:off x="343475" y="1573875"/>
              <a:ext cx="1783000" cy="1884725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rgbClr val="AFE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90600" y="1538825"/>
              <a:ext cx="1632000" cy="179667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65875" y="1512100"/>
              <a:ext cx="1397050" cy="1576725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39950" y="1529000"/>
              <a:ext cx="1182525" cy="1220250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8"/>
          <p:cNvGrpSpPr/>
          <p:nvPr/>
        </p:nvGrpSpPr>
        <p:grpSpPr>
          <a:xfrm rot="-5400000">
            <a:off x="6649024" y="-394662"/>
            <a:ext cx="2710071" cy="2861187"/>
            <a:chOff x="5413186" y="2497462"/>
            <a:chExt cx="2447901" cy="2466965"/>
          </a:xfrm>
        </p:grpSpPr>
        <p:sp>
          <p:nvSpPr>
            <p:cNvPr id="204" name="Google Shape;204;p8"/>
            <p:cNvSpPr/>
            <p:nvPr/>
          </p:nvSpPr>
          <p:spPr>
            <a:xfrm>
              <a:off x="5413186" y="2497462"/>
              <a:ext cx="2447901" cy="2466965"/>
            </a:xfrm>
            <a:custGeom>
              <a:avLst/>
              <a:gdLst/>
              <a:ahLst/>
              <a:cxnLst/>
              <a:rect l="l" t="t" r="r" b="b"/>
              <a:pathLst>
                <a:path w="53547" h="74295" extrusionOk="0">
                  <a:moveTo>
                    <a:pt x="47027" y="0"/>
                  </a:moveTo>
                  <a:lnTo>
                    <a:pt x="47027" y="0"/>
                  </a:lnTo>
                  <a:cubicBezTo>
                    <a:pt x="48340" y="11205"/>
                    <a:pt x="45366" y="20402"/>
                    <a:pt x="35574" y="26822"/>
                  </a:cubicBezTo>
                  <a:cubicBezTo>
                    <a:pt x="27468" y="32152"/>
                    <a:pt x="17502" y="33417"/>
                    <a:pt x="10412" y="40432"/>
                  </a:cubicBezTo>
                  <a:cubicBezTo>
                    <a:pt x="1" y="50744"/>
                    <a:pt x="447" y="60586"/>
                    <a:pt x="372" y="74071"/>
                  </a:cubicBezTo>
                  <a:cubicBezTo>
                    <a:pt x="3785" y="74227"/>
                    <a:pt x="7223" y="74294"/>
                    <a:pt x="10677" y="74294"/>
                  </a:cubicBezTo>
                  <a:cubicBezTo>
                    <a:pt x="24287" y="74294"/>
                    <a:pt x="38138" y="73251"/>
                    <a:pt x="51563" y="72460"/>
                  </a:cubicBezTo>
                  <a:cubicBezTo>
                    <a:pt x="50571" y="58355"/>
                    <a:pt x="51910" y="44026"/>
                    <a:pt x="51861" y="29921"/>
                  </a:cubicBezTo>
                  <a:cubicBezTo>
                    <a:pt x="51836" y="19212"/>
                    <a:pt x="53546" y="8230"/>
                    <a:pt x="47027" y="0"/>
                  </a:cubicBezTo>
                  <a:close/>
                </a:path>
              </a:pathLst>
            </a:custGeom>
            <a:solidFill>
              <a:srgbClr val="AFE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6883600" y="4018325"/>
              <a:ext cx="132025" cy="54975"/>
            </a:xfrm>
            <a:custGeom>
              <a:avLst/>
              <a:gdLst/>
              <a:ahLst/>
              <a:cxnLst/>
              <a:rect l="l" t="t" r="r" b="b"/>
              <a:pathLst>
                <a:path w="5281" h="2199" extrusionOk="0">
                  <a:moveTo>
                    <a:pt x="1850" y="1"/>
                  </a:moveTo>
                  <a:cubicBezTo>
                    <a:pt x="1587" y="1"/>
                    <a:pt x="1324" y="26"/>
                    <a:pt x="1066" y="72"/>
                  </a:cubicBezTo>
                  <a:cubicBezTo>
                    <a:pt x="0" y="295"/>
                    <a:pt x="174" y="1733"/>
                    <a:pt x="1066" y="2031"/>
                  </a:cubicBezTo>
                  <a:cubicBezTo>
                    <a:pt x="1457" y="2142"/>
                    <a:pt x="1875" y="2198"/>
                    <a:pt x="2300" y="2198"/>
                  </a:cubicBezTo>
                  <a:cubicBezTo>
                    <a:pt x="2442" y="2198"/>
                    <a:pt x="2584" y="2192"/>
                    <a:pt x="2727" y="2179"/>
                  </a:cubicBezTo>
                  <a:cubicBezTo>
                    <a:pt x="3272" y="2179"/>
                    <a:pt x="3818" y="2155"/>
                    <a:pt x="4363" y="2080"/>
                  </a:cubicBezTo>
                  <a:cubicBezTo>
                    <a:pt x="5280" y="1907"/>
                    <a:pt x="5132" y="593"/>
                    <a:pt x="4363" y="345"/>
                  </a:cubicBezTo>
                  <a:cubicBezTo>
                    <a:pt x="3818" y="221"/>
                    <a:pt x="3272" y="122"/>
                    <a:pt x="2727" y="97"/>
                  </a:cubicBezTo>
                  <a:cubicBezTo>
                    <a:pt x="2439" y="32"/>
                    <a:pt x="214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6883600" y="3796925"/>
              <a:ext cx="132025" cy="54500"/>
            </a:xfrm>
            <a:custGeom>
              <a:avLst/>
              <a:gdLst/>
              <a:ahLst/>
              <a:cxnLst/>
              <a:rect l="l" t="t" r="r" b="b"/>
              <a:pathLst>
                <a:path w="5281" h="2180" extrusionOk="0">
                  <a:moveTo>
                    <a:pt x="1836" y="1"/>
                  </a:moveTo>
                  <a:cubicBezTo>
                    <a:pt x="1578" y="1"/>
                    <a:pt x="1319" y="19"/>
                    <a:pt x="1066" y="54"/>
                  </a:cubicBezTo>
                  <a:cubicBezTo>
                    <a:pt x="0" y="277"/>
                    <a:pt x="174" y="1715"/>
                    <a:pt x="1066" y="2037"/>
                  </a:cubicBezTo>
                  <a:cubicBezTo>
                    <a:pt x="1452" y="2129"/>
                    <a:pt x="1866" y="2180"/>
                    <a:pt x="2286" y="2180"/>
                  </a:cubicBezTo>
                  <a:cubicBezTo>
                    <a:pt x="2432" y="2180"/>
                    <a:pt x="2580" y="2174"/>
                    <a:pt x="2727" y="2161"/>
                  </a:cubicBezTo>
                  <a:cubicBezTo>
                    <a:pt x="2856" y="2167"/>
                    <a:pt x="2985" y="2170"/>
                    <a:pt x="3113" y="2170"/>
                  </a:cubicBezTo>
                  <a:cubicBezTo>
                    <a:pt x="3530" y="2170"/>
                    <a:pt x="3947" y="2137"/>
                    <a:pt x="4363" y="2062"/>
                  </a:cubicBezTo>
                  <a:cubicBezTo>
                    <a:pt x="5280" y="1888"/>
                    <a:pt x="5132" y="599"/>
                    <a:pt x="4363" y="351"/>
                  </a:cubicBezTo>
                  <a:cubicBezTo>
                    <a:pt x="3818" y="202"/>
                    <a:pt x="3272" y="128"/>
                    <a:pt x="2727" y="78"/>
                  </a:cubicBezTo>
                  <a:cubicBezTo>
                    <a:pt x="2435" y="25"/>
                    <a:pt x="2135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385325" y="4018325"/>
              <a:ext cx="131400" cy="54975"/>
            </a:xfrm>
            <a:custGeom>
              <a:avLst/>
              <a:gdLst/>
              <a:ahLst/>
              <a:cxnLst/>
              <a:rect l="l" t="t" r="r" b="b"/>
              <a:pathLst>
                <a:path w="5256" h="2199" extrusionOk="0">
                  <a:moveTo>
                    <a:pt x="1825" y="1"/>
                  </a:moveTo>
                  <a:cubicBezTo>
                    <a:pt x="1562" y="1"/>
                    <a:pt x="1299" y="26"/>
                    <a:pt x="1041" y="72"/>
                  </a:cubicBezTo>
                  <a:cubicBezTo>
                    <a:pt x="0" y="295"/>
                    <a:pt x="149" y="1733"/>
                    <a:pt x="1041" y="2031"/>
                  </a:cubicBezTo>
                  <a:cubicBezTo>
                    <a:pt x="1450" y="2142"/>
                    <a:pt x="1873" y="2198"/>
                    <a:pt x="2289" y="2198"/>
                  </a:cubicBezTo>
                  <a:cubicBezTo>
                    <a:pt x="2428" y="2198"/>
                    <a:pt x="2566" y="2192"/>
                    <a:pt x="2702" y="2179"/>
                  </a:cubicBezTo>
                  <a:cubicBezTo>
                    <a:pt x="3248" y="2179"/>
                    <a:pt x="3818" y="2155"/>
                    <a:pt x="4338" y="2080"/>
                  </a:cubicBezTo>
                  <a:cubicBezTo>
                    <a:pt x="5256" y="1907"/>
                    <a:pt x="5132" y="593"/>
                    <a:pt x="4338" y="345"/>
                  </a:cubicBezTo>
                  <a:cubicBezTo>
                    <a:pt x="3818" y="221"/>
                    <a:pt x="3273" y="122"/>
                    <a:pt x="2702" y="97"/>
                  </a:cubicBezTo>
                  <a:cubicBezTo>
                    <a:pt x="2414" y="32"/>
                    <a:pt x="2120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6638175" y="4103700"/>
              <a:ext cx="132650" cy="55100"/>
            </a:xfrm>
            <a:custGeom>
              <a:avLst/>
              <a:gdLst/>
              <a:ahLst/>
              <a:cxnLst/>
              <a:rect l="l" t="t" r="r" b="b"/>
              <a:pathLst>
                <a:path w="5306" h="2204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301"/>
                    <a:pt x="174" y="1739"/>
                    <a:pt x="1066" y="2037"/>
                  </a:cubicBezTo>
                  <a:cubicBezTo>
                    <a:pt x="1475" y="2148"/>
                    <a:pt x="1884" y="2204"/>
                    <a:pt x="2304" y="2204"/>
                  </a:cubicBezTo>
                  <a:cubicBezTo>
                    <a:pt x="2444" y="2204"/>
                    <a:pt x="2585" y="2198"/>
                    <a:pt x="2727" y="2185"/>
                  </a:cubicBezTo>
                  <a:cubicBezTo>
                    <a:pt x="3273" y="2185"/>
                    <a:pt x="3818" y="2161"/>
                    <a:pt x="4363" y="2086"/>
                  </a:cubicBezTo>
                  <a:cubicBezTo>
                    <a:pt x="5305" y="1913"/>
                    <a:pt x="5157" y="599"/>
                    <a:pt x="4363" y="351"/>
                  </a:cubicBezTo>
                  <a:cubicBezTo>
                    <a:pt x="3818" y="227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38175" y="3877500"/>
              <a:ext cx="132650" cy="54500"/>
            </a:xfrm>
            <a:custGeom>
              <a:avLst/>
              <a:gdLst/>
              <a:ahLst/>
              <a:cxnLst/>
              <a:rect l="l" t="t" r="r" b="b"/>
              <a:pathLst>
                <a:path w="5306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276"/>
                    <a:pt x="174" y="1714"/>
                    <a:pt x="1066" y="2036"/>
                  </a:cubicBezTo>
                  <a:cubicBezTo>
                    <a:pt x="1471" y="2128"/>
                    <a:pt x="1875" y="2179"/>
                    <a:pt x="2290" y="2179"/>
                  </a:cubicBezTo>
                  <a:cubicBezTo>
                    <a:pt x="2434" y="2179"/>
                    <a:pt x="2580" y="2173"/>
                    <a:pt x="2727" y="2160"/>
                  </a:cubicBezTo>
                  <a:cubicBezTo>
                    <a:pt x="2856" y="2166"/>
                    <a:pt x="2985" y="2169"/>
                    <a:pt x="3114" y="2169"/>
                  </a:cubicBezTo>
                  <a:cubicBezTo>
                    <a:pt x="3530" y="2169"/>
                    <a:pt x="3947" y="2137"/>
                    <a:pt x="4363" y="2061"/>
                  </a:cubicBezTo>
                  <a:cubicBezTo>
                    <a:pt x="5305" y="1888"/>
                    <a:pt x="5157" y="574"/>
                    <a:pt x="4363" y="351"/>
                  </a:cubicBezTo>
                  <a:cubicBezTo>
                    <a:pt x="3818" y="202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638175" y="4337500"/>
              <a:ext cx="132650" cy="54950"/>
            </a:xfrm>
            <a:custGeom>
              <a:avLst/>
              <a:gdLst/>
              <a:ahLst/>
              <a:cxnLst/>
              <a:rect l="l" t="t" r="r" b="b"/>
              <a:pathLst>
                <a:path w="5306" h="2198" extrusionOk="0">
                  <a:moveTo>
                    <a:pt x="1850" y="0"/>
                  </a:moveTo>
                  <a:cubicBezTo>
                    <a:pt x="1587" y="0"/>
                    <a:pt x="1324" y="25"/>
                    <a:pt x="1066" y="72"/>
                  </a:cubicBezTo>
                  <a:cubicBezTo>
                    <a:pt x="0" y="295"/>
                    <a:pt x="174" y="1733"/>
                    <a:pt x="1066" y="2030"/>
                  </a:cubicBezTo>
                  <a:cubicBezTo>
                    <a:pt x="1475" y="2142"/>
                    <a:pt x="1884" y="2198"/>
                    <a:pt x="2304" y="2198"/>
                  </a:cubicBezTo>
                  <a:cubicBezTo>
                    <a:pt x="2444" y="2198"/>
                    <a:pt x="2585" y="2191"/>
                    <a:pt x="2727" y="2179"/>
                  </a:cubicBezTo>
                  <a:cubicBezTo>
                    <a:pt x="3273" y="2179"/>
                    <a:pt x="3818" y="2154"/>
                    <a:pt x="4363" y="2080"/>
                  </a:cubicBezTo>
                  <a:cubicBezTo>
                    <a:pt x="5305" y="1906"/>
                    <a:pt x="5157" y="593"/>
                    <a:pt x="4363" y="345"/>
                  </a:cubicBezTo>
                  <a:cubicBezTo>
                    <a:pt x="3818" y="221"/>
                    <a:pt x="3273" y="122"/>
                    <a:pt x="2727" y="97"/>
                  </a:cubicBezTo>
                  <a:cubicBezTo>
                    <a:pt x="2439" y="31"/>
                    <a:pt x="2145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8836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1"/>
                  </a:moveTo>
                  <a:cubicBezTo>
                    <a:pt x="1549" y="1"/>
                    <a:pt x="1305" y="21"/>
                    <a:pt x="1066" y="64"/>
                  </a:cubicBezTo>
                  <a:cubicBezTo>
                    <a:pt x="0" y="287"/>
                    <a:pt x="174" y="1725"/>
                    <a:pt x="1066" y="2022"/>
                  </a:cubicBezTo>
                  <a:cubicBezTo>
                    <a:pt x="1457" y="2134"/>
                    <a:pt x="1875" y="2190"/>
                    <a:pt x="2300" y="2190"/>
                  </a:cubicBezTo>
                  <a:cubicBezTo>
                    <a:pt x="2442" y="2190"/>
                    <a:pt x="2584" y="2184"/>
                    <a:pt x="2727" y="2171"/>
                  </a:cubicBezTo>
                  <a:cubicBezTo>
                    <a:pt x="2824" y="2175"/>
                    <a:pt x="2920" y="2178"/>
                    <a:pt x="3017" y="2178"/>
                  </a:cubicBezTo>
                  <a:cubicBezTo>
                    <a:pt x="3466" y="2178"/>
                    <a:pt x="3914" y="2133"/>
                    <a:pt x="4363" y="2072"/>
                  </a:cubicBezTo>
                  <a:cubicBezTo>
                    <a:pt x="5280" y="1898"/>
                    <a:pt x="5132" y="585"/>
                    <a:pt x="4363" y="337"/>
                  </a:cubicBezTo>
                  <a:cubicBezTo>
                    <a:pt x="3818" y="213"/>
                    <a:pt x="3272" y="114"/>
                    <a:pt x="2727" y="89"/>
                  </a:cubicBezTo>
                  <a:cubicBezTo>
                    <a:pt x="2421" y="33"/>
                    <a:pt x="2107" y="1"/>
                    <a:pt x="17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4442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69" y="1"/>
                  </a:moveTo>
                  <a:cubicBezTo>
                    <a:pt x="1524" y="1"/>
                    <a:pt x="1281" y="21"/>
                    <a:pt x="1041" y="64"/>
                  </a:cubicBezTo>
                  <a:cubicBezTo>
                    <a:pt x="0" y="287"/>
                    <a:pt x="149" y="1725"/>
                    <a:pt x="1041" y="2022"/>
                  </a:cubicBezTo>
                  <a:cubicBezTo>
                    <a:pt x="1450" y="2134"/>
                    <a:pt x="1873" y="2190"/>
                    <a:pt x="2289" y="2190"/>
                  </a:cubicBezTo>
                  <a:cubicBezTo>
                    <a:pt x="2428" y="2190"/>
                    <a:pt x="2566" y="2184"/>
                    <a:pt x="2702" y="2171"/>
                  </a:cubicBezTo>
                  <a:cubicBezTo>
                    <a:pt x="2799" y="2175"/>
                    <a:pt x="2896" y="2178"/>
                    <a:pt x="2992" y="2178"/>
                  </a:cubicBezTo>
                  <a:cubicBezTo>
                    <a:pt x="3441" y="2178"/>
                    <a:pt x="3890" y="2133"/>
                    <a:pt x="4338" y="2072"/>
                  </a:cubicBezTo>
                  <a:cubicBezTo>
                    <a:pt x="5281" y="1898"/>
                    <a:pt x="5132" y="585"/>
                    <a:pt x="4338" y="337"/>
                  </a:cubicBezTo>
                  <a:cubicBezTo>
                    <a:pt x="3793" y="213"/>
                    <a:pt x="3248" y="114"/>
                    <a:pt x="2702" y="89"/>
                  </a:cubicBezTo>
                  <a:cubicBezTo>
                    <a:pt x="2396" y="33"/>
                    <a:pt x="2082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222325" y="42119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82" y="1"/>
                  </a:moveTo>
                  <a:cubicBezTo>
                    <a:pt x="1537" y="1"/>
                    <a:pt x="1292" y="20"/>
                    <a:pt x="1042" y="64"/>
                  </a:cubicBezTo>
                  <a:cubicBezTo>
                    <a:pt x="1" y="287"/>
                    <a:pt x="174" y="1725"/>
                    <a:pt x="1042" y="2022"/>
                  </a:cubicBezTo>
                  <a:cubicBezTo>
                    <a:pt x="1451" y="2134"/>
                    <a:pt x="1874" y="2189"/>
                    <a:pt x="2300" y="2189"/>
                  </a:cubicBezTo>
                  <a:cubicBezTo>
                    <a:pt x="2442" y="2189"/>
                    <a:pt x="2585" y="2183"/>
                    <a:pt x="2727" y="2171"/>
                  </a:cubicBezTo>
                  <a:cubicBezTo>
                    <a:pt x="3273" y="2171"/>
                    <a:pt x="3818" y="2146"/>
                    <a:pt x="4364" y="2072"/>
                  </a:cubicBezTo>
                  <a:cubicBezTo>
                    <a:pt x="5281" y="1898"/>
                    <a:pt x="5132" y="584"/>
                    <a:pt x="4364" y="336"/>
                  </a:cubicBezTo>
                  <a:cubicBezTo>
                    <a:pt x="3818" y="212"/>
                    <a:pt x="3273" y="113"/>
                    <a:pt x="2727" y="88"/>
                  </a:cubicBezTo>
                  <a:cubicBezTo>
                    <a:pt x="2407" y="33"/>
                    <a:pt x="209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191950" y="4393125"/>
              <a:ext cx="132050" cy="54500"/>
            </a:xfrm>
            <a:custGeom>
              <a:avLst/>
              <a:gdLst/>
              <a:ahLst/>
              <a:cxnLst/>
              <a:rect l="l" t="t" r="r" b="b"/>
              <a:pathLst>
                <a:path w="5282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7" y="53"/>
                  </a:cubicBezTo>
                  <a:cubicBezTo>
                    <a:pt x="1" y="301"/>
                    <a:pt x="174" y="1714"/>
                    <a:pt x="1067" y="2036"/>
                  </a:cubicBezTo>
                  <a:cubicBezTo>
                    <a:pt x="1471" y="2128"/>
                    <a:pt x="1876" y="2179"/>
                    <a:pt x="2290" y="2179"/>
                  </a:cubicBezTo>
                  <a:cubicBezTo>
                    <a:pt x="2435" y="2179"/>
                    <a:pt x="2580" y="2173"/>
                    <a:pt x="2728" y="2160"/>
                  </a:cubicBezTo>
                  <a:cubicBezTo>
                    <a:pt x="2864" y="2167"/>
                    <a:pt x="3000" y="2170"/>
                    <a:pt x="3137" y="2170"/>
                  </a:cubicBezTo>
                  <a:cubicBezTo>
                    <a:pt x="3546" y="2170"/>
                    <a:pt x="3955" y="2142"/>
                    <a:pt x="4364" y="2086"/>
                  </a:cubicBezTo>
                  <a:cubicBezTo>
                    <a:pt x="5281" y="1912"/>
                    <a:pt x="5157" y="599"/>
                    <a:pt x="4364" y="351"/>
                  </a:cubicBezTo>
                  <a:cubicBezTo>
                    <a:pt x="3819" y="202"/>
                    <a:pt x="3273" y="128"/>
                    <a:pt x="2728" y="78"/>
                  </a:cubicBezTo>
                  <a:cubicBezTo>
                    <a:pt x="2436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444200" y="4423475"/>
              <a:ext cx="132025" cy="54525"/>
            </a:xfrm>
            <a:custGeom>
              <a:avLst/>
              <a:gdLst/>
              <a:ahLst/>
              <a:cxnLst/>
              <a:rect l="l" t="t" r="r" b="b"/>
              <a:pathLst>
                <a:path w="5281" h="2181" extrusionOk="0">
                  <a:moveTo>
                    <a:pt x="1812" y="1"/>
                  </a:moveTo>
                  <a:cubicBezTo>
                    <a:pt x="1553" y="1"/>
                    <a:pt x="1295" y="19"/>
                    <a:pt x="1041" y="54"/>
                  </a:cubicBezTo>
                  <a:cubicBezTo>
                    <a:pt x="0" y="277"/>
                    <a:pt x="149" y="1715"/>
                    <a:pt x="1041" y="2037"/>
                  </a:cubicBezTo>
                  <a:cubicBezTo>
                    <a:pt x="1446" y="2129"/>
                    <a:pt x="1864" y="2180"/>
                    <a:pt x="2276" y="2180"/>
                  </a:cubicBezTo>
                  <a:cubicBezTo>
                    <a:pt x="2419" y="2180"/>
                    <a:pt x="2561" y="2174"/>
                    <a:pt x="2702" y="2161"/>
                  </a:cubicBezTo>
                  <a:cubicBezTo>
                    <a:pt x="2831" y="2167"/>
                    <a:pt x="2960" y="2170"/>
                    <a:pt x="3089" y="2170"/>
                  </a:cubicBezTo>
                  <a:cubicBezTo>
                    <a:pt x="3505" y="2170"/>
                    <a:pt x="3922" y="2138"/>
                    <a:pt x="4338" y="2062"/>
                  </a:cubicBezTo>
                  <a:cubicBezTo>
                    <a:pt x="5281" y="1888"/>
                    <a:pt x="5132" y="599"/>
                    <a:pt x="4338" y="351"/>
                  </a:cubicBezTo>
                  <a:cubicBezTo>
                    <a:pt x="3793" y="203"/>
                    <a:pt x="3248" y="128"/>
                    <a:pt x="2702" y="79"/>
                  </a:cubicBezTo>
                  <a:cubicBezTo>
                    <a:pt x="2410" y="26"/>
                    <a:pt x="2111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883600" y="44158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0"/>
                  </a:moveTo>
                  <a:cubicBezTo>
                    <a:pt x="1549" y="0"/>
                    <a:pt x="1305" y="20"/>
                    <a:pt x="1066" y="63"/>
                  </a:cubicBezTo>
                  <a:cubicBezTo>
                    <a:pt x="0" y="287"/>
                    <a:pt x="174" y="1724"/>
                    <a:pt x="1066" y="2022"/>
                  </a:cubicBezTo>
                  <a:cubicBezTo>
                    <a:pt x="1457" y="2133"/>
                    <a:pt x="1875" y="2189"/>
                    <a:pt x="2300" y="2189"/>
                  </a:cubicBezTo>
                  <a:cubicBezTo>
                    <a:pt x="2442" y="2189"/>
                    <a:pt x="2584" y="2183"/>
                    <a:pt x="2727" y="2171"/>
                  </a:cubicBezTo>
                  <a:cubicBezTo>
                    <a:pt x="3272" y="2171"/>
                    <a:pt x="3818" y="2146"/>
                    <a:pt x="4363" y="2071"/>
                  </a:cubicBezTo>
                  <a:cubicBezTo>
                    <a:pt x="5280" y="1898"/>
                    <a:pt x="5132" y="584"/>
                    <a:pt x="4363" y="336"/>
                  </a:cubicBezTo>
                  <a:cubicBezTo>
                    <a:pt x="3818" y="212"/>
                    <a:pt x="3272" y="113"/>
                    <a:pt x="2727" y="88"/>
                  </a:cubicBezTo>
                  <a:cubicBezTo>
                    <a:pt x="2421" y="33"/>
                    <a:pt x="21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8"/>
          <p:cNvSpPr/>
          <p:nvPr/>
        </p:nvSpPr>
        <p:spPr>
          <a:xfrm rot="7604286">
            <a:off x="-1462456" y="-129932"/>
            <a:ext cx="3430566" cy="1506100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rgbClr val="F7C0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8"/>
          <p:cNvSpPr/>
          <p:nvPr/>
        </p:nvSpPr>
        <p:spPr>
          <a:xfrm rot="-3596715">
            <a:off x="7120288" y="3221210"/>
            <a:ext cx="3430713" cy="1506093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rgbClr val="F7C0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"/>
          <p:cNvSpPr/>
          <p:nvPr/>
        </p:nvSpPr>
        <p:spPr>
          <a:xfrm>
            <a:off x="8349568" y="3708598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rgbClr val="F892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322043" y="703923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rgbClr val="AFE0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 txBox="1">
            <a:spLocks noGrp="1"/>
          </p:cNvSpPr>
          <p:nvPr>
            <p:ph type="body" idx="1"/>
          </p:nvPr>
        </p:nvSpPr>
        <p:spPr>
          <a:xfrm>
            <a:off x="1016550" y="14717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6000"/>
              <a:buFont typeface="Patrick Hand"/>
              <a:buNone/>
              <a:defRPr sz="60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endParaRPr/>
          </a:p>
        </p:txBody>
      </p:sp>
      <p:sp>
        <p:nvSpPr>
          <p:cNvPr id="234" name="Google Shape;2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5" name="Google Shape;235;p10"/>
          <p:cNvGrpSpPr/>
          <p:nvPr/>
        </p:nvGrpSpPr>
        <p:grpSpPr>
          <a:xfrm rot="-5400000">
            <a:off x="6843549" y="-984633"/>
            <a:ext cx="1977659" cy="3052355"/>
            <a:chOff x="5666792" y="1691065"/>
            <a:chExt cx="2447901" cy="3606279"/>
          </a:xfrm>
        </p:grpSpPr>
        <p:sp>
          <p:nvSpPr>
            <p:cNvPr id="236" name="Google Shape;236;p10"/>
            <p:cNvSpPr/>
            <p:nvPr/>
          </p:nvSpPr>
          <p:spPr>
            <a:xfrm>
              <a:off x="5666792" y="1691065"/>
              <a:ext cx="2447901" cy="3606279"/>
            </a:xfrm>
            <a:custGeom>
              <a:avLst/>
              <a:gdLst/>
              <a:ahLst/>
              <a:cxnLst/>
              <a:rect l="l" t="t" r="r" b="b"/>
              <a:pathLst>
                <a:path w="53547" h="74295" extrusionOk="0">
                  <a:moveTo>
                    <a:pt x="47027" y="0"/>
                  </a:moveTo>
                  <a:lnTo>
                    <a:pt x="47027" y="0"/>
                  </a:lnTo>
                  <a:cubicBezTo>
                    <a:pt x="48340" y="11205"/>
                    <a:pt x="45366" y="20402"/>
                    <a:pt x="35574" y="26822"/>
                  </a:cubicBezTo>
                  <a:cubicBezTo>
                    <a:pt x="27468" y="32152"/>
                    <a:pt x="17502" y="33417"/>
                    <a:pt x="10412" y="40432"/>
                  </a:cubicBezTo>
                  <a:cubicBezTo>
                    <a:pt x="1" y="50744"/>
                    <a:pt x="447" y="60586"/>
                    <a:pt x="372" y="74071"/>
                  </a:cubicBezTo>
                  <a:cubicBezTo>
                    <a:pt x="3785" y="74227"/>
                    <a:pt x="7223" y="74294"/>
                    <a:pt x="10677" y="74294"/>
                  </a:cubicBezTo>
                  <a:cubicBezTo>
                    <a:pt x="24287" y="74294"/>
                    <a:pt x="38138" y="73251"/>
                    <a:pt x="51563" y="72460"/>
                  </a:cubicBezTo>
                  <a:cubicBezTo>
                    <a:pt x="50571" y="58355"/>
                    <a:pt x="51910" y="44026"/>
                    <a:pt x="51861" y="29921"/>
                  </a:cubicBezTo>
                  <a:cubicBezTo>
                    <a:pt x="51836" y="19212"/>
                    <a:pt x="53546" y="8230"/>
                    <a:pt x="470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6883600" y="4018325"/>
              <a:ext cx="132025" cy="54975"/>
            </a:xfrm>
            <a:custGeom>
              <a:avLst/>
              <a:gdLst/>
              <a:ahLst/>
              <a:cxnLst/>
              <a:rect l="l" t="t" r="r" b="b"/>
              <a:pathLst>
                <a:path w="5281" h="2199" extrusionOk="0">
                  <a:moveTo>
                    <a:pt x="1850" y="1"/>
                  </a:moveTo>
                  <a:cubicBezTo>
                    <a:pt x="1587" y="1"/>
                    <a:pt x="1324" y="26"/>
                    <a:pt x="1066" y="72"/>
                  </a:cubicBezTo>
                  <a:cubicBezTo>
                    <a:pt x="0" y="295"/>
                    <a:pt x="174" y="1733"/>
                    <a:pt x="1066" y="2031"/>
                  </a:cubicBezTo>
                  <a:cubicBezTo>
                    <a:pt x="1457" y="2142"/>
                    <a:pt x="1875" y="2198"/>
                    <a:pt x="2300" y="2198"/>
                  </a:cubicBezTo>
                  <a:cubicBezTo>
                    <a:pt x="2442" y="2198"/>
                    <a:pt x="2584" y="2192"/>
                    <a:pt x="2727" y="2179"/>
                  </a:cubicBezTo>
                  <a:cubicBezTo>
                    <a:pt x="3272" y="2179"/>
                    <a:pt x="3818" y="2155"/>
                    <a:pt x="4363" y="2080"/>
                  </a:cubicBezTo>
                  <a:cubicBezTo>
                    <a:pt x="5280" y="1907"/>
                    <a:pt x="5132" y="593"/>
                    <a:pt x="4363" y="345"/>
                  </a:cubicBezTo>
                  <a:cubicBezTo>
                    <a:pt x="3818" y="221"/>
                    <a:pt x="3272" y="122"/>
                    <a:pt x="2727" y="97"/>
                  </a:cubicBezTo>
                  <a:cubicBezTo>
                    <a:pt x="2439" y="32"/>
                    <a:pt x="214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6883600" y="3796925"/>
              <a:ext cx="132025" cy="54500"/>
            </a:xfrm>
            <a:custGeom>
              <a:avLst/>
              <a:gdLst/>
              <a:ahLst/>
              <a:cxnLst/>
              <a:rect l="l" t="t" r="r" b="b"/>
              <a:pathLst>
                <a:path w="5281" h="2180" extrusionOk="0">
                  <a:moveTo>
                    <a:pt x="1836" y="1"/>
                  </a:moveTo>
                  <a:cubicBezTo>
                    <a:pt x="1578" y="1"/>
                    <a:pt x="1319" y="19"/>
                    <a:pt x="1066" y="54"/>
                  </a:cubicBezTo>
                  <a:cubicBezTo>
                    <a:pt x="0" y="277"/>
                    <a:pt x="174" y="1715"/>
                    <a:pt x="1066" y="2037"/>
                  </a:cubicBezTo>
                  <a:cubicBezTo>
                    <a:pt x="1452" y="2129"/>
                    <a:pt x="1866" y="2180"/>
                    <a:pt x="2286" y="2180"/>
                  </a:cubicBezTo>
                  <a:cubicBezTo>
                    <a:pt x="2432" y="2180"/>
                    <a:pt x="2580" y="2174"/>
                    <a:pt x="2727" y="2161"/>
                  </a:cubicBezTo>
                  <a:cubicBezTo>
                    <a:pt x="2856" y="2167"/>
                    <a:pt x="2985" y="2170"/>
                    <a:pt x="3113" y="2170"/>
                  </a:cubicBezTo>
                  <a:cubicBezTo>
                    <a:pt x="3530" y="2170"/>
                    <a:pt x="3947" y="2137"/>
                    <a:pt x="4363" y="2062"/>
                  </a:cubicBezTo>
                  <a:cubicBezTo>
                    <a:pt x="5280" y="1888"/>
                    <a:pt x="5132" y="599"/>
                    <a:pt x="4363" y="351"/>
                  </a:cubicBezTo>
                  <a:cubicBezTo>
                    <a:pt x="3818" y="202"/>
                    <a:pt x="3272" y="128"/>
                    <a:pt x="2727" y="78"/>
                  </a:cubicBezTo>
                  <a:cubicBezTo>
                    <a:pt x="2435" y="25"/>
                    <a:pt x="2135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6385325" y="4018325"/>
              <a:ext cx="131400" cy="54975"/>
            </a:xfrm>
            <a:custGeom>
              <a:avLst/>
              <a:gdLst/>
              <a:ahLst/>
              <a:cxnLst/>
              <a:rect l="l" t="t" r="r" b="b"/>
              <a:pathLst>
                <a:path w="5256" h="2199" extrusionOk="0">
                  <a:moveTo>
                    <a:pt x="1825" y="1"/>
                  </a:moveTo>
                  <a:cubicBezTo>
                    <a:pt x="1562" y="1"/>
                    <a:pt x="1299" y="26"/>
                    <a:pt x="1041" y="72"/>
                  </a:cubicBezTo>
                  <a:cubicBezTo>
                    <a:pt x="0" y="295"/>
                    <a:pt x="149" y="1733"/>
                    <a:pt x="1041" y="2031"/>
                  </a:cubicBezTo>
                  <a:cubicBezTo>
                    <a:pt x="1450" y="2142"/>
                    <a:pt x="1873" y="2198"/>
                    <a:pt x="2289" y="2198"/>
                  </a:cubicBezTo>
                  <a:cubicBezTo>
                    <a:pt x="2428" y="2198"/>
                    <a:pt x="2566" y="2192"/>
                    <a:pt x="2702" y="2179"/>
                  </a:cubicBezTo>
                  <a:cubicBezTo>
                    <a:pt x="3248" y="2179"/>
                    <a:pt x="3818" y="2155"/>
                    <a:pt x="4338" y="2080"/>
                  </a:cubicBezTo>
                  <a:cubicBezTo>
                    <a:pt x="5256" y="1907"/>
                    <a:pt x="5132" y="593"/>
                    <a:pt x="4338" y="345"/>
                  </a:cubicBezTo>
                  <a:cubicBezTo>
                    <a:pt x="3818" y="221"/>
                    <a:pt x="3273" y="122"/>
                    <a:pt x="2702" y="97"/>
                  </a:cubicBezTo>
                  <a:cubicBezTo>
                    <a:pt x="2414" y="32"/>
                    <a:pt x="2120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6638175" y="4103700"/>
              <a:ext cx="132650" cy="55100"/>
            </a:xfrm>
            <a:custGeom>
              <a:avLst/>
              <a:gdLst/>
              <a:ahLst/>
              <a:cxnLst/>
              <a:rect l="l" t="t" r="r" b="b"/>
              <a:pathLst>
                <a:path w="5306" h="2204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301"/>
                    <a:pt x="174" y="1739"/>
                    <a:pt x="1066" y="2037"/>
                  </a:cubicBezTo>
                  <a:cubicBezTo>
                    <a:pt x="1475" y="2148"/>
                    <a:pt x="1884" y="2204"/>
                    <a:pt x="2304" y="2204"/>
                  </a:cubicBezTo>
                  <a:cubicBezTo>
                    <a:pt x="2444" y="2204"/>
                    <a:pt x="2585" y="2198"/>
                    <a:pt x="2727" y="2185"/>
                  </a:cubicBezTo>
                  <a:cubicBezTo>
                    <a:pt x="3273" y="2185"/>
                    <a:pt x="3818" y="2161"/>
                    <a:pt x="4363" y="2086"/>
                  </a:cubicBezTo>
                  <a:cubicBezTo>
                    <a:pt x="5305" y="1913"/>
                    <a:pt x="5157" y="599"/>
                    <a:pt x="4363" y="351"/>
                  </a:cubicBezTo>
                  <a:cubicBezTo>
                    <a:pt x="3818" y="227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6638175" y="3877500"/>
              <a:ext cx="132650" cy="54500"/>
            </a:xfrm>
            <a:custGeom>
              <a:avLst/>
              <a:gdLst/>
              <a:ahLst/>
              <a:cxnLst/>
              <a:rect l="l" t="t" r="r" b="b"/>
              <a:pathLst>
                <a:path w="5306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276"/>
                    <a:pt x="174" y="1714"/>
                    <a:pt x="1066" y="2036"/>
                  </a:cubicBezTo>
                  <a:cubicBezTo>
                    <a:pt x="1471" y="2128"/>
                    <a:pt x="1875" y="2179"/>
                    <a:pt x="2290" y="2179"/>
                  </a:cubicBezTo>
                  <a:cubicBezTo>
                    <a:pt x="2434" y="2179"/>
                    <a:pt x="2580" y="2173"/>
                    <a:pt x="2727" y="2160"/>
                  </a:cubicBezTo>
                  <a:cubicBezTo>
                    <a:pt x="2856" y="2166"/>
                    <a:pt x="2985" y="2169"/>
                    <a:pt x="3114" y="2169"/>
                  </a:cubicBezTo>
                  <a:cubicBezTo>
                    <a:pt x="3530" y="2169"/>
                    <a:pt x="3947" y="2137"/>
                    <a:pt x="4363" y="2061"/>
                  </a:cubicBezTo>
                  <a:cubicBezTo>
                    <a:pt x="5305" y="1888"/>
                    <a:pt x="5157" y="574"/>
                    <a:pt x="4363" y="351"/>
                  </a:cubicBezTo>
                  <a:cubicBezTo>
                    <a:pt x="3818" y="202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6638175" y="4337500"/>
              <a:ext cx="132650" cy="54950"/>
            </a:xfrm>
            <a:custGeom>
              <a:avLst/>
              <a:gdLst/>
              <a:ahLst/>
              <a:cxnLst/>
              <a:rect l="l" t="t" r="r" b="b"/>
              <a:pathLst>
                <a:path w="5306" h="2198" extrusionOk="0">
                  <a:moveTo>
                    <a:pt x="1850" y="0"/>
                  </a:moveTo>
                  <a:cubicBezTo>
                    <a:pt x="1587" y="0"/>
                    <a:pt x="1324" y="25"/>
                    <a:pt x="1066" y="72"/>
                  </a:cubicBezTo>
                  <a:cubicBezTo>
                    <a:pt x="0" y="295"/>
                    <a:pt x="174" y="1733"/>
                    <a:pt x="1066" y="2030"/>
                  </a:cubicBezTo>
                  <a:cubicBezTo>
                    <a:pt x="1475" y="2142"/>
                    <a:pt x="1884" y="2198"/>
                    <a:pt x="2304" y="2198"/>
                  </a:cubicBezTo>
                  <a:cubicBezTo>
                    <a:pt x="2444" y="2198"/>
                    <a:pt x="2585" y="2191"/>
                    <a:pt x="2727" y="2179"/>
                  </a:cubicBezTo>
                  <a:cubicBezTo>
                    <a:pt x="3273" y="2179"/>
                    <a:pt x="3818" y="2154"/>
                    <a:pt x="4363" y="2080"/>
                  </a:cubicBezTo>
                  <a:cubicBezTo>
                    <a:pt x="5305" y="1906"/>
                    <a:pt x="5157" y="593"/>
                    <a:pt x="4363" y="345"/>
                  </a:cubicBezTo>
                  <a:cubicBezTo>
                    <a:pt x="3818" y="221"/>
                    <a:pt x="3273" y="122"/>
                    <a:pt x="2727" y="97"/>
                  </a:cubicBezTo>
                  <a:cubicBezTo>
                    <a:pt x="2439" y="31"/>
                    <a:pt x="2145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68836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1"/>
                  </a:moveTo>
                  <a:cubicBezTo>
                    <a:pt x="1549" y="1"/>
                    <a:pt x="1305" y="21"/>
                    <a:pt x="1066" y="64"/>
                  </a:cubicBezTo>
                  <a:cubicBezTo>
                    <a:pt x="0" y="287"/>
                    <a:pt x="174" y="1725"/>
                    <a:pt x="1066" y="2022"/>
                  </a:cubicBezTo>
                  <a:cubicBezTo>
                    <a:pt x="1457" y="2134"/>
                    <a:pt x="1875" y="2190"/>
                    <a:pt x="2300" y="2190"/>
                  </a:cubicBezTo>
                  <a:cubicBezTo>
                    <a:pt x="2442" y="2190"/>
                    <a:pt x="2584" y="2184"/>
                    <a:pt x="2727" y="2171"/>
                  </a:cubicBezTo>
                  <a:cubicBezTo>
                    <a:pt x="2824" y="2175"/>
                    <a:pt x="2920" y="2178"/>
                    <a:pt x="3017" y="2178"/>
                  </a:cubicBezTo>
                  <a:cubicBezTo>
                    <a:pt x="3466" y="2178"/>
                    <a:pt x="3914" y="2133"/>
                    <a:pt x="4363" y="2072"/>
                  </a:cubicBezTo>
                  <a:cubicBezTo>
                    <a:pt x="5280" y="1898"/>
                    <a:pt x="5132" y="585"/>
                    <a:pt x="4363" y="337"/>
                  </a:cubicBezTo>
                  <a:cubicBezTo>
                    <a:pt x="3818" y="213"/>
                    <a:pt x="3272" y="114"/>
                    <a:pt x="2727" y="89"/>
                  </a:cubicBezTo>
                  <a:cubicBezTo>
                    <a:pt x="2421" y="33"/>
                    <a:pt x="2107" y="1"/>
                    <a:pt x="17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64442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69" y="1"/>
                  </a:moveTo>
                  <a:cubicBezTo>
                    <a:pt x="1524" y="1"/>
                    <a:pt x="1281" y="21"/>
                    <a:pt x="1041" y="64"/>
                  </a:cubicBezTo>
                  <a:cubicBezTo>
                    <a:pt x="0" y="287"/>
                    <a:pt x="149" y="1725"/>
                    <a:pt x="1041" y="2022"/>
                  </a:cubicBezTo>
                  <a:cubicBezTo>
                    <a:pt x="1450" y="2134"/>
                    <a:pt x="1873" y="2190"/>
                    <a:pt x="2289" y="2190"/>
                  </a:cubicBezTo>
                  <a:cubicBezTo>
                    <a:pt x="2428" y="2190"/>
                    <a:pt x="2566" y="2184"/>
                    <a:pt x="2702" y="2171"/>
                  </a:cubicBezTo>
                  <a:cubicBezTo>
                    <a:pt x="2799" y="2175"/>
                    <a:pt x="2896" y="2178"/>
                    <a:pt x="2992" y="2178"/>
                  </a:cubicBezTo>
                  <a:cubicBezTo>
                    <a:pt x="3441" y="2178"/>
                    <a:pt x="3890" y="2133"/>
                    <a:pt x="4338" y="2072"/>
                  </a:cubicBezTo>
                  <a:cubicBezTo>
                    <a:pt x="5281" y="1898"/>
                    <a:pt x="5132" y="585"/>
                    <a:pt x="4338" y="337"/>
                  </a:cubicBezTo>
                  <a:cubicBezTo>
                    <a:pt x="3793" y="213"/>
                    <a:pt x="3248" y="114"/>
                    <a:pt x="2702" y="89"/>
                  </a:cubicBezTo>
                  <a:cubicBezTo>
                    <a:pt x="2396" y="33"/>
                    <a:pt x="2082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6222325" y="42119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82" y="1"/>
                  </a:moveTo>
                  <a:cubicBezTo>
                    <a:pt x="1537" y="1"/>
                    <a:pt x="1292" y="20"/>
                    <a:pt x="1042" y="64"/>
                  </a:cubicBezTo>
                  <a:cubicBezTo>
                    <a:pt x="1" y="287"/>
                    <a:pt x="174" y="1725"/>
                    <a:pt x="1042" y="2022"/>
                  </a:cubicBezTo>
                  <a:cubicBezTo>
                    <a:pt x="1451" y="2134"/>
                    <a:pt x="1874" y="2189"/>
                    <a:pt x="2300" y="2189"/>
                  </a:cubicBezTo>
                  <a:cubicBezTo>
                    <a:pt x="2442" y="2189"/>
                    <a:pt x="2585" y="2183"/>
                    <a:pt x="2727" y="2171"/>
                  </a:cubicBezTo>
                  <a:cubicBezTo>
                    <a:pt x="3273" y="2171"/>
                    <a:pt x="3818" y="2146"/>
                    <a:pt x="4364" y="2072"/>
                  </a:cubicBezTo>
                  <a:cubicBezTo>
                    <a:pt x="5281" y="1898"/>
                    <a:pt x="5132" y="584"/>
                    <a:pt x="4364" y="336"/>
                  </a:cubicBezTo>
                  <a:cubicBezTo>
                    <a:pt x="3818" y="212"/>
                    <a:pt x="3273" y="113"/>
                    <a:pt x="2727" y="88"/>
                  </a:cubicBezTo>
                  <a:cubicBezTo>
                    <a:pt x="2407" y="33"/>
                    <a:pt x="209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6191950" y="4393125"/>
              <a:ext cx="132050" cy="54500"/>
            </a:xfrm>
            <a:custGeom>
              <a:avLst/>
              <a:gdLst/>
              <a:ahLst/>
              <a:cxnLst/>
              <a:rect l="l" t="t" r="r" b="b"/>
              <a:pathLst>
                <a:path w="5282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7" y="53"/>
                  </a:cubicBezTo>
                  <a:cubicBezTo>
                    <a:pt x="1" y="301"/>
                    <a:pt x="174" y="1714"/>
                    <a:pt x="1067" y="2036"/>
                  </a:cubicBezTo>
                  <a:cubicBezTo>
                    <a:pt x="1471" y="2128"/>
                    <a:pt x="1876" y="2179"/>
                    <a:pt x="2290" y="2179"/>
                  </a:cubicBezTo>
                  <a:cubicBezTo>
                    <a:pt x="2435" y="2179"/>
                    <a:pt x="2580" y="2173"/>
                    <a:pt x="2728" y="2160"/>
                  </a:cubicBezTo>
                  <a:cubicBezTo>
                    <a:pt x="2864" y="2167"/>
                    <a:pt x="3000" y="2170"/>
                    <a:pt x="3137" y="2170"/>
                  </a:cubicBezTo>
                  <a:cubicBezTo>
                    <a:pt x="3546" y="2170"/>
                    <a:pt x="3955" y="2142"/>
                    <a:pt x="4364" y="2086"/>
                  </a:cubicBezTo>
                  <a:cubicBezTo>
                    <a:pt x="5281" y="1912"/>
                    <a:pt x="5157" y="599"/>
                    <a:pt x="4364" y="351"/>
                  </a:cubicBezTo>
                  <a:cubicBezTo>
                    <a:pt x="3819" y="202"/>
                    <a:pt x="3273" y="128"/>
                    <a:pt x="2728" y="78"/>
                  </a:cubicBezTo>
                  <a:cubicBezTo>
                    <a:pt x="2436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6444200" y="4423475"/>
              <a:ext cx="132025" cy="54525"/>
            </a:xfrm>
            <a:custGeom>
              <a:avLst/>
              <a:gdLst/>
              <a:ahLst/>
              <a:cxnLst/>
              <a:rect l="l" t="t" r="r" b="b"/>
              <a:pathLst>
                <a:path w="5281" h="2181" extrusionOk="0">
                  <a:moveTo>
                    <a:pt x="1812" y="1"/>
                  </a:moveTo>
                  <a:cubicBezTo>
                    <a:pt x="1553" y="1"/>
                    <a:pt x="1295" y="19"/>
                    <a:pt x="1041" y="54"/>
                  </a:cubicBezTo>
                  <a:cubicBezTo>
                    <a:pt x="0" y="277"/>
                    <a:pt x="149" y="1715"/>
                    <a:pt x="1041" y="2037"/>
                  </a:cubicBezTo>
                  <a:cubicBezTo>
                    <a:pt x="1446" y="2129"/>
                    <a:pt x="1864" y="2180"/>
                    <a:pt x="2276" y="2180"/>
                  </a:cubicBezTo>
                  <a:cubicBezTo>
                    <a:pt x="2419" y="2180"/>
                    <a:pt x="2561" y="2174"/>
                    <a:pt x="2702" y="2161"/>
                  </a:cubicBezTo>
                  <a:cubicBezTo>
                    <a:pt x="2831" y="2167"/>
                    <a:pt x="2960" y="2170"/>
                    <a:pt x="3089" y="2170"/>
                  </a:cubicBezTo>
                  <a:cubicBezTo>
                    <a:pt x="3505" y="2170"/>
                    <a:pt x="3922" y="2138"/>
                    <a:pt x="4338" y="2062"/>
                  </a:cubicBezTo>
                  <a:cubicBezTo>
                    <a:pt x="5281" y="1888"/>
                    <a:pt x="5132" y="599"/>
                    <a:pt x="4338" y="351"/>
                  </a:cubicBezTo>
                  <a:cubicBezTo>
                    <a:pt x="3793" y="203"/>
                    <a:pt x="3248" y="128"/>
                    <a:pt x="2702" y="79"/>
                  </a:cubicBezTo>
                  <a:cubicBezTo>
                    <a:pt x="2410" y="26"/>
                    <a:pt x="2111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6883600" y="44158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0"/>
                  </a:moveTo>
                  <a:cubicBezTo>
                    <a:pt x="1549" y="0"/>
                    <a:pt x="1305" y="20"/>
                    <a:pt x="1066" y="63"/>
                  </a:cubicBezTo>
                  <a:cubicBezTo>
                    <a:pt x="0" y="287"/>
                    <a:pt x="174" y="1724"/>
                    <a:pt x="1066" y="2022"/>
                  </a:cubicBezTo>
                  <a:cubicBezTo>
                    <a:pt x="1457" y="2133"/>
                    <a:pt x="1875" y="2189"/>
                    <a:pt x="2300" y="2189"/>
                  </a:cubicBezTo>
                  <a:cubicBezTo>
                    <a:pt x="2442" y="2189"/>
                    <a:pt x="2584" y="2183"/>
                    <a:pt x="2727" y="2171"/>
                  </a:cubicBezTo>
                  <a:cubicBezTo>
                    <a:pt x="3272" y="2171"/>
                    <a:pt x="3818" y="2146"/>
                    <a:pt x="4363" y="2071"/>
                  </a:cubicBezTo>
                  <a:cubicBezTo>
                    <a:pt x="5280" y="1898"/>
                    <a:pt x="5132" y="584"/>
                    <a:pt x="4363" y="336"/>
                  </a:cubicBezTo>
                  <a:cubicBezTo>
                    <a:pt x="3818" y="212"/>
                    <a:pt x="3272" y="113"/>
                    <a:pt x="2727" y="88"/>
                  </a:cubicBezTo>
                  <a:cubicBezTo>
                    <a:pt x="2421" y="33"/>
                    <a:pt x="21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0"/>
          <p:cNvSpPr/>
          <p:nvPr/>
        </p:nvSpPr>
        <p:spPr>
          <a:xfrm flipH="1">
            <a:off x="4591019" y="3914775"/>
            <a:ext cx="4552981" cy="1371682"/>
          </a:xfrm>
          <a:custGeom>
            <a:avLst/>
            <a:gdLst/>
            <a:ahLst/>
            <a:cxnLst/>
            <a:rect l="l" t="t" r="r" b="b"/>
            <a:pathLst>
              <a:path w="193538" h="85824" extrusionOk="0">
                <a:moveTo>
                  <a:pt x="167374" y="64047"/>
                </a:moveTo>
                <a:cubicBezTo>
                  <a:pt x="134330" y="60455"/>
                  <a:pt x="101665" y="24235"/>
                  <a:pt x="56258" y="10700"/>
                </a:cubicBezTo>
                <a:cubicBezTo>
                  <a:pt x="20416" y="0"/>
                  <a:pt x="4915" y="9679"/>
                  <a:pt x="0" y="14216"/>
                </a:cubicBezTo>
                <a:lnTo>
                  <a:pt x="0" y="85824"/>
                </a:lnTo>
                <a:lnTo>
                  <a:pt x="193537" y="85824"/>
                </a:lnTo>
                <a:cubicBezTo>
                  <a:pt x="190815" y="76069"/>
                  <a:pt x="183972" y="65861"/>
                  <a:pt x="167374" y="64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311693" y="2000648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rgbClr val="F892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  <p:grpSp>
        <p:nvGrpSpPr>
          <p:cNvPr id="251" name="Google Shape;251;p10"/>
          <p:cNvGrpSpPr/>
          <p:nvPr/>
        </p:nvGrpSpPr>
        <p:grpSpPr>
          <a:xfrm rot="10800000" flipH="1">
            <a:off x="-381291" y="2572820"/>
            <a:ext cx="2362495" cy="3008900"/>
            <a:chOff x="239950" y="1512100"/>
            <a:chExt cx="1886525" cy="1946500"/>
          </a:xfrm>
        </p:grpSpPr>
        <p:sp>
          <p:nvSpPr>
            <p:cNvPr id="252" name="Google Shape;252;p10"/>
            <p:cNvSpPr/>
            <p:nvPr/>
          </p:nvSpPr>
          <p:spPr>
            <a:xfrm>
              <a:off x="343475" y="1573875"/>
              <a:ext cx="1783000" cy="1884725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290600" y="1538825"/>
              <a:ext cx="1632000" cy="179667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265875" y="1512100"/>
              <a:ext cx="1397050" cy="1576725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239950" y="1529000"/>
              <a:ext cx="1182525" cy="1220250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0"/>
          <p:cNvSpPr/>
          <p:nvPr/>
        </p:nvSpPr>
        <p:spPr>
          <a:xfrm>
            <a:off x="5359943" y="4419836"/>
            <a:ext cx="401851" cy="361547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899908">
            <a:off x="1126376" y="3348350"/>
            <a:ext cx="5703292" cy="2219974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" name="Google Shape;260;p11"/>
          <p:cNvSpPr txBox="1">
            <a:spLocks noGrp="1"/>
          </p:cNvSpPr>
          <p:nvPr>
            <p:ph type="body" idx="1"/>
          </p:nvPr>
        </p:nvSpPr>
        <p:spPr>
          <a:xfrm>
            <a:off x="723900" y="2940000"/>
            <a:ext cx="76962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11"/>
          <p:cNvSpPr/>
          <p:nvPr/>
        </p:nvSpPr>
        <p:spPr>
          <a:xfrm rot="10800000" flipH="1">
            <a:off x="-57150" y="-436900"/>
            <a:ext cx="9201150" cy="1819257"/>
          </a:xfrm>
          <a:custGeom>
            <a:avLst/>
            <a:gdLst/>
            <a:ahLst/>
            <a:cxnLst/>
            <a:rect l="l" t="t" r="r" b="b"/>
            <a:pathLst>
              <a:path w="285750" h="93451" extrusionOk="0">
                <a:moveTo>
                  <a:pt x="133726" y="1"/>
                </a:moveTo>
                <a:cubicBezTo>
                  <a:pt x="132445" y="1"/>
                  <a:pt x="131155" y="109"/>
                  <a:pt x="129860" y="343"/>
                </a:cubicBezTo>
                <a:cubicBezTo>
                  <a:pt x="121392" y="1886"/>
                  <a:pt x="114425" y="7393"/>
                  <a:pt x="107876" y="12607"/>
                </a:cubicBezTo>
                <a:cubicBezTo>
                  <a:pt x="100117" y="18781"/>
                  <a:pt x="92274" y="26623"/>
                  <a:pt x="82054" y="28125"/>
                </a:cubicBezTo>
                <a:cubicBezTo>
                  <a:pt x="80861" y="28299"/>
                  <a:pt x="79677" y="28380"/>
                  <a:pt x="78503" y="28380"/>
                </a:cubicBezTo>
                <a:cubicBezTo>
                  <a:pt x="70683" y="28380"/>
                  <a:pt x="63268" y="24814"/>
                  <a:pt x="56232" y="21659"/>
                </a:cubicBezTo>
                <a:cubicBezTo>
                  <a:pt x="47430" y="17696"/>
                  <a:pt x="38420" y="13775"/>
                  <a:pt x="28784" y="12357"/>
                </a:cubicBezTo>
                <a:cubicBezTo>
                  <a:pt x="26320" y="11990"/>
                  <a:pt x="23818" y="11796"/>
                  <a:pt x="21317" y="11796"/>
                </a:cubicBezTo>
                <a:cubicBezTo>
                  <a:pt x="15561" y="11796"/>
                  <a:pt x="9811" y="12825"/>
                  <a:pt x="4547" y="15152"/>
                </a:cubicBezTo>
                <a:cubicBezTo>
                  <a:pt x="2962" y="15819"/>
                  <a:pt x="1460" y="16612"/>
                  <a:pt x="0" y="17488"/>
                </a:cubicBezTo>
                <a:lnTo>
                  <a:pt x="0" y="93451"/>
                </a:lnTo>
                <a:lnTo>
                  <a:pt x="285750" y="93451"/>
                </a:lnTo>
                <a:lnTo>
                  <a:pt x="285750" y="24329"/>
                </a:lnTo>
                <a:lnTo>
                  <a:pt x="282413" y="21993"/>
                </a:lnTo>
                <a:cubicBezTo>
                  <a:pt x="273945" y="16111"/>
                  <a:pt x="265602" y="8602"/>
                  <a:pt x="255673" y="5265"/>
                </a:cubicBezTo>
                <a:cubicBezTo>
                  <a:pt x="252717" y="4235"/>
                  <a:pt x="249638" y="3645"/>
                  <a:pt x="246538" y="3645"/>
                </a:cubicBezTo>
                <a:cubicBezTo>
                  <a:pt x="244870" y="3645"/>
                  <a:pt x="243196" y="3816"/>
                  <a:pt x="241532" y="4181"/>
                </a:cubicBezTo>
                <a:cubicBezTo>
                  <a:pt x="237193" y="5182"/>
                  <a:pt x="233105" y="6892"/>
                  <a:pt x="229351" y="9228"/>
                </a:cubicBezTo>
                <a:cubicBezTo>
                  <a:pt x="221508" y="13984"/>
                  <a:pt x="214500" y="20324"/>
                  <a:pt x="206032" y="23953"/>
                </a:cubicBezTo>
                <a:cubicBezTo>
                  <a:pt x="201902" y="25789"/>
                  <a:pt x="197480" y="26707"/>
                  <a:pt x="193064" y="26707"/>
                </a:cubicBezTo>
                <a:cubicBezTo>
                  <a:pt x="188647" y="26707"/>
                  <a:pt x="184236" y="25789"/>
                  <a:pt x="180127" y="23953"/>
                </a:cubicBezTo>
                <a:cubicBezTo>
                  <a:pt x="171575" y="20241"/>
                  <a:pt x="164275" y="14234"/>
                  <a:pt x="156599" y="9061"/>
                </a:cubicBezTo>
                <a:cubicBezTo>
                  <a:pt x="149983" y="4578"/>
                  <a:pt x="142051" y="1"/>
                  <a:pt x="1337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11"/>
          <p:cNvGrpSpPr/>
          <p:nvPr/>
        </p:nvGrpSpPr>
        <p:grpSpPr>
          <a:xfrm rot="5400000" flipH="1">
            <a:off x="-123251" y="-693437"/>
            <a:ext cx="2710071" cy="2861187"/>
            <a:chOff x="5413186" y="2497462"/>
            <a:chExt cx="2447901" cy="2466965"/>
          </a:xfrm>
        </p:grpSpPr>
        <p:sp>
          <p:nvSpPr>
            <p:cNvPr id="264" name="Google Shape;264;p11"/>
            <p:cNvSpPr/>
            <p:nvPr/>
          </p:nvSpPr>
          <p:spPr>
            <a:xfrm>
              <a:off x="5413186" y="2497462"/>
              <a:ext cx="2447901" cy="2466965"/>
            </a:xfrm>
            <a:custGeom>
              <a:avLst/>
              <a:gdLst/>
              <a:ahLst/>
              <a:cxnLst/>
              <a:rect l="l" t="t" r="r" b="b"/>
              <a:pathLst>
                <a:path w="53547" h="74295" extrusionOk="0">
                  <a:moveTo>
                    <a:pt x="47027" y="0"/>
                  </a:moveTo>
                  <a:lnTo>
                    <a:pt x="47027" y="0"/>
                  </a:lnTo>
                  <a:cubicBezTo>
                    <a:pt x="48340" y="11205"/>
                    <a:pt x="45366" y="20402"/>
                    <a:pt x="35574" y="26822"/>
                  </a:cubicBezTo>
                  <a:cubicBezTo>
                    <a:pt x="27468" y="32152"/>
                    <a:pt x="17502" y="33417"/>
                    <a:pt x="10412" y="40432"/>
                  </a:cubicBezTo>
                  <a:cubicBezTo>
                    <a:pt x="1" y="50744"/>
                    <a:pt x="447" y="60586"/>
                    <a:pt x="372" y="74071"/>
                  </a:cubicBezTo>
                  <a:cubicBezTo>
                    <a:pt x="3785" y="74227"/>
                    <a:pt x="7223" y="74294"/>
                    <a:pt x="10677" y="74294"/>
                  </a:cubicBezTo>
                  <a:cubicBezTo>
                    <a:pt x="24287" y="74294"/>
                    <a:pt x="38138" y="73251"/>
                    <a:pt x="51563" y="72460"/>
                  </a:cubicBezTo>
                  <a:cubicBezTo>
                    <a:pt x="50571" y="58355"/>
                    <a:pt x="51910" y="44026"/>
                    <a:pt x="51861" y="29921"/>
                  </a:cubicBezTo>
                  <a:cubicBezTo>
                    <a:pt x="51836" y="19212"/>
                    <a:pt x="53546" y="8230"/>
                    <a:pt x="47027" y="0"/>
                  </a:cubicBezTo>
                  <a:close/>
                </a:path>
              </a:pathLst>
            </a:custGeom>
            <a:solidFill>
              <a:srgbClr val="AFE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6883600" y="4018325"/>
              <a:ext cx="132025" cy="54975"/>
            </a:xfrm>
            <a:custGeom>
              <a:avLst/>
              <a:gdLst/>
              <a:ahLst/>
              <a:cxnLst/>
              <a:rect l="l" t="t" r="r" b="b"/>
              <a:pathLst>
                <a:path w="5281" h="2199" extrusionOk="0">
                  <a:moveTo>
                    <a:pt x="1850" y="1"/>
                  </a:moveTo>
                  <a:cubicBezTo>
                    <a:pt x="1587" y="1"/>
                    <a:pt x="1324" y="26"/>
                    <a:pt x="1066" y="72"/>
                  </a:cubicBezTo>
                  <a:cubicBezTo>
                    <a:pt x="0" y="295"/>
                    <a:pt x="174" y="1733"/>
                    <a:pt x="1066" y="2031"/>
                  </a:cubicBezTo>
                  <a:cubicBezTo>
                    <a:pt x="1457" y="2142"/>
                    <a:pt x="1875" y="2198"/>
                    <a:pt x="2300" y="2198"/>
                  </a:cubicBezTo>
                  <a:cubicBezTo>
                    <a:pt x="2442" y="2198"/>
                    <a:pt x="2584" y="2192"/>
                    <a:pt x="2727" y="2179"/>
                  </a:cubicBezTo>
                  <a:cubicBezTo>
                    <a:pt x="3272" y="2179"/>
                    <a:pt x="3818" y="2155"/>
                    <a:pt x="4363" y="2080"/>
                  </a:cubicBezTo>
                  <a:cubicBezTo>
                    <a:pt x="5280" y="1907"/>
                    <a:pt x="5132" y="593"/>
                    <a:pt x="4363" y="345"/>
                  </a:cubicBezTo>
                  <a:cubicBezTo>
                    <a:pt x="3818" y="221"/>
                    <a:pt x="3272" y="122"/>
                    <a:pt x="2727" y="97"/>
                  </a:cubicBezTo>
                  <a:cubicBezTo>
                    <a:pt x="2439" y="32"/>
                    <a:pt x="214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6883600" y="3796925"/>
              <a:ext cx="132025" cy="54500"/>
            </a:xfrm>
            <a:custGeom>
              <a:avLst/>
              <a:gdLst/>
              <a:ahLst/>
              <a:cxnLst/>
              <a:rect l="l" t="t" r="r" b="b"/>
              <a:pathLst>
                <a:path w="5281" h="2180" extrusionOk="0">
                  <a:moveTo>
                    <a:pt x="1836" y="1"/>
                  </a:moveTo>
                  <a:cubicBezTo>
                    <a:pt x="1578" y="1"/>
                    <a:pt x="1319" y="19"/>
                    <a:pt x="1066" y="54"/>
                  </a:cubicBezTo>
                  <a:cubicBezTo>
                    <a:pt x="0" y="277"/>
                    <a:pt x="174" y="1715"/>
                    <a:pt x="1066" y="2037"/>
                  </a:cubicBezTo>
                  <a:cubicBezTo>
                    <a:pt x="1452" y="2129"/>
                    <a:pt x="1866" y="2180"/>
                    <a:pt x="2286" y="2180"/>
                  </a:cubicBezTo>
                  <a:cubicBezTo>
                    <a:pt x="2432" y="2180"/>
                    <a:pt x="2580" y="2174"/>
                    <a:pt x="2727" y="2161"/>
                  </a:cubicBezTo>
                  <a:cubicBezTo>
                    <a:pt x="2856" y="2167"/>
                    <a:pt x="2985" y="2170"/>
                    <a:pt x="3113" y="2170"/>
                  </a:cubicBezTo>
                  <a:cubicBezTo>
                    <a:pt x="3530" y="2170"/>
                    <a:pt x="3947" y="2137"/>
                    <a:pt x="4363" y="2062"/>
                  </a:cubicBezTo>
                  <a:cubicBezTo>
                    <a:pt x="5280" y="1888"/>
                    <a:pt x="5132" y="599"/>
                    <a:pt x="4363" y="351"/>
                  </a:cubicBezTo>
                  <a:cubicBezTo>
                    <a:pt x="3818" y="202"/>
                    <a:pt x="3272" y="128"/>
                    <a:pt x="2727" y="78"/>
                  </a:cubicBezTo>
                  <a:cubicBezTo>
                    <a:pt x="2435" y="25"/>
                    <a:pt x="2135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6385325" y="4018325"/>
              <a:ext cx="131400" cy="54975"/>
            </a:xfrm>
            <a:custGeom>
              <a:avLst/>
              <a:gdLst/>
              <a:ahLst/>
              <a:cxnLst/>
              <a:rect l="l" t="t" r="r" b="b"/>
              <a:pathLst>
                <a:path w="5256" h="2199" extrusionOk="0">
                  <a:moveTo>
                    <a:pt x="1825" y="1"/>
                  </a:moveTo>
                  <a:cubicBezTo>
                    <a:pt x="1562" y="1"/>
                    <a:pt x="1299" y="26"/>
                    <a:pt x="1041" y="72"/>
                  </a:cubicBezTo>
                  <a:cubicBezTo>
                    <a:pt x="0" y="295"/>
                    <a:pt x="149" y="1733"/>
                    <a:pt x="1041" y="2031"/>
                  </a:cubicBezTo>
                  <a:cubicBezTo>
                    <a:pt x="1450" y="2142"/>
                    <a:pt x="1873" y="2198"/>
                    <a:pt x="2289" y="2198"/>
                  </a:cubicBezTo>
                  <a:cubicBezTo>
                    <a:pt x="2428" y="2198"/>
                    <a:pt x="2566" y="2192"/>
                    <a:pt x="2702" y="2179"/>
                  </a:cubicBezTo>
                  <a:cubicBezTo>
                    <a:pt x="3248" y="2179"/>
                    <a:pt x="3818" y="2155"/>
                    <a:pt x="4338" y="2080"/>
                  </a:cubicBezTo>
                  <a:cubicBezTo>
                    <a:pt x="5256" y="1907"/>
                    <a:pt x="5132" y="593"/>
                    <a:pt x="4338" y="345"/>
                  </a:cubicBezTo>
                  <a:cubicBezTo>
                    <a:pt x="3818" y="221"/>
                    <a:pt x="3273" y="122"/>
                    <a:pt x="2702" y="97"/>
                  </a:cubicBezTo>
                  <a:cubicBezTo>
                    <a:pt x="2414" y="32"/>
                    <a:pt x="2120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6638175" y="4103700"/>
              <a:ext cx="132650" cy="55100"/>
            </a:xfrm>
            <a:custGeom>
              <a:avLst/>
              <a:gdLst/>
              <a:ahLst/>
              <a:cxnLst/>
              <a:rect l="l" t="t" r="r" b="b"/>
              <a:pathLst>
                <a:path w="5306" h="2204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301"/>
                    <a:pt x="174" y="1739"/>
                    <a:pt x="1066" y="2037"/>
                  </a:cubicBezTo>
                  <a:cubicBezTo>
                    <a:pt x="1475" y="2148"/>
                    <a:pt x="1884" y="2204"/>
                    <a:pt x="2304" y="2204"/>
                  </a:cubicBezTo>
                  <a:cubicBezTo>
                    <a:pt x="2444" y="2204"/>
                    <a:pt x="2585" y="2198"/>
                    <a:pt x="2727" y="2185"/>
                  </a:cubicBezTo>
                  <a:cubicBezTo>
                    <a:pt x="3273" y="2185"/>
                    <a:pt x="3818" y="2161"/>
                    <a:pt x="4363" y="2086"/>
                  </a:cubicBezTo>
                  <a:cubicBezTo>
                    <a:pt x="5305" y="1913"/>
                    <a:pt x="5157" y="599"/>
                    <a:pt x="4363" y="351"/>
                  </a:cubicBezTo>
                  <a:cubicBezTo>
                    <a:pt x="3818" y="227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6638175" y="3877500"/>
              <a:ext cx="132650" cy="54500"/>
            </a:xfrm>
            <a:custGeom>
              <a:avLst/>
              <a:gdLst/>
              <a:ahLst/>
              <a:cxnLst/>
              <a:rect l="l" t="t" r="r" b="b"/>
              <a:pathLst>
                <a:path w="5306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6" y="53"/>
                  </a:cubicBezTo>
                  <a:cubicBezTo>
                    <a:pt x="0" y="276"/>
                    <a:pt x="174" y="1714"/>
                    <a:pt x="1066" y="2036"/>
                  </a:cubicBezTo>
                  <a:cubicBezTo>
                    <a:pt x="1471" y="2128"/>
                    <a:pt x="1875" y="2179"/>
                    <a:pt x="2290" y="2179"/>
                  </a:cubicBezTo>
                  <a:cubicBezTo>
                    <a:pt x="2434" y="2179"/>
                    <a:pt x="2580" y="2173"/>
                    <a:pt x="2727" y="2160"/>
                  </a:cubicBezTo>
                  <a:cubicBezTo>
                    <a:pt x="2856" y="2166"/>
                    <a:pt x="2985" y="2169"/>
                    <a:pt x="3114" y="2169"/>
                  </a:cubicBezTo>
                  <a:cubicBezTo>
                    <a:pt x="3530" y="2169"/>
                    <a:pt x="3947" y="2137"/>
                    <a:pt x="4363" y="2061"/>
                  </a:cubicBezTo>
                  <a:cubicBezTo>
                    <a:pt x="5305" y="1888"/>
                    <a:pt x="5157" y="574"/>
                    <a:pt x="4363" y="351"/>
                  </a:cubicBezTo>
                  <a:cubicBezTo>
                    <a:pt x="3818" y="202"/>
                    <a:pt x="3273" y="128"/>
                    <a:pt x="2727" y="78"/>
                  </a:cubicBezTo>
                  <a:cubicBezTo>
                    <a:pt x="2435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6638175" y="4337500"/>
              <a:ext cx="132650" cy="54950"/>
            </a:xfrm>
            <a:custGeom>
              <a:avLst/>
              <a:gdLst/>
              <a:ahLst/>
              <a:cxnLst/>
              <a:rect l="l" t="t" r="r" b="b"/>
              <a:pathLst>
                <a:path w="5306" h="2198" extrusionOk="0">
                  <a:moveTo>
                    <a:pt x="1850" y="0"/>
                  </a:moveTo>
                  <a:cubicBezTo>
                    <a:pt x="1587" y="0"/>
                    <a:pt x="1324" y="25"/>
                    <a:pt x="1066" y="72"/>
                  </a:cubicBezTo>
                  <a:cubicBezTo>
                    <a:pt x="0" y="295"/>
                    <a:pt x="174" y="1733"/>
                    <a:pt x="1066" y="2030"/>
                  </a:cubicBezTo>
                  <a:cubicBezTo>
                    <a:pt x="1475" y="2142"/>
                    <a:pt x="1884" y="2198"/>
                    <a:pt x="2304" y="2198"/>
                  </a:cubicBezTo>
                  <a:cubicBezTo>
                    <a:pt x="2444" y="2198"/>
                    <a:pt x="2585" y="2191"/>
                    <a:pt x="2727" y="2179"/>
                  </a:cubicBezTo>
                  <a:cubicBezTo>
                    <a:pt x="3273" y="2179"/>
                    <a:pt x="3818" y="2154"/>
                    <a:pt x="4363" y="2080"/>
                  </a:cubicBezTo>
                  <a:cubicBezTo>
                    <a:pt x="5305" y="1906"/>
                    <a:pt x="5157" y="593"/>
                    <a:pt x="4363" y="345"/>
                  </a:cubicBezTo>
                  <a:cubicBezTo>
                    <a:pt x="3818" y="221"/>
                    <a:pt x="3273" y="122"/>
                    <a:pt x="2727" y="97"/>
                  </a:cubicBezTo>
                  <a:cubicBezTo>
                    <a:pt x="2439" y="31"/>
                    <a:pt x="2145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68836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1"/>
                  </a:moveTo>
                  <a:cubicBezTo>
                    <a:pt x="1549" y="1"/>
                    <a:pt x="1305" y="21"/>
                    <a:pt x="1066" y="64"/>
                  </a:cubicBezTo>
                  <a:cubicBezTo>
                    <a:pt x="0" y="287"/>
                    <a:pt x="174" y="1725"/>
                    <a:pt x="1066" y="2022"/>
                  </a:cubicBezTo>
                  <a:cubicBezTo>
                    <a:pt x="1457" y="2134"/>
                    <a:pt x="1875" y="2190"/>
                    <a:pt x="2300" y="2190"/>
                  </a:cubicBezTo>
                  <a:cubicBezTo>
                    <a:pt x="2442" y="2190"/>
                    <a:pt x="2584" y="2184"/>
                    <a:pt x="2727" y="2171"/>
                  </a:cubicBezTo>
                  <a:cubicBezTo>
                    <a:pt x="2824" y="2175"/>
                    <a:pt x="2920" y="2178"/>
                    <a:pt x="3017" y="2178"/>
                  </a:cubicBezTo>
                  <a:cubicBezTo>
                    <a:pt x="3466" y="2178"/>
                    <a:pt x="3914" y="2133"/>
                    <a:pt x="4363" y="2072"/>
                  </a:cubicBezTo>
                  <a:cubicBezTo>
                    <a:pt x="5280" y="1898"/>
                    <a:pt x="5132" y="585"/>
                    <a:pt x="4363" y="337"/>
                  </a:cubicBezTo>
                  <a:cubicBezTo>
                    <a:pt x="3818" y="213"/>
                    <a:pt x="3272" y="114"/>
                    <a:pt x="2727" y="89"/>
                  </a:cubicBezTo>
                  <a:cubicBezTo>
                    <a:pt x="2421" y="33"/>
                    <a:pt x="2107" y="1"/>
                    <a:pt x="17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6444200" y="421685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69" y="1"/>
                  </a:moveTo>
                  <a:cubicBezTo>
                    <a:pt x="1524" y="1"/>
                    <a:pt x="1281" y="21"/>
                    <a:pt x="1041" y="64"/>
                  </a:cubicBezTo>
                  <a:cubicBezTo>
                    <a:pt x="0" y="287"/>
                    <a:pt x="149" y="1725"/>
                    <a:pt x="1041" y="2022"/>
                  </a:cubicBezTo>
                  <a:cubicBezTo>
                    <a:pt x="1450" y="2134"/>
                    <a:pt x="1873" y="2190"/>
                    <a:pt x="2289" y="2190"/>
                  </a:cubicBezTo>
                  <a:cubicBezTo>
                    <a:pt x="2428" y="2190"/>
                    <a:pt x="2566" y="2184"/>
                    <a:pt x="2702" y="2171"/>
                  </a:cubicBezTo>
                  <a:cubicBezTo>
                    <a:pt x="2799" y="2175"/>
                    <a:pt x="2896" y="2178"/>
                    <a:pt x="2992" y="2178"/>
                  </a:cubicBezTo>
                  <a:cubicBezTo>
                    <a:pt x="3441" y="2178"/>
                    <a:pt x="3890" y="2133"/>
                    <a:pt x="4338" y="2072"/>
                  </a:cubicBezTo>
                  <a:cubicBezTo>
                    <a:pt x="5281" y="1898"/>
                    <a:pt x="5132" y="585"/>
                    <a:pt x="4338" y="337"/>
                  </a:cubicBezTo>
                  <a:cubicBezTo>
                    <a:pt x="3793" y="213"/>
                    <a:pt x="3248" y="114"/>
                    <a:pt x="2702" y="89"/>
                  </a:cubicBezTo>
                  <a:cubicBezTo>
                    <a:pt x="2396" y="33"/>
                    <a:pt x="2082" y="1"/>
                    <a:pt x="1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6222325" y="42119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82" y="1"/>
                  </a:moveTo>
                  <a:cubicBezTo>
                    <a:pt x="1537" y="1"/>
                    <a:pt x="1292" y="20"/>
                    <a:pt x="1042" y="64"/>
                  </a:cubicBezTo>
                  <a:cubicBezTo>
                    <a:pt x="1" y="287"/>
                    <a:pt x="174" y="1725"/>
                    <a:pt x="1042" y="2022"/>
                  </a:cubicBezTo>
                  <a:cubicBezTo>
                    <a:pt x="1451" y="2134"/>
                    <a:pt x="1874" y="2189"/>
                    <a:pt x="2300" y="2189"/>
                  </a:cubicBezTo>
                  <a:cubicBezTo>
                    <a:pt x="2442" y="2189"/>
                    <a:pt x="2585" y="2183"/>
                    <a:pt x="2727" y="2171"/>
                  </a:cubicBezTo>
                  <a:cubicBezTo>
                    <a:pt x="3273" y="2171"/>
                    <a:pt x="3818" y="2146"/>
                    <a:pt x="4364" y="2072"/>
                  </a:cubicBezTo>
                  <a:cubicBezTo>
                    <a:pt x="5281" y="1898"/>
                    <a:pt x="5132" y="584"/>
                    <a:pt x="4364" y="336"/>
                  </a:cubicBezTo>
                  <a:cubicBezTo>
                    <a:pt x="3818" y="212"/>
                    <a:pt x="3273" y="113"/>
                    <a:pt x="2727" y="88"/>
                  </a:cubicBezTo>
                  <a:cubicBezTo>
                    <a:pt x="2407" y="33"/>
                    <a:pt x="209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6191950" y="4393125"/>
              <a:ext cx="132050" cy="54500"/>
            </a:xfrm>
            <a:custGeom>
              <a:avLst/>
              <a:gdLst/>
              <a:ahLst/>
              <a:cxnLst/>
              <a:rect l="l" t="t" r="r" b="b"/>
              <a:pathLst>
                <a:path w="5282" h="2180" extrusionOk="0">
                  <a:moveTo>
                    <a:pt x="1837" y="0"/>
                  </a:moveTo>
                  <a:cubicBezTo>
                    <a:pt x="1578" y="0"/>
                    <a:pt x="1320" y="19"/>
                    <a:pt x="1067" y="53"/>
                  </a:cubicBezTo>
                  <a:cubicBezTo>
                    <a:pt x="1" y="301"/>
                    <a:pt x="174" y="1714"/>
                    <a:pt x="1067" y="2036"/>
                  </a:cubicBezTo>
                  <a:cubicBezTo>
                    <a:pt x="1471" y="2128"/>
                    <a:pt x="1876" y="2179"/>
                    <a:pt x="2290" y="2179"/>
                  </a:cubicBezTo>
                  <a:cubicBezTo>
                    <a:pt x="2435" y="2179"/>
                    <a:pt x="2580" y="2173"/>
                    <a:pt x="2728" y="2160"/>
                  </a:cubicBezTo>
                  <a:cubicBezTo>
                    <a:pt x="2864" y="2167"/>
                    <a:pt x="3000" y="2170"/>
                    <a:pt x="3137" y="2170"/>
                  </a:cubicBezTo>
                  <a:cubicBezTo>
                    <a:pt x="3546" y="2170"/>
                    <a:pt x="3955" y="2142"/>
                    <a:pt x="4364" y="2086"/>
                  </a:cubicBezTo>
                  <a:cubicBezTo>
                    <a:pt x="5281" y="1912"/>
                    <a:pt x="5157" y="599"/>
                    <a:pt x="4364" y="351"/>
                  </a:cubicBezTo>
                  <a:cubicBezTo>
                    <a:pt x="3819" y="202"/>
                    <a:pt x="3273" y="128"/>
                    <a:pt x="2728" y="78"/>
                  </a:cubicBezTo>
                  <a:cubicBezTo>
                    <a:pt x="2436" y="25"/>
                    <a:pt x="2136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6444200" y="4423475"/>
              <a:ext cx="132025" cy="54525"/>
            </a:xfrm>
            <a:custGeom>
              <a:avLst/>
              <a:gdLst/>
              <a:ahLst/>
              <a:cxnLst/>
              <a:rect l="l" t="t" r="r" b="b"/>
              <a:pathLst>
                <a:path w="5281" h="2181" extrusionOk="0">
                  <a:moveTo>
                    <a:pt x="1812" y="1"/>
                  </a:moveTo>
                  <a:cubicBezTo>
                    <a:pt x="1553" y="1"/>
                    <a:pt x="1295" y="19"/>
                    <a:pt x="1041" y="54"/>
                  </a:cubicBezTo>
                  <a:cubicBezTo>
                    <a:pt x="0" y="277"/>
                    <a:pt x="149" y="1715"/>
                    <a:pt x="1041" y="2037"/>
                  </a:cubicBezTo>
                  <a:cubicBezTo>
                    <a:pt x="1446" y="2129"/>
                    <a:pt x="1864" y="2180"/>
                    <a:pt x="2276" y="2180"/>
                  </a:cubicBezTo>
                  <a:cubicBezTo>
                    <a:pt x="2419" y="2180"/>
                    <a:pt x="2561" y="2174"/>
                    <a:pt x="2702" y="2161"/>
                  </a:cubicBezTo>
                  <a:cubicBezTo>
                    <a:pt x="2831" y="2167"/>
                    <a:pt x="2960" y="2170"/>
                    <a:pt x="3089" y="2170"/>
                  </a:cubicBezTo>
                  <a:cubicBezTo>
                    <a:pt x="3505" y="2170"/>
                    <a:pt x="3922" y="2138"/>
                    <a:pt x="4338" y="2062"/>
                  </a:cubicBezTo>
                  <a:cubicBezTo>
                    <a:pt x="5281" y="1888"/>
                    <a:pt x="5132" y="599"/>
                    <a:pt x="4338" y="351"/>
                  </a:cubicBezTo>
                  <a:cubicBezTo>
                    <a:pt x="3793" y="203"/>
                    <a:pt x="3248" y="128"/>
                    <a:pt x="2702" y="79"/>
                  </a:cubicBezTo>
                  <a:cubicBezTo>
                    <a:pt x="2410" y="26"/>
                    <a:pt x="2111" y="1"/>
                    <a:pt x="1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6883600" y="4415800"/>
              <a:ext cx="132025" cy="54750"/>
            </a:xfrm>
            <a:custGeom>
              <a:avLst/>
              <a:gdLst/>
              <a:ahLst/>
              <a:cxnLst/>
              <a:rect l="l" t="t" r="r" b="b"/>
              <a:pathLst>
                <a:path w="5281" h="2190" extrusionOk="0">
                  <a:moveTo>
                    <a:pt x="1794" y="0"/>
                  </a:moveTo>
                  <a:cubicBezTo>
                    <a:pt x="1549" y="0"/>
                    <a:pt x="1305" y="20"/>
                    <a:pt x="1066" y="63"/>
                  </a:cubicBezTo>
                  <a:cubicBezTo>
                    <a:pt x="0" y="287"/>
                    <a:pt x="174" y="1724"/>
                    <a:pt x="1066" y="2022"/>
                  </a:cubicBezTo>
                  <a:cubicBezTo>
                    <a:pt x="1457" y="2133"/>
                    <a:pt x="1875" y="2189"/>
                    <a:pt x="2300" y="2189"/>
                  </a:cubicBezTo>
                  <a:cubicBezTo>
                    <a:pt x="2442" y="2189"/>
                    <a:pt x="2584" y="2183"/>
                    <a:pt x="2727" y="2171"/>
                  </a:cubicBezTo>
                  <a:cubicBezTo>
                    <a:pt x="3272" y="2171"/>
                    <a:pt x="3818" y="2146"/>
                    <a:pt x="4363" y="2071"/>
                  </a:cubicBezTo>
                  <a:cubicBezTo>
                    <a:pt x="5280" y="1898"/>
                    <a:pt x="5132" y="584"/>
                    <a:pt x="4363" y="336"/>
                  </a:cubicBezTo>
                  <a:cubicBezTo>
                    <a:pt x="3818" y="212"/>
                    <a:pt x="3272" y="113"/>
                    <a:pt x="2727" y="88"/>
                  </a:cubicBezTo>
                  <a:cubicBezTo>
                    <a:pt x="2421" y="33"/>
                    <a:pt x="21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11"/>
          <p:cNvSpPr/>
          <p:nvPr/>
        </p:nvSpPr>
        <p:spPr>
          <a:xfrm flipH="1">
            <a:off x="1771654" y="3971489"/>
            <a:ext cx="7372346" cy="1238226"/>
          </a:xfrm>
          <a:custGeom>
            <a:avLst/>
            <a:gdLst/>
            <a:ahLst/>
            <a:cxnLst/>
            <a:rect l="l" t="t" r="r" b="b"/>
            <a:pathLst>
              <a:path w="193538" h="85824" extrusionOk="0">
                <a:moveTo>
                  <a:pt x="167374" y="64047"/>
                </a:moveTo>
                <a:cubicBezTo>
                  <a:pt x="134330" y="60455"/>
                  <a:pt x="101665" y="24235"/>
                  <a:pt x="56258" y="10700"/>
                </a:cubicBezTo>
                <a:cubicBezTo>
                  <a:pt x="20416" y="0"/>
                  <a:pt x="4915" y="9679"/>
                  <a:pt x="0" y="14216"/>
                </a:cubicBezTo>
                <a:lnTo>
                  <a:pt x="0" y="85824"/>
                </a:lnTo>
                <a:lnTo>
                  <a:pt x="193537" y="85824"/>
                </a:lnTo>
                <a:cubicBezTo>
                  <a:pt x="190815" y="76069"/>
                  <a:pt x="183972" y="65861"/>
                  <a:pt x="167374" y="64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1"/>
          <p:cNvGrpSpPr/>
          <p:nvPr/>
        </p:nvGrpSpPr>
        <p:grpSpPr>
          <a:xfrm rot="10800000" flipH="1">
            <a:off x="7362714" y="-801328"/>
            <a:ext cx="2265978" cy="2836819"/>
            <a:chOff x="3722300" y="2255100"/>
            <a:chExt cx="2373000" cy="2977975"/>
          </a:xfrm>
        </p:grpSpPr>
        <p:sp>
          <p:nvSpPr>
            <p:cNvPr id="279" name="Google Shape;279;p11"/>
            <p:cNvSpPr/>
            <p:nvPr/>
          </p:nvSpPr>
          <p:spPr>
            <a:xfrm>
              <a:off x="3722300" y="2255100"/>
              <a:ext cx="2373000" cy="2682475"/>
            </a:xfrm>
            <a:custGeom>
              <a:avLst/>
              <a:gdLst/>
              <a:ahLst/>
              <a:cxnLst/>
              <a:rect l="l" t="t" r="r" b="b"/>
              <a:pathLst>
                <a:path w="94920" h="107299" extrusionOk="0">
                  <a:moveTo>
                    <a:pt x="74766" y="1"/>
                  </a:moveTo>
                  <a:lnTo>
                    <a:pt x="74766" y="1"/>
                  </a:lnTo>
                  <a:cubicBezTo>
                    <a:pt x="74939" y="819"/>
                    <a:pt x="69015" y="2256"/>
                    <a:pt x="67230" y="3570"/>
                  </a:cubicBezTo>
                  <a:cubicBezTo>
                    <a:pt x="61429" y="7710"/>
                    <a:pt x="57240" y="13709"/>
                    <a:pt x="55306" y="20551"/>
                  </a:cubicBezTo>
                  <a:cubicBezTo>
                    <a:pt x="52951" y="29153"/>
                    <a:pt x="52158" y="36367"/>
                    <a:pt x="46283" y="43581"/>
                  </a:cubicBezTo>
                  <a:cubicBezTo>
                    <a:pt x="42267" y="48539"/>
                    <a:pt x="38623" y="51042"/>
                    <a:pt x="32599" y="52852"/>
                  </a:cubicBezTo>
                  <a:cubicBezTo>
                    <a:pt x="21146" y="56273"/>
                    <a:pt x="14106" y="61454"/>
                    <a:pt x="8677" y="72312"/>
                  </a:cubicBezTo>
                  <a:cubicBezTo>
                    <a:pt x="5578" y="78534"/>
                    <a:pt x="4884" y="84855"/>
                    <a:pt x="3570" y="91573"/>
                  </a:cubicBezTo>
                  <a:cubicBezTo>
                    <a:pt x="2653" y="96259"/>
                    <a:pt x="0" y="102431"/>
                    <a:pt x="794" y="107116"/>
                  </a:cubicBezTo>
                  <a:cubicBezTo>
                    <a:pt x="3912" y="107243"/>
                    <a:pt x="7033" y="107298"/>
                    <a:pt x="10155" y="107298"/>
                  </a:cubicBezTo>
                  <a:cubicBezTo>
                    <a:pt x="29590" y="107298"/>
                    <a:pt x="49076" y="105176"/>
                    <a:pt x="68469" y="105133"/>
                  </a:cubicBezTo>
                  <a:cubicBezTo>
                    <a:pt x="72956" y="105133"/>
                    <a:pt x="77393" y="105133"/>
                    <a:pt x="81856" y="105530"/>
                  </a:cubicBezTo>
                  <a:cubicBezTo>
                    <a:pt x="83283" y="105658"/>
                    <a:pt x="85475" y="106132"/>
                    <a:pt x="87495" y="106132"/>
                  </a:cubicBezTo>
                  <a:cubicBezTo>
                    <a:pt x="88982" y="106132"/>
                    <a:pt x="90375" y="105875"/>
                    <a:pt x="91300" y="105034"/>
                  </a:cubicBezTo>
                  <a:cubicBezTo>
                    <a:pt x="94920" y="101712"/>
                    <a:pt x="90805" y="91871"/>
                    <a:pt x="90160" y="88301"/>
                  </a:cubicBezTo>
                  <a:cubicBezTo>
                    <a:pt x="87260" y="71940"/>
                    <a:pt x="87185" y="55207"/>
                    <a:pt x="84235" y="38871"/>
                  </a:cubicBezTo>
                  <a:cubicBezTo>
                    <a:pt x="82872" y="31260"/>
                    <a:pt x="80988" y="23799"/>
                    <a:pt x="79699" y="16139"/>
                  </a:cubicBezTo>
                  <a:cubicBezTo>
                    <a:pt x="79352" y="14056"/>
                    <a:pt x="77046" y="2033"/>
                    <a:pt x="74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3829025" y="2744200"/>
              <a:ext cx="1757625" cy="2469425"/>
            </a:xfrm>
            <a:custGeom>
              <a:avLst/>
              <a:gdLst/>
              <a:ahLst/>
              <a:cxnLst/>
              <a:rect l="l" t="t" r="r" b="b"/>
              <a:pathLst>
                <a:path w="70305" h="98777" extrusionOk="0">
                  <a:moveTo>
                    <a:pt x="69206" y="0"/>
                  </a:moveTo>
                  <a:cubicBezTo>
                    <a:pt x="68932" y="0"/>
                    <a:pt x="68665" y="123"/>
                    <a:pt x="68514" y="417"/>
                  </a:cubicBezTo>
                  <a:cubicBezTo>
                    <a:pt x="65117" y="7358"/>
                    <a:pt x="62167" y="14497"/>
                    <a:pt x="57854" y="20992"/>
                  </a:cubicBezTo>
                  <a:cubicBezTo>
                    <a:pt x="55747" y="24190"/>
                    <a:pt x="53293" y="27140"/>
                    <a:pt x="50566" y="29817"/>
                  </a:cubicBezTo>
                  <a:cubicBezTo>
                    <a:pt x="47616" y="32594"/>
                    <a:pt x="44319" y="34949"/>
                    <a:pt x="40749" y="36858"/>
                  </a:cubicBezTo>
                  <a:cubicBezTo>
                    <a:pt x="37080" y="38841"/>
                    <a:pt x="33312" y="40527"/>
                    <a:pt x="29668" y="42559"/>
                  </a:cubicBezTo>
                  <a:cubicBezTo>
                    <a:pt x="26173" y="44493"/>
                    <a:pt x="22950" y="46848"/>
                    <a:pt x="20099" y="49624"/>
                  </a:cubicBezTo>
                  <a:cubicBezTo>
                    <a:pt x="14596" y="54979"/>
                    <a:pt x="10481" y="61697"/>
                    <a:pt x="7581" y="68787"/>
                  </a:cubicBezTo>
                  <a:cubicBezTo>
                    <a:pt x="5697" y="73422"/>
                    <a:pt x="4185" y="78207"/>
                    <a:pt x="3044" y="83090"/>
                  </a:cubicBezTo>
                  <a:cubicBezTo>
                    <a:pt x="1854" y="88147"/>
                    <a:pt x="1061" y="93254"/>
                    <a:pt x="45" y="98361"/>
                  </a:cubicBezTo>
                  <a:cubicBezTo>
                    <a:pt x="0" y="98613"/>
                    <a:pt x="213" y="98777"/>
                    <a:pt x="408" y="98777"/>
                  </a:cubicBezTo>
                  <a:cubicBezTo>
                    <a:pt x="538" y="98777"/>
                    <a:pt x="659" y="98703"/>
                    <a:pt x="689" y="98534"/>
                  </a:cubicBezTo>
                  <a:cubicBezTo>
                    <a:pt x="1631" y="94072"/>
                    <a:pt x="2697" y="89684"/>
                    <a:pt x="3862" y="85272"/>
                  </a:cubicBezTo>
                  <a:cubicBezTo>
                    <a:pt x="4978" y="80859"/>
                    <a:pt x="6316" y="76546"/>
                    <a:pt x="7903" y="72282"/>
                  </a:cubicBezTo>
                  <a:cubicBezTo>
                    <a:pt x="10729" y="64919"/>
                    <a:pt x="14571" y="57830"/>
                    <a:pt x="20025" y="52078"/>
                  </a:cubicBezTo>
                  <a:cubicBezTo>
                    <a:pt x="22802" y="49178"/>
                    <a:pt x="25975" y="46674"/>
                    <a:pt x="29470" y="44642"/>
                  </a:cubicBezTo>
                  <a:cubicBezTo>
                    <a:pt x="33114" y="42510"/>
                    <a:pt x="36956" y="40799"/>
                    <a:pt x="40700" y="38841"/>
                  </a:cubicBezTo>
                  <a:cubicBezTo>
                    <a:pt x="44195" y="36982"/>
                    <a:pt x="47542" y="34874"/>
                    <a:pt x="50541" y="32247"/>
                  </a:cubicBezTo>
                  <a:cubicBezTo>
                    <a:pt x="53318" y="29718"/>
                    <a:pt x="55846" y="26917"/>
                    <a:pt x="58028" y="23843"/>
                  </a:cubicBezTo>
                  <a:cubicBezTo>
                    <a:pt x="60482" y="20348"/>
                    <a:pt x="62688" y="16654"/>
                    <a:pt x="64622" y="12837"/>
                  </a:cubicBezTo>
                  <a:cubicBezTo>
                    <a:pt x="66580" y="8994"/>
                    <a:pt x="68464" y="5053"/>
                    <a:pt x="70075" y="1061"/>
                  </a:cubicBezTo>
                  <a:cubicBezTo>
                    <a:pt x="70305" y="471"/>
                    <a:pt x="69743" y="0"/>
                    <a:pt x="69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130475" y="2949575"/>
              <a:ext cx="1715525" cy="2283500"/>
            </a:xfrm>
            <a:custGeom>
              <a:avLst/>
              <a:gdLst/>
              <a:ahLst/>
              <a:cxnLst/>
              <a:rect l="l" t="t" r="r" b="b"/>
              <a:pathLst>
                <a:path w="68621" h="91340" extrusionOk="0">
                  <a:moveTo>
                    <a:pt x="67696" y="1"/>
                  </a:moveTo>
                  <a:cubicBezTo>
                    <a:pt x="67366" y="1"/>
                    <a:pt x="67041" y="172"/>
                    <a:pt x="66917" y="556"/>
                  </a:cubicBezTo>
                  <a:cubicBezTo>
                    <a:pt x="66347" y="2341"/>
                    <a:pt x="65950" y="4175"/>
                    <a:pt x="65355" y="5960"/>
                  </a:cubicBezTo>
                  <a:cubicBezTo>
                    <a:pt x="63620" y="11340"/>
                    <a:pt x="60893" y="16372"/>
                    <a:pt x="57348" y="20784"/>
                  </a:cubicBezTo>
                  <a:cubicBezTo>
                    <a:pt x="52440" y="26957"/>
                    <a:pt x="45945" y="31221"/>
                    <a:pt x="39351" y="35385"/>
                  </a:cubicBezTo>
                  <a:cubicBezTo>
                    <a:pt x="32881" y="39451"/>
                    <a:pt x="26683" y="43690"/>
                    <a:pt x="21577" y="49416"/>
                  </a:cubicBezTo>
                  <a:cubicBezTo>
                    <a:pt x="16718" y="54895"/>
                    <a:pt x="12826" y="61092"/>
                    <a:pt x="9578" y="67612"/>
                  </a:cubicBezTo>
                  <a:cubicBezTo>
                    <a:pt x="7719" y="71330"/>
                    <a:pt x="6034" y="75148"/>
                    <a:pt x="4497" y="79015"/>
                  </a:cubicBezTo>
                  <a:cubicBezTo>
                    <a:pt x="2960" y="82882"/>
                    <a:pt x="1621" y="86898"/>
                    <a:pt x="109" y="90815"/>
                  </a:cubicBezTo>
                  <a:cubicBezTo>
                    <a:pt x="0" y="91126"/>
                    <a:pt x="261" y="91339"/>
                    <a:pt x="514" y="91339"/>
                  </a:cubicBezTo>
                  <a:cubicBezTo>
                    <a:pt x="665" y="91339"/>
                    <a:pt x="813" y="91263"/>
                    <a:pt x="877" y="91088"/>
                  </a:cubicBezTo>
                  <a:cubicBezTo>
                    <a:pt x="3579" y="84097"/>
                    <a:pt x="6604" y="77181"/>
                    <a:pt x="9950" y="70463"/>
                  </a:cubicBezTo>
                  <a:cubicBezTo>
                    <a:pt x="13223" y="63918"/>
                    <a:pt x="17040" y="57547"/>
                    <a:pt x="21800" y="51970"/>
                  </a:cubicBezTo>
                  <a:cubicBezTo>
                    <a:pt x="26857" y="46020"/>
                    <a:pt x="33079" y="41632"/>
                    <a:pt x="39648" y="37493"/>
                  </a:cubicBezTo>
                  <a:cubicBezTo>
                    <a:pt x="46143" y="33402"/>
                    <a:pt x="52638" y="29287"/>
                    <a:pt x="57720" y="23412"/>
                  </a:cubicBezTo>
                  <a:cubicBezTo>
                    <a:pt x="60447" y="20264"/>
                    <a:pt x="62777" y="16768"/>
                    <a:pt x="64611" y="13025"/>
                  </a:cubicBezTo>
                  <a:cubicBezTo>
                    <a:pt x="66446" y="9307"/>
                    <a:pt x="68231" y="5043"/>
                    <a:pt x="68578" y="878"/>
                  </a:cubicBezTo>
                  <a:cubicBezTo>
                    <a:pt x="68621" y="331"/>
                    <a:pt x="68153" y="1"/>
                    <a:pt x="67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11"/>
          <p:cNvGrpSpPr/>
          <p:nvPr/>
        </p:nvGrpSpPr>
        <p:grpSpPr>
          <a:xfrm rot="10800000" flipH="1">
            <a:off x="-314616" y="2939996"/>
            <a:ext cx="2362495" cy="2437602"/>
            <a:chOff x="239950" y="1512100"/>
            <a:chExt cx="1886525" cy="1946500"/>
          </a:xfrm>
        </p:grpSpPr>
        <p:sp>
          <p:nvSpPr>
            <p:cNvPr id="283" name="Google Shape;283;p11"/>
            <p:cNvSpPr/>
            <p:nvPr/>
          </p:nvSpPr>
          <p:spPr>
            <a:xfrm>
              <a:off x="343475" y="1573875"/>
              <a:ext cx="1783000" cy="1884725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290600" y="1538825"/>
              <a:ext cx="1632000" cy="179667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65875" y="1512100"/>
              <a:ext cx="1397050" cy="1576725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239950" y="1529000"/>
              <a:ext cx="1182525" cy="1220250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8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 rot="1141958">
            <a:off x="3040004" y="3346100"/>
            <a:ext cx="5294064" cy="1969423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-31500" y="3695700"/>
            <a:ext cx="7442020" cy="1447851"/>
          </a:xfrm>
          <a:custGeom>
            <a:avLst/>
            <a:gdLst/>
            <a:ahLst/>
            <a:cxnLst/>
            <a:rect l="l" t="t" r="r" b="b"/>
            <a:pathLst>
              <a:path w="193538" h="85824" extrusionOk="0">
                <a:moveTo>
                  <a:pt x="167374" y="64047"/>
                </a:moveTo>
                <a:cubicBezTo>
                  <a:pt x="134330" y="60455"/>
                  <a:pt x="101665" y="24235"/>
                  <a:pt x="56258" y="10700"/>
                </a:cubicBezTo>
                <a:cubicBezTo>
                  <a:pt x="20416" y="0"/>
                  <a:pt x="4915" y="9679"/>
                  <a:pt x="0" y="14216"/>
                </a:cubicBezTo>
                <a:lnTo>
                  <a:pt x="0" y="85824"/>
                </a:lnTo>
                <a:lnTo>
                  <a:pt x="193537" y="85824"/>
                </a:lnTo>
                <a:cubicBezTo>
                  <a:pt x="190815" y="76069"/>
                  <a:pt x="183972" y="65861"/>
                  <a:pt x="167374" y="64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 txBox="1">
            <a:spLocks noGrp="1"/>
          </p:cNvSpPr>
          <p:nvPr>
            <p:ph type="title"/>
          </p:nvPr>
        </p:nvSpPr>
        <p:spPr>
          <a:xfrm>
            <a:off x="723900" y="1026050"/>
            <a:ext cx="76962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1"/>
          <p:cNvSpPr/>
          <p:nvPr/>
        </p:nvSpPr>
        <p:spPr>
          <a:xfrm rot="-10395706">
            <a:off x="-931932" y="-590891"/>
            <a:ext cx="4690187" cy="1628553"/>
          </a:xfrm>
          <a:custGeom>
            <a:avLst/>
            <a:gdLst/>
            <a:ahLst/>
            <a:cxnLst/>
            <a:rect l="l" t="t" r="r" b="b"/>
            <a:pathLst>
              <a:path w="137236" h="53384" extrusionOk="0">
                <a:moveTo>
                  <a:pt x="124371" y="1"/>
                </a:moveTo>
                <a:cubicBezTo>
                  <a:pt x="123294" y="1"/>
                  <a:pt x="122251" y="139"/>
                  <a:pt x="121296" y="421"/>
                </a:cubicBezTo>
                <a:cubicBezTo>
                  <a:pt x="114627" y="2355"/>
                  <a:pt x="112272" y="12320"/>
                  <a:pt x="105678" y="13163"/>
                </a:cubicBezTo>
                <a:cubicBezTo>
                  <a:pt x="105473" y="13189"/>
                  <a:pt x="105267" y="13201"/>
                  <a:pt x="105059" y="13201"/>
                </a:cubicBezTo>
                <a:cubicBezTo>
                  <a:pt x="102309" y="13201"/>
                  <a:pt x="99370" y="11060"/>
                  <a:pt x="96580" y="10783"/>
                </a:cubicBezTo>
                <a:cubicBezTo>
                  <a:pt x="96045" y="10724"/>
                  <a:pt x="95509" y="10694"/>
                  <a:pt x="94974" y="10694"/>
                </a:cubicBezTo>
                <a:cubicBezTo>
                  <a:pt x="91947" y="10694"/>
                  <a:pt x="88974" y="11637"/>
                  <a:pt x="86466" y="13386"/>
                </a:cubicBezTo>
                <a:cubicBezTo>
                  <a:pt x="79475" y="18291"/>
                  <a:pt x="76236" y="26927"/>
                  <a:pt x="67380" y="26927"/>
                </a:cubicBezTo>
                <a:cubicBezTo>
                  <a:pt x="66658" y="26927"/>
                  <a:pt x="65899" y="26869"/>
                  <a:pt x="65098" y="26748"/>
                </a:cubicBezTo>
                <a:cubicBezTo>
                  <a:pt x="55802" y="25360"/>
                  <a:pt x="49307" y="15593"/>
                  <a:pt x="40060" y="15444"/>
                </a:cubicBezTo>
                <a:cubicBezTo>
                  <a:pt x="39973" y="15442"/>
                  <a:pt x="39886" y="15442"/>
                  <a:pt x="39800" y="15442"/>
                </a:cubicBezTo>
                <a:cubicBezTo>
                  <a:pt x="30208" y="15442"/>
                  <a:pt x="26822" y="23613"/>
                  <a:pt x="21195" y="30590"/>
                </a:cubicBezTo>
                <a:cubicBezTo>
                  <a:pt x="16758" y="36069"/>
                  <a:pt x="12990" y="35325"/>
                  <a:pt x="7263" y="37754"/>
                </a:cubicBezTo>
                <a:cubicBezTo>
                  <a:pt x="4859" y="38771"/>
                  <a:pt x="719" y="44225"/>
                  <a:pt x="0" y="44299"/>
                </a:cubicBezTo>
                <a:cubicBezTo>
                  <a:pt x="1215" y="46654"/>
                  <a:pt x="5553" y="48538"/>
                  <a:pt x="10189" y="49901"/>
                </a:cubicBezTo>
                <a:cubicBezTo>
                  <a:pt x="18926" y="52463"/>
                  <a:pt x="28734" y="53384"/>
                  <a:pt x="38352" y="53384"/>
                </a:cubicBezTo>
                <a:cubicBezTo>
                  <a:pt x="44370" y="53384"/>
                  <a:pt x="50314" y="53023"/>
                  <a:pt x="55876" y="52479"/>
                </a:cubicBezTo>
                <a:cubicBezTo>
                  <a:pt x="77468" y="50348"/>
                  <a:pt x="95391" y="46505"/>
                  <a:pt x="113016" y="32375"/>
                </a:cubicBezTo>
                <a:cubicBezTo>
                  <a:pt x="120106" y="26698"/>
                  <a:pt x="126725" y="19757"/>
                  <a:pt x="133120" y="13188"/>
                </a:cubicBezTo>
                <a:cubicBezTo>
                  <a:pt x="135872" y="10412"/>
                  <a:pt x="137235" y="9296"/>
                  <a:pt x="135153" y="5652"/>
                </a:cubicBezTo>
                <a:cubicBezTo>
                  <a:pt x="133090" y="2016"/>
                  <a:pt x="128487" y="1"/>
                  <a:pt x="1243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-1800123">
            <a:off x="3294732" y="259043"/>
            <a:ext cx="401856" cy="361551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  <p:grpSp>
        <p:nvGrpSpPr>
          <p:cNvPr id="411" name="Google Shape;411;p21"/>
          <p:cNvGrpSpPr/>
          <p:nvPr/>
        </p:nvGrpSpPr>
        <p:grpSpPr>
          <a:xfrm rot="10800000">
            <a:off x="7044042" y="2946013"/>
            <a:ext cx="2423807" cy="2500863"/>
            <a:chOff x="239950" y="1512100"/>
            <a:chExt cx="1886525" cy="1946500"/>
          </a:xfrm>
        </p:grpSpPr>
        <p:sp>
          <p:nvSpPr>
            <p:cNvPr id="412" name="Google Shape;412;p21"/>
            <p:cNvSpPr/>
            <p:nvPr/>
          </p:nvSpPr>
          <p:spPr>
            <a:xfrm>
              <a:off x="343475" y="1573875"/>
              <a:ext cx="1783000" cy="1884725"/>
            </a:xfrm>
            <a:custGeom>
              <a:avLst/>
              <a:gdLst/>
              <a:ahLst/>
              <a:cxnLst/>
              <a:rect l="l" t="t" r="r" b="b"/>
              <a:pathLst>
                <a:path w="71320" h="75389" extrusionOk="0">
                  <a:moveTo>
                    <a:pt x="6968" y="1"/>
                  </a:moveTo>
                  <a:cubicBezTo>
                    <a:pt x="5836" y="1"/>
                    <a:pt x="5722" y="549"/>
                    <a:pt x="5033" y="2980"/>
                  </a:cubicBezTo>
                  <a:cubicBezTo>
                    <a:pt x="199" y="20036"/>
                    <a:pt x="0" y="36868"/>
                    <a:pt x="1240" y="54295"/>
                  </a:cubicBezTo>
                  <a:cubicBezTo>
                    <a:pt x="1537" y="58435"/>
                    <a:pt x="2851" y="62252"/>
                    <a:pt x="3248" y="66343"/>
                  </a:cubicBezTo>
                  <a:cubicBezTo>
                    <a:pt x="3446" y="68128"/>
                    <a:pt x="2950" y="71449"/>
                    <a:pt x="2925" y="73705"/>
                  </a:cubicBezTo>
                  <a:cubicBezTo>
                    <a:pt x="5787" y="74764"/>
                    <a:pt x="8813" y="75388"/>
                    <a:pt x="11830" y="75388"/>
                  </a:cubicBezTo>
                  <a:cubicBezTo>
                    <a:pt x="15452" y="75388"/>
                    <a:pt x="19061" y="74490"/>
                    <a:pt x="22360" y="72367"/>
                  </a:cubicBezTo>
                  <a:cubicBezTo>
                    <a:pt x="29698" y="67632"/>
                    <a:pt x="31037" y="58360"/>
                    <a:pt x="37581" y="52981"/>
                  </a:cubicBezTo>
                  <a:cubicBezTo>
                    <a:pt x="44869" y="47032"/>
                    <a:pt x="54166" y="45718"/>
                    <a:pt x="61032" y="38851"/>
                  </a:cubicBezTo>
                  <a:cubicBezTo>
                    <a:pt x="69337" y="30547"/>
                    <a:pt x="71320" y="15053"/>
                    <a:pt x="68444" y="3972"/>
                  </a:cubicBezTo>
                  <a:cubicBezTo>
                    <a:pt x="63462" y="3675"/>
                    <a:pt x="58603" y="2733"/>
                    <a:pt x="53620" y="1989"/>
                  </a:cubicBezTo>
                  <a:cubicBezTo>
                    <a:pt x="52310" y="1791"/>
                    <a:pt x="51054" y="1711"/>
                    <a:pt x="49825" y="1711"/>
                  </a:cubicBezTo>
                  <a:cubicBezTo>
                    <a:pt x="46587" y="1711"/>
                    <a:pt x="43530" y="2263"/>
                    <a:pt x="40135" y="2658"/>
                  </a:cubicBezTo>
                  <a:cubicBezTo>
                    <a:pt x="39420" y="2740"/>
                    <a:pt x="38731" y="2776"/>
                    <a:pt x="38060" y="2776"/>
                  </a:cubicBezTo>
                  <a:cubicBezTo>
                    <a:pt x="34663" y="2776"/>
                    <a:pt x="31734" y="1854"/>
                    <a:pt x="28236" y="1295"/>
                  </a:cubicBezTo>
                  <a:cubicBezTo>
                    <a:pt x="22063" y="303"/>
                    <a:pt x="15395" y="799"/>
                    <a:pt x="9172" y="204"/>
                  </a:cubicBezTo>
                  <a:cubicBezTo>
                    <a:pt x="8154" y="106"/>
                    <a:pt x="7463" y="1"/>
                    <a:pt x="6968" y="1"/>
                  </a:cubicBezTo>
                  <a:close/>
                </a:path>
              </a:pathLst>
            </a:custGeom>
            <a:solidFill>
              <a:srgbClr val="F7C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1"/>
            <p:cNvSpPr/>
            <p:nvPr/>
          </p:nvSpPr>
          <p:spPr>
            <a:xfrm>
              <a:off x="290600" y="1538825"/>
              <a:ext cx="1632000" cy="1796675"/>
            </a:xfrm>
            <a:custGeom>
              <a:avLst/>
              <a:gdLst/>
              <a:ahLst/>
              <a:cxnLst/>
              <a:rect l="l" t="t" r="r" b="b"/>
              <a:pathLst>
                <a:path w="65280" h="71867" extrusionOk="0">
                  <a:moveTo>
                    <a:pt x="63872" y="1"/>
                  </a:moveTo>
                  <a:cubicBezTo>
                    <a:pt x="63587" y="1"/>
                    <a:pt x="63308" y="181"/>
                    <a:pt x="63321" y="540"/>
                  </a:cubicBezTo>
                  <a:cubicBezTo>
                    <a:pt x="63693" y="8671"/>
                    <a:pt x="64089" y="17050"/>
                    <a:pt x="61610" y="24933"/>
                  </a:cubicBezTo>
                  <a:cubicBezTo>
                    <a:pt x="60619" y="28181"/>
                    <a:pt x="59057" y="31254"/>
                    <a:pt x="57024" y="34006"/>
                  </a:cubicBezTo>
                  <a:cubicBezTo>
                    <a:pt x="54868" y="36807"/>
                    <a:pt x="52066" y="39088"/>
                    <a:pt x="48893" y="40625"/>
                  </a:cubicBezTo>
                  <a:cubicBezTo>
                    <a:pt x="45795" y="42187"/>
                    <a:pt x="42498" y="43277"/>
                    <a:pt x="39399" y="44839"/>
                  </a:cubicBezTo>
                  <a:cubicBezTo>
                    <a:pt x="36523" y="46227"/>
                    <a:pt x="33995" y="48260"/>
                    <a:pt x="32012" y="50739"/>
                  </a:cubicBezTo>
                  <a:cubicBezTo>
                    <a:pt x="28367" y="55325"/>
                    <a:pt x="26359" y="61076"/>
                    <a:pt x="22492" y="65489"/>
                  </a:cubicBezTo>
                  <a:cubicBezTo>
                    <a:pt x="20088" y="68241"/>
                    <a:pt x="16989" y="70075"/>
                    <a:pt x="13370" y="70596"/>
                  </a:cubicBezTo>
                  <a:cubicBezTo>
                    <a:pt x="12557" y="70712"/>
                    <a:pt x="11739" y="70766"/>
                    <a:pt x="10922" y="70766"/>
                  </a:cubicBezTo>
                  <a:cubicBezTo>
                    <a:pt x="7551" y="70766"/>
                    <a:pt x="4181" y="69835"/>
                    <a:pt x="1148" y="68439"/>
                  </a:cubicBezTo>
                  <a:cubicBezTo>
                    <a:pt x="1060" y="68395"/>
                    <a:pt x="973" y="68375"/>
                    <a:pt x="889" y="68375"/>
                  </a:cubicBezTo>
                  <a:cubicBezTo>
                    <a:pt x="365" y="68375"/>
                    <a:pt x="1" y="69149"/>
                    <a:pt x="578" y="69406"/>
                  </a:cubicBezTo>
                  <a:cubicBezTo>
                    <a:pt x="3795" y="70908"/>
                    <a:pt x="7411" y="71866"/>
                    <a:pt x="10955" y="71866"/>
                  </a:cubicBezTo>
                  <a:cubicBezTo>
                    <a:pt x="14430" y="71866"/>
                    <a:pt x="17836" y="70945"/>
                    <a:pt x="20732" y="68712"/>
                  </a:cubicBezTo>
                  <a:cubicBezTo>
                    <a:pt x="25566" y="64968"/>
                    <a:pt x="27847" y="58994"/>
                    <a:pt x="31070" y="54011"/>
                  </a:cubicBezTo>
                  <a:cubicBezTo>
                    <a:pt x="32830" y="51260"/>
                    <a:pt x="34937" y="48805"/>
                    <a:pt x="37738" y="47070"/>
                  </a:cubicBezTo>
                  <a:cubicBezTo>
                    <a:pt x="40812" y="45137"/>
                    <a:pt x="44282" y="43971"/>
                    <a:pt x="47579" y="42484"/>
                  </a:cubicBezTo>
                  <a:cubicBezTo>
                    <a:pt x="50852" y="41022"/>
                    <a:pt x="53851" y="39212"/>
                    <a:pt x="56305" y="36584"/>
                  </a:cubicBezTo>
                  <a:cubicBezTo>
                    <a:pt x="58636" y="34031"/>
                    <a:pt x="60470" y="31081"/>
                    <a:pt x="61759" y="27858"/>
                  </a:cubicBezTo>
                  <a:cubicBezTo>
                    <a:pt x="65279" y="19231"/>
                    <a:pt x="64858" y="9687"/>
                    <a:pt x="64461" y="540"/>
                  </a:cubicBezTo>
                  <a:cubicBezTo>
                    <a:pt x="64449" y="181"/>
                    <a:pt x="64157" y="1"/>
                    <a:pt x="6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1"/>
            <p:cNvSpPr/>
            <p:nvPr/>
          </p:nvSpPr>
          <p:spPr>
            <a:xfrm>
              <a:off x="265875" y="1512100"/>
              <a:ext cx="1397050" cy="1576725"/>
            </a:xfrm>
            <a:custGeom>
              <a:avLst/>
              <a:gdLst/>
              <a:ahLst/>
              <a:cxnLst/>
              <a:rect l="l" t="t" r="r" b="b"/>
              <a:pathLst>
                <a:path w="55882" h="63069" extrusionOk="0">
                  <a:moveTo>
                    <a:pt x="54425" y="1"/>
                  </a:moveTo>
                  <a:cubicBezTo>
                    <a:pt x="54094" y="1"/>
                    <a:pt x="53724" y="282"/>
                    <a:pt x="53799" y="717"/>
                  </a:cubicBezTo>
                  <a:cubicBezTo>
                    <a:pt x="55014" y="8079"/>
                    <a:pt x="54915" y="15615"/>
                    <a:pt x="53452" y="22953"/>
                  </a:cubicBezTo>
                  <a:cubicBezTo>
                    <a:pt x="52807" y="26101"/>
                    <a:pt x="51741" y="29175"/>
                    <a:pt x="49535" y="31555"/>
                  </a:cubicBezTo>
                  <a:cubicBezTo>
                    <a:pt x="47825" y="33414"/>
                    <a:pt x="45643" y="34728"/>
                    <a:pt x="43363" y="35794"/>
                  </a:cubicBezTo>
                  <a:cubicBezTo>
                    <a:pt x="38653" y="37975"/>
                    <a:pt x="33496" y="39190"/>
                    <a:pt x="29059" y="41967"/>
                  </a:cubicBezTo>
                  <a:cubicBezTo>
                    <a:pt x="26555" y="43528"/>
                    <a:pt x="24572" y="45635"/>
                    <a:pt x="22837" y="48015"/>
                  </a:cubicBezTo>
                  <a:cubicBezTo>
                    <a:pt x="20928" y="50618"/>
                    <a:pt x="19341" y="53494"/>
                    <a:pt x="17333" y="56022"/>
                  </a:cubicBezTo>
                  <a:cubicBezTo>
                    <a:pt x="15251" y="58625"/>
                    <a:pt x="12599" y="61079"/>
                    <a:pt x="9227" y="61749"/>
                  </a:cubicBezTo>
                  <a:cubicBezTo>
                    <a:pt x="8617" y="61870"/>
                    <a:pt x="7986" y="61933"/>
                    <a:pt x="7354" y="61933"/>
                  </a:cubicBezTo>
                  <a:cubicBezTo>
                    <a:pt x="5005" y="61933"/>
                    <a:pt x="2637" y="61064"/>
                    <a:pt x="1270" y="59071"/>
                  </a:cubicBezTo>
                  <a:cubicBezTo>
                    <a:pt x="1144" y="58893"/>
                    <a:pt x="969" y="58820"/>
                    <a:pt x="796" y="58820"/>
                  </a:cubicBezTo>
                  <a:cubicBezTo>
                    <a:pt x="392" y="58820"/>
                    <a:pt x="0" y="59225"/>
                    <a:pt x="278" y="59642"/>
                  </a:cubicBezTo>
                  <a:cubicBezTo>
                    <a:pt x="1815" y="61848"/>
                    <a:pt x="4344" y="62963"/>
                    <a:pt x="6971" y="63063"/>
                  </a:cubicBezTo>
                  <a:cubicBezTo>
                    <a:pt x="7089" y="63067"/>
                    <a:pt x="7205" y="63069"/>
                    <a:pt x="7322" y="63069"/>
                  </a:cubicBezTo>
                  <a:cubicBezTo>
                    <a:pt x="10087" y="63069"/>
                    <a:pt x="12639" y="61949"/>
                    <a:pt x="14780" y="60237"/>
                  </a:cubicBezTo>
                  <a:cubicBezTo>
                    <a:pt x="20159" y="55948"/>
                    <a:pt x="22291" y="48932"/>
                    <a:pt x="27497" y="44495"/>
                  </a:cubicBezTo>
                  <a:cubicBezTo>
                    <a:pt x="31736" y="40876"/>
                    <a:pt x="37413" y="39537"/>
                    <a:pt x="42421" y="37430"/>
                  </a:cubicBezTo>
                  <a:cubicBezTo>
                    <a:pt x="44825" y="36414"/>
                    <a:pt x="47155" y="35224"/>
                    <a:pt x="49139" y="33513"/>
                  </a:cubicBezTo>
                  <a:cubicBezTo>
                    <a:pt x="51469" y="31530"/>
                    <a:pt x="52981" y="28902"/>
                    <a:pt x="53873" y="25977"/>
                  </a:cubicBezTo>
                  <a:cubicBezTo>
                    <a:pt x="55088" y="22036"/>
                    <a:pt x="55534" y="17747"/>
                    <a:pt x="55708" y="13632"/>
                  </a:cubicBezTo>
                  <a:cubicBezTo>
                    <a:pt x="55881" y="9219"/>
                    <a:pt x="55609" y="4782"/>
                    <a:pt x="54890" y="394"/>
                  </a:cubicBezTo>
                  <a:cubicBezTo>
                    <a:pt x="54841" y="120"/>
                    <a:pt x="54641" y="1"/>
                    <a:pt x="54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239950" y="1529000"/>
              <a:ext cx="1182525" cy="1220250"/>
            </a:xfrm>
            <a:custGeom>
              <a:avLst/>
              <a:gdLst/>
              <a:ahLst/>
              <a:cxnLst/>
              <a:rect l="l" t="t" r="r" b="b"/>
              <a:pathLst>
                <a:path w="47301" h="48810" extrusionOk="0">
                  <a:moveTo>
                    <a:pt x="46744" y="0"/>
                  </a:moveTo>
                  <a:cubicBezTo>
                    <a:pt x="46464" y="0"/>
                    <a:pt x="46172" y="180"/>
                    <a:pt x="46135" y="536"/>
                  </a:cubicBezTo>
                  <a:cubicBezTo>
                    <a:pt x="45614" y="6436"/>
                    <a:pt x="45193" y="12312"/>
                    <a:pt x="44548" y="18211"/>
                  </a:cubicBezTo>
                  <a:cubicBezTo>
                    <a:pt x="44300" y="20666"/>
                    <a:pt x="43829" y="23219"/>
                    <a:pt x="42342" y="25252"/>
                  </a:cubicBezTo>
                  <a:cubicBezTo>
                    <a:pt x="41078" y="27012"/>
                    <a:pt x="39144" y="28102"/>
                    <a:pt x="37136" y="28871"/>
                  </a:cubicBezTo>
                  <a:cubicBezTo>
                    <a:pt x="33145" y="30383"/>
                    <a:pt x="28757" y="30904"/>
                    <a:pt x="25188" y="33457"/>
                  </a:cubicBezTo>
                  <a:cubicBezTo>
                    <a:pt x="21122" y="36357"/>
                    <a:pt x="18569" y="40795"/>
                    <a:pt x="14900" y="44117"/>
                  </a:cubicBezTo>
                  <a:cubicBezTo>
                    <a:pt x="12892" y="45926"/>
                    <a:pt x="10487" y="47438"/>
                    <a:pt x="7761" y="47662"/>
                  </a:cubicBezTo>
                  <a:cubicBezTo>
                    <a:pt x="7496" y="47684"/>
                    <a:pt x="7228" y="47695"/>
                    <a:pt x="6960" y="47695"/>
                  </a:cubicBezTo>
                  <a:cubicBezTo>
                    <a:pt x="4820" y="47695"/>
                    <a:pt x="2634" y="46973"/>
                    <a:pt x="1290" y="45232"/>
                  </a:cubicBezTo>
                  <a:cubicBezTo>
                    <a:pt x="1160" y="45065"/>
                    <a:pt x="984" y="44996"/>
                    <a:pt x="812" y="44996"/>
                  </a:cubicBezTo>
                  <a:cubicBezTo>
                    <a:pt x="397" y="44996"/>
                    <a:pt x="1" y="45399"/>
                    <a:pt x="299" y="45802"/>
                  </a:cubicBezTo>
                  <a:cubicBezTo>
                    <a:pt x="1921" y="47903"/>
                    <a:pt x="4357" y="48810"/>
                    <a:pt x="6858" y="48810"/>
                  </a:cubicBezTo>
                  <a:cubicBezTo>
                    <a:pt x="8637" y="48810"/>
                    <a:pt x="10448" y="48351"/>
                    <a:pt x="12024" y="47538"/>
                  </a:cubicBezTo>
                  <a:cubicBezTo>
                    <a:pt x="16834" y="45059"/>
                    <a:pt x="19610" y="40200"/>
                    <a:pt x="23353" y="36481"/>
                  </a:cubicBezTo>
                  <a:cubicBezTo>
                    <a:pt x="25163" y="34647"/>
                    <a:pt x="27344" y="33234"/>
                    <a:pt x="29749" y="32342"/>
                  </a:cubicBezTo>
                  <a:cubicBezTo>
                    <a:pt x="31906" y="31573"/>
                    <a:pt x="34137" y="31052"/>
                    <a:pt x="36293" y="30358"/>
                  </a:cubicBezTo>
                  <a:cubicBezTo>
                    <a:pt x="38301" y="29689"/>
                    <a:pt x="40309" y="28821"/>
                    <a:pt x="41896" y="27408"/>
                  </a:cubicBezTo>
                  <a:cubicBezTo>
                    <a:pt x="43730" y="25797"/>
                    <a:pt x="44722" y="23541"/>
                    <a:pt x="45242" y="21211"/>
                  </a:cubicBezTo>
                  <a:cubicBezTo>
                    <a:pt x="45912" y="18038"/>
                    <a:pt x="46011" y="14716"/>
                    <a:pt x="46284" y="11493"/>
                  </a:cubicBezTo>
                  <a:cubicBezTo>
                    <a:pt x="46631" y="7849"/>
                    <a:pt x="46953" y="4205"/>
                    <a:pt x="47275" y="561"/>
                  </a:cubicBezTo>
                  <a:cubicBezTo>
                    <a:pt x="47300" y="186"/>
                    <a:pt x="47029" y="0"/>
                    <a:pt x="46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21"/>
          <p:cNvSpPr/>
          <p:nvPr/>
        </p:nvSpPr>
        <p:spPr>
          <a:xfrm rot="-1800123">
            <a:off x="5864357" y="4076743"/>
            <a:ext cx="401856" cy="361551"/>
          </a:xfrm>
          <a:custGeom>
            <a:avLst/>
            <a:gdLst/>
            <a:ahLst/>
            <a:cxnLst/>
            <a:rect l="l" t="t" r="r" b="b"/>
            <a:pathLst>
              <a:path w="11775" h="10594" extrusionOk="0">
                <a:moveTo>
                  <a:pt x="5328" y="0"/>
                </a:moveTo>
                <a:cubicBezTo>
                  <a:pt x="4110" y="0"/>
                  <a:pt x="2888" y="397"/>
                  <a:pt x="1877" y="1191"/>
                </a:cubicBezTo>
                <a:cubicBezTo>
                  <a:pt x="130" y="2614"/>
                  <a:pt x="1" y="5234"/>
                  <a:pt x="842" y="7175"/>
                </a:cubicBezTo>
                <a:cubicBezTo>
                  <a:pt x="1036" y="7563"/>
                  <a:pt x="1262" y="7919"/>
                  <a:pt x="1521" y="8242"/>
                </a:cubicBezTo>
                <a:cubicBezTo>
                  <a:pt x="2136" y="9148"/>
                  <a:pt x="3009" y="9860"/>
                  <a:pt x="4044" y="10280"/>
                </a:cubicBezTo>
                <a:cubicBezTo>
                  <a:pt x="4601" y="10492"/>
                  <a:pt x="5209" y="10593"/>
                  <a:pt x="5827" y="10593"/>
                </a:cubicBezTo>
                <a:cubicBezTo>
                  <a:pt x="7758" y="10593"/>
                  <a:pt x="9785" y="9602"/>
                  <a:pt x="10643" y="7886"/>
                </a:cubicBezTo>
                <a:cubicBezTo>
                  <a:pt x="11775" y="5655"/>
                  <a:pt x="10837" y="2905"/>
                  <a:pt x="8993" y="1385"/>
                </a:cubicBezTo>
                <a:cubicBezTo>
                  <a:pt x="7953" y="462"/>
                  <a:pt x="6642" y="0"/>
                  <a:pt x="53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27BA0"/>
              </a:solidFill>
            </a:endParaRPr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 idx="2"/>
          </p:nvPr>
        </p:nvSpPr>
        <p:spPr>
          <a:xfrm>
            <a:off x="1738313" y="2257425"/>
            <a:ext cx="18288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EC6CC"/>
              </a:buClr>
              <a:buSzPts val="2800"/>
              <a:buNone/>
              <a:defRPr sz="2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18" name="Google Shape;418;p21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5310188" y="2247825"/>
            <a:ext cx="1828800" cy="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EC6CC"/>
              </a:buClr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81084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800"/>
              <a:buFont typeface="Patrick Hand"/>
              <a:buNone/>
              <a:defRPr sz="2800">
                <a:solidFill>
                  <a:srgbClr val="A64D79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3900" y="1390650"/>
            <a:ext cx="8108400" cy="3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●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○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■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●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○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■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●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3F04"/>
              </a:buClr>
              <a:buSzPts val="1400"/>
              <a:buFont typeface="Arimo"/>
              <a:buChar char="○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83F04"/>
              </a:buClr>
              <a:buSzPts val="1400"/>
              <a:buFont typeface="Arimo"/>
              <a:buChar char="■"/>
              <a:defRPr>
                <a:solidFill>
                  <a:srgbClr val="783F04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6" r:id="rId6"/>
    <p:sldLayoutId id="2147483657" r:id="rId7"/>
    <p:sldLayoutId id="2147483658" r:id="rId8"/>
    <p:sldLayoutId id="2147483667" r:id="rId9"/>
    <p:sldLayoutId id="2147483669" r:id="rId10"/>
    <p:sldLayoutId id="2147483674" r:id="rId11"/>
    <p:sldLayoutId id="2147483675" r:id="rId12"/>
    <p:sldLayoutId id="2147483676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56">
          <p15:clr>
            <a:srgbClr val="EA4335"/>
          </p15:clr>
        </p15:guide>
        <p15:guide id="3" orient="horz" pos="2892">
          <p15:clr>
            <a:srgbClr val="EA4335"/>
          </p15:clr>
        </p15:guide>
        <p15:guide id="4" pos="530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hyperlink" Target="http://www.hadassah.org/regions/southern-california/san_diego_area_resource_center.html" TargetMode="External"/><Relationship Id="rId3" Type="http://schemas.openxmlformats.org/officeDocument/2006/relationships/image" Target="../media/image8.jpg"/><Relationship Id="rId21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4.gif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6.xml"/><Relationship Id="rId16" Type="http://schemas.openxmlformats.org/officeDocument/2006/relationships/hyperlink" Target="https://report.az/en/foreign-politics/uae-celebrates-45-th-anniversary-of-union-day/" TargetMode="External"/><Relationship Id="rId20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6.jpg"/><Relationship Id="rId10" Type="http://schemas.openxmlformats.org/officeDocument/2006/relationships/image" Target="../media/image12.png"/><Relationship Id="rId19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hyperlink" Target="http://teachmiddleeastmag.com/happy-45th-national-day-ua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gi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83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85.png"/><Relationship Id="rId4" Type="http://schemas.openxmlformats.org/officeDocument/2006/relationships/image" Target="../media/image84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oleObject" Target="../embeddings/oleObject3.bin"/><Relationship Id="rId18" Type="http://schemas.openxmlformats.org/officeDocument/2006/relationships/oleObject" Target="../embeddings/oleObject8.bin"/><Relationship Id="rId3" Type="http://schemas.openxmlformats.org/officeDocument/2006/relationships/image" Target="../media/image22.jpeg"/><Relationship Id="rId21" Type="http://schemas.openxmlformats.org/officeDocument/2006/relationships/image" Target="../media/image28.gif"/><Relationship Id="rId7" Type="http://schemas.openxmlformats.org/officeDocument/2006/relationships/image" Target="../media/image26.png"/><Relationship Id="rId12" Type="http://schemas.openxmlformats.org/officeDocument/2006/relationships/image" Target="../media/image7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15" Type="http://schemas.openxmlformats.org/officeDocument/2006/relationships/oleObject" Target="../embeddings/oleObject5.bin"/><Relationship Id="rId10" Type="http://schemas.microsoft.com/office/2007/relationships/hdphoto" Target="../media/hdphoto3.wdp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.m4a"/><Relationship Id="rId7" Type="http://schemas.openxmlformats.org/officeDocument/2006/relationships/hyperlink" Target="https://freesvg.org/decorative-yellow-star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A84C70-BEF1-4D65-90F7-5863EDAC8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3333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10" name="Picture 9" descr="A picture containing colorful, holding, child, umbrella&#10;&#10;Description automatically generated">
            <a:extLst>
              <a:ext uri="{FF2B5EF4-FFF2-40B4-BE49-F238E27FC236}">
                <a16:creationId xmlns:a16="http://schemas.microsoft.com/office/drawing/2014/main" id="{1F1BCDA2-4D04-4E2F-981F-78518682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39" y="990143"/>
            <a:ext cx="1943100" cy="1971675"/>
          </a:xfrm>
          <a:prstGeom prst="rect">
            <a:avLst/>
          </a:prstGeom>
        </p:spPr>
      </p:pic>
      <p:pic>
        <p:nvPicPr>
          <p:cNvPr id="28" name="Picture 27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D809FDED-1959-488A-A4AF-C0B5F4799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8" y="230719"/>
            <a:ext cx="1296071" cy="1244228"/>
          </a:xfrm>
          <a:prstGeom prst="rect">
            <a:avLst/>
          </a:prstGeom>
        </p:spPr>
      </p:pic>
      <p:pic>
        <p:nvPicPr>
          <p:cNvPr id="30" name="Picture 29" descr="A picture containing animal, dark, wearing, table&#10;&#10;Description automatically generated">
            <a:extLst>
              <a:ext uri="{FF2B5EF4-FFF2-40B4-BE49-F238E27FC236}">
                <a16:creationId xmlns:a16="http://schemas.microsoft.com/office/drawing/2014/main" id="{8A4D9118-30A1-47EF-96D4-467AA4DCB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739" y="2366050"/>
            <a:ext cx="1046462" cy="1191538"/>
          </a:xfrm>
          <a:prstGeom prst="rect">
            <a:avLst/>
          </a:prstGeom>
        </p:spPr>
      </p:pic>
      <p:pic>
        <p:nvPicPr>
          <p:cNvPr id="32" name="Picture 31" descr="A picture containing sitting, bow&#10;&#10;Description automatically generated">
            <a:extLst>
              <a:ext uri="{FF2B5EF4-FFF2-40B4-BE49-F238E27FC236}">
                <a16:creationId xmlns:a16="http://schemas.microsoft.com/office/drawing/2014/main" id="{83A8FAA2-B1AC-4581-B361-F7DC44B2B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62" y="485502"/>
            <a:ext cx="820207" cy="7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32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mountain, nature, outdoor&#10;&#10;Description automatically generated">
            <a:extLst>
              <a:ext uri="{FF2B5EF4-FFF2-40B4-BE49-F238E27FC236}">
                <a16:creationId xmlns:a16="http://schemas.microsoft.com/office/drawing/2014/main" id="{D617B5C0-0364-4D6A-9426-A7ED6B9E0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39"/>
          <a:stretch/>
        </p:blipFill>
        <p:spPr>
          <a:xfrm>
            <a:off x="20" y="99903"/>
            <a:ext cx="9143980" cy="51434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415054-327B-4ADB-999E-1202D3111348}"/>
              </a:ext>
            </a:extLst>
          </p:cNvPr>
          <p:cNvSpPr txBox="1"/>
          <p:nvPr/>
        </p:nvSpPr>
        <p:spPr>
          <a:xfrm>
            <a:off x="3027508" y="207469"/>
            <a:ext cx="5878286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9600" b="1" dirty="0">
                <a:solidFill>
                  <a:schemeClr val="tx1"/>
                </a:solidFill>
                <a:latin typeface="Patrick Hand" panose="020B0604020202020204" charset="0"/>
              </a:rPr>
              <a:t>التضّاريس </a:t>
            </a:r>
            <a:endParaRPr lang="en-AE" sz="9600" b="1" dirty="0">
              <a:solidFill>
                <a:schemeClr val="tx1"/>
              </a:solidFill>
              <a:latin typeface="Patrick Hand" panose="020B0604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55C252-86CA-4E01-B471-BC60FAB4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98" b="37255"/>
          <a:stretch/>
        </p:blipFill>
        <p:spPr>
          <a:xfrm>
            <a:off x="514831" y="2712464"/>
            <a:ext cx="6696290" cy="2346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8D3C6-F15E-4BD0-B08D-C0C62D8692F7}"/>
              </a:ext>
            </a:extLst>
          </p:cNvPr>
          <p:cNvSpPr txBox="1"/>
          <p:nvPr/>
        </p:nvSpPr>
        <p:spPr>
          <a:xfrm>
            <a:off x="514831" y="84524"/>
            <a:ext cx="8114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/>
              <a:t>تتميز التَّضاريس في دول مجلس التَّعاون الخليجي بالتّنوع ، كما أنها تُعد من العوامل الرئيسة المُؤثرة في توجيه النَّشاط البشري في المنطقة ، وتنقسم إلى ثلاثة أقسام رئيسةٍ هي :</a:t>
            </a:r>
            <a:endParaRPr lang="en-AE" sz="4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188EB-B875-47DB-9CF6-6143DC39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78" y="517217"/>
            <a:ext cx="6953240" cy="4109065"/>
          </a:xfrm>
          <a:prstGeom prst="rect">
            <a:avLst/>
          </a:prstGeom>
        </p:spPr>
      </p:pic>
      <p:pic>
        <p:nvPicPr>
          <p:cNvPr id="4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87333B5A-0DCD-45F0-8EFA-633BC0F9D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4825" flipH="1">
            <a:off x="1304561" y="892414"/>
            <a:ext cx="1335660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E6E7461-514D-4A8C-8224-EFC1C88F1645-L0-001.png" descr="3E6E7461-514D-4A8C-8224-EFC1C88F1645-L0-001.png">
            <a:extLst>
              <a:ext uri="{FF2B5EF4-FFF2-40B4-BE49-F238E27FC236}">
                <a16:creationId xmlns:a16="http://schemas.microsoft.com/office/drawing/2014/main" id="{BC67CD95-8AB8-40B3-9B25-44EA4C780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6" y="1662070"/>
            <a:ext cx="3027683" cy="30276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694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AF4CF8-6F12-41C2-87DE-391B000D3C7E}"/>
              </a:ext>
            </a:extLst>
          </p:cNvPr>
          <p:cNvSpPr txBox="1"/>
          <p:nvPr/>
        </p:nvSpPr>
        <p:spPr>
          <a:xfrm>
            <a:off x="1790379" y="1406178"/>
            <a:ext cx="441063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9600" b="1" dirty="0"/>
              <a:t>الجِبال</a:t>
            </a:r>
            <a:endParaRPr lang="en-AE" sz="9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74FF694-64CA-4770-93F8-A5171409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52" y="-459602"/>
            <a:ext cx="4572000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BB1D24-8CE2-4C69-B3D9-428C3443CE32}"/>
              </a:ext>
            </a:extLst>
          </p:cNvPr>
          <p:cNvSpPr/>
          <p:nvPr/>
        </p:nvSpPr>
        <p:spPr>
          <a:xfrm>
            <a:off x="846438" y="1951745"/>
            <a:ext cx="74511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/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العصف الذهني </a:t>
            </a:r>
            <a:endParaRPr lang="ar-AE" sz="54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13F6162-AEED-41FE-B07E-F7C8B5F1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097" y="1951745"/>
            <a:ext cx="3282522" cy="32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126CD865-5168-4999-AA09-23BA86EA9B3A-L0-001.jpeg" descr="126CD865-5168-4999-AA09-23BA86EA9B3A-L0-001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207"/>
            <a:ext cx="9144000" cy="5225914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سنقوم بجولة بالتلفريك بين الجبال…"/>
          <p:cNvSpPr/>
          <p:nvPr/>
        </p:nvSpPr>
        <p:spPr>
          <a:xfrm>
            <a:off x="61472" y="282789"/>
            <a:ext cx="6631321" cy="1362405"/>
          </a:xfrm>
          <a:prstGeom prst="roundRect">
            <a:avLst>
              <a:gd name="adj" fmla="val 8487"/>
            </a:avLst>
          </a:prstGeom>
          <a:solidFill>
            <a:srgbClr val="FFFFFF"/>
          </a:solidFill>
          <a:ln w="1651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5069" tIns="15069" rIns="15069" bIns="15069" anchor="ctr"/>
          <a:lstStyle/>
          <a:p>
            <a:pPr algn="ctr" rtl="1">
              <a:defRPr sz="3300" b="0">
                <a:latin typeface="Geeza Pro Bold"/>
                <a:ea typeface="Geeza Pro Bold"/>
                <a:cs typeface="Geeza Pro Bold"/>
                <a:sym typeface="Geeza Pro Bold"/>
              </a:defRPr>
            </a:pPr>
            <a:endParaRPr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A1D06-DFE4-432D-86B3-FDAE31418B4B}"/>
              </a:ext>
            </a:extLst>
          </p:cNvPr>
          <p:cNvSpPr txBox="1"/>
          <p:nvPr/>
        </p:nvSpPr>
        <p:spPr>
          <a:xfrm>
            <a:off x="1021976" y="444866"/>
            <a:ext cx="5471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/>
              <a:t>سنقوم بجولة بالتلفريك بين الجبال </a:t>
            </a:r>
          </a:p>
          <a:p>
            <a:pPr algn="ctr"/>
            <a:r>
              <a:rPr lang="ar-SA" sz="2400" b="1" dirty="0"/>
              <a:t>بماذا تختلف الحياة في الجبال عن باقي الأرض باعتقادك ؟</a:t>
            </a:r>
            <a:endParaRPr lang="en-AE" sz="2400" b="1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73C6D797-4590-42CA-B915-0A7DC8F4F139-L0-001.png" descr="73C6D797-4590-42CA-B915-0A7DC8F4F139-L0-001.png"/>
          <p:cNvPicPr>
            <a:picLocks/>
          </p:cNvPicPr>
          <p:nvPr/>
        </p:nvPicPr>
        <p:blipFill>
          <a:blip r:embed="rId2"/>
          <a:srcRect l="5752" t="14965" r="5751" b="4478"/>
          <a:stretch>
            <a:fillRect/>
          </a:stretch>
        </p:blipFill>
        <p:spPr>
          <a:xfrm>
            <a:off x="759277" y="922115"/>
            <a:ext cx="7266743" cy="4292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1648" y="1"/>
                </a:moveTo>
                <a:cubicBezTo>
                  <a:pt x="11635" y="-1"/>
                  <a:pt x="11625" y="1"/>
                  <a:pt x="11618" y="9"/>
                </a:cubicBezTo>
                <a:cubicBezTo>
                  <a:pt x="11578" y="50"/>
                  <a:pt x="11287" y="486"/>
                  <a:pt x="10973" y="978"/>
                </a:cubicBezTo>
                <a:lnTo>
                  <a:pt x="10400" y="1871"/>
                </a:lnTo>
                <a:lnTo>
                  <a:pt x="10153" y="1547"/>
                </a:lnTo>
                <a:cubicBezTo>
                  <a:pt x="10018" y="1369"/>
                  <a:pt x="9828" y="1105"/>
                  <a:pt x="9733" y="960"/>
                </a:cubicBezTo>
                <a:lnTo>
                  <a:pt x="9559" y="695"/>
                </a:lnTo>
                <a:lnTo>
                  <a:pt x="9327" y="772"/>
                </a:lnTo>
                <a:cubicBezTo>
                  <a:pt x="9164" y="826"/>
                  <a:pt x="9023" y="829"/>
                  <a:pt x="8856" y="783"/>
                </a:cubicBezTo>
                <a:cubicBezTo>
                  <a:pt x="8724" y="746"/>
                  <a:pt x="8555" y="723"/>
                  <a:pt x="8480" y="732"/>
                </a:cubicBezTo>
                <a:cubicBezTo>
                  <a:pt x="8405" y="741"/>
                  <a:pt x="8284" y="709"/>
                  <a:pt x="8212" y="661"/>
                </a:cubicBezTo>
                <a:cubicBezTo>
                  <a:pt x="8093" y="580"/>
                  <a:pt x="8072" y="589"/>
                  <a:pt x="7977" y="750"/>
                </a:cubicBezTo>
                <a:cubicBezTo>
                  <a:pt x="7790" y="1067"/>
                  <a:pt x="6849" y="1887"/>
                  <a:pt x="6669" y="1889"/>
                </a:cubicBezTo>
                <a:cubicBezTo>
                  <a:pt x="6516" y="1890"/>
                  <a:pt x="6499" y="1919"/>
                  <a:pt x="6367" y="2385"/>
                </a:cubicBezTo>
                <a:cubicBezTo>
                  <a:pt x="6239" y="2837"/>
                  <a:pt x="6188" y="2926"/>
                  <a:pt x="5766" y="3419"/>
                </a:cubicBezTo>
                <a:cubicBezTo>
                  <a:pt x="5513" y="3715"/>
                  <a:pt x="5265" y="4042"/>
                  <a:pt x="5215" y="4145"/>
                </a:cubicBezTo>
                <a:cubicBezTo>
                  <a:pt x="5140" y="4298"/>
                  <a:pt x="5095" y="4326"/>
                  <a:pt x="4963" y="4300"/>
                </a:cubicBezTo>
                <a:cubicBezTo>
                  <a:pt x="4805" y="4270"/>
                  <a:pt x="4779" y="4309"/>
                  <a:pt x="3837" y="6048"/>
                </a:cubicBezTo>
                <a:lnTo>
                  <a:pt x="2872" y="7827"/>
                </a:lnTo>
                <a:lnTo>
                  <a:pt x="1908" y="8921"/>
                </a:lnTo>
                <a:cubicBezTo>
                  <a:pt x="1378" y="9523"/>
                  <a:pt x="733" y="10302"/>
                  <a:pt x="473" y="10654"/>
                </a:cubicBezTo>
                <a:lnTo>
                  <a:pt x="2" y="11295"/>
                </a:lnTo>
                <a:lnTo>
                  <a:pt x="1" y="16447"/>
                </a:lnTo>
                <a:lnTo>
                  <a:pt x="0" y="21599"/>
                </a:lnTo>
                <a:lnTo>
                  <a:pt x="10800" y="21599"/>
                </a:lnTo>
                <a:lnTo>
                  <a:pt x="21600" y="21599"/>
                </a:lnTo>
                <a:lnTo>
                  <a:pt x="21599" y="16713"/>
                </a:lnTo>
                <a:lnTo>
                  <a:pt x="21598" y="11829"/>
                </a:lnTo>
                <a:lnTo>
                  <a:pt x="21088" y="10928"/>
                </a:lnTo>
                <a:cubicBezTo>
                  <a:pt x="20680" y="10207"/>
                  <a:pt x="20505" y="9960"/>
                  <a:pt x="20211" y="9689"/>
                </a:cubicBezTo>
                <a:cubicBezTo>
                  <a:pt x="19762" y="9273"/>
                  <a:pt x="19783" y="9307"/>
                  <a:pt x="19490" y="8493"/>
                </a:cubicBezTo>
                <a:cubicBezTo>
                  <a:pt x="19286" y="7925"/>
                  <a:pt x="19248" y="7856"/>
                  <a:pt x="19235" y="8027"/>
                </a:cubicBezTo>
                <a:cubicBezTo>
                  <a:pt x="19204" y="8412"/>
                  <a:pt x="19179" y="8430"/>
                  <a:pt x="18987" y="8200"/>
                </a:cubicBezTo>
                <a:lnTo>
                  <a:pt x="18807" y="7986"/>
                </a:lnTo>
                <a:lnTo>
                  <a:pt x="18773" y="8298"/>
                </a:lnTo>
                <a:cubicBezTo>
                  <a:pt x="18753" y="8471"/>
                  <a:pt x="18738" y="8696"/>
                  <a:pt x="18738" y="8799"/>
                </a:cubicBezTo>
                <a:cubicBezTo>
                  <a:pt x="18738" y="9127"/>
                  <a:pt x="18624" y="9106"/>
                  <a:pt x="18348" y="8725"/>
                </a:cubicBezTo>
                <a:lnTo>
                  <a:pt x="18088" y="8366"/>
                </a:lnTo>
                <a:lnTo>
                  <a:pt x="18127" y="8596"/>
                </a:lnTo>
                <a:cubicBezTo>
                  <a:pt x="18253" y="9343"/>
                  <a:pt x="18120" y="9276"/>
                  <a:pt x="17857" y="8462"/>
                </a:cubicBezTo>
                <a:lnTo>
                  <a:pt x="17631" y="7762"/>
                </a:lnTo>
                <a:lnTo>
                  <a:pt x="17614" y="8094"/>
                </a:lnTo>
                <a:cubicBezTo>
                  <a:pt x="17605" y="8277"/>
                  <a:pt x="17577" y="8452"/>
                  <a:pt x="17553" y="8483"/>
                </a:cubicBezTo>
                <a:cubicBezTo>
                  <a:pt x="17528" y="8514"/>
                  <a:pt x="17318" y="8232"/>
                  <a:pt x="17088" y="7856"/>
                </a:cubicBezTo>
                <a:cubicBezTo>
                  <a:pt x="16730" y="7273"/>
                  <a:pt x="16606" y="6991"/>
                  <a:pt x="16440" y="6402"/>
                </a:cubicBezTo>
                <a:cubicBezTo>
                  <a:pt x="16421" y="6332"/>
                  <a:pt x="16397" y="6329"/>
                  <a:pt x="16340" y="6388"/>
                </a:cubicBezTo>
                <a:cubicBezTo>
                  <a:pt x="16281" y="6448"/>
                  <a:pt x="16241" y="6428"/>
                  <a:pt x="16155" y="6293"/>
                </a:cubicBezTo>
                <a:cubicBezTo>
                  <a:pt x="16064" y="6149"/>
                  <a:pt x="16056" y="6086"/>
                  <a:pt x="16102" y="5907"/>
                </a:cubicBezTo>
                <a:cubicBezTo>
                  <a:pt x="16132" y="5789"/>
                  <a:pt x="16160" y="5644"/>
                  <a:pt x="16165" y="5584"/>
                </a:cubicBezTo>
                <a:cubicBezTo>
                  <a:pt x="16180" y="5380"/>
                  <a:pt x="15324" y="4283"/>
                  <a:pt x="12663" y="1098"/>
                </a:cubicBezTo>
                <a:cubicBezTo>
                  <a:pt x="11990" y="293"/>
                  <a:pt x="11739" y="18"/>
                  <a:pt x="11648" y="1"/>
                </a:cubicBezTo>
                <a:close/>
                <a:moveTo>
                  <a:pt x="17115" y="5431"/>
                </a:moveTo>
                <a:lnTo>
                  <a:pt x="16929" y="5661"/>
                </a:lnTo>
                <a:cubicBezTo>
                  <a:pt x="16789" y="5834"/>
                  <a:pt x="16750" y="5929"/>
                  <a:pt x="16774" y="6041"/>
                </a:cubicBezTo>
                <a:lnTo>
                  <a:pt x="16806" y="6191"/>
                </a:lnTo>
                <a:lnTo>
                  <a:pt x="16912" y="6025"/>
                </a:lnTo>
                <a:cubicBezTo>
                  <a:pt x="16971" y="5933"/>
                  <a:pt x="17037" y="5871"/>
                  <a:pt x="17059" y="5889"/>
                </a:cubicBezTo>
                <a:cubicBezTo>
                  <a:pt x="17082" y="5906"/>
                  <a:pt x="17104" y="5811"/>
                  <a:pt x="17108" y="5676"/>
                </a:cubicBezTo>
                <a:lnTo>
                  <a:pt x="17115" y="543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8" name="893CCFC3-607C-448F-B523-83E9423A8657-L0-001.jpeg" descr="893CCFC3-607C-448F-B523-83E9423A8657-L0-001.jpeg"/>
          <p:cNvPicPr>
            <a:picLocks noChangeAspect="1"/>
          </p:cNvPicPr>
          <p:nvPr/>
        </p:nvPicPr>
        <p:blipFill>
          <a:blip r:embed="rId3"/>
          <a:srcRect l="12962" t="2405" r="15103" b="1423"/>
          <a:stretch>
            <a:fillRect/>
          </a:stretch>
        </p:blipFill>
        <p:spPr>
          <a:xfrm>
            <a:off x="-192732" y="687536"/>
            <a:ext cx="1871897" cy="2502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97" extrusionOk="0">
                <a:moveTo>
                  <a:pt x="12705" y="0"/>
                </a:moveTo>
                <a:cubicBezTo>
                  <a:pt x="12664" y="1"/>
                  <a:pt x="12626" y="7"/>
                  <a:pt x="12592" y="16"/>
                </a:cubicBezTo>
                <a:cubicBezTo>
                  <a:pt x="12493" y="45"/>
                  <a:pt x="12313" y="222"/>
                  <a:pt x="12192" y="412"/>
                </a:cubicBezTo>
                <a:cubicBezTo>
                  <a:pt x="12069" y="605"/>
                  <a:pt x="11960" y="702"/>
                  <a:pt x="11809" y="739"/>
                </a:cubicBezTo>
                <a:cubicBezTo>
                  <a:pt x="11808" y="739"/>
                  <a:pt x="11805" y="740"/>
                  <a:pt x="11804" y="741"/>
                </a:cubicBezTo>
                <a:cubicBezTo>
                  <a:pt x="11755" y="752"/>
                  <a:pt x="11704" y="757"/>
                  <a:pt x="11645" y="757"/>
                </a:cubicBezTo>
                <a:cubicBezTo>
                  <a:pt x="11481" y="757"/>
                  <a:pt x="11297" y="834"/>
                  <a:pt x="11146" y="956"/>
                </a:cubicBezTo>
                <a:cubicBezTo>
                  <a:pt x="11127" y="973"/>
                  <a:pt x="11107" y="987"/>
                  <a:pt x="11090" y="1006"/>
                </a:cubicBezTo>
                <a:cubicBezTo>
                  <a:pt x="11047" y="1055"/>
                  <a:pt x="11008" y="1089"/>
                  <a:pt x="10970" y="1122"/>
                </a:cubicBezTo>
                <a:cubicBezTo>
                  <a:pt x="10969" y="1122"/>
                  <a:pt x="10970" y="1123"/>
                  <a:pt x="10970" y="1124"/>
                </a:cubicBezTo>
                <a:cubicBezTo>
                  <a:pt x="10960" y="1148"/>
                  <a:pt x="10941" y="1165"/>
                  <a:pt x="10917" y="1178"/>
                </a:cubicBezTo>
                <a:lnTo>
                  <a:pt x="10796" y="1301"/>
                </a:lnTo>
                <a:lnTo>
                  <a:pt x="10560" y="1228"/>
                </a:lnTo>
                <a:cubicBezTo>
                  <a:pt x="10391" y="1203"/>
                  <a:pt x="10159" y="1131"/>
                  <a:pt x="9798" y="1012"/>
                </a:cubicBezTo>
                <a:lnTo>
                  <a:pt x="9104" y="782"/>
                </a:lnTo>
                <a:lnTo>
                  <a:pt x="9026" y="1125"/>
                </a:lnTo>
                <a:lnTo>
                  <a:pt x="8981" y="1635"/>
                </a:lnTo>
                <a:cubicBezTo>
                  <a:pt x="8957" y="1893"/>
                  <a:pt x="8931" y="2119"/>
                  <a:pt x="8904" y="2354"/>
                </a:cubicBezTo>
                <a:cubicBezTo>
                  <a:pt x="8880" y="2811"/>
                  <a:pt x="8791" y="3362"/>
                  <a:pt x="8660" y="3911"/>
                </a:cubicBezTo>
                <a:cubicBezTo>
                  <a:pt x="8552" y="4415"/>
                  <a:pt x="8427" y="4842"/>
                  <a:pt x="8279" y="5198"/>
                </a:cubicBezTo>
                <a:cubicBezTo>
                  <a:pt x="8197" y="5395"/>
                  <a:pt x="8084" y="5616"/>
                  <a:pt x="7961" y="5843"/>
                </a:cubicBezTo>
                <a:cubicBezTo>
                  <a:pt x="7889" y="5975"/>
                  <a:pt x="7815" y="6107"/>
                  <a:pt x="7734" y="6242"/>
                </a:cubicBezTo>
                <a:cubicBezTo>
                  <a:pt x="7680" y="6334"/>
                  <a:pt x="7623" y="6425"/>
                  <a:pt x="7566" y="6517"/>
                </a:cubicBezTo>
                <a:cubicBezTo>
                  <a:pt x="7534" y="6567"/>
                  <a:pt x="7504" y="6617"/>
                  <a:pt x="7471" y="6667"/>
                </a:cubicBezTo>
                <a:cubicBezTo>
                  <a:pt x="7394" y="6787"/>
                  <a:pt x="7317" y="6902"/>
                  <a:pt x="7238" y="7017"/>
                </a:cubicBezTo>
                <a:cubicBezTo>
                  <a:pt x="7208" y="7061"/>
                  <a:pt x="7179" y="7105"/>
                  <a:pt x="7148" y="7147"/>
                </a:cubicBezTo>
                <a:cubicBezTo>
                  <a:pt x="7086" y="7235"/>
                  <a:pt x="7024" y="7315"/>
                  <a:pt x="6963" y="7397"/>
                </a:cubicBezTo>
                <a:cubicBezTo>
                  <a:pt x="6913" y="7464"/>
                  <a:pt x="6865" y="7531"/>
                  <a:pt x="6816" y="7593"/>
                </a:cubicBezTo>
                <a:cubicBezTo>
                  <a:pt x="6790" y="7625"/>
                  <a:pt x="6766" y="7652"/>
                  <a:pt x="6741" y="7682"/>
                </a:cubicBezTo>
                <a:cubicBezTo>
                  <a:pt x="6667" y="7773"/>
                  <a:pt x="6595" y="7858"/>
                  <a:pt x="6526" y="7935"/>
                </a:cubicBezTo>
                <a:cubicBezTo>
                  <a:pt x="6415" y="8091"/>
                  <a:pt x="6328" y="8178"/>
                  <a:pt x="6220" y="8236"/>
                </a:cubicBezTo>
                <a:cubicBezTo>
                  <a:pt x="6166" y="8281"/>
                  <a:pt x="6115" y="8316"/>
                  <a:pt x="6073" y="8334"/>
                </a:cubicBezTo>
                <a:cubicBezTo>
                  <a:pt x="5872" y="8421"/>
                  <a:pt x="5707" y="8546"/>
                  <a:pt x="5707" y="8610"/>
                </a:cubicBezTo>
                <a:cubicBezTo>
                  <a:pt x="5706" y="8675"/>
                  <a:pt x="5555" y="8864"/>
                  <a:pt x="5369" y="9029"/>
                </a:cubicBezTo>
                <a:cubicBezTo>
                  <a:pt x="5125" y="9246"/>
                  <a:pt x="4891" y="9338"/>
                  <a:pt x="4535" y="9360"/>
                </a:cubicBezTo>
                <a:cubicBezTo>
                  <a:pt x="4075" y="9388"/>
                  <a:pt x="4045" y="9410"/>
                  <a:pt x="4043" y="9748"/>
                </a:cubicBezTo>
                <a:lnTo>
                  <a:pt x="4132" y="10142"/>
                </a:lnTo>
                <a:lnTo>
                  <a:pt x="3739" y="10279"/>
                </a:lnTo>
                <a:cubicBezTo>
                  <a:pt x="3630" y="10329"/>
                  <a:pt x="3485" y="10382"/>
                  <a:pt x="3279" y="10456"/>
                </a:cubicBezTo>
                <a:cubicBezTo>
                  <a:pt x="2930" y="10582"/>
                  <a:pt x="2567" y="10743"/>
                  <a:pt x="2373" y="10850"/>
                </a:cubicBezTo>
                <a:cubicBezTo>
                  <a:pt x="2365" y="10898"/>
                  <a:pt x="2218" y="10990"/>
                  <a:pt x="2033" y="11065"/>
                </a:cubicBezTo>
                <a:cubicBezTo>
                  <a:pt x="2032" y="11065"/>
                  <a:pt x="2031" y="11066"/>
                  <a:pt x="2030" y="11067"/>
                </a:cubicBezTo>
                <a:cubicBezTo>
                  <a:pt x="1948" y="11117"/>
                  <a:pt x="1869" y="11160"/>
                  <a:pt x="1813" y="11188"/>
                </a:cubicBezTo>
                <a:cubicBezTo>
                  <a:pt x="1800" y="11194"/>
                  <a:pt x="1785" y="11212"/>
                  <a:pt x="1767" y="11233"/>
                </a:cubicBezTo>
                <a:cubicBezTo>
                  <a:pt x="1763" y="11238"/>
                  <a:pt x="1757" y="11244"/>
                  <a:pt x="1753" y="11249"/>
                </a:cubicBezTo>
                <a:cubicBezTo>
                  <a:pt x="1648" y="11392"/>
                  <a:pt x="1481" y="11769"/>
                  <a:pt x="1280" y="12304"/>
                </a:cubicBezTo>
                <a:cubicBezTo>
                  <a:pt x="1203" y="12521"/>
                  <a:pt x="1125" y="12736"/>
                  <a:pt x="1018" y="13050"/>
                </a:cubicBezTo>
                <a:cubicBezTo>
                  <a:pt x="896" y="13405"/>
                  <a:pt x="826" y="13615"/>
                  <a:pt x="740" y="13868"/>
                </a:cubicBezTo>
                <a:cubicBezTo>
                  <a:pt x="331" y="15111"/>
                  <a:pt x="252" y="15508"/>
                  <a:pt x="179" y="16427"/>
                </a:cubicBezTo>
                <a:cubicBezTo>
                  <a:pt x="146" y="16839"/>
                  <a:pt x="79" y="17390"/>
                  <a:pt x="34" y="17650"/>
                </a:cubicBezTo>
                <a:cubicBezTo>
                  <a:pt x="1" y="17839"/>
                  <a:pt x="-9" y="17957"/>
                  <a:pt x="7" y="18028"/>
                </a:cubicBezTo>
                <a:cubicBezTo>
                  <a:pt x="8" y="18029"/>
                  <a:pt x="7" y="18030"/>
                  <a:pt x="7" y="18031"/>
                </a:cubicBezTo>
                <a:cubicBezTo>
                  <a:pt x="17" y="18066"/>
                  <a:pt x="34" y="18089"/>
                  <a:pt x="58" y="18104"/>
                </a:cubicBezTo>
                <a:cubicBezTo>
                  <a:pt x="82" y="18118"/>
                  <a:pt x="114" y="18125"/>
                  <a:pt x="155" y="18125"/>
                </a:cubicBezTo>
                <a:cubicBezTo>
                  <a:pt x="182" y="18125"/>
                  <a:pt x="220" y="18137"/>
                  <a:pt x="268" y="18158"/>
                </a:cubicBezTo>
                <a:cubicBezTo>
                  <a:pt x="315" y="18179"/>
                  <a:pt x="370" y="18209"/>
                  <a:pt x="429" y="18246"/>
                </a:cubicBezTo>
                <a:cubicBezTo>
                  <a:pt x="434" y="18249"/>
                  <a:pt x="439" y="18252"/>
                  <a:pt x="444" y="18255"/>
                </a:cubicBezTo>
                <a:cubicBezTo>
                  <a:pt x="500" y="18291"/>
                  <a:pt x="560" y="18331"/>
                  <a:pt x="620" y="18376"/>
                </a:cubicBezTo>
                <a:cubicBezTo>
                  <a:pt x="685" y="18425"/>
                  <a:pt x="750" y="18480"/>
                  <a:pt x="813" y="18537"/>
                </a:cubicBezTo>
                <a:cubicBezTo>
                  <a:pt x="814" y="18538"/>
                  <a:pt x="814" y="18538"/>
                  <a:pt x="815" y="18539"/>
                </a:cubicBezTo>
                <a:lnTo>
                  <a:pt x="827" y="18550"/>
                </a:lnTo>
                <a:lnTo>
                  <a:pt x="1271" y="18949"/>
                </a:lnTo>
                <a:lnTo>
                  <a:pt x="1198" y="19137"/>
                </a:lnTo>
                <a:cubicBezTo>
                  <a:pt x="1183" y="19214"/>
                  <a:pt x="1152" y="19305"/>
                  <a:pt x="1107" y="19433"/>
                </a:cubicBezTo>
                <a:cubicBezTo>
                  <a:pt x="980" y="19794"/>
                  <a:pt x="975" y="19946"/>
                  <a:pt x="1090" y="20051"/>
                </a:cubicBezTo>
                <a:cubicBezTo>
                  <a:pt x="1357" y="20294"/>
                  <a:pt x="2580" y="20615"/>
                  <a:pt x="5145" y="21116"/>
                </a:cubicBezTo>
                <a:cubicBezTo>
                  <a:pt x="6456" y="21373"/>
                  <a:pt x="7559" y="21575"/>
                  <a:pt x="7749" y="21597"/>
                </a:cubicBezTo>
                <a:cubicBezTo>
                  <a:pt x="7834" y="21599"/>
                  <a:pt x="7908" y="21596"/>
                  <a:pt x="7980" y="21591"/>
                </a:cubicBezTo>
                <a:cubicBezTo>
                  <a:pt x="7995" y="21588"/>
                  <a:pt x="8009" y="21583"/>
                  <a:pt x="8024" y="21580"/>
                </a:cubicBezTo>
                <a:cubicBezTo>
                  <a:pt x="8378" y="21492"/>
                  <a:pt x="8945" y="21194"/>
                  <a:pt x="9376" y="20869"/>
                </a:cubicBezTo>
                <a:cubicBezTo>
                  <a:pt x="9424" y="20830"/>
                  <a:pt x="9471" y="20793"/>
                  <a:pt x="9518" y="20751"/>
                </a:cubicBezTo>
                <a:cubicBezTo>
                  <a:pt x="9591" y="20688"/>
                  <a:pt x="9634" y="20653"/>
                  <a:pt x="9692" y="20603"/>
                </a:cubicBezTo>
                <a:lnTo>
                  <a:pt x="10116" y="20220"/>
                </a:lnTo>
                <a:lnTo>
                  <a:pt x="11278" y="20220"/>
                </a:lnTo>
                <a:cubicBezTo>
                  <a:pt x="11918" y="20220"/>
                  <a:pt x="12927" y="20175"/>
                  <a:pt x="13520" y="20119"/>
                </a:cubicBezTo>
                <a:cubicBezTo>
                  <a:pt x="14414" y="20035"/>
                  <a:pt x="14923" y="20052"/>
                  <a:pt x="16483" y="20219"/>
                </a:cubicBezTo>
                <a:cubicBezTo>
                  <a:pt x="16776" y="20250"/>
                  <a:pt x="16970" y="20266"/>
                  <a:pt x="17207" y="20289"/>
                </a:cubicBezTo>
                <a:cubicBezTo>
                  <a:pt x="17258" y="20294"/>
                  <a:pt x="17294" y="20297"/>
                  <a:pt x="17344" y="20302"/>
                </a:cubicBezTo>
                <a:cubicBezTo>
                  <a:pt x="17160" y="20273"/>
                  <a:pt x="16876" y="20236"/>
                  <a:pt x="16565" y="20202"/>
                </a:cubicBezTo>
                <a:cubicBezTo>
                  <a:pt x="16166" y="20160"/>
                  <a:pt x="15806" y="20102"/>
                  <a:pt x="15765" y="20074"/>
                </a:cubicBezTo>
                <a:cubicBezTo>
                  <a:pt x="15614" y="19973"/>
                  <a:pt x="15961" y="19962"/>
                  <a:pt x="16816" y="20027"/>
                </a:cubicBezTo>
                <a:cubicBezTo>
                  <a:pt x="16689" y="19994"/>
                  <a:pt x="16675" y="19961"/>
                  <a:pt x="16787" y="19930"/>
                </a:cubicBezTo>
                <a:cubicBezTo>
                  <a:pt x="16979" y="19875"/>
                  <a:pt x="19064" y="19674"/>
                  <a:pt x="19106" y="19706"/>
                </a:cubicBezTo>
                <a:cubicBezTo>
                  <a:pt x="19116" y="19713"/>
                  <a:pt x="19124" y="19724"/>
                  <a:pt x="19130" y="19738"/>
                </a:cubicBezTo>
                <a:cubicBezTo>
                  <a:pt x="19241" y="19647"/>
                  <a:pt x="19422" y="19662"/>
                  <a:pt x="19502" y="19787"/>
                </a:cubicBezTo>
                <a:cubicBezTo>
                  <a:pt x="19564" y="19713"/>
                  <a:pt x="19652" y="19650"/>
                  <a:pt x="19762" y="19601"/>
                </a:cubicBezTo>
                <a:cubicBezTo>
                  <a:pt x="20164" y="19270"/>
                  <a:pt x="20832" y="18858"/>
                  <a:pt x="21184" y="18752"/>
                </a:cubicBezTo>
                <a:cubicBezTo>
                  <a:pt x="21236" y="18734"/>
                  <a:pt x="21280" y="18723"/>
                  <a:pt x="21312" y="18723"/>
                </a:cubicBezTo>
                <a:cubicBezTo>
                  <a:pt x="21357" y="18723"/>
                  <a:pt x="21400" y="18718"/>
                  <a:pt x="21442" y="18710"/>
                </a:cubicBezTo>
                <a:cubicBezTo>
                  <a:pt x="21591" y="18667"/>
                  <a:pt x="21585" y="18446"/>
                  <a:pt x="21515" y="17302"/>
                </a:cubicBezTo>
                <a:cubicBezTo>
                  <a:pt x="21441" y="16105"/>
                  <a:pt x="21314" y="15260"/>
                  <a:pt x="20989" y="14233"/>
                </a:cubicBezTo>
                <a:cubicBezTo>
                  <a:pt x="20749" y="13522"/>
                  <a:pt x="20376" y="12584"/>
                  <a:pt x="19849" y="11365"/>
                </a:cubicBezTo>
                <a:cubicBezTo>
                  <a:pt x="19810" y="11277"/>
                  <a:pt x="19779" y="11203"/>
                  <a:pt x="19738" y="11112"/>
                </a:cubicBezTo>
                <a:cubicBezTo>
                  <a:pt x="19370" y="10287"/>
                  <a:pt x="19246" y="10077"/>
                  <a:pt x="19017" y="9999"/>
                </a:cubicBezTo>
                <a:cubicBezTo>
                  <a:pt x="19009" y="9997"/>
                  <a:pt x="18999" y="9994"/>
                  <a:pt x="18991" y="9992"/>
                </a:cubicBezTo>
                <a:cubicBezTo>
                  <a:pt x="18967" y="9986"/>
                  <a:pt x="18945" y="9979"/>
                  <a:pt x="18918" y="9974"/>
                </a:cubicBezTo>
                <a:cubicBezTo>
                  <a:pt x="18868" y="9965"/>
                  <a:pt x="18810" y="9950"/>
                  <a:pt x="18750" y="9932"/>
                </a:cubicBezTo>
                <a:cubicBezTo>
                  <a:pt x="18743" y="9931"/>
                  <a:pt x="18736" y="9929"/>
                  <a:pt x="18730" y="9927"/>
                </a:cubicBezTo>
                <a:cubicBezTo>
                  <a:pt x="18559" y="9877"/>
                  <a:pt x="18361" y="9803"/>
                  <a:pt x="18229" y="9734"/>
                </a:cubicBezTo>
                <a:cubicBezTo>
                  <a:pt x="18046" y="9638"/>
                  <a:pt x="17566" y="9505"/>
                  <a:pt x="17163" y="9437"/>
                </a:cubicBezTo>
                <a:cubicBezTo>
                  <a:pt x="16952" y="9402"/>
                  <a:pt x="16794" y="9370"/>
                  <a:pt x="16650" y="9340"/>
                </a:cubicBezTo>
                <a:cubicBezTo>
                  <a:pt x="16625" y="9335"/>
                  <a:pt x="16590" y="9330"/>
                  <a:pt x="16568" y="9326"/>
                </a:cubicBezTo>
                <a:cubicBezTo>
                  <a:pt x="16563" y="9324"/>
                  <a:pt x="16560" y="9323"/>
                  <a:pt x="16556" y="9322"/>
                </a:cubicBezTo>
                <a:cubicBezTo>
                  <a:pt x="16330" y="9272"/>
                  <a:pt x="16190" y="9224"/>
                  <a:pt x="16114" y="9167"/>
                </a:cubicBezTo>
                <a:cubicBezTo>
                  <a:pt x="16101" y="9157"/>
                  <a:pt x="16095" y="9144"/>
                  <a:pt x="16086" y="9134"/>
                </a:cubicBezTo>
                <a:cubicBezTo>
                  <a:pt x="16077" y="9125"/>
                  <a:pt x="16065" y="9117"/>
                  <a:pt x="16059" y="9107"/>
                </a:cubicBezTo>
                <a:cubicBezTo>
                  <a:pt x="16034" y="9063"/>
                  <a:pt x="16034" y="9013"/>
                  <a:pt x="16054" y="8955"/>
                </a:cubicBezTo>
                <a:cubicBezTo>
                  <a:pt x="16067" y="8919"/>
                  <a:pt x="16071" y="8889"/>
                  <a:pt x="16066" y="8863"/>
                </a:cubicBezTo>
                <a:cubicBezTo>
                  <a:pt x="16063" y="8844"/>
                  <a:pt x="16050" y="8828"/>
                  <a:pt x="16037" y="8813"/>
                </a:cubicBezTo>
                <a:cubicBezTo>
                  <a:pt x="15989" y="8764"/>
                  <a:pt x="15879" y="8735"/>
                  <a:pt x="15676" y="8708"/>
                </a:cubicBezTo>
                <a:cubicBezTo>
                  <a:pt x="15431" y="8675"/>
                  <a:pt x="14992" y="8695"/>
                  <a:pt x="14699" y="8753"/>
                </a:cubicBezTo>
                <a:cubicBezTo>
                  <a:pt x="14478" y="8797"/>
                  <a:pt x="14322" y="8826"/>
                  <a:pt x="14166" y="8841"/>
                </a:cubicBezTo>
                <a:cubicBezTo>
                  <a:pt x="14150" y="8862"/>
                  <a:pt x="14032" y="8866"/>
                  <a:pt x="13860" y="8856"/>
                </a:cubicBezTo>
                <a:cubicBezTo>
                  <a:pt x="13853" y="8856"/>
                  <a:pt x="13843" y="8854"/>
                  <a:pt x="13836" y="8854"/>
                </a:cubicBezTo>
                <a:cubicBezTo>
                  <a:pt x="13535" y="8847"/>
                  <a:pt x="13121" y="8797"/>
                  <a:pt x="12300" y="8697"/>
                </a:cubicBezTo>
                <a:cubicBezTo>
                  <a:pt x="11531" y="8603"/>
                  <a:pt x="11129" y="8551"/>
                  <a:pt x="10873" y="8507"/>
                </a:cubicBezTo>
                <a:cubicBezTo>
                  <a:pt x="10765" y="8500"/>
                  <a:pt x="10687" y="8489"/>
                  <a:pt x="10649" y="8468"/>
                </a:cubicBezTo>
                <a:cubicBezTo>
                  <a:pt x="10486" y="8425"/>
                  <a:pt x="10522" y="8387"/>
                  <a:pt x="10613" y="8319"/>
                </a:cubicBezTo>
                <a:cubicBezTo>
                  <a:pt x="10674" y="8274"/>
                  <a:pt x="10716" y="8230"/>
                  <a:pt x="10745" y="8188"/>
                </a:cubicBezTo>
                <a:cubicBezTo>
                  <a:pt x="10760" y="8076"/>
                  <a:pt x="10746" y="7992"/>
                  <a:pt x="10700" y="7928"/>
                </a:cubicBezTo>
                <a:cubicBezTo>
                  <a:pt x="10551" y="7817"/>
                  <a:pt x="10219" y="7747"/>
                  <a:pt x="9733" y="7745"/>
                </a:cubicBezTo>
                <a:cubicBezTo>
                  <a:pt x="9647" y="7745"/>
                  <a:pt x="9566" y="7736"/>
                  <a:pt x="9492" y="7723"/>
                </a:cubicBezTo>
                <a:cubicBezTo>
                  <a:pt x="9364" y="7708"/>
                  <a:pt x="9269" y="7685"/>
                  <a:pt x="9248" y="7660"/>
                </a:cubicBezTo>
                <a:cubicBezTo>
                  <a:pt x="9246" y="7657"/>
                  <a:pt x="9250" y="7636"/>
                  <a:pt x="9248" y="7629"/>
                </a:cubicBezTo>
                <a:cubicBezTo>
                  <a:pt x="9243" y="7624"/>
                  <a:pt x="9232" y="7621"/>
                  <a:pt x="9229" y="7615"/>
                </a:cubicBezTo>
                <a:cubicBezTo>
                  <a:pt x="9193" y="7544"/>
                  <a:pt x="9253" y="7167"/>
                  <a:pt x="9362" y="6779"/>
                </a:cubicBezTo>
                <a:cubicBezTo>
                  <a:pt x="9380" y="6713"/>
                  <a:pt x="9399" y="6620"/>
                  <a:pt x="9419" y="6533"/>
                </a:cubicBezTo>
                <a:cubicBezTo>
                  <a:pt x="9423" y="6516"/>
                  <a:pt x="9425" y="6506"/>
                  <a:pt x="9429" y="6488"/>
                </a:cubicBezTo>
                <a:cubicBezTo>
                  <a:pt x="9474" y="6291"/>
                  <a:pt x="9519" y="6060"/>
                  <a:pt x="9564" y="5836"/>
                </a:cubicBezTo>
                <a:cubicBezTo>
                  <a:pt x="9620" y="5534"/>
                  <a:pt x="9674" y="5214"/>
                  <a:pt x="9711" y="4936"/>
                </a:cubicBezTo>
                <a:cubicBezTo>
                  <a:pt x="9857" y="3841"/>
                  <a:pt x="9967" y="3561"/>
                  <a:pt x="10258" y="3611"/>
                </a:cubicBezTo>
                <a:cubicBezTo>
                  <a:pt x="10274" y="3613"/>
                  <a:pt x="10290" y="3611"/>
                  <a:pt x="10307" y="3616"/>
                </a:cubicBezTo>
                <a:cubicBezTo>
                  <a:pt x="10341" y="3626"/>
                  <a:pt x="10376" y="3633"/>
                  <a:pt x="10410" y="3634"/>
                </a:cubicBezTo>
                <a:cubicBezTo>
                  <a:pt x="10478" y="3637"/>
                  <a:pt x="10545" y="3624"/>
                  <a:pt x="10608" y="3596"/>
                </a:cubicBezTo>
                <a:cubicBezTo>
                  <a:pt x="10609" y="3596"/>
                  <a:pt x="10611" y="3595"/>
                  <a:pt x="10613" y="3594"/>
                </a:cubicBezTo>
                <a:cubicBezTo>
                  <a:pt x="10613" y="3594"/>
                  <a:pt x="10612" y="3593"/>
                  <a:pt x="10613" y="3593"/>
                </a:cubicBezTo>
                <a:cubicBezTo>
                  <a:pt x="10631" y="3585"/>
                  <a:pt x="10649" y="3574"/>
                  <a:pt x="10666" y="3564"/>
                </a:cubicBezTo>
                <a:cubicBezTo>
                  <a:pt x="10682" y="3554"/>
                  <a:pt x="10698" y="3545"/>
                  <a:pt x="10714" y="3533"/>
                </a:cubicBezTo>
                <a:cubicBezTo>
                  <a:pt x="10715" y="3532"/>
                  <a:pt x="10718" y="3532"/>
                  <a:pt x="10719" y="3531"/>
                </a:cubicBezTo>
                <a:cubicBezTo>
                  <a:pt x="10722" y="3528"/>
                  <a:pt x="10725" y="3525"/>
                  <a:pt x="10729" y="3522"/>
                </a:cubicBezTo>
                <a:cubicBezTo>
                  <a:pt x="10842" y="3428"/>
                  <a:pt x="10933" y="3280"/>
                  <a:pt x="10979" y="3096"/>
                </a:cubicBezTo>
                <a:cubicBezTo>
                  <a:pt x="10998" y="3023"/>
                  <a:pt x="11037" y="2949"/>
                  <a:pt x="11093" y="2879"/>
                </a:cubicBezTo>
                <a:cubicBezTo>
                  <a:pt x="11095" y="2872"/>
                  <a:pt x="11105" y="2846"/>
                  <a:pt x="11107" y="2841"/>
                </a:cubicBezTo>
                <a:cubicBezTo>
                  <a:pt x="11113" y="2827"/>
                  <a:pt x="11157" y="2795"/>
                  <a:pt x="11213" y="2758"/>
                </a:cubicBezTo>
                <a:cubicBezTo>
                  <a:pt x="11389" y="2602"/>
                  <a:pt x="11637" y="2472"/>
                  <a:pt x="11893" y="2397"/>
                </a:cubicBezTo>
                <a:lnTo>
                  <a:pt x="12228" y="2234"/>
                </a:lnTo>
                <a:lnTo>
                  <a:pt x="12510" y="2343"/>
                </a:lnTo>
                <a:cubicBezTo>
                  <a:pt x="12529" y="2346"/>
                  <a:pt x="12548" y="2349"/>
                  <a:pt x="12566" y="2354"/>
                </a:cubicBezTo>
                <a:cubicBezTo>
                  <a:pt x="12680" y="2386"/>
                  <a:pt x="12768" y="2407"/>
                  <a:pt x="12853" y="2422"/>
                </a:cubicBezTo>
                <a:cubicBezTo>
                  <a:pt x="13164" y="2464"/>
                  <a:pt x="13326" y="2391"/>
                  <a:pt x="13475" y="2187"/>
                </a:cubicBezTo>
                <a:cubicBezTo>
                  <a:pt x="13483" y="2176"/>
                  <a:pt x="13492" y="2167"/>
                  <a:pt x="13501" y="2155"/>
                </a:cubicBezTo>
                <a:cubicBezTo>
                  <a:pt x="13538" y="2101"/>
                  <a:pt x="13571" y="2060"/>
                  <a:pt x="13607" y="2023"/>
                </a:cubicBezTo>
                <a:cubicBezTo>
                  <a:pt x="13611" y="2019"/>
                  <a:pt x="13617" y="2011"/>
                  <a:pt x="13622" y="2007"/>
                </a:cubicBezTo>
                <a:cubicBezTo>
                  <a:pt x="13631" y="1998"/>
                  <a:pt x="13641" y="1991"/>
                  <a:pt x="13651" y="1983"/>
                </a:cubicBezTo>
                <a:cubicBezTo>
                  <a:pt x="13746" y="1816"/>
                  <a:pt x="13779" y="1809"/>
                  <a:pt x="14048" y="1862"/>
                </a:cubicBezTo>
                <a:cubicBezTo>
                  <a:pt x="14084" y="1861"/>
                  <a:pt x="14113" y="1855"/>
                  <a:pt x="14154" y="1855"/>
                </a:cubicBezTo>
                <a:cubicBezTo>
                  <a:pt x="14537" y="1855"/>
                  <a:pt x="14636" y="1803"/>
                  <a:pt x="14829" y="1497"/>
                </a:cubicBezTo>
                <a:cubicBezTo>
                  <a:pt x="15011" y="1211"/>
                  <a:pt x="15036" y="964"/>
                  <a:pt x="14916" y="798"/>
                </a:cubicBezTo>
                <a:cubicBezTo>
                  <a:pt x="14916" y="798"/>
                  <a:pt x="14917" y="797"/>
                  <a:pt x="14916" y="797"/>
                </a:cubicBezTo>
                <a:cubicBezTo>
                  <a:pt x="14915" y="795"/>
                  <a:pt x="14913" y="795"/>
                  <a:pt x="14911" y="793"/>
                </a:cubicBezTo>
                <a:cubicBezTo>
                  <a:pt x="14906" y="786"/>
                  <a:pt x="14898" y="780"/>
                  <a:pt x="14892" y="773"/>
                </a:cubicBezTo>
                <a:cubicBezTo>
                  <a:pt x="14869" y="752"/>
                  <a:pt x="14845" y="730"/>
                  <a:pt x="14815" y="708"/>
                </a:cubicBezTo>
                <a:cubicBezTo>
                  <a:pt x="14715" y="634"/>
                  <a:pt x="14563" y="591"/>
                  <a:pt x="14374" y="578"/>
                </a:cubicBezTo>
                <a:cubicBezTo>
                  <a:pt x="14218" y="573"/>
                  <a:pt x="14055" y="593"/>
                  <a:pt x="13964" y="636"/>
                </a:cubicBezTo>
                <a:cubicBezTo>
                  <a:pt x="13698" y="760"/>
                  <a:pt x="13434" y="620"/>
                  <a:pt x="13434" y="354"/>
                </a:cubicBezTo>
                <a:cubicBezTo>
                  <a:pt x="13434" y="325"/>
                  <a:pt x="13415" y="294"/>
                  <a:pt x="13390" y="264"/>
                </a:cubicBezTo>
                <a:cubicBezTo>
                  <a:pt x="13266" y="160"/>
                  <a:pt x="13080" y="72"/>
                  <a:pt x="12901" y="24"/>
                </a:cubicBezTo>
                <a:cubicBezTo>
                  <a:pt x="12832" y="9"/>
                  <a:pt x="12766" y="-1"/>
                  <a:pt x="12705" y="0"/>
                </a:cubicBezTo>
                <a:close/>
                <a:moveTo>
                  <a:pt x="7910" y="2753"/>
                </a:moveTo>
                <a:cubicBezTo>
                  <a:pt x="7648" y="2753"/>
                  <a:pt x="7395" y="3442"/>
                  <a:pt x="7592" y="3620"/>
                </a:cubicBezTo>
                <a:cubicBezTo>
                  <a:pt x="7658" y="3679"/>
                  <a:pt x="7716" y="3716"/>
                  <a:pt x="7770" y="3739"/>
                </a:cubicBezTo>
                <a:cubicBezTo>
                  <a:pt x="7797" y="3744"/>
                  <a:pt x="7822" y="3746"/>
                  <a:pt x="7848" y="3750"/>
                </a:cubicBezTo>
                <a:cubicBezTo>
                  <a:pt x="7907" y="3748"/>
                  <a:pt x="7953" y="3736"/>
                  <a:pt x="7990" y="3708"/>
                </a:cubicBezTo>
                <a:cubicBezTo>
                  <a:pt x="8062" y="3633"/>
                  <a:pt x="8106" y="3483"/>
                  <a:pt x="8106" y="3253"/>
                </a:cubicBezTo>
                <a:cubicBezTo>
                  <a:pt x="8106" y="2883"/>
                  <a:pt x="8054" y="2753"/>
                  <a:pt x="7910" y="2753"/>
                </a:cubicBezTo>
                <a:close/>
                <a:moveTo>
                  <a:pt x="1685" y="18954"/>
                </a:moveTo>
                <a:cubicBezTo>
                  <a:pt x="1723" y="18948"/>
                  <a:pt x="1762" y="18950"/>
                  <a:pt x="1806" y="18960"/>
                </a:cubicBezTo>
                <a:cubicBezTo>
                  <a:pt x="2192" y="19045"/>
                  <a:pt x="7027" y="19791"/>
                  <a:pt x="8077" y="19928"/>
                </a:cubicBezTo>
                <a:cubicBezTo>
                  <a:pt x="8611" y="19997"/>
                  <a:pt x="9149" y="20111"/>
                  <a:pt x="9275" y="20181"/>
                </a:cubicBezTo>
                <a:cubicBezTo>
                  <a:pt x="9484" y="20296"/>
                  <a:pt x="9463" y="20338"/>
                  <a:pt x="9036" y="20672"/>
                </a:cubicBezTo>
                <a:cubicBezTo>
                  <a:pt x="8780" y="20873"/>
                  <a:pt x="8409" y="21100"/>
                  <a:pt x="8212" y="21178"/>
                </a:cubicBezTo>
                <a:cubicBezTo>
                  <a:pt x="7795" y="21341"/>
                  <a:pt x="7873" y="21343"/>
                  <a:pt x="6840" y="21151"/>
                </a:cubicBezTo>
                <a:cubicBezTo>
                  <a:pt x="6400" y="21069"/>
                  <a:pt x="5204" y="20847"/>
                  <a:pt x="4183" y="20658"/>
                </a:cubicBezTo>
                <a:cubicBezTo>
                  <a:pt x="2064" y="20265"/>
                  <a:pt x="1177" y="20004"/>
                  <a:pt x="1177" y="19774"/>
                </a:cubicBezTo>
                <a:cubicBezTo>
                  <a:pt x="1177" y="19687"/>
                  <a:pt x="1266" y="19456"/>
                  <a:pt x="1374" y="19261"/>
                </a:cubicBezTo>
                <a:cubicBezTo>
                  <a:pt x="1484" y="19065"/>
                  <a:pt x="1573" y="18972"/>
                  <a:pt x="1685" y="18954"/>
                </a:cubicBezTo>
                <a:close/>
                <a:moveTo>
                  <a:pt x="18675" y="20338"/>
                </a:moveTo>
                <a:cubicBezTo>
                  <a:pt x="18521" y="20357"/>
                  <a:pt x="18274" y="20364"/>
                  <a:pt x="18036" y="20361"/>
                </a:cubicBezTo>
                <a:cubicBezTo>
                  <a:pt x="18300" y="20380"/>
                  <a:pt x="18523" y="20392"/>
                  <a:pt x="18684" y="20390"/>
                </a:cubicBezTo>
                <a:cubicBezTo>
                  <a:pt x="18677" y="20374"/>
                  <a:pt x="18675" y="20355"/>
                  <a:pt x="18675" y="2033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5" name="Connection Line"/>
          <p:cNvSpPr/>
          <p:nvPr/>
        </p:nvSpPr>
        <p:spPr>
          <a:xfrm>
            <a:off x="1045865" y="601372"/>
            <a:ext cx="6953476" cy="223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140" extrusionOk="0">
                <a:moveTo>
                  <a:pt x="0" y="17140"/>
                </a:moveTo>
                <a:cubicBezTo>
                  <a:pt x="3886" y="-362"/>
                  <a:pt x="11086" y="-4460"/>
                  <a:pt x="21600" y="484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738"/>
          </a:p>
        </p:txBody>
      </p:sp>
      <p:sp>
        <p:nvSpPr>
          <p:cNvPr id="250" name="هل درجة الحرارة منخفضة أم مرتفعة؟"/>
          <p:cNvSpPr txBox="1"/>
          <p:nvPr/>
        </p:nvSpPr>
        <p:spPr>
          <a:xfrm>
            <a:off x="3238997" y="3058555"/>
            <a:ext cx="4633108" cy="454408"/>
          </a:xfrm>
          <a:prstGeom prst="rect">
            <a:avLst/>
          </a:prstGeom>
          <a:solidFill>
            <a:srgbClr val="FFECD4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092" tIns="20092" rIns="20092" bIns="20092" anchor="ctr">
            <a:spAutoFit/>
          </a:bodyPr>
          <a:lstStyle>
            <a:lvl1pPr rtl="1">
              <a:defRPr sz="5100" b="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r>
              <a:rPr sz="2689"/>
              <a:t>هل درجة الحرارة منخفضة أم مرتفعة؟</a:t>
            </a:r>
          </a:p>
        </p:txBody>
      </p:sp>
      <p:sp>
        <p:nvSpPr>
          <p:cNvPr id="251" name="هل يوجد سهولة في التنقل ؟"/>
          <p:cNvSpPr txBox="1"/>
          <p:nvPr/>
        </p:nvSpPr>
        <p:spPr>
          <a:xfrm>
            <a:off x="3238997" y="3656246"/>
            <a:ext cx="4633108" cy="454408"/>
          </a:xfrm>
          <a:prstGeom prst="rect">
            <a:avLst/>
          </a:prstGeom>
          <a:solidFill>
            <a:srgbClr val="FFECD4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092" tIns="20092" rIns="20092" bIns="20092" anchor="ctr">
            <a:spAutoFit/>
          </a:bodyPr>
          <a:lstStyle>
            <a:lvl1pPr rtl="1">
              <a:defRPr sz="5100" b="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algn="ctr"/>
            <a:r>
              <a:rPr sz="2689" dirty="0"/>
              <a:t>ه</a:t>
            </a:r>
            <a:r>
              <a:rPr lang="ar-SA" sz="2689" dirty="0"/>
              <a:t>ل يوجد سهولة في التنقل </a:t>
            </a:r>
            <a:r>
              <a:rPr sz="2689" dirty="0"/>
              <a:t> ؟</a:t>
            </a:r>
          </a:p>
        </p:txBody>
      </p:sp>
      <p:sp>
        <p:nvSpPr>
          <p:cNvPr id="253" name="هل المياة متوفرة في الجبال ؟"/>
          <p:cNvSpPr txBox="1"/>
          <p:nvPr/>
        </p:nvSpPr>
        <p:spPr>
          <a:xfrm>
            <a:off x="3238997" y="4253937"/>
            <a:ext cx="4550979" cy="454408"/>
          </a:xfrm>
          <a:prstGeom prst="rect">
            <a:avLst/>
          </a:prstGeom>
          <a:solidFill>
            <a:srgbClr val="FFECD4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092" tIns="20092" rIns="20092" bIns="20092" anchor="ctr">
            <a:spAutoFit/>
          </a:bodyPr>
          <a:lstStyle>
            <a:lvl1pPr rtl="1">
              <a:defRPr sz="5100" b="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algn="ctr"/>
            <a:r>
              <a:rPr lang="ar-SA" sz="2689" dirty="0"/>
              <a:t>هل جميع الجبال متساوية في الإرتفاع</a:t>
            </a:r>
            <a:r>
              <a:rPr sz="2689" dirty="0"/>
              <a:t>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00008 0.000000 -0.000004 0.000000 0.000006 0.000000 C 0.000016 0.000000 0.000033 0.000000 0.000049 0.000000 C 0.029533 0.002391 0.059018 0.004781 0.087207 0.007172 C 0.115397 0.009563 0.142291 0.011953 0.170282 0.007836 C 0.198272 0.003719 0.227358 -0.006906 0.257241 -0.013414 C 0.287124 -0.019922 0.317803 -0.022313 0.348284 -0.025633 C 0.378764 -0.028953 0.409046 -0.033203 0.439327 -0.034797 C 0.469608 -0.036391 0.499889 -0.035328 0.529473 -0.033602 C 0.559058 -0.031875 0.587944 -0.029484 0.616831 -0.027094" pathEditMode="relative">
                                      <p:cBhvr>
                                        <p:cTn id="6" dur="11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831 -0.027094 L 0.617808 -0.025792 C 0.649683 -0.026057 0.681558 -0.026323 0.711839 -0.025792 C 0.742120 -0.025260 0.770808 -0.023932 0.799993 -0.023268 C 0.829179 -0.022604 0.858863 -0.022604 0.888048 -0.021010 C 0.917234 -0.019417 0.945921 -0.016229 0.974310 -0.014237 C 1.002699 -0.012245 1.030789 -0.011448 1.060871 -0.012112 C 1.090953 -0.012776 1.123027 -0.014901 1.150021 -0.016893 C 1.177016 -0.018885 1.198930 -0.020745 1.220844 -0.022604" pathEditMode="relative">
                                      <p:cBhvr>
                                        <p:cTn id="10" dur="11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 advAuto="0"/>
      <p:bldP spid="251" grpId="0" animBg="1" advAuto="0"/>
      <p:bldP spid="25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7"/>
          <p:cNvSpPr/>
          <p:nvPr/>
        </p:nvSpPr>
        <p:spPr>
          <a:xfrm>
            <a:off x="7430788" y="-105312"/>
            <a:ext cx="1713219" cy="1028909"/>
          </a:xfrm>
          <a:custGeom>
            <a:avLst/>
            <a:gdLst/>
            <a:ahLst/>
            <a:cxnLst/>
            <a:rect l="l" t="t" r="r" b="b"/>
            <a:pathLst>
              <a:path w="42761" h="25681" extrusionOk="0">
                <a:moveTo>
                  <a:pt x="29295" y="0"/>
                </a:moveTo>
                <a:cubicBezTo>
                  <a:pt x="26441" y="0"/>
                  <a:pt x="23585" y="1581"/>
                  <a:pt x="23244" y="5309"/>
                </a:cubicBezTo>
                <a:cubicBezTo>
                  <a:pt x="21598" y="2491"/>
                  <a:pt x="19134" y="1099"/>
                  <a:pt x="16964" y="1099"/>
                </a:cubicBezTo>
                <a:cubicBezTo>
                  <a:pt x="14103" y="1099"/>
                  <a:pt x="11755" y="3520"/>
                  <a:pt x="12473" y="8285"/>
                </a:cubicBezTo>
                <a:cubicBezTo>
                  <a:pt x="11258" y="6978"/>
                  <a:pt x="9909" y="6439"/>
                  <a:pt x="8642" y="6439"/>
                </a:cubicBezTo>
                <a:cubicBezTo>
                  <a:pt x="3699" y="6439"/>
                  <a:pt x="1" y="14645"/>
                  <a:pt x="10403" y="17503"/>
                </a:cubicBezTo>
                <a:lnTo>
                  <a:pt x="10370" y="17503"/>
                </a:lnTo>
                <a:cubicBezTo>
                  <a:pt x="8688" y="20415"/>
                  <a:pt x="10370" y="24167"/>
                  <a:pt x="13379" y="25234"/>
                </a:cubicBezTo>
                <a:cubicBezTo>
                  <a:pt x="14222" y="25542"/>
                  <a:pt x="15000" y="25680"/>
                  <a:pt x="15724" y="25680"/>
                </a:cubicBezTo>
                <a:cubicBezTo>
                  <a:pt x="18802" y="25680"/>
                  <a:pt x="20898" y="23187"/>
                  <a:pt x="22888" y="20673"/>
                </a:cubicBezTo>
                <a:cubicBezTo>
                  <a:pt x="24676" y="22830"/>
                  <a:pt x="27011" y="25186"/>
                  <a:pt x="29982" y="25186"/>
                </a:cubicBezTo>
                <a:cubicBezTo>
                  <a:pt x="30397" y="25186"/>
                  <a:pt x="30825" y="25139"/>
                  <a:pt x="31266" y="25040"/>
                </a:cubicBezTo>
                <a:cubicBezTo>
                  <a:pt x="35245" y="24005"/>
                  <a:pt x="35892" y="20932"/>
                  <a:pt x="36118" y="17503"/>
                </a:cubicBezTo>
                <a:cubicBezTo>
                  <a:pt x="36595" y="17617"/>
                  <a:pt x="37038" y="17670"/>
                  <a:pt x="37447" y="17670"/>
                </a:cubicBezTo>
                <a:cubicBezTo>
                  <a:pt x="42760" y="17670"/>
                  <a:pt x="42416" y="8792"/>
                  <a:pt x="36651" y="8792"/>
                </a:cubicBezTo>
                <a:cubicBezTo>
                  <a:pt x="35897" y="8792"/>
                  <a:pt x="35051" y="8944"/>
                  <a:pt x="34113" y="9287"/>
                </a:cubicBezTo>
                <a:cubicBezTo>
                  <a:pt x="34436" y="6311"/>
                  <a:pt x="35568" y="1945"/>
                  <a:pt x="32010" y="489"/>
                </a:cubicBezTo>
                <a:cubicBezTo>
                  <a:pt x="31164" y="170"/>
                  <a:pt x="30230" y="0"/>
                  <a:pt x="29295" y="0"/>
                </a:cubicBezTo>
                <a:close/>
              </a:path>
            </a:pathLst>
          </a:custGeom>
          <a:solidFill>
            <a:srgbClr val="F5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7"/>
          <p:cNvSpPr/>
          <p:nvPr/>
        </p:nvSpPr>
        <p:spPr>
          <a:xfrm>
            <a:off x="301400" y="190738"/>
            <a:ext cx="1173362" cy="704687"/>
          </a:xfrm>
          <a:custGeom>
            <a:avLst/>
            <a:gdLst/>
            <a:ahLst/>
            <a:cxnLst/>
            <a:rect l="l" t="t" r="r" b="b"/>
            <a:pathLst>
              <a:path w="42761" h="25681" extrusionOk="0">
                <a:moveTo>
                  <a:pt x="29295" y="0"/>
                </a:moveTo>
                <a:cubicBezTo>
                  <a:pt x="26441" y="0"/>
                  <a:pt x="23585" y="1581"/>
                  <a:pt x="23244" y="5309"/>
                </a:cubicBezTo>
                <a:cubicBezTo>
                  <a:pt x="21598" y="2491"/>
                  <a:pt x="19134" y="1099"/>
                  <a:pt x="16964" y="1099"/>
                </a:cubicBezTo>
                <a:cubicBezTo>
                  <a:pt x="14103" y="1099"/>
                  <a:pt x="11755" y="3520"/>
                  <a:pt x="12473" y="8285"/>
                </a:cubicBezTo>
                <a:cubicBezTo>
                  <a:pt x="11258" y="6978"/>
                  <a:pt x="9909" y="6439"/>
                  <a:pt x="8642" y="6439"/>
                </a:cubicBezTo>
                <a:cubicBezTo>
                  <a:pt x="3699" y="6439"/>
                  <a:pt x="1" y="14645"/>
                  <a:pt x="10403" y="17503"/>
                </a:cubicBezTo>
                <a:lnTo>
                  <a:pt x="10370" y="17503"/>
                </a:lnTo>
                <a:cubicBezTo>
                  <a:pt x="8688" y="20415"/>
                  <a:pt x="10370" y="24167"/>
                  <a:pt x="13379" y="25234"/>
                </a:cubicBezTo>
                <a:cubicBezTo>
                  <a:pt x="14222" y="25542"/>
                  <a:pt x="15000" y="25680"/>
                  <a:pt x="15724" y="25680"/>
                </a:cubicBezTo>
                <a:cubicBezTo>
                  <a:pt x="18802" y="25680"/>
                  <a:pt x="20898" y="23187"/>
                  <a:pt x="22888" y="20673"/>
                </a:cubicBezTo>
                <a:cubicBezTo>
                  <a:pt x="24676" y="22830"/>
                  <a:pt x="27011" y="25186"/>
                  <a:pt x="29982" y="25186"/>
                </a:cubicBezTo>
                <a:cubicBezTo>
                  <a:pt x="30397" y="25186"/>
                  <a:pt x="30825" y="25139"/>
                  <a:pt x="31266" y="25040"/>
                </a:cubicBezTo>
                <a:cubicBezTo>
                  <a:pt x="35245" y="24005"/>
                  <a:pt x="35892" y="20932"/>
                  <a:pt x="36118" y="17503"/>
                </a:cubicBezTo>
                <a:cubicBezTo>
                  <a:pt x="36595" y="17617"/>
                  <a:pt x="37038" y="17670"/>
                  <a:pt x="37447" y="17670"/>
                </a:cubicBezTo>
                <a:cubicBezTo>
                  <a:pt x="42760" y="17670"/>
                  <a:pt x="42416" y="8792"/>
                  <a:pt x="36651" y="8792"/>
                </a:cubicBezTo>
                <a:cubicBezTo>
                  <a:pt x="35897" y="8792"/>
                  <a:pt x="35051" y="8944"/>
                  <a:pt x="34113" y="9287"/>
                </a:cubicBezTo>
                <a:cubicBezTo>
                  <a:pt x="34436" y="6311"/>
                  <a:pt x="35568" y="1945"/>
                  <a:pt x="32010" y="489"/>
                </a:cubicBezTo>
                <a:cubicBezTo>
                  <a:pt x="31164" y="170"/>
                  <a:pt x="30230" y="0"/>
                  <a:pt x="29295" y="0"/>
                </a:cubicBezTo>
                <a:close/>
              </a:path>
            </a:pathLst>
          </a:custGeom>
          <a:solidFill>
            <a:srgbClr val="F7C0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7"/>
          <p:cNvSpPr/>
          <p:nvPr/>
        </p:nvSpPr>
        <p:spPr>
          <a:xfrm>
            <a:off x="8457025" y="4039450"/>
            <a:ext cx="603025" cy="628375"/>
          </a:xfrm>
          <a:custGeom>
            <a:avLst/>
            <a:gdLst/>
            <a:ahLst/>
            <a:cxnLst/>
            <a:rect l="l" t="t" r="r" b="b"/>
            <a:pathLst>
              <a:path w="24121" h="25135" extrusionOk="0">
                <a:moveTo>
                  <a:pt x="17456" y="0"/>
                </a:moveTo>
                <a:cubicBezTo>
                  <a:pt x="16747" y="0"/>
                  <a:pt x="16203" y="714"/>
                  <a:pt x="15891" y="1242"/>
                </a:cubicBezTo>
                <a:cubicBezTo>
                  <a:pt x="15445" y="2085"/>
                  <a:pt x="15172" y="3002"/>
                  <a:pt x="15098" y="3944"/>
                </a:cubicBezTo>
                <a:cubicBezTo>
                  <a:pt x="14974" y="4713"/>
                  <a:pt x="15048" y="5481"/>
                  <a:pt x="15321" y="6200"/>
                </a:cubicBezTo>
                <a:cubicBezTo>
                  <a:pt x="14230" y="7167"/>
                  <a:pt x="13214" y="8208"/>
                  <a:pt x="12247" y="9324"/>
                </a:cubicBezTo>
                <a:cubicBezTo>
                  <a:pt x="12420" y="8952"/>
                  <a:pt x="12544" y="8555"/>
                  <a:pt x="12693" y="8183"/>
                </a:cubicBezTo>
                <a:cubicBezTo>
                  <a:pt x="12842" y="7663"/>
                  <a:pt x="12990" y="7117"/>
                  <a:pt x="13090" y="6597"/>
                </a:cubicBezTo>
                <a:cubicBezTo>
                  <a:pt x="13214" y="6051"/>
                  <a:pt x="13263" y="5481"/>
                  <a:pt x="13214" y="4936"/>
                </a:cubicBezTo>
                <a:cubicBezTo>
                  <a:pt x="13096" y="4291"/>
                  <a:pt x="12564" y="3708"/>
                  <a:pt x="11943" y="3708"/>
                </a:cubicBezTo>
                <a:cubicBezTo>
                  <a:pt x="11776" y="3708"/>
                  <a:pt x="11602" y="3750"/>
                  <a:pt x="11429" y="3845"/>
                </a:cubicBezTo>
                <a:cubicBezTo>
                  <a:pt x="10735" y="4242"/>
                  <a:pt x="10313" y="5184"/>
                  <a:pt x="10065" y="5878"/>
                </a:cubicBezTo>
                <a:cubicBezTo>
                  <a:pt x="9495" y="7564"/>
                  <a:pt x="9693" y="9547"/>
                  <a:pt x="10859" y="10910"/>
                </a:cubicBezTo>
                <a:cubicBezTo>
                  <a:pt x="10859" y="10935"/>
                  <a:pt x="10883" y="10960"/>
                  <a:pt x="10883" y="10985"/>
                </a:cubicBezTo>
                <a:cubicBezTo>
                  <a:pt x="9991" y="12125"/>
                  <a:pt x="9148" y="13290"/>
                  <a:pt x="8355" y="14505"/>
                </a:cubicBezTo>
                <a:cubicBezTo>
                  <a:pt x="8504" y="13711"/>
                  <a:pt x="8553" y="12918"/>
                  <a:pt x="8504" y="12125"/>
                </a:cubicBezTo>
                <a:cubicBezTo>
                  <a:pt x="8454" y="11307"/>
                  <a:pt x="8380" y="10018"/>
                  <a:pt x="7413" y="9770"/>
                </a:cubicBezTo>
                <a:cubicBezTo>
                  <a:pt x="7316" y="9745"/>
                  <a:pt x="7220" y="9733"/>
                  <a:pt x="7126" y="9733"/>
                </a:cubicBezTo>
                <a:cubicBezTo>
                  <a:pt x="6287" y="9733"/>
                  <a:pt x="5598" y="10665"/>
                  <a:pt x="5330" y="11356"/>
                </a:cubicBezTo>
                <a:cubicBezTo>
                  <a:pt x="4934" y="12497"/>
                  <a:pt x="4835" y="13736"/>
                  <a:pt x="5107" y="14926"/>
                </a:cubicBezTo>
                <a:cubicBezTo>
                  <a:pt x="5355" y="15918"/>
                  <a:pt x="5777" y="16884"/>
                  <a:pt x="6322" y="17777"/>
                </a:cubicBezTo>
                <a:cubicBezTo>
                  <a:pt x="6074" y="18173"/>
                  <a:pt x="5851" y="18595"/>
                  <a:pt x="5603" y="19016"/>
                </a:cubicBezTo>
                <a:cubicBezTo>
                  <a:pt x="5157" y="19785"/>
                  <a:pt x="4736" y="20578"/>
                  <a:pt x="4314" y="21371"/>
                </a:cubicBezTo>
                <a:cubicBezTo>
                  <a:pt x="4314" y="20975"/>
                  <a:pt x="4289" y="20553"/>
                  <a:pt x="4265" y="20132"/>
                </a:cubicBezTo>
                <a:cubicBezTo>
                  <a:pt x="4165" y="18967"/>
                  <a:pt x="3893" y="17826"/>
                  <a:pt x="3496" y="16736"/>
                </a:cubicBezTo>
                <a:cubicBezTo>
                  <a:pt x="3208" y="15995"/>
                  <a:pt x="2681" y="15305"/>
                  <a:pt x="1900" y="15305"/>
                </a:cubicBezTo>
                <a:cubicBezTo>
                  <a:pt x="1740" y="15305"/>
                  <a:pt x="1570" y="15334"/>
                  <a:pt x="1389" y="15397"/>
                </a:cubicBezTo>
                <a:cubicBezTo>
                  <a:pt x="273" y="15794"/>
                  <a:pt x="1" y="17058"/>
                  <a:pt x="149" y="18099"/>
                </a:cubicBezTo>
                <a:cubicBezTo>
                  <a:pt x="422" y="20082"/>
                  <a:pt x="1637" y="22065"/>
                  <a:pt x="3496" y="22933"/>
                </a:cubicBezTo>
                <a:cubicBezTo>
                  <a:pt x="3223" y="23429"/>
                  <a:pt x="2975" y="23949"/>
                  <a:pt x="2752" y="24470"/>
                </a:cubicBezTo>
                <a:cubicBezTo>
                  <a:pt x="2569" y="24836"/>
                  <a:pt x="2866" y="25135"/>
                  <a:pt x="3164" y="25135"/>
                </a:cubicBezTo>
                <a:cubicBezTo>
                  <a:pt x="3310" y="25135"/>
                  <a:pt x="3456" y="25063"/>
                  <a:pt x="3546" y="24891"/>
                </a:cubicBezTo>
                <a:cubicBezTo>
                  <a:pt x="3818" y="24470"/>
                  <a:pt x="4066" y="23999"/>
                  <a:pt x="4314" y="23553"/>
                </a:cubicBezTo>
                <a:cubicBezTo>
                  <a:pt x="5306" y="24049"/>
                  <a:pt x="6372" y="24396"/>
                  <a:pt x="7487" y="24594"/>
                </a:cubicBezTo>
                <a:cubicBezTo>
                  <a:pt x="8130" y="24719"/>
                  <a:pt x="8822" y="24845"/>
                  <a:pt x="9508" y="24845"/>
                </a:cubicBezTo>
                <a:cubicBezTo>
                  <a:pt x="9906" y="24845"/>
                  <a:pt x="10302" y="24802"/>
                  <a:pt x="10685" y="24693"/>
                </a:cubicBezTo>
                <a:cubicBezTo>
                  <a:pt x="11553" y="24420"/>
                  <a:pt x="12594" y="23454"/>
                  <a:pt x="11850" y="22512"/>
                </a:cubicBezTo>
                <a:cubicBezTo>
                  <a:pt x="11300" y="21833"/>
                  <a:pt x="10249" y="21630"/>
                  <a:pt x="9287" y="21630"/>
                </a:cubicBezTo>
                <a:cubicBezTo>
                  <a:pt x="8948" y="21630"/>
                  <a:pt x="8621" y="21655"/>
                  <a:pt x="8330" y="21694"/>
                </a:cubicBezTo>
                <a:cubicBezTo>
                  <a:pt x="7214" y="21842"/>
                  <a:pt x="6099" y="22214"/>
                  <a:pt x="4983" y="22289"/>
                </a:cubicBezTo>
                <a:cubicBezTo>
                  <a:pt x="5380" y="21570"/>
                  <a:pt x="5752" y="20876"/>
                  <a:pt x="6149" y="20181"/>
                </a:cubicBezTo>
                <a:cubicBezTo>
                  <a:pt x="6545" y="19463"/>
                  <a:pt x="6942" y="18793"/>
                  <a:pt x="7338" y="18124"/>
                </a:cubicBezTo>
                <a:cubicBezTo>
                  <a:pt x="7487" y="18173"/>
                  <a:pt x="7636" y="18198"/>
                  <a:pt x="7760" y="18248"/>
                </a:cubicBezTo>
                <a:cubicBezTo>
                  <a:pt x="8950" y="18595"/>
                  <a:pt x="10164" y="18843"/>
                  <a:pt x="11404" y="18942"/>
                </a:cubicBezTo>
                <a:cubicBezTo>
                  <a:pt x="11502" y="18947"/>
                  <a:pt x="11601" y="18949"/>
                  <a:pt x="11700" y="18949"/>
                </a:cubicBezTo>
                <a:cubicBezTo>
                  <a:pt x="12657" y="18949"/>
                  <a:pt x="13658" y="18721"/>
                  <a:pt x="14354" y="18025"/>
                </a:cubicBezTo>
                <a:cubicBezTo>
                  <a:pt x="15048" y="17331"/>
                  <a:pt x="15172" y="16215"/>
                  <a:pt x="14329" y="15571"/>
                </a:cubicBezTo>
                <a:cubicBezTo>
                  <a:pt x="13724" y="15117"/>
                  <a:pt x="12963" y="14949"/>
                  <a:pt x="12202" y="14949"/>
                </a:cubicBezTo>
                <a:cubicBezTo>
                  <a:pt x="11716" y="14949"/>
                  <a:pt x="11229" y="15018"/>
                  <a:pt x="10784" y="15124"/>
                </a:cubicBezTo>
                <a:cubicBezTo>
                  <a:pt x="10040" y="15298"/>
                  <a:pt x="9322" y="15595"/>
                  <a:pt x="8652" y="15967"/>
                </a:cubicBezTo>
                <a:lnTo>
                  <a:pt x="8925" y="15546"/>
                </a:lnTo>
                <a:cubicBezTo>
                  <a:pt x="9768" y="14257"/>
                  <a:pt x="10635" y="12992"/>
                  <a:pt x="11553" y="11778"/>
                </a:cubicBezTo>
                <a:cubicBezTo>
                  <a:pt x="12272" y="12348"/>
                  <a:pt x="13065" y="12769"/>
                  <a:pt x="13957" y="13017"/>
                </a:cubicBezTo>
                <a:cubicBezTo>
                  <a:pt x="14471" y="13180"/>
                  <a:pt x="15014" y="13261"/>
                  <a:pt x="15559" y="13261"/>
                </a:cubicBezTo>
                <a:cubicBezTo>
                  <a:pt x="16013" y="13261"/>
                  <a:pt x="16468" y="13204"/>
                  <a:pt x="16907" y="13092"/>
                </a:cubicBezTo>
                <a:cubicBezTo>
                  <a:pt x="17750" y="12794"/>
                  <a:pt x="18444" y="11803"/>
                  <a:pt x="17824" y="10960"/>
                </a:cubicBezTo>
                <a:cubicBezTo>
                  <a:pt x="17527" y="10538"/>
                  <a:pt x="16982" y="10340"/>
                  <a:pt x="16511" y="10191"/>
                </a:cubicBezTo>
                <a:cubicBezTo>
                  <a:pt x="15990" y="10018"/>
                  <a:pt x="15420" y="9894"/>
                  <a:pt x="14874" y="9844"/>
                </a:cubicBezTo>
                <a:cubicBezTo>
                  <a:pt x="14708" y="9831"/>
                  <a:pt x="14542" y="9825"/>
                  <a:pt x="14376" y="9825"/>
                </a:cubicBezTo>
                <a:cubicBezTo>
                  <a:pt x="13923" y="9825"/>
                  <a:pt x="13469" y="9871"/>
                  <a:pt x="13015" y="9943"/>
                </a:cubicBezTo>
                <a:cubicBezTo>
                  <a:pt x="13784" y="9026"/>
                  <a:pt x="14602" y="8134"/>
                  <a:pt x="15445" y="7291"/>
                </a:cubicBezTo>
                <a:lnTo>
                  <a:pt x="15717" y="7018"/>
                </a:lnTo>
                <a:cubicBezTo>
                  <a:pt x="15841" y="7117"/>
                  <a:pt x="15965" y="7192"/>
                  <a:pt x="16089" y="7266"/>
                </a:cubicBezTo>
                <a:cubicBezTo>
                  <a:pt x="16907" y="7811"/>
                  <a:pt x="17824" y="8183"/>
                  <a:pt x="18791" y="8357"/>
                </a:cubicBezTo>
                <a:cubicBezTo>
                  <a:pt x="19126" y="8422"/>
                  <a:pt x="19503" y="8482"/>
                  <a:pt x="19876" y="8482"/>
                </a:cubicBezTo>
                <a:cubicBezTo>
                  <a:pt x="20358" y="8482"/>
                  <a:pt x="20832" y="8381"/>
                  <a:pt x="21196" y="8059"/>
                </a:cubicBezTo>
                <a:cubicBezTo>
                  <a:pt x="21741" y="7564"/>
                  <a:pt x="21741" y="6696"/>
                  <a:pt x="21146" y="6225"/>
                </a:cubicBezTo>
                <a:cubicBezTo>
                  <a:pt x="20303" y="5556"/>
                  <a:pt x="19064" y="5506"/>
                  <a:pt x="18048" y="5456"/>
                </a:cubicBezTo>
                <a:cubicBezTo>
                  <a:pt x="17824" y="5456"/>
                  <a:pt x="17626" y="5432"/>
                  <a:pt x="17403" y="5432"/>
                </a:cubicBezTo>
                <a:cubicBezTo>
                  <a:pt x="17750" y="5109"/>
                  <a:pt x="18072" y="4837"/>
                  <a:pt x="18419" y="4564"/>
                </a:cubicBezTo>
                <a:cubicBezTo>
                  <a:pt x="18503" y="4566"/>
                  <a:pt x="18587" y="4567"/>
                  <a:pt x="18672" y="4567"/>
                </a:cubicBezTo>
                <a:cubicBezTo>
                  <a:pt x="19845" y="4567"/>
                  <a:pt x="21122" y="4398"/>
                  <a:pt x="22163" y="3820"/>
                </a:cubicBezTo>
                <a:cubicBezTo>
                  <a:pt x="22981" y="3374"/>
                  <a:pt x="24121" y="1986"/>
                  <a:pt x="23328" y="1044"/>
                </a:cubicBezTo>
                <a:cubicBezTo>
                  <a:pt x="23054" y="725"/>
                  <a:pt x="22684" y="604"/>
                  <a:pt x="22288" y="604"/>
                </a:cubicBezTo>
                <a:cubicBezTo>
                  <a:pt x="21606" y="604"/>
                  <a:pt x="20848" y="963"/>
                  <a:pt x="20378" y="1292"/>
                </a:cubicBezTo>
                <a:cubicBezTo>
                  <a:pt x="19857" y="1664"/>
                  <a:pt x="19386" y="2110"/>
                  <a:pt x="18990" y="2606"/>
                </a:cubicBezTo>
                <a:cubicBezTo>
                  <a:pt x="18642" y="3052"/>
                  <a:pt x="18370" y="3548"/>
                  <a:pt x="18023" y="3994"/>
                </a:cubicBezTo>
                <a:cubicBezTo>
                  <a:pt x="17676" y="4390"/>
                  <a:pt x="17279" y="4713"/>
                  <a:pt x="16833" y="4985"/>
                </a:cubicBezTo>
                <a:lnTo>
                  <a:pt x="17403" y="3944"/>
                </a:lnTo>
                <a:cubicBezTo>
                  <a:pt x="17849" y="3126"/>
                  <a:pt x="18320" y="2283"/>
                  <a:pt x="18370" y="1366"/>
                </a:cubicBezTo>
                <a:cubicBezTo>
                  <a:pt x="18419" y="771"/>
                  <a:pt x="18196" y="52"/>
                  <a:pt x="17527" y="3"/>
                </a:cubicBezTo>
                <a:cubicBezTo>
                  <a:pt x="17503" y="1"/>
                  <a:pt x="17480" y="0"/>
                  <a:pt x="17456" y="0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7"/>
          <p:cNvSpPr/>
          <p:nvPr/>
        </p:nvSpPr>
        <p:spPr>
          <a:xfrm rot="1947507" flipH="1">
            <a:off x="7447473" y="3647091"/>
            <a:ext cx="603039" cy="628389"/>
          </a:xfrm>
          <a:custGeom>
            <a:avLst/>
            <a:gdLst/>
            <a:ahLst/>
            <a:cxnLst/>
            <a:rect l="l" t="t" r="r" b="b"/>
            <a:pathLst>
              <a:path w="24121" h="25135" extrusionOk="0">
                <a:moveTo>
                  <a:pt x="17456" y="0"/>
                </a:moveTo>
                <a:cubicBezTo>
                  <a:pt x="16747" y="0"/>
                  <a:pt x="16203" y="714"/>
                  <a:pt x="15891" y="1242"/>
                </a:cubicBezTo>
                <a:cubicBezTo>
                  <a:pt x="15445" y="2085"/>
                  <a:pt x="15172" y="3002"/>
                  <a:pt x="15098" y="3944"/>
                </a:cubicBezTo>
                <a:cubicBezTo>
                  <a:pt x="14974" y="4713"/>
                  <a:pt x="15048" y="5481"/>
                  <a:pt x="15321" y="6200"/>
                </a:cubicBezTo>
                <a:cubicBezTo>
                  <a:pt x="14230" y="7167"/>
                  <a:pt x="13214" y="8208"/>
                  <a:pt x="12247" y="9324"/>
                </a:cubicBezTo>
                <a:cubicBezTo>
                  <a:pt x="12420" y="8952"/>
                  <a:pt x="12544" y="8555"/>
                  <a:pt x="12693" y="8183"/>
                </a:cubicBezTo>
                <a:cubicBezTo>
                  <a:pt x="12842" y="7663"/>
                  <a:pt x="12990" y="7117"/>
                  <a:pt x="13090" y="6597"/>
                </a:cubicBezTo>
                <a:cubicBezTo>
                  <a:pt x="13214" y="6051"/>
                  <a:pt x="13263" y="5481"/>
                  <a:pt x="13214" y="4936"/>
                </a:cubicBezTo>
                <a:cubicBezTo>
                  <a:pt x="13096" y="4291"/>
                  <a:pt x="12564" y="3708"/>
                  <a:pt x="11943" y="3708"/>
                </a:cubicBezTo>
                <a:cubicBezTo>
                  <a:pt x="11776" y="3708"/>
                  <a:pt x="11602" y="3750"/>
                  <a:pt x="11429" y="3845"/>
                </a:cubicBezTo>
                <a:cubicBezTo>
                  <a:pt x="10735" y="4242"/>
                  <a:pt x="10313" y="5184"/>
                  <a:pt x="10065" y="5878"/>
                </a:cubicBezTo>
                <a:cubicBezTo>
                  <a:pt x="9495" y="7564"/>
                  <a:pt x="9693" y="9547"/>
                  <a:pt x="10859" y="10910"/>
                </a:cubicBezTo>
                <a:cubicBezTo>
                  <a:pt x="10859" y="10935"/>
                  <a:pt x="10883" y="10960"/>
                  <a:pt x="10883" y="10985"/>
                </a:cubicBezTo>
                <a:cubicBezTo>
                  <a:pt x="9991" y="12125"/>
                  <a:pt x="9148" y="13290"/>
                  <a:pt x="8355" y="14505"/>
                </a:cubicBezTo>
                <a:cubicBezTo>
                  <a:pt x="8504" y="13711"/>
                  <a:pt x="8553" y="12918"/>
                  <a:pt x="8504" y="12125"/>
                </a:cubicBezTo>
                <a:cubicBezTo>
                  <a:pt x="8454" y="11307"/>
                  <a:pt x="8380" y="10018"/>
                  <a:pt x="7413" y="9770"/>
                </a:cubicBezTo>
                <a:cubicBezTo>
                  <a:pt x="7316" y="9745"/>
                  <a:pt x="7220" y="9733"/>
                  <a:pt x="7126" y="9733"/>
                </a:cubicBezTo>
                <a:cubicBezTo>
                  <a:pt x="6287" y="9733"/>
                  <a:pt x="5598" y="10665"/>
                  <a:pt x="5330" y="11356"/>
                </a:cubicBezTo>
                <a:cubicBezTo>
                  <a:pt x="4934" y="12497"/>
                  <a:pt x="4835" y="13736"/>
                  <a:pt x="5107" y="14926"/>
                </a:cubicBezTo>
                <a:cubicBezTo>
                  <a:pt x="5355" y="15918"/>
                  <a:pt x="5777" y="16884"/>
                  <a:pt x="6322" y="17777"/>
                </a:cubicBezTo>
                <a:cubicBezTo>
                  <a:pt x="6074" y="18173"/>
                  <a:pt x="5851" y="18595"/>
                  <a:pt x="5603" y="19016"/>
                </a:cubicBezTo>
                <a:cubicBezTo>
                  <a:pt x="5157" y="19785"/>
                  <a:pt x="4736" y="20578"/>
                  <a:pt x="4314" y="21371"/>
                </a:cubicBezTo>
                <a:cubicBezTo>
                  <a:pt x="4314" y="20975"/>
                  <a:pt x="4289" y="20553"/>
                  <a:pt x="4265" y="20132"/>
                </a:cubicBezTo>
                <a:cubicBezTo>
                  <a:pt x="4165" y="18967"/>
                  <a:pt x="3893" y="17826"/>
                  <a:pt x="3496" y="16736"/>
                </a:cubicBezTo>
                <a:cubicBezTo>
                  <a:pt x="3208" y="15995"/>
                  <a:pt x="2681" y="15305"/>
                  <a:pt x="1900" y="15305"/>
                </a:cubicBezTo>
                <a:cubicBezTo>
                  <a:pt x="1740" y="15305"/>
                  <a:pt x="1570" y="15334"/>
                  <a:pt x="1389" y="15397"/>
                </a:cubicBezTo>
                <a:cubicBezTo>
                  <a:pt x="273" y="15794"/>
                  <a:pt x="1" y="17058"/>
                  <a:pt x="149" y="18099"/>
                </a:cubicBezTo>
                <a:cubicBezTo>
                  <a:pt x="422" y="20082"/>
                  <a:pt x="1637" y="22065"/>
                  <a:pt x="3496" y="22933"/>
                </a:cubicBezTo>
                <a:cubicBezTo>
                  <a:pt x="3223" y="23429"/>
                  <a:pt x="2975" y="23949"/>
                  <a:pt x="2752" y="24470"/>
                </a:cubicBezTo>
                <a:cubicBezTo>
                  <a:pt x="2569" y="24836"/>
                  <a:pt x="2866" y="25135"/>
                  <a:pt x="3164" y="25135"/>
                </a:cubicBezTo>
                <a:cubicBezTo>
                  <a:pt x="3310" y="25135"/>
                  <a:pt x="3456" y="25063"/>
                  <a:pt x="3546" y="24891"/>
                </a:cubicBezTo>
                <a:cubicBezTo>
                  <a:pt x="3818" y="24470"/>
                  <a:pt x="4066" y="23999"/>
                  <a:pt x="4314" y="23553"/>
                </a:cubicBezTo>
                <a:cubicBezTo>
                  <a:pt x="5306" y="24049"/>
                  <a:pt x="6372" y="24396"/>
                  <a:pt x="7487" y="24594"/>
                </a:cubicBezTo>
                <a:cubicBezTo>
                  <a:pt x="8130" y="24719"/>
                  <a:pt x="8822" y="24845"/>
                  <a:pt x="9508" y="24845"/>
                </a:cubicBezTo>
                <a:cubicBezTo>
                  <a:pt x="9906" y="24845"/>
                  <a:pt x="10302" y="24802"/>
                  <a:pt x="10685" y="24693"/>
                </a:cubicBezTo>
                <a:cubicBezTo>
                  <a:pt x="11553" y="24420"/>
                  <a:pt x="12594" y="23454"/>
                  <a:pt x="11850" y="22512"/>
                </a:cubicBezTo>
                <a:cubicBezTo>
                  <a:pt x="11300" y="21833"/>
                  <a:pt x="10249" y="21630"/>
                  <a:pt x="9287" y="21630"/>
                </a:cubicBezTo>
                <a:cubicBezTo>
                  <a:pt x="8948" y="21630"/>
                  <a:pt x="8621" y="21655"/>
                  <a:pt x="8330" y="21694"/>
                </a:cubicBezTo>
                <a:cubicBezTo>
                  <a:pt x="7214" y="21842"/>
                  <a:pt x="6099" y="22214"/>
                  <a:pt x="4983" y="22289"/>
                </a:cubicBezTo>
                <a:cubicBezTo>
                  <a:pt x="5380" y="21570"/>
                  <a:pt x="5752" y="20876"/>
                  <a:pt x="6149" y="20181"/>
                </a:cubicBezTo>
                <a:cubicBezTo>
                  <a:pt x="6545" y="19463"/>
                  <a:pt x="6942" y="18793"/>
                  <a:pt x="7338" y="18124"/>
                </a:cubicBezTo>
                <a:cubicBezTo>
                  <a:pt x="7487" y="18173"/>
                  <a:pt x="7636" y="18198"/>
                  <a:pt x="7760" y="18248"/>
                </a:cubicBezTo>
                <a:cubicBezTo>
                  <a:pt x="8950" y="18595"/>
                  <a:pt x="10164" y="18843"/>
                  <a:pt x="11404" y="18942"/>
                </a:cubicBezTo>
                <a:cubicBezTo>
                  <a:pt x="11502" y="18947"/>
                  <a:pt x="11601" y="18949"/>
                  <a:pt x="11700" y="18949"/>
                </a:cubicBezTo>
                <a:cubicBezTo>
                  <a:pt x="12657" y="18949"/>
                  <a:pt x="13658" y="18721"/>
                  <a:pt x="14354" y="18025"/>
                </a:cubicBezTo>
                <a:cubicBezTo>
                  <a:pt x="15048" y="17331"/>
                  <a:pt x="15172" y="16215"/>
                  <a:pt x="14329" y="15571"/>
                </a:cubicBezTo>
                <a:cubicBezTo>
                  <a:pt x="13724" y="15117"/>
                  <a:pt x="12963" y="14949"/>
                  <a:pt x="12202" y="14949"/>
                </a:cubicBezTo>
                <a:cubicBezTo>
                  <a:pt x="11716" y="14949"/>
                  <a:pt x="11229" y="15018"/>
                  <a:pt x="10784" y="15124"/>
                </a:cubicBezTo>
                <a:cubicBezTo>
                  <a:pt x="10040" y="15298"/>
                  <a:pt x="9322" y="15595"/>
                  <a:pt x="8652" y="15967"/>
                </a:cubicBezTo>
                <a:lnTo>
                  <a:pt x="8925" y="15546"/>
                </a:lnTo>
                <a:cubicBezTo>
                  <a:pt x="9768" y="14257"/>
                  <a:pt x="10635" y="12992"/>
                  <a:pt x="11553" y="11778"/>
                </a:cubicBezTo>
                <a:cubicBezTo>
                  <a:pt x="12272" y="12348"/>
                  <a:pt x="13065" y="12769"/>
                  <a:pt x="13957" y="13017"/>
                </a:cubicBezTo>
                <a:cubicBezTo>
                  <a:pt x="14471" y="13180"/>
                  <a:pt x="15014" y="13261"/>
                  <a:pt x="15559" y="13261"/>
                </a:cubicBezTo>
                <a:cubicBezTo>
                  <a:pt x="16013" y="13261"/>
                  <a:pt x="16468" y="13204"/>
                  <a:pt x="16907" y="13092"/>
                </a:cubicBezTo>
                <a:cubicBezTo>
                  <a:pt x="17750" y="12794"/>
                  <a:pt x="18444" y="11803"/>
                  <a:pt x="17824" y="10960"/>
                </a:cubicBezTo>
                <a:cubicBezTo>
                  <a:pt x="17527" y="10538"/>
                  <a:pt x="16982" y="10340"/>
                  <a:pt x="16511" y="10191"/>
                </a:cubicBezTo>
                <a:cubicBezTo>
                  <a:pt x="15990" y="10018"/>
                  <a:pt x="15420" y="9894"/>
                  <a:pt x="14874" y="9844"/>
                </a:cubicBezTo>
                <a:cubicBezTo>
                  <a:pt x="14708" y="9831"/>
                  <a:pt x="14542" y="9825"/>
                  <a:pt x="14376" y="9825"/>
                </a:cubicBezTo>
                <a:cubicBezTo>
                  <a:pt x="13923" y="9825"/>
                  <a:pt x="13469" y="9871"/>
                  <a:pt x="13015" y="9943"/>
                </a:cubicBezTo>
                <a:cubicBezTo>
                  <a:pt x="13784" y="9026"/>
                  <a:pt x="14602" y="8134"/>
                  <a:pt x="15445" y="7291"/>
                </a:cubicBezTo>
                <a:lnTo>
                  <a:pt x="15717" y="7018"/>
                </a:lnTo>
                <a:cubicBezTo>
                  <a:pt x="15841" y="7117"/>
                  <a:pt x="15965" y="7192"/>
                  <a:pt x="16089" y="7266"/>
                </a:cubicBezTo>
                <a:cubicBezTo>
                  <a:pt x="16907" y="7811"/>
                  <a:pt x="17824" y="8183"/>
                  <a:pt x="18791" y="8357"/>
                </a:cubicBezTo>
                <a:cubicBezTo>
                  <a:pt x="19126" y="8422"/>
                  <a:pt x="19503" y="8482"/>
                  <a:pt x="19876" y="8482"/>
                </a:cubicBezTo>
                <a:cubicBezTo>
                  <a:pt x="20358" y="8482"/>
                  <a:pt x="20832" y="8381"/>
                  <a:pt x="21196" y="8059"/>
                </a:cubicBezTo>
                <a:cubicBezTo>
                  <a:pt x="21741" y="7564"/>
                  <a:pt x="21741" y="6696"/>
                  <a:pt x="21146" y="6225"/>
                </a:cubicBezTo>
                <a:cubicBezTo>
                  <a:pt x="20303" y="5556"/>
                  <a:pt x="19064" y="5506"/>
                  <a:pt x="18048" y="5456"/>
                </a:cubicBezTo>
                <a:cubicBezTo>
                  <a:pt x="17824" y="5456"/>
                  <a:pt x="17626" y="5432"/>
                  <a:pt x="17403" y="5432"/>
                </a:cubicBezTo>
                <a:cubicBezTo>
                  <a:pt x="17750" y="5109"/>
                  <a:pt x="18072" y="4837"/>
                  <a:pt x="18419" y="4564"/>
                </a:cubicBezTo>
                <a:cubicBezTo>
                  <a:pt x="18503" y="4566"/>
                  <a:pt x="18587" y="4567"/>
                  <a:pt x="18672" y="4567"/>
                </a:cubicBezTo>
                <a:cubicBezTo>
                  <a:pt x="19845" y="4567"/>
                  <a:pt x="21122" y="4398"/>
                  <a:pt x="22163" y="3820"/>
                </a:cubicBezTo>
                <a:cubicBezTo>
                  <a:pt x="22981" y="3374"/>
                  <a:pt x="24121" y="1986"/>
                  <a:pt x="23328" y="1044"/>
                </a:cubicBezTo>
                <a:cubicBezTo>
                  <a:pt x="23054" y="725"/>
                  <a:pt x="22684" y="604"/>
                  <a:pt x="22288" y="604"/>
                </a:cubicBezTo>
                <a:cubicBezTo>
                  <a:pt x="21606" y="604"/>
                  <a:pt x="20848" y="963"/>
                  <a:pt x="20378" y="1292"/>
                </a:cubicBezTo>
                <a:cubicBezTo>
                  <a:pt x="19857" y="1664"/>
                  <a:pt x="19386" y="2110"/>
                  <a:pt x="18990" y="2606"/>
                </a:cubicBezTo>
                <a:cubicBezTo>
                  <a:pt x="18642" y="3052"/>
                  <a:pt x="18370" y="3548"/>
                  <a:pt x="18023" y="3994"/>
                </a:cubicBezTo>
                <a:cubicBezTo>
                  <a:pt x="17676" y="4390"/>
                  <a:pt x="17279" y="4713"/>
                  <a:pt x="16833" y="4985"/>
                </a:cubicBezTo>
                <a:lnTo>
                  <a:pt x="17403" y="3944"/>
                </a:lnTo>
                <a:cubicBezTo>
                  <a:pt x="17849" y="3126"/>
                  <a:pt x="18320" y="2283"/>
                  <a:pt x="18370" y="1366"/>
                </a:cubicBezTo>
                <a:cubicBezTo>
                  <a:pt x="18419" y="771"/>
                  <a:pt x="18196" y="52"/>
                  <a:pt x="17527" y="3"/>
                </a:cubicBezTo>
                <a:cubicBezTo>
                  <a:pt x="17503" y="1"/>
                  <a:pt x="17480" y="0"/>
                  <a:pt x="17456" y="0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64D79"/>
              </a:solidFill>
            </a:endParaRPr>
          </a:p>
        </p:txBody>
      </p:sp>
      <p:sp>
        <p:nvSpPr>
          <p:cNvPr id="610" name="Google Shape;610;p37"/>
          <p:cNvSpPr/>
          <p:nvPr/>
        </p:nvSpPr>
        <p:spPr>
          <a:xfrm flipH="1">
            <a:off x="6760407" y="3924301"/>
            <a:ext cx="336970" cy="351136"/>
          </a:xfrm>
          <a:custGeom>
            <a:avLst/>
            <a:gdLst/>
            <a:ahLst/>
            <a:cxnLst/>
            <a:rect l="l" t="t" r="r" b="b"/>
            <a:pathLst>
              <a:path w="24121" h="25135" extrusionOk="0">
                <a:moveTo>
                  <a:pt x="17456" y="0"/>
                </a:moveTo>
                <a:cubicBezTo>
                  <a:pt x="16747" y="0"/>
                  <a:pt x="16203" y="714"/>
                  <a:pt x="15891" y="1242"/>
                </a:cubicBezTo>
                <a:cubicBezTo>
                  <a:pt x="15445" y="2085"/>
                  <a:pt x="15172" y="3002"/>
                  <a:pt x="15098" y="3944"/>
                </a:cubicBezTo>
                <a:cubicBezTo>
                  <a:pt x="14974" y="4713"/>
                  <a:pt x="15048" y="5481"/>
                  <a:pt x="15321" y="6200"/>
                </a:cubicBezTo>
                <a:cubicBezTo>
                  <a:pt x="14230" y="7167"/>
                  <a:pt x="13214" y="8208"/>
                  <a:pt x="12247" y="9324"/>
                </a:cubicBezTo>
                <a:cubicBezTo>
                  <a:pt x="12420" y="8952"/>
                  <a:pt x="12544" y="8555"/>
                  <a:pt x="12693" y="8183"/>
                </a:cubicBezTo>
                <a:cubicBezTo>
                  <a:pt x="12842" y="7663"/>
                  <a:pt x="12990" y="7117"/>
                  <a:pt x="13090" y="6597"/>
                </a:cubicBezTo>
                <a:cubicBezTo>
                  <a:pt x="13214" y="6051"/>
                  <a:pt x="13263" y="5481"/>
                  <a:pt x="13214" y="4936"/>
                </a:cubicBezTo>
                <a:cubicBezTo>
                  <a:pt x="13096" y="4291"/>
                  <a:pt x="12564" y="3708"/>
                  <a:pt x="11943" y="3708"/>
                </a:cubicBezTo>
                <a:cubicBezTo>
                  <a:pt x="11776" y="3708"/>
                  <a:pt x="11602" y="3750"/>
                  <a:pt x="11429" y="3845"/>
                </a:cubicBezTo>
                <a:cubicBezTo>
                  <a:pt x="10735" y="4242"/>
                  <a:pt x="10313" y="5184"/>
                  <a:pt x="10065" y="5878"/>
                </a:cubicBezTo>
                <a:cubicBezTo>
                  <a:pt x="9495" y="7564"/>
                  <a:pt x="9693" y="9547"/>
                  <a:pt x="10859" y="10910"/>
                </a:cubicBezTo>
                <a:cubicBezTo>
                  <a:pt x="10859" y="10935"/>
                  <a:pt x="10883" y="10960"/>
                  <a:pt x="10883" y="10985"/>
                </a:cubicBezTo>
                <a:cubicBezTo>
                  <a:pt x="9991" y="12125"/>
                  <a:pt x="9148" y="13290"/>
                  <a:pt x="8355" y="14505"/>
                </a:cubicBezTo>
                <a:cubicBezTo>
                  <a:pt x="8504" y="13711"/>
                  <a:pt x="8553" y="12918"/>
                  <a:pt x="8504" y="12125"/>
                </a:cubicBezTo>
                <a:cubicBezTo>
                  <a:pt x="8454" y="11307"/>
                  <a:pt x="8380" y="10018"/>
                  <a:pt x="7413" y="9770"/>
                </a:cubicBezTo>
                <a:cubicBezTo>
                  <a:pt x="7316" y="9745"/>
                  <a:pt x="7220" y="9733"/>
                  <a:pt x="7126" y="9733"/>
                </a:cubicBezTo>
                <a:cubicBezTo>
                  <a:pt x="6287" y="9733"/>
                  <a:pt x="5598" y="10665"/>
                  <a:pt x="5330" y="11356"/>
                </a:cubicBezTo>
                <a:cubicBezTo>
                  <a:pt x="4934" y="12497"/>
                  <a:pt x="4835" y="13736"/>
                  <a:pt x="5107" y="14926"/>
                </a:cubicBezTo>
                <a:cubicBezTo>
                  <a:pt x="5355" y="15918"/>
                  <a:pt x="5777" y="16884"/>
                  <a:pt x="6322" y="17777"/>
                </a:cubicBezTo>
                <a:cubicBezTo>
                  <a:pt x="6074" y="18173"/>
                  <a:pt x="5851" y="18595"/>
                  <a:pt x="5603" y="19016"/>
                </a:cubicBezTo>
                <a:cubicBezTo>
                  <a:pt x="5157" y="19785"/>
                  <a:pt x="4736" y="20578"/>
                  <a:pt x="4314" y="21371"/>
                </a:cubicBezTo>
                <a:cubicBezTo>
                  <a:pt x="4314" y="20975"/>
                  <a:pt x="4289" y="20553"/>
                  <a:pt x="4265" y="20132"/>
                </a:cubicBezTo>
                <a:cubicBezTo>
                  <a:pt x="4165" y="18967"/>
                  <a:pt x="3893" y="17826"/>
                  <a:pt x="3496" y="16736"/>
                </a:cubicBezTo>
                <a:cubicBezTo>
                  <a:pt x="3208" y="15995"/>
                  <a:pt x="2681" y="15305"/>
                  <a:pt x="1900" y="15305"/>
                </a:cubicBezTo>
                <a:cubicBezTo>
                  <a:pt x="1740" y="15305"/>
                  <a:pt x="1570" y="15334"/>
                  <a:pt x="1389" y="15397"/>
                </a:cubicBezTo>
                <a:cubicBezTo>
                  <a:pt x="273" y="15794"/>
                  <a:pt x="1" y="17058"/>
                  <a:pt x="149" y="18099"/>
                </a:cubicBezTo>
                <a:cubicBezTo>
                  <a:pt x="422" y="20082"/>
                  <a:pt x="1637" y="22065"/>
                  <a:pt x="3496" y="22933"/>
                </a:cubicBezTo>
                <a:cubicBezTo>
                  <a:pt x="3223" y="23429"/>
                  <a:pt x="2975" y="23949"/>
                  <a:pt x="2752" y="24470"/>
                </a:cubicBezTo>
                <a:cubicBezTo>
                  <a:pt x="2569" y="24836"/>
                  <a:pt x="2866" y="25135"/>
                  <a:pt x="3164" y="25135"/>
                </a:cubicBezTo>
                <a:cubicBezTo>
                  <a:pt x="3310" y="25135"/>
                  <a:pt x="3456" y="25063"/>
                  <a:pt x="3546" y="24891"/>
                </a:cubicBezTo>
                <a:cubicBezTo>
                  <a:pt x="3818" y="24470"/>
                  <a:pt x="4066" y="23999"/>
                  <a:pt x="4314" y="23553"/>
                </a:cubicBezTo>
                <a:cubicBezTo>
                  <a:pt x="5306" y="24049"/>
                  <a:pt x="6372" y="24396"/>
                  <a:pt x="7487" y="24594"/>
                </a:cubicBezTo>
                <a:cubicBezTo>
                  <a:pt x="8130" y="24719"/>
                  <a:pt x="8822" y="24845"/>
                  <a:pt x="9508" y="24845"/>
                </a:cubicBezTo>
                <a:cubicBezTo>
                  <a:pt x="9906" y="24845"/>
                  <a:pt x="10302" y="24802"/>
                  <a:pt x="10685" y="24693"/>
                </a:cubicBezTo>
                <a:cubicBezTo>
                  <a:pt x="11553" y="24420"/>
                  <a:pt x="12594" y="23454"/>
                  <a:pt x="11850" y="22512"/>
                </a:cubicBezTo>
                <a:cubicBezTo>
                  <a:pt x="11300" y="21833"/>
                  <a:pt x="10249" y="21630"/>
                  <a:pt x="9287" y="21630"/>
                </a:cubicBezTo>
                <a:cubicBezTo>
                  <a:pt x="8948" y="21630"/>
                  <a:pt x="8621" y="21655"/>
                  <a:pt x="8330" y="21694"/>
                </a:cubicBezTo>
                <a:cubicBezTo>
                  <a:pt x="7214" y="21842"/>
                  <a:pt x="6099" y="22214"/>
                  <a:pt x="4983" y="22289"/>
                </a:cubicBezTo>
                <a:cubicBezTo>
                  <a:pt x="5380" y="21570"/>
                  <a:pt x="5752" y="20876"/>
                  <a:pt x="6149" y="20181"/>
                </a:cubicBezTo>
                <a:cubicBezTo>
                  <a:pt x="6545" y="19463"/>
                  <a:pt x="6942" y="18793"/>
                  <a:pt x="7338" y="18124"/>
                </a:cubicBezTo>
                <a:cubicBezTo>
                  <a:pt x="7487" y="18173"/>
                  <a:pt x="7636" y="18198"/>
                  <a:pt x="7760" y="18248"/>
                </a:cubicBezTo>
                <a:cubicBezTo>
                  <a:pt x="8950" y="18595"/>
                  <a:pt x="10164" y="18843"/>
                  <a:pt x="11404" y="18942"/>
                </a:cubicBezTo>
                <a:cubicBezTo>
                  <a:pt x="11502" y="18947"/>
                  <a:pt x="11601" y="18949"/>
                  <a:pt x="11700" y="18949"/>
                </a:cubicBezTo>
                <a:cubicBezTo>
                  <a:pt x="12657" y="18949"/>
                  <a:pt x="13658" y="18721"/>
                  <a:pt x="14354" y="18025"/>
                </a:cubicBezTo>
                <a:cubicBezTo>
                  <a:pt x="15048" y="17331"/>
                  <a:pt x="15172" y="16215"/>
                  <a:pt x="14329" y="15571"/>
                </a:cubicBezTo>
                <a:cubicBezTo>
                  <a:pt x="13724" y="15117"/>
                  <a:pt x="12963" y="14949"/>
                  <a:pt x="12202" y="14949"/>
                </a:cubicBezTo>
                <a:cubicBezTo>
                  <a:pt x="11716" y="14949"/>
                  <a:pt x="11229" y="15018"/>
                  <a:pt x="10784" y="15124"/>
                </a:cubicBezTo>
                <a:cubicBezTo>
                  <a:pt x="10040" y="15298"/>
                  <a:pt x="9322" y="15595"/>
                  <a:pt x="8652" y="15967"/>
                </a:cubicBezTo>
                <a:lnTo>
                  <a:pt x="8925" y="15546"/>
                </a:lnTo>
                <a:cubicBezTo>
                  <a:pt x="9768" y="14257"/>
                  <a:pt x="10635" y="12992"/>
                  <a:pt x="11553" y="11778"/>
                </a:cubicBezTo>
                <a:cubicBezTo>
                  <a:pt x="12272" y="12348"/>
                  <a:pt x="13065" y="12769"/>
                  <a:pt x="13957" y="13017"/>
                </a:cubicBezTo>
                <a:cubicBezTo>
                  <a:pt x="14471" y="13180"/>
                  <a:pt x="15014" y="13261"/>
                  <a:pt x="15559" y="13261"/>
                </a:cubicBezTo>
                <a:cubicBezTo>
                  <a:pt x="16013" y="13261"/>
                  <a:pt x="16468" y="13204"/>
                  <a:pt x="16907" y="13092"/>
                </a:cubicBezTo>
                <a:cubicBezTo>
                  <a:pt x="17750" y="12794"/>
                  <a:pt x="18444" y="11803"/>
                  <a:pt x="17824" y="10960"/>
                </a:cubicBezTo>
                <a:cubicBezTo>
                  <a:pt x="17527" y="10538"/>
                  <a:pt x="16982" y="10340"/>
                  <a:pt x="16511" y="10191"/>
                </a:cubicBezTo>
                <a:cubicBezTo>
                  <a:pt x="15990" y="10018"/>
                  <a:pt x="15420" y="9894"/>
                  <a:pt x="14874" y="9844"/>
                </a:cubicBezTo>
                <a:cubicBezTo>
                  <a:pt x="14708" y="9831"/>
                  <a:pt x="14542" y="9825"/>
                  <a:pt x="14376" y="9825"/>
                </a:cubicBezTo>
                <a:cubicBezTo>
                  <a:pt x="13923" y="9825"/>
                  <a:pt x="13469" y="9871"/>
                  <a:pt x="13015" y="9943"/>
                </a:cubicBezTo>
                <a:cubicBezTo>
                  <a:pt x="13784" y="9026"/>
                  <a:pt x="14602" y="8134"/>
                  <a:pt x="15445" y="7291"/>
                </a:cubicBezTo>
                <a:lnTo>
                  <a:pt x="15717" y="7018"/>
                </a:lnTo>
                <a:cubicBezTo>
                  <a:pt x="15841" y="7117"/>
                  <a:pt x="15965" y="7192"/>
                  <a:pt x="16089" y="7266"/>
                </a:cubicBezTo>
                <a:cubicBezTo>
                  <a:pt x="16907" y="7811"/>
                  <a:pt x="17824" y="8183"/>
                  <a:pt x="18791" y="8357"/>
                </a:cubicBezTo>
                <a:cubicBezTo>
                  <a:pt x="19126" y="8422"/>
                  <a:pt x="19503" y="8482"/>
                  <a:pt x="19876" y="8482"/>
                </a:cubicBezTo>
                <a:cubicBezTo>
                  <a:pt x="20358" y="8482"/>
                  <a:pt x="20832" y="8381"/>
                  <a:pt x="21196" y="8059"/>
                </a:cubicBezTo>
                <a:cubicBezTo>
                  <a:pt x="21741" y="7564"/>
                  <a:pt x="21741" y="6696"/>
                  <a:pt x="21146" y="6225"/>
                </a:cubicBezTo>
                <a:cubicBezTo>
                  <a:pt x="20303" y="5556"/>
                  <a:pt x="19064" y="5506"/>
                  <a:pt x="18048" y="5456"/>
                </a:cubicBezTo>
                <a:cubicBezTo>
                  <a:pt x="17824" y="5456"/>
                  <a:pt x="17626" y="5432"/>
                  <a:pt x="17403" y="5432"/>
                </a:cubicBezTo>
                <a:cubicBezTo>
                  <a:pt x="17750" y="5109"/>
                  <a:pt x="18072" y="4837"/>
                  <a:pt x="18419" y="4564"/>
                </a:cubicBezTo>
                <a:cubicBezTo>
                  <a:pt x="18503" y="4566"/>
                  <a:pt x="18587" y="4567"/>
                  <a:pt x="18672" y="4567"/>
                </a:cubicBezTo>
                <a:cubicBezTo>
                  <a:pt x="19845" y="4567"/>
                  <a:pt x="21122" y="4398"/>
                  <a:pt x="22163" y="3820"/>
                </a:cubicBezTo>
                <a:cubicBezTo>
                  <a:pt x="22981" y="3374"/>
                  <a:pt x="24121" y="1986"/>
                  <a:pt x="23328" y="1044"/>
                </a:cubicBezTo>
                <a:cubicBezTo>
                  <a:pt x="23054" y="725"/>
                  <a:pt x="22684" y="604"/>
                  <a:pt x="22288" y="604"/>
                </a:cubicBezTo>
                <a:cubicBezTo>
                  <a:pt x="21606" y="604"/>
                  <a:pt x="20848" y="963"/>
                  <a:pt x="20378" y="1292"/>
                </a:cubicBezTo>
                <a:cubicBezTo>
                  <a:pt x="19857" y="1664"/>
                  <a:pt x="19386" y="2110"/>
                  <a:pt x="18990" y="2606"/>
                </a:cubicBezTo>
                <a:cubicBezTo>
                  <a:pt x="18642" y="3052"/>
                  <a:pt x="18370" y="3548"/>
                  <a:pt x="18023" y="3994"/>
                </a:cubicBezTo>
                <a:cubicBezTo>
                  <a:pt x="17676" y="4390"/>
                  <a:pt x="17279" y="4713"/>
                  <a:pt x="16833" y="4985"/>
                </a:cubicBezTo>
                <a:lnTo>
                  <a:pt x="17403" y="3944"/>
                </a:lnTo>
                <a:cubicBezTo>
                  <a:pt x="17849" y="3126"/>
                  <a:pt x="18320" y="2283"/>
                  <a:pt x="18370" y="1366"/>
                </a:cubicBezTo>
                <a:cubicBezTo>
                  <a:pt x="18419" y="771"/>
                  <a:pt x="18196" y="52"/>
                  <a:pt x="17527" y="3"/>
                </a:cubicBezTo>
                <a:cubicBezTo>
                  <a:pt x="17503" y="1"/>
                  <a:pt x="17480" y="0"/>
                  <a:pt x="17456" y="0"/>
                </a:cubicBezTo>
                <a:close/>
              </a:path>
            </a:pathLst>
          </a:custGeom>
          <a:solidFill>
            <a:srgbClr val="D75E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7"/>
          <p:cNvSpPr/>
          <p:nvPr/>
        </p:nvSpPr>
        <p:spPr>
          <a:xfrm rot="3275986" flipH="1">
            <a:off x="6979485" y="3865395"/>
            <a:ext cx="450017" cy="468935"/>
          </a:xfrm>
          <a:custGeom>
            <a:avLst/>
            <a:gdLst/>
            <a:ahLst/>
            <a:cxnLst/>
            <a:rect l="l" t="t" r="r" b="b"/>
            <a:pathLst>
              <a:path w="24121" h="25135" extrusionOk="0">
                <a:moveTo>
                  <a:pt x="17456" y="0"/>
                </a:moveTo>
                <a:cubicBezTo>
                  <a:pt x="16747" y="0"/>
                  <a:pt x="16203" y="714"/>
                  <a:pt x="15891" y="1242"/>
                </a:cubicBezTo>
                <a:cubicBezTo>
                  <a:pt x="15445" y="2085"/>
                  <a:pt x="15172" y="3002"/>
                  <a:pt x="15098" y="3944"/>
                </a:cubicBezTo>
                <a:cubicBezTo>
                  <a:pt x="14974" y="4713"/>
                  <a:pt x="15048" y="5481"/>
                  <a:pt x="15321" y="6200"/>
                </a:cubicBezTo>
                <a:cubicBezTo>
                  <a:pt x="14230" y="7167"/>
                  <a:pt x="13214" y="8208"/>
                  <a:pt x="12247" y="9324"/>
                </a:cubicBezTo>
                <a:cubicBezTo>
                  <a:pt x="12420" y="8952"/>
                  <a:pt x="12544" y="8555"/>
                  <a:pt x="12693" y="8183"/>
                </a:cubicBezTo>
                <a:cubicBezTo>
                  <a:pt x="12842" y="7663"/>
                  <a:pt x="12990" y="7117"/>
                  <a:pt x="13090" y="6597"/>
                </a:cubicBezTo>
                <a:cubicBezTo>
                  <a:pt x="13214" y="6051"/>
                  <a:pt x="13263" y="5481"/>
                  <a:pt x="13214" y="4936"/>
                </a:cubicBezTo>
                <a:cubicBezTo>
                  <a:pt x="13096" y="4291"/>
                  <a:pt x="12564" y="3708"/>
                  <a:pt x="11943" y="3708"/>
                </a:cubicBezTo>
                <a:cubicBezTo>
                  <a:pt x="11776" y="3708"/>
                  <a:pt x="11602" y="3750"/>
                  <a:pt x="11429" y="3845"/>
                </a:cubicBezTo>
                <a:cubicBezTo>
                  <a:pt x="10735" y="4242"/>
                  <a:pt x="10313" y="5184"/>
                  <a:pt x="10065" y="5878"/>
                </a:cubicBezTo>
                <a:cubicBezTo>
                  <a:pt x="9495" y="7564"/>
                  <a:pt x="9693" y="9547"/>
                  <a:pt x="10859" y="10910"/>
                </a:cubicBezTo>
                <a:cubicBezTo>
                  <a:pt x="10859" y="10935"/>
                  <a:pt x="10883" y="10960"/>
                  <a:pt x="10883" y="10985"/>
                </a:cubicBezTo>
                <a:cubicBezTo>
                  <a:pt x="9991" y="12125"/>
                  <a:pt x="9148" y="13290"/>
                  <a:pt x="8355" y="14505"/>
                </a:cubicBezTo>
                <a:cubicBezTo>
                  <a:pt x="8504" y="13711"/>
                  <a:pt x="8553" y="12918"/>
                  <a:pt x="8504" y="12125"/>
                </a:cubicBezTo>
                <a:cubicBezTo>
                  <a:pt x="8454" y="11307"/>
                  <a:pt x="8380" y="10018"/>
                  <a:pt x="7413" y="9770"/>
                </a:cubicBezTo>
                <a:cubicBezTo>
                  <a:pt x="7316" y="9745"/>
                  <a:pt x="7220" y="9733"/>
                  <a:pt x="7126" y="9733"/>
                </a:cubicBezTo>
                <a:cubicBezTo>
                  <a:pt x="6287" y="9733"/>
                  <a:pt x="5598" y="10665"/>
                  <a:pt x="5330" y="11356"/>
                </a:cubicBezTo>
                <a:cubicBezTo>
                  <a:pt x="4934" y="12497"/>
                  <a:pt x="4835" y="13736"/>
                  <a:pt x="5107" y="14926"/>
                </a:cubicBezTo>
                <a:cubicBezTo>
                  <a:pt x="5355" y="15918"/>
                  <a:pt x="5777" y="16884"/>
                  <a:pt x="6322" y="17777"/>
                </a:cubicBezTo>
                <a:cubicBezTo>
                  <a:pt x="6074" y="18173"/>
                  <a:pt x="5851" y="18595"/>
                  <a:pt x="5603" y="19016"/>
                </a:cubicBezTo>
                <a:cubicBezTo>
                  <a:pt x="5157" y="19785"/>
                  <a:pt x="4736" y="20578"/>
                  <a:pt x="4314" y="21371"/>
                </a:cubicBezTo>
                <a:cubicBezTo>
                  <a:pt x="4314" y="20975"/>
                  <a:pt x="4289" y="20553"/>
                  <a:pt x="4265" y="20132"/>
                </a:cubicBezTo>
                <a:cubicBezTo>
                  <a:pt x="4165" y="18967"/>
                  <a:pt x="3893" y="17826"/>
                  <a:pt x="3496" y="16736"/>
                </a:cubicBezTo>
                <a:cubicBezTo>
                  <a:pt x="3208" y="15995"/>
                  <a:pt x="2681" y="15305"/>
                  <a:pt x="1900" y="15305"/>
                </a:cubicBezTo>
                <a:cubicBezTo>
                  <a:pt x="1740" y="15305"/>
                  <a:pt x="1570" y="15334"/>
                  <a:pt x="1389" y="15397"/>
                </a:cubicBezTo>
                <a:cubicBezTo>
                  <a:pt x="273" y="15794"/>
                  <a:pt x="1" y="17058"/>
                  <a:pt x="149" y="18099"/>
                </a:cubicBezTo>
                <a:cubicBezTo>
                  <a:pt x="422" y="20082"/>
                  <a:pt x="1637" y="22065"/>
                  <a:pt x="3496" y="22933"/>
                </a:cubicBezTo>
                <a:cubicBezTo>
                  <a:pt x="3223" y="23429"/>
                  <a:pt x="2975" y="23949"/>
                  <a:pt x="2752" y="24470"/>
                </a:cubicBezTo>
                <a:cubicBezTo>
                  <a:pt x="2569" y="24836"/>
                  <a:pt x="2866" y="25135"/>
                  <a:pt x="3164" y="25135"/>
                </a:cubicBezTo>
                <a:cubicBezTo>
                  <a:pt x="3310" y="25135"/>
                  <a:pt x="3456" y="25063"/>
                  <a:pt x="3546" y="24891"/>
                </a:cubicBezTo>
                <a:cubicBezTo>
                  <a:pt x="3818" y="24470"/>
                  <a:pt x="4066" y="23999"/>
                  <a:pt x="4314" y="23553"/>
                </a:cubicBezTo>
                <a:cubicBezTo>
                  <a:pt x="5306" y="24049"/>
                  <a:pt x="6372" y="24396"/>
                  <a:pt x="7487" y="24594"/>
                </a:cubicBezTo>
                <a:cubicBezTo>
                  <a:pt x="8130" y="24719"/>
                  <a:pt x="8822" y="24845"/>
                  <a:pt x="9508" y="24845"/>
                </a:cubicBezTo>
                <a:cubicBezTo>
                  <a:pt x="9906" y="24845"/>
                  <a:pt x="10302" y="24802"/>
                  <a:pt x="10685" y="24693"/>
                </a:cubicBezTo>
                <a:cubicBezTo>
                  <a:pt x="11553" y="24420"/>
                  <a:pt x="12594" y="23454"/>
                  <a:pt x="11850" y="22512"/>
                </a:cubicBezTo>
                <a:cubicBezTo>
                  <a:pt x="11300" y="21833"/>
                  <a:pt x="10249" y="21630"/>
                  <a:pt x="9287" y="21630"/>
                </a:cubicBezTo>
                <a:cubicBezTo>
                  <a:pt x="8948" y="21630"/>
                  <a:pt x="8621" y="21655"/>
                  <a:pt x="8330" y="21694"/>
                </a:cubicBezTo>
                <a:cubicBezTo>
                  <a:pt x="7214" y="21842"/>
                  <a:pt x="6099" y="22214"/>
                  <a:pt x="4983" y="22289"/>
                </a:cubicBezTo>
                <a:cubicBezTo>
                  <a:pt x="5380" y="21570"/>
                  <a:pt x="5752" y="20876"/>
                  <a:pt x="6149" y="20181"/>
                </a:cubicBezTo>
                <a:cubicBezTo>
                  <a:pt x="6545" y="19463"/>
                  <a:pt x="6942" y="18793"/>
                  <a:pt x="7338" y="18124"/>
                </a:cubicBezTo>
                <a:cubicBezTo>
                  <a:pt x="7487" y="18173"/>
                  <a:pt x="7636" y="18198"/>
                  <a:pt x="7760" y="18248"/>
                </a:cubicBezTo>
                <a:cubicBezTo>
                  <a:pt x="8950" y="18595"/>
                  <a:pt x="10164" y="18843"/>
                  <a:pt x="11404" y="18942"/>
                </a:cubicBezTo>
                <a:cubicBezTo>
                  <a:pt x="11502" y="18947"/>
                  <a:pt x="11601" y="18949"/>
                  <a:pt x="11700" y="18949"/>
                </a:cubicBezTo>
                <a:cubicBezTo>
                  <a:pt x="12657" y="18949"/>
                  <a:pt x="13658" y="18721"/>
                  <a:pt x="14354" y="18025"/>
                </a:cubicBezTo>
                <a:cubicBezTo>
                  <a:pt x="15048" y="17331"/>
                  <a:pt x="15172" y="16215"/>
                  <a:pt x="14329" y="15571"/>
                </a:cubicBezTo>
                <a:cubicBezTo>
                  <a:pt x="13724" y="15117"/>
                  <a:pt x="12963" y="14949"/>
                  <a:pt x="12202" y="14949"/>
                </a:cubicBezTo>
                <a:cubicBezTo>
                  <a:pt x="11716" y="14949"/>
                  <a:pt x="11229" y="15018"/>
                  <a:pt x="10784" y="15124"/>
                </a:cubicBezTo>
                <a:cubicBezTo>
                  <a:pt x="10040" y="15298"/>
                  <a:pt x="9322" y="15595"/>
                  <a:pt x="8652" y="15967"/>
                </a:cubicBezTo>
                <a:lnTo>
                  <a:pt x="8925" y="15546"/>
                </a:lnTo>
                <a:cubicBezTo>
                  <a:pt x="9768" y="14257"/>
                  <a:pt x="10635" y="12992"/>
                  <a:pt x="11553" y="11778"/>
                </a:cubicBezTo>
                <a:cubicBezTo>
                  <a:pt x="12272" y="12348"/>
                  <a:pt x="13065" y="12769"/>
                  <a:pt x="13957" y="13017"/>
                </a:cubicBezTo>
                <a:cubicBezTo>
                  <a:pt x="14471" y="13180"/>
                  <a:pt x="15014" y="13261"/>
                  <a:pt x="15559" y="13261"/>
                </a:cubicBezTo>
                <a:cubicBezTo>
                  <a:pt x="16013" y="13261"/>
                  <a:pt x="16468" y="13204"/>
                  <a:pt x="16907" y="13092"/>
                </a:cubicBezTo>
                <a:cubicBezTo>
                  <a:pt x="17750" y="12794"/>
                  <a:pt x="18444" y="11803"/>
                  <a:pt x="17824" y="10960"/>
                </a:cubicBezTo>
                <a:cubicBezTo>
                  <a:pt x="17527" y="10538"/>
                  <a:pt x="16982" y="10340"/>
                  <a:pt x="16511" y="10191"/>
                </a:cubicBezTo>
                <a:cubicBezTo>
                  <a:pt x="15990" y="10018"/>
                  <a:pt x="15420" y="9894"/>
                  <a:pt x="14874" y="9844"/>
                </a:cubicBezTo>
                <a:cubicBezTo>
                  <a:pt x="14708" y="9831"/>
                  <a:pt x="14542" y="9825"/>
                  <a:pt x="14376" y="9825"/>
                </a:cubicBezTo>
                <a:cubicBezTo>
                  <a:pt x="13923" y="9825"/>
                  <a:pt x="13469" y="9871"/>
                  <a:pt x="13015" y="9943"/>
                </a:cubicBezTo>
                <a:cubicBezTo>
                  <a:pt x="13784" y="9026"/>
                  <a:pt x="14602" y="8134"/>
                  <a:pt x="15445" y="7291"/>
                </a:cubicBezTo>
                <a:lnTo>
                  <a:pt x="15717" y="7018"/>
                </a:lnTo>
                <a:cubicBezTo>
                  <a:pt x="15841" y="7117"/>
                  <a:pt x="15965" y="7192"/>
                  <a:pt x="16089" y="7266"/>
                </a:cubicBezTo>
                <a:cubicBezTo>
                  <a:pt x="16907" y="7811"/>
                  <a:pt x="17824" y="8183"/>
                  <a:pt x="18791" y="8357"/>
                </a:cubicBezTo>
                <a:cubicBezTo>
                  <a:pt x="19126" y="8422"/>
                  <a:pt x="19503" y="8482"/>
                  <a:pt x="19876" y="8482"/>
                </a:cubicBezTo>
                <a:cubicBezTo>
                  <a:pt x="20358" y="8482"/>
                  <a:pt x="20832" y="8381"/>
                  <a:pt x="21196" y="8059"/>
                </a:cubicBezTo>
                <a:cubicBezTo>
                  <a:pt x="21741" y="7564"/>
                  <a:pt x="21741" y="6696"/>
                  <a:pt x="21146" y="6225"/>
                </a:cubicBezTo>
                <a:cubicBezTo>
                  <a:pt x="20303" y="5556"/>
                  <a:pt x="19064" y="5506"/>
                  <a:pt x="18048" y="5456"/>
                </a:cubicBezTo>
                <a:cubicBezTo>
                  <a:pt x="17824" y="5456"/>
                  <a:pt x="17626" y="5432"/>
                  <a:pt x="17403" y="5432"/>
                </a:cubicBezTo>
                <a:cubicBezTo>
                  <a:pt x="17750" y="5109"/>
                  <a:pt x="18072" y="4837"/>
                  <a:pt x="18419" y="4564"/>
                </a:cubicBezTo>
                <a:cubicBezTo>
                  <a:pt x="18503" y="4566"/>
                  <a:pt x="18587" y="4567"/>
                  <a:pt x="18672" y="4567"/>
                </a:cubicBezTo>
                <a:cubicBezTo>
                  <a:pt x="19845" y="4567"/>
                  <a:pt x="21122" y="4398"/>
                  <a:pt x="22163" y="3820"/>
                </a:cubicBezTo>
                <a:cubicBezTo>
                  <a:pt x="22981" y="3374"/>
                  <a:pt x="24121" y="1986"/>
                  <a:pt x="23328" y="1044"/>
                </a:cubicBezTo>
                <a:cubicBezTo>
                  <a:pt x="23054" y="725"/>
                  <a:pt x="22684" y="604"/>
                  <a:pt x="22288" y="604"/>
                </a:cubicBezTo>
                <a:cubicBezTo>
                  <a:pt x="21606" y="604"/>
                  <a:pt x="20848" y="963"/>
                  <a:pt x="20378" y="1292"/>
                </a:cubicBezTo>
                <a:cubicBezTo>
                  <a:pt x="19857" y="1664"/>
                  <a:pt x="19386" y="2110"/>
                  <a:pt x="18990" y="2606"/>
                </a:cubicBezTo>
                <a:cubicBezTo>
                  <a:pt x="18642" y="3052"/>
                  <a:pt x="18370" y="3548"/>
                  <a:pt x="18023" y="3994"/>
                </a:cubicBezTo>
                <a:cubicBezTo>
                  <a:pt x="17676" y="4390"/>
                  <a:pt x="17279" y="4713"/>
                  <a:pt x="16833" y="4985"/>
                </a:cubicBezTo>
                <a:lnTo>
                  <a:pt x="17403" y="3944"/>
                </a:lnTo>
                <a:cubicBezTo>
                  <a:pt x="17849" y="3126"/>
                  <a:pt x="18320" y="2283"/>
                  <a:pt x="18370" y="1366"/>
                </a:cubicBezTo>
                <a:cubicBezTo>
                  <a:pt x="18419" y="771"/>
                  <a:pt x="18196" y="52"/>
                  <a:pt x="17527" y="3"/>
                </a:cubicBezTo>
                <a:cubicBezTo>
                  <a:pt x="17503" y="1"/>
                  <a:pt x="17480" y="0"/>
                  <a:pt x="17456" y="0"/>
                </a:cubicBezTo>
                <a:close/>
              </a:path>
            </a:pathLst>
          </a:custGeom>
          <a:solidFill>
            <a:srgbClr val="D75E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7"/>
          <p:cNvSpPr/>
          <p:nvPr/>
        </p:nvSpPr>
        <p:spPr>
          <a:xfrm>
            <a:off x="1702281" y="4076313"/>
            <a:ext cx="65935" cy="104250"/>
          </a:xfrm>
          <a:custGeom>
            <a:avLst/>
            <a:gdLst/>
            <a:ahLst/>
            <a:cxnLst/>
            <a:rect l="l" t="t" r="r" b="b"/>
            <a:pathLst>
              <a:path w="1686" h="4170" extrusionOk="0">
                <a:moveTo>
                  <a:pt x="793" y="0"/>
                </a:moveTo>
                <a:cubicBezTo>
                  <a:pt x="423" y="0"/>
                  <a:pt x="62" y="242"/>
                  <a:pt x="50" y="735"/>
                </a:cubicBezTo>
                <a:cubicBezTo>
                  <a:pt x="50" y="1701"/>
                  <a:pt x="0" y="2792"/>
                  <a:pt x="298" y="3734"/>
                </a:cubicBezTo>
                <a:cubicBezTo>
                  <a:pt x="385" y="4045"/>
                  <a:pt x="607" y="4170"/>
                  <a:pt x="839" y="4170"/>
                </a:cubicBezTo>
                <a:cubicBezTo>
                  <a:pt x="1198" y="4170"/>
                  <a:pt x="1582" y="3872"/>
                  <a:pt x="1537" y="3511"/>
                </a:cubicBezTo>
                <a:cubicBezTo>
                  <a:pt x="1661" y="2594"/>
                  <a:pt x="1686" y="1652"/>
                  <a:pt x="1587" y="735"/>
                </a:cubicBezTo>
                <a:cubicBezTo>
                  <a:pt x="1549" y="248"/>
                  <a:pt x="1167" y="0"/>
                  <a:pt x="7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7"/>
          <p:cNvSpPr/>
          <p:nvPr/>
        </p:nvSpPr>
        <p:spPr>
          <a:xfrm>
            <a:off x="2816400" y="1266825"/>
            <a:ext cx="920003" cy="552527"/>
          </a:xfrm>
          <a:custGeom>
            <a:avLst/>
            <a:gdLst/>
            <a:ahLst/>
            <a:cxnLst/>
            <a:rect l="l" t="t" r="r" b="b"/>
            <a:pathLst>
              <a:path w="42761" h="25681" extrusionOk="0">
                <a:moveTo>
                  <a:pt x="29295" y="0"/>
                </a:moveTo>
                <a:cubicBezTo>
                  <a:pt x="26441" y="0"/>
                  <a:pt x="23585" y="1581"/>
                  <a:pt x="23244" y="5309"/>
                </a:cubicBezTo>
                <a:cubicBezTo>
                  <a:pt x="21598" y="2491"/>
                  <a:pt x="19134" y="1099"/>
                  <a:pt x="16964" y="1099"/>
                </a:cubicBezTo>
                <a:cubicBezTo>
                  <a:pt x="14103" y="1099"/>
                  <a:pt x="11755" y="3520"/>
                  <a:pt x="12473" y="8285"/>
                </a:cubicBezTo>
                <a:cubicBezTo>
                  <a:pt x="11258" y="6978"/>
                  <a:pt x="9909" y="6439"/>
                  <a:pt x="8642" y="6439"/>
                </a:cubicBezTo>
                <a:cubicBezTo>
                  <a:pt x="3699" y="6439"/>
                  <a:pt x="1" y="14645"/>
                  <a:pt x="10403" y="17503"/>
                </a:cubicBezTo>
                <a:lnTo>
                  <a:pt x="10370" y="17503"/>
                </a:lnTo>
                <a:cubicBezTo>
                  <a:pt x="8688" y="20415"/>
                  <a:pt x="10370" y="24167"/>
                  <a:pt x="13379" y="25234"/>
                </a:cubicBezTo>
                <a:cubicBezTo>
                  <a:pt x="14222" y="25542"/>
                  <a:pt x="15000" y="25680"/>
                  <a:pt x="15724" y="25680"/>
                </a:cubicBezTo>
                <a:cubicBezTo>
                  <a:pt x="18802" y="25680"/>
                  <a:pt x="20898" y="23187"/>
                  <a:pt x="22888" y="20673"/>
                </a:cubicBezTo>
                <a:cubicBezTo>
                  <a:pt x="24676" y="22830"/>
                  <a:pt x="27011" y="25186"/>
                  <a:pt x="29982" y="25186"/>
                </a:cubicBezTo>
                <a:cubicBezTo>
                  <a:pt x="30397" y="25186"/>
                  <a:pt x="30825" y="25139"/>
                  <a:pt x="31266" y="25040"/>
                </a:cubicBezTo>
                <a:cubicBezTo>
                  <a:pt x="35245" y="24005"/>
                  <a:pt x="35892" y="20932"/>
                  <a:pt x="36118" y="17503"/>
                </a:cubicBezTo>
                <a:cubicBezTo>
                  <a:pt x="36595" y="17617"/>
                  <a:pt x="37038" y="17670"/>
                  <a:pt x="37447" y="17670"/>
                </a:cubicBezTo>
                <a:cubicBezTo>
                  <a:pt x="42760" y="17670"/>
                  <a:pt x="42416" y="8792"/>
                  <a:pt x="36651" y="8792"/>
                </a:cubicBezTo>
                <a:cubicBezTo>
                  <a:pt x="35897" y="8792"/>
                  <a:pt x="35051" y="8944"/>
                  <a:pt x="34113" y="9287"/>
                </a:cubicBezTo>
                <a:cubicBezTo>
                  <a:pt x="34436" y="6311"/>
                  <a:pt x="35568" y="1945"/>
                  <a:pt x="32010" y="489"/>
                </a:cubicBezTo>
                <a:cubicBezTo>
                  <a:pt x="31164" y="170"/>
                  <a:pt x="30230" y="0"/>
                  <a:pt x="29295" y="0"/>
                </a:cubicBezTo>
                <a:close/>
              </a:path>
            </a:pathLst>
          </a:custGeom>
          <a:solidFill>
            <a:srgbClr val="AFE0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5406;p39">
            <a:extLst>
              <a:ext uri="{FF2B5EF4-FFF2-40B4-BE49-F238E27FC236}">
                <a16:creationId xmlns:a16="http://schemas.microsoft.com/office/drawing/2014/main" id="{DB264ACF-C3BA-4067-AF6B-23710BBD4001}"/>
              </a:ext>
            </a:extLst>
          </p:cNvPr>
          <p:cNvSpPr txBox="1">
            <a:spLocks/>
          </p:cNvSpPr>
          <p:nvPr/>
        </p:nvSpPr>
        <p:spPr>
          <a:xfrm>
            <a:off x="1959918" y="409142"/>
            <a:ext cx="6798619" cy="2287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5400" b="1" dirty="0">
                <a:solidFill>
                  <a:schemeClr val="tx2">
                    <a:lumMod val="75000"/>
                  </a:schemeClr>
                </a:solidFill>
                <a:latin typeface="Capriola"/>
                <a:ea typeface="Capriola"/>
                <a:cs typeface="Capriola"/>
                <a:sym typeface="Capriola"/>
              </a:rPr>
              <a:t>الربط مع الرياضيات </a:t>
            </a:r>
          </a:p>
        </p:txBody>
      </p:sp>
      <p:grpSp>
        <p:nvGrpSpPr>
          <p:cNvPr id="17" name="950097A8-24D2-451E-9DD4-DEFB4F8B31EB-L0-001.png">
            <a:extLst>
              <a:ext uri="{FF2B5EF4-FFF2-40B4-BE49-F238E27FC236}">
                <a16:creationId xmlns:a16="http://schemas.microsoft.com/office/drawing/2014/main" id="{FE3A8907-8270-414A-B6C3-D7416F24D324}"/>
              </a:ext>
            </a:extLst>
          </p:cNvPr>
          <p:cNvGrpSpPr/>
          <p:nvPr/>
        </p:nvGrpSpPr>
        <p:grpSpPr>
          <a:xfrm>
            <a:off x="2594697" y="1266825"/>
            <a:ext cx="5996053" cy="3830358"/>
            <a:chOff x="274138" y="683878"/>
            <a:chExt cx="5996052" cy="4762762"/>
          </a:xfrm>
        </p:grpSpPr>
        <p:pic>
          <p:nvPicPr>
            <p:cNvPr id="18" name="950097A8-24D2-451E-9DD4-DEFB4F8B31EB-L0-001.png" descr="950097A8-24D2-451E-9DD4-DEFB4F8B31EB-L0-001.png">
              <a:extLst>
                <a:ext uri="{FF2B5EF4-FFF2-40B4-BE49-F238E27FC236}">
                  <a16:creationId xmlns:a16="http://schemas.microsoft.com/office/drawing/2014/main" id="{571F04F6-997E-4C8F-B3B6-0A21451B207D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5389" t="41650" r="50971" b="11242"/>
            <a:stretch/>
          </p:blipFill>
          <p:spPr>
            <a:xfrm>
              <a:off x="614742" y="683878"/>
              <a:ext cx="5655448" cy="44209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950097A8-24D2-451E-9DD4-DEFB4F8B31EB-L0-001.png" descr="950097A8-24D2-451E-9DD4-DEFB4F8B31EB-L0-001.png">
              <a:extLst>
                <a:ext uri="{FF2B5EF4-FFF2-40B4-BE49-F238E27FC236}">
                  <a16:creationId xmlns:a16="http://schemas.microsoft.com/office/drawing/2014/main" id="{92FF4891-8C5C-4232-A08A-F2F8725AE812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3938" t="11364" r="48298" b="7631"/>
            <a:stretch/>
          </p:blipFill>
          <p:spPr>
            <a:xfrm>
              <a:off x="274138" y="1025717"/>
              <a:ext cx="5852159" cy="4420923"/>
            </a:xfrm>
            <a:prstGeom prst="rect">
              <a:avLst/>
            </a:prstGeom>
            <a:effectLst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BEAEC1C-9EDF-4ED2-BBA0-9A1CACF3CFC4}"/>
              </a:ext>
            </a:extLst>
          </p:cNvPr>
          <p:cNvSpPr txBox="1"/>
          <p:nvPr/>
        </p:nvSpPr>
        <p:spPr>
          <a:xfrm>
            <a:off x="301400" y="2693470"/>
            <a:ext cx="1723494" cy="18158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حول مفهوم الجبل إلى رسم بياني </a:t>
            </a:r>
            <a:br>
              <a:rPr lang="ar-SA" sz="2800" b="1" dirty="0">
                <a:solidFill>
                  <a:schemeClr val="tx1"/>
                </a:solidFill>
              </a:rPr>
            </a:br>
            <a:r>
              <a:rPr lang="ar-SA" sz="2800" b="1" dirty="0">
                <a:solidFill>
                  <a:schemeClr val="tx1"/>
                </a:solidFill>
              </a:rPr>
              <a:t> </a:t>
            </a:r>
            <a:endParaRPr lang="en-AE" sz="2800" b="1" dirty="0">
              <a:solidFill>
                <a:schemeClr val="tx1"/>
              </a:solidFill>
            </a:endParaRPr>
          </a:p>
        </p:txBody>
      </p:sp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5848FD4F-52CB-4B38-8D58-86B4F507A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697" y="236306"/>
            <a:ext cx="1723494" cy="976647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68B3AE04-F04F-481C-B3FA-3CEDD955C7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369" y="3924301"/>
            <a:ext cx="1551599" cy="11340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5406;p39">
            <a:extLst>
              <a:ext uri="{FF2B5EF4-FFF2-40B4-BE49-F238E27FC236}">
                <a16:creationId xmlns:a16="http://schemas.microsoft.com/office/drawing/2014/main" id="{6ACBF282-B891-4510-A2BC-ADD653E63219}"/>
              </a:ext>
            </a:extLst>
          </p:cNvPr>
          <p:cNvSpPr txBox="1">
            <a:spLocks/>
          </p:cNvSpPr>
          <p:nvPr/>
        </p:nvSpPr>
        <p:spPr>
          <a:xfrm>
            <a:off x="975912" y="403752"/>
            <a:ext cx="6798619" cy="2287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5400" b="1" dirty="0">
                <a:solidFill>
                  <a:schemeClr val="tx2">
                    <a:lumMod val="75000"/>
                  </a:schemeClr>
                </a:solidFill>
                <a:latin typeface="Capriola"/>
                <a:ea typeface="Capriola"/>
                <a:cs typeface="Capriola"/>
                <a:sym typeface="Capriola"/>
              </a:rPr>
              <a:t>الربط مع المجتمع المحلي 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21841BE5-59AA-49F1-9AE9-A7B9C63FB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8" y="972599"/>
            <a:ext cx="7282259" cy="423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13A272-678A-4E23-87DF-E65BAE81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7180" y="1826911"/>
            <a:ext cx="2867108" cy="19352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D77C6F-DAE4-4403-8457-580AA017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4210EDD-B86E-44CD-A4AC-DDF773F9EA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4528" y="2571750"/>
            <a:ext cx="1432547" cy="1219456"/>
          </a:xfrm>
          <a:prstGeom prst="rect">
            <a:avLst/>
          </a:prstGeom>
        </p:spPr>
      </p:pic>
      <p:pic>
        <p:nvPicPr>
          <p:cNvPr id="8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F7A28CC9-8CDC-41FA-B82B-D81ECB2A9C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4825" flipH="1">
            <a:off x="1189300" y="2590586"/>
            <a:ext cx="1335660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F1376-6EC8-4412-82A4-5BC45CEA3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622" y="128227"/>
            <a:ext cx="1405378" cy="14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78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75"/>
            <a:ext cx="9144000" cy="5301821"/>
          </a:xfrm>
          <a:prstGeom prst="rect">
            <a:avLst/>
          </a:prstGeom>
        </p:spPr>
      </p:pic>
      <p:pic>
        <p:nvPicPr>
          <p:cNvPr id="3" name="Picture 2" descr="3d realistic pennant with flag Premium Vector">
            <a:extLst>
              <a:ext uri="{FF2B5EF4-FFF2-40B4-BE49-F238E27FC236}">
                <a16:creationId xmlns:a16="http://schemas.microsoft.com/office/drawing/2014/main" id="{50E188D8-5ED3-44AD-989D-ED0B77DD8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64" y1="39457" x2="59744" y2="63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15" y="-512"/>
            <a:ext cx="1231841" cy="6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3453D-E918-42B2-AEF9-18EEB485C401}"/>
              </a:ext>
            </a:extLst>
          </p:cNvPr>
          <p:cNvSpPr txBox="1"/>
          <p:nvPr/>
        </p:nvSpPr>
        <p:spPr>
          <a:xfrm>
            <a:off x="3811127" y="1517990"/>
            <a:ext cx="220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800" b="1" dirty="0"/>
              <a:t>الصف الخامس</a:t>
            </a:r>
            <a:endParaRPr lang="en-AE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25B22-2293-494C-9D79-106F32EFF602}"/>
              </a:ext>
            </a:extLst>
          </p:cNvPr>
          <p:cNvSpPr txBox="1"/>
          <p:nvPr/>
        </p:nvSpPr>
        <p:spPr>
          <a:xfrm>
            <a:off x="3455999" y="1725953"/>
            <a:ext cx="2232002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AE" sz="2700" b="1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مادة :الدراسات الاجتماعية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F933B1D-9C35-4866-BA4F-A4A98E9846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074687"/>
              </p:ext>
            </p:extLst>
          </p:nvPr>
        </p:nvGraphicFramePr>
        <p:xfrm>
          <a:off x="5894976" y="1193570"/>
          <a:ext cx="665487" cy="57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6" imgW="542857" imgH="523810" progId="Paint.Picture">
                  <p:embed/>
                </p:oleObj>
              </mc:Choice>
              <mc:Fallback>
                <p:oleObj name="Bitmap Image" r:id="rId6" imgW="542857" imgH="52381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F933B1D-9C35-4866-BA4F-A4A98E9846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976" y="1193570"/>
                        <a:ext cx="665487" cy="5743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7BF1250-6604-45BC-AA40-1AFD2250F7C7}"/>
              </a:ext>
            </a:extLst>
          </p:cNvPr>
          <p:cNvSpPr txBox="1"/>
          <p:nvPr/>
        </p:nvSpPr>
        <p:spPr>
          <a:xfrm>
            <a:off x="3864915" y="2192996"/>
            <a:ext cx="141417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AE" sz="24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اليوم</a:t>
            </a:r>
            <a:r>
              <a:rPr lang="ar-SA" sz="24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 : الأحد</a:t>
            </a:r>
            <a:endParaRPr lang="ar-AE" sz="2400" b="1" dirty="0">
              <a:solidFill>
                <a:srgbClr val="7030A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9B471-373E-46B2-9D49-892BF8DD16FE}"/>
              </a:ext>
            </a:extLst>
          </p:cNvPr>
          <p:cNvSpPr txBox="1"/>
          <p:nvPr/>
        </p:nvSpPr>
        <p:spPr>
          <a:xfrm>
            <a:off x="3329804" y="2648793"/>
            <a:ext cx="2321469" cy="4154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AE" sz="21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التاريخ</a:t>
            </a:r>
            <a:r>
              <a:rPr lang="ar-SA" sz="21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 : 10 -1-2021</a:t>
            </a:r>
            <a:endParaRPr lang="ar-AE" sz="2100" b="1" dirty="0">
              <a:solidFill>
                <a:srgbClr val="7030A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DC42D-88E4-465A-935B-9B41A12772F7}"/>
              </a:ext>
            </a:extLst>
          </p:cNvPr>
          <p:cNvSpPr txBox="1"/>
          <p:nvPr/>
        </p:nvSpPr>
        <p:spPr>
          <a:xfrm>
            <a:off x="548721" y="1623999"/>
            <a:ext cx="1549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1800" b="1" dirty="0">
                <a:solidFill>
                  <a:schemeClr val="bg1"/>
                </a:solidFill>
              </a:rPr>
              <a:t>المعلمة :</a:t>
            </a:r>
          </a:p>
          <a:p>
            <a:pPr algn="ctr"/>
            <a:r>
              <a:rPr lang="ar-SA" sz="1800" b="1" dirty="0">
                <a:solidFill>
                  <a:schemeClr val="bg1"/>
                </a:solidFill>
              </a:rPr>
              <a:t> أريج عناقرة</a:t>
            </a:r>
            <a:endParaRPr lang="en-AE" sz="1800" b="1" dirty="0">
              <a:solidFill>
                <a:schemeClr val="bg1"/>
              </a:solidFill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1708BE45-1B8A-4F2A-8321-42E2EBD3C8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51926" y="990057"/>
            <a:ext cx="568821" cy="696774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CCE70AD0-8EBB-4655-AA1E-C28E38A25F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53325" y="3390974"/>
            <a:ext cx="414661" cy="1572852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8C7CFF5F-2162-41AF-A57C-196508108D0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508" y="2524540"/>
            <a:ext cx="289075" cy="506039"/>
          </a:xfrm>
          <a:prstGeom prst="rect">
            <a:avLst/>
          </a:prstGeom>
        </p:spPr>
      </p:pic>
      <p:pic>
        <p:nvPicPr>
          <p:cNvPr id="15" name="Picture 14" descr="A person wearing a mask&#10;&#10;Description automatically generated">
            <a:extLst>
              <a:ext uri="{FF2B5EF4-FFF2-40B4-BE49-F238E27FC236}">
                <a16:creationId xmlns:a16="http://schemas.microsoft.com/office/drawing/2014/main" id="{551F2818-38FE-480C-A159-006E967C1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40" y="1635337"/>
            <a:ext cx="3503277" cy="3503277"/>
          </a:xfrm>
          <a:prstGeom prst="rect">
            <a:avLst/>
          </a:prstGeom>
        </p:spPr>
      </p:pic>
      <p:pic>
        <p:nvPicPr>
          <p:cNvPr id="16" name="Picture 32" descr="KcKo EM GIF | Gfycat">
            <a:extLst>
              <a:ext uri="{FF2B5EF4-FFF2-40B4-BE49-F238E27FC236}">
                <a16:creationId xmlns:a16="http://schemas.microsoft.com/office/drawing/2014/main" id="{880509D3-4460-49AA-9796-71B68A918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5" y="368223"/>
            <a:ext cx="915203" cy="91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wearing a hat&#10;&#10;Description automatically generated">
            <a:extLst>
              <a:ext uri="{FF2B5EF4-FFF2-40B4-BE49-F238E27FC236}">
                <a16:creationId xmlns:a16="http://schemas.microsoft.com/office/drawing/2014/main" id="{4A6038C9-E348-42A8-8612-13B486B888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850051" y="260241"/>
            <a:ext cx="569192" cy="66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person with collar shirt&#10;&#10;Description automatically generated">
            <a:extLst>
              <a:ext uri="{FF2B5EF4-FFF2-40B4-BE49-F238E27FC236}">
                <a16:creationId xmlns:a16="http://schemas.microsoft.com/office/drawing/2014/main" id="{C026BC94-9600-4610-B3B8-D1A07E61C8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2886" y="251938"/>
            <a:ext cx="609632" cy="68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picture containing bottle, knife&#10;&#10;Description automatically generated">
            <a:extLst>
              <a:ext uri="{FF2B5EF4-FFF2-40B4-BE49-F238E27FC236}">
                <a16:creationId xmlns:a16="http://schemas.microsoft.com/office/drawing/2014/main" id="{3E892EB3-37A3-4FF5-AF05-CA22751CE6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81274" y="3185253"/>
            <a:ext cx="1466292" cy="551953"/>
          </a:xfrm>
          <a:prstGeom prst="rect">
            <a:avLst/>
          </a:prstGeom>
        </p:spPr>
      </p:pic>
      <p:pic>
        <p:nvPicPr>
          <p:cNvPr id="21" name="Picture 14" descr="مجسم الكرة الارضية - حجم صغير - متجر برونز قطر">
            <a:hlinkClick r:id="rId19" action="ppaction://hlinksldjump"/>
            <a:extLst>
              <a:ext uri="{FF2B5EF4-FFF2-40B4-BE49-F238E27FC236}">
                <a16:creationId xmlns:a16="http://schemas.microsoft.com/office/drawing/2014/main" id="{CAE6F1B3-A4D0-48A9-BA29-CCFADB3D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1" y="3850861"/>
            <a:ext cx="621818" cy="55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F38430D-2BD6-4FCC-AEA3-11D8B96EE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0804" y="3567894"/>
            <a:ext cx="639591" cy="13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6164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56B9A-DA7E-4431-899B-F09093E5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56ADB69-055E-4A53-A7E9-48F90AE86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65F0F03-79C5-4E9A-BA09-E8FFBA705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13" y="3829593"/>
            <a:ext cx="1215517" cy="1215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724FCE-767C-4C63-AD16-0BCEA886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" y="112859"/>
            <a:ext cx="1405378" cy="14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9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E8955A-401E-4CFA-95C8-0F3EED4A0723}"/>
              </a:ext>
            </a:extLst>
          </p:cNvPr>
          <p:cNvSpPr txBox="1"/>
          <p:nvPr/>
        </p:nvSpPr>
        <p:spPr>
          <a:xfrm>
            <a:off x="0" y="1690487"/>
            <a:ext cx="9036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000" b="1" dirty="0"/>
              <a:t>المناخُ والنّباتُ الطّبيعي</a:t>
            </a:r>
            <a:endParaRPr lang="en-AE" sz="8000" b="1" dirty="0"/>
          </a:p>
        </p:txBody>
      </p:sp>
    </p:spTree>
    <p:extLst>
      <p:ext uri="{BB962C8B-B14F-4D97-AF65-F5344CB8AC3E}">
        <p14:creationId xmlns:p14="http://schemas.microsoft.com/office/powerpoint/2010/main" val="316198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87A40-3236-4EA4-80FD-E30D3B8A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37" y="1521438"/>
            <a:ext cx="5645440" cy="3110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CAD27-D3EA-42E1-8300-71C835C75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9159" y="571500"/>
            <a:ext cx="257175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E972ED-162F-438D-9501-B8B6F842C7CF}"/>
              </a:ext>
            </a:extLst>
          </p:cNvPr>
          <p:cNvSpPr/>
          <p:nvPr/>
        </p:nvSpPr>
        <p:spPr>
          <a:xfrm>
            <a:off x="915595" y="169306"/>
            <a:ext cx="74511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التفكير الناقد</a:t>
            </a:r>
            <a:endParaRPr lang="ar-AE" sz="44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44095-6B7F-4ADE-B037-AF391451E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2F123B-BBF3-4773-9E69-D1C75D7A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22" y="128227"/>
            <a:ext cx="1405378" cy="14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48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E8955A-401E-4CFA-95C8-0F3EED4A0723}"/>
              </a:ext>
            </a:extLst>
          </p:cNvPr>
          <p:cNvSpPr txBox="1"/>
          <p:nvPr/>
        </p:nvSpPr>
        <p:spPr>
          <a:xfrm>
            <a:off x="-143435" y="247169"/>
            <a:ext cx="9036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000" b="1" dirty="0"/>
              <a:t>النّباتُ الطّبيعي</a:t>
            </a:r>
            <a:endParaRPr lang="en-AE" sz="8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9375C-B76C-43CF-8F13-A449F3E6B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80"/>
          <a:stretch/>
        </p:blipFill>
        <p:spPr>
          <a:xfrm>
            <a:off x="893927" y="1757083"/>
            <a:ext cx="6961697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82FAA-8DC5-48A0-938B-99E0F8A4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7" y="1939098"/>
            <a:ext cx="1405378" cy="14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72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Callout 3"/>
          <p:cNvSpPr/>
          <p:nvPr/>
        </p:nvSpPr>
        <p:spPr>
          <a:xfrm>
            <a:off x="3869872" y="0"/>
            <a:ext cx="5274128" cy="5143500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b="1" dirty="0">
                <a:solidFill>
                  <a:schemeClr val="tx1"/>
                </a:solidFill>
              </a:rPr>
              <a:t>الن</a:t>
            </a:r>
            <a:r>
              <a:rPr lang="ar-SA" sz="4950" b="1" dirty="0">
                <a:solidFill>
                  <a:schemeClr val="tx1"/>
                </a:solidFill>
              </a:rPr>
              <a:t>ّ</a:t>
            </a:r>
            <a:r>
              <a:rPr lang="ar-AE" sz="4950" b="1" dirty="0">
                <a:solidFill>
                  <a:schemeClr val="tx1"/>
                </a:solidFill>
              </a:rPr>
              <a:t>باتات المُعَمّرَةُ </a:t>
            </a:r>
            <a:r>
              <a:rPr lang="ar-AE" sz="4950" b="1" dirty="0"/>
              <a:t>هي النَباتات التي تَنْمو طول العام دونَ تَدَخُّلِ الإنْسان.</a:t>
            </a:r>
            <a:endParaRPr lang="en-US" sz="4950" b="1" dirty="0"/>
          </a:p>
        </p:txBody>
      </p:sp>
      <p:pic>
        <p:nvPicPr>
          <p:cNvPr id="10242" name="Picture 2" descr="Image result for â«ÙØ¨Ø§Øª Ø§ÙØ³ÙØ±â¬â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"/>
            <a:ext cx="3869872" cy="4610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Callout 3"/>
          <p:cNvSpPr/>
          <p:nvPr/>
        </p:nvSpPr>
        <p:spPr>
          <a:xfrm>
            <a:off x="3869872" y="0"/>
            <a:ext cx="5274128" cy="5143500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b="1" dirty="0">
                <a:solidFill>
                  <a:schemeClr val="tx1"/>
                </a:solidFill>
              </a:rPr>
              <a:t>الن</a:t>
            </a:r>
            <a:r>
              <a:rPr lang="ar-SA" sz="4950" b="1" dirty="0">
                <a:solidFill>
                  <a:schemeClr val="tx1"/>
                </a:solidFill>
              </a:rPr>
              <a:t>ّ</a:t>
            </a:r>
            <a:r>
              <a:rPr lang="ar-AE" sz="4950" b="1" dirty="0">
                <a:solidFill>
                  <a:schemeClr val="tx1"/>
                </a:solidFill>
              </a:rPr>
              <a:t>باتات </a:t>
            </a:r>
            <a:r>
              <a:rPr lang="ar-SA" sz="4950" b="1" dirty="0">
                <a:solidFill>
                  <a:schemeClr val="tx1"/>
                </a:solidFill>
              </a:rPr>
              <a:t>المائيّة</a:t>
            </a:r>
          </a:p>
          <a:p>
            <a:pPr algn="ctr"/>
            <a:endParaRPr lang="ar-SA" sz="4950" b="1" dirty="0">
              <a:solidFill>
                <a:schemeClr val="tx1"/>
              </a:solidFill>
            </a:endParaRPr>
          </a:p>
          <a:p>
            <a:pPr algn="ctr"/>
            <a:r>
              <a:rPr lang="ar-SA" sz="4950" b="1" dirty="0">
                <a:solidFill>
                  <a:schemeClr val="tx1"/>
                </a:solidFill>
              </a:rPr>
              <a:t>أشجار المانجروف</a:t>
            </a:r>
            <a:endParaRPr lang="en-US" sz="495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7907D-D388-4B37-8078-95E1F996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2" y="89807"/>
            <a:ext cx="3480868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5406;p39">
            <a:extLst>
              <a:ext uri="{FF2B5EF4-FFF2-40B4-BE49-F238E27FC236}">
                <a16:creationId xmlns:a16="http://schemas.microsoft.com/office/drawing/2014/main" id="{6ACBF282-B891-4510-A2BC-ADD653E63219}"/>
              </a:ext>
            </a:extLst>
          </p:cNvPr>
          <p:cNvSpPr txBox="1">
            <a:spLocks/>
          </p:cNvSpPr>
          <p:nvPr/>
        </p:nvSpPr>
        <p:spPr>
          <a:xfrm>
            <a:off x="975912" y="403752"/>
            <a:ext cx="6798619" cy="2287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5400" b="1" dirty="0">
                <a:solidFill>
                  <a:schemeClr val="tx2">
                    <a:lumMod val="75000"/>
                  </a:schemeClr>
                </a:solidFill>
                <a:latin typeface="Capriola"/>
                <a:ea typeface="Capriola"/>
                <a:cs typeface="Capriola"/>
                <a:sym typeface="Capriola"/>
              </a:rPr>
              <a:t>الربط مع العلوم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5FF67-C6E1-42B2-B3EA-574B42AFB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434" b="9020"/>
          <a:stretch/>
        </p:blipFill>
        <p:spPr>
          <a:xfrm>
            <a:off x="975912" y="1407459"/>
            <a:ext cx="6961697" cy="3164542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CD194F81-450D-405C-A07E-691965F2EA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6391" y="518147"/>
            <a:ext cx="1432547" cy="1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â«ÙØ¨Ø§Øª Ø§ÙØºØ§Ùâ¬â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4312" y="0"/>
            <a:ext cx="4039688" cy="3066506"/>
          </a:xfrm>
          <a:prstGeom prst="rect">
            <a:avLst/>
          </a:prstGeom>
          <a:noFill/>
        </p:spPr>
      </p:pic>
      <p:pic>
        <p:nvPicPr>
          <p:cNvPr id="11272" name="Picture 8" descr="Image result for â«ÙØ¨Ø§Øª Ø§ÙØ³ÙØ±â¬â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3177" cy="3105695"/>
          </a:xfrm>
          <a:prstGeom prst="rect">
            <a:avLst/>
          </a:prstGeom>
          <a:noFill/>
        </p:spPr>
      </p:pic>
      <p:sp>
        <p:nvSpPr>
          <p:cNvPr id="9" name="Flowchart: Punched Tape 8"/>
          <p:cNvSpPr/>
          <p:nvPr/>
        </p:nvSpPr>
        <p:spPr>
          <a:xfrm>
            <a:off x="4957354" y="3105695"/>
            <a:ext cx="4186646" cy="2037806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FF0000"/>
                </a:solidFill>
              </a:rPr>
              <a:t>نَبات الغاف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1" name="Flowchart: Punched Tape 10"/>
          <p:cNvSpPr/>
          <p:nvPr/>
        </p:nvSpPr>
        <p:spPr>
          <a:xfrm>
            <a:off x="0" y="3105694"/>
            <a:ext cx="4186646" cy="2037806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FF0000"/>
                </a:solidFill>
              </a:rPr>
              <a:t>نَبات السَّـمر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Callout 3"/>
          <p:cNvSpPr/>
          <p:nvPr/>
        </p:nvSpPr>
        <p:spPr>
          <a:xfrm>
            <a:off x="4085409" y="0"/>
            <a:ext cx="5058592" cy="5143500"/>
          </a:xfrm>
          <a:prstGeom prst="lef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b="1" dirty="0">
                <a:solidFill>
                  <a:srgbClr val="C00000"/>
                </a:solidFill>
              </a:rPr>
              <a:t>الن</a:t>
            </a:r>
            <a:r>
              <a:rPr lang="ar-SA" sz="4950" b="1" dirty="0">
                <a:solidFill>
                  <a:srgbClr val="C00000"/>
                </a:solidFill>
              </a:rPr>
              <a:t>ّ</a:t>
            </a:r>
            <a:r>
              <a:rPr lang="ar-AE" sz="4950" b="1" dirty="0">
                <a:solidFill>
                  <a:srgbClr val="C00000"/>
                </a:solidFill>
              </a:rPr>
              <a:t>باتات الحَو</a:t>
            </a:r>
            <a:r>
              <a:rPr lang="ar-SA" sz="4950" b="1" dirty="0">
                <a:solidFill>
                  <a:srgbClr val="C00000"/>
                </a:solidFill>
              </a:rPr>
              <a:t>ْ</a:t>
            </a:r>
            <a:r>
              <a:rPr lang="ar-AE" sz="4950" b="1" dirty="0">
                <a:solidFill>
                  <a:srgbClr val="C00000"/>
                </a:solidFill>
              </a:rPr>
              <a:t>لية </a:t>
            </a:r>
            <a:r>
              <a:rPr lang="ar-AE" sz="4950" b="1" dirty="0"/>
              <a:t>هي نَباتات تَنْمو مُباشَرةً عَقِبَ سُقوط الأمْطارِ.</a:t>
            </a:r>
            <a:endParaRPr lang="en-US" sz="4950" b="1" dirty="0"/>
          </a:p>
        </p:txBody>
      </p:sp>
      <p:pic>
        <p:nvPicPr>
          <p:cNvPr id="9218" name="Picture 2" descr="Image result for â«ÙØ¨Ø§Øª Ø§ÙØ­ÙØ§Ø¶â¬â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3610"/>
            <a:ext cx="3987437" cy="4929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78D741C-FC04-4A65-BB56-5242B2E12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8307" y="0"/>
            <a:ext cx="9143985" cy="51425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9C1618-739A-40A2-BE48-791DFF2D23FA}"/>
              </a:ext>
            </a:extLst>
          </p:cNvPr>
          <p:cNvGrpSpPr/>
          <p:nvPr/>
        </p:nvGrpSpPr>
        <p:grpSpPr>
          <a:xfrm>
            <a:off x="28307" y="1676743"/>
            <a:ext cx="9457496" cy="3606926"/>
            <a:chOff x="0" y="2037605"/>
            <a:chExt cx="12629186" cy="4809235"/>
          </a:xfrm>
        </p:grpSpPr>
        <p:grpSp>
          <p:nvGrpSpPr>
            <p:cNvPr id="6" name="Google Shape;1399;p36">
              <a:extLst>
                <a:ext uri="{FF2B5EF4-FFF2-40B4-BE49-F238E27FC236}">
                  <a16:creationId xmlns:a16="http://schemas.microsoft.com/office/drawing/2014/main" id="{44119F87-F955-4D21-99DE-F0EFC75A4384}"/>
                </a:ext>
              </a:extLst>
            </p:cNvPr>
            <p:cNvGrpSpPr/>
            <p:nvPr/>
          </p:nvGrpSpPr>
          <p:grpSpPr>
            <a:xfrm>
              <a:off x="0" y="2345327"/>
              <a:ext cx="12245495" cy="4501513"/>
              <a:chOff x="-19525" y="1919771"/>
              <a:chExt cx="9184121" cy="3376135"/>
            </a:xfrm>
          </p:grpSpPr>
          <p:sp>
            <p:nvSpPr>
              <p:cNvPr id="36" name="Google Shape;1400;p36">
                <a:extLst>
                  <a:ext uri="{FF2B5EF4-FFF2-40B4-BE49-F238E27FC236}">
                    <a16:creationId xmlns:a16="http://schemas.microsoft.com/office/drawing/2014/main" id="{A2F216B5-C413-446E-B1FE-48B403F27691}"/>
                  </a:ext>
                </a:extLst>
              </p:cNvPr>
              <p:cNvSpPr/>
              <p:nvPr/>
            </p:nvSpPr>
            <p:spPr>
              <a:xfrm>
                <a:off x="-7696" y="2182289"/>
                <a:ext cx="9160463" cy="3113617"/>
              </a:xfrm>
              <a:custGeom>
                <a:avLst/>
                <a:gdLst/>
                <a:ahLst/>
                <a:cxnLst/>
                <a:rect l="l" t="t" r="r" b="b"/>
                <a:pathLst>
                  <a:path w="285751" h="97126" extrusionOk="0">
                    <a:moveTo>
                      <a:pt x="168518" y="0"/>
                    </a:moveTo>
                    <a:cubicBezTo>
                      <a:pt x="166008" y="0"/>
                      <a:pt x="163563" y="723"/>
                      <a:pt x="161438" y="2125"/>
                    </a:cubicBezTo>
                    <a:cubicBezTo>
                      <a:pt x="157997" y="4387"/>
                      <a:pt x="155425" y="8352"/>
                      <a:pt x="153996" y="13591"/>
                    </a:cubicBezTo>
                    <a:cubicBezTo>
                      <a:pt x="152937" y="17508"/>
                      <a:pt x="153425" y="21937"/>
                      <a:pt x="153937" y="26628"/>
                    </a:cubicBezTo>
                    <a:cubicBezTo>
                      <a:pt x="154449" y="31260"/>
                      <a:pt x="154973" y="36046"/>
                      <a:pt x="153961" y="40630"/>
                    </a:cubicBezTo>
                    <a:cubicBezTo>
                      <a:pt x="152746" y="46202"/>
                      <a:pt x="149508" y="50429"/>
                      <a:pt x="144078" y="53548"/>
                    </a:cubicBezTo>
                    <a:cubicBezTo>
                      <a:pt x="141165" y="55222"/>
                      <a:pt x="138091" y="56063"/>
                      <a:pt x="135044" y="56063"/>
                    </a:cubicBezTo>
                    <a:cubicBezTo>
                      <a:pt x="132650" y="56063"/>
                      <a:pt x="130274" y="55543"/>
                      <a:pt x="128005" y="54501"/>
                    </a:cubicBezTo>
                    <a:cubicBezTo>
                      <a:pt x="120766" y="51155"/>
                      <a:pt x="115444" y="43047"/>
                      <a:pt x="113396" y="32224"/>
                    </a:cubicBezTo>
                    <a:cubicBezTo>
                      <a:pt x="112289" y="26366"/>
                      <a:pt x="110515" y="22021"/>
                      <a:pt x="107943" y="18949"/>
                    </a:cubicBezTo>
                    <a:cubicBezTo>
                      <a:pt x="104934" y="15347"/>
                      <a:pt x="100831" y="13581"/>
                      <a:pt x="95431" y="13581"/>
                    </a:cubicBezTo>
                    <a:cubicBezTo>
                      <a:pt x="94869" y="13581"/>
                      <a:pt x="94293" y="13600"/>
                      <a:pt x="93703" y="13639"/>
                    </a:cubicBezTo>
                    <a:cubicBezTo>
                      <a:pt x="89607" y="13912"/>
                      <a:pt x="85238" y="16163"/>
                      <a:pt x="82309" y="19520"/>
                    </a:cubicBezTo>
                    <a:cubicBezTo>
                      <a:pt x="80332" y="21794"/>
                      <a:pt x="78046" y="25700"/>
                      <a:pt x="78451" y="31367"/>
                    </a:cubicBezTo>
                    <a:cubicBezTo>
                      <a:pt x="78951" y="38225"/>
                      <a:pt x="82690" y="42880"/>
                      <a:pt x="86297" y="47369"/>
                    </a:cubicBezTo>
                    <a:cubicBezTo>
                      <a:pt x="88893" y="50596"/>
                      <a:pt x="91572" y="53941"/>
                      <a:pt x="92822" y="57930"/>
                    </a:cubicBezTo>
                    <a:cubicBezTo>
                      <a:pt x="94298" y="62645"/>
                      <a:pt x="93560" y="67479"/>
                      <a:pt x="90548" y="72705"/>
                    </a:cubicBezTo>
                    <a:cubicBezTo>
                      <a:pt x="87095" y="78682"/>
                      <a:pt x="79892" y="82516"/>
                      <a:pt x="72784" y="82516"/>
                    </a:cubicBezTo>
                    <a:cubicBezTo>
                      <a:pt x="71569" y="82516"/>
                      <a:pt x="70367" y="82409"/>
                      <a:pt x="69188" y="82183"/>
                    </a:cubicBezTo>
                    <a:cubicBezTo>
                      <a:pt x="64985" y="81361"/>
                      <a:pt x="61270" y="79111"/>
                      <a:pt x="58461" y="75682"/>
                    </a:cubicBezTo>
                    <a:cubicBezTo>
                      <a:pt x="55413" y="71967"/>
                      <a:pt x="53424" y="66955"/>
                      <a:pt x="52555" y="60752"/>
                    </a:cubicBezTo>
                    <a:cubicBezTo>
                      <a:pt x="51960" y="56572"/>
                      <a:pt x="49448" y="52715"/>
                      <a:pt x="46150" y="50917"/>
                    </a:cubicBezTo>
                    <a:cubicBezTo>
                      <a:pt x="44740" y="50156"/>
                      <a:pt x="43258" y="49775"/>
                      <a:pt x="41713" y="49775"/>
                    </a:cubicBezTo>
                    <a:cubicBezTo>
                      <a:pt x="40138" y="49775"/>
                      <a:pt x="38498" y="50171"/>
                      <a:pt x="36803" y="50965"/>
                    </a:cubicBezTo>
                    <a:cubicBezTo>
                      <a:pt x="31755" y="53298"/>
                      <a:pt x="30195" y="58656"/>
                      <a:pt x="28695" y="63823"/>
                    </a:cubicBezTo>
                    <a:cubicBezTo>
                      <a:pt x="28302" y="65181"/>
                      <a:pt x="27933" y="66455"/>
                      <a:pt x="27492" y="67693"/>
                    </a:cubicBezTo>
                    <a:cubicBezTo>
                      <a:pt x="23159" y="80052"/>
                      <a:pt x="14872" y="86648"/>
                      <a:pt x="3894" y="86648"/>
                    </a:cubicBezTo>
                    <a:cubicBezTo>
                      <a:pt x="2430" y="86648"/>
                      <a:pt x="1549" y="86528"/>
                      <a:pt x="1" y="86302"/>
                    </a:cubicBezTo>
                    <a:lnTo>
                      <a:pt x="1" y="97125"/>
                    </a:lnTo>
                    <a:lnTo>
                      <a:pt x="285751" y="97125"/>
                    </a:lnTo>
                    <a:lnTo>
                      <a:pt x="285751" y="47238"/>
                    </a:lnTo>
                    <a:cubicBezTo>
                      <a:pt x="285071" y="47163"/>
                      <a:pt x="284481" y="47131"/>
                      <a:pt x="283969" y="47131"/>
                    </a:cubicBezTo>
                    <a:cubicBezTo>
                      <a:pt x="281893" y="47131"/>
                      <a:pt x="281118" y="47652"/>
                      <a:pt x="280917" y="47881"/>
                    </a:cubicBezTo>
                    <a:cubicBezTo>
                      <a:pt x="279988" y="48893"/>
                      <a:pt x="279238" y="51393"/>
                      <a:pt x="278369" y="54275"/>
                    </a:cubicBezTo>
                    <a:cubicBezTo>
                      <a:pt x="277869" y="55953"/>
                      <a:pt x="277309" y="57834"/>
                      <a:pt x="276571" y="59930"/>
                    </a:cubicBezTo>
                    <a:cubicBezTo>
                      <a:pt x="276214" y="60954"/>
                      <a:pt x="275869" y="62121"/>
                      <a:pt x="275512" y="63359"/>
                    </a:cubicBezTo>
                    <a:cubicBezTo>
                      <a:pt x="273785" y="69312"/>
                      <a:pt x="271416" y="77468"/>
                      <a:pt x="262986" y="81373"/>
                    </a:cubicBezTo>
                    <a:cubicBezTo>
                      <a:pt x="260213" y="82665"/>
                      <a:pt x="257379" y="83309"/>
                      <a:pt x="254608" y="83309"/>
                    </a:cubicBezTo>
                    <a:cubicBezTo>
                      <a:pt x="251633" y="83309"/>
                      <a:pt x="248731" y="82567"/>
                      <a:pt x="246055" y="81087"/>
                    </a:cubicBezTo>
                    <a:cubicBezTo>
                      <a:pt x="240483" y="78004"/>
                      <a:pt x="236507" y="71920"/>
                      <a:pt x="235673" y="65228"/>
                    </a:cubicBezTo>
                    <a:cubicBezTo>
                      <a:pt x="234995" y="59716"/>
                      <a:pt x="233209" y="55120"/>
                      <a:pt x="230518" y="51953"/>
                    </a:cubicBezTo>
                    <a:cubicBezTo>
                      <a:pt x="228375" y="49429"/>
                      <a:pt x="225696" y="47893"/>
                      <a:pt x="223005" y="47655"/>
                    </a:cubicBezTo>
                    <a:cubicBezTo>
                      <a:pt x="222742" y="47630"/>
                      <a:pt x="222481" y="47618"/>
                      <a:pt x="222223" y="47618"/>
                    </a:cubicBezTo>
                    <a:cubicBezTo>
                      <a:pt x="218182" y="47618"/>
                      <a:pt x="214787" y="50564"/>
                      <a:pt x="213254" y="55465"/>
                    </a:cubicBezTo>
                    <a:cubicBezTo>
                      <a:pt x="211099" y="62323"/>
                      <a:pt x="207253" y="67907"/>
                      <a:pt x="202121" y="71646"/>
                    </a:cubicBezTo>
                    <a:cubicBezTo>
                      <a:pt x="197526" y="74991"/>
                      <a:pt x="192025" y="76801"/>
                      <a:pt x="186227" y="76896"/>
                    </a:cubicBezTo>
                    <a:cubicBezTo>
                      <a:pt x="186094" y="76898"/>
                      <a:pt x="185961" y="76899"/>
                      <a:pt x="185828" y="76899"/>
                    </a:cubicBezTo>
                    <a:cubicBezTo>
                      <a:pt x="180925" y="76899"/>
                      <a:pt x="176045" y="75618"/>
                      <a:pt x="172034" y="73265"/>
                    </a:cubicBezTo>
                    <a:cubicBezTo>
                      <a:pt x="167534" y="70634"/>
                      <a:pt x="164343" y="66895"/>
                      <a:pt x="162795" y="62430"/>
                    </a:cubicBezTo>
                    <a:cubicBezTo>
                      <a:pt x="161009" y="57251"/>
                      <a:pt x="161271" y="52370"/>
                      <a:pt x="163593" y="47488"/>
                    </a:cubicBezTo>
                    <a:cubicBezTo>
                      <a:pt x="165510" y="43487"/>
                      <a:pt x="168486" y="40070"/>
                      <a:pt x="171641" y="36463"/>
                    </a:cubicBezTo>
                    <a:cubicBezTo>
                      <a:pt x="176344" y="31069"/>
                      <a:pt x="181214" y="25485"/>
                      <a:pt x="182262" y="17782"/>
                    </a:cubicBezTo>
                    <a:cubicBezTo>
                      <a:pt x="182893" y="13186"/>
                      <a:pt x="182000" y="9055"/>
                      <a:pt x="179678" y="5816"/>
                    </a:cubicBezTo>
                    <a:cubicBezTo>
                      <a:pt x="177618" y="2935"/>
                      <a:pt x="174594" y="970"/>
                      <a:pt x="171165" y="268"/>
                    </a:cubicBezTo>
                    <a:cubicBezTo>
                      <a:pt x="170282" y="89"/>
                      <a:pt x="169396" y="0"/>
                      <a:pt x="168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37" name="Google Shape;1401;p36">
                <a:extLst>
                  <a:ext uri="{FF2B5EF4-FFF2-40B4-BE49-F238E27FC236}">
                    <a16:creationId xmlns:a16="http://schemas.microsoft.com/office/drawing/2014/main" id="{E892EF6B-64D4-4348-824E-27A566C29178}"/>
                  </a:ext>
                </a:extLst>
              </p:cNvPr>
              <p:cNvGrpSpPr/>
              <p:nvPr/>
            </p:nvGrpSpPr>
            <p:grpSpPr>
              <a:xfrm>
                <a:off x="-19525" y="1919771"/>
                <a:ext cx="9184121" cy="3040237"/>
                <a:chOff x="-19525" y="1767371"/>
                <a:chExt cx="9184121" cy="3040237"/>
              </a:xfrm>
            </p:grpSpPr>
            <p:sp>
              <p:nvSpPr>
                <p:cNvPr id="38" name="Google Shape;1402;p36">
                  <a:extLst>
                    <a:ext uri="{FF2B5EF4-FFF2-40B4-BE49-F238E27FC236}">
                      <a16:creationId xmlns:a16="http://schemas.microsoft.com/office/drawing/2014/main" id="{82989059-CCB6-43C3-813B-574FD780AD1B}"/>
                    </a:ext>
                  </a:extLst>
                </p:cNvPr>
                <p:cNvSpPr/>
                <p:nvPr/>
              </p:nvSpPr>
              <p:spPr>
                <a:xfrm>
                  <a:off x="-7696" y="1767371"/>
                  <a:ext cx="9160463" cy="3040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1" h="94837" extrusionOk="0">
                      <a:moveTo>
                        <a:pt x="168507" y="0"/>
                      </a:moveTo>
                      <a:cubicBezTo>
                        <a:pt x="164415" y="0"/>
                        <a:pt x="160417" y="1181"/>
                        <a:pt x="156937" y="3468"/>
                      </a:cubicBezTo>
                      <a:cubicBezTo>
                        <a:pt x="151806" y="6850"/>
                        <a:pt x="148055" y="12434"/>
                        <a:pt x="146103" y="19637"/>
                      </a:cubicBezTo>
                      <a:cubicBezTo>
                        <a:pt x="144638" y="25042"/>
                        <a:pt x="145233" y="30472"/>
                        <a:pt x="145805" y="35710"/>
                      </a:cubicBezTo>
                      <a:cubicBezTo>
                        <a:pt x="146829" y="45080"/>
                        <a:pt x="147067" y="50581"/>
                        <a:pt x="140007" y="54641"/>
                      </a:cubicBezTo>
                      <a:cubicBezTo>
                        <a:pt x="138341" y="55596"/>
                        <a:pt x="136691" y="56073"/>
                        <a:pt x="135070" y="56073"/>
                      </a:cubicBezTo>
                      <a:cubicBezTo>
                        <a:pt x="133840" y="56073"/>
                        <a:pt x="132626" y="55798"/>
                        <a:pt x="131434" y="55248"/>
                      </a:cubicBezTo>
                      <a:cubicBezTo>
                        <a:pt x="126695" y="53070"/>
                        <a:pt x="122957" y="46962"/>
                        <a:pt x="121445" y="38901"/>
                      </a:cubicBezTo>
                      <a:cubicBezTo>
                        <a:pt x="120075" y="31626"/>
                        <a:pt x="117718" y="26066"/>
                        <a:pt x="114229" y="21887"/>
                      </a:cubicBezTo>
                      <a:cubicBezTo>
                        <a:pt x="109625" y="16368"/>
                        <a:pt x="103309" y="13586"/>
                        <a:pt x="95436" y="13586"/>
                      </a:cubicBezTo>
                      <a:cubicBezTo>
                        <a:pt x="94698" y="13586"/>
                        <a:pt x="93945" y="13611"/>
                        <a:pt x="93179" y="13660"/>
                      </a:cubicBezTo>
                      <a:cubicBezTo>
                        <a:pt x="86881" y="14077"/>
                        <a:pt x="80523" y="17315"/>
                        <a:pt x="76141" y="22328"/>
                      </a:cubicBezTo>
                      <a:cubicBezTo>
                        <a:pt x="71831" y="27269"/>
                        <a:pt x="69807" y="33424"/>
                        <a:pt x="70283" y="40139"/>
                      </a:cubicBezTo>
                      <a:cubicBezTo>
                        <a:pt x="70974" y="49557"/>
                        <a:pt x="75927" y="55725"/>
                        <a:pt x="79916" y="60690"/>
                      </a:cubicBezTo>
                      <a:cubicBezTo>
                        <a:pt x="85095" y="67131"/>
                        <a:pt x="87226" y="70262"/>
                        <a:pt x="83452" y="76811"/>
                      </a:cubicBezTo>
                      <a:cubicBezTo>
                        <a:pt x="81726" y="79807"/>
                        <a:pt x="77410" y="82534"/>
                        <a:pt x="72845" y="82534"/>
                      </a:cubicBezTo>
                      <a:cubicBezTo>
                        <a:pt x="72149" y="82534"/>
                        <a:pt x="71447" y="82470"/>
                        <a:pt x="70748" y="82335"/>
                      </a:cubicBezTo>
                      <a:cubicBezTo>
                        <a:pt x="68402" y="81871"/>
                        <a:pt x="66402" y="80644"/>
                        <a:pt x="64783" y="78680"/>
                      </a:cubicBezTo>
                      <a:cubicBezTo>
                        <a:pt x="62711" y="76144"/>
                        <a:pt x="61318" y="72489"/>
                        <a:pt x="60663" y="67798"/>
                      </a:cubicBezTo>
                      <a:cubicBezTo>
                        <a:pt x="59699" y="61035"/>
                        <a:pt x="55639" y="54939"/>
                        <a:pt x="50043" y="51915"/>
                      </a:cubicBezTo>
                      <a:cubicBezTo>
                        <a:pt x="47442" y="50501"/>
                        <a:pt x="44620" y="49796"/>
                        <a:pt x="41723" y="49796"/>
                      </a:cubicBezTo>
                      <a:cubicBezTo>
                        <a:pt x="38958" y="49796"/>
                        <a:pt x="36124" y="50439"/>
                        <a:pt x="33350" y="51724"/>
                      </a:cubicBezTo>
                      <a:cubicBezTo>
                        <a:pt x="24933" y="55629"/>
                        <a:pt x="22563" y="63785"/>
                        <a:pt x="20837" y="69738"/>
                      </a:cubicBezTo>
                      <a:cubicBezTo>
                        <a:pt x="20468" y="70976"/>
                        <a:pt x="20134" y="72143"/>
                        <a:pt x="19777" y="73167"/>
                      </a:cubicBezTo>
                      <a:cubicBezTo>
                        <a:pt x="18051" y="78061"/>
                        <a:pt x="15658" y="81668"/>
                        <a:pt x="12657" y="83907"/>
                      </a:cubicBezTo>
                      <a:cubicBezTo>
                        <a:pt x="10175" y="85744"/>
                        <a:pt x="6935" y="86657"/>
                        <a:pt x="3378" y="86657"/>
                      </a:cubicBezTo>
                      <a:cubicBezTo>
                        <a:pt x="2279" y="86657"/>
                        <a:pt x="1148" y="86569"/>
                        <a:pt x="1" y="86395"/>
                      </a:cubicBezTo>
                      <a:lnTo>
                        <a:pt x="1" y="94491"/>
                      </a:lnTo>
                      <a:cubicBezTo>
                        <a:pt x="1549" y="94717"/>
                        <a:pt x="2442" y="94837"/>
                        <a:pt x="3894" y="94837"/>
                      </a:cubicBezTo>
                      <a:cubicBezTo>
                        <a:pt x="14872" y="94837"/>
                        <a:pt x="23159" y="88241"/>
                        <a:pt x="27492" y="75882"/>
                      </a:cubicBezTo>
                      <a:cubicBezTo>
                        <a:pt x="27933" y="74644"/>
                        <a:pt x="28302" y="73370"/>
                        <a:pt x="28695" y="72012"/>
                      </a:cubicBezTo>
                      <a:cubicBezTo>
                        <a:pt x="30195" y="66845"/>
                        <a:pt x="31755" y="61487"/>
                        <a:pt x="36803" y="59154"/>
                      </a:cubicBezTo>
                      <a:cubicBezTo>
                        <a:pt x="38498" y="58360"/>
                        <a:pt x="40138" y="57964"/>
                        <a:pt x="41713" y="57964"/>
                      </a:cubicBezTo>
                      <a:cubicBezTo>
                        <a:pt x="43258" y="57964"/>
                        <a:pt x="44740" y="58345"/>
                        <a:pt x="46150" y="59106"/>
                      </a:cubicBezTo>
                      <a:cubicBezTo>
                        <a:pt x="49448" y="60904"/>
                        <a:pt x="51960" y="64761"/>
                        <a:pt x="52555" y="68941"/>
                      </a:cubicBezTo>
                      <a:cubicBezTo>
                        <a:pt x="53424" y="75144"/>
                        <a:pt x="55413" y="80156"/>
                        <a:pt x="58461" y="83871"/>
                      </a:cubicBezTo>
                      <a:cubicBezTo>
                        <a:pt x="61270" y="87300"/>
                        <a:pt x="64985" y="89550"/>
                        <a:pt x="69188" y="90372"/>
                      </a:cubicBezTo>
                      <a:cubicBezTo>
                        <a:pt x="70367" y="90598"/>
                        <a:pt x="71569" y="90705"/>
                        <a:pt x="72784" y="90705"/>
                      </a:cubicBezTo>
                      <a:cubicBezTo>
                        <a:pt x="79892" y="90705"/>
                        <a:pt x="87095" y="86871"/>
                        <a:pt x="90548" y="80894"/>
                      </a:cubicBezTo>
                      <a:cubicBezTo>
                        <a:pt x="93560" y="75668"/>
                        <a:pt x="94298" y="70834"/>
                        <a:pt x="92822" y="66119"/>
                      </a:cubicBezTo>
                      <a:cubicBezTo>
                        <a:pt x="91572" y="62130"/>
                        <a:pt x="88893" y="58785"/>
                        <a:pt x="86297" y="55558"/>
                      </a:cubicBezTo>
                      <a:cubicBezTo>
                        <a:pt x="82690" y="51069"/>
                        <a:pt x="78951" y="46414"/>
                        <a:pt x="78451" y="39556"/>
                      </a:cubicBezTo>
                      <a:cubicBezTo>
                        <a:pt x="78046" y="33889"/>
                        <a:pt x="80320" y="29983"/>
                        <a:pt x="82309" y="27709"/>
                      </a:cubicBezTo>
                      <a:cubicBezTo>
                        <a:pt x="85238" y="24352"/>
                        <a:pt x="89607" y="22101"/>
                        <a:pt x="93703" y="21828"/>
                      </a:cubicBezTo>
                      <a:cubicBezTo>
                        <a:pt x="94282" y="21791"/>
                        <a:pt x="94847" y="21773"/>
                        <a:pt x="95399" y="21773"/>
                      </a:cubicBezTo>
                      <a:cubicBezTo>
                        <a:pt x="100815" y="21773"/>
                        <a:pt x="104928" y="23529"/>
                        <a:pt x="107943" y="27138"/>
                      </a:cubicBezTo>
                      <a:cubicBezTo>
                        <a:pt x="110503" y="30210"/>
                        <a:pt x="112289" y="34555"/>
                        <a:pt x="113396" y="40413"/>
                      </a:cubicBezTo>
                      <a:cubicBezTo>
                        <a:pt x="115432" y="51236"/>
                        <a:pt x="120766" y="59344"/>
                        <a:pt x="128005" y="62690"/>
                      </a:cubicBezTo>
                      <a:cubicBezTo>
                        <a:pt x="130274" y="63732"/>
                        <a:pt x="132650" y="64252"/>
                        <a:pt x="135044" y="64252"/>
                      </a:cubicBezTo>
                      <a:cubicBezTo>
                        <a:pt x="138091" y="64252"/>
                        <a:pt x="141165" y="63411"/>
                        <a:pt x="144078" y="61737"/>
                      </a:cubicBezTo>
                      <a:cubicBezTo>
                        <a:pt x="149508" y="58618"/>
                        <a:pt x="152746" y="54391"/>
                        <a:pt x="153961" y="48819"/>
                      </a:cubicBezTo>
                      <a:cubicBezTo>
                        <a:pt x="154973" y="44235"/>
                        <a:pt x="154449" y="39449"/>
                        <a:pt x="153937" y="34829"/>
                      </a:cubicBezTo>
                      <a:cubicBezTo>
                        <a:pt x="153425" y="30126"/>
                        <a:pt x="152937" y="25697"/>
                        <a:pt x="153996" y="21780"/>
                      </a:cubicBezTo>
                      <a:cubicBezTo>
                        <a:pt x="155425" y="16541"/>
                        <a:pt x="157997" y="12576"/>
                        <a:pt x="161438" y="10314"/>
                      </a:cubicBezTo>
                      <a:cubicBezTo>
                        <a:pt x="163563" y="8912"/>
                        <a:pt x="166008" y="8189"/>
                        <a:pt x="168513" y="8189"/>
                      </a:cubicBezTo>
                      <a:cubicBezTo>
                        <a:pt x="169389" y="8189"/>
                        <a:pt x="170273" y="8278"/>
                        <a:pt x="171153" y="8457"/>
                      </a:cubicBezTo>
                      <a:cubicBezTo>
                        <a:pt x="174594" y="9159"/>
                        <a:pt x="177618" y="11124"/>
                        <a:pt x="179678" y="14005"/>
                      </a:cubicBezTo>
                      <a:cubicBezTo>
                        <a:pt x="182000" y="17244"/>
                        <a:pt x="182893" y="21375"/>
                        <a:pt x="182262" y="25971"/>
                      </a:cubicBezTo>
                      <a:cubicBezTo>
                        <a:pt x="181214" y="33674"/>
                        <a:pt x="176344" y="39258"/>
                        <a:pt x="171641" y="44652"/>
                      </a:cubicBezTo>
                      <a:cubicBezTo>
                        <a:pt x="168486" y="48259"/>
                        <a:pt x="165510" y="51676"/>
                        <a:pt x="163593" y="55677"/>
                      </a:cubicBezTo>
                      <a:cubicBezTo>
                        <a:pt x="161271" y="60559"/>
                        <a:pt x="161009" y="65440"/>
                        <a:pt x="162795" y="70619"/>
                      </a:cubicBezTo>
                      <a:cubicBezTo>
                        <a:pt x="164343" y="75084"/>
                        <a:pt x="167534" y="78823"/>
                        <a:pt x="172034" y="81454"/>
                      </a:cubicBezTo>
                      <a:cubicBezTo>
                        <a:pt x="176045" y="83807"/>
                        <a:pt x="180925" y="85088"/>
                        <a:pt x="185828" y="85088"/>
                      </a:cubicBezTo>
                      <a:cubicBezTo>
                        <a:pt x="185961" y="85088"/>
                        <a:pt x="186094" y="85087"/>
                        <a:pt x="186227" y="85085"/>
                      </a:cubicBezTo>
                      <a:cubicBezTo>
                        <a:pt x="192025" y="84990"/>
                        <a:pt x="197526" y="83180"/>
                        <a:pt x="202121" y="79835"/>
                      </a:cubicBezTo>
                      <a:cubicBezTo>
                        <a:pt x="207253" y="76108"/>
                        <a:pt x="211099" y="70512"/>
                        <a:pt x="213254" y="63654"/>
                      </a:cubicBezTo>
                      <a:cubicBezTo>
                        <a:pt x="214789" y="58745"/>
                        <a:pt x="218192" y="55809"/>
                        <a:pt x="222240" y="55809"/>
                      </a:cubicBezTo>
                      <a:cubicBezTo>
                        <a:pt x="222493" y="55809"/>
                        <a:pt x="222748" y="55821"/>
                        <a:pt x="223005" y="55844"/>
                      </a:cubicBezTo>
                      <a:cubicBezTo>
                        <a:pt x="225696" y="56082"/>
                        <a:pt x="228375" y="57618"/>
                        <a:pt x="230518" y="60142"/>
                      </a:cubicBezTo>
                      <a:cubicBezTo>
                        <a:pt x="233209" y="63309"/>
                        <a:pt x="234995" y="67905"/>
                        <a:pt x="235673" y="73417"/>
                      </a:cubicBezTo>
                      <a:cubicBezTo>
                        <a:pt x="236495" y="80109"/>
                        <a:pt x="240483" y="86193"/>
                        <a:pt x="246055" y="89276"/>
                      </a:cubicBezTo>
                      <a:cubicBezTo>
                        <a:pt x="248731" y="90756"/>
                        <a:pt x="251633" y="91498"/>
                        <a:pt x="254608" y="91498"/>
                      </a:cubicBezTo>
                      <a:cubicBezTo>
                        <a:pt x="257379" y="91498"/>
                        <a:pt x="260213" y="90854"/>
                        <a:pt x="262986" y="89562"/>
                      </a:cubicBezTo>
                      <a:cubicBezTo>
                        <a:pt x="271416" y="85657"/>
                        <a:pt x="273785" y="77501"/>
                        <a:pt x="275512" y="71560"/>
                      </a:cubicBezTo>
                      <a:cubicBezTo>
                        <a:pt x="275869" y="70310"/>
                        <a:pt x="276214" y="69143"/>
                        <a:pt x="276571" y="68119"/>
                      </a:cubicBezTo>
                      <a:cubicBezTo>
                        <a:pt x="277309" y="66035"/>
                        <a:pt x="277869" y="64142"/>
                        <a:pt x="278369" y="62464"/>
                      </a:cubicBezTo>
                      <a:cubicBezTo>
                        <a:pt x="279238" y="59582"/>
                        <a:pt x="279988" y="57082"/>
                        <a:pt x="280917" y="56070"/>
                      </a:cubicBezTo>
                      <a:cubicBezTo>
                        <a:pt x="281118" y="55841"/>
                        <a:pt x="281893" y="55320"/>
                        <a:pt x="283969" y="55320"/>
                      </a:cubicBezTo>
                      <a:cubicBezTo>
                        <a:pt x="284481" y="55320"/>
                        <a:pt x="285071" y="55352"/>
                        <a:pt x="285751" y="55427"/>
                      </a:cubicBezTo>
                      <a:lnTo>
                        <a:pt x="285751" y="47295"/>
                      </a:lnTo>
                      <a:cubicBezTo>
                        <a:pt x="284936" y="47203"/>
                        <a:pt x="284059" y="47130"/>
                        <a:pt x="283150" y="47130"/>
                      </a:cubicBezTo>
                      <a:cubicBezTo>
                        <a:pt x="280416" y="47130"/>
                        <a:pt x="277388" y="47788"/>
                        <a:pt x="274869" y="50557"/>
                      </a:cubicBezTo>
                      <a:cubicBezTo>
                        <a:pt x="272690" y="52939"/>
                        <a:pt x="271737" y="56106"/>
                        <a:pt x="270535" y="60118"/>
                      </a:cubicBezTo>
                      <a:cubicBezTo>
                        <a:pt x="270058" y="61702"/>
                        <a:pt x="269523" y="63499"/>
                        <a:pt x="268844" y="65404"/>
                      </a:cubicBezTo>
                      <a:cubicBezTo>
                        <a:pt x="268415" y="66643"/>
                        <a:pt x="268046" y="67917"/>
                        <a:pt x="267653" y="69274"/>
                      </a:cubicBezTo>
                      <a:cubicBezTo>
                        <a:pt x="266153" y="74441"/>
                        <a:pt x="264594" y="79799"/>
                        <a:pt x="259545" y="82133"/>
                      </a:cubicBezTo>
                      <a:cubicBezTo>
                        <a:pt x="257858" y="82917"/>
                        <a:pt x="256194" y="83310"/>
                        <a:pt x="254595" y="83310"/>
                      </a:cubicBezTo>
                      <a:cubicBezTo>
                        <a:pt x="252991" y="83310"/>
                        <a:pt x="251452" y="82914"/>
                        <a:pt x="250020" y="82121"/>
                      </a:cubicBezTo>
                      <a:cubicBezTo>
                        <a:pt x="246746" y="80299"/>
                        <a:pt x="244305" y="76489"/>
                        <a:pt x="243793" y="72405"/>
                      </a:cubicBezTo>
                      <a:cubicBezTo>
                        <a:pt x="242924" y="65309"/>
                        <a:pt x="240483" y="59237"/>
                        <a:pt x="236757" y="54844"/>
                      </a:cubicBezTo>
                      <a:cubicBezTo>
                        <a:pt x="233209" y="50664"/>
                        <a:pt x="228589" y="48128"/>
                        <a:pt x="223743" y="47688"/>
                      </a:cubicBezTo>
                      <a:cubicBezTo>
                        <a:pt x="223233" y="47642"/>
                        <a:pt x="222725" y="47620"/>
                        <a:pt x="222220" y="47620"/>
                      </a:cubicBezTo>
                      <a:cubicBezTo>
                        <a:pt x="218771" y="47620"/>
                        <a:pt x="215481" y="48681"/>
                        <a:pt x="212635" y="50748"/>
                      </a:cubicBezTo>
                      <a:cubicBezTo>
                        <a:pt x="209325" y="53141"/>
                        <a:pt x="206836" y="56760"/>
                        <a:pt x="205431" y="61213"/>
                      </a:cubicBezTo>
                      <a:cubicBezTo>
                        <a:pt x="203800" y="66440"/>
                        <a:pt x="201062" y="70488"/>
                        <a:pt x="197311" y="73215"/>
                      </a:cubicBezTo>
                      <a:cubicBezTo>
                        <a:pt x="194085" y="75560"/>
                        <a:pt x="190203" y="76834"/>
                        <a:pt x="186108" y="76894"/>
                      </a:cubicBezTo>
                      <a:cubicBezTo>
                        <a:pt x="185993" y="76896"/>
                        <a:pt x="185879" y="76897"/>
                        <a:pt x="185765" y="76897"/>
                      </a:cubicBezTo>
                      <a:cubicBezTo>
                        <a:pt x="178609" y="76897"/>
                        <a:pt x="172374" y="73237"/>
                        <a:pt x="170534" y="67928"/>
                      </a:cubicBezTo>
                      <a:cubicBezTo>
                        <a:pt x="169451" y="64821"/>
                        <a:pt x="169594" y="62130"/>
                        <a:pt x="170987" y="59201"/>
                      </a:cubicBezTo>
                      <a:cubicBezTo>
                        <a:pt x="172415" y="56213"/>
                        <a:pt x="175035" y="53212"/>
                        <a:pt x="177809" y="50033"/>
                      </a:cubicBezTo>
                      <a:cubicBezTo>
                        <a:pt x="183048" y="44021"/>
                        <a:pt x="188989" y="37210"/>
                        <a:pt x="190370" y="27078"/>
                      </a:cubicBezTo>
                      <a:cubicBezTo>
                        <a:pt x="191287" y="20375"/>
                        <a:pt x="189894" y="14208"/>
                        <a:pt x="186334" y="9243"/>
                      </a:cubicBezTo>
                      <a:cubicBezTo>
                        <a:pt x="183071" y="4671"/>
                        <a:pt x="178261" y="1551"/>
                        <a:pt x="172796" y="432"/>
                      </a:cubicBezTo>
                      <a:cubicBezTo>
                        <a:pt x="171367" y="143"/>
                        <a:pt x="169932" y="0"/>
                        <a:pt x="16850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39" name="Google Shape;1403;p36">
                  <a:extLst>
                    <a:ext uri="{FF2B5EF4-FFF2-40B4-BE49-F238E27FC236}">
                      <a16:creationId xmlns:a16="http://schemas.microsoft.com/office/drawing/2014/main" id="{A7DF4ACD-2D33-468C-9645-A48265CEF81A}"/>
                    </a:ext>
                  </a:extLst>
                </p:cNvPr>
                <p:cNvSpPr/>
                <p:nvPr/>
              </p:nvSpPr>
              <p:spPr>
                <a:xfrm>
                  <a:off x="-19525" y="1889189"/>
                  <a:ext cx="9184121" cy="2798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89" h="87287" extrusionOk="0">
                      <a:moveTo>
                        <a:pt x="167580" y="1"/>
                      </a:moveTo>
                      <a:cubicBezTo>
                        <a:pt x="167572" y="1"/>
                        <a:pt x="167565" y="1"/>
                        <a:pt x="167557" y="2"/>
                      </a:cubicBezTo>
                      <a:cubicBezTo>
                        <a:pt x="166153" y="109"/>
                        <a:pt x="164760" y="383"/>
                        <a:pt x="163438" y="823"/>
                      </a:cubicBezTo>
                      <a:cubicBezTo>
                        <a:pt x="163247" y="895"/>
                        <a:pt x="163152" y="1085"/>
                        <a:pt x="163212" y="1264"/>
                      </a:cubicBezTo>
                      <a:cubicBezTo>
                        <a:pt x="163259" y="1406"/>
                        <a:pt x="163402" y="1502"/>
                        <a:pt x="163545" y="1502"/>
                      </a:cubicBezTo>
                      <a:cubicBezTo>
                        <a:pt x="163581" y="1502"/>
                        <a:pt x="163617" y="1490"/>
                        <a:pt x="163652" y="1478"/>
                      </a:cubicBezTo>
                      <a:cubicBezTo>
                        <a:pt x="164926" y="1061"/>
                        <a:pt x="166260" y="787"/>
                        <a:pt x="167605" y="692"/>
                      </a:cubicBezTo>
                      <a:cubicBezTo>
                        <a:pt x="167796" y="668"/>
                        <a:pt x="167938" y="502"/>
                        <a:pt x="167927" y="323"/>
                      </a:cubicBezTo>
                      <a:cubicBezTo>
                        <a:pt x="167915" y="140"/>
                        <a:pt x="167761" y="1"/>
                        <a:pt x="167580" y="1"/>
                      </a:cubicBezTo>
                      <a:close/>
                      <a:moveTo>
                        <a:pt x="171689" y="186"/>
                      </a:moveTo>
                      <a:cubicBezTo>
                        <a:pt x="171532" y="186"/>
                        <a:pt x="171387" y="307"/>
                        <a:pt x="171356" y="466"/>
                      </a:cubicBezTo>
                      <a:cubicBezTo>
                        <a:pt x="171332" y="656"/>
                        <a:pt x="171451" y="835"/>
                        <a:pt x="171641" y="871"/>
                      </a:cubicBezTo>
                      <a:cubicBezTo>
                        <a:pt x="172963" y="1085"/>
                        <a:pt x="174273" y="1466"/>
                        <a:pt x="175523" y="1978"/>
                      </a:cubicBezTo>
                      <a:cubicBezTo>
                        <a:pt x="175570" y="2002"/>
                        <a:pt x="175618" y="2014"/>
                        <a:pt x="175654" y="2014"/>
                      </a:cubicBezTo>
                      <a:cubicBezTo>
                        <a:pt x="175797" y="2014"/>
                        <a:pt x="175916" y="1930"/>
                        <a:pt x="175975" y="1799"/>
                      </a:cubicBezTo>
                      <a:cubicBezTo>
                        <a:pt x="176047" y="1621"/>
                        <a:pt x="175963" y="1418"/>
                        <a:pt x="175797" y="1347"/>
                      </a:cubicBezTo>
                      <a:cubicBezTo>
                        <a:pt x="174487" y="799"/>
                        <a:pt x="173130" y="418"/>
                        <a:pt x="171748" y="192"/>
                      </a:cubicBezTo>
                      <a:cubicBezTo>
                        <a:pt x="171729" y="188"/>
                        <a:pt x="171709" y="186"/>
                        <a:pt x="171689" y="186"/>
                      </a:cubicBezTo>
                      <a:close/>
                      <a:moveTo>
                        <a:pt x="159823" y="2576"/>
                      </a:moveTo>
                      <a:cubicBezTo>
                        <a:pt x="159759" y="2576"/>
                        <a:pt x="159696" y="2594"/>
                        <a:pt x="159640" y="2633"/>
                      </a:cubicBezTo>
                      <a:cubicBezTo>
                        <a:pt x="158473" y="3371"/>
                        <a:pt x="157366" y="4252"/>
                        <a:pt x="156366" y="5264"/>
                      </a:cubicBezTo>
                      <a:cubicBezTo>
                        <a:pt x="156235" y="5395"/>
                        <a:pt x="156235" y="5621"/>
                        <a:pt x="156366" y="5752"/>
                      </a:cubicBezTo>
                      <a:cubicBezTo>
                        <a:pt x="156437" y="5824"/>
                        <a:pt x="156520" y="5848"/>
                        <a:pt x="156616" y="5848"/>
                      </a:cubicBezTo>
                      <a:cubicBezTo>
                        <a:pt x="156699" y="5848"/>
                        <a:pt x="156782" y="5824"/>
                        <a:pt x="156854" y="5752"/>
                      </a:cubicBezTo>
                      <a:cubicBezTo>
                        <a:pt x="157818" y="4776"/>
                        <a:pt x="158878" y="3919"/>
                        <a:pt x="160009" y="3216"/>
                      </a:cubicBezTo>
                      <a:cubicBezTo>
                        <a:pt x="160164" y="3109"/>
                        <a:pt x="160211" y="2895"/>
                        <a:pt x="160116" y="2740"/>
                      </a:cubicBezTo>
                      <a:cubicBezTo>
                        <a:pt x="160048" y="2634"/>
                        <a:pt x="159935" y="2576"/>
                        <a:pt x="159823" y="2576"/>
                      </a:cubicBezTo>
                      <a:close/>
                      <a:moveTo>
                        <a:pt x="179255" y="3333"/>
                      </a:moveTo>
                      <a:cubicBezTo>
                        <a:pt x="179147" y="3333"/>
                        <a:pt x="179041" y="3383"/>
                        <a:pt x="178976" y="3478"/>
                      </a:cubicBezTo>
                      <a:cubicBezTo>
                        <a:pt x="178868" y="3633"/>
                        <a:pt x="178892" y="3847"/>
                        <a:pt x="179047" y="3954"/>
                      </a:cubicBezTo>
                      <a:cubicBezTo>
                        <a:pt x="180142" y="4752"/>
                        <a:pt x="181154" y="5669"/>
                        <a:pt x="182035" y="6681"/>
                      </a:cubicBezTo>
                      <a:cubicBezTo>
                        <a:pt x="182107" y="6764"/>
                        <a:pt x="182202" y="6800"/>
                        <a:pt x="182297" y="6800"/>
                      </a:cubicBezTo>
                      <a:cubicBezTo>
                        <a:pt x="182381" y="6800"/>
                        <a:pt x="182464" y="6776"/>
                        <a:pt x="182524" y="6717"/>
                      </a:cubicBezTo>
                      <a:cubicBezTo>
                        <a:pt x="182667" y="6586"/>
                        <a:pt x="182678" y="6371"/>
                        <a:pt x="182559" y="6229"/>
                      </a:cubicBezTo>
                      <a:cubicBezTo>
                        <a:pt x="181631" y="5169"/>
                        <a:pt x="180595" y="4216"/>
                        <a:pt x="179452" y="3395"/>
                      </a:cubicBezTo>
                      <a:cubicBezTo>
                        <a:pt x="179392" y="3353"/>
                        <a:pt x="179323" y="3333"/>
                        <a:pt x="179255" y="3333"/>
                      </a:cubicBezTo>
                      <a:close/>
                      <a:moveTo>
                        <a:pt x="154018" y="8367"/>
                      </a:moveTo>
                      <a:cubicBezTo>
                        <a:pt x="153904" y="8367"/>
                        <a:pt x="153795" y="8420"/>
                        <a:pt x="153734" y="8526"/>
                      </a:cubicBezTo>
                      <a:cubicBezTo>
                        <a:pt x="152984" y="9646"/>
                        <a:pt x="152306" y="10884"/>
                        <a:pt x="151722" y="12194"/>
                      </a:cubicBezTo>
                      <a:cubicBezTo>
                        <a:pt x="151651" y="12360"/>
                        <a:pt x="151722" y="12563"/>
                        <a:pt x="151901" y="12646"/>
                      </a:cubicBezTo>
                      <a:cubicBezTo>
                        <a:pt x="151936" y="12670"/>
                        <a:pt x="151984" y="12682"/>
                        <a:pt x="152032" y="12682"/>
                      </a:cubicBezTo>
                      <a:cubicBezTo>
                        <a:pt x="152163" y="12682"/>
                        <a:pt x="152294" y="12598"/>
                        <a:pt x="152353" y="12467"/>
                      </a:cubicBezTo>
                      <a:cubicBezTo>
                        <a:pt x="152925" y="11193"/>
                        <a:pt x="153580" y="9991"/>
                        <a:pt x="154306" y="8907"/>
                      </a:cubicBezTo>
                      <a:cubicBezTo>
                        <a:pt x="154413" y="8741"/>
                        <a:pt x="154365" y="8526"/>
                        <a:pt x="154211" y="8419"/>
                      </a:cubicBezTo>
                      <a:cubicBezTo>
                        <a:pt x="154150" y="8385"/>
                        <a:pt x="154083" y="8367"/>
                        <a:pt x="154018" y="8367"/>
                      </a:cubicBezTo>
                      <a:close/>
                      <a:moveTo>
                        <a:pt x="184642" y="9505"/>
                      </a:moveTo>
                      <a:cubicBezTo>
                        <a:pt x="184586" y="9505"/>
                        <a:pt x="184530" y="9520"/>
                        <a:pt x="184476" y="9550"/>
                      </a:cubicBezTo>
                      <a:cubicBezTo>
                        <a:pt x="184310" y="9634"/>
                        <a:pt x="184238" y="9848"/>
                        <a:pt x="184333" y="10015"/>
                      </a:cubicBezTo>
                      <a:cubicBezTo>
                        <a:pt x="184964" y="11193"/>
                        <a:pt x="185464" y="12455"/>
                        <a:pt x="185834" y="13765"/>
                      </a:cubicBezTo>
                      <a:cubicBezTo>
                        <a:pt x="185869" y="13920"/>
                        <a:pt x="186012" y="14027"/>
                        <a:pt x="186167" y="14027"/>
                      </a:cubicBezTo>
                      <a:cubicBezTo>
                        <a:pt x="186191" y="14027"/>
                        <a:pt x="186226" y="14015"/>
                        <a:pt x="186262" y="14015"/>
                      </a:cubicBezTo>
                      <a:cubicBezTo>
                        <a:pt x="186441" y="13956"/>
                        <a:pt x="186548" y="13765"/>
                        <a:pt x="186500" y="13587"/>
                      </a:cubicBezTo>
                      <a:cubicBezTo>
                        <a:pt x="186119" y="12217"/>
                        <a:pt x="185595" y="10908"/>
                        <a:pt x="184941" y="9693"/>
                      </a:cubicBezTo>
                      <a:cubicBezTo>
                        <a:pt x="184876" y="9572"/>
                        <a:pt x="184761" y="9505"/>
                        <a:pt x="184642" y="9505"/>
                      </a:cubicBezTo>
                      <a:close/>
                      <a:moveTo>
                        <a:pt x="96644" y="13551"/>
                      </a:moveTo>
                      <a:cubicBezTo>
                        <a:pt x="96465" y="13551"/>
                        <a:pt x="96299" y="13694"/>
                        <a:pt x="96299" y="13884"/>
                      </a:cubicBezTo>
                      <a:cubicBezTo>
                        <a:pt x="96287" y="14075"/>
                        <a:pt x="96441" y="14230"/>
                        <a:pt x="96632" y="14241"/>
                      </a:cubicBezTo>
                      <a:cubicBezTo>
                        <a:pt x="98037" y="14277"/>
                        <a:pt x="99394" y="14432"/>
                        <a:pt x="100668" y="14694"/>
                      </a:cubicBezTo>
                      <a:lnTo>
                        <a:pt x="100728" y="14694"/>
                      </a:lnTo>
                      <a:cubicBezTo>
                        <a:pt x="100894" y="14694"/>
                        <a:pt x="101037" y="14587"/>
                        <a:pt x="101073" y="14420"/>
                      </a:cubicBezTo>
                      <a:cubicBezTo>
                        <a:pt x="101109" y="14241"/>
                        <a:pt x="100990" y="14051"/>
                        <a:pt x="100799" y="14015"/>
                      </a:cubicBezTo>
                      <a:cubicBezTo>
                        <a:pt x="99489" y="13753"/>
                        <a:pt x="98096" y="13598"/>
                        <a:pt x="96644" y="13551"/>
                      </a:cubicBezTo>
                      <a:close/>
                      <a:moveTo>
                        <a:pt x="92524" y="13736"/>
                      </a:moveTo>
                      <a:cubicBezTo>
                        <a:pt x="92504" y="13736"/>
                        <a:pt x="92485" y="13738"/>
                        <a:pt x="92465" y="13741"/>
                      </a:cubicBezTo>
                      <a:cubicBezTo>
                        <a:pt x="91119" y="13932"/>
                        <a:pt x="89750" y="14277"/>
                        <a:pt x="88405" y="14777"/>
                      </a:cubicBezTo>
                      <a:cubicBezTo>
                        <a:pt x="88226" y="14837"/>
                        <a:pt x="88131" y="15039"/>
                        <a:pt x="88190" y="15218"/>
                      </a:cubicBezTo>
                      <a:cubicBezTo>
                        <a:pt x="88250" y="15361"/>
                        <a:pt x="88381" y="15444"/>
                        <a:pt x="88524" y="15444"/>
                      </a:cubicBezTo>
                      <a:cubicBezTo>
                        <a:pt x="88559" y="15444"/>
                        <a:pt x="88595" y="15432"/>
                        <a:pt x="88643" y="15420"/>
                      </a:cubicBezTo>
                      <a:cubicBezTo>
                        <a:pt x="89941" y="14944"/>
                        <a:pt x="91262" y="14611"/>
                        <a:pt x="92560" y="14420"/>
                      </a:cubicBezTo>
                      <a:cubicBezTo>
                        <a:pt x="92750" y="14396"/>
                        <a:pt x="92881" y="14218"/>
                        <a:pt x="92858" y="14027"/>
                      </a:cubicBezTo>
                      <a:cubicBezTo>
                        <a:pt x="92836" y="13867"/>
                        <a:pt x="92691" y="13736"/>
                        <a:pt x="92524" y="13736"/>
                      </a:cubicBezTo>
                      <a:close/>
                      <a:moveTo>
                        <a:pt x="104664" y="15238"/>
                      </a:moveTo>
                      <a:cubicBezTo>
                        <a:pt x="104532" y="15238"/>
                        <a:pt x="104400" y="15311"/>
                        <a:pt x="104347" y="15444"/>
                      </a:cubicBezTo>
                      <a:cubicBezTo>
                        <a:pt x="104276" y="15623"/>
                        <a:pt x="104347" y="15825"/>
                        <a:pt x="104526" y="15896"/>
                      </a:cubicBezTo>
                      <a:cubicBezTo>
                        <a:pt x="105764" y="16432"/>
                        <a:pt x="106943" y="17123"/>
                        <a:pt x="108026" y="17920"/>
                      </a:cubicBezTo>
                      <a:cubicBezTo>
                        <a:pt x="108086" y="17968"/>
                        <a:pt x="108157" y="17992"/>
                        <a:pt x="108229" y="17992"/>
                      </a:cubicBezTo>
                      <a:cubicBezTo>
                        <a:pt x="108336" y="17992"/>
                        <a:pt x="108431" y="17944"/>
                        <a:pt x="108502" y="17849"/>
                      </a:cubicBezTo>
                      <a:cubicBezTo>
                        <a:pt x="108622" y="17694"/>
                        <a:pt x="108586" y="17480"/>
                        <a:pt x="108431" y="17373"/>
                      </a:cubicBezTo>
                      <a:cubicBezTo>
                        <a:pt x="107312" y="16539"/>
                        <a:pt x="106097" y="15825"/>
                        <a:pt x="104800" y="15265"/>
                      </a:cubicBezTo>
                      <a:cubicBezTo>
                        <a:pt x="104757" y="15247"/>
                        <a:pt x="104710" y="15238"/>
                        <a:pt x="104664" y="15238"/>
                      </a:cubicBezTo>
                      <a:close/>
                      <a:moveTo>
                        <a:pt x="84800" y="16538"/>
                      </a:moveTo>
                      <a:cubicBezTo>
                        <a:pt x="84739" y="16538"/>
                        <a:pt x="84676" y="16554"/>
                        <a:pt x="84619" y="16587"/>
                      </a:cubicBezTo>
                      <a:cubicBezTo>
                        <a:pt x="83416" y="17313"/>
                        <a:pt x="82285" y="18147"/>
                        <a:pt x="81249" y="19063"/>
                      </a:cubicBezTo>
                      <a:cubicBezTo>
                        <a:pt x="81106" y="19194"/>
                        <a:pt x="81094" y="19409"/>
                        <a:pt x="81213" y="19552"/>
                      </a:cubicBezTo>
                      <a:cubicBezTo>
                        <a:pt x="81285" y="19635"/>
                        <a:pt x="81380" y="19671"/>
                        <a:pt x="81475" y="19671"/>
                      </a:cubicBezTo>
                      <a:cubicBezTo>
                        <a:pt x="81559" y="19671"/>
                        <a:pt x="81642" y="19635"/>
                        <a:pt x="81701" y="19587"/>
                      </a:cubicBezTo>
                      <a:cubicBezTo>
                        <a:pt x="82702" y="18682"/>
                        <a:pt x="83809" y="17873"/>
                        <a:pt x="84976" y="17182"/>
                      </a:cubicBezTo>
                      <a:cubicBezTo>
                        <a:pt x="85142" y="17075"/>
                        <a:pt x="85190" y="16873"/>
                        <a:pt x="85095" y="16706"/>
                      </a:cubicBezTo>
                      <a:cubicBezTo>
                        <a:pt x="85032" y="16597"/>
                        <a:pt x="84918" y="16538"/>
                        <a:pt x="84800" y="16538"/>
                      </a:cubicBezTo>
                      <a:close/>
                      <a:moveTo>
                        <a:pt x="150624" y="15861"/>
                      </a:moveTo>
                      <a:cubicBezTo>
                        <a:pt x="150474" y="15861"/>
                        <a:pt x="150331" y="15961"/>
                        <a:pt x="150282" y="16111"/>
                      </a:cubicBezTo>
                      <a:cubicBezTo>
                        <a:pt x="150222" y="16349"/>
                        <a:pt x="150151" y="16575"/>
                        <a:pt x="150091" y="16813"/>
                      </a:cubicBezTo>
                      <a:cubicBezTo>
                        <a:pt x="149793" y="17897"/>
                        <a:pt x="149591" y="19004"/>
                        <a:pt x="149460" y="20218"/>
                      </a:cubicBezTo>
                      <a:cubicBezTo>
                        <a:pt x="149436" y="20409"/>
                        <a:pt x="149579" y="20576"/>
                        <a:pt x="149770" y="20587"/>
                      </a:cubicBezTo>
                      <a:cubicBezTo>
                        <a:pt x="149781" y="20599"/>
                        <a:pt x="149793" y="20599"/>
                        <a:pt x="149805" y="20599"/>
                      </a:cubicBezTo>
                      <a:cubicBezTo>
                        <a:pt x="149972" y="20599"/>
                        <a:pt x="150127" y="20468"/>
                        <a:pt x="150151" y="20290"/>
                      </a:cubicBezTo>
                      <a:cubicBezTo>
                        <a:pt x="150270" y="19111"/>
                        <a:pt x="150472" y="18039"/>
                        <a:pt x="150746" y="17004"/>
                      </a:cubicBezTo>
                      <a:cubicBezTo>
                        <a:pt x="150817" y="16766"/>
                        <a:pt x="150877" y="16527"/>
                        <a:pt x="150948" y="16301"/>
                      </a:cubicBezTo>
                      <a:cubicBezTo>
                        <a:pt x="150996" y="16123"/>
                        <a:pt x="150901" y="15932"/>
                        <a:pt x="150710" y="15873"/>
                      </a:cubicBezTo>
                      <a:cubicBezTo>
                        <a:pt x="150681" y="15865"/>
                        <a:pt x="150652" y="15861"/>
                        <a:pt x="150624" y="15861"/>
                      </a:cubicBezTo>
                      <a:close/>
                      <a:moveTo>
                        <a:pt x="186856" y="17396"/>
                      </a:moveTo>
                      <a:cubicBezTo>
                        <a:pt x="186849" y="17396"/>
                        <a:pt x="186841" y="17396"/>
                        <a:pt x="186834" y="17397"/>
                      </a:cubicBezTo>
                      <a:cubicBezTo>
                        <a:pt x="186643" y="17408"/>
                        <a:pt x="186500" y="17575"/>
                        <a:pt x="186512" y="17766"/>
                      </a:cubicBezTo>
                      <a:cubicBezTo>
                        <a:pt x="186560" y="18290"/>
                        <a:pt x="186572" y="18825"/>
                        <a:pt x="186572" y="19361"/>
                      </a:cubicBezTo>
                      <a:cubicBezTo>
                        <a:pt x="186572" y="20171"/>
                        <a:pt x="186536" y="21004"/>
                        <a:pt x="186441" y="21826"/>
                      </a:cubicBezTo>
                      <a:cubicBezTo>
                        <a:pt x="186429" y="22016"/>
                        <a:pt x="186560" y="22183"/>
                        <a:pt x="186750" y="22207"/>
                      </a:cubicBezTo>
                      <a:lnTo>
                        <a:pt x="186786" y="22207"/>
                      </a:lnTo>
                      <a:cubicBezTo>
                        <a:pt x="186965" y="22207"/>
                        <a:pt x="187108" y="22076"/>
                        <a:pt x="187131" y="21897"/>
                      </a:cubicBezTo>
                      <a:cubicBezTo>
                        <a:pt x="187215" y="21052"/>
                        <a:pt x="187262" y="20195"/>
                        <a:pt x="187262" y="19361"/>
                      </a:cubicBezTo>
                      <a:cubicBezTo>
                        <a:pt x="187262" y="18813"/>
                        <a:pt x="187239" y="18254"/>
                        <a:pt x="187203" y="17718"/>
                      </a:cubicBezTo>
                      <a:cubicBezTo>
                        <a:pt x="187191" y="17535"/>
                        <a:pt x="187037" y="17396"/>
                        <a:pt x="186856" y="17396"/>
                      </a:cubicBezTo>
                      <a:close/>
                      <a:moveTo>
                        <a:pt x="111239" y="20113"/>
                      </a:moveTo>
                      <a:cubicBezTo>
                        <a:pt x="111159" y="20113"/>
                        <a:pt x="111080" y="20140"/>
                        <a:pt x="111015" y="20195"/>
                      </a:cubicBezTo>
                      <a:cubicBezTo>
                        <a:pt x="110872" y="20325"/>
                        <a:pt x="110848" y="20540"/>
                        <a:pt x="110979" y="20683"/>
                      </a:cubicBezTo>
                      <a:cubicBezTo>
                        <a:pt x="111824" y="21671"/>
                        <a:pt x="112622" y="22778"/>
                        <a:pt x="113324" y="23993"/>
                      </a:cubicBezTo>
                      <a:cubicBezTo>
                        <a:pt x="113396" y="24112"/>
                        <a:pt x="113503" y="24171"/>
                        <a:pt x="113622" y="24171"/>
                      </a:cubicBezTo>
                      <a:cubicBezTo>
                        <a:pt x="113682" y="24171"/>
                        <a:pt x="113741" y="24147"/>
                        <a:pt x="113801" y="24124"/>
                      </a:cubicBezTo>
                      <a:cubicBezTo>
                        <a:pt x="113956" y="24028"/>
                        <a:pt x="114015" y="23814"/>
                        <a:pt x="113920" y="23647"/>
                      </a:cubicBezTo>
                      <a:cubicBezTo>
                        <a:pt x="113194" y="22397"/>
                        <a:pt x="112372" y="21254"/>
                        <a:pt x="111503" y="20230"/>
                      </a:cubicBezTo>
                      <a:cubicBezTo>
                        <a:pt x="111431" y="20152"/>
                        <a:pt x="111335" y="20113"/>
                        <a:pt x="111239" y="20113"/>
                      </a:cubicBezTo>
                      <a:close/>
                      <a:moveTo>
                        <a:pt x="78671" y="22010"/>
                      </a:moveTo>
                      <a:cubicBezTo>
                        <a:pt x="78568" y="22010"/>
                        <a:pt x="78467" y="22056"/>
                        <a:pt x="78403" y="22147"/>
                      </a:cubicBezTo>
                      <a:cubicBezTo>
                        <a:pt x="77546" y="23278"/>
                        <a:pt x="76820" y="24481"/>
                        <a:pt x="76237" y="25743"/>
                      </a:cubicBezTo>
                      <a:cubicBezTo>
                        <a:pt x="76153" y="25910"/>
                        <a:pt x="76225" y="26112"/>
                        <a:pt x="76403" y="26195"/>
                      </a:cubicBezTo>
                      <a:cubicBezTo>
                        <a:pt x="76451" y="26219"/>
                        <a:pt x="76498" y="26231"/>
                        <a:pt x="76546" y="26231"/>
                      </a:cubicBezTo>
                      <a:cubicBezTo>
                        <a:pt x="76677" y="26231"/>
                        <a:pt x="76796" y="26160"/>
                        <a:pt x="76856" y="26029"/>
                      </a:cubicBezTo>
                      <a:cubicBezTo>
                        <a:pt x="77427" y="24814"/>
                        <a:pt x="78130" y="23647"/>
                        <a:pt x="78951" y="22564"/>
                      </a:cubicBezTo>
                      <a:cubicBezTo>
                        <a:pt x="79070" y="22409"/>
                        <a:pt x="79034" y="22195"/>
                        <a:pt x="78880" y="22076"/>
                      </a:cubicBezTo>
                      <a:cubicBezTo>
                        <a:pt x="78816" y="22032"/>
                        <a:pt x="78743" y="22010"/>
                        <a:pt x="78671" y="22010"/>
                      </a:cubicBezTo>
                      <a:close/>
                      <a:moveTo>
                        <a:pt x="149650" y="24028"/>
                      </a:moveTo>
                      <a:cubicBezTo>
                        <a:pt x="149460" y="24040"/>
                        <a:pt x="149317" y="24195"/>
                        <a:pt x="149317" y="24386"/>
                      </a:cubicBezTo>
                      <a:cubicBezTo>
                        <a:pt x="149353" y="25600"/>
                        <a:pt x="149436" y="26922"/>
                        <a:pt x="149591" y="28529"/>
                      </a:cubicBezTo>
                      <a:cubicBezTo>
                        <a:pt x="149603" y="28707"/>
                        <a:pt x="149758" y="28838"/>
                        <a:pt x="149924" y="28838"/>
                      </a:cubicBezTo>
                      <a:lnTo>
                        <a:pt x="149960" y="28838"/>
                      </a:lnTo>
                      <a:cubicBezTo>
                        <a:pt x="150151" y="28827"/>
                        <a:pt x="150293" y="28660"/>
                        <a:pt x="150270" y="28469"/>
                      </a:cubicBezTo>
                      <a:cubicBezTo>
                        <a:pt x="150127" y="26874"/>
                        <a:pt x="150031" y="25564"/>
                        <a:pt x="150008" y="24362"/>
                      </a:cubicBezTo>
                      <a:cubicBezTo>
                        <a:pt x="149996" y="24183"/>
                        <a:pt x="149841" y="24028"/>
                        <a:pt x="149650" y="24028"/>
                      </a:cubicBezTo>
                      <a:close/>
                      <a:moveTo>
                        <a:pt x="186045" y="25577"/>
                      </a:moveTo>
                      <a:cubicBezTo>
                        <a:pt x="185895" y="25577"/>
                        <a:pt x="185755" y="25678"/>
                        <a:pt x="185715" y="25838"/>
                      </a:cubicBezTo>
                      <a:cubicBezTo>
                        <a:pt x="185369" y="27124"/>
                        <a:pt x="184929" y="28422"/>
                        <a:pt x="184381" y="29684"/>
                      </a:cubicBezTo>
                      <a:cubicBezTo>
                        <a:pt x="184310" y="29850"/>
                        <a:pt x="184381" y="30053"/>
                        <a:pt x="184560" y="30136"/>
                      </a:cubicBezTo>
                      <a:cubicBezTo>
                        <a:pt x="184607" y="30148"/>
                        <a:pt x="184655" y="30160"/>
                        <a:pt x="184702" y="30160"/>
                      </a:cubicBezTo>
                      <a:cubicBezTo>
                        <a:pt x="184833" y="30160"/>
                        <a:pt x="184953" y="30089"/>
                        <a:pt x="185012" y="29958"/>
                      </a:cubicBezTo>
                      <a:cubicBezTo>
                        <a:pt x="185572" y="28660"/>
                        <a:pt x="186036" y="27326"/>
                        <a:pt x="186381" y="26005"/>
                      </a:cubicBezTo>
                      <a:cubicBezTo>
                        <a:pt x="186429" y="25826"/>
                        <a:pt x="186322" y="25636"/>
                        <a:pt x="186131" y="25588"/>
                      </a:cubicBezTo>
                      <a:cubicBezTo>
                        <a:pt x="186103" y="25580"/>
                        <a:pt x="186074" y="25577"/>
                        <a:pt x="186045" y="25577"/>
                      </a:cubicBezTo>
                      <a:close/>
                      <a:moveTo>
                        <a:pt x="115433" y="27194"/>
                      </a:moveTo>
                      <a:cubicBezTo>
                        <a:pt x="115389" y="27194"/>
                        <a:pt x="115344" y="27202"/>
                        <a:pt x="115301" y="27219"/>
                      </a:cubicBezTo>
                      <a:cubicBezTo>
                        <a:pt x="115122" y="27291"/>
                        <a:pt x="115039" y="27493"/>
                        <a:pt x="115110" y="27660"/>
                      </a:cubicBezTo>
                      <a:cubicBezTo>
                        <a:pt x="115599" y="28862"/>
                        <a:pt x="116039" y="30172"/>
                        <a:pt x="116432" y="31541"/>
                      </a:cubicBezTo>
                      <a:cubicBezTo>
                        <a:pt x="116468" y="31696"/>
                        <a:pt x="116611" y="31791"/>
                        <a:pt x="116765" y="31791"/>
                      </a:cubicBezTo>
                      <a:cubicBezTo>
                        <a:pt x="116789" y="31791"/>
                        <a:pt x="116825" y="31791"/>
                        <a:pt x="116861" y="31779"/>
                      </a:cubicBezTo>
                      <a:cubicBezTo>
                        <a:pt x="117039" y="31720"/>
                        <a:pt x="117146" y="31529"/>
                        <a:pt x="117099" y="31351"/>
                      </a:cubicBezTo>
                      <a:cubicBezTo>
                        <a:pt x="116694" y="29958"/>
                        <a:pt x="116253" y="28636"/>
                        <a:pt x="115753" y="27410"/>
                      </a:cubicBezTo>
                      <a:cubicBezTo>
                        <a:pt x="115699" y="27274"/>
                        <a:pt x="115570" y="27194"/>
                        <a:pt x="115433" y="27194"/>
                      </a:cubicBezTo>
                      <a:close/>
                      <a:moveTo>
                        <a:pt x="75192" y="29435"/>
                      </a:moveTo>
                      <a:cubicBezTo>
                        <a:pt x="75040" y="29435"/>
                        <a:pt x="74898" y="29546"/>
                        <a:pt x="74867" y="29708"/>
                      </a:cubicBezTo>
                      <a:cubicBezTo>
                        <a:pt x="74558" y="31041"/>
                        <a:pt x="74379" y="32446"/>
                        <a:pt x="74343" y="33863"/>
                      </a:cubicBezTo>
                      <a:cubicBezTo>
                        <a:pt x="74343" y="34053"/>
                        <a:pt x="74486" y="34208"/>
                        <a:pt x="74677" y="34220"/>
                      </a:cubicBezTo>
                      <a:lnTo>
                        <a:pt x="74689" y="34220"/>
                      </a:lnTo>
                      <a:cubicBezTo>
                        <a:pt x="74879" y="34220"/>
                        <a:pt x="75022" y="34065"/>
                        <a:pt x="75034" y="33875"/>
                      </a:cubicBezTo>
                      <a:cubicBezTo>
                        <a:pt x="75070" y="32506"/>
                        <a:pt x="75236" y="31160"/>
                        <a:pt x="75534" y="29862"/>
                      </a:cubicBezTo>
                      <a:cubicBezTo>
                        <a:pt x="75582" y="29672"/>
                        <a:pt x="75463" y="29493"/>
                        <a:pt x="75272" y="29446"/>
                      </a:cubicBezTo>
                      <a:cubicBezTo>
                        <a:pt x="75245" y="29439"/>
                        <a:pt x="75219" y="29435"/>
                        <a:pt x="75192" y="29435"/>
                      </a:cubicBezTo>
                      <a:close/>
                      <a:moveTo>
                        <a:pt x="150371" y="32265"/>
                      </a:moveTo>
                      <a:cubicBezTo>
                        <a:pt x="150357" y="32265"/>
                        <a:pt x="150343" y="32266"/>
                        <a:pt x="150329" y="32267"/>
                      </a:cubicBezTo>
                      <a:cubicBezTo>
                        <a:pt x="150139" y="32291"/>
                        <a:pt x="150008" y="32458"/>
                        <a:pt x="150020" y="32648"/>
                      </a:cubicBezTo>
                      <a:cubicBezTo>
                        <a:pt x="150162" y="33946"/>
                        <a:pt x="150305" y="35351"/>
                        <a:pt x="150389" y="36744"/>
                      </a:cubicBezTo>
                      <a:cubicBezTo>
                        <a:pt x="150401" y="36923"/>
                        <a:pt x="150555" y="37066"/>
                        <a:pt x="150734" y="37066"/>
                      </a:cubicBezTo>
                      <a:lnTo>
                        <a:pt x="150758" y="37066"/>
                      </a:lnTo>
                      <a:cubicBezTo>
                        <a:pt x="150948" y="37054"/>
                        <a:pt x="151091" y="36887"/>
                        <a:pt x="151079" y="36697"/>
                      </a:cubicBezTo>
                      <a:cubicBezTo>
                        <a:pt x="150996" y="35292"/>
                        <a:pt x="150853" y="33887"/>
                        <a:pt x="150710" y="32565"/>
                      </a:cubicBezTo>
                      <a:cubicBezTo>
                        <a:pt x="150688" y="32400"/>
                        <a:pt x="150543" y="32265"/>
                        <a:pt x="150371" y="32265"/>
                      </a:cubicBezTo>
                      <a:close/>
                      <a:moveTo>
                        <a:pt x="182815" y="33148"/>
                      </a:moveTo>
                      <a:cubicBezTo>
                        <a:pt x="182700" y="33148"/>
                        <a:pt x="182586" y="33206"/>
                        <a:pt x="182524" y="33315"/>
                      </a:cubicBezTo>
                      <a:cubicBezTo>
                        <a:pt x="181857" y="34434"/>
                        <a:pt x="181119" y="35554"/>
                        <a:pt x="180250" y="36732"/>
                      </a:cubicBezTo>
                      <a:cubicBezTo>
                        <a:pt x="180142" y="36875"/>
                        <a:pt x="180166" y="37101"/>
                        <a:pt x="180321" y="37209"/>
                      </a:cubicBezTo>
                      <a:cubicBezTo>
                        <a:pt x="180392" y="37256"/>
                        <a:pt x="180452" y="37280"/>
                        <a:pt x="180523" y="37280"/>
                      </a:cubicBezTo>
                      <a:cubicBezTo>
                        <a:pt x="180631" y="37280"/>
                        <a:pt x="180738" y="37232"/>
                        <a:pt x="180809" y="37137"/>
                      </a:cubicBezTo>
                      <a:cubicBezTo>
                        <a:pt x="181678" y="35935"/>
                        <a:pt x="182440" y="34803"/>
                        <a:pt x="183107" y="33660"/>
                      </a:cubicBezTo>
                      <a:cubicBezTo>
                        <a:pt x="183214" y="33506"/>
                        <a:pt x="183155" y="33291"/>
                        <a:pt x="182988" y="33196"/>
                      </a:cubicBezTo>
                      <a:cubicBezTo>
                        <a:pt x="182935" y="33163"/>
                        <a:pt x="182875" y="33148"/>
                        <a:pt x="182815" y="33148"/>
                      </a:cubicBezTo>
                      <a:close/>
                      <a:moveTo>
                        <a:pt x="117710" y="35119"/>
                      </a:moveTo>
                      <a:cubicBezTo>
                        <a:pt x="117689" y="35119"/>
                        <a:pt x="117668" y="35121"/>
                        <a:pt x="117646" y="35125"/>
                      </a:cubicBezTo>
                      <a:cubicBezTo>
                        <a:pt x="117456" y="35161"/>
                        <a:pt x="117337" y="35351"/>
                        <a:pt x="117373" y="35530"/>
                      </a:cubicBezTo>
                      <a:cubicBezTo>
                        <a:pt x="117396" y="35661"/>
                        <a:pt x="117420" y="35792"/>
                        <a:pt x="117444" y="35923"/>
                      </a:cubicBezTo>
                      <a:cubicBezTo>
                        <a:pt x="117682" y="37173"/>
                        <a:pt x="117980" y="38411"/>
                        <a:pt x="118313" y="39590"/>
                      </a:cubicBezTo>
                      <a:cubicBezTo>
                        <a:pt x="118349" y="39733"/>
                        <a:pt x="118492" y="39840"/>
                        <a:pt x="118635" y="39840"/>
                      </a:cubicBezTo>
                      <a:cubicBezTo>
                        <a:pt x="118670" y="39840"/>
                        <a:pt x="118706" y="39828"/>
                        <a:pt x="118730" y="39828"/>
                      </a:cubicBezTo>
                      <a:cubicBezTo>
                        <a:pt x="118920" y="39768"/>
                        <a:pt x="119028" y="39578"/>
                        <a:pt x="118968" y="39399"/>
                      </a:cubicBezTo>
                      <a:cubicBezTo>
                        <a:pt x="118647" y="38244"/>
                        <a:pt x="118361" y="37030"/>
                        <a:pt x="118123" y="35792"/>
                      </a:cubicBezTo>
                      <a:cubicBezTo>
                        <a:pt x="118099" y="35661"/>
                        <a:pt x="118075" y="35530"/>
                        <a:pt x="118051" y="35399"/>
                      </a:cubicBezTo>
                      <a:cubicBezTo>
                        <a:pt x="118020" y="35240"/>
                        <a:pt x="117875" y="35119"/>
                        <a:pt x="117710" y="35119"/>
                      </a:cubicBezTo>
                      <a:close/>
                      <a:moveTo>
                        <a:pt x="74966" y="37643"/>
                      </a:moveTo>
                      <a:cubicBezTo>
                        <a:pt x="74945" y="37643"/>
                        <a:pt x="74924" y="37645"/>
                        <a:pt x="74903" y="37649"/>
                      </a:cubicBezTo>
                      <a:cubicBezTo>
                        <a:pt x="74713" y="37673"/>
                        <a:pt x="74582" y="37851"/>
                        <a:pt x="74617" y="38042"/>
                      </a:cubicBezTo>
                      <a:cubicBezTo>
                        <a:pt x="74820" y="39411"/>
                        <a:pt x="75153" y="40780"/>
                        <a:pt x="75594" y="42102"/>
                      </a:cubicBezTo>
                      <a:cubicBezTo>
                        <a:pt x="75641" y="42245"/>
                        <a:pt x="75772" y="42340"/>
                        <a:pt x="75915" y="42340"/>
                      </a:cubicBezTo>
                      <a:cubicBezTo>
                        <a:pt x="75951" y="42340"/>
                        <a:pt x="75986" y="42328"/>
                        <a:pt x="76022" y="42316"/>
                      </a:cubicBezTo>
                      <a:cubicBezTo>
                        <a:pt x="76213" y="42257"/>
                        <a:pt x="76308" y="42066"/>
                        <a:pt x="76248" y="41888"/>
                      </a:cubicBezTo>
                      <a:cubicBezTo>
                        <a:pt x="75820" y="40602"/>
                        <a:pt x="75498" y="39268"/>
                        <a:pt x="75296" y="37935"/>
                      </a:cubicBezTo>
                      <a:cubicBezTo>
                        <a:pt x="75275" y="37765"/>
                        <a:pt x="75131" y="37643"/>
                        <a:pt x="74966" y="37643"/>
                      </a:cubicBezTo>
                      <a:close/>
                      <a:moveTo>
                        <a:pt x="177980" y="39835"/>
                      </a:moveTo>
                      <a:cubicBezTo>
                        <a:pt x="177879" y="39835"/>
                        <a:pt x="177781" y="39878"/>
                        <a:pt x="177714" y="39959"/>
                      </a:cubicBezTo>
                      <a:cubicBezTo>
                        <a:pt x="176832" y="41007"/>
                        <a:pt x="175939" y="42042"/>
                        <a:pt x="175023" y="43090"/>
                      </a:cubicBezTo>
                      <a:cubicBezTo>
                        <a:pt x="174904" y="43233"/>
                        <a:pt x="174916" y="43447"/>
                        <a:pt x="175058" y="43578"/>
                      </a:cubicBezTo>
                      <a:cubicBezTo>
                        <a:pt x="175118" y="43638"/>
                        <a:pt x="175201" y="43662"/>
                        <a:pt x="175285" y="43662"/>
                      </a:cubicBezTo>
                      <a:cubicBezTo>
                        <a:pt x="175380" y="43662"/>
                        <a:pt x="175475" y="43626"/>
                        <a:pt x="175547" y="43543"/>
                      </a:cubicBezTo>
                      <a:cubicBezTo>
                        <a:pt x="176463" y="42495"/>
                        <a:pt x="177356" y="41459"/>
                        <a:pt x="178237" y="40399"/>
                      </a:cubicBezTo>
                      <a:cubicBezTo>
                        <a:pt x="178356" y="40257"/>
                        <a:pt x="178345" y="40030"/>
                        <a:pt x="178202" y="39911"/>
                      </a:cubicBezTo>
                      <a:cubicBezTo>
                        <a:pt x="178135" y="39860"/>
                        <a:pt x="178057" y="39835"/>
                        <a:pt x="177980" y="39835"/>
                      </a:cubicBezTo>
                      <a:close/>
                      <a:moveTo>
                        <a:pt x="150771" y="40506"/>
                      </a:moveTo>
                      <a:cubicBezTo>
                        <a:pt x="150590" y="40506"/>
                        <a:pt x="150436" y="40645"/>
                        <a:pt x="150424" y="40828"/>
                      </a:cubicBezTo>
                      <a:cubicBezTo>
                        <a:pt x="150341" y="42304"/>
                        <a:pt x="150139" y="43614"/>
                        <a:pt x="149817" y="44840"/>
                      </a:cubicBezTo>
                      <a:cubicBezTo>
                        <a:pt x="149758" y="45019"/>
                        <a:pt x="149865" y="45210"/>
                        <a:pt x="150055" y="45257"/>
                      </a:cubicBezTo>
                      <a:cubicBezTo>
                        <a:pt x="150079" y="45269"/>
                        <a:pt x="150115" y="45269"/>
                        <a:pt x="150139" y="45269"/>
                      </a:cubicBezTo>
                      <a:cubicBezTo>
                        <a:pt x="150293" y="45269"/>
                        <a:pt x="150436" y="45174"/>
                        <a:pt x="150472" y="45019"/>
                      </a:cubicBezTo>
                      <a:cubicBezTo>
                        <a:pt x="150817" y="43745"/>
                        <a:pt x="151032" y="42388"/>
                        <a:pt x="151115" y="40876"/>
                      </a:cubicBezTo>
                      <a:cubicBezTo>
                        <a:pt x="151127" y="40685"/>
                        <a:pt x="150984" y="40518"/>
                        <a:pt x="150793" y="40507"/>
                      </a:cubicBezTo>
                      <a:cubicBezTo>
                        <a:pt x="150786" y="40506"/>
                        <a:pt x="150779" y="40506"/>
                        <a:pt x="150771" y="40506"/>
                      </a:cubicBezTo>
                      <a:close/>
                      <a:moveTo>
                        <a:pt x="119986" y="43053"/>
                      </a:moveTo>
                      <a:cubicBezTo>
                        <a:pt x="119944" y="43053"/>
                        <a:pt x="119901" y="43061"/>
                        <a:pt x="119861" y="43078"/>
                      </a:cubicBezTo>
                      <a:cubicBezTo>
                        <a:pt x="119682" y="43150"/>
                        <a:pt x="119599" y="43352"/>
                        <a:pt x="119671" y="43531"/>
                      </a:cubicBezTo>
                      <a:cubicBezTo>
                        <a:pt x="120218" y="44852"/>
                        <a:pt x="120837" y="46114"/>
                        <a:pt x="121516" y="47269"/>
                      </a:cubicBezTo>
                      <a:cubicBezTo>
                        <a:pt x="121576" y="47376"/>
                        <a:pt x="121695" y="47448"/>
                        <a:pt x="121814" y="47448"/>
                      </a:cubicBezTo>
                      <a:cubicBezTo>
                        <a:pt x="121873" y="47448"/>
                        <a:pt x="121933" y="47424"/>
                        <a:pt x="121980" y="47400"/>
                      </a:cubicBezTo>
                      <a:cubicBezTo>
                        <a:pt x="122147" y="47305"/>
                        <a:pt x="122207" y="47091"/>
                        <a:pt x="122111" y="46924"/>
                      </a:cubicBezTo>
                      <a:cubicBezTo>
                        <a:pt x="121445" y="45793"/>
                        <a:pt x="120837" y="44555"/>
                        <a:pt x="120302" y="43269"/>
                      </a:cubicBezTo>
                      <a:cubicBezTo>
                        <a:pt x="120247" y="43133"/>
                        <a:pt x="120118" y="43053"/>
                        <a:pt x="119986" y="43053"/>
                      </a:cubicBezTo>
                      <a:close/>
                      <a:moveTo>
                        <a:pt x="283973" y="47089"/>
                      </a:moveTo>
                      <a:cubicBezTo>
                        <a:pt x="283898" y="47089"/>
                        <a:pt x="283824" y="47089"/>
                        <a:pt x="283751" y="47091"/>
                      </a:cubicBezTo>
                      <a:cubicBezTo>
                        <a:pt x="283560" y="47091"/>
                        <a:pt x="283405" y="47245"/>
                        <a:pt x="283417" y="47436"/>
                      </a:cubicBezTo>
                      <a:cubicBezTo>
                        <a:pt x="283417" y="47626"/>
                        <a:pt x="283572" y="47769"/>
                        <a:pt x="283751" y="47769"/>
                      </a:cubicBezTo>
                      <a:lnTo>
                        <a:pt x="283762" y="47769"/>
                      </a:lnTo>
                      <a:cubicBezTo>
                        <a:pt x="284453" y="47769"/>
                        <a:pt x="285239" y="47805"/>
                        <a:pt x="286084" y="47900"/>
                      </a:cubicBezTo>
                      <a:cubicBezTo>
                        <a:pt x="286096" y="47912"/>
                        <a:pt x="286108" y="47912"/>
                        <a:pt x="286120" y="47912"/>
                      </a:cubicBezTo>
                      <a:cubicBezTo>
                        <a:pt x="286299" y="47912"/>
                        <a:pt x="286441" y="47781"/>
                        <a:pt x="286465" y="47603"/>
                      </a:cubicBezTo>
                      <a:cubicBezTo>
                        <a:pt x="286489" y="47412"/>
                        <a:pt x="286346" y="47245"/>
                        <a:pt x="286156" y="47222"/>
                      </a:cubicBezTo>
                      <a:cubicBezTo>
                        <a:pt x="285374" y="47136"/>
                        <a:pt x="284641" y="47089"/>
                        <a:pt x="283973" y="47089"/>
                      </a:cubicBezTo>
                      <a:close/>
                      <a:moveTo>
                        <a:pt x="222541" y="47567"/>
                      </a:moveTo>
                      <a:cubicBezTo>
                        <a:pt x="221112" y="47579"/>
                        <a:pt x="219719" y="47817"/>
                        <a:pt x="218385" y="48293"/>
                      </a:cubicBezTo>
                      <a:cubicBezTo>
                        <a:pt x="218207" y="48365"/>
                        <a:pt x="218111" y="48555"/>
                        <a:pt x="218171" y="48734"/>
                      </a:cubicBezTo>
                      <a:cubicBezTo>
                        <a:pt x="218230" y="48877"/>
                        <a:pt x="218361" y="48972"/>
                        <a:pt x="218504" y="48972"/>
                      </a:cubicBezTo>
                      <a:cubicBezTo>
                        <a:pt x="218540" y="48972"/>
                        <a:pt x="218576" y="48960"/>
                        <a:pt x="218611" y="48948"/>
                      </a:cubicBezTo>
                      <a:cubicBezTo>
                        <a:pt x="219874" y="48496"/>
                        <a:pt x="221195" y="48269"/>
                        <a:pt x="222552" y="48257"/>
                      </a:cubicBezTo>
                      <a:cubicBezTo>
                        <a:pt x="222743" y="48257"/>
                        <a:pt x="222898" y="48103"/>
                        <a:pt x="222898" y="47912"/>
                      </a:cubicBezTo>
                      <a:cubicBezTo>
                        <a:pt x="222886" y="47722"/>
                        <a:pt x="222731" y="47567"/>
                        <a:pt x="222552" y="47567"/>
                      </a:cubicBezTo>
                      <a:close/>
                      <a:moveTo>
                        <a:pt x="77538" y="45441"/>
                      </a:moveTo>
                      <a:cubicBezTo>
                        <a:pt x="77485" y="45441"/>
                        <a:pt x="77430" y="45454"/>
                        <a:pt x="77380" y="45483"/>
                      </a:cubicBezTo>
                      <a:cubicBezTo>
                        <a:pt x="77201" y="45567"/>
                        <a:pt x="77141" y="45781"/>
                        <a:pt x="77225" y="45948"/>
                      </a:cubicBezTo>
                      <a:cubicBezTo>
                        <a:pt x="77832" y="47114"/>
                        <a:pt x="78534" y="48281"/>
                        <a:pt x="79380" y="49508"/>
                      </a:cubicBezTo>
                      <a:cubicBezTo>
                        <a:pt x="79451" y="49615"/>
                        <a:pt x="79558" y="49662"/>
                        <a:pt x="79666" y="49662"/>
                      </a:cubicBezTo>
                      <a:cubicBezTo>
                        <a:pt x="79737" y="49662"/>
                        <a:pt x="79808" y="49639"/>
                        <a:pt x="79868" y="49603"/>
                      </a:cubicBezTo>
                      <a:cubicBezTo>
                        <a:pt x="80023" y="49496"/>
                        <a:pt x="80058" y="49281"/>
                        <a:pt x="79951" y="49127"/>
                      </a:cubicBezTo>
                      <a:cubicBezTo>
                        <a:pt x="79130" y="47912"/>
                        <a:pt x="78427" y="46769"/>
                        <a:pt x="77844" y="45626"/>
                      </a:cubicBezTo>
                      <a:cubicBezTo>
                        <a:pt x="77778" y="45510"/>
                        <a:pt x="77660" y="45441"/>
                        <a:pt x="77538" y="45441"/>
                      </a:cubicBezTo>
                      <a:close/>
                      <a:moveTo>
                        <a:pt x="172580" y="46105"/>
                      </a:moveTo>
                      <a:cubicBezTo>
                        <a:pt x="172482" y="46105"/>
                        <a:pt x="172385" y="46144"/>
                        <a:pt x="172320" y="46222"/>
                      </a:cubicBezTo>
                      <a:cubicBezTo>
                        <a:pt x="171284" y="47472"/>
                        <a:pt x="170463" y="48508"/>
                        <a:pt x="169760" y="49496"/>
                      </a:cubicBezTo>
                      <a:cubicBezTo>
                        <a:pt x="169653" y="49651"/>
                        <a:pt x="169677" y="49865"/>
                        <a:pt x="169832" y="49984"/>
                      </a:cubicBezTo>
                      <a:cubicBezTo>
                        <a:pt x="169903" y="50020"/>
                        <a:pt x="169963" y="50043"/>
                        <a:pt x="170034" y="50043"/>
                      </a:cubicBezTo>
                      <a:cubicBezTo>
                        <a:pt x="170141" y="50043"/>
                        <a:pt x="170248" y="49996"/>
                        <a:pt x="170320" y="49901"/>
                      </a:cubicBezTo>
                      <a:cubicBezTo>
                        <a:pt x="171010" y="48924"/>
                        <a:pt x="171820" y="47900"/>
                        <a:pt x="172856" y="46662"/>
                      </a:cubicBezTo>
                      <a:cubicBezTo>
                        <a:pt x="172975" y="46519"/>
                        <a:pt x="172951" y="46305"/>
                        <a:pt x="172808" y="46186"/>
                      </a:cubicBezTo>
                      <a:cubicBezTo>
                        <a:pt x="172743" y="46132"/>
                        <a:pt x="172661" y="46105"/>
                        <a:pt x="172580" y="46105"/>
                      </a:cubicBezTo>
                      <a:close/>
                      <a:moveTo>
                        <a:pt x="226613" y="48205"/>
                      </a:moveTo>
                      <a:cubicBezTo>
                        <a:pt x="226462" y="48205"/>
                        <a:pt x="226327" y="48303"/>
                        <a:pt x="226279" y="48448"/>
                      </a:cubicBezTo>
                      <a:cubicBezTo>
                        <a:pt x="226220" y="48627"/>
                        <a:pt x="226327" y="48829"/>
                        <a:pt x="226505" y="48877"/>
                      </a:cubicBezTo>
                      <a:cubicBezTo>
                        <a:pt x="227755" y="49281"/>
                        <a:pt x="228970" y="49877"/>
                        <a:pt x="230113" y="50651"/>
                      </a:cubicBezTo>
                      <a:cubicBezTo>
                        <a:pt x="230172" y="50686"/>
                        <a:pt x="230244" y="50710"/>
                        <a:pt x="230303" y="50710"/>
                      </a:cubicBezTo>
                      <a:cubicBezTo>
                        <a:pt x="230422" y="50710"/>
                        <a:pt x="230530" y="50651"/>
                        <a:pt x="230589" y="50555"/>
                      </a:cubicBezTo>
                      <a:cubicBezTo>
                        <a:pt x="230696" y="50389"/>
                        <a:pt x="230661" y="50174"/>
                        <a:pt x="230494" y="50079"/>
                      </a:cubicBezTo>
                      <a:cubicBezTo>
                        <a:pt x="229303" y="49270"/>
                        <a:pt x="228029" y="48650"/>
                        <a:pt x="226720" y="48222"/>
                      </a:cubicBezTo>
                      <a:cubicBezTo>
                        <a:pt x="226684" y="48211"/>
                        <a:pt x="226648" y="48205"/>
                        <a:pt x="226613" y="48205"/>
                      </a:cubicBezTo>
                      <a:close/>
                      <a:moveTo>
                        <a:pt x="42060" y="49740"/>
                      </a:moveTo>
                      <a:cubicBezTo>
                        <a:pt x="40905" y="49740"/>
                        <a:pt x="39735" y="49887"/>
                        <a:pt x="38565" y="50174"/>
                      </a:cubicBezTo>
                      <a:cubicBezTo>
                        <a:pt x="38375" y="50210"/>
                        <a:pt x="38267" y="50401"/>
                        <a:pt x="38303" y="50591"/>
                      </a:cubicBezTo>
                      <a:cubicBezTo>
                        <a:pt x="38351" y="50746"/>
                        <a:pt x="38482" y="50853"/>
                        <a:pt x="38648" y="50853"/>
                      </a:cubicBezTo>
                      <a:cubicBezTo>
                        <a:pt x="38672" y="50853"/>
                        <a:pt x="38696" y="50841"/>
                        <a:pt x="38720" y="50841"/>
                      </a:cubicBezTo>
                      <a:cubicBezTo>
                        <a:pt x="39856" y="50560"/>
                        <a:pt x="40992" y="50422"/>
                        <a:pt x="42107" y="50422"/>
                      </a:cubicBezTo>
                      <a:cubicBezTo>
                        <a:pt x="42312" y="50422"/>
                        <a:pt x="42517" y="50427"/>
                        <a:pt x="42720" y="50436"/>
                      </a:cubicBezTo>
                      <a:cubicBezTo>
                        <a:pt x="42728" y="50437"/>
                        <a:pt x="42735" y="50437"/>
                        <a:pt x="42743" y="50437"/>
                      </a:cubicBezTo>
                      <a:cubicBezTo>
                        <a:pt x="42924" y="50437"/>
                        <a:pt x="43078" y="50298"/>
                        <a:pt x="43078" y="50115"/>
                      </a:cubicBezTo>
                      <a:cubicBezTo>
                        <a:pt x="43090" y="49924"/>
                        <a:pt x="42947" y="49758"/>
                        <a:pt x="42756" y="49758"/>
                      </a:cubicBezTo>
                      <a:cubicBezTo>
                        <a:pt x="42525" y="49746"/>
                        <a:pt x="42293" y="49740"/>
                        <a:pt x="42060" y="49740"/>
                      </a:cubicBezTo>
                      <a:close/>
                      <a:moveTo>
                        <a:pt x="279768" y="47965"/>
                      </a:moveTo>
                      <a:cubicBezTo>
                        <a:pt x="279714" y="47965"/>
                        <a:pt x="279658" y="47978"/>
                        <a:pt x="279607" y="48007"/>
                      </a:cubicBezTo>
                      <a:cubicBezTo>
                        <a:pt x="278428" y="48650"/>
                        <a:pt x="277512" y="49651"/>
                        <a:pt x="276726" y="51151"/>
                      </a:cubicBezTo>
                      <a:cubicBezTo>
                        <a:pt x="276643" y="51317"/>
                        <a:pt x="276702" y="51520"/>
                        <a:pt x="276881" y="51615"/>
                      </a:cubicBezTo>
                      <a:cubicBezTo>
                        <a:pt x="276928" y="51639"/>
                        <a:pt x="276976" y="51651"/>
                        <a:pt x="277035" y="51651"/>
                      </a:cubicBezTo>
                      <a:cubicBezTo>
                        <a:pt x="277155" y="51651"/>
                        <a:pt x="277285" y="51579"/>
                        <a:pt x="277345" y="51472"/>
                      </a:cubicBezTo>
                      <a:cubicBezTo>
                        <a:pt x="278059" y="50103"/>
                        <a:pt x="278881" y="49186"/>
                        <a:pt x="279941" y="48615"/>
                      </a:cubicBezTo>
                      <a:cubicBezTo>
                        <a:pt x="280107" y="48519"/>
                        <a:pt x="280167" y="48317"/>
                        <a:pt x="280072" y="48150"/>
                      </a:cubicBezTo>
                      <a:cubicBezTo>
                        <a:pt x="280014" y="48035"/>
                        <a:pt x="279893" y="47965"/>
                        <a:pt x="279768" y="47965"/>
                      </a:cubicBezTo>
                      <a:close/>
                      <a:moveTo>
                        <a:pt x="148531" y="48364"/>
                      </a:moveTo>
                      <a:cubicBezTo>
                        <a:pt x="148415" y="48364"/>
                        <a:pt x="148304" y="48422"/>
                        <a:pt x="148234" y="48531"/>
                      </a:cubicBezTo>
                      <a:cubicBezTo>
                        <a:pt x="147555" y="49651"/>
                        <a:pt x="146686" y="50686"/>
                        <a:pt x="145662" y="51627"/>
                      </a:cubicBezTo>
                      <a:cubicBezTo>
                        <a:pt x="145531" y="51746"/>
                        <a:pt x="145519" y="51972"/>
                        <a:pt x="145650" y="52103"/>
                      </a:cubicBezTo>
                      <a:cubicBezTo>
                        <a:pt x="145710" y="52187"/>
                        <a:pt x="145805" y="52222"/>
                        <a:pt x="145900" y="52222"/>
                      </a:cubicBezTo>
                      <a:cubicBezTo>
                        <a:pt x="145983" y="52222"/>
                        <a:pt x="146067" y="52187"/>
                        <a:pt x="146138" y="52127"/>
                      </a:cubicBezTo>
                      <a:cubicBezTo>
                        <a:pt x="147210" y="51151"/>
                        <a:pt x="148115" y="50055"/>
                        <a:pt x="148829" y="48889"/>
                      </a:cubicBezTo>
                      <a:cubicBezTo>
                        <a:pt x="148924" y="48734"/>
                        <a:pt x="148877" y="48519"/>
                        <a:pt x="148710" y="48412"/>
                      </a:cubicBezTo>
                      <a:cubicBezTo>
                        <a:pt x="148653" y="48380"/>
                        <a:pt x="148591" y="48364"/>
                        <a:pt x="148531" y="48364"/>
                      </a:cubicBezTo>
                      <a:close/>
                      <a:moveTo>
                        <a:pt x="46764" y="50591"/>
                      </a:moveTo>
                      <a:cubicBezTo>
                        <a:pt x="46624" y="50591"/>
                        <a:pt x="46493" y="50679"/>
                        <a:pt x="46447" y="50817"/>
                      </a:cubicBezTo>
                      <a:cubicBezTo>
                        <a:pt x="46376" y="50996"/>
                        <a:pt x="46471" y="51186"/>
                        <a:pt x="46649" y="51258"/>
                      </a:cubicBezTo>
                      <a:cubicBezTo>
                        <a:pt x="47876" y="51722"/>
                        <a:pt x="49055" y="52377"/>
                        <a:pt x="50150" y="53210"/>
                      </a:cubicBezTo>
                      <a:cubicBezTo>
                        <a:pt x="50209" y="53258"/>
                        <a:pt x="50281" y="53282"/>
                        <a:pt x="50364" y="53282"/>
                      </a:cubicBezTo>
                      <a:cubicBezTo>
                        <a:pt x="50459" y="53282"/>
                        <a:pt x="50567" y="53234"/>
                        <a:pt x="50638" y="53151"/>
                      </a:cubicBezTo>
                      <a:cubicBezTo>
                        <a:pt x="50745" y="52996"/>
                        <a:pt x="50721" y="52782"/>
                        <a:pt x="50567" y="52663"/>
                      </a:cubicBezTo>
                      <a:cubicBezTo>
                        <a:pt x="49424" y="51794"/>
                        <a:pt x="48185" y="51103"/>
                        <a:pt x="46888" y="50615"/>
                      </a:cubicBezTo>
                      <a:cubicBezTo>
                        <a:pt x="46847" y="50599"/>
                        <a:pt x="46805" y="50591"/>
                        <a:pt x="46764" y="50591"/>
                      </a:cubicBezTo>
                      <a:close/>
                      <a:moveTo>
                        <a:pt x="124174" y="50136"/>
                      </a:moveTo>
                      <a:cubicBezTo>
                        <a:pt x="124095" y="50136"/>
                        <a:pt x="124014" y="50164"/>
                        <a:pt x="123945" y="50222"/>
                      </a:cubicBezTo>
                      <a:cubicBezTo>
                        <a:pt x="123802" y="50341"/>
                        <a:pt x="123778" y="50555"/>
                        <a:pt x="123909" y="50698"/>
                      </a:cubicBezTo>
                      <a:cubicBezTo>
                        <a:pt x="124838" y="51817"/>
                        <a:pt x="125850" y="52806"/>
                        <a:pt x="126910" y="53627"/>
                      </a:cubicBezTo>
                      <a:cubicBezTo>
                        <a:pt x="126981" y="53675"/>
                        <a:pt x="127052" y="53699"/>
                        <a:pt x="127124" y="53699"/>
                      </a:cubicBezTo>
                      <a:cubicBezTo>
                        <a:pt x="127231" y="53699"/>
                        <a:pt x="127326" y="53651"/>
                        <a:pt x="127398" y="53568"/>
                      </a:cubicBezTo>
                      <a:cubicBezTo>
                        <a:pt x="127517" y="53413"/>
                        <a:pt x="127481" y="53199"/>
                        <a:pt x="127338" y="53080"/>
                      </a:cubicBezTo>
                      <a:cubicBezTo>
                        <a:pt x="126314" y="52294"/>
                        <a:pt x="125338" y="51341"/>
                        <a:pt x="124433" y="50258"/>
                      </a:cubicBezTo>
                      <a:cubicBezTo>
                        <a:pt x="124367" y="50179"/>
                        <a:pt x="124272" y="50136"/>
                        <a:pt x="124174" y="50136"/>
                      </a:cubicBezTo>
                      <a:close/>
                      <a:moveTo>
                        <a:pt x="214916" y="50289"/>
                      </a:moveTo>
                      <a:cubicBezTo>
                        <a:pt x="214839" y="50289"/>
                        <a:pt x="214761" y="50313"/>
                        <a:pt x="214694" y="50365"/>
                      </a:cubicBezTo>
                      <a:cubicBezTo>
                        <a:pt x="213623" y="51222"/>
                        <a:pt x="212658" y="52258"/>
                        <a:pt x="211825" y="53449"/>
                      </a:cubicBezTo>
                      <a:cubicBezTo>
                        <a:pt x="211718" y="53603"/>
                        <a:pt x="211753" y="53818"/>
                        <a:pt x="211908" y="53925"/>
                      </a:cubicBezTo>
                      <a:cubicBezTo>
                        <a:pt x="211968" y="53972"/>
                        <a:pt x="212039" y="53996"/>
                        <a:pt x="212111" y="53996"/>
                      </a:cubicBezTo>
                      <a:cubicBezTo>
                        <a:pt x="212218" y="53996"/>
                        <a:pt x="212325" y="53937"/>
                        <a:pt x="212396" y="53842"/>
                      </a:cubicBezTo>
                      <a:cubicBezTo>
                        <a:pt x="213182" y="52710"/>
                        <a:pt x="214099" y="51710"/>
                        <a:pt x="215123" y="50901"/>
                      </a:cubicBezTo>
                      <a:cubicBezTo>
                        <a:pt x="215278" y="50782"/>
                        <a:pt x="215302" y="50567"/>
                        <a:pt x="215182" y="50413"/>
                      </a:cubicBezTo>
                      <a:cubicBezTo>
                        <a:pt x="215115" y="50331"/>
                        <a:pt x="215017" y="50289"/>
                        <a:pt x="214916" y="50289"/>
                      </a:cubicBezTo>
                      <a:close/>
                      <a:moveTo>
                        <a:pt x="34791" y="51620"/>
                      </a:moveTo>
                      <a:cubicBezTo>
                        <a:pt x="34736" y="51620"/>
                        <a:pt x="34679" y="51634"/>
                        <a:pt x="34624" y="51663"/>
                      </a:cubicBezTo>
                      <a:cubicBezTo>
                        <a:pt x="33374" y="52318"/>
                        <a:pt x="32219" y="53139"/>
                        <a:pt x="31207" y="54103"/>
                      </a:cubicBezTo>
                      <a:cubicBezTo>
                        <a:pt x="31064" y="54234"/>
                        <a:pt x="31064" y="54461"/>
                        <a:pt x="31195" y="54592"/>
                      </a:cubicBezTo>
                      <a:cubicBezTo>
                        <a:pt x="31267" y="54663"/>
                        <a:pt x="31350" y="54699"/>
                        <a:pt x="31445" y="54699"/>
                      </a:cubicBezTo>
                      <a:cubicBezTo>
                        <a:pt x="31529" y="54699"/>
                        <a:pt x="31612" y="54675"/>
                        <a:pt x="31683" y="54604"/>
                      </a:cubicBezTo>
                      <a:cubicBezTo>
                        <a:pt x="32648" y="53687"/>
                        <a:pt x="33743" y="52901"/>
                        <a:pt x="34946" y="52270"/>
                      </a:cubicBezTo>
                      <a:cubicBezTo>
                        <a:pt x="35112" y="52187"/>
                        <a:pt x="35184" y="51972"/>
                        <a:pt x="35089" y="51806"/>
                      </a:cubicBezTo>
                      <a:cubicBezTo>
                        <a:pt x="35031" y="51690"/>
                        <a:pt x="34915" y="51620"/>
                        <a:pt x="34791" y="51620"/>
                      </a:cubicBezTo>
                      <a:close/>
                      <a:moveTo>
                        <a:pt x="82133" y="52290"/>
                      </a:moveTo>
                      <a:cubicBezTo>
                        <a:pt x="82058" y="52290"/>
                        <a:pt x="81981" y="52315"/>
                        <a:pt x="81916" y="52365"/>
                      </a:cubicBezTo>
                      <a:cubicBezTo>
                        <a:pt x="81773" y="52484"/>
                        <a:pt x="81737" y="52699"/>
                        <a:pt x="81856" y="52853"/>
                      </a:cubicBezTo>
                      <a:cubicBezTo>
                        <a:pt x="82309" y="53425"/>
                        <a:pt x="82773" y="53984"/>
                        <a:pt x="83214" y="54544"/>
                      </a:cubicBezTo>
                      <a:cubicBezTo>
                        <a:pt x="83630" y="55056"/>
                        <a:pt x="84035" y="55568"/>
                        <a:pt x="84440" y="56080"/>
                      </a:cubicBezTo>
                      <a:cubicBezTo>
                        <a:pt x="84511" y="56163"/>
                        <a:pt x="84607" y="56211"/>
                        <a:pt x="84714" y="56211"/>
                      </a:cubicBezTo>
                      <a:cubicBezTo>
                        <a:pt x="84785" y="56211"/>
                        <a:pt x="84857" y="56187"/>
                        <a:pt x="84928" y="56139"/>
                      </a:cubicBezTo>
                      <a:cubicBezTo>
                        <a:pt x="85071" y="56020"/>
                        <a:pt x="85095" y="55806"/>
                        <a:pt x="84976" y="55651"/>
                      </a:cubicBezTo>
                      <a:cubicBezTo>
                        <a:pt x="84571" y="55139"/>
                        <a:pt x="84166" y="54627"/>
                        <a:pt x="83749" y="54103"/>
                      </a:cubicBezTo>
                      <a:cubicBezTo>
                        <a:pt x="83309" y="53556"/>
                        <a:pt x="82844" y="52996"/>
                        <a:pt x="82404" y="52425"/>
                      </a:cubicBezTo>
                      <a:cubicBezTo>
                        <a:pt x="82335" y="52336"/>
                        <a:pt x="82235" y="52290"/>
                        <a:pt x="82133" y="52290"/>
                      </a:cubicBezTo>
                      <a:close/>
                      <a:moveTo>
                        <a:pt x="142573" y="53960"/>
                      </a:moveTo>
                      <a:cubicBezTo>
                        <a:pt x="142513" y="53960"/>
                        <a:pt x="142453" y="53976"/>
                        <a:pt x="142400" y="54008"/>
                      </a:cubicBezTo>
                      <a:cubicBezTo>
                        <a:pt x="142340" y="54032"/>
                        <a:pt x="142292" y="54068"/>
                        <a:pt x="142245" y="54092"/>
                      </a:cubicBezTo>
                      <a:cubicBezTo>
                        <a:pt x="141078" y="54758"/>
                        <a:pt x="139887" y="55258"/>
                        <a:pt x="138685" y="55580"/>
                      </a:cubicBezTo>
                      <a:cubicBezTo>
                        <a:pt x="138506" y="55639"/>
                        <a:pt x="138399" y="55818"/>
                        <a:pt x="138447" y="56008"/>
                      </a:cubicBezTo>
                      <a:cubicBezTo>
                        <a:pt x="138494" y="56163"/>
                        <a:pt x="138625" y="56258"/>
                        <a:pt x="138780" y="56258"/>
                      </a:cubicBezTo>
                      <a:cubicBezTo>
                        <a:pt x="138804" y="56258"/>
                        <a:pt x="138840" y="56258"/>
                        <a:pt x="138863" y="56247"/>
                      </a:cubicBezTo>
                      <a:cubicBezTo>
                        <a:pt x="140114" y="55913"/>
                        <a:pt x="141364" y="55389"/>
                        <a:pt x="142578" y="54699"/>
                      </a:cubicBezTo>
                      <a:cubicBezTo>
                        <a:pt x="142638" y="54663"/>
                        <a:pt x="142685" y="54627"/>
                        <a:pt x="142745" y="54604"/>
                      </a:cubicBezTo>
                      <a:cubicBezTo>
                        <a:pt x="142912" y="54508"/>
                        <a:pt x="142959" y="54294"/>
                        <a:pt x="142864" y="54127"/>
                      </a:cubicBezTo>
                      <a:cubicBezTo>
                        <a:pt x="142801" y="54018"/>
                        <a:pt x="142687" y="53960"/>
                        <a:pt x="142573" y="53960"/>
                      </a:cubicBezTo>
                      <a:close/>
                      <a:moveTo>
                        <a:pt x="233428" y="52703"/>
                      </a:moveTo>
                      <a:cubicBezTo>
                        <a:pt x="233346" y="52703"/>
                        <a:pt x="233263" y="52733"/>
                        <a:pt x="233197" y="52794"/>
                      </a:cubicBezTo>
                      <a:cubicBezTo>
                        <a:pt x="233066" y="52925"/>
                        <a:pt x="233054" y="53139"/>
                        <a:pt x="233185" y="53282"/>
                      </a:cubicBezTo>
                      <a:cubicBezTo>
                        <a:pt x="234066" y="54234"/>
                        <a:pt x="234887" y="55330"/>
                        <a:pt x="235626" y="56520"/>
                      </a:cubicBezTo>
                      <a:cubicBezTo>
                        <a:pt x="235697" y="56628"/>
                        <a:pt x="235804" y="56675"/>
                        <a:pt x="235923" y="56675"/>
                      </a:cubicBezTo>
                      <a:cubicBezTo>
                        <a:pt x="235983" y="56675"/>
                        <a:pt x="236042" y="56663"/>
                        <a:pt x="236102" y="56628"/>
                      </a:cubicBezTo>
                      <a:cubicBezTo>
                        <a:pt x="236268" y="56532"/>
                        <a:pt x="236316" y="56318"/>
                        <a:pt x="236209" y="56151"/>
                      </a:cubicBezTo>
                      <a:cubicBezTo>
                        <a:pt x="235459" y="54925"/>
                        <a:pt x="234602" y="53806"/>
                        <a:pt x="233685" y="52818"/>
                      </a:cubicBezTo>
                      <a:cubicBezTo>
                        <a:pt x="233615" y="52741"/>
                        <a:pt x="233522" y="52703"/>
                        <a:pt x="233428" y="52703"/>
                      </a:cubicBezTo>
                      <a:close/>
                      <a:moveTo>
                        <a:pt x="130683" y="55078"/>
                      </a:moveTo>
                      <a:cubicBezTo>
                        <a:pt x="130546" y="55078"/>
                        <a:pt x="130416" y="55159"/>
                        <a:pt x="130362" y="55294"/>
                      </a:cubicBezTo>
                      <a:cubicBezTo>
                        <a:pt x="130291" y="55473"/>
                        <a:pt x="130374" y="55675"/>
                        <a:pt x="130553" y="55747"/>
                      </a:cubicBezTo>
                      <a:cubicBezTo>
                        <a:pt x="131886" y="56282"/>
                        <a:pt x="133279" y="56604"/>
                        <a:pt x="134672" y="56687"/>
                      </a:cubicBezTo>
                      <a:lnTo>
                        <a:pt x="134684" y="56687"/>
                      </a:lnTo>
                      <a:cubicBezTo>
                        <a:pt x="134875" y="56687"/>
                        <a:pt x="135018" y="56544"/>
                        <a:pt x="135030" y="56366"/>
                      </a:cubicBezTo>
                      <a:cubicBezTo>
                        <a:pt x="135041" y="56175"/>
                        <a:pt x="134899" y="56008"/>
                        <a:pt x="134708" y="55997"/>
                      </a:cubicBezTo>
                      <a:cubicBezTo>
                        <a:pt x="133387" y="55925"/>
                        <a:pt x="132077" y="55616"/>
                        <a:pt x="130815" y="55104"/>
                      </a:cubicBezTo>
                      <a:cubicBezTo>
                        <a:pt x="130772" y="55086"/>
                        <a:pt x="130727" y="55078"/>
                        <a:pt x="130683" y="55078"/>
                      </a:cubicBezTo>
                      <a:close/>
                      <a:moveTo>
                        <a:pt x="167879" y="52866"/>
                      </a:moveTo>
                      <a:cubicBezTo>
                        <a:pt x="167749" y="52866"/>
                        <a:pt x="167629" y="52936"/>
                        <a:pt x="167569" y="53056"/>
                      </a:cubicBezTo>
                      <a:cubicBezTo>
                        <a:pt x="166891" y="54401"/>
                        <a:pt x="166414" y="55687"/>
                        <a:pt x="166117" y="56985"/>
                      </a:cubicBezTo>
                      <a:cubicBezTo>
                        <a:pt x="166069" y="57175"/>
                        <a:pt x="166188" y="57366"/>
                        <a:pt x="166367" y="57401"/>
                      </a:cubicBezTo>
                      <a:cubicBezTo>
                        <a:pt x="166403" y="57413"/>
                        <a:pt x="166426" y="57413"/>
                        <a:pt x="166450" y="57413"/>
                      </a:cubicBezTo>
                      <a:cubicBezTo>
                        <a:pt x="166605" y="57413"/>
                        <a:pt x="166748" y="57306"/>
                        <a:pt x="166784" y="57140"/>
                      </a:cubicBezTo>
                      <a:cubicBezTo>
                        <a:pt x="167069" y="55889"/>
                        <a:pt x="167522" y="54651"/>
                        <a:pt x="168177" y="53365"/>
                      </a:cubicBezTo>
                      <a:cubicBezTo>
                        <a:pt x="168272" y="53199"/>
                        <a:pt x="168200" y="52984"/>
                        <a:pt x="168034" y="52901"/>
                      </a:cubicBezTo>
                      <a:cubicBezTo>
                        <a:pt x="167983" y="52877"/>
                        <a:pt x="167930" y="52866"/>
                        <a:pt x="167879" y="52866"/>
                      </a:cubicBezTo>
                      <a:close/>
                      <a:moveTo>
                        <a:pt x="275549" y="54806"/>
                      </a:moveTo>
                      <a:cubicBezTo>
                        <a:pt x="275398" y="54806"/>
                        <a:pt x="275253" y="54896"/>
                        <a:pt x="275214" y="55044"/>
                      </a:cubicBezTo>
                      <a:cubicBezTo>
                        <a:pt x="274976" y="55782"/>
                        <a:pt x="274738" y="56568"/>
                        <a:pt x="274488" y="57390"/>
                      </a:cubicBezTo>
                      <a:cubicBezTo>
                        <a:pt x="274333" y="57913"/>
                        <a:pt x="274178" y="58449"/>
                        <a:pt x="274011" y="58997"/>
                      </a:cubicBezTo>
                      <a:cubicBezTo>
                        <a:pt x="273952" y="59187"/>
                        <a:pt x="274059" y="59378"/>
                        <a:pt x="274237" y="59437"/>
                      </a:cubicBezTo>
                      <a:cubicBezTo>
                        <a:pt x="274273" y="59437"/>
                        <a:pt x="274297" y="59449"/>
                        <a:pt x="274333" y="59449"/>
                      </a:cubicBezTo>
                      <a:cubicBezTo>
                        <a:pt x="274488" y="59449"/>
                        <a:pt x="274618" y="59354"/>
                        <a:pt x="274666" y="59199"/>
                      </a:cubicBezTo>
                      <a:cubicBezTo>
                        <a:pt x="274833" y="58652"/>
                        <a:pt x="274999" y="58116"/>
                        <a:pt x="275154" y="57592"/>
                      </a:cubicBezTo>
                      <a:cubicBezTo>
                        <a:pt x="275404" y="56770"/>
                        <a:pt x="275631" y="55985"/>
                        <a:pt x="275869" y="55258"/>
                      </a:cubicBezTo>
                      <a:cubicBezTo>
                        <a:pt x="275928" y="55068"/>
                        <a:pt x="275821" y="54877"/>
                        <a:pt x="275642" y="54818"/>
                      </a:cubicBezTo>
                      <a:cubicBezTo>
                        <a:pt x="275612" y="54810"/>
                        <a:pt x="275580" y="54806"/>
                        <a:pt x="275549" y="54806"/>
                      </a:cubicBezTo>
                      <a:close/>
                      <a:moveTo>
                        <a:pt x="53280" y="55501"/>
                      </a:moveTo>
                      <a:cubicBezTo>
                        <a:pt x="53206" y="55501"/>
                        <a:pt x="53131" y="55523"/>
                        <a:pt x="53067" y="55568"/>
                      </a:cubicBezTo>
                      <a:cubicBezTo>
                        <a:pt x="52924" y="55687"/>
                        <a:pt x="52888" y="55901"/>
                        <a:pt x="53007" y="56056"/>
                      </a:cubicBezTo>
                      <a:cubicBezTo>
                        <a:pt x="53829" y="57104"/>
                        <a:pt x="54543" y="58271"/>
                        <a:pt x="55115" y="59509"/>
                      </a:cubicBezTo>
                      <a:cubicBezTo>
                        <a:pt x="55174" y="59628"/>
                        <a:pt x="55305" y="59711"/>
                        <a:pt x="55436" y="59711"/>
                      </a:cubicBezTo>
                      <a:cubicBezTo>
                        <a:pt x="55484" y="59711"/>
                        <a:pt x="55532" y="59699"/>
                        <a:pt x="55579" y="59676"/>
                      </a:cubicBezTo>
                      <a:cubicBezTo>
                        <a:pt x="55746" y="59592"/>
                        <a:pt x="55817" y="59390"/>
                        <a:pt x="55746" y="59223"/>
                      </a:cubicBezTo>
                      <a:cubicBezTo>
                        <a:pt x="55139" y="57925"/>
                        <a:pt x="54412" y="56723"/>
                        <a:pt x="53555" y="55627"/>
                      </a:cubicBezTo>
                      <a:cubicBezTo>
                        <a:pt x="53486" y="55544"/>
                        <a:pt x="53384" y="55501"/>
                        <a:pt x="53280" y="55501"/>
                      </a:cubicBezTo>
                      <a:close/>
                      <a:moveTo>
                        <a:pt x="210181" y="56947"/>
                      </a:moveTo>
                      <a:cubicBezTo>
                        <a:pt x="210044" y="56947"/>
                        <a:pt x="209915" y="57028"/>
                        <a:pt x="209860" y="57163"/>
                      </a:cubicBezTo>
                      <a:cubicBezTo>
                        <a:pt x="209694" y="57604"/>
                        <a:pt x="209527" y="58068"/>
                        <a:pt x="209384" y="58533"/>
                      </a:cubicBezTo>
                      <a:cubicBezTo>
                        <a:pt x="209110" y="59390"/>
                        <a:pt x="208813" y="60247"/>
                        <a:pt x="208479" y="61057"/>
                      </a:cubicBezTo>
                      <a:cubicBezTo>
                        <a:pt x="208408" y="61223"/>
                        <a:pt x="208503" y="61426"/>
                        <a:pt x="208670" y="61497"/>
                      </a:cubicBezTo>
                      <a:cubicBezTo>
                        <a:pt x="208717" y="61521"/>
                        <a:pt x="208765" y="61521"/>
                        <a:pt x="208801" y="61521"/>
                      </a:cubicBezTo>
                      <a:cubicBezTo>
                        <a:pt x="208944" y="61521"/>
                        <a:pt x="209075" y="61450"/>
                        <a:pt x="209122" y="61307"/>
                      </a:cubicBezTo>
                      <a:cubicBezTo>
                        <a:pt x="209456" y="60485"/>
                        <a:pt x="209765" y="59616"/>
                        <a:pt x="210039" y="58735"/>
                      </a:cubicBezTo>
                      <a:cubicBezTo>
                        <a:pt x="210182" y="58283"/>
                        <a:pt x="210337" y="57842"/>
                        <a:pt x="210503" y="57413"/>
                      </a:cubicBezTo>
                      <a:cubicBezTo>
                        <a:pt x="210575" y="57235"/>
                        <a:pt x="210491" y="57044"/>
                        <a:pt x="210313" y="56973"/>
                      </a:cubicBezTo>
                      <a:cubicBezTo>
                        <a:pt x="210270" y="56956"/>
                        <a:pt x="210225" y="56947"/>
                        <a:pt x="210181" y="56947"/>
                      </a:cubicBezTo>
                      <a:close/>
                      <a:moveTo>
                        <a:pt x="28861" y="57225"/>
                      </a:moveTo>
                      <a:cubicBezTo>
                        <a:pt x="28746" y="57225"/>
                        <a:pt x="28637" y="57283"/>
                        <a:pt x="28576" y="57390"/>
                      </a:cubicBezTo>
                      <a:cubicBezTo>
                        <a:pt x="27897" y="58497"/>
                        <a:pt x="27290" y="59723"/>
                        <a:pt x="26718" y="61140"/>
                      </a:cubicBezTo>
                      <a:cubicBezTo>
                        <a:pt x="26647" y="61319"/>
                        <a:pt x="26730" y="61521"/>
                        <a:pt x="26909" y="61581"/>
                      </a:cubicBezTo>
                      <a:cubicBezTo>
                        <a:pt x="26945" y="61604"/>
                        <a:pt x="26992" y="61616"/>
                        <a:pt x="27040" y="61616"/>
                      </a:cubicBezTo>
                      <a:cubicBezTo>
                        <a:pt x="27171" y="61616"/>
                        <a:pt x="27302" y="61533"/>
                        <a:pt x="27349" y="61390"/>
                      </a:cubicBezTo>
                      <a:cubicBezTo>
                        <a:pt x="27909" y="60009"/>
                        <a:pt x="28504" y="58818"/>
                        <a:pt x="29159" y="57747"/>
                      </a:cubicBezTo>
                      <a:cubicBezTo>
                        <a:pt x="29266" y="57592"/>
                        <a:pt x="29207" y="57378"/>
                        <a:pt x="29052" y="57282"/>
                      </a:cubicBezTo>
                      <a:cubicBezTo>
                        <a:pt x="28992" y="57244"/>
                        <a:pt x="28925" y="57225"/>
                        <a:pt x="28861" y="57225"/>
                      </a:cubicBezTo>
                      <a:close/>
                      <a:moveTo>
                        <a:pt x="87150" y="58856"/>
                      </a:moveTo>
                      <a:cubicBezTo>
                        <a:pt x="87086" y="58856"/>
                        <a:pt x="87021" y="58874"/>
                        <a:pt x="86964" y="58914"/>
                      </a:cubicBezTo>
                      <a:cubicBezTo>
                        <a:pt x="86797" y="59009"/>
                        <a:pt x="86762" y="59223"/>
                        <a:pt x="86857" y="59390"/>
                      </a:cubicBezTo>
                      <a:cubicBezTo>
                        <a:pt x="87690" y="60664"/>
                        <a:pt x="88309" y="61831"/>
                        <a:pt x="88726" y="62974"/>
                      </a:cubicBezTo>
                      <a:cubicBezTo>
                        <a:pt x="88786" y="63105"/>
                        <a:pt x="88917" y="63200"/>
                        <a:pt x="89048" y="63200"/>
                      </a:cubicBezTo>
                      <a:cubicBezTo>
                        <a:pt x="89095" y="63200"/>
                        <a:pt x="89131" y="63188"/>
                        <a:pt x="89179" y="63176"/>
                      </a:cubicBezTo>
                      <a:cubicBezTo>
                        <a:pt x="89345" y="63105"/>
                        <a:pt x="89441" y="62914"/>
                        <a:pt x="89369" y="62735"/>
                      </a:cubicBezTo>
                      <a:cubicBezTo>
                        <a:pt x="88929" y="61545"/>
                        <a:pt x="88298" y="60330"/>
                        <a:pt x="87440" y="59009"/>
                      </a:cubicBezTo>
                      <a:cubicBezTo>
                        <a:pt x="87372" y="58911"/>
                        <a:pt x="87262" y="58856"/>
                        <a:pt x="87150" y="58856"/>
                      </a:cubicBezTo>
                      <a:close/>
                      <a:moveTo>
                        <a:pt x="237804" y="59667"/>
                      </a:moveTo>
                      <a:cubicBezTo>
                        <a:pt x="237757" y="59667"/>
                        <a:pt x="237709" y="59677"/>
                        <a:pt x="237661" y="59699"/>
                      </a:cubicBezTo>
                      <a:cubicBezTo>
                        <a:pt x="237483" y="59771"/>
                        <a:pt x="237400" y="59973"/>
                        <a:pt x="237471" y="60140"/>
                      </a:cubicBezTo>
                      <a:cubicBezTo>
                        <a:pt x="237971" y="61354"/>
                        <a:pt x="238412" y="62664"/>
                        <a:pt x="238781" y="64009"/>
                      </a:cubicBezTo>
                      <a:cubicBezTo>
                        <a:pt x="238816" y="64164"/>
                        <a:pt x="238959" y="64271"/>
                        <a:pt x="239114" y="64271"/>
                      </a:cubicBezTo>
                      <a:cubicBezTo>
                        <a:pt x="239138" y="64271"/>
                        <a:pt x="239174" y="64259"/>
                        <a:pt x="239197" y="64259"/>
                      </a:cubicBezTo>
                      <a:cubicBezTo>
                        <a:pt x="239376" y="64212"/>
                        <a:pt x="239495" y="64021"/>
                        <a:pt x="239447" y="63831"/>
                      </a:cubicBezTo>
                      <a:cubicBezTo>
                        <a:pt x="239078" y="62450"/>
                        <a:pt x="238626" y="61128"/>
                        <a:pt x="238114" y="59878"/>
                      </a:cubicBezTo>
                      <a:cubicBezTo>
                        <a:pt x="238053" y="59747"/>
                        <a:pt x="237934" y="59667"/>
                        <a:pt x="237804" y="59667"/>
                      </a:cubicBezTo>
                      <a:close/>
                      <a:moveTo>
                        <a:pt x="166127" y="60818"/>
                      </a:moveTo>
                      <a:cubicBezTo>
                        <a:pt x="166120" y="60818"/>
                        <a:pt x="166112" y="60818"/>
                        <a:pt x="166105" y="60819"/>
                      </a:cubicBezTo>
                      <a:cubicBezTo>
                        <a:pt x="165914" y="60830"/>
                        <a:pt x="165772" y="60997"/>
                        <a:pt x="165783" y="61188"/>
                      </a:cubicBezTo>
                      <a:cubicBezTo>
                        <a:pt x="165867" y="62521"/>
                        <a:pt x="166153" y="63914"/>
                        <a:pt x="166617" y="65307"/>
                      </a:cubicBezTo>
                      <a:cubicBezTo>
                        <a:pt x="166665" y="65450"/>
                        <a:pt x="166795" y="65545"/>
                        <a:pt x="166938" y="65545"/>
                      </a:cubicBezTo>
                      <a:cubicBezTo>
                        <a:pt x="166974" y="65545"/>
                        <a:pt x="167010" y="65545"/>
                        <a:pt x="167046" y="65533"/>
                      </a:cubicBezTo>
                      <a:cubicBezTo>
                        <a:pt x="167224" y="65474"/>
                        <a:pt x="167331" y="65271"/>
                        <a:pt x="167272" y="65093"/>
                      </a:cubicBezTo>
                      <a:cubicBezTo>
                        <a:pt x="166819" y="63747"/>
                        <a:pt x="166557" y="62414"/>
                        <a:pt x="166462" y="61140"/>
                      </a:cubicBezTo>
                      <a:cubicBezTo>
                        <a:pt x="166451" y="60957"/>
                        <a:pt x="166307" y="60818"/>
                        <a:pt x="166127" y="60818"/>
                      </a:cubicBezTo>
                      <a:close/>
                      <a:moveTo>
                        <a:pt x="273057" y="62682"/>
                      </a:moveTo>
                      <a:cubicBezTo>
                        <a:pt x="272915" y="62682"/>
                        <a:pt x="272782" y="62771"/>
                        <a:pt x="272725" y="62914"/>
                      </a:cubicBezTo>
                      <a:cubicBezTo>
                        <a:pt x="272344" y="64033"/>
                        <a:pt x="271987" y="65236"/>
                        <a:pt x="271618" y="66510"/>
                      </a:cubicBezTo>
                      <a:lnTo>
                        <a:pt x="271511" y="66879"/>
                      </a:lnTo>
                      <a:cubicBezTo>
                        <a:pt x="271463" y="67069"/>
                        <a:pt x="271559" y="67260"/>
                        <a:pt x="271749" y="67307"/>
                      </a:cubicBezTo>
                      <a:cubicBezTo>
                        <a:pt x="271785" y="67319"/>
                        <a:pt x="271809" y="67319"/>
                        <a:pt x="271844" y="67319"/>
                      </a:cubicBezTo>
                      <a:cubicBezTo>
                        <a:pt x="271987" y="67319"/>
                        <a:pt x="272130" y="67224"/>
                        <a:pt x="272178" y="67081"/>
                      </a:cubicBezTo>
                      <a:lnTo>
                        <a:pt x="272285" y="66712"/>
                      </a:lnTo>
                      <a:cubicBezTo>
                        <a:pt x="272654" y="65438"/>
                        <a:pt x="272999" y="64248"/>
                        <a:pt x="273380" y="63140"/>
                      </a:cubicBezTo>
                      <a:cubicBezTo>
                        <a:pt x="273440" y="62962"/>
                        <a:pt x="273345" y="62771"/>
                        <a:pt x="273166" y="62700"/>
                      </a:cubicBezTo>
                      <a:cubicBezTo>
                        <a:pt x="273130" y="62688"/>
                        <a:pt x="273093" y="62682"/>
                        <a:pt x="273057" y="62682"/>
                      </a:cubicBezTo>
                      <a:close/>
                      <a:moveTo>
                        <a:pt x="56755" y="62927"/>
                      </a:moveTo>
                      <a:cubicBezTo>
                        <a:pt x="56728" y="62927"/>
                        <a:pt x="56701" y="62931"/>
                        <a:pt x="56675" y="62938"/>
                      </a:cubicBezTo>
                      <a:cubicBezTo>
                        <a:pt x="56484" y="62974"/>
                        <a:pt x="56365" y="63164"/>
                        <a:pt x="56413" y="63343"/>
                      </a:cubicBezTo>
                      <a:cubicBezTo>
                        <a:pt x="56496" y="63771"/>
                        <a:pt x="56579" y="64200"/>
                        <a:pt x="56639" y="64617"/>
                      </a:cubicBezTo>
                      <a:cubicBezTo>
                        <a:pt x="56770" y="65581"/>
                        <a:pt x="56936" y="66522"/>
                        <a:pt x="57127" y="67415"/>
                      </a:cubicBezTo>
                      <a:cubicBezTo>
                        <a:pt x="57163" y="67569"/>
                        <a:pt x="57306" y="67677"/>
                        <a:pt x="57472" y="67677"/>
                      </a:cubicBezTo>
                      <a:lnTo>
                        <a:pt x="57544" y="67677"/>
                      </a:lnTo>
                      <a:cubicBezTo>
                        <a:pt x="57722" y="67629"/>
                        <a:pt x="57841" y="67450"/>
                        <a:pt x="57806" y="67260"/>
                      </a:cubicBezTo>
                      <a:cubicBezTo>
                        <a:pt x="57615" y="66391"/>
                        <a:pt x="57448" y="65462"/>
                        <a:pt x="57317" y="64521"/>
                      </a:cubicBezTo>
                      <a:cubicBezTo>
                        <a:pt x="57258" y="64081"/>
                        <a:pt x="57175" y="63640"/>
                        <a:pt x="57079" y="63200"/>
                      </a:cubicBezTo>
                      <a:cubicBezTo>
                        <a:pt x="57049" y="63038"/>
                        <a:pt x="56907" y="62927"/>
                        <a:pt x="56755" y="62927"/>
                      </a:cubicBezTo>
                      <a:close/>
                      <a:moveTo>
                        <a:pt x="207010" y="64547"/>
                      </a:moveTo>
                      <a:cubicBezTo>
                        <a:pt x="206888" y="64547"/>
                        <a:pt x="206770" y="64611"/>
                        <a:pt x="206705" y="64724"/>
                      </a:cubicBezTo>
                      <a:cubicBezTo>
                        <a:pt x="206027" y="65926"/>
                        <a:pt x="205253" y="67057"/>
                        <a:pt x="204419" y="68093"/>
                      </a:cubicBezTo>
                      <a:cubicBezTo>
                        <a:pt x="204300" y="68248"/>
                        <a:pt x="204324" y="68462"/>
                        <a:pt x="204479" y="68581"/>
                      </a:cubicBezTo>
                      <a:cubicBezTo>
                        <a:pt x="204538" y="68629"/>
                        <a:pt x="204622" y="68653"/>
                        <a:pt x="204693" y="68653"/>
                      </a:cubicBezTo>
                      <a:cubicBezTo>
                        <a:pt x="204788" y="68653"/>
                        <a:pt x="204895" y="68605"/>
                        <a:pt x="204955" y="68522"/>
                      </a:cubicBezTo>
                      <a:cubicBezTo>
                        <a:pt x="205812" y="67462"/>
                        <a:pt x="206610" y="66295"/>
                        <a:pt x="207312" y="65069"/>
                      </a:cubicBezTo>
                      <a:cubicBezTo>
                        <a:pt x="207408" y="64902"/>
                        <a:pt x="207348" y="64688"/>
                        <a:pt x="207181" y="64593"/>
                      </a:cubicBezTo>
                      <a:cubicBezTo>
                        <a:pt x="207127" y="64562"/>
                        <a:pt x="207069" y="64547"/>
                        <a:pt x="207010" y="64547"/>
                      </a:cubicBezTo>
                      <a:close/>
                      <a:moveTo>
                        <a:pt x="25697" y="64831"/>
                      </a:moveTo>
                      <a:cubicBezTo>
                        <a:pt x="25549" y="64831"/>
                        <a:pt x="25410" y="64921"/>
                        <a:pt x="25361" y="65069"/>
                      </a:cubicBezTo>
                      <a:cubicBezTo>
                        <a:pt x="25171" y="65724"/>
                        <a:pt x="24980" y="66355"/>
                        <a:pt x="24802" y="66986"/>
                      </a:cubicBezTo>
                      <a:cubicBezTo>
                        <a:pt x="24599" y="67700"/>
                        <a:pt x="24397" y="68379"/>
                        <a:pt x="24194" y="69034"/>
                      </a:cubicBezTo>
                      <a:cubicBezTo>
                        <a:pt x="24135" y="69224"/>
                        <a:pt x="24242" y="69415"/>
                        <a:pt x="24421" y="69462"/>
                      </a:cubicBezTo>
                      <a:cubicBezTo>
                        <a:pt x="24456" y="69474"/>
                        <a:pt x="24492" y="69486"/>
                        <a:pt x="24528" y="69486"/>
                      </a:cubicBezTo>
                      <a:cubicBezTo>
                        <a:pt x="24671" y="69486"/>
                        <a:pt x="24802" y="69391"/>
                        <a:pt x="24849" y="69236"/>
                      </a:cubicBezTo>
                      <a:cubicBezTo>
                        <a:pt x="25052" y="68570"/>
                        <a:pt x="25254" y="67891"/>
                        <a:pt x="25468" y="67176"/>
                      </a:cubicBezTo>
                      <a:cubicBezTo>
                        <a:pt x="25647" y="66557"/>
                        <a:pt x="25825" y="65914"/>
                        <a:pt x="26028" y="65271"/>
                      </a:cubicBezTo>
                      <a:cubicBezTo>
                        <a:pt x="26075" y="65093"/>
                        <a:pt x="25980" y="64902"/>
                        <a:pt x="25790" y="64843"/>
                      </a:cubicBezTo>
                      <a:cubicBezTo>
                        <a:pt x="25759" y="64835"/>
                        <a:pt x="25728" y="64831"/>
                        <a:pt x="25697" y="64831"/>
                      </a:cubicBezTo>
                      <a:close/>
                      <a:moveTo>
                        <a:pt x="89853" y="66533"/>
                      </a:moveTo>
                      <a:cubicBezTo>
                        <a:pt x="89846" y="66533"/>
                        <a:pt x="89840" y="66533"/>
                        <a:pt x="89833" y="66534"/>
                      </a:cubicBezTo>
                      <a:cubicBezTo>
                        <a:pt x="89643" y="66534"/>
                        <a:pt x="89488" y="66688"/>
                        <a:pt x="89488" y="66879"/>
                      </a:cubicBezTo>
                      <a:cubicBezTo>
                        <a:pt x="89488" y="66938"/>
                        <a:pt x="89488" y="66998"/>
                        <a:pt x="89488" y="67057"/>
                      </a:cubicBezTo>
                      <a:cubicBezTo>
                        <a:pt x="89488" y="68296"/>
                        <a:pt x="89298" y="69534"/>
                        <a:pt x="88881" y="70844"/>
                      </a:cubicBezTo>
                      <a:cubicBezTo>
                        <a:pt x="88833" y="71022"/>
                        <a:pt x="88929" y="71213"/>
                        <a:pt x="89119" y="71272"/>
                      </a:cubicBezTo>
                      <a:cubicBezTo>
                        <a:pt x="89143" y="71284"/>
                        <a:pt x="89179" y="71284"/>
                        <a:pt x="89214" y="71284"/>
                      </a:cubicBezTo>
                      <a:cubicBezTo>
                        <a:pt x="89357" y="71284"/>
                        <a:pt x="89500" y="71189"/>
                        <a:pt x="89548" y="71046"/>
                      </a:cubicBezTo>
                      <a:cubicBezTo>
                        <a:pt x="89964" y="69689"/>
                        <a:pt x="90179" y="68343"/>
                        <a:pt x="90179" y="67057"/>
                      </a:cubicBezTo>
                      <a:cubicBezTo>
                        <a:pt x="90179" y="66998"/>
                        <a:pt x="90179" y="66938"/>
                        <a:pt x="90179" y="66867"/>
                      </a:cubicBezTo>
                      <a:cubicBezTo>
                        <a:pt x="90179" y="66683"/>
                        <a:pt x="90024" y="66533"/>
                        <a:pt x="89853" y="66533"/>
                      </a:cubicBezTo>
                      <a:close/>
                      <a:moveTo>
                        <a:pt x="168754" y="68553"/>
                      </a:moveTo>
                      <a:cubicBezTo>
                        <a:pt x="168687" y="68553"/>
                        <a:pt x="168619" y="68570"/>
                        <a:pt x="168558" y="68605"/>
                      </a:cubicBezTo>
                      <a:cubicBezTo>
                        <a:pt x="168403" y="68712"/>
                        <a:pt x="168367" y="68927"/>
                        <a:pt x="168474" y="69093"/>
                      </a:cubicBezTo>
                      <a:cubicBezTo>
                        <a:pt x="169236" y="70224"/>
                        <a:pt x="170177" y="71284"/>
                        <a:pt x="171260" y="72237"/>
                      </a:cubicBezTo>
                      <a:cubicBezTo>
                        <a:pt x="171320" y="72296"/>
                        <a:pt x="171403" y="72320"/>
                        <a:pt x="171487" y="72320"/>
                      </a:cubicBezTo>
                      <a:cubicBezTo>
                        <a:pt x="171582" y="72320"/>
                        <a:pt x="171677" y="72284"/>
                        <a:pt x="171748" y="72201"/>
                      </a:cubicBezTo>
                      <a:cubicBezTo>
                        <a:pt x="171868" y="72070"/>
                        <a:pt x="171856" y="71844"/>
                        <a:pt x="171713" y="71725"/>
                      </a:cubicBezTo>
                      <a:cubicBezTo>
                        <a:pt x="170677" y="70808"/>
                        <a:pt x="169784" y="69796"/>
                        <a:pt x="169046" y="68700"/>
                      </a:cubicBezTo>
                      <a:cubicBezTo>
                        <a:pt x="168978" y="68603"/>
                        <a:pt x="168868" y="68553"/>
                        <a:pt x="168754" y="68553"/>
                      </a:cubicBezTo>
                      <a:close/>
                      <a:moveTo>
                        <a:pt x="239959" y="67623"/>
                      </a:moveTo>
                      <a:cubicBezTo>
                        <a:pt x="239940" y="67623"/>
                        <a:pt x="239920" y="67625"/>
                        <a:pt x="239900" y="67629"/>
                      </a:cubicBezTo>
                      <a:cubicBezTo>
                        <a:pt x="239709" y="67653"/>
                        <a:pt x="239578" y="67831"/>
                        <a:pt x="239602" y="68022"/>
                      </a:cubicBezTo>
                      <a:cubicBezTo>
                        <a:pt x="239662" y="68391"/>
                        <a:pt x="239709" y="68772"/>
                        <a:pt x="239757" y="69153"/>
                      </a:cubicBezTo>
                      <a:cubicBezTo>
                        <a:pt x="239888" y="70153"/>
                        <a:pt x="240090" y="71141"/>
                        <a:pt x="240388" y="72118"/>
                      </a:cubicBezTo>
                      <a:cubicBezTo>
                        <a:pt x="240436" y="72272"/>
                        <a:pt x="240567" y="72368"/>
                        <a:pt x="240721" y="72368"/>
                      </a:cubicBezTo>
                      <a:cubicBezTo>
                        <a:pt x="240745" y="72368"/>
                        <a:pt x="240781" y="72356"/>
                        <a:pt x="240817" y="72344"/>
                      </a:cubicBezTo>
                      <a:cubicBezTo>
                        <a:pt x="240995" y="72296"/>
                        <a:pt x="241102" y="72106"/>
                        <a:pt x="241043" y="71915"/>
                      </a:cubicBezTo>
                      <a:cubicBezTo>
                        <a:pt x="240769" y="70986"/>
                        <a:pt x="240567" y="70022"/>
                        <a:pt x="240448" y="69070"/>
                      </a:cubicBezTo>
                      <a:cubicBezTo>
                        <a:pt x="240400" y="68677"/>
                        <a:pt x="240340" y="68296"/>
                        <a:pt x="240281" y="67915"/>
                      </a:cubicBezTo>
                      <a:cubicBezTo>
                        <a:pt x="240260" y="67745"/>
                        <a:pt x="240116" y="67623"/>
                        <a:pt x="239959" y="67623"/>
                      </a:cubicBezTo>
                      <a:close/>
                      <a:moveTo>
                        <a:pt x="201853" y="70955"/>
                      </a:moveTo>
                      <a:cubicBezTo>
                        <a:pt x="201770" y="70955"/>
                        <a:pt x="201688" y="70985"/>
                        <a:pt x="201621" y="71046"/>
                      </a:cubicBezTo>
                      <a:cubicBezTo>
                        <a:pt x="200609" y="71951"/>
                        <a:pt x="199514" y="72761"/>
                        <a:pt x="198359" y="73463"/>
                      </a:cubicBezTo>
                      <a:cubicBezTo>
                        <a:pt x="198192" y="73558"/>
                        <a:pt x="198145" y="73773"/>
                        <a:pt x="198240" y="73939"/>
                      </a:cubicBezTo>
                      <a:cubicBezTo>
                        <a:pt x="198311" y="74046"/>
                        <a:pt x="198418" y="74094"/>
                        <a:pt x="198538" y="74094"/>
                      </a:cubicBezTo>
                      <a:cubicBezTo>
                        <a:pt x="198597" y="74094"/>
                        <a:pt x="198657" y="74082"/>
                        <a:pt x="198716" y="74046"/>
                      </a:cubicBezTo>
                      <a:cubicBezTo>
                        <a:pt x="199907" y="73320"/>
                        <a:pt x="201038" y="72487"/>
                        <a:pt x="202086" y="71558"/>
                      </a:cubicBezTo>
                      <a:cubicBezTo>
                        <a:pt x="202228" y="71427"/>
                        <a:pt x="202240" y="71213"/>
                        <a:pt x="202109" y="71070"/>
                      </a:cubicBezTo>
                      <a:cubicBezTo>
                        <a:pt x="202040" y="70994"/>
                        <a:pt x="201946" y="70955"/>
                        <a:pt x="201853" y="70955"/>
                      </a:cubicBezTo>
                      <a:close/>
                      <a:moveTo>
                        <a:pt x="270602" y="70582"/>
                      </a:moveTo>
                      <a:cubicBezTo>
                        <a:pt x="270462" y="70582"/>
                        <a:pt x="270331" y="70670"/>
                        <a:pt x="270285" y="70808"/>
                      </a:cubicBezTo>
                      <a:cubicBezTo>
                        <a:pt x="269785" y="72249"/>
                        <a:pt x="269261" y="73475"/>
                        <a:pt x="268689" y="74570"/>
                      </a:cubicBezTo>
                      <a:cubicBezTo>
                        <a:pt x="268606" y="74737"/>
                        <a:pt x="268677" y="74951"/>
                        <a:pt x="268844" y="75035"/>
                      </a:cubicBezTo>
                      <a:cubicBezTo>
                        <a:pt x="268892" y="75058"/>
                        <a:pt x="268951" y="75070"/>
                        <a:pt x="268999" y="75070"/>
                      </a:cubicBezTo>
                      <a:cubicBezTo>
                        <a:pt x="269130" y="75070"/>
                        <a:pt x="269249" y="74999"/>
                        <a:pt x="269308" y="74880"/>
                      </a:cubicBezTo>
                      <a:cubicBezTo>
                        <a:pt x="269892" y="73761"/>
                        <a:pt x="270416" y="72499"/>
                        <a:pt x="270939" y="71034"/>
                      </a:cubicBezTo>
                      <a:cubicBezTo>
                        <a:pt x="270999" y="70856"/>
                        <a:pt x="270904" y="70665"/>
                        <a:pt x="270725" y="70605"/>
                      </a:cubicBezTo>
                      <a:cubicBezTo>
                        <a:pt x="270685" y="70589"/>
                        <a:pt x="270643" y="70582"/>
                        <a:pt x="270602" y="70582"/>
                      </a:cubicBezTo>
                      <a:close/>
                      <a:moveTo>
                        <a:pt x="58596" y="70963"/>
                      </a:moveTo>
                      <a:cubicBezTo>
                        <a:pt x="58555" y="70963"/>
                        <a:pt x="58513" y="70970"/>
                        <a:pt x="58472" y="70986"/>
                      </a:cubicBezTo>
                      <a:cubicBezTo>
                        <a:pt x="58294" y="71046"/>
                        <a:pt x="58210" y="71248"/>
                        <a:pt x="58270" y="71427"/>
                      </a:cubicBezTo>
                      <a:cubicBezTo>
                        <a:pt x="58770" y="72796"/>
                        <a:pt x="59353" y="74070"/>
                        <a:pt x="60020" y="75225"/>
                      </a:cubicBezTo>
                      <a:cubicBezTo>
                        <a:pt x="60092" y="75332"/>
                        <a:pt x="60199" y="75392"/>
                        <a:pt x="60318" y="75392"/>
                      </a:cubicBezTo>
                      <a:cubicBezTo>
                        <a:pt x="60377" y="75392"/>
                        <a:pt x="60437" y="75380"/>
                        <a:pt x="60496" y="75344"/>
                      </a:cubicBezTo>
                      <a:cubicBezTo>
                        <a:pt x="60651" y="75249"/>
                        <a:pt x="60711" y="75047"/>
                        <a:pt x="60616" y="74880"/>
                      </a:cubicBezTo>
                      <a:cubicBezTo>
                        <a:pt x="59973" y="73761"/>
                        <a:pt x="59401" y="72522"/>
                        <a:pt x="58913" y="71189"/>
                      </a:cubicBezTo>
                      <a:cubicBezTo>
                        <a:pt x="58867" y="71051"/>
                        <a:pt x="58736" y="70963"/>
                        <a:pt x="58596" y="70963"/>
                      </a:cubicBezTo>
                      <a:close/>
                      <a:moveTo>
                        <a:pt x="174854" y="74001"/>
                      </a:moveTo>
                      <a:cubicBezTo>
                        <a:pt x="174736" y="74001"/>
                        <a:pt x="174623" y="74065"/>
                        <a:pt x="174558" y="74177"/>
                      </a:cubicBezTo>
                      <a:cubicBezTo>
                        <a:pt x="174463" y="74344"/>
                        <a:pt x="174523" y="74558"/>
                        <a:pt x="174689" y="74654"/>
                      </a:cubicBezTo>
                      <a:cubicBezTo>
                        <a:pt x="175892" y="75320"/>
                        <a:pt x="177190" y="75880"/>
                        <a:pt x="178535" y="76320"/>
                      </a:cubicBezTo>
                      <a:cubicBezTo>
                        <a:pt x="178571" y="76332"/>
                        <a:pt x="178606" y="76344"/>
                        <a:pt x="178642" y="76344"/>
                      </a:cubicBezTo>
                      <a:cubicBezTo>
                        <a:pt x="178785" y="76344"/>
                        <a:pt x="178916" y="76249"/>
                        <a:pt x="178964" y="76106"/>
                      </a:cubicBezTo>
                      <a:cubicBezTo>
                        <a:pt x="179023" y="75928"/>
                        <a:pt x="178928" y="75725"/>
                        <a:pt x="178749" y="75666"/>
                      </a:cubicBezTo>
                      <a:cubicBezTo>
                        <a:pt x="177440" y="75237"/>
                        <a:pt x="176190" y="74689"/>
                        <a:pt x="175023" y="74046"/>
                      </a:cubicBezTo>
                      <a:cubicBezTo>
                        <a:pt x="174969" y="74016"/>
                        <a:pt x="174911" y="74001"/>
                        <a:pt x="174854" y="74001"/>
                      </a:cubicBezTo>
                      <a:close/>
                      <a:moveTo>
                        <a:pt x="23122" y="72675"/>
                      </a:moveTo>
                      <a:cubicBezTo>
                        <a:pt x="22985" y="72675"/>
                        <a:pt x="22855" y="72756"/>
                        <a:pt x="22801" y="72891"/>
                      </a:cubicBezTo>
                      <a:cubicBezTo>
                        <a:pt x="22254" y="74189"/>
                        <a:pt x="21634" y="75416"/>
                        <a:pt x="20980" y="76547"/>
                      </a:cubicBezTo>
                      <a:cubicBezTo>
                        <a:pt x="20884" y="76701"/>
                        <a:pt x="20932" y="76916"/>
                        <a:pt x="21099" y="77011"/>
                      </a:cubicBezTo>
                      <a:cubicBezTo>
                        <a:pt x="21158" y="77047"/>
                        <a:pt x="21218" y="77059"/>
                        <a:pt x="21277" y="77059"/>
                      </a:cubicBezTo>
                      <a:cubicBezTo>
                        <a:pt x="21396" y="77059"/>
                        <a:pt x="21503" y="76999"/>
                        <a:pt x="21575" y="76892"/>
                      </a:cubicBezTo>
                      <a:cubicBezTo>
                        <a:pt x="22242" y="75737"/>
                        <a:pt x="22873" y="74487"/>
                        <a:pt x="23432" y="73153"/>
                      </a:cubicBezTo>
                      <a:cubicBezTo>
                        <a:pt x="23504" y="72987"/>
                        <a:pt x="23420" y="72784"/>
                        <a:pt x="23254" y="72701"/>
                      </a:cubicBezTo>
                      <a:cubicBezTo>
                        <a:pt x="23210" y="72684"/>
                        <a:pt x="23166" y="72675"/>
                        <a:pt x="23122" y="72675"/>
                      </a:cubicBezTo>
                      <a:close/>
                      <a:moveTo>
                        <a:pt x="194839" y="75237"/>
                      </a:moveTo>
                      <a:cubicBezTo>
                        <a:pt x="194798" y="75237"/>
                        <a:pt x="194756" y="75245"/>
                        <a:pt x="194716" y="75261"/>
                      </a:cubicBezTo>
                      <a:cubicBezTo>
                        <a:pt x="193454" y="75749"/>
                        <a:pt x="192144" y="76130"/>
                        <a:pt x="190810" y="76392"/>
                      </a:cubicBezTo>
                      <a:cubicBezTo>
                        <a:pt x="190620" y="76428"/>
                        <a:pt x="190501" y="76606"/>
                        <a:pt x="190537" y="76797"/>
                      </a:cubicBezTo>
                      <a:cubicBezTo>
                        <a:pt x="190572" y="76963"/>
                        <a:pt x="190715" y="77071"/>
                        <a:pt x="190870" y="77071"/>
                      </a:cubicBezTo>
                      <a:lnTo>
                        <a:pt x="190941" y="77071"/>
                      </a:lnTo>
                      <a:cubicBezTo>
                        <a:pt x="192322" y="76797"/>
                        <a:pt x="193668" y="76404"/>
                        <a:pt x="194966" y="75904"/>
                      </a:cubicBezTo>
                      <a:cubicBezTo>
                        <a:pt x="195144" y="75832"/>
                        <a:pt x="195228" y="75630"/>
                        <a:pt x="195156" y="75463"/>
                      </a:cubicBezTo>
                      <a:cubicBezTo>
                        <a:pt x="195110" y="75325"/>
                        <a:pt x="194979" y="75237"/>
                        <a:pt x="194839" y="75237"/>
                      </a:cubicBezTo>
                      <a:close/>
                      <a:moveTo>
                        <a:pt x="182660" y="76592"/>
                      </a:moveTo>
                      <a:cubicBezTo>
                        <a:pt x="182496" y="76592"/>
                        <a:pt x="182343" y="76716"/>
                        <a:pt x="182321" y="76892"/>
                      </a:cubicBezTo>
                      <a:cubicBezTo>
                        <a:pt x="182286" y="77082"/>
                        <a:pt x="182416" y="77249"/>
                        <a:pt x="182607" y="77285"/>
                      </a:cubicBezTo>
                      <a:cubicBezTo>
                        <a:pt x="183774" y="77452"/>
                        <a:pt x="184976" y="77535"/>
                        <a:pt x="186155" y="77535"/>
                      </a:cubicBezTo>
                      <a:cubicBezTo>
                        <a:pt x="186369" y="77535"/>
                        <a:pt x="186572" y="77535"/>
                        <a:pt x="186786" y="77523"/>
                      </a:cubicBezTo>
                      <a:cubicBezTo>
                        <a:pt x="186977" y="77523"/>
                        <a:pt x="187119" y="77368"/>
                        <a:pt x="187119" y="77178"/>
                      </a:cubicBezTo>
                      <a:cubicBezTo>
                        <a:pt x="187119" y="76994"/>
                        <a:pt x="186976" y="76844"/>
                        <a:pt x="186784" y="76844"/>
                      </a:cubicBezTo>
                      <a:cubicBezTo>
                        <a:pt x="186777" y="76844"/>
                        <a:pt x="186770" y="76844"/>
                        <a:pt x="186762" y="76844"/>
                      </a:cubicBezTo>
                      <a:cubicBezTo>
                        <a:pt x="186596" y="76847"/>
                        <a:pt x="186431" y="76849"/>
                        <a:pt x="186265" y="76849"/>
                      </a:cubicBezTo>
                      <a:cubicBezTo>
                        <a:pt x="185073" y="76849"/>
                        <a:pt x="183883" y="76772"/>
                        <a:pt x="182702" y="76594"/>
                      </a:cubicBezTo>
                      <a:cubicBezTo>
                        <a:pt x="182688" y="76592"/>
                        <a:pt x="182674" y="76592"/>
                        <a:pt x="182660" y="76592"/>
                      </a:cubicBezTo>
                      <a:close/>
                      <a:moveTo>
                        <a:pt x="87558" y="74370"/>
                      </a:moveTo>
                      <a:cubicBezTo>
                        <a:pt x="87440" y="74370"/>
                        <a:pt x="87326" y="74434"/>
                        <a:pt x="87262" y="74546"/>
                      </a:cubicBezTo>
                      <a:cubicBezTo>
                        <a:pt x="87202" y="74666"/>
                        <a:pt x="87131" y="74773"/>
                        <a:pt x="87071" y="74880"/>
                      </a:cubicBezTo>
                      <a:cubicBezTo>
                        <a:pt x="86488" y="75892"/>
                        <a:pt x="85726" y="76856"/>
                        <a:pt x="84821" y="77737"/>
                      </a:cubicBezTo>
                      <a:cubicBezTo>
                        <a:pt x="84678" y="77880"/>
                        <a:pt x="84678" y="78094"/>
                        <a:pt x="84809" y="78225"/>
                      </a:cubicBezTo>
                      <a:cubicBezTo>
                        <a:pt x="84880" y="78297"/>
                        <a:pt x="84976" y="78333"/>
                        <a:pt x="85059" y="78333"/>
                      </a:cubicBezTo>
                      <a:cubicBezTo>
                        <a:pt x="85142" y="78333"/>
                        <a:pt x="85238" y="78297"/>
                        <a:pt x="85297" y="78237"/>
                      </a:cubicBezTo>
                      <a:cubicBezTo>
                        <a:pt x="86250" y="77309"/>
                        <a:pt x="87047" y="76297"/>
                        <a:pt x="87667" y="75225"/>
                      </a:cubicBezTo>
                      <a:cubicBezTo>
                        <a:pt x="87738" y="75106"/>
                        <a:pt x="87797" y="74999"/>
                        <a:pt x="87857" y="74892"/>
                      </a:cubicBezTo>
                      <a:cubicBezTo>
                        <a:pt x="87952" y="74725"/>
                        <a:pt x="87893" y="74511"/>
                        <a:pt x="87726" y="74415"/>
                      </a:cubicBezTo>
                      <a:cubicBezTo>
                        <a:pt x="87672" y="74385"/>
                        <a:pt x="87614" y="74370"/>
                        <a:pt x="87558" y="74370"/>
                      </a:cubicBezTo>
                      <a:close/>
                      <a:moveTo>
                        <a:pt x="242348" y="75465"/>
                      </a:moveTo>
                      <a:cubicBezTo>
                        <a:pt x="242289" y="75465"/>
                        <a:pt x="242229" y="75480"/>
                        <a:pt x="242174" y="75511"/>
                      </a:cubicBezTo>
                      <a:cubicBezTo>
                        <a:pt x="242007" y="75606"/>
                        <a:pt x="241960" y="75809"/>
                        <a:pt x="242043" y="75975"/>
                      </a:cubicBezTo>
                      <a:cubicBezTo>
                        <a:pt x="242757" y="77213"/>
                        <a:pt x="243603" y="78345"/>
                        <a:pt x="244567" y="79345"/>
                      </a:cubicBezTo>
                      <a:cubicBezTo>
                        <a:pt x="244627" y="79416"/>
                        <a:pt x="244722" y="79452"/>
                        <a:pt x="244817" y="79452"/>
                      </a:cubicBezTo>
                      <a:cubicBezTo>
                        <a:pt x="244900" y="79452"/>
                        <a:pt x="244984" y="79416"/>
                        <a:pt x="245055" y="79357"/>
                      </a:cubicBezTo>
                      <a:cubicBezTo>
                        <a:pt x="245186" y="79226"/>
                        <a:pt x="245198" y="79011"/>
                        <a:pt x="245067" y="78868"/>
                      </a:cubicBezTo>
                      <a:cubicBezTo>
                        <a:pt x="244138" y="77916"/>
                        <a:pt x="243329" y="76821"/>
                        <a:pt x="242650" y="75630"/>
                      </a:cubicBezTo>
                      <a:cubicBezTo>
                        <a:pt x="242586" y="75526"/>
                        <a:pt x="242469" y="75465"/>
                        <a:pt x="242348" y="75465"/>
                      </a:cubicBezTo>
                      <a:close/>
                      <a:moveTo>
                        <a:pt x="62769" y="78014"/>
                      </a:moveTo>
                      <a:cubicBezTo>
                        <a:pt x="62685" y="78014"/>
                        <a:pt x="62601" y="78044"/>
                        <a:pt x="62532" y="78106"/>
                      </a:cubicBezTo>
                      <a:cubicBezTo>
                        <a:pt x="62401" y="78237"/>
                        <a:pt x="62390" y="78464"/>
                        <a:pt x="62521" y="78595"/>
                      </a:cubicBezTo>
                      <a:cubicBezTo>
                        <a:pt x="63521" y="79642"/>
                        <a:pt x="64628" y="80523"/>
                        <a:pt x="65819" y="81214"/>
                      </a:cubicBezTo>
                      <a:cubicBezTo>
                        <a:pt x="65878" y="81250"/>
                        <a:pt x="65938" y="81262"/>
                        <a:pt x="65997" y="81262"/>
                      </a:cubicBezTo>
                      <a:cubicBezTo>
                        <a:pt x="66116" y="81262"/>
                        <a:pt x="66223" y="81202"/>
                        <a:pt x="66295" y="81095"/>
                      </a:cubicBezTo>
                      <a:cubicBezTo>
                        <a:pt x="66390" y="80928"/>
                        <a:pt x="66331" y="80714"/>
                        <a:pt x="66164" y="80619"/>
                      </a:cubicBezTo>
                      <a:cubicBezTo>
                        <a:pt x="65033" y="79964"/>
                        <a:pt x="63973" y="79118"/>
                        <a:pt x="63021" y="78118"/>
                      </a:cubicBezTo>
                      <a:cubicBezTo>
                        <a:pt x="62952" y="78050"/>
                        <a:pt x="62861" y="78014"/>
                        <a:pt x="62769" y="78014"/>
                      </a:cubicBezTo>
                      <a:close/>
                      <a:moveTo>
                        <a:pt x="266726" y="77823"/>
                      </a:moveTo>
                      <a:cubicBezTo>
                        <a:pt x="266630" y="77823"/>
                        <a:pt x="266534" y="77862"/>
                        <a:pt x="266463" y="77940"/>
                      </a:cubicBezTo>
                      <a:cubicBezTo>
                        <a:pt x="265582" y="78987"/>
                        <a:pt x="264582" y="79892"/>
                        <a:pt x="263474" y="80631"/>
                      </a:cubicBezTo>
                      <a:cubicBezTo>
                        <a:pt x="263319" y="80726"/>
                        <a:pt x="263272" y="80940"/>
                        <a:pt x="263379" y="81107"/>
                      </a:cubicBezTo>
                      <a:cubicBezTo>
                        <a:pt x="263450" y="81202"/>
                        <a:pt x="263558" y="81262"/>
                        <a:pt x="263665" y="81262"/>
                      </a:cubicBezTo>
                      <a:cubicBezTo>
                        <a:pt x="263736" y="81262"/>
                        <a:pt x="263796" y="81238"/>
                        <a:pt x="263855" y="81202"/>
                      </a:cubicBezTo>
                      <a:cubicBezTo>
                        <a:pt x="265010" y="80428"/>
                        <a:pt x="266070" y="79476"/>
                        <a:pt x="266998" y="78392"/>
                      </a:cubicBezTo>
                      <a:cubicBezTo>
                        <a:pt x="267118" y="78249"/>
                        <a:pt x="267094" y="78023"/>
                        <a:pt x="266951" y="77904"/>
                      </a:cubicBezTo>
                      <a:cubicBezTo>
                        <a:pt x="266886" y="77850"/>
                        <a:pt x="266806" y="77823"/>
                        <a:pt x="266726" y="77823"/>
                      </a:cubicBezTo>
                      <a:close/>
                      <a:moveTo>
                        <a:pt x="81763" y="80121"/>
                      </a:moveTo>
                      <a:cubicBezTo>
                        <a:pt x="81706" y="80121"/>
                        <a:pt x="81648" y="80135"/>
                        <a:pt x="81594" y="80166"/>
                      </a:cubicBezTo>
                      <a:cubicBezTo>
                        <a:pt x="80428" y="80845"/>
                        <a:pt x="79177" y="81381"/>
                        <a:pt x="77880" y="81774"/>
                      </a:cubicBezTo>
                      <a:cubicBezTo>
                        <a:pt x="77701" y="81821"/>
                        <a:pt x="77594" y="82012"/>
                        <a:pt x="77653" y="82202"/>
                      </a:cubicBezTo>
                      <a:cubicBezTo>
                        <a:pt x="77701" y="82345"/>
                        <a:pt x="77832" y="82440"/>
                        <a:pt x="77975" y="82440"/>
                      </a:cubicBezTo>
                      <a:cubicBezTo>
                        <a:pt x="78011" y="82440"/>
                        <a:pt x="78046" y="82440"/>
                        <a:pt x="78082" y="82428"/>
                      </a:cubicBezTo>
                      <a:cubicBezTo>
                        <a:pt x="79427" y="82024"/>
                        <a:pt x="80725" y="81464"/>
                        <a:pt x="81940" y="80761"/>
                      </a:cubicBezTo>
                      <a:cubicBezTo>
                        <a:pt x="82106" y="80666"/>
                        <a:pt x="82154" y="80464"/>
                        <a:pt x="82059" y="80297"/>
                      </a:cubicBezTo>
                      <a:cubicBezTo>
                        <a:pt x="81994" y="80184"/>
                        <a:pt x="81881" y="80121"/>
                        <a:pt x="81763" y="80121"/>
                      </a:cubicBezTo>
                      <a:close/>
                      <a:moveTo>
                        <a:pt x="69810" y="82096"/>
                      </a:moveTo>
                      <a:cubicBezTo>
                        <a:pt x="69658" y="82096"/>
                        <a:pt x="69516" y="82205"/>
                        <a:pt x="69486" y="82357"/>
                      </a:cubicBezTo>
                      <a:cubicBezTo>
                        <a:pt x="69438" y="82547"/>
                        <a:pt x="69557" y="82726"/>
                        <a:pt x="69736" y="82774"/>
                      </a:cubicBezTo>
                      <a:cubicBezTo>
                        <a:pt x="70855" y="83036"/>
                        <a:pt x="72010" y="83167"/>
                        <a:pt x="73189" y="83167"/>
                      </a:cubicBezTo>
                      <a:cubicBezTo>
                        <a:pt x="73439" y="83167"/>
                        <a:pt x="73689" y="83155"/>
                        <a:pt x="73939" y="83143"/>
                      </a:cubicBezTo>
                      <a:cubicBezTo>
                        <a:pt x="74129" y="83143"/>
                        <a:pt x="74272" y="82976"/>
                        <a:pt x="74260" y="82786"/>
                      </a:cubicBezTo>
                      <a:cubicBezTo>
                        <a:pt x="74249" y="82602"/>
                        <a:pt x="74105" y="82463"/>
                        <a:pt x="73925" y="82463"/>
                      </a:cubicBezTo>
                      <a:cubicBezTo>
                        <a:pt x="73918" y="82463"/>
                        <a:pt x="73910" y="82464"/>
                        <a:pt x="73903" y="82464"/>
                      </a:cubicBezTo>
                      <a:cubicBezTo>
                        <a:pt x="73675" y="82474"/>
                        <a:pt x="73447" y="82479"/>
                        <a:pt x="73220" y="82479"/>
                      </a:cubicBezTo>
                      <a:cubicBezTo>
                        <a:pt x="72083" y="82479"/>
                        <a:pt x="70962" y="82355"/>
                        <a:pt x="69890" y="82107"/>
                      </a:cubicBezTo>
                      <a:cubicBezTo>
                        <a:pt x="69864" y="82100"/>
                        <a:pt x="69837" y="82096"/>
                        <a:pt x="69810" y="82096"/>
                      </a:cubicBezTo>
                      <a:close/>
                      <a:moveTo>
                        <a:pt x="18918" y="79757"/>
                      </a:moveTo>
                      <a:cubicBezTo>
                        <a:pt x="18816" y="79757"/>
                        <a:pt x="18714" y="79799"/>
                        <a:pt x="18646" y="79880"/>
                      </a:cubicBezTo>
                      <a:cubicBezTo>
                        <a:pt x="17753" y="80952"/>
                        <a:pt x="16789" y="81904"/>
                        <a:pt x="15765" y="82726"/>
                      </a:cubicBezTo>
                      <a:cubicBezTo>
                        <a:pt x="15610" y="82845"/>
                        <a:pt x="15586" y="83059"/>
                        <a:pt x="15705" y="83214"/>
                      </a:cubicBezTo>
                      <a:cubicBezTo>
                        <a:pt x="15777" y="83298"/>
                        <a:pt x="15872" y="83345"/>
                        <a:pt x="15979" y="83345"/>
                      </a:cubicBezTo>
                      <a:cubicBezTo>
                        <a:pt x="16050" y="83345"/>
                        <a:pt x="16134" y="83309"/>
                        <a:pt x="16193" y="83262"/>
                      </a:cubicBezTo>
                      <a:cubicBezTo>
                        <a:pt x="17253" y="82416"/>
                        <a:pt x="18253" y="81428"/>
                        <a:pt x="19182" y="80321"/>
                      </a:cubicBezTo>
                      <a:cubicBezTo>
                        <a:pt x="19301" y="80178"/>
                        <a:pt x="19277" y="79952"/>
                        <a:pt x="19134" y="79833"/>
                      </a:cubicBezTo>
                      <a:cubicBezTo>
                        <a:pt x="19072" y="79781"/>
                        <a:pt x="18995" y="79757"/>
                        <a:pt x="18918" y="79757"/>
                      </a:cubicBezTo>
                      <a:close/>
                      <a:moveTo>
                        <a:pt x="248037" y="81335"/>
                      </a:moveTo>
                      <a:cubicBezTo>
                        <a:pt x="247916" y="81335"/>
                        <a:pt x="247798" y="81396"/>
                        <a:pt x="247734" y="81500"/>
                      </a:cubicBezTo>
                      <a:cubicBezTo>
                        <a:pt x="247639" y="81666"/>
                        <a:pt x="247687" y="81881"/>
                        <a:pt x="247853" y="81976"/>
                      </a:cubicBezTo>
                      <a:cubicBezTo>
                        <a:pt x="249080" y="82714"/>
                        <a:pt x="250401" y="83250"/>
                        <a:pt x="251758" y="83571"/>
                      </a:cubicBezTo>
                      <a:cubicBezTo>
                        <a:pt x="251782" y="83583"/>
                        <a:pt x="251806" y="83583"/>
                        <a:pt x="251842" y="83583"/>
                      </a:cubicBezTo>
                      <a:cubicBezTo>
                        <a:pt x="251997" y="83583"/>
                        <a:pt x="252139" y="83476"/>
                        <a:pt x="252175" y="83321"/>
                      </a:cubicBezTo>
                      <a:cubicBezTo>
                        <a:pt x="252223" y="83131"/>
                        <a:pt x="252104" y="82952"/>
                        <a:pt x="251913" y="82905"/>
                      </a:cubicBezTo>
                      <a:cubicBezTo>
                        <a:pt x="250627" y="82595"/>
                        <a:pt x="249377" y="82083"/>
                        <a:pt x="248210" y="81381"/>
                      </a:cubicBezTo>
                      <a:cubicBezTo>
                        <a:pt x="248156" y="81349"/>
                        <a:pt x="248096" y="81335"/>
                        <a:pt x="248037" y="81335"/>
                      </a:cubicBezTo>
                      <a:close/>
                      <a:moveTo>
                        <a:pt x="259978" y="82381"/>
                      </a:moveTo>
                      <a:cubicBezTo>
                        <a:pt x="259937" y="82381"/>
                        <a:pt x="259895" y="82388"/>
                        <a:pt x="259855" y="82405"/>
                      </a:cubicBezTo>
                      <a:cubicBezTo>
                        <a:pt x="258533" y="82857"/>
                        <a:pt x="257212" y="83143"/>
                        <a:pt x="255914" y="83226"/>
                      </a:cubicBezTo>
                      <a:cubicBezTo>
                        <a:pt x="255723" y="83238"/>
                        <a:pt x="255580" y="83405"/>
                        <a:pt x="255592" y="83595"/>
                      </a:cubicBezTo>
                      <a:cubicBezTo>
                        <a:pt x="255604" y="83774"/>
                        <a:pt x="255759" y="83917"/>
                        <a:pt x="255938" y="83917"/>
                      </a:cubicBezTo>
                      <a:lnTo>
                        <a:pt x="255961" y="83917"/>
                      </a:lnTo>
                      <a:cubicBezTo>
                        <a:pt x="257319" y="83821"/>
                        <a:pt x="258712" y="83536"/>
                        <a:pt x="260081" y="83047"/>
                      </a:cubicBezTo>
                      <a:cubicBezTo>
                        <a:pt x="260260" y="82988"/>
                        <a:pt x="260355" y="82797"/>
                        <a:pt x="260295" y="82607"/>
                      </a:cubicBezTo>
                      <a:cubicBezTo>
                        <a:pt x="260249" y="82469"/>
                        <a:pt x="260118" y="82381"/>
                        <a:pt x="259978" y="82381"/>
                      </a:cubicBezTo>
                      <a:close/>
                      <a:moveTo>
                        <a:pt x="12489" y="84834"/>
                      </a:moveTo>
                      <a:cubicBezTo>
                        <a:pt x="12438" y="84834"/>
                        <a:pt x="12386" y="84846"/>
                        <a:pt x="12336" y="84869"/>
                      </a:cubicBezTo>
                      <a:cubicBezTo>
                        <a:pt x="11133" y="85441"/>
                        <a:pt x="9847" y="85869"/>
                        <a:pt x="8514" y="86167"/>
                      </a:cubicBezTo>
                      <a:cubicBezTo>
                        <a:pt x="8323" y="86203"/>
                        <a:pt x="8204" y="86381"/>
                        <a:pt x="8252" y="86572"/>
                      </a:cubicBezTo>
                      <a:cubicBezTo>
                        <a:pt x="8288" y="86727"/>
                        <a:pt x="8430" y="86846"/>
                        <a:pt x="8585" y="86846"/>
                      </a:cubicBezTo>
                      <a:cubicBezTo>
                        <a:pt x="8609" y="86846"/>
                        <a:pt x="8633" y="86846"/>
                        <a:pt x="8657" y="86834"/>
                      </a:cubicBezTo>
                      <a:cubicBezTo>
                        <a:pt x="10050" y="86536"/>
                        <a:pt x="11383" y="86084"/>
                        <a:pt x="12633" y="85488"/>
                      </a:cubicBezTo>
                      <a:cubicBezTo>
                        <a:pt x="12812" y="85417"/>
                        <a:pt x="12883" y="85203"/>
                        <a:pt x="12800" y="85036"/>
                      </a:cubicBezTo>
                      <a:cubicBezTo>
                        <a:pt x="12740" y="84907"/>
                        <a:pt x="12619" y="84834"/>
                        <a:pt x="12489" y="84834"/>
                      </a:cubicBezTo>
                      <a:close/>
                      <a:moveTo>
                        <a:pt x="375" y="86295"/>
                      </a:moveTo>
                      <a:cubicBezTo>
                        <a:pt x="212" y="86295"/>
                        <a:pt x="58" y="86419"/>
                        <a:pt x="25" y="86584"/>
                      </a:cubicBezTo>
                      <a:cubicBezTo>
                        <a:pt x="1" y="86774"/>
                        <a:pt x="132" y="86953"/>
                        <a:pt x="322" y="86977"/>
                      </a:cubicBezTo>
                      <a:cubicBezTo>
                        <a:pt x="1668" y="87179"/>
                        <a:pt x="2989" y="87286"/>
                        <a:pt x="4239" y="87286"/>
                      </a:cubicBezTo>
                      <a:lnTo>
                        <a:pt x="4489" y="87286"/>
                      </a:lnTo>
                      <a:cubicBezTo>
                        <a:pt x="4680" y="87286"/>
                        <a:pt x="4835" y="87131"/>
                        <a:pt x="4835" y="86941"/>
                      </a:cubicBezTo>
                      <a:cubicBezTo>
                        <a:pt x="4823" y="86750"/>
                        <a:pt x="4680" y="86596"/>
                        <a:pt x="4478" y="86596"/>
                      </a:cubicBezTo>
                      <a:cubicBezTo>
                        <a:pt x="4406" y="86596"/>
                        <a:pt x="4335" y="86597"/>
                        <a:pt x="4263" y="86597"/>
                      </a:cubicBezTo>
                      <a:cubicBezTo>
                        <a:pt x="3040" y="86597"/>
                        <a:pt x="1745" y="86500"/>
                        <a:pt x="418" y="86298"/>
                      </a:cubicBezTo>
                      <a:cubicBezTo>
                        <a:pt x="403" y="86296"/>
                        <a:pt x="389" y="86295"/>
                        <a:pt x="375" y="86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7" name="Google Shape;1405;p36">
              <a:extLst>
                <a:ext uri="{FF2B5EF4-FFF2-40B4-BE49-F238E27FC236}">
                  <a16:creationId xmlns:a16="http://schemas.microsoft.com/office/drawing/2014/main" id="{72F22C49-B856-481B-BB0D-90CF27A764B0}"/>
                </a:ext>
              </a:extLst>
            </p:cNvPr>
            <p:cNvGrpSpPr/>
            <p:nvPr/>
          </p:nvGrpSpPr>
          <p:grpSpPr>
            <a:xfrm>
              <a:off x="1426971" y="4148529"/>
              <a:ext cx="399009" cy="550149"/>
              <a:chOff x="1156677" y="3103743"/>
              <a:chExt cx="299257" cy="412612"/>
            </a:xfrm>
          </p:grpSpPr>
          <p:sp>
            <p:nvSpPr>
              <p:cNvPr id="34" name="Google Shape;1406;p36">
                <a:extLst>
                  <a:ext uri="{FF2B5EF4-FFF2-40B4-BE49-F238E27FC236}">
                    <a16:creationId xmlns:a16="http://schemas.microsoft.com/office/drawing/2014/main" id="{D9E74136-1A17-40D4-AB53-7A4E3723A599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5" name="Google Shape;1407;p36">
                <a:extLst>
                  <a:ext uri="{FF2B5EF4-FFF2-40B4-BE49-F238E27FC236}">
                    <a16:creationId xmlns:a16="http://schemas.microsoft.com/office/drawing/2014/main" id="{48395ED3-7EA7-4441-AA68-663121219FC1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9" name="Google Shape;1409;p36">
              <a:extLst>
                <a:ext uri="{FF2B5EF4-FFF2-40B4-BE49-F238E27FC236}">
                  <a16:creationId xmlns:a16="http://schemas.microsoft.com/office/drawing/2014/main" id="{15A99281-BFE4-4F74-999F-C69B1BE465C6}"/>
                </a:ext>
              </a:extLst>
            </p:cNvPr>
            <p:cNvGrpSpPr/>
            <p:nvPr/>
          </p:nvGrpSpPr>
          <p:grpSpPr>
            <a:xfrm>
              <a:off x="3250553" y="2774415"/>
              <a:ext cx="399009" cy="550149"/>
              <a:chOff x="1156677" y="3103743"/>
              <a:chExt cx="299257" cy="412612"/>
            </a:xfrm>
          </p:grpSpPr>
          <p:sp>
            <p:nvSpPr>
              <p:cNvPr id="32" name="Google Shape;1410;p36">
                <a:extLst>
                  <a:ext uri="{FF2B5EF4-FFF2-40B4-BE49-F238E27FC236}">
                    <a16:creationId xmlns:a16="http://schemas.microsoft.com/office/drawing/2014/main" id="{0D33141B-25C9-439A-A51E-001084C7FF41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3" name="Google Shape;1411;p36">
                <a:extLst>
                  <a:ext uri="{FF2B5EF4-FFF2-40B4-BE49-F238E27FC236}">
                    <a16:creationId xmlns:a16="http://schemas.microsoft.com/office/drawing/2014/main" id="{079C1D1B-C884-4671-B5F4-BBCD9E4B641E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0" name="Google Shape;1413;p36">
              <a:extLst>
                <a:ext uri="{FF2B5EF4-FFF2-40B4-BE49-F238E27FC236}">
                  <a16:creationId xmlns:a16="http://schemas.microsoft.com/office/drawing/2014/main" id="{CE438895-69A4-4150-9364-940F73D9D27B}"/>
                </a:ext>
              </a:extLst>
            </p:cNvPr>
            <p:cNvGrpSpPr/>
            <p:nvPr/>
          </p:nvGrpSpPr>
          <p:grpSpPr>
            <a:xfrm>
              <a:off x="11654635" y="3958687"/>
              <a:ext cx="399009" cy="550149"/>
              <a:chOff x="1156677" y="3103743"/>
              <a:chExt cx="299257" cy="412612"/>
            </a:xfrm>
          </p:grpSpPr>
          <p:sp>
            <p:nvSpPr>
              <p:cNvPr id="30" name="Google Shape;1414;p36">
                <a:extLst>
                  <a:ext uri="{FF2B5EF4-FFF2-40B4-BE49-F238E27FC236}">
                    <a16:creationId xmlns:a16="http://schemas.microsoft.com/office/drawing/2014/main" id="{E4E41A28-9361-4BF4-B4F6-98602B67F60C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1" name="Google Shape;1415;p36">
                <a:extLst>
                  <a:ext uri="{FF2B5EF4-FFF2-40B4-BE49-F238E27FC236}">
                    <a16:creationId xmlns:a16="http://schemas.microsoft.com/office/drawing/2014/main" id="{37A4322A-A2B0-40D3-870C-3C961BEF9C3B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1" name="Google Shape;1417;p36">
              <a:extLst>
                <a:ext uri="{FF2B5EF4-FFF2-40B4-BE49-F238E27FC236}">
                  <a16:creationId xmlns:a16="http://schemas.microsoft.com/office/drawing/2014/main" id="{A86F333F-20F6-4FB5-9121-04F7FFD9E62D}"/>
                </a:ext>
              </a:extLst>
            </p:cNvPr>
            <p:cNvGrpSpPr/>
            <p:nvPr/>
          </p:nvGrpSpPr>
          <p:grpSpPr>
            <a:xfrm>
              <a:off x="5327813" y="5009114"/>
              <a:ext cx="399010" cy="550149"/>
              <a:chOff x="1156677" y="3103742"/>
              <a:chExt cx="299258" cy="412612"/>
            </a:xfrm>
          </p:grpSpPr>
          <p:sp>
            <p:nvSpPr>
              <p:cNvPr id="28" name="Google Shape;1418;p36">
                <a:extLst>
                  <a:ext uri="{FF2B5EF4-FFF2-40B4-BE49-F238E27FC236}">
                    <a16:creationId xmlns:a16="http://schemas.microsoft.com/office/drawing/2014/main" id="{949C719E-5060-4E87-B7C4-757B426AFEF3}"/>
                  </a:ext>
                </a:extLst>
              </p:cNvPr>
              <p:cNvSpPr/>
              <p:nvPr/>
            </p:nvSpPr>
            <p:spPr>
              <a:xfrm rot="10800000">
                <a:off x="1156677" y="3103742"/>
                <a:ext cx="299258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/>
              </a:p>
            </p:txBody>
          </p:sp>
          <p:sp>
            <p:nvSpPr>
              <p:cNvPr id="29" name="Google Shape;1419;p36">
                <a:extLst>
                  <a:ext uri="{FF2B5EF4-FFF2-40B4-BE49-F238E27FC236}">
                    <a16:creationId xmlns:a16="http://schemas.microsoft.com/office/drawing/2014/main" id="{30EABCEA-8344-4D4A-B11D-93DA80684251}"/>
                  </a:ext>
                </a:extLst>
              </p:cNvPr>
              <p:cNvSpPr/>
              <p:nvPr/>
            </p:nvSpPr>
            <p:spPr>
              <a:xfrm rot="10800000">
                <a:off x="1272308" y="3328463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2" name="Google Shape;1421;p36">
              <a:extLst>
                <a:ext uri="{FF2B5EF4-FFF2-40B4-BE49-F238E27FC236}">
                  <a16:creationId xmlns:a16="http://schemas.microsoft.com/office/drawing/2014/main" id="{98BC6C00-0FCA-47D8-B5EE-C6165EE802CF}"/>
                </a:ext>
              </a:extLst>
            </p:cNvPr>
            <p:cNvGrpSpPr/>
            <p:nvPr/>
          </p:nvGrpSpPr>
          <p:grpSpPr>
            <a:xfrm>
              <a:off x="6241650" y="3188077"/>
              <a:ext cx="399009" cy="550149"/>
              <a:chOff x="1156676" y="3114998"/>
              <a:chExt cx="299257" cy="412612"/>
            </a:xfrm>
          </p:grpSpPr>
          <p:sp>
            <p:nvSpPr>
              <p:cNvPr id="26" name="Google Shape;1422;p36">
                <a:extLst>
                  <a:ext uri="{FF2B5EF4-FFF2-40B4-BE49-F238E27FC236}">
                    <a16:creationId xmlns:a16="http://schemas.microsoft.com/office/drawing/2014/main" id="{B9F483EE-97E7-446C-8C1B-5E1707D7FE6D}"/>
                  </a:ext>
                </a:extLst>
              </p:cNvPr>
              <p:cNvSpPr/>
              <p:nvPr/>
            </p:nvSpPr>
            <p:spPr>
              <a:xfrm rot="10800000">
                <a:off x="1156676" y="3114998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7" name="Google Shape;1423;p36">
                <a:extLst>
                  <a:ext uri="{FF2B5EF4-FFF2-40B4-BE49-F238E27FC236}">
                    <a16:creationId xmlns:a16="http://schemas.microsoft.com/office/drawing/2014/main" id="{25696765-6887-4547-BE7E-2B427C62403C}"/>
                  </a:ext>
                </a:extLst>
              </p:cNvPr>
              <p:cNvSpPr/>
              <p:nvPr/>
            </p:nvSpPr>
            <p:spPr>
              <a:xfrm rot="10800000">
                <a:off x="1272308" y="3330070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03F17-B68B-4832-9C30-A61CB3D34C96}"/>
                </a:ext>
              </a:extLst>
            </p:cNvPr>
            <p:cNvSpPr txBox="1"/>
            <p:nvPr/>
          </p:nvSpPr>
          <p:spPr>
            <a:xfrm>
              <a:off x="574590" y="3738006"/>
              <a:ext cx="19702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الحضور والغياب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FA0E4-0F11-4A33-84EC-F1E959C47865}"/>
                </a:ext>
              </a:extLst>
            </p:cNvPr>
            <p:cNvSpPr txBox="1"/>
            <p:nvPr/>
          </p:nvSpPr>
          <p:spPr>
            <a:xfrm>
              <a:off x="1993171" y="2356922"/>
              <a:ext cx="1848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قوانين التّعلّم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CF0189-E2F4-4CFF-A9B5-90FCC98C4551}"/>
                </a:ext>
              </a:extLst>
            </p:cNvPr>
            <p:cNvSpPr txBox="1"/>
            <p:nvPr/>
          </p:nvSpPr>
          <p:spPr>
            <a:xfrm>
              <a:off x="3956862" y="4561251"/>
              <a:ext cx="203465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نواتج التعلّم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FB49AB-8758-4A3F-AB96-9225BD1EB73B}"/>
                </a:ext>
              </a:extLst>
            </p:cNvPr>
            <p:cNvSpPr txBox="1"/>
            <p:nvPr/>
          </p:nvSpPr>
          <p:spPr>
            <a:xfrm>
              <a:off x="4741677" y="2710881"/>
              <a:ext cx="19702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التهيئة الحافزة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grpSp>
          <p:nvGrpSpPr>
            <p:cNvPr id="17" name="Google Shape;1409;p36">
              <a:extLst>
                <a:ext uri="{FF2B5EF4-FFF2-40B4-BE49-F238E27FC236}">
                  <a16:creationId xmlns:a16="http://schemas.microsoft.com/office/drawing/2014/main" id="{32673711-2BEE-4E67-A283-52CA14087886}"/>
                </a:ext>
              </a:extLst>
            </p:cNvPr>
            <p:cNvGrpSpPr/>
            <p:nvPr/>
          </p:nvGrpSpPr>
          <p:grpSpPr>
            <a:xfrm>
              <a:off x="7356787" y="2037605"/>
              <a:ext cx="399009" cy="550149"/>
              <a:chOff x="1156677" y="3103743"/>
              <a:chExt cx="299257" cy="412612"/>
            </a:xfrm>
          </p:grpSpPr>
          <p:sp>
            <p:nvSpPr>
              <p:cNvPr id="24" name="Google Shape;1410;p36">
                <a:extLst>
                  <a:ext uri="{FF2B5EF4-FFF2-40B4-BE49-F238E27FC236}">
                    <a16:creationId xmlns:a16="http://schemas.microsoft.com/office/drawing/2014/main" id="{BE0BB5EB-0EE0-4F44-8E4D-59266BD772D0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5" name="Google Shape;1411;p36">
                <a:extLst>
                  <a:ext uri="{FF2B5EF4-FFF2-40B4-BE49-F238E27FC236}">
                    <a16:creationId xmlns:a16="http://schemas.microsoft.com/office/drawing/2014/main" id="{7034DB54-ADC5-4AFD-827E-ED4CA1F2F239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FFDEE4-D77B-4497-ADA2-10C236B49CD1}"/>
                </a:ext>
              </a:extLst>
            </p:cNvPr>
            <p:cNvSpPr txBox="1"/>
            <p:nvPr/>
          </p:nvSpPr>
          <p:spPr>
            <a:xfrm>
              <a:off x="7455075" y="2164982"/>
              <a:ext cx="1848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شرح الدرس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grpSp>
          <p:nvGrpSpPr>
            <p:cNvPr id="19" name="Google Shape;1413;p36">
              <a:extLst>
                <a:ext uri="{FF2B5EF4-FFF2-40B4-BE49-F238E27FC236}">
                  <a16:creationId xmlns:a16="http://schemas.microsoft.com/office/drawing/2014/main" id="{012D9FB9-6BCE-4B10-83A6-7EF0596CCFCE}"/>
                </a:ext>
              </a:extLst>
            </p:cNvPr>
            <p:cNvGrpSpPr/>
            <p:nvPr/>
          </p:nvGrpSpPr>
          <p:grpSpPr>
            <a:xfrm>
              <a:off x="9369577" y="3934924"/>
              <a:ext cx="399009" cy="550149"/>
              <a:chOff x="1340302" y="2933056"/>
              <a:chExt cx="299257" cy="412612"/>
            </a:xfrm>
          </p:grpSpPr>
          <p:sp>
            <p:nvSpPr>
              <p:cNvPr id="22" name="Google Shape;1414;p36">
                <a:extLst>
                  <a:ext uri="{FF2B5EF4-FFF2-40B4-BE49-F238E27FC236}">
                    <a16:creationId xmlns:a16="http://schemas.microsoft.com/office/drawing/2014/main" id="{C7441F3F-89BD-479B-B4C7-96F380865C1E}"/>
                  </a:ext>
                </a:extLst>
              </p:cNvPr>
              <p:cNvSpPr/>
              <p:nvPr/>
            </p:nvSpPr>
            <p:spPr>
              <a:xfrm>
                <a:off x="1340302" y="2933056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3" name="Google Shape;1415;p36">
                <a:extLst>
                  <a:ext uri="{FF2B5EF4-FFF2-40B4-BE49-F238E27FC236}">
                    <a16:creationId xmlns:a16="http://schemas.microsoft.com/office/drawing/2014/main" id="{DF612624-40CC-426F-9242-5CE4474ADB55}"/>
                  </a:ext>
                </a:extLst>
              </p:cNvPr>
              <p:cNvSpPr/>
              <p:nvPr/>
            </p:nvSpPr>
            <p:spPr>
              <a:xfrm flipV="1">
                <a:off x="1421937" y="3034551"/>
                <a:ext cx="122562" cy="7643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494451-0B0A-44A2-B87D-F09323B9BE90}"/>
                </a:ext>
              </a:extLst>
            </p:cNvPr>
            <p:cNvSpPr txBox="1"/>
            <p:nvPr/>
          </p:nvSpPr>
          <p:spPr>
            <a:xfrm>
              <a:off x="8122665" y="3522898"/>
              <a:ext cx="17467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لعبة تفاعلية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A2A08C-B113-4C83-9A4E-F32E45F35188}"/>
                </a:ext>
              </a:extLst>
            </p:cNvPr>
            <p:cNvSpPr txBox="1"/>
            <p:nvPr/>
          </p:nvSpPr>
          <p:spPr>
            <a:xfrm>
              <a:off x="10253149" y="3535385"/>
              <a:ext cx="23760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A" sz="1800" b="1" dirty="0"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تذكرة خروج</a:t>
              </a:r>
              <a:endParaRPr lang="en-GB" sz="1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0" name="Google Shape;1398;p36">
            <a:extLst>
              <a:ext uri="{FF2B5EF4-FFF2-40B4-BE49-F238E27FC236}">
                <a16:creationId xmlns:a16="http://schemas.microsoft.com/office/drawing/2014/main" id="{E1A594F8-7DF5-4F8E-8EF9-6AE6EDD71359}"/>
              </a:ext>
            </a:extLst>
          </p:cNvPr>
          <p:cNvSpPr txBox="1">
            <a:spLocks/>
          </p:cNvSpPr>
          <p:nvPr/>
        </p:nvSpPr>
        <p:spPr>
          <a:xfrm>
            <a:off x="631890" y="651854"/>
            <a:ext cx="7723500" cy="48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ar-SA" sz="7200" dirty="0"/>
              <a:t>خط سير الحصة </a:t>
            </a:r>
          </a:p>
        </p:txBody>
      </p:sp>
      <p:pic>
        <p:nvPicPr>
          <p:cNvPr id="120" name="Picture 119" descr="A picture containing logo&#10;&#10;Description automatically generated">
            <a:extLst>
              <a:ext uri="{FF2B5EF4-FFF2-40B4-BE49-F238E27FC236}">
                <a16:creationId xmlns:a16="http://schemas.microsoft.com/office/drawing/2014/main" id="{967A823B-A0AF-43F4-B14F-2BBAECED2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75" y="-49679"/>
            <a:ext cx="1762501" cy="18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00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â«ÙØ¨Ø§Øª Ø§ÙØ­ÙØ§Ø¶â¬â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31943"/>
            <a:ext cx="4383156" cy="3011557"/>
          </a:xfrm>
          <a:prstGeom prst="rect">
            <a:avLst/>
          </a:prstGeom>
          <a:noFill/>
        </p:spPr>
      </p:pic>
      <p:pic>
        <p:nvPicPr>
          <p:cNvPr id="8196" name="Picture 4" descr="Image result for â«ÙØ¨Ø§Øª Ø§ÙÙÙØ¹â¬â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5509" y="2072308"/>
            <a:ext cx="4328492" cy="3071192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5054047" y="1"/>
            <a:ext cx="4089953" cy="19530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FF0000"/>
                </a:solidFill>
              </a:rPr>
              <a:t>الـفَقع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1"/>
            <a:ext cx="4089953" cy="19530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950" b="1" dirty="0">
                <a:solidFill>
                  <a:srgbClr val="FF0000"/>
                </a:solidFill>
              </a:rPr>
              <a:t>الحمّاض</a:t>
            </a:r>
            <a:endParaRPr lang="en-US" sz="495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84395-FB1D-4C91-921D-77EA7E3D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51A18-81A9-4204-B42D-4E2963B0A8C6}"/>
              </a:ext>
            </a:extLst>
          </p:cNvPr>
          <p:cNvSpPr txBox="1"/>
          <p:nvPr/>
        </p:nvSpPr>
        <p:spPr>
          <a:xfrm>
            <a:off x="5903259" y="1633681"/>
            <a:ext cx="1882588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النبات الطبيعي</a:t>
            </a:r>
            <a:endParaRPr lang="en-AE" sz="16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B807B-B920-465D-B3F9-214EA40E99DE}"/>
              </a:ext>
            </a:extLst>
          </p:cNvPr>
          <p:cNvSpPr txBox="1"/>
          <p:nvPr/>
        </p:nvSpPr>
        <p:spPr>
          <a:xfrm>
            <a:off x="5302624" y="1998077"/>
            <a:ext cx="1882588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الموقع الفلكي</a:t>
            </a:r>
            <a:endParaRPr lang="en-AE" sz="16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5BE24-1A44-4DB3-94BF-710B72C57CA9}"/>
              </a:ext>
            </a:extLst>
          </p:cNvPr>
          <p:cNvSpPr txBox="1"/>
          <p:nvPr/>
        </p:nvSpPr>
        <p:spPr>
          <a:xfrm>
            <a:off x="4675094" y="2336631"/>
            <a:ext cx="1882588" cy="3385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السهول الفيضية</a:t>
            </a:r>
            <a:endParaRPr lang="en-AE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39240-280B-4B4C-9DDC-A6A6D30406A9}"/>
              </a:ext>
            </a:extLst>
          </p:cNvPr>
          <p:cNvSpPr txBox="1"/>
          <p:nvPr/>
        </p:nvSpPr>
        <p:spPr>
          <a:xfrm>
            <a:off x="3496235" y="4446495"/>
            <a:ext cx="101301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نجد</a:t>
            </a:r>
            <a:endParaRPr lang="en-AE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C6082-E44B-4D59-9C1D-636D7E15F7B2}"/>
              </a:ext>
            </a:extLst>
          </p:cNvPr>
          <p:cNvSpPr txBox="1"/>
          <p:nvPr/>
        </p:nvSpPr>
        <p:spPr>
          <a:xfrm>
            <a:off x="4811806" y="4467162"/>
            <a:ext cx="137608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الدواسر</a:t>
            </a:r>
            <a:endParaRPr lang="en-AE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632F6-6EAE-4FD9-AFA5-D45110F3C6F7}"/>
              </a:ext>
            </a:extLst>
          </p:cNvPr>
          <p:cNvSpPr txBox="1"/>
          <p:nvPr/>
        </p:nvSpPr>
        <p:spPr>
          <a:xfrm>
            <a:off x="6327962" y="4467162"/>
            <a:ext cx="133798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الباطنة</a:t>
            </a:r>
            <a:endParaRPr lang="en-AE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D5951-AF37-4A6A-8657-BD8E3D3BA055}"/>
              </a:ext>
            </a:extLst>
          </p:cNvPr>
          <p:cNvSpPr txBox="1"/>
          <p:nvPr/>
        </p:nvSpPr>
        <p:spPr>
          <a:xfrm>
            <a:off x="2036107" y="4467162"/>
            <a:ext cx="101301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ليوا</a:t>
            </a:r>
            <a:endParaRPr lang="en-AE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5D96D-F05E-456B-B77F-ACD2A51BE0E6}"/>
              </a:ext>
            </a:extLst>
          </p:cNvPr>
          <p:cNvSpPr txBox="1"/>
          <p:nvPr/>
        </p:nvSpPr>
        <p:spPr>
          <a:xfrm>
            <a:off x="395567" y="4446495"/>
            <a:ext cx="133798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عسير</a:t>
            </a:r>
            <a:endParaRPr lang="en-AE" sz="3600" b="1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88AE14C-1226-4DE2-AFF4-EADBAE77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068" y="2648819"/>
            <a:ext cx="1498374" cy="1121988"/>
          </a:xfrm>
          <a:prstGeom prst="rect">
            <a:avLst/>
          </a:prstGeom>
        </p:spPr>
      </p:pic>
      <p:pic>
        <p:nvPicPr>
          <p:cNvPr id="15" name="Picture 14" descr="A picture containing text, lighter&#10;&#10;Description automatically generated">
            <a:extLst>
              <a:ext uri="{FF2B5EF4-FFF2-40B4-BE49-F238E27FC236}">
                <a16:creationId xmlns:a16="http://schemas.microsoft.com/office/drawing/2014/main" id="{B7D560B8-5D44-4AB1-8595-24177B40B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612"/>
            <a:ext cx="1337981" cy="1337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017C70-57B5-4D75-B052-ACA98257B186}"/>
              </a:ext>
            </a:extLst>
          </p:cNvPr>
          <p:cNvSpPr txBox="1"/>
          <p:nvPr/>
        </p:nvSpPr>
        <p:spPr>
          <a:xfrm>
            <a:off x="4660938" y="2806870"/>
            <a:ext cx="277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chemeClr val="tx2"/>
                </a:solidFill>
              </a:rPr>
              <a:t>إشرافها على مسطحات مائية هامة .</a:t>
            </a:r>
            <a:endParaRPr lang="en-AE" b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86CF5B-CD5B-4EAD-B07B-43D609E8EDA0}"/>
              </a:ext>
            </a:extLst>
          </p:cNvPr>
          <p:cNvSpPr txBox="1"/>
          <p:nvPr/>
        </p:nvSpPr>
        <p:spPr>
          <a:xfrm>
            <a:off x="4643009" y="3171266"/>
            <a:ext cx="277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chemeClr val="tx2"/>
                </a:solidFill>
              </a:rPr>
              <a:t>وقوعها في الإقليم الصحراوي الحار .</a:t>
            </a:r>
            <a:endParaRPr lang="en-AE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4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16AD-7E34-4CF2-BB2E-517F1FE9056E}"/>
              </a:ext>
            </a:extLst>
          </p:cNvPr>
          <p:cNvSpPr txBox="1">
            <a:spLocks/>
          </p:cNvSpPr>
          <p:nvPr/>
        </p:nvSpPr>
        <p:spPr>
          <a:xfrm>
            <a:off x="2322355" y="714478"/>
            <a:ext cx="4499290" cy="76380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b="1" dirty="0"/>
              <a:t>حان وقت المرح </a:t>
            </a:r>
            <a:r>
              <a:rPr lang="ar-SA" sz="3600" b="1" dirty="0">
                <a:sym typeface="Wingdings" panose="05000000000000000000" pitchFamily="2" charset="2"/>
              </a:rPr>
              <a:t></a:t>
            </a:r>
            <a:r>
              <a:rPr lang="ar-SA" sz="3600" b="1" dirty="0"/>
              <a:t> </a:t>
            </a:r>
            <a:endParaRPr lang="en-AE" sz="3600" b="1" dirty="0"/>
          </a:p>
        </p:txBody>
      </p:sp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7ED8B5E2-EB49-42F7-90A0-B589CD236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36" y="1614093"/>
            <a:ext cx="6954050" cy="336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600D2EC7-2713-4A98-97D6-E117408D4E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54891" y="642123"/>
            <a:ext cx="904063" cy="90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2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B4387A4-E2E6-4ECB-A803-82C90CC8A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90" y="2065794"/>
            <a:ext cx="3590925" cy="2829308"/>
          </a:xfrm>
          <a:prstGeom prst="rect">
            <a:avLst/>
          </a:prstGeom>
        </p:spPr>
      </p:pic>
      <p:pic>
        <p:nvPicPr>
          <p:cNvPr id="6" name="Picture 5" descr="Using Nearpod to Deliver Synchronous Learning Experiences – The Art of  Online Training and Development">
            <a:extLst>
              <a:ext uri="{FF2B5EF4-FFF2-40B4-BE49-F238E27FC236}">
                <a16:creationId xmlns:a16="http://schemas.microsoft.com/office/drawing/2014/main" id="{57A5CF57-E289-485D-9587-F3AB4AB6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26" y="768926"/>
            <a:ext cx="4144521" cy="15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B164B7-160A-4F29-86E5-1F689AC24F8C}"/>
              </a:ext>
            </a:extLst>
          </p:cNvPr>
          <p:cNvGrpSpPr/>
          <p:nvPr/>
        </p:nvGrpSpPr>
        <p:grpSpPr>
          <a:xfrm>
            <a:off x="4901051" y="2490201"/>
            <a:ext cx="1623850" cy="1884373"/>
            <a:chOff x="72281" y="1018514"/>
            <a:chExt cx="2155371" cy="5368834"/>
          </a:xfrm>
        </p:grpSpPr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7AB8401-0651-4355-A423-94FE57882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9"/>
            <a:stretch>
              <a:fillRect/>
            </a:stretch>
          </p:blipFill>
          <p:spPr bwMode="auto">
            <a:xfrm>
              <a:off x="72281" y="1018514"/>
              <a:ext cx="2155371" cy="536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close up of a persons hand&#10;&#10;Description automatically generated">
              <a:extLst>
                <a:ext uri="{FF2B5EF4-FFF2-40B4-BE49-F238E27FC236}">
                  <a16:creationId xmlns:a16="http://schemas.microsoft.com/office/drawing/2014/main" id="{CBF7149C-DA6B-4D17-A819-4031694DB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0704">
              <a:off x="392688" y="4679685"/>
              <a:ext cx="1829990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A picture containing red, sitting&#10;&#10;Description automatically generated">
              <a:extLst>
                <a:ext uri="{FF2B5EF4-FFF2-40B4-BE49-F238E27FC236}">
                  <a16:creationId xmlns:a16="http://schemas.microsoft.com/office/drawing/2014/main" id="{C7D1BC5B-3084-4BD7-A43A-F7CFF7B49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28" y="4587852"/>
              <a:ext cx="270272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3181995-3B98-412F-AAEA-ABDA1DC3AE7C}"/>
              </a:ext>
            </a:extLst>
          </p:cNvPr>
          <p:cNvSpPr txBox="1"/>
          <p:nvPr/>
        </p:nvSpPr>
        <p:spPr>
          <a:xfrm>
            <a:off x="4774584" y="2343873"/>
            <a:ext cx="204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SA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ارسل</a:t>
            </a:r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نتيجتك في </a:t>
            </a:r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الدردش</a:t>
            </a: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abic Typesetting" panose="03020402040406030203" pitchFamily="66" charset="-78"/>
                <a:cs typeface="Arabic Typesetting" panose="03020402040406030203" pitchFamily="66" charset="-78"/>
              </a:rPr>
              <a:t>ة</a:t>
            </a:r>
            <a:endParaRPr lang="ar-AE" sz="2800" dirty="0">
              <a:highlight>
                <a:srgbClr val="FFFF00"/>
              </a:highligh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1926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8" name="Google Shape;6528;p36"/>
          <p:cNvSpPr txBox="1">
            <a:spLocks noGrp="1"/>
          </p:cNvSpPr>
          <p:nvPr>
            <p:ph type="title"/>
          </p:nvPr>
        </p:nvSpPr>
        <p:spPr>
          <a:xfrm>
            <a:off x="633058" y="54840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بطاقة الخروج </a:t>
            </a:r>
            <a:endParaRPr sz="80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8" name="Google Shape;589;p45">
            <a:extLst>
              <a:ext uri="{FF2B5EF4-FFF2-40B4-BE49-F238E27FC236}">
                <a16:creationId xmlns:a16="http://schemas.microsoft.com/office/drawing/2014/main" id="{CC5CBDEA-6255-43D0-88D6-5BECB14913D0}"/>
              </a:ext>
            </a:extLst>
          </p:cNvPr>
          <p:cNvGrpSpPr/>
          <p:nvPr/>
        </p:nvGrpSpPr>
        <p:grpSpPr>
          <a:xfrm>
            <a:off x="6808054" y="195688"/>
            <a:ext cx="2040868" cy="5024652"/>
            <a:chOff x="3570599" y="1479190"/>
            <a:chExt cx="2021862" cy="3377308"/>
          </a:xfrm>
        </p:grpSpPr>
        <p:sp>
          <p:nvSpPr>
            <p:cNvPr id="9" name="Google Shape;590;p45">
              <a:extLst>
                <a:ext uri="{FF2B5EF4-FFF2-40B4-BE49-F238E27FC236}">
                  <a16:creationId xmlns:a16="http://schemas.microsoft.com/office/drawing/2014/main" id="{5718D273-B488-47B6-9986-BC1C33A577A5}"/>
                </a:ext>
              </a:extLst>
            </p:cNvPr>
            <p:cNvSpPr/>
            <p:nvPr/>
          </p:nvSpPr>
          <p:spPr>
            <a:xfrm>
              <a:off x="3832116" y="1514327"/>
              <a:ext cx="191392" cy="314222"/>
            </a:xfrm>
            <a:custGeom>
              <a:avLst/>
              <a:gdLst/>
              <a:ahLst/>
              <a:cxnLst/>
              <a:rect l="l" t="t" r="r" b="b"/>
              <a:pathLst>
                <a:path w="2571" h="4221" extrusionOk="0">
                  <a:moveTo>
                    <a:pt x="1233" y="1"/>
                  </a:moveTo>
                  <a:cubicBezTo>
                    <a:pt x="1144" y="1"/>
                    <a:pt x="1079" y="219"/>
                    <a:pt x="1079" y="219"/>
                  </a:cubicBezTo>
                  <a:lnTo>
                    <a:pt x="1021" y="128"/>
                  </a:lnTo>
                  <a:cubicBezTo>
                    <a:pt x="991" y="97"/>
                    <a:pt x="955" y="82"/>
                    <a:pt x="914" y="82"/>
                  </a:cubicBezTo>
                  <a:cubicBezTo>
                    <a:pt x="894" y="82"/>
                    <a:pt x="872" y="86"/>
                    <a:pt x="849" y="93"/>
                  </a:cubicBezTo>
                  <a:cubicBezTo>
                    <a:pt x="746" y="116"/>
                    <a:pt x="723" y="300"/>
                    <a:pt x="723" y="300"/>
                  </a:cubicBezTo>
                  <a:lnTo>
                    <a:pt x="620" y="196"/>
                  </a:lnTo>
                  <a:cubicBezTo>
                    <a:pt x="562" y="219"/>
                    <a:pt x="505" y="254"/>
                    <a:pt x="448" y="288"/>
                  </a:cubicBezTo>
                  <a:cubicBezTo>
                    <a:pt x="402" y="426"/>
                    <a:pt x="379" y="564"/>
                    <a:pt x="367" y="690"/>
                  </a:cubicBezTo>
                  <a:lnTo>
                    <a:pt x="356" y="667"/>
                  </a:lnTo>
                  <a:cubicBezTo>
                    <a:pt x="337" y="638"/>
                    <a:pt x="311" y="622"/>
                    <a:pt x="283" y="622"/>
                  </a:cubicBezTo>
                  <a:cubicBezTo>
                    <a:pt x="210" y="622"/>
                    <a:pt x="119" y="733"/>
                    <a:pt x="69" y="1023"/>
                  </a:cubicBezTo>
                  <a:cubicBezTo>
                    <a:pt x="0" y="1413"/>
                    <a:pt x="57" y="3410"/>
                    <a:pt x="184" y="3961"/>
                  </a:cubicBezTo>
                  <a:cubicBezTo>
                    <a:pt x="224" y="4154"/>
                    <a:pt x="418" y="4220"/>
                    <a:pt x="660" y="4220"/>
                  </a:cubicBezTo>
                  <a:cubicBezTo>
                    <a:pt x="1107" y="4220"/>
                    <a:pt x="1717" y="3994"/>
                    <a:pt x="1813" y="3927"/>
                  </a:cubicBezTo>
                  <a:cubicBezTo>
                    <a:pt x="1963" y="3823"/>
                    <a:pt x="2146" y="3169"/>
                    <a:pt x="2353" y="2239"/>
                  </a:cubicBezTo>
                  <a:cubicBezTo>
                    <a:pt x="2559" y="1310"/>
                    <a:pt x="2571" y="1046"/>
                    <a:pt x="2364" y="1023"/>
                  </a:cubicBezTo>
                  <a:cubicBezTo>
                    <a:pt x="2361" y="1022"/>
                    <a:pt x="2358" y="1022"/>
                    <a:pt x="2354" y="1022"/>
                  </a:cubicBezTo>
                  <a:cubicBezTo>
                    <a:pt x="2132" y="1022"/>
                    <a:pt x="1687" y="2102"/>
                    <a:pt x="1687" y="2102"/>
                  </a:cubicBezTo>
                  <a:lnTo>
                    <a:pt x="1653" y="2125"/>
                  </a:lnTo>
                  <a:cubicBezTo>
                    <a:pt x="1630" y="1998"/>
                    <a:pt x="1595" y="1872"/>
                    <a:pt x="1584" y="1757"/>
                  </a:cubicBezTo>
                  <a:cubicBezTo>
                    <a:pt x="1561" y="1516"/>
                    <a:pt x="1469" y="598"/>
                    <a:pt x="1435" y="311"/>
                  </a:cubicBezTo>
                  <a:cubicBezTo>
                    <a:pt x="1412" y="24"/>
                    <a:pt x="1331" y="13"/>
                    <a:pt x="1240" y="1"/>
                  </a:cubicBezTo>
                  <a:cubicBezTo>
                    <a:pt x="1237" y="1"/>
                    <a:pt x="1235" y="1"/>
                    <a:pt x="1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91;p45">
              <a:extLst>
                <a:ext uri="{FF2B5EF4-FFF2-40B4-BE49-F238E27FC236}">
                  <a16:creationId xmlns:a16="http://schemas.microsoft.com/office/drawing/2014/main" id="{AF05AB78-7379-45E9-9ECB-CE0EE86B91DD}"/>
                </a:ext>
              </a:extLst>
            </p:cNvPr>
            <p:cNvSpPr/>
            <p:nvPr/>
          </p:nvSpPr>
          <p:spPr>
            <a:xfrm>
              <a:off x="3832935" y="1556238"/>
              <a:ext cx="190573" cy="293973"/>
            </a:xfrm>
            <a:custGeom>
              <a:avLst/>
              <a:gdLst/>
              <a:ahLst/>
              <a:cxnLst/>
              <a:rect l="l" t="t" r="r" b="b"/>
              <a:pathLst>
                <a:path w="2560" h="3949" fill="none" extrusionOk="0">
                  <a:moveTo>
                    <a:pt x="1102" y="2227"/>
                  </a:moveTo>
                  <a:cubicBezTo>
                    <a:pt x="1102" y="2227"/>
                    <a:pt x="1068" y="1803"/>
                    <a:pt x="1676" y="1539"/>
                  </a:cubicBezTo>
                  <a:cubicBezTo>
                    <a:pt x="1676" y="1539"/>
                    <a:pt x="2135" y="425"/>
                    <a:pt x="2353" y="460"/>
                  </a:cubicBezTo>
                  <a:cubicBezTo>
                    <a:pt x="2560" y="483"/>
                    <a:pt x="2560" y="747"/>
                    <a:pt x="2353" y="1676"/>
                  </a:cubicBezTo>
                  <a:cubicBezTo>
                    <a:pt x="2135" y="2606"/>
                    <a:pt x="1952" y="3249"/>
                    <a:pt x="1802" y="3364"/>
                  </a:cubicBezTo>
                  <a:cubicBezTo>
                    <a:pt x="1665" y="3467"/>
                    <a:pt x="299" y="3949"/>
                    <a:pt x="173" y="3398"/>
                  </a:cubicBezTo>
                  <a:cubicBezTo>
                    <a:pt x="46" y="2847"/>
                    <a:pt x="0" y="850"/>
                    <a:pt x="69" y="460"/>
                  </a:cubicBezTo>
                  <a:cubicBezTo>
                    <a:pt x="138" y="58"/>
                    <a:pt x="287" y="1"/>
                    <a:pt x="356" y="10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92;p45">
              <a:extLst>
                <a:ext uri="{FF2B5EF4-FFF2-40B4-BE49-F238E27FC236}">
                  <a16:creationId xmlns:a16="http://schemas.microsoft.com/office/drawing/2014/main" id="{C905D332-667D-4ACE-93FD-61697E4F25D8}"/>
                </a:ext>
              </a:extLst>
            </p:cNvPr>
            <p:cNvSpPr/>
            <p:nvPr/>
          </p:nvSpPr>
          <p:spPr>
            <a:xfrm>
              <a:off x="3852588" y="1525494"/>
              <a:ext cx="34244" cy="123947"/>
            </a:xfrm>
            <a:custGeom>
              <a:avLst/>
              <a:gdLst/>
              <a:ahLst/>
              <a:cxnLst/>
              <a:rect l="l" t="t" r="r" b="b"/>
              <a:pathLst>
                <a:path w="460" h="1665" fill="none" extrusionOk="0">
                  <a:moveTo>
                    <a:pt x="0" y="1665"/>
                  </a:moveTo>
                  <a:cubicBezTo>
                    <a:pt x="0" y="1665"/>
                    <a:pt x="115" y="219"/>
                    <a:pt x="196" y="127"/>
                  </a:cubicBezTo>
                  <a:cubicBezTo>
                    <a:pt x="310" y="1"/>
                    <a:pt x="448" y="46"/>
                    <a:pt x="460" y="24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3;p45">
              <a:extLst>
                <a:ext uri="{FF2B5EF4-FFF2-40B4-BE49-F238E27FC236}">
                  <a16:creationId xmlns:a16="http://schemas.microsoft.com/office/drawing/2014/main" id="{ED4D6EBB-1019-46AB-ABFF-7935F96F5478}"/>
                </a:ext>
              </a:extLst>
            </p:cNvPr>
            <p:cNvSpPr/>
            <p:nvPr/>
          </p:nvSpPr>
          <p:spPr>
            <a:xfrm>
              <a:off x="3879908" y="1514402"/>
              <a:ext cx="32531" cy="135039"/>
            </a:xfrm>
            <a:custGeom>
              <a:avLst/>
              <a:gdLst/>
              <a:ahLst/>
              <a:cxnLst/>
              <a:rect l="l" t="t" r="r" b="b"/>
              <a:pathLst>
                <a:path w="437" h="1814" fill="none" extrusionOk="0">
                  <a:moveTo>
                    <a:pt x="1" y="1814"/>
                  </a:moveTo>
                  <a:cubicBezTo>
                    <a:pt x="1" y="1814"/>
                    <a:pt x="1" y="207"/>
                    <a:pt x="196" y="104"/>
                  </a:cubicBezTo>
                  <a:cubicBezTo>
                    <a:pt x="379" y="0"/>
                    <a:pt x="414" y="104"/>
                    <a:pt x="437" y="3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94;p45">
              <a:extLst>
                <a:ext uri="{FF2B5EF4-FFF2-40B4-BE49-F238E27FC236}">
                  <a16:creationId xmlns:a16="http://schemas.microsoft.com/office/drawing/2014/main" id="{61BA899C-D86F-4D84-8D16-4995A686922E}"/>
                </a:ext>
              </a:extLst>
            </p:cNvPr>
            <p:cNvSpPr/>
            <p:nvPr/>
          </p:nvSpPr>
          <p:spPr>
            <a:xfrm>
              <a:off x="3902985" y="1507553"/>
              <a:ext cx="49653" cy="163252"/>
            </a:xfrm>
            <a:custGeom>
              <a:avLst/>
              <a:gdLst/>
              <a:ahLst/>
              <a:cxnLst/>
              <a:rect l="l" t="t" r="r" b="b"/>
              <a:pathLst>
                <a:path w="667" h="2193" fill="none" extrusionOk="0">
                  <a:moveTo>
                    <a:pt x="12" y="1848"/>
                  </a:moveTo>
                  <a:cubicBezTo>
                    <a:pt x="12" y="1848"/>
                    <a:pt x="1" y="242"/>
                    <a:pt x="253" y="115"/>
                  </a:cubicBezTo>
                  <a:cubicBezTo>
                    <a:pt x="494" y="1"/>
                    <a:pt x="483" y="299"/>
                    <a:pt x="517" y="655"/>
                  </a:cubicBezTo>
                  <a:cubicBezTo>
                    <a:pt x="540" y="1011"/>
                    <a:pt x="666" y="2193"/>
                    <a:pt x="666" y="219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95;p45">
              <a:extLst>
                <a:ext uri="{FF2B5EF4-FFF2-40B4-BE49-F238E27FC236}">
                  <a16:creationId xmlns:a16="http://schemas.microsoft.com/office/drawing/2014/main" id="{311BE7F4-ED78-4904-B8AC-44F130E14DA4}"/>
                </a:ext>
              </a:extLst>
            </p:cNvPr>
            <p:cNvSpPr/>
            <p:nvPr/>
          </p:nvSpPr>
          <p:spPr>
            <a:xfrm>
              <a:off x="3826086" y="1764007"/>
              <a:ext cx="850580" cy="733854"/>
            </a:xfrm>
            <a:custGeom>
              <a:avLst/>
              <a:gdLst/>
              <a:ahLst/>
              <a:cxnLst/>
              <a:rect l="l" t="t" r="r" b="b"/>
              <a:pathLst>
                <a:path w="11426" h="9858" extrusionOk="0">
                  <a:moveTo>
                    <a:pt x="1521" y="1"/>
                  </a:moveTo>
                  <a:cubicBezTo>
                    <a:pt x="1014" y="1"/>
                    <a:pt x="418" y="290"/>
                    <a:pt x="253" y="1123"/>
                  </a:cubicBezTo>
                  <a:cubicBezTo>
                    <a:pt x="1" y="2340"/>
                    <a:pt x="632" y="5106"/>
                    <a:pt x="2354" y="7413"/>
                  </a:cubicBezTo>
                  <a:cubicBezTo>
                    <a:pt x="4075" y="9720"/>
                    <a:pt x="7667" y="9835"/>
                    <a:pt x="7667" y="9835"/>
                  </a:cubicBezTo>
                  <a:cubicBezTo>
                    <a:pt x="7701" y="9850"/>
                    <a:pt x="7738" y="9857"/>
                    <a:pt x="7776" y="9857"/>
                  </a:cubicBezTo>
                  <a:cubicBezTo>
                    <a:pt x="8787" y="9857"/>
                    <a:pt x="11425" y="4910"/>
                    <a:pt x="9554" y="4910"/>
                  </a:cubicBezTo>
                  <a:cubicBezTo>
                    <a:pt x="9538" y="4910"/>
                    <a:pt x="9521" y="4910"/>
                    <a:pt x="9504" y="4911"/>
                  </a:cubicBezTo>
                  <a:cubicBezTo>
                    <a:pt x="9116" y="4930"/>
                    <a:pt x="8761" y="4942"/>
                    <a:pt x="8431" y="4942"/>
                  </a:cubicBezTo>
                  <a:cubicBezTo>
                    <a:pt x="7022" y="4942"/>
                    <a:pt x="6072" y="4735"/>
                    <a:pt x="4993" y="4085"/>
                  </a:cubicBezTo>
                  <a:cubicBezTo>
                    <a:pt x="3662" y="3281"/>
                    <a:pt x="2572" y="469"/>
                    <a:pt x="2112" y="159"/>
                  </a:cubicBezTo>
                  <a:cubicBezTo>
                    <a:pt x="1968" y="62"/>
                    <a:pt x="1754" y="1"/>
                    <a:pt x="1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6;p45">
              <a:extLst>
                <a:ext uri="{FF2B5EF4-FFF2-40B4-BE49-F238E27FC236}">
                  <a16:creationId xmlns:a16="http://schemas.microsoft.com/office/drawing/2014/main" id="{047D76BB-7277-4A5B-B019-F79665571935}"/>
                </a:ext>
              </a:extLst>
            </p:cNvPr>
            <p:cNvSpPr/>
            <p:nvPr/>
          </p:nvSpPr>
          <p:spPr>
            <a:xfrm>
              <a:off x="3841496" y="1764007"/>
              <a:ext cx="159828" cy="100721"/>
            </a:xfrm>
            <a:custGeom>
              <a:avLst/>
              <a:gdLst/>
              <a:ahLst/>
              <a:cxnLst/>
              <a:rect l="l" t="t" r="r" b="b"/>
              <a:pathLst>
                <a:path w="2147" h="1353" extrusionOk="0">
                  <a:moveTo>
                    <a:pt x="1314" y="1"/>
                  </a:moveTo>
                  <a:cubicBezTo>
                    <a:pt x="806" y="1"/>
                    <a:pt x="208" y="290"/>
                    <a:pt x="35" y="1123"/>
                  </a:cubicBezTo>
                  <a:cubicBezTo>
                    <a:pt x="23" y="1204"/>
                    <a:pt x="12" y="1273"/>
                    <a:pt x="0" y="1353"/>
                  </a:cubicBezTo>
                  <a:cubicBezTo>
                    <a:pt x="322" y="1066"/>
                    <a:pt x="987" y="618"/>
                    <a:pt x="2147" y="446"/>
                  </a:cubicBezTo>
                  <a:cubicBezTo>
                    <a:pt x="2078" y="343"/>
                    <a:pt x="1997" y="240"/>
                    <a:pt x="1905" y="159"/>
                  </a:cubicBezTo>
                  <a:cubicBezTo>
                    <a:pt x="1761" y="62"/>
                    <a:pt x="1547" y="1"/>
                    <a:pt x="1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7;p45">
              <a:extLst>
                <a:ext uri="{FF2B5EF4-FFF2-40B4-BE49-F238E27FC236}">
                  <a16:creationId xmlns:a16="http://schemas.microsoft.com/office/drawing/2014/main" id="{E5D485D9-ADDB-4F51-BD9C-224F6F5653EC}"/>
                </a:ext>
              </a:extLst>
            </p:cNvPr>
            <p:cNvSpPr/>
            <p:nvPr/>
          </p:nvSpPr>
          <p:spPr>
            <a:xfrm>
              <a:off x="3828888" y="1768480"/>
              <a:ext cx="850580" cy="733854"/>
            </a:xfrm>
            <a:custGeom>
              <a:avLst/>
              <a:gdLst/>
              <a:ahLst/>
              <a:cxnLst/>
              <a:rect l="l" t="t" r="r" b="b"/>
              <a:pathLst>
                <a:path w="11426" h="9858" extrusionOk="0">
                  <a:moveTo>
                    <a:pt x="1521" y="1"/>
                  </a:moveTo>
                  <a:cubicBezTo>
                    <a:pt x="1014" y="1"/>
                    <a:pt x="418" y="290"/>
                    <a:pt x="253" y="1123"/>
                  </a:cubicBezTo>
                  <a:cubicBezTo>
                    <a:pt x="1" y="2340"/>
                    <a:pt x="632" y="5106"/>
                    <a:pt x="2354" y="7413"/>
                  </a:cubicBezTo>
                  <a:cubicBezTo>
                    <a:pt x="4075" y="9720"/>
                    <a:pt x="7667" y="9835"/>
                    <a:pt x="7667" y="9835"/>
                  </a:cubicBezTo>
                  <a:cubicBezTo>
                    <a:pt x="7701" y="9850"/>
                    <a:pt x="7738" y="9857"/>
                    <a:pt x="7776" y="9857"/>
                  </a:cubicBezTo>
                  <a:cubicBezTo>
                    <a:pt x="8787" y="9857"/>
                    <a:pt x="11425" y="4910"/>
                    <a:pt x="9554" y="4910"/>
                  </a:cubicBezTo>
                  <a:cubicBezTo>
                    <a:pt x="9538" y="4910"/>
                    <a:pt x="9521" y="4910"/>
                    <a:pt x="9504" y="4911"/>
                  </a:cubicBezTo>
                  <a:cubicBezTo>
                    <a:pt x="9116" y="4930"/>
                    <a:pt x="8761" y="4942"/>
                    <a:pt x="8431" y="4942"/>
                  </a:cubicBezTo>
                  <a:cubicBezTo>
                    <a:pt x="7022" y="4942"/>
                    <a:pt x="6072" y="4735"/>
                    <a:pt x="4993" y="4085"/>
                  </a:cubicBezTo>
                  <a:cubicBezTo>
                    <a:pt x="3662" y="3281"/>
                    <a:pt x="2572" y="469"/>
                    <a:pt x="2112" y="159"/>
                  </a:cubicBezTo>
                  <a:cubicBezTo>
                    <a:pt x="1968" y="62"/>
                    <a:pt x="1754" y="1"/>
                    <a:pt x="1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8;p45">
              <a:extLst>
                <a:ext uri="{FF2B5EF4-FFF2-40B4-BE49-F238E27FC236}">
                  <a16:creationId xmlns:a16="http://schemas.microsoft.com/office/drawing/2014/main" id="{9E8989DA-4C7C-4362-A140-4957CEC08145}"/>
                </a:ext>
              </a:extLst>
            </p:cNvPr>
            <p:cNvSpPr/>
            <p:nvPr/>
          </p:nvSpPr>
          <p:spPr>
            <a:xfrm>
              <a:off x="5042774" y="4247558"/>
              <a:ext cx="210226" cy="303428"/>
            </a:xfrm>
            <a:custGeom>
              <a:avLst/>
              <a:gdLst/>
              <a:ahLst/>
              <a:cxnLst/>
              <a:rect l="l" t="t" r="r" b="b"/>
              <a:pathLst>
                <a:path w="2824" h="4076" extrusionOk="0">
                  <a:moveTo>
                    <a:pt x="1986" y="1"/>
                  </a:moveTo>
                  <a:lnTo>
                    <a:pt x="0" y="643"/>
                  </a:lnTo>
                  <a:lnTo>
                    <a:pt x="1366" y="4075"/>
                  </a:lnTo>
                  <a:cubicBezTo>
                    <a:pt x="1366" y="4075"/>
                    <a:pt x="2824" y="3306"/>
                    <a:pt x="2778" y="3145"/>
                  </a:cubicBez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9;p45">
              <a:extLst>
                <a:ext uri="{FF2B5EF4-FFF2-40B4-BE49-F238E27FC236}">
                  <a16:creationId xmlns:a16="http://schemas.microsoft.com/office/drawing/2014/main" id="{19BA2B94-CF89-4B30-9474-46119DF95E87}"/>
                </a:ext>
              </a:extLst>
            </p:cNvPr>
            <p:cNvSpPr/>
            <p:nvPr/>
          </p:nvSpPr>
          <p:spPr>
            <a:xfrm>
              <a:off x="4961558" y="4467908"/>
              <a:ext cx="415315" cy="388590"/>
            </a:xfrm>
            <a:custGeom>
              <a:avLst/>
              <a:gdLst/>
              <a:ahLst/>
              <a:cxnLst/>
              <a:rect l="l" t="t" r="r" b="b"/>
              <a:pathLst>
                <a:path w="5579" h="5220" extrusionOk="0">
                  <a:moveTo>
                    <a:pt x="4060" y="0"/>
                  </a:moveTo>
                  <a:cubicBezTo>
                    <a:pt x="3967" y="0"/>
                    <a:pt x="3813" y="38"/>
                    <a:pt x="3559" y="162"/>
                  </a:cubicBezTo>
                  <a:cubicBezTo>
                    <a:pt x="2939" y="472"/>
                    <a:pt x="1952" y="920"/>
                    <a:pt x="1906" y="1000"/>
                  </a:cubicBezTo>
                  <a:cubicBezTo>
                    <a:pt x="1860" y="1092"/>
                    <a:pt x="2239" y="1941"/>
                    <a:pt x="2239" y="1941"/>
                  </a:cubicBezTo>
                  <a:lnTo>
                    <a:pt x="1022" y="4248"/>
                  </a:lnTo>
                  <a:cubicBezTo>
                    <a:pt x="1022" y="4248"/>
                    <a:pt x="334" y="4398"/>
                    <a:pt x="162" y="4547"/>
                  </a:cubicBezTo>
                  <a:cubicBezTo>
                    <a:pt x="1" y="4696"/>
                    <a:pt x="276" y="4971"/>
                    <a:pt x="701" y="5086"/>
                  </a:cubicBezTo>
                  <a:cubicBezTo>
                    <a:pt x="1035" y="5179"/>
                    <a:pt x="1181" y="5219"/>
                    <a:pt x="1268" y="5219"/>
                  </a:cubicBezTo>
                  <a:cubicBezTo>
                    <a:pt x="1288" y="5219"/>
                    <a:pt x="1305" y="5217"/>
                    <a:pt x="1321" y="5212"/>
                  </a:cubicBezTo>
                  <a:cubicBezTo>
                    <a:pt x="2228" y="5040"/>
                    <a:pt x="5510" y="3181"/>
                    <a:pt x="5510" y="3181"/>
                  </a:cubicBezTo>
                  <a:cubicBezTo>
                    <a:pt x="5567" y="3078"/>
                    <a:pt x="5579" y="2951"/>
                    <a:pt x="5533" y="2848"/>
                  </a:cubicBezTo>
                  <a:lnTo>
                    <a:pt x="4202" y="82"/>
                  </a:lnTo>
                  <a:cubicBezTo>
                    <a:pt x="4202" y="82"/>
                    <a:pt x="4198" y="0"/>
                    <a:pt x="406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00;p45">
              <a:extLst>
                <a:ext uri="{FF2B5EF4-FFF2-40B4-BE49-F238E27FC236}">
                  <a16:creationId xmlns:a16="http://schemas.microsoft.com/office/drawing/2014/main" id="{D7738590-F0F3-4372-B156-2EACE8B804C8}"/>
                </a:ext>
              </a:extLst>
            </p:cNvPr>
            <p:cNvSpPr/>
            <p:nvPr/>
          </p:nvSpPr>
          <p:spPr>
            <a:xfrm>
              <a:off x="4676220" y="2989033"/>
              <a:ext cx="582364" cy="1397509"/>
            </a:xfrm>
            <a:custGeom>
              <a:avLst/>
              <a:gdLst/>
              <a:ahLst/>
              <a:cxnLst/>
              <a:rect l="l" t="t" r="r" b="b"/>
              <a:pathLst>
                <a:path w="7823" h="18773" extrusionOk="0">
                  <a:moveTo>
                    <a:pt x="5223" y="1"/>
                  </a:moveTo>
                  <a:lnTo>
                    <a:pt x="1" y="1447"/>
                  </a:lnTo>
                  <a:cubicBezTo>
                    <a:pt x="1" y="1447"/>
                    <a:pt x="471" y="3490"/>
                    <a:pt x="850" y="7174"/>
                  </a:cubicBezTo>
                  <a:cubicBezTo>
                    <a:pt x="1229" y="10858"/>
                    <a:pt x="5223" y="18709"/>
                    <a:pt x="5223" y="18709"/>
                  </a:cubicBezTo>
                  <a:cubicBezTo>
                    <a:pt x="5223" y="18709"/>
                    <a:pt x="5757" y="18773"/>
                    <a:pt x="6323" y="18773"/>
                  </a:cubicBezTo>
                  <a:cubicBezTo>
                    <a:pt x="7046" y="18773"/>
                    <a:pt x="7822" y="18668"/>
                    <a:pt x="7610" y="18192"/>
                  </a:cubicBezTo>
                  <a:cubicBezTo>
                    <a:pt x="7231" y="17343"/>
                    <a:pt x="6933" y="15093"/>
                    <a:pt x="6244" y="11007"/>
                  </a:cubicBezTo>
                  <a:cubicBezTo>
                    <a:pt x="5567" y="6933"/>
                    <a:pt x="5223" y="1"/>
                    <a:pt x="52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1;p45">
              <a:extLst>
                <a:ext uri="{FF2B5EF4-FFF2-40B4-BE49-F238E27FC236}">
                  <a16:creationId xmlns:a16="http://schemas.microsoft.com/office/drawing/2014/main" id="{F767CDB7-D974-477C-8A52-62F87600F25F}"/>
                </a:ext>
              </a:extLst>
            </p:cNvPr>
            <p:cNvSpPr/>
            <p:nvPr/>
          </p:nvSpPr>
          <p:spPr>
            <a:xfrm>
              <a:off x="3905591" y="4223662"/>
              <a:ext cx="213650" cy="281765"/>
            </a:xfrm>
            <a:custGeom>
              <a:avLst/>
              <a:gdLst/>
              <a:ahLst/>
              <a:cxnLst/>
              <a:rect l="l" t="t" r="r" b="b"/>
              <a:pathLst>
                <a:path w="2870" h="3785" extrusionOk="0">
                  <a:moveTo>
                    <a:pt x="815" y="0"/>
                  </a:moveTo>
                  <a:lnTo>
                    <a:pt x="0" y="3696"/>
                  </a:lnTo>
                  <a:cubicBezTo>
                    <a:pt x="0" y="3696"/>
                    <a:pt x="811" y="3785"/>
                    <a:pt x="1328" y="3785"/>
                  </a:cubicBezTo>
                  <a:cubicBezTo>
                    <a:pt x="1554" y="3785"/>
                    <a:pt x="1724" y="3768"/>
                    <a:pt x="1745" y="3719"/>
                  </a:cubicBezTo>
                  <a:lnTo>
                    <a:pt x="2869" y="59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2;p45">
              <a:extLst>
                <a:ext uri="{FF2B5EF4-FFF2-40B4-BE49-F238E27FC236}">
                  <a16:creationId xmlns:a16="http://schemas.microsoft.com/office/drawing/2014/main" id="{8C8C2DAC-7F78-490D-8DDE-048CB8D08E66}"/>
                </a:ext>
              </a:extLst>
            </p:cNvPr>
            <p:cNvSpPr/>
            <p:nvPr/>
          </p:nvSpPr>
          <p:spPr>
            <a:xfrm>
              <a:off x="3570599" y="4435004"/>
              <a:ext cx="506730" cy="310872"/>
            </a:xfrm>
            <a:custGeom>
              <a:avLst/>
              <a:gdLst/>
              <a:ahLst/>
              <a:cxnLst/>
              <a:rect l="l" t="t" r="r" b="b"/>
              <a:pathLst>
                <a:path w="6807" h="4176" extrusionOk="0">
                  <a:moveTo>
                    <a:pt x="4360" y="0"/>
                  </a:moveTo>
                  <a:cubicBezTo>
                    <a:pt x="4323" y="0"/>
                    <a:pt x="4296" y="6"/>
                    <a:pt x="4282" y="19"/>
                  </a:cubicBezTo>
                  <a:cubicBezTo>
                    <a:pt x="4236" y="77"/>
                    <a:pt x="3903" y="811"/>
                    <a:pt x="3685" y="1029"/>
                  </a:cubicBezTo>
                  <a:cubicBezTo>
                    <a:pt x="3456" y="1247"/>
                    <a:pt x="2423" y="1855"/>
                    <a:pt x="1665" y="2085"/>
                  </a:cubicBezTo>
                  <a:cubicBezTo>
                    <a:pt x="908" y="2326"/>
                    <a:pt x="116" y="2521"/>
                    <a:pt x="58" y="2716"/>
                  </a:cubicBezTo>
                  <a:cubicBezTo>
                    <a:pt x="1" y="2923"/>
                    <a:pt x="609" y="3175"/>
                    <a:pt x="1114" y="3290"/>
                  </a:cubicBezTo>
                  <a:cubicBezTo>
                    <a:pt x="1608" y="3416"/>
                    <a:pt x="5441" y="4174"/>
                    <a:pt x="5441" y="4174"/>
                  </a:cubicBezTo>
                  <a:cubicBezTo>
                    <a:pt x="5441" y="4174"/>
                    <a:pt x="5451" y="4175"/>
                    <a:pt x="5467" y="4175"/>
                  </a:cubicBezTo>
                  <a:cubicBezTo>
                    <a:pt x="5542" y="4175"/>
                    <a:pt x="5764" y="4144"/>
                    <a:pt x="5877" y="3795"/>
                  </a:cubicBezTo>
                  <a:lnTo>
                    <a:pt x="6761" y="1075"/>
                  </a:lnTo>
                  <a:cubicBezTo>
                    <a:pt x="6761" y="1075"/>
                    <a:pt x="6807" y="880"/>
                    <a:pt x="6279" y="662"/>
                  </a:cubicBezTo>
                  <a:cubicBezTo>
                    <a:pt x="5805" y="456"/>
                    <a:pt x="4684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3;p45">
              <a:extLst>
                <a:ext uri="{FF2B5EF4-FFF2-40B4-BE49-F238E27FC236}">
                  <a16:creationId xmlns:a16="http://schemas.microsoft.com/office/drawing/2014/main" id="{2EB9A58C-3286-409B-AB5A-0B4DFF768E58}"/>
                </a:ext>
              </a:extLst>
            </p:cNvPr>
            <p:cNvSpPr/>
            <p:nvPr/>
          </p:nvSpPr>
          <p:spPr>
            <a:xfrm>
              <a:off x="3914077" y="2814763"/>
              <a:ext cx="838297" cy="1546543"/>
            </a:xfrm>
            <a:custGeom>
              <a:avLst/>
              <a:gdLst/>
              <a:ahLst/>
              <a:cxnLst/>
              <a:rect l="l" t="t" r="r" b="b"/>
              <a:pathLst>
                <a:path w="11261" h="20775" extrusionOk="0">
                  <a:moveTo>
                    <a:pt x="9734" y="1"/>
                  </a:moveTo>
                  <a:cubicBezTo>
                    <a:pt x="9033" y="701"/>
                    <a:pt x="4420" y="5900"/>
                    <a:pt x="2457" y="10009"/>
                  </a:cubicBezTo>
                  <a:cubicBezTo>
                    <a:pt x="494" y="14129"/>
                    <a:pt x="58" y="19925"/>
                    <a:pt x="58" y="19925"/>
                  </a:cubicBezTo>
                  <a:cubicBezTo>
                    <a:pt x="1" y="20430"/>
                    <a:pt x="2537" y="20774"/>
                    <a:pt x="2537" y="20774"/>
                  </a:cubicBezTo>
                  <a:cubicBezTo>
                    <a:pt x="3547" y="19225"/>
                    <a:pt x="4443" y="17606"/>
                    <a:pt x="5223" y="15931"/>
                  </a:cubicBezTo>
                  <a:cubicBezTo>
                    <a:pt x="7920" y="10181"/>
                    <a:pt x="10491" y="8367"/>
                    <a:pt x="11260" y="7380"/>
                  </a:cubicBezTo>
                  <a:lnTo>
                    <a:pt x="9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4;p45">
              <a:extLst>
                <a:ext uri="{FF2B5EF4-FFF2-40B4-BE49-F238E27FC236}">
                  <a16:creationId xmlns:a16="http://schemas.microsoft.com/office/drawing/2014/main" id="{8B4A7EA0-F69D-42E5-8C8C-7503BED1BDB0}"/>
                </a:ext>
              </a:extLst>
            </p:cNvPr>
            <p:cNvSpPr/>
            <p:nvPr/>
          </p:nvSpPr>
          <p:spPr>
            <a:xfrm>
              <a:off x="3914077" y="2814763"/>
              <a:ext cx="838297" cy="1546543"/>
            </a:xfrm>
            <a:custGeom>
              <a:avLst/>
              <a:gdLst/>
              <a:ahLst/>
              <a:cxnLst/>
              <a:rect l="l" t="t" r="r" b="b"/>
              <a:pathLst>
                <a:path w="11261" h="20775" fill="none" extrusionOk="0">
                  <a:moveTo>
                    <a:pt x="11260" y="7380"/>
                  </a:moveTo>
                  <a:cubicBezTo>
                    <a:pt x="10491" y="8367"/>
                    <a:pt x="7920" y="10181"/>
                    <a:pt x="5223" y="15931"/>
                  </a:cubicBezTo>
                  <a:cubicBezTo>
                    <a:pt x="4443" y="17606"/>
                    <a:pt x="3547" y="19225"/>
                    <a:pt x="2537" y="20774"/>
                  </a:cubicBezTo>
                  <a:cubicBezTo>
                    <a:pt x="2537" y="20774"/>
                    <a:pt x="1" y="20430"/>
                    <a:pt x="58" y="19925"/>
                  </a:cubicBezTo>
                  <a:cubicBezTo>
                    <a:pt x="58" y="19925"/>
                    <a:pt x="494" y="14129"/>
                    <a:pt x="2457" y="10009"/>
                  </a:cubicBezTo>
                  <a:cubicBezTo>
                    <a:pt x="4420" y="5900"/>
                    <a:pt x="9033" y="701"/>
                    <a:pt x="973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5;p45">
              <a:extLst>
                <a:ext uri="{FF2B5EF4-FFF2-40B4-BE49-F238E27FC236}">
                  <a16:creationId xmlns:a16="http://schemas.microsoft.com/office/drawing/2014/main" id="{F9B9EC87-5725-4742-99BB-0A89F6EC6CB3}"/>
                </a:ext>
              </a:extLst>
            </p:cNvPr>
            <p:cNvSpPr/>
            <p:nvPr/>
          </p:nvSpPr>
          <p:spPr>
            <a:xfrm>
              <a:off x="5329825" y="2894640"/>
              <a:ext cx="179109" cy="300599"/>
            </a:xfrm>
            <a:custGeom>
              <a:avLst/>
              <a:gdLst/>
              <a:ahLst/>
              <a:cxnLst/>
              <a:rect l="l" t="t" r="r" b="b"/>
              <a:pathLst>
                <a:path w="2406" h="4038" extrusionOk="0">
                  <a:moveTo>
                    <a:pt x="1448" y="1"/>
                  </a:moveTo>
                  <a:cubicBezTo>
                    <a:pt x="891" y="1"/>
                    <a:pt x="219" y="362"/>
                    <a:pt x="219" y="362"/>
                  </a:cubicBezTo>
                  <a:cubicBezTo>
                    <a:pt x="219" y="362"/>
                    <a:pt x="1" y="1992"/>
                    <a:pt x="1" y="2440"/>
                  </a:cubicBezTo>
                  <a:cubicBezTo>
                    <a:pt x="1" y="2805"/>
                    <a:pt x="31" y="3025"/>
                    <a:pt x="136" y="3025"/>
                  </a:cubicBezTo>
                  <a:cubicBezTo>
                    <a:pt x="160" y="3025"/>
                    <a:pt x="187" y="3014"/>
                    <a:pt x="219" y="2990"/>
                  </a:cubicBezTo>
                  <a:cubicBezTo>
                    <a:pt x="391" y="2876"/>
                    <a:pt x="563" y="2164"/>
                    <a:pt x="563" y="2164"/>
                  </a:cubicBezTo>
                  <a:cubicBezTo>
                    <a:pt x="563" y="2164"/>
                    <a:pt x="781" y="3874"/>
                    <a:pt x="988" y="3977"/>
                  </a:cubicBezTo>
                  <a:cubicBezTo>
                    <a:pt x="1031" y="4002"/>
                    <a:pt x="1068" y="4017"/>
                    <a:pt x="1098" y="4017"/>
                  </a:cubicBezTo>
                  <a:cubicBezTo>
                    <a:pt x="1213" y="4017"/>
                    <a:pt x="1237" y="3805"/>
                    <a:pt x="1183" y="3071"/>
                  </a:cubicBezTo>
                  <a:lnTo>
                    <a:pt x="1183" y="3071"/>
                  </a:lnTo>
                  <a:cubicBezTo>
                    <a:pt x="1206" y="3300"/>
                    <a:pt x="1252" y="3530"/>
                    <a:pt x="1332" y="3748"/>
                  </a:cubicBezTo>
                  <a:cubicBezTo>
                    <a:pt x="1435" y="3985"/>
                    <a:pt x="1436" y="4037"/>
                    <a:pt x="1502" y="4037"/>
                  </a:cubicBezTo>
                  <a:cubicBezTo>
                    <a:pt x="1509" y="4037"/>
                    <a:pt x="1518" y="4036"/>
                    <a:pt x="1527" y="4035"/>
                  </a:cubicBezTo>
                  <a:cubicBezTo>
                    <a:pt x="1619" y="4012"/>
                    <a:pt x="1630" y="3587"/>
                    <a:pt x="1619" y="3472"/>
                  </a:cubicBezTo>
                  <a:cubicBezTo>
                    <a:pt x="1619" y="3446"/>
                    <a:pt x="1620" y="3435"/>
                    <a:pt x="1622" y="3435"/>
                  </a:cubicBezTo>
                  <a:cubicBezTo>
                    <a:pt x="1630" y="3435"/>
                    <a:pt x="1647" y="3557"/>
                    <a:pt x="1665" y="3645"/>
                  </a:cubicBezTo>
                  <a:cubicBezTo>
                    <a:pt x="1699" y="3748"/>
                    <a:pt x="1780" y="4012"/>
                    <a:pt x="1849" y="4035"/>
                  </a:cubicBezTo>
                  <a:cubicBezTo>
                    <a:pt x="1854" y="4037"/>
                    <a:pt x="1859" y="4037"/>
                    <a:pt x="1864" y="4037"/>
                  </a:cubicBezTo>
                  <a:cubicBezTo>
                    <a:pt x="1924" y="4037"/>
                    <a:pt x="1963" y="3912"/>
                    <a:pt x="1963" y="3805"/>
                  </a:cubicBezTo>
                  <a:cubicBezTo>
                    <a:pt x="1963" y="3691"/>
                    <a:pt x="1940" y="3255"/>
                    <a:pt x="1940" y="3254"/>
                  </a:cubicBezTo>
                  <a:lnTo>
                    <a:pt x="1940" y="3254"/>
                  </a:lnTo>
                  <a:cubicBezTo>
                    <a:pt x="1998" y="3576"/>
                    <a:pt x="2067" y="3874"/>
                    <a:pt x="2170" y="3886"/>
                  </a:cubicBezTo>
                  <a:cubicBezTo>
                    <a:pt x="2189" y="3889"/>
                    <a:pt x="2206" y="3892"/>
                    <a:pt x="2223" y="3892"/>
                  </a:cubicBezTo>
                  <a:cubicBezTo>
                    <a:pt x="2356" y="3892"/>
                    <a:pt x="2406" y="3750"/>
                    <a:pt x="2365" y="3209"/>
                  </a:cubicBezTo>
                  <a:cubicBezTo>
                    <a:pt x="2331" y="2600"/>
                    <a:pt x="2124" y="64"/>
                    <a:pt x="1562" y="6"/>
                  </a:cubicBezTo>
                  <a:cubicBezTo>
                    <a:pt x="1524" y="3"/>
                    <a:pt x="1486" y="1"/>
                    <a:pt x="14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6;p45">
              <a:extLst>
                <a:ext uri="{FF2B5EF4-FFF2-40B4-BE49-F238E27FC236}">
                  <a16:creationId xmlns:a16="http://schemas.microsoft.com/office/drawing/2014/main" id="{95BCAA3F-3B84-44D2-8214-E53315968226}"/>
                </a:ext>
              </a:extLst>
            </p:cNvPr>
            <p:cNvSpPr/>
            <p:nvPr/>
          </p:nvSpPr>
          <p:spPr>
            <a:xfrm>
              <a:off x="5329825" y="2890844"/>
              <a:ext cx="179481" cy="308490"/>
            </a:xfrm>
            <a:custGeom>
              <a:avLst/>
              <a:gdLst/>
              <a:ahLst/>
              <a:cxnLst/>
              <a:rect l="l" t="t" r="r" b="b"/>
              <a:pathLst>
                <a:path w="2411" h="4144" fill="none" extrusionOk="0">
                  <a:moveTo>
                    <a:pt x="1148" y="2823"/>
                  </a:moveTo>
                  <a:cubicBezTo>
                    <a:pt x="1275" y="4040"/>
                    <a:pt x="1206" y="4143"/>
                    <a:pt x="999" y="4040"/>
                  </a:cubicBezTo>
                  <a:cubicBezTo>
                    <a:pt x="781" y="3925"/>
                    <a:pt x="563" y="2215"/>
                    <a:pt x="563" y="2215"/>
                  </a:cubicBezTo>
                  <a:cubicBezTo>
                    <a:pt x="563" y="2215"/>
                    <a:pt x="391" y="2938"/>
                    <a:pt x="219" y="3041"/>
                  </a:cubicBezTo>
                  <a:cubicBezTo>
                    <a:pt x="47" y="3156"/>
                    <a:pt x="1" y="2938"/>
                    <a:pt x="1" y="2491"/>
                  </a:cubicBezTo>
                  <a:cubicBezTo>
                    <a:pt x="1" y="2043"/>
                    <a:pt x="219" y="413"/>
                    <a:pt x="219" y="413"/>
                  </a:cubicBezTo>
                  <a:cubicBezTo>
                    <a:pt x="219" y="413"/>
                    <a:pt x="988" y="0"/>
                    <a:pt x="1562" y="57"/>
                  </a:cubicBezTo>
                  <a:cubicBezTo>
                    <a:pt x="2135" y="115"/>
                    <a:pt x="2331" y="2651"/>
                    <a:pt x="2365" y="3260"/>
                  </a:cubicBezTo>
                  <a:cubicBezTo>
                    <a:pt x="2411" y="3868"/>
                    <a:pt x="2354" y="3971"/>
                    <a:pt x="2181" y="3948"/>
                  </a:cubicBezTo>
                  <a:cubicBezTo>
                    <a:pt x="2009" y="3914"/>
                    <a:pt x="1940" y="3099"/>
                    <a:pt x="1860" y="27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07;p45">
              <a:extLst>
                <a:ext uri="{FF2B5EF4-FFF2-40B4-BE49-F238E27FC236}">
                  <a16:creationId xmlns:a16="http://schemas.microsoft.com/office/drawing/2014/main" id="{37F63A5A-91D5-4019-B668-ADCE2F140F07}"/>
                </a:ext>
              </a:extLst>
            </p:cNvPr>
            <p:cNvSpPr/>
            <p:nvPr/>
          </p:nvSpPr>
          <p:spPr>
            <a:xfrm>
              <a:off x="5418709" y="3095039"/>
              <a:ext cx="38487" cy="109430"/>
            </a:xfrm>
            <a:custGeom>
              <a:avLst/>
              <a:gdLst/>
              <a:ahLst/>
              <a:cxnLst/>
              <a:rect l="l" t="t" r="r" b="b"/>
              <a:pathLst>
                <a:path w="517" h="1470" fill="none" extrusionOk="0">
                  <a:moveTo>
                    <a:pt x="368" y="0"/>
                  </a:moveTo>
                  <a:cubicBezTo>
                    <a:pt x="368" y="0"/>
                    <a:pt x="517" y="1182"/>
                    <a:pt x="368" y="1331"/>
                  </a:cubicBezTo>
                  <a:cubicBezTo>
                    <a:pt x="207" y="1469"/>
                    <a:pt x="127" y="987"/>
                    <a:pt x="0" y="48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08;p45">
              <a:extLst>
                <a:ext uri="{FF2B5EF4-FFF2-40B4-BE49-F238E27FC236}">
                  <a16:creationId xmlns:a16="http://schemas.microsoft.com/office/drawing/2014/main" id="{70CDDEA3-86E7-481D-AA0C-2931F5DF7B66}"/>
                </a:ext>
              </a:extLst>
            </p:cNvPr>
            <p:cNvSpPr/>
            <p:nvPr/>
          </p:nvSpPr>
          <p:spPr>
            <a:xfrm>
              <a:off x="5449454" y="3119754"/>
              <a:ext cx="32531" cy="85534"/>
            </a:xfrm>
            <a:custGeom>
              <a:avLst/>
              <a:gdLst/>
              <a:ahLst/>
              <a:cxnLst/>
              <a:rect l="l" t="t" r="r" b="b"/>
              <a:pathLst>
                <a:path w="437" h="1149" fill="none" extrusionOk="0">
                  <a:moveTo>
                    <a:pt x="310" y="1"/>
                  </a:moveTo>
                  <a:cubicBezTo>
                    <a:pt x="310" y="1"/>
                    <a:pt x="437" y="839"/>
                    <a:pt x="310" y="999"/>
                  </a:cubicBezTo>
                  <a:cubicBezTo>
                    <a:pt x="184" y="1149"/>
                    <a:pt x="35" y="586"/>
                    <a:pt x="1" y="24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9;p45">
              <a:extLst>
                <a:ext uri="{FF2B5EF4-FFF2-40B4-BE49-F238E27FC236}">
                  <a16:creationId xmlns:a16="http://schemas.microsoft.com/office/drawing/2014/main" id="{D41312FB-D678-4004-A793-42F4CF74E37B}"/>
                </a:ext>
              </a:extLst>
            </p:cNvPr>
            <p:cNvSpPr/>
            <p:nvPr/>
          </p:nvSpPr>
          <p:spPr>
            <a:xfrm>
              <a:off x="4355227" y="2081207"/>
              <a:ext cx="1237234" cy="1084627"/>
            </a:xfrm>
            <a:custGeom>
              <a:avLst/>
              <a:gdLst/>
              <a:ahLst/>
              <a:cxnLst/>
              <a:rect l="l" t="t" r="r" b="b"/>
              <a:pathLst>
                <a:path w="16620" h="14570" extrusionOk="0">
                  <a:moveTo>
                    <a:pt x="6129" y="0"/>
                  </a:moveTo>
                  <a:cubicBezTo>
                    <a:pt x="3948" y="0"/>
                    <a:pt x="2583" y="644"/>
                    <a:pt x="2583" y="644"/>
                  </a:cubicBezTo>
                  <a:cubicBezTo>
                    <a:pt x="2583" y="644"/>
                    <a:pt x="735" y="1551"/>
                    <a:pt x="368" y="3973"/>
                  </a:cubicBezTo>
                  <a:cubicBezTo>
                    <a:pt x="12" y="6406"/>
                    <a:pt x="1" y="9459"/>
                    <a:pt x="506" y="11421"/>
                  </a:cubicBezTo>
                  <a:cubicBezTo>
                    <a:pt x="1011" y="13384"/>
                    <a:pt x="1676" y="14336"/>
                    <a:pt x="4328" y="14531"/>
                  </a:cubicBezTo>
                  <a:cubicBezTo>
                    <a:pt x="4676" y="14557"/>
                    <a:pt x="5025" y="14569"/>
                    <a:pt x="5370" y="14569"/>
                  </a:cubicBezTo>
                  <a:cubicBezTo>
                    <a:pt x="7650" y="14569"/>
                    <a:pt x="9736" y="14037"/>
                    <a:pt x="10055" y="13349"/>
                  </a:cubicBezTo>
                  <a:cubicBezTo>
                    <a:pt x="10422" y="12557"/>
                    <a:pt x="9653" y="5602"/>
                    <a:pt x="9653" y="5602"/>
                  </a:cubicBezTo>
                  <a:lnTo>
                    <a:pt x="7874" y="4822"/>
                  </a:lnTo>
                  <a:lnTo>
                    <a:pt x="7874" y="4822"/>
                  </a:lnTo>
                  <a:cubicBezTo>
                    <a:pt x="10789" y="5625"/>
                    <a:pt x="11719" y="7657"/>
                    <a:pt x="12247" y="9688"/>
                  </a:cubicBezTo>
                  <a:cubicBezTo>
                    <a:pt x="12736" y="11569"/>
                    <a:pt x="13362" y="12132"/>
                    <a:pt x="14145" y="12132"/>
                  </a:cubicBezTo>
                  <a:cubicBezTo>
                    <a:pt x="14208" y="12132"/>
                    <a:pt x="14271" y="12128"/>
                    <a:pt x="14336" y="12121"/>
                  </a:cubicBezTo>
                  <a:cubicBezTo>
                    <a:pt x="15219" y="12018"/>
                    <a:pt x="15828" y="11777"/>
                    <a:pt x="16115" y="10767"/>
                  </a:cubicBezTo>
                  <a:cubicBezTo>
                    <a:pt x="16413" y="9768"/>
                    <a:pt x="16620" y="7370"/>
                    <a:pt x="15908" y="5637"/>
                  </a:cubicBezTo>
                  <a:cubicBezTo>
                    <a:pt x="15197" y="3892"/>
                    <a:pt x="12144" y="1034"/>
                    <a:pt x="8574" y="265"/>
                  </a:cubicBezTo>
                  <a:cubicBezTo>
                    <a:pt x="7681" y="72"/>
                    <a:pt x="6859" y="0"/>
                    <a:pt x="6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10;p45">
              <a:extLst>
                <a:ext uri="{FF2B5EF4-FFF2-40B4-BE49-F238E27FC236}">
                  <a16:creationId xmlns:a16="http://schemas.microsoft.com/office/drawing/2014/main" id="{04B580DB-42A3-4C9B-9D03-990D46993FE4}"/>
                </a:ext>
              </a:extLst>
            </p:cNvPr>
            <p:cNvSpPr/>
            <p:nvPr/>
          </p:nvSpPr>
          <p:spPr>
            <a:xfrm>
              <a:off x="4414777" y="3015535"/>
              <a:ext cx="675045" cy="121713"/>
            </a:xfrm>
            <a:custGeom>
              <a:avLst/>
              <a:gdLst/>
              <a:ahLst/>
              <a:cxnLst/>
              <a:rect l="l" t="t" r="r" b="b"/>
              <a:pathLst>
                <a:path w="9068" h="1635" extrusionOk="0">
                  <a:moveTo>
                    <a:pt x="1" y="1"/>
                  </a:moveTo>
                  <a:lnTo>
                    <a:pt x="1" y="1"/>
                  </a:lnTo>
                  <a:cubicBezTo>
                    <a:pt x="540" y="965"/>
                    <a:pt x="1424" y="1470"/>
                    <a:pt x="3272" y="1596"/>
                  </a:cubicBezTo>
                  <a:cubicBezTo>
                    <a:pt x="3625" y="1622"/>
                    <a:pt x="3979" y="1634"/>
                    <a:pt x="4329" y="1634"/>
                  </a:cubicBezTo>
                  <a:cubicBezTo>
                    <a:pt x="6603" y="1634"/>
                    <a:pt x="8680" y="1112"/>
                    <a:pt x="8999" y="425"/>
                  </a:cubicBezTo>
                  <a:cubicBezTo>
                    <a:pt x="9033" y="334"/>
                    <a:pt x="9056" y="242"/>
                    <a:pt x="9068" y="150"/>
                  </a:cubicBezTo>
                  <a:lnTo>
                    <a:pt x="9068" y="150"/>
                  </a:lnTo>
                  <a:cubicBezTo>
                    <a:pt x="8149" y="448"/>
                    <a:pt x="6669" y="758"/>
                    <a:pt x="4350" y="781"/>
                  </a:cubicBezTo>
                  <a:cubicBezTo>
                    <a:pt x="4319" y="781"/>
                    <a:pt x="4288" y="781"/>
                    <a:pt x="4258" y="781"/>
                  </a:cubicBezTo>
                  <a:cubicBezTo>
                    <a:pt x="2154" y="781"/>
                    <a:pt x="826" y="39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1;p45">
              <a:extLst>
                <a:ext uri="{FF2B5EF4-FFF2-40B4-BE49-F238E27FC236}">
                  <a16:creationId xmlns:a16="http://schemas.microsoft.com/office/drawing/2014/main" id="{9AE5963B-24CE-452D-A7EE-F123A2B7E2CA}"/>
                </a:ext>
              </a:extLst>
            </p:cNvPr>
            <p:cNvSpPr/>
            <p:nvPr/>
          </p:nvSpPr>
          <p:spPr>
            <a:xfrm>
              <a:off x="5291412" y="2870297"/>
              <a:ext cx="240152" cy="86204"/>
            </a:xfrm>
            <a:custGeom>
              <a:avLst/>
              <a:gdLst/>
              <a:ahLst/>
              <a:cxnLst/>
              <a:rect l="l" t="t" r="r" b="b"/>
              <a:pathLst>
                <a:path w="3226" h="1158" extrusionOk="0">
                  <a:moveTo>
                    <a:pt x="3225" y="1"/>
                  </a:moveTo>
                  <a:cubicBezTo>
                    <a:pt x="2192" y="248"/>
                    <a:pt x="1407" y="329"/>
                    <a:pt x="822" y="329"/>
                  </a:cubicBezTo>
                  <a:cubicBezTo>
                    <a:pt x="485" y="329"/>
                    <a:pt x="214" y="302"/>
                    <a:pt x="0" y="265"/>
                  </a:cubicBezTo>
                  <a:lnTo>
                    <a:pt x="0" y="265"/>
                  </a:lnTo>
                  <a:cubicBezTo>
                    <a:pt x="379" y="931"/>
                    <a:pt x="814" y="1158"/>
                    <a:pt x="1327" y="1158"/>
                  </a:cubicBezTo>
                  <a:cubicBezTo>
                    <a:pt x="1389" y="1158"/>
                    <a:pt x="1451" y="1154"/>
                    <a:pt x="1515" y="1148"/>
                  </a:cubicBezTo>
                  <a:cubicBezTo>
                    <a:pt x="2330" y="1045"/>
                    <a:pt x="2915" y="827"/>
                    <a:pt x="3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2;p45">
              <a:extLst>
                <a:ext uri="{FF2B5EF4-FFF2-40B4-BE49-F238E27FC236}">
                  <a16:creationId xmlns:a16="http://schemas.microsoft.com/office/drawing/2014/main" id="{3C96C0FD-68CC-49AD-9E00-06CB42E21C4D}"/>
                </a:ext>
              </a:extLst>
            </p:cNvPr>
            <p:cNvSpPr/>
            <p:nvPr/>
          </p:nvSpPr>
          <p:spPr>
            <a:xfrm>
              <a:off x="4498153" y="1797134"/>
              <a:ext cx="98711" cy="83524"/>
            </a:xfrm>
            <a:custGeom>
              <a:avLst/>
              <a:gdLst/>
              <a:ahLst/>
              <a:cxnLst/>
              <a:rect l="l" t="t" r="r" b="b"/>
              <a:pathLst>
                <a:path w="1326" h="1122" extrusionOk="0">
                  <a:moveTo>
                    <a:pt x="569" y="1"/>
                  </a:moveTo>
                  <a:cubicBezTo>
                    <a:pt x="269" y="1"/>
                    <a:pt x="28" y="238"/>
                    <a:pt x="17" y="541"/>
                  </a:cubicBezTo>
                  <a:cubicBezTo>
                    <a:pt x="1" y="888"/>
                    <a:pt x="278" y="1121"/>
                    <a:pt x="572" y="1121"/>
                  </a:cubicBezTo>
                  <a:cubicBezTo>
                    <a:pt x="706" y="1121"/>
                    <a:pt x="843" y="1073"/>
                    <a:pt x="958" y="965"/>
                  </a:cubicBezTo>
                  <a:cubicBezTo>
                    <a:pt x="1325" y="633"/>
                    <a:pt x="1084" y="13"/>
                    <a:pt x="591" y="1"/>
                  </a:cubicBezTo>
                  <a:cubicBezTo>
                    <a:pt x="584" y="1"/>
                    <a:pt x="576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3;p45">
              <a:extLst>
                <a:ext uri="{FF2B5EF4-FFF2-40B4-BE49-F238E27FC236}">
                  <a16:creationId xmlns:a16="http://schemas.microsoft.com/office/drawing/2014/main" id="{012041A5-072D-4C8D-8452-D11788E1ACCE}"/>
                </a:ext>
              </a:extLst>
            </p:cNvPr>
            <p:cNvSpPr/>
            <p:nvPr/>
          </p:nvSpPr>
          <p:spPr>
            <a:xfrm>
              <a:off x="4810588" y="1800633"/>
              <a:ext cx="98115" cy="83301"/>
            </a:xfrm>
            <a:custGeom>
              <a:avLst/>
              <a:gdLst/>
              <a:ahLst/>
              <a:cxnLst/>
              <a:rect l="l" t="t" r="r" b="b"/>
              <a:pathLst>
                <a:path w="1318" h="1119" extrusionOk="0">
                  <a:moveTo>
                    <a:pt x="741" y="0"/>
                  </a:moveTo>
                  <a:cubicBezTo>
                    <a:pt x="257" y="0"/>
                    <a:pt x="1" y="589"/>
                    <a:pt x="330" y="941"/>
                  </a:cubicBezTo>
                  <a:cubicBezTo>
                    <a:pt x="446" y="1064"/>
                    <a:pt x="590" y="1119"/>
                    <a:pt x="733" y="1119"/>
                  </a:cubicBezTo>
                  <a:cubicBezTo>
                    <a:pt x="1016" y="1119"/>
                    <a:pt x="1291" y="902"/>
                    <a:pt x="1306" y="574"/>
                  </a:cubicBezTo>
                  <a:cubicBezTo>
                    <a:pt x="1317" y="264"/>
                    <a:pt x="1065" y="12"/>
                    <a:pt x="755" y="0"/>
                  </a:cubicBezTo>
                  <a:cubicBezTo>
                    <a:pt x="750" y="0"/>
                    <a:pt x="746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4;p45">
              <a:extLst>
                <a:ext uri="{FF2B5EF4-FFF2-40B4-BE49-F238E27FC236}">
                  <a16:creationId xmlns:a16="http://schemas.microsoft.com/office/drawing/2014/main" id="{DD70C83A-D5B7-493A-9B4B-958F48790820}"/>
                </a:ext>
              </a:extLst>
            </p:cNvPr>
            <p:cNvSpPr/>
            <p:nvPr/>
          </p:nvSpPr>
          <p:spPr>
            <a:xfrm>
              <a:off x="4566715" y="1813288"/>
              <a:ext cx="77941" cy="66403"/>
            </a:xfrm>
            <a:custGeom>
              <a:avLst/>
              <a:gdLst/>
              <a:ahLst/>
              <a:cxnLst/>
              <a:rect l="l" t="t" r="r" b="b"/>
              <a:pathLst>
                <a:path w="1047" h="892" extrusionOk="0">
                  <a:moveTo>
                    <a:pt x="580" y="1"/>
                  </a:moveTo>
                  <a:cubicBezTo>
                    <a:pt x="205" y="1"/>
                    <a:pt x="0" y="438"/>
                    <a:pt x="243" y="737"/>
                  </a:cubicBezTo>
                  <a:cubicBezTo>
                    <a:pt x="334" y="843"/>
                    <a:pt x="454" y="891"/>
                    <a:pt x="574" y="891"/>
                  </a:cubicBezTo>
                  <a:cubicBezTo>
                    <a:pt x="790" y="891"/>
                    <a:pt x="1002" y="735"/>
                    <a:pt x="1024" y="484"/>
                  </a:cubicBezTo>
                  <a:cubicBezTo>
                    <a:pt x="1047" y="243"/>
                    <a:pt x="863" y="25"/>
                    <a:pt x="622" y="2"/>
                  </a:cubicBezTo>
                  <a:cubicBezTo>
                    <a:pt x="608" y="1"/>
                    <a:pt x="594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5;p45">
              <a:extLst>
                <a:ext uri="{FF2B5EF4-FFF2-40B4-BE49-F238E27FC236}">
                  <a16:creationId xmlns:a16="http://schemas.microsoft.com/office/drawing/2014/main" id="{F657979D-8455-4E4F-BF7F-FF094DB7CB50}"/>
                </a:ext>
              </a:extLst>
            </p:cNvPr>
            <p:cNvSpPr/>
            <p:nvPr/>
          </p:nvSpPr>
          <p:spPr>
            <a:xfrm>
              <a:off x="4747833" y="1813288"/>
              <a:ext cx="78016" cy="66403"/>
            </a:xfrm>
            <a:custGeom>
              <a:avLst/>
              <a:gdLst/>
              <a:ahLst/>
              <a:cxnLst/>
              <a:rect l="l" t="t" r="r" b="b"/>
              <a:pathLst>
                <a:path w="1048" h="892" extrusionOk="0">
                  <a:moveTo>
                    <a:pt x="581" y="1"/>
                  </a:moveTo>
                  <a:cubicBezTo>
                    <a:pt x="216" y="1"/>
                    <a:pt x="0" y="438"/>
                    <a:pt x="244" y="737"/>
                  </a:cubicBezTo>
                  <a:cubicBezTo>
                    <a:pt x="334" y="843"/>
                    <a:pt x="456" y="891"/>
                    <a:pt x="578" y="891"/>
                  </a:cubicBezTo>
                  <a:cubicBezTo>
                    <a:pt x="797" y="891"/>
                    <a:pt x="1013" y="735"/>
                    <a:pt x="1036" y="484"/>
                  </a:cubicBezTo>
                  <a:cubicBezTo>
                    <a:pt x="1047" y="243"/>
                    <a:pt x="875" y="25"/>
                    <a:pt x="622" y="2"/>
                  </a:cubicBezTo>
                  <a:cubicBezTo>
                    <a:pt x="608" y="1"/>
                    <a:pt x="595" y="1"/>
                    <a:pt x="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6;p45">
              <a:extLst>
                <a:ext uri="{FF2B5EF4-FFF2-40B4-BE49-F238E27FC236}">
                  <a16:creationId xmlns:a16="http://schemas.microsoft.com/office/drawing/2014/main" id="{4DBC0868-7170-42C2-B97E-2296D8A25CF1}"/>
                </a:ext>
              </a:extLst>
            </p:cNvPr>
            <p:cNvSpPr/>
            <p:nvPr/>
          </p:nvSpPr>
          <p:spPr>
            <a:xfrm>
              <a:off x="4338968" y="2057912"/>
              <a:ext cx="1237234" cy="1084627"/>
            </a:xfrm>
            <a:custGeom>
              <a:avLst/>
              <a:gdLst/>
              <a:ahLst/>
              <a:cxnLst/>
              <a:rect l="l" t="t" r="r" b="b"/>
              <a:pathLst>
                <a:path w="16620" h="14570" extrusionOk="0">
                  <a:moveTo>
                    <a:pt x="6129" y="0"/>
                  </a:moveTo>
                  <a:cubicBezTo>
                    <a:pt x="3948" y="0"/>
                    <a:pt x="2583" y="644"/>
                    <a:pt x="2583" y="644"/>
                  </a:cubicBezTo>
                  <a:cubicBezTo>
                    <a:pt x="2583" y="644"/>
                    <a:pt x="735" y="1551"/>
                    <a:pt x="368" y="3973"/>
                  </a:cubicBezTo>
                  <a:cubicBezTo>
                    <a:pt x="12" y="6406"/>
                    <a:pt x="1" y="9459"/>
                    <a:pt x="506" y="11421"/>
                  </a:cubicBezTo>
                  <a:cubicBezTo>
                    <a:pt x="1011" y="13384"/>
                    <a:pt x="1676" y="14336"/>
                    <a:pt x="4328" y="14531"/>
                  </a:cubicBezTo>
                  <a:cubicBezTo>
                    <a:pt x="4676" y="14557"/>
                    <a:pt x="5025" y="14569"/>
                    <a:pt x="5370" y="14569"/>
                  </a:cubicBezTo>
                  <a:cubicBezTo>
                    <a:pt x="7650" y="14569"/>
                    <a:pt x="9736" y="14037"/>
                    <a:pt x="10055" y="13349"/>
                  </a:cubicBezTo>
                  <a:cubicBezTo>
                    <a:pt x="10422" y="12557"/>
                    <a:pt x="9653" y="5602"/>
                    <a:pt x="9653" y="5602"/>
                  </a:cubicBezTo>
                  <a:lnTo>
                    <a:pt x="7874" y="4822"/>
                  </a:lnTo>
                  <a:lnTo>
                    <a:pt x="7874" y="4822"/>
                  </a:lnTo>
                  <a:cubicBezTo>
                    <a:pt x="10789" y="5625"/>
                    <a:pt x="11719" y="7657"/>
                    <a:pt x="12247" y="9688"/>
                  </a:cubicBezTo>
                  <a:cubicBezTo>
                    <a:pt x="12736" y="11569"/>
                    <a:pt x="13362" y="12132"/>
                    <a:pt x="14145" y="12132"/>
                  </a:cubicBezTo>
                  <a:cubicBezTo>
                    <a:pt x="14208" y="12132"/>
                    <a:pt x="14271" y="12128"/>
                    <a:pt x="14336" y="12121"/>
                  </a:cubicBezTo>
                  <a:cubicBezTo>
                    <a:pt x="15219" y="12018"/>
                    <a:pt x="15828" y="11777"/>
                    <a:pt x="16115" y="10767"/>
                  </a:cubicBezTo>
                  <a:cubicBezTo>
                    <a:pt x="16413" y="9768"/>
                    <a:pt x="16620" y="7370"/>
                    <a:pt x="15908" y="5637"/>
                  </a:cubicBezTo>
                  <a:cubicBezTo>
                    <a:pt x="15197" y="3892"/>
                    <a:pt x="12144" y="1034"/>
                    <a:pt x="8574" y="265"/>
                  </a:cubicBezTo>
                  <a:cubicBezTo>
                    <a:pt x="7681" y="72"/>
                    <a:pt x="6859" y="0"/>
                    <a:pt x="61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7;p45">
              <a:extLst>
                <a:ext uri="{FF2B5EF4-FFF2-40B4-BE49-F238E27FC236}">
                  <a16:creationId xmlns:a16="http://schemas.microsoft.com/office/drawing/2014/main" id="{A2A0B5E3-04CC-4A4C-B84A-E4ED268092F0}"/>
                </a:ext>
              </a:extLst>
            </p:cNvPr>
            <p:cNvSpPr/>
            <p:nvPr/>
          </p:nvSpPr>
          <p:spPr>
            <a:xfrm>
              <a:off x="4514754" y="1569489"/>
              <a:ext cx="373404" cy="293601"/>
            </a:xfrm>
            <a:custGeom>
              <a:avLst/>
              <a:gdLst/>
              <a:ahLst/>
              <a:cxnLst/>
              <a:rect l="l" t="t" r="r" b="b"/>
              <a:pathLst>
                <a:path w="5016" h="3944" extrusionOk="0">
                  <a:moveTo>
                    <a:pt x="2516" y="0"/>
                  </a:moveTo>
                  <a:cubicBezTo>
                    <a:pt x="2128" y="0"/>
                    <a:pt x="399" y="536"/>
                    <a:pt x="161" y="1510"/>
                  </a:cubicBezTo>
                  <a:cubicBezTo>
                    <a:pt x="0" y="2130"/>
                    <a:pt x="127" y="2784"/>
                    <a:pt x="482" y="3312"/>
                  </a:cubicBezTo>
                  <a:cubicBezTo>
                    <a:pt x="752" y="3794"/>
                    <a:pt x="1500" y="3944"/>
                    <a:pt x="2279" y="3944"/>
                  </a:cubicBezTo>
                  <a:cubicBezTo>
                    <a:pt x="3355" y="3944"/>
                    <a:pt x="4491" y="3657"/>
                    <a:pt x="4511" y="3564"/>
                  </a:cubicBezTo>
                  <a:cubicBezTo>
                    <a:pt x="4545" y="3392"/>
                    <a:pt x="5016" y="2176"/>
                    <a:pt x="4878" y="1143"/>
                  </a:cubicBezTo>
                  <a:cubicBezTo>
                    <a:pt x="4740" y="110"/>
                    <a:pt x="3685" y="110"/>
                    <a:pt x="3685" y="110"/>
                  </a:cubicBezTo>
                  <a:cubicBezTo>
                    <a:pt x="3317" y="98"/>
                    <a:pt x="2939" y="64"/>
                    <a:pt x="2571" y="6"/>
                  </a:cubicBezTo>
                  <a:cubicBezTo>
                    <a:pt x="2558" y="2"/>
                    <a:pt x="2540" y="0"/>
                    <a:pt x="2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8;p45">
              <a:extLst>
                <a:ext uri="{FF2B5EF4-FFF2-40B4-BE49-F238E27FC236}">
                  <a16:creationId xmlns:a16="http://schemas.microsoft.com/office/drawing/2014/main" id="{8A6360C6-92A6-4163-8AB7-AFE51977033A}"/>
                </a:ext>
              </a:extLst>
            </p:cNvPr>
            <p:cNvSpPr/>
            <p:nvPr/>
          </p:nvSpPr>
          <p:spPr>
            <a:xfrm>
              <a:off x="4654855" y="1915945"/>
              <a:ext cx="105187" cy="174344"/>
            </a:xfrm>
            <a:custGeom>
              <a:avLst/>
              <a:gdLst/>
              <a:ahLst/>
              <a:cxnLst/>
              <a:rect l="l" t="t" r="r" b="b"/>
              <a:pathLst>
                <a:path w="1413" h="2342" extrusionOk="0">
                  <a:moveTo>
                    <a:pt x="563" y="1"/>
                  </a:moveTo>
                  <a:cubicBezTo>
                    <a:pt x="253" y="1"/>
                    <a:pt x="1" y="265"/>
                    <a:pt x="1" y="586"/>
                  </a:cubicBezTo>
                  <a:lnTo>
                    <a:pt x="12" y="1768"/>
                  </a:lnTo>
                  <a:cubicBezTo>
                    <a:pt x="12" y="2089"/>
                    <a:pt x="276" y="2342"/>
                    <a:pt x="586" y="2342"/>
                  </a:cubicBezTo>
                  <a:lnTo>
                    <a:pt x="838" y="2342"/>
                  </a:lnTo>
                  <a:cubicBezTo>
                    <a:pt x="1160" y="2330"/>
                    <a:pt x="1412" y="2078"/>
                    <a:pt x="1401" y="1757"/>
                  </a:cubicBezTo>
                  <a:lnTo>
                    <a:pt x="1401" y="574"/>
                  </a:lnTo>
                  <a:cubicBezTo>
                    <a:pt x="1389" y="253"/>
                    <a:pt x="1137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9;p45">
              <a:extLst>
                <a:ext uri="{FF2B5EF4-FFF2-40B4-BE49-F238E27FC236}">
                  <a16:creationId xmlns:a16="http://schemas.microsoft.com/office/drawing/2014/main" id="{89EAC498-A1D7-4699-A091-13C9D29867E4}"/>
                </a:ext>
              </a:extLst>
            </p:cNvPr>
            <p:cNvSpPr/>
            <p:nvPr/>
          </p:nvSpPr>
          <p:spPr>
            <a:xfrm>
              <a:off x="4533513" y="1817606"/>
              <a:ext cx="32531" cy="32606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85" y="0"/>
                  </a:moveTo>
                  <a:cubicBezTo>
                    <a:pt x="72" y="0"/>
                    <a:pt x="60" y="1"/>
                    <a:pt x="47" y="2"/>
                  </a:cubicBezTo>
                  <a:cubicBezTo>
                    <a:pt x="24" y="2"/>
                    <a:pt x="1" y="25"/>
                    <a:pt x="1" y="48"/>
                  </a:cubicBezTo>
                  <a:cubicBezTo>
                    <a:pt x="1" y="71"/>
                    <a:pt x="24" y="94"/>
                    <a:pt x="47" y="94"/>
                  </a:cubicBezTo>
                  <a:lnTo>
                    <a:pt x="184" y="94"/>
                  </a:lnTo>
                  <a:lnTo>
                    <a:pt x="230" y="105"/>
                  </a:lnTo>
                  <a:lnTo>
                    <a:pt x="253" y="105"/>
                  </a:lnTo>
                  <a:lnTo>
                    <a:pt x="276" y="117"/>
                  </a:lnTo>
                  <a:lnTo>
                    <a:pt x="288" y="128"/>
                  </a:lnTo>
                  <a:cubicBezTo>
                    <a:pt x="299" y="139"/>
                    <a:pt x="311" y="139"/>
                    <a:pt x="311" y="151"/>
                  </a:cubicBezTo>
                  <a:lnTo>
                    <a:pt x="322" y="162"/>
                  </a:lnTo>
                  <a:lnTo>
                    <a:pt x="345" y="185"/>
                  </a:lnTo>
                  <a:cubicBezTo>
                    <a:pt x="334" y="197"/>
                    <a:pt x="334" y="197"/>
                    <a:pt x="345" y="208"/>
                  </a:cubicBezTo>
                  <a:cubicBezTo>
                    <a:pt x="345" y="220"/>
                    <a:pt x="357" y="243"/>
                    <a:pt x="357" y="254"/>
                  </a:cubicBezTo>
                  <a:lnTo>
                    <a:pt x="357" y="277"/>
                  </a:lnTo>
                  <a:cubicBezTo>
                    <a:pt x="357" y="289"/>
                    <a:pt x="357" y="289"/>
                    <a:pt x="357" y="289"/>
                  </a:cubicBezTo>
                  <a:cubicBezTo>
                    <a:pt x="357" y="300"/>
                    <a:pt x="357" y="312"/>
                    <a:pt x="357" y="335"/>
                  </a:cubicBezTo>
                  <a:cubicBezTo>
                    <a:pt x="357" y="346"/>
                    <a:pt x="357" y="358"/>
                    <a:pt x="357" y="369"/>
                  </a:cubicBezTo>
                  <a:lnTo>
                    <a:pt x="357" y="392"/>
                  </a:lnTo>
                  <a:cubicBezTo>
                    <a:pt x="357" y="415"/>
                    <a:pt x="380" y="438"/>
                    <a:pt x="403" y="438"/>
                  </a:cubicBezTo>
                  <a:cubicBezTo>
                    <a:pt x="426" y="438"/>
                    <a:pt x="437" y="415"/>
                    <a:pt x="437" y="392"/>
                  </a:cubicBezTo>
                  <a:cubicBezTo>
                    <a:pt x="437" y="380"/>
                    <a:pt x="437" y="358"/>
                    <a:pt x="437" y="346"/>
                  </a:cubicBezTo>
                  <a:cubicBezTo>
                    <a:pt x="437" y="266"/>
                    <a:pt x="414" y="197"/>
                    <a:pt x="368" y="128"/>
                  </a:cubicBezTo>
                  <a:cubicBezTo>
                    <a:pt x="296" y="45"/>
                    <a:pt x="196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20;p45">
              <a:extLst>
                <a:ext uri="{FF2B5EF4-FFF2-40B4-BE49-F238E27FC236}">
                  <a16:creationId xmlns:a16="http://schemas.microsoft.com/office/drawing/2014/main" id="{B376ADFD-122F-4955-BBF6-666715A1634F}"/>
                </a:ext>
              </a:extLst>
            </p:cNvPr>
            <p:cNvSpPr/>
            <p:nvPr/>
          </p:nvSpPr>
          <p:spPr>
            <a:xfrm>
              <a:off x="4839397" y="1818872"/>
              <a:ext cx="35137" cy="29479"/>
            </a:xfrm>
            <a:custGeom>
              <a:avLst/>
              <a:gdLst/>
              <a:ahLst/>
              <a:cxnLst/>
              <a:rect l="l" t="t" r="r" b="b"/>
              <a:pathLst>
                <a:path w="472" h="396" extrusionOk="0">
                  <a:moveTo>
                    <a:pt x="353" y="1"/>
                  </a:moveTo>
                  <a:cubicBezTo>
                    <a:pt x="306" y="1"/>
                    <a:pt x="262" y="9"/>
                    <a:pt x="219" y="31"/>
                  </a:cubicBezTo>
                  <a:cubicBezTo>
                    <a:pt x="81" y="88"/>
                    <a:pt x="1" y="226"/>
                    <a:pt x="12" y="375"/>
                  </a:cubicBezTo>
                  <a:lnTo>
                    <a:pt x="35" y="352"/>
                  </a:lnTo>
                  <a:cubicBezTo>
                    <a:pt x="35" y="381"/>
                    <a:pt x="55" y="395"/>
                    <a:pt x="75" y="395"/>
                  </a:cubicBezTo>
                  <a:cubicBezTo>
                    <a:pt x="95" y="395"/>
                    <a:pt x="116" y="381"/>
                    <a:pt x="116" y="352"/>
                  </a:cubicBezTo>
                  <a:cubicBezTo>
                    <a:pt x="116" y="341"/>
                    <a:pt x="116" y="320"/>
                    <a:pt x="116" y="308"/>
                  </a:cubicBezTo>
                  <a:cubicBezTo>
                    <a:pt x="116" y="308"/>
                    <a:pt x="116" y="301"/>
                    <a:pt x="116" y="295"/>
                  </a:cubicBezTo>
                  <a:lnTo>
                    <a:pt x="116" y="283"/>
                  </a:lnTo>
                  <a:lnTo>
                    <a:pt x="127" y="226"/>
                  </a:lnTo>
                  <a:cubicBezTo>
                    <a:pt x="127" y="226"/>
                    <a:pt x="138" y="214"/>
                    <a:pt x="138" y="203"/>
                  </a:cubicBezTo>
                  <a:lnTo>
                    <a:pt x="138" y="191"/>
                  </a:lnTo>
                  <a:lnTo>
                    <a:pt x="161" y="168"/>
                  </a:lnTo>
                  <a:lnTo>
                    <a:pt x="161" y="157"/>
                  </a:lnTo>
                  <a:lnTo>
                    <a:pt x="184" y="134"/>
                  </a:lnTo>
                  <a:lnTo>
                    <a:pt x="196" y="122"/>
                  </a:lnTo>
                  <a:lnTo>
                    <a:pt x="230" y="111"/>
                  </a:lnTo>
                  <a:lnTo>
                    <a:pt x="253" y="111"/>
                  </a:lnTo>
                  <a:cubicBezTo>
                    <a:pt x="299" y="88"/>
                    <a:pt x="357" y="88"/>
                    <a:pt x="414" y="88"/>
                  </a:cubicBezTo>
                  <a:cubicBezTo>
                    <a:pt x="420" y="91"/>
                    <a:pt x="426" y="93"/>
                    <a:pt x="432" y="93"/>
                  </a:cubicBezTo>
                  <a:cubicBezTo>
                    <a:pt x="448" y="93"/>
                    <a:pt x="463" y="82"/>
                    <a:pt x="471" y="65"/>
                  </a:cubicBezTo>
                  <a:cubicBezTo>
                    <a:pt x="471" y="42"/>
                    <a:pt x="460" y="19"/>
                    <a:pt x="437" y="8"/>
                  </a:cubicBezTo>
                  <a:cubicBezTo>
                    <a:pt x="407" y="3"/>
                    <a:pt x="380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1;p45">
              <a:extLst>
                <a:ext uri="{FF2B5EF4-FFF2-40B4-BE49-F238E27FC236}">
                  <a16:creationId xmlns:a16="http://schemas.microsoft.com/office/drawing/2014/main" id="{6BB82F85-4FFE-4250-85C5-A78A86F436E9}"/>
                </a:ext>
              </a:extLst>
            </p:cNvPr>
            <p:cNvSpPr/>
            <p:nvPr/>
          </p:nvSpPr>
          <p:spPr>
            <a:xfrm>
              <a:off x="4572000" y="1616016"/>
              <a:ext cx="265760" cy="348689"/>
            </a:xfrm>
            <a:custGeom>
              <a:avLst/>
              <a:gdLst/>
              <a:ahLst/>
              <a:cxnLst/>
              <a:rect l="l" t="t" r="r" b="b"/>
              <a:pathLst>
                <a:path w="3570" h="4684" extrusionOk="0">
                  <a:moveTo>
                    <a:pt x="1540" y="1"/>
                  </a:moveTo>
                  <a:cubicBezTo>
                    <a:pt x="712" y="1"/>
                    <a:pt x="35" y="674"/>
                    <a:pt x="23" y="1505"/>
                  </a:cubicBezTo>
                  <a:lnTo>
                    <a:pt x="12" y="3146"/>
                  </a:lnTo>
                  <a:cubicBezTo>
                    <a:pt x="0" y="3984"/>
                    <a:pt x="666" y="4672"/>
                    <a:pt x="1515" y="4684"/>
                  </a:cubicBezTo>
                  <a:lnTo>
                    <a:pt x="2009" y="4684"/>
                  </a:lnTo>
                  <a:cubicBezTo>
                    <a:pt x="2016" y="4684"/>
                    <a:pt x="2023" y="4684"/>
                    <a:pt x="2030" y="4684"/>
                  </a:cubicBezTo>
                  <a:cubicBezTo>
                    <a:pt x="2858" y="4684"/>
                    <a:pt x="3535" y="4011"/>
                    <a:pt x="3547" y="3180"/>
                  </a:cubicBezTo>
                  <a:lnTo>
                    <a:pt x="3558" y="1539"/>
                  </a:lnTo>
                  <a:cubicBezTo>
                    <a:pt x="3570" y="701"/>
                    <a:pt x="2893" y="13"/>
                    <a:pt x="2055" y="1"/>
                  </a:cubicBezTo>
                  <a:lnTo>
                    <a:pt x="1561" y="1"/>
                  </a:lnTo>
                  <a:cubicBezTo>
                    <a:pt x="1554" y="1"/>
                    <a:pt x="1547" y="1"/>
                    <a:pt x="15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2;p45">
              <a:extLst>
                <a:ext uri="{FF2B5EF4-FFF2-40B4-BE49-F238E27FC236}">
                  <a16:creationId xmlns:a16="http://schemas.microsoft.com/office/drawing/2014/main" id="{79773C92-2584-47FB-9168-96D0A470F8AC}"/>
                </a:ext>
              </a:extLst>
            </p:cNvPr>
            <p:cNvSpPr/>
            <p:nvPr/>
          </p:nvSpPr>
          <p:spPr>
            <a:xfrm>
              <a:off x="4397879" y="1479190"/>
              <a:ext cx="474050" cy="342882"/>
            </a:xfrm>
            <a:custGeom>
              <a:avLst/>
              <a:gdLst/>
              <a:ahLst/>
              <a:cxnLst/>
              <a:rect l="l" t="t" r="r" b="b"/>
              <a:pathLst>
                <a:path w="6368" h="4606" extrusionOk="0">
                  <a:moveTo>
                    <a:pt x="2953" y="0"/>
                  </a:moveTo>
                  <a:cubicBezTo>
                    <a:pt x="2179" y="0"/>
                    <a:pt x="1602" y="393"/>
                    <a:pt x="1984" y="1380"/>
                  </a:cubicBezTo>
                  <a:cubicBezTo>
                    <a:pt x="1984" y="1380"/>
                    <a:pt x="1434" y="1146"/>
                    <a:pt x="964" y="1146"/>
                  </a:cubicBezTo>
                  <a:cubicBezTo>
                    <a:pt x="684" y="1146"/>
                    <a:pt x="432" y="1229"/>
                    <a:pt x="342" y="1495"/>
                  </a:cubicBezTo>
                  <a:cubicBezTo>
                    <a:pt x="1" y="2512"/>
                    <a:pt x="1313" y="3115"/>
                    <a:pt x="2674" y="3115"/>
                  </a:cubicBezTo>
                  <a:cubicBezTo>
                    <a:pt x="3600" y="3115"/>
                    <a:pt x="4549" y="2836"/>
                    <a:pt x="5014" y="2218"/>
                  </a:cubicBezTo>
                  <a:cubicBezTo>
                    <a:pt x="5266" y="2310"/>
                    <a:pt x="5564" y="2482"/>
                    <a:pt x="5622" y="2803"/>
                  </a:cubicBezTo>
                  <a:cubicBezTo>
                    <a:pt x="5725" y="3366"/>
                    <a:pt x="5874" y="4605"/>
                    <a:pt x="5874" y="4605"/>
                  </a:cubicBezTo>
                  <a:cubicBezTo>
                    <a:pt x="5909" y="4421"/>
                    <a:pt x="5978" y="4238"/>
                    <a:pt x="6058" y="4054"/>
                  </a:cubicBezTo>
                  <a:cubicBezTo>
                    <a:pt x="6173" y="3802"/>
                    <a:pt x="6368" y="2447"/>
                    <a:pt x="6184" y="2195"/>
                  </a:cubicBezTo>
                  <a:cubicBezTo>
                    <a:pt x="6069" y="2023"/>
                    <a:pt x="5622" y="1736"/>
                    <a:pt x="5289" y="1587"/>
                  </a:cubicBezTo>
                  <a:cubicBezTo>
                    <a:pt x="5328" y="680"/>
                    <a:pt x="3971" y="0"/>
                    <a:pt x="2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3;p45">
              <a:extLst>
                <a:ext uri="{FF2B5EF4-FFF2-40B4-BE49-F238E27FC236}">
                  <a16:creationId xmlns:a16="http://schemas.microsoft.com/office/drawing/2014/main" id="{508CCF13-4B51-448B-8F42-4A060996D1C6}"/>
                </a:ext>
              </a:extLst>
            </p:cNvPr>
            <p:cNvSpPr/>
            <p:nvPr/>
          </p:nvSpPr>
          <p:spPr>
            <a:xfrm>
              <a:off x="4688205" y="1763040"/>
              <a:ext cx="31638" cy="60745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95" y="0"/>
                  </a:moveTo>
                  <a:lnTo>
                    <a:pt x="0" y="815"/>
                  </a:lnTo>
                  <a:lnTo>
                    <a:pt x="0" y="815"/>
                  </a:lnTo>
                  <a:lnTo>
                    <a:pt x="425" y="804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4;p45">
              <a:extLst>
                <a:ext uri="{FF2B5EF4-FFF2-40B4-BE49-F238E27FC236}">
                  <a16:creationId xmlns:a16="http://schemas.microsoft.com/office/drawing/2014/main" id="{F7C0AF14-EB03-43FF-932B-38BB9CFA3FE2}"/>
                </a:ext>
              </a:extLst>
            </p:cNvPr>
            <p:cNvSpPr/>
            <p:nvPr/>
          </p:nvSpPr>
          <p:spPr>
            <a:xfrm>
              <a:off x="4682175" y="1868078"/>
              <a:ext cx="51365" cy="23152"/>
            </a:xfrm>
            <a:custGeom>
              <a:avLst/>
              <a:gdLst/>
              <a:ahLst/>
              <a:cxnLst/>
              <a:rect l="l" t="t" r="r" b="b"/>
              <a:pathLst>
                <a:path w="690" h="311" extrusionOk="0">
                  <a:moveTo>
                    <a:pt x="1" y="1"/>
                  </a:moveTo>
                  <a:cubicBezTo>
                    <a:pt x="24" y="207"/>
                    <a:pt x="185" y="311"/>
                    <a:pt x="345" y="311"/>
                  </a:cubicBezTo>
                  <a:cubicBezTo>
                    <a:pt x="506" y="311"/>
                    <a:pt x="667" y="207"/>
                    <a:pt x="690" y="1"/>
                  </a:cubicBezTo>
                  <a:close/>
                </a:path>
              </a:pathLst>
            </a:custGeom>
            <a:solidFill>
              <a:srgbClr val="FFFEF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5;p45">
              <a:extLst>
                <a:ext uri="{FF2B5EF4-FFF2-40B4-BE49-F238E27FC236}">
                  <a16:creationId xmlns:a16="http://schemas.microsoft.com/office/drawing/2014/main" id="{0CBB5655-83DF-41E8-9EAA-89862DB4E4A3}"/>
                </a:ext>
              </a:extLst>
            </p:cNvPr>
            <p:cNvSpPr/>
            <p:nvPr/>
          </p:nvSpPr>
          <p:spPr>
            <a:xfrm>
              <a:off x="4599320" y="1770707"/>
              <a:ext cx="35137" cy="30819"/>
            </a:xfrm>
            <a:custGeom>
              <a:avLst/>
              <a:gdLst/>
              <a:ahLst/>
              <a:cxnLst/>
              <a:rect l="l" t="t" r="r" b="b"/>
              <a:pathLst>
                <a:path w="472" h="414" extrusionOk="0">
                  <a:moveTo>
                    <a:pt x="265" y="0"/>
                  </a:moveTo>
                  <a:cubicBezTo>
                    <a:pt x="12" y="12"/>
                    <a:pt x="1" y="379"/>
                    <a:pt x="253" y="414"/>
                  </a:cubicBezTo>
                  <a:cubicBezTo>
                    <a:pt x="368" y="414"/>
                    <a:pt x="460" y="333"/>
                    <a:pt x="471" y="219"/>
                  </a:cubicBezTo>
                  <a:cubicBezTo>
                    <a:pt x="471" y="104"/>
                    <a:pt x="379" y="12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6;p45">
              <a:extLst>
                <a:ext uri="{FF2B5EF4-FFF2-40B4-BE49-F238E27FC236}">
                  <a16:creationId xmlns:a16="http://schemas.microsoft.com/office/drawing/2014/main" id="{76B67164-9E68-49F7-881D-342CB7B919B2}"/>
                </a:ext>
              </a:extLst>
            </p:cNvPr>
            <p:cNvSpPr/>
            <p:nvPr/>
          </p:nvSpPr>
          <p:spPr>
            <a:xfrm>
              <a:off x="4759967" y="1770707"/>
              <a:ext cx="35956" cy="30894"/>
            </a:xfrm>
            <a:custGeom>
              <a:avLst/>
              <a:gdLst/>
              <a:ahLst/>
              <a:cxnLst/>
              <a:rect l="l" t="t" r="r" b="b"/>
              <a:pathLst>
                <a:path w="483" h="415" extrusionOk="0">
                  <a:moveTo>
                    <a:pt x="276" y="0"/>
                  </a:moveTo>
                  <a:cubicBezTo>
                    <a:pt x="92" y="0"/>
                    <a:pt x="0" y="219"/>
                    <a:pt x="115" y="345"/>
                  </a:cubicBezTo>
                  <a:cubicBezTo>
                    <a:pt x="159" y="393"/>
                    <a:pt x="215" y="414"/>
                    <a:pt x="270" y="414"/>
                  </a:cubicBezTo>
                  <a:cubicBezTo>
                    <a:pt x="373" y="414"/>
                    <a:pt x="471" y="338"/>
                    <a:pt x="471" y="219"/>
                  </a:cubicBezTo>
                  <a:cubicBezTo>
                    <a:pt x="482" y="104"/>
                    <a:pt x="391" y="12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7;p45">
              <a:extLst>
                <a:ext uri="{FF2B5EF4-FFF2-40B4-BE49-F238E27FC236}">
                  <a16:creationId xmlns:a16="http://schemas.microsoft.com/office/drawing/2014/main" id="{607A00F7-DD75-4D5D-B9E6-A5C7BD37858E}"/>
                </a:ext>
              </a:extLst>
            </p:cNvPr>
            <p:cNvSpPr/>
            <p:nvPr/>
          </p:nvSpPr>
          <p:spPr>
            <a:xfrm>
              <a:off x="4610412" y="1998799"/>
              <a:ext cx="197496" cy="125733"/>
            </a:xfrm>
            <a:custGeom>
              <a:avLst/>
              <a:gdLst/>
              <a:ahLst/>
              <a:cxnLst/>
              <a:rect l="l" t="t" r="r" b="b"/>
              <a:pathLst>
                <a:path w="2653" h="1689" extrusionOk="0">
                  <a:moveTo>
                    <a:pt x="689" y="1"/>
                  </a:moveTo>
                  <a:cubicBezTo>
                    <a:pt x="299" y="1"/>
                    <a:pt x="1" y="299"/>
                    <a:pt x="1" y="690"/>
                  </a:cubicBezTo>
                  <a:lnTo>
                    <a:pt x="1" y="999"/>
                  </a:lnTo>
                  <a:cubicBezTo>
                    <a:pt x="1" y="1378"/>
                    <a:pt x="299" y="1688"/>
                    <a:pt x="689" y="1688"/>
                  </a:cubicBezTo>
                  <a:lnTo>
                    <a:pt x="1963" y="1688"/>
                  </a:lnTo>
                  <a:cubicBezTo>
                    <a:pt x="2342" y="1688"/>
                    <a:pt x="2652" y="1378"/>
                    <a:pt x="2652" y="999"/>
                  </a:cubicBezTo>
                  <a:lnTo>
                    <a:pt x="2652" y="690"/>
                  </a:lnTo>
                  <a:cubicBezTo>
                    <a:pt x="2652" y="299"/>
                    <a:pt x="2342" y="1"/>
                    <a:pt x="196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Picture 4">
            <a:extLst>
              <a:ext uri="{FF2B5EF4-FFF2-40B4-BE49-F238E27FC236}">
                <a16:creationId xmlns:a16="http://schemas.microsoft.com/office/drawing/2014/main" id="{615C70BC-5D6C-4C5B-AA12-F7EAF8197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08" y="-26750"/>
            <a:ext cx="1845429" cy="6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4" descr="Screen Clipping">
            <a:extLst>
              <a:ext uri="{FF2B5EF4-FFF2-40B4-BE49-F238E27FC236}">
                <a16:creationId xmlns:a16="http://schemas.microsoft.com/office/drawing/2014/main" id="{8193640F-A59B-45FD-A958-14561436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1563" r="2491" b="24785"/>
          <a:stretch/>
        </p:blipFill>
        <p:spPr>
          <a:xfrm>
            <a:off x="2339439" y="2152748"/>
            <a:ext cx="4143414" cy="2545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2BE8C4-7F25-4B2E-B24F-225F43D3B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4403" y="2646209"/>
            <a:ext cx="2527430" cy="252743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9DF1AB6-7602-4C01-A296-53F92542198D}"/>
              </a:ext>
            </a:extLst>
          </p:cNvPr>
          <p:cNvGrpSpPr/>
          <p:nvPr/>
        </p:nvGrpSpPr>
        <p:grpSpPr>
          <a:xfrm>
            <a:off x="129314" y="229800"/>
            <a:ext cx="1623850" cy="1884373"/>
            <a:chOff x="72281" y="1018514"/>
            <a:chExt cx="2155371" cy="5368834"/>
          </a:xfrm>
        </p:grpSpPr>
        <p:pic>
          <p:nvPicPr>
            <p:cNvPr id="52" name="Picture 5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43CFFCD-8511-4FFF-9300-0C040424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9"/>
            <a:stretch>
              <a:fillRect/>
            </a:stretch>
          </p:blipFill>
          <p:spPr bwMode="auto">
            <a:xfrm>
              <a:off x="72281" y="1018514"/>
              <a:ext cx="2155371" cy="536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2" descr="A close up of a persons hand&#10;&#10;Description automatically generated">
              <a:extLst>
                <a:ext uri="{FF2B5EF4-FFF2-40B4-BE49-F238E27FC236}">
                  <a16:creationId xmlns:a16="http://schemas.microsoft.com/office/drawing/2014/main" id="{CA213812-342C-412E-96F9-BF877C766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0704">
              <a:off x="392688" y="4679685"/>
              <a:ext cx="1829990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 descr="A picture containing red, sitting&#10;&#10;Description automatically generated">
              <a:extLst>
                <a:ext uri="{FF2B5EF4-FFF2-40B4-BE49-F238E27FC236}">
                  <a16:creationId xmlns:a16="http://schemas.microsoft.com/office/drawing/2014/main" id="{65298E4F-4F2C-4972-8568-1F3EB62796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28" y="4587852"/>
              <a:ext cx="270272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E2A926-9AA6-4805-8DF2-15760508C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48" y="139642"/>
            <a:ext cx="7296323" cy="4864215"/>
          </a:xfrm>
          <a:prstGeom prst="rect">
            <a:avLst/>
          </a:prstGeom>
        </p:spPr>
      </p:pic>
      <p:pic>
        <p:nvPicPr>
          <p:cNvPr id="3" name="Picture 2" descr="A picture containing cup, mug, coffee, vessel&#10;&#10;Description automatically generated">
            <a:extLst>
              <a:ext uri="{FF2B5EF4-FFF2-40B4-BE49-F238E27FC236}">
                <a16:creationId xmlns:a16="http://schemas.microsoft.com/office/drawing/2014/main" id="{6931473A-E9CC-464E-B0D9-ED5115D92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" y="-198120"/>
            <a:ext cx="4572000" cy="53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6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A1E44F30-F4B7-4A16-91CA-B81F163B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A5F59B21-22F6-4D33-A6E5-5A2DA6B5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843833"/>
            <a:ext cx="4488873" cy="12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55CDF6-007A-44F4-9F19-0DACD9FE7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27" y="832651"/>
            <a:ext cx="4055716" cy="13762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22AE0A-8F4C-4836-98F1-1D5E2B319F7E}"/>
              </a:ext>
            </a:extLst>
          </p:cNvPr>
          <p:cNvSpPr txBox="1"/>
          <p:nvPr/>
        </p:nvSpPr>
        <p:spPr>
          <a:xfrm>
            <a:off x="6826340" y="-19052"/>
            <a:ext cx="81490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>
                    <a:lumMod val="50000"/>
                  </a:schemeClr>
                </a:solidFill>
              </a:rPr>
              <a:t>@AK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6CE65C51-4386-453E-83AA-EF46532D3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902" y="942386"/>
            <a:ext cx="688244" cy="948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EF2AED6-2683-40C2-983B-75735628F7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5034467" y="1691369"/>
            <a:ext cx="897241" cy="176076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E3A6073-11A7-42C3-80C4-CD73E988D2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5527951" y="2210221"/>
            <a:ext cx="892145" cy="206669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49D996E-0275-4D48-B031-8EABAF3E40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149976" y="2438140"/>
            <a:ext cx="1053134" cy="231497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AC15AE9-7850-4B39-9BA5-B035B3AA4F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40663"/>
          <a:stretch/>
        </p:blipFill>
        <p:spPr>
          <a:xfrm>
            <a:off x="415335" y="1678283"/>
            <a:ext cx="897241" cy="119808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8BCC8E8-FC46-4FE5-82B7-FE670E312B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69759" t="-149" r="14408" b="42178"/>
          <a:stretch/>
        </p:blipFill>
        <p:spPr>
          <a:xfrm>
            <a:off x="2965726" y="1607980"/>
            <a:ext cx="897241" cy="119808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685516B-3308-486A-BFF0-719ADD579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7856"/>
          <a:stretch/>
        </p:blipFill>
        <p:spPr>
          <a:xfrm>
            <a:off x="3258016" y="1890952"/>
            <a:ext cx="1053134" cy="153050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B6D4CC1-D80D-4F0C-B990-1ABE86C4E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 b="45114"/>
          <a:stretch/>
        </p:blipFill>
        <p:spPr>
          <a:xfrm>
            <a:off x="243982" y="2236987"/>
            <a:ext cx="942293" cy="119808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41ABCB3-E1B0-4001-B83E-3BF1A68B25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3368857" y="2550784"/>
            <a:ext cx="1100021" cy="254824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AB2B23-F7B3-4E4C-9B57-A2D31BDC2B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3030" y="3394584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11" imgW="542857" imgH="523810" progId="Paint.Picture">
                  <p:embed/>
                </p:oleObj>
              </mc:Choice>
              <mc:Fallback>
                <p:oleObj name="Bitmap Image" r:id="rId11" imgW="542857" imgH="52381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0AB2B23-F7B3-4E4C-9B57-A2D31BDC2B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030" y="3394584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4CA199-EC74-4FA7-9CA8-0B09BEB68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365" y="3552333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13" imgW="542857" imgH="523810" progId="Paint.Picture">
                  <p:embed/>
                </p:oleObj>
              </mc:Choice>
              <mc:Fallback>
                <p:oleObj name="Bitmap Image" r:id="rId13" imgW="542857" imgH="52381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4CA199-EC74-4FA7-9CA8-0B09BEB68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365" y="3552333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7BD7D3-7EB2-4770-9A2B-5F1D743CD8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1033" y="3269115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14" imgW="542857" imgH="523810" progId="Paint.Picture">
                  <p:embed/>
                </p:oleObj>
              </mc:Choice>
              <mc:Fallback>
                <p:oleObj name="Bitmap Image" r:id="rId14" imgW="542857" imgH="52381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17BD7D3-7EB2-4770-9A2B-5F1D743CD8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033" y="3269115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119E3E5-2310-41CF-89F8-E8021C7D91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1041" y="2345576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15" imgW="542857" imgH="523810" progId="Paint.Picture">
                  <p:embed/>
                </p:oleObj>
              </mc:Choice>
              <mc:Fallback>
                <p:oleObj name="Bitmap Image" r:id="rId15" imgW="542857" imgH="52381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119E3E5-2310-41CF-89F8-E8021C7D91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041" y="2345576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445F8D1-37DC-44A5-871C-CEA46FA654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9482" y="2870497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 Image" r:id="rId16" imgW="542857" imgH="523810" progId="Paint.Picture">
                  <p:embed/>
                </p:oleObj>
              </mc:Choice>
              <mc:Fallback>
                <p:oleObj name="Bitmap Image" r:id="rId16" imgW="542857" imgH="52381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445F8D1-37DC-44A5-871C-CEA46FA654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9482" y="2870497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679AABE-836C-4A94-886B-637D09147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747" y="2935563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Bitmap Image" r:id="rId17" imgW="542857" imgH="523810" progId="Paint.Picture">
                  <p:embed/>
                </p:oleObj>
              </mc:Choice>
              <mc:Fallback>
                <p:oleObj name="Bitmap Image" r:id="rId17" imgW="542857" imgH="52381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679AABE-836C-4A94-886B-637D091477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47" y="2935563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" name="Picture 97">
            <a:extLst>
              <a:ext uri="{FF2B5EF4-FFF2-40B4-BE49-F238E27FC236}">
                <a16:creationId xmlns:a16="http://schemas.microsoft.com/office/drawing/2014/main" id="{B8055F85-E8A6-4BB0-9B34-51B0252C99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75293" y="2806062"/>
            <a:ext cx="1100021" cy="206669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870C2C2-918E-4C72-A288-5604EF2442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563" y="3545797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Bitmap Image" r:id="rId18" imgW="542857" imgH="523810" progId="Paint.Picture">
                  <p:embed/>
                </p:oleObj>
              </mc:Choice>
              <mc:Fallback>
                <p:oleObj name="Bitmap Image" r:id="rId18" imgW="542857" imgH="52381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870C2C2-918E-4C72-A288-5604EF2442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63" y="3545797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70E9B5-02D2-43BF-89DC-5E66D0455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727" y="2360882"/>
          <a:ext cx="216051" cy="14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Bitmap Image" r:id="rId19" imgW="542857" imgH="523810" progId="Paint.Picture">
                  <p:embed/>
                </p:oleObj>
              </mc:Choice>
              <mc:Fallback>
                <p:oleObj name="Bitmap Image" r:id="rId19" imgW="542857" imgH="52381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E70E9B5-02D2-43BF-89DC-5E66D0455B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727" y="2360882"/>
                        <a:ext cx="216051" cy="1426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8CD91BB-FB9C-440B-9DC8-F28BC80DD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1042" y="956263"/>
          <a:ext cx="321664" cy="27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Bitmap Image" r:id="rId20" imgW="542857" imgH="523810" progId="Paint.Picture">
                  <p:embed/>
                </p:oleObj>
              </mc:Choice>
              <mc:Fallback>
                <p:oleObj name="Bitmap Image" r:id="rId20" imgW="542857" imgH="523810" progId="Paint.Picture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8CD91BB-FB9C-440B-9DC8-F28BC80DD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042" y="956263"/>
                        <a:ext cx="321664" cy="279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6CC19F0-F6EA-429D-95ED-64B1FB6C38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1" y="237865"/>
            <a:ext cx="34290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:a16="http://schemas.microsoft.com/office/drawing/2014/main" id="{0EBB9170-5692-426A-BFA3-90EF9683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" y="57151"/>
            <a:ext cx="7536766" cy="4990515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0549FBA-4DAE-4DF5-BBF1-B7FABDAC757A}"/>
              </a:ext>
            </a:extLst>
          </p:cNvPr>
          <p:cNvSpPr/>
          <p:nvPr/>
        </p:nvSpPr>
        <p:spPr>
          <a:xfrm>
            <a:off x="7692926" y="183100"/>
            <a:ext cx="1318846" cy="1109210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  <a:defRPr/>
            </a:pPr>
            <a:r>
              <a:rPr lang="ar-AE" sz="3300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قوانين </a:t>
            </a:r>
            <a:r>
              <a:rPr lang="ar-SA" sz="3300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التعلم </a:t>
            </a:r>
            <a:endParaRPr lang="ar-AE" sz="3300" kern="120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A2F5D89C-DB43-4A32-A9E5-6C8F9CC47660}"/>
              </a:ext>
            </a:extLst>
          </p:cNvPr>
          <p:cNvGrpSpPr/>
          <p:nvPr/>
        </p:nvGrpSpPr>
        <p:grpSpPr>
          <a:xfrm>
            <a:off x="7656515" y="1421607"/>
            <a:ext cx="1386886" cy="3624680"/>
            <a:chOff x="8695066" y="2938508"/>
            <a:chExt cx="3548092" cy="3840216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98482B76-2956-4AC4-A07A-1B80150A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908" y="2938508"/>
              <a:ext cx="2681250" cy="3692645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0F5D7733-D36D-419B-B671-6A7ED138C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066" y="6108106"/>
              <a:ext cx="3182388" cy="670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45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Empty stage with red curtain background">
            <a:extLst>
              <a:ext uri="{FF2B5EF4-FFF2-40B4-BE49-F238E27FC236}">
                <a16:creationId xmlns:a16="http://schemas.microsoft.com/office/drawing/2014/main" id="{F402CBC3-570B-4447-ACA1-16C9D241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C7DB8-09F1-431C-94E1-A8BE4F7C1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10601" y="643688"/>
            <a:ext cx="3876260" cy="2319543"/>
          </a:xfrm>
          <a:prstGeom prst="rect">
            <a:avLst/>
          </a:prstGeom>
        </p:spPr>
      </p:pic>
      <p:pic>
        <p:nvPicPr>
          <p:cNvPr id="13" name="روعة النجاح _ نسخة مؤثرات بشرية من روائع علي البياهي.mp4">
            <a:hlinkClick r:id="" action="ppaction://media"/>
            <a:extLst>
              <a:ext uri="{FF2B5EF4-FFF2-40B4-BE49-F238E27FC236}">
                <a16:creationId xmlns:a16="http://schemas.microsoft.com/office/drawing/2014/main" id="{F5E9D9D3-2939-42C7-9498-109B376E9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568" end="256732.40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485798"/>
            <a:ext cx="457200" cy="457200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1F35F77-291A-47D9-9EBC-D773C464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KW"/>
          </a:p>
        </p:txBody>
      </p:sp>
      <p:pic>
        <p:nvPicPr>
          <p:cNvPr id="1030" name="Picture 6" descr="Dance Dancing Sticker by 3 Palavrinhas">
            <a:extLst>
              <a:ext uri="{FF2B5EF4-FFF2-40B4-BE49-F238E27FC236}">
                <a16:creationId xmlns:a16="http://schemas.microsoft.com/office/drawing/2014/main" id="{095C4AA9-C586-4FAA-91A6-606240B53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53" y="2434018"/>
            <a:ext cx="4371975" cy="24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C78090-3E32-4898-A679-C6A517FC9095}"/>
              </a:ext>
            </a:extLst>
          </p:cNvPr>
          <p:cNvSpPr/>
          <p:nvPr/>
        </p:nvSpPr>
        <p:spPr>
          <a:xfrm>
            <a:off x="3152333" y="102394"/>
            <a:ext cx="3057994" cy="1056806"/>
          </a:xfrm>
          <a:prstGeom prst="rect">
            <a:avLst/>
          </a:prstGeom>
          <a:solidFill>
            <a:srgbClr val="FFFF66">
              <a:alpha val="63137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95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من هم </a:t>
            </a:r>
            <a:r>
              <a:rPr lang="ar-KW" sz="495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نجوم </a:t>
            </a:r>
            <a:r>
              <a:rPr lang="ar-SA" sz="495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الأسبوع؟</a:t>
            </a:r>
            <a:endParaRPr lang="ar-KW" sz="495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0104 -0.162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1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04 -0.16203 L 0.2793 -0.040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6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6BB9EC-3C71-40C0-8BD3-7FC674E1DA65}"/>
              </a:ext>
            </a:extLst>
          </p:cNvPr>
          <p:cNvSpPr txBox="1"/>
          <p:nvPr/>
        </p:nvSpPr>
        <p:spPr>
          <a:xfrm>
            <a:off x="1429229" y="1834104"/>
            <a:ext cx="6706561" cy="5559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0"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-أتعرف تضاريس دول مجلس التَّعاون الخليجي .</a:t>
            </a:r>
            <a:endParaRPr lang="en-AE" sz="2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3B6D8-AF7A-4A92-8BE6-47018C8BC4CB}"/>
              </a:ext>
            </a:extLst>
          </p:cNvPr>
          <p:cNvSpPr txBox="1"/>
          <p:nvPr/>
        </p:nvSpPr>
        <p:spPr>
          <a:xfrm>
            <a:off x="637774" y="2753411"/>
            <a:ext cx="8129707" cy="5559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0" algn="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-أتعرف المناخ والنبات الطَّبيعي دول مجلس التَّعاون الخليجي .</a:t>
            </a:r>
            <a:endParaRPr lang="en-AE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oogle Shape;1900;p41">
            <a:extLst>
              <a:ext uri="{FF2B5EF4-FFF2-40B4-BE49-F238E27FC236}">
                <a16:creationId xmlns:a16="http://schemas.microsoft.com/office/drawing/2014/main" id="{650CFBD8-F63F-4488-8672-B02B9D74E6B7}"/>
              </a:ext>
            </a:extLst>
          </p:cNvPr>
          <p:cNvGrpSpPr/>
          <p:nvPr/>
        </p:nvGrpSpPr>
        <p:grpSpPr>
          <a:xfrm>
            <a:off x="2865252" y="66116"/>
            <a:ext cx="6391055" cy="1767988"/>
            <a:chOff x="1080378" y="242669"/>
            <a:chExt cx="6391054" cy="1767988"/>
          </a:xfrm>
        </p:grpSpPr>
        <p:cxnSp>
          <p:nvCxnSpPr>
            <p:cNvPr id="15" name="Google Shape;1906;p41">
              <a:extLst>
                <a:ext uri="{FF2B5EF4-FFF2-40B4-BE49-F238E27FC236}">
                  <a16:creationId xmlns:a16="http://schemas.microsoft.com/office/drawing/2014/main" id="{90B4FDD6-9310-4342-9BE3-D2D11D583077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4623609" y="1035833"/>
              <a:ext cx="1198709" cy="97482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Google Shape;1903;p41">
              <a:extLst>
                <a:ext uri="{FF2B5EF4-FFF2-40B4-BE49-F238E27FC236}">
                  <a16:creationId xmlns:a16="http://schemas.microsoft.com/office/drawing/2014/main" id="{2C05986E-9621-4E27-805A-909C86B70C44}"/>
                </a:ext>
              </a:extLst>
            </p:cNvPr>
            <p:cNvSpPr/>
            <p:nvPr/>
          </p:nvSpPr>
          <p:spPr>
            <a:xfrm rot="5400000">
              <a:off x="7371995" y="842051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" name="Google Shape;1905;p41">
              <a:extLst>
                <a:ext uri="{FF2B5EF4-FFF2-40B4-BE49-F238E27FC236}">
                  <a16:creationId xmlns:a16="http://schemas.microsoft.com/office/drawing/2014/main" id="{EF762D30-D2E3-4DBE-B724-8184AD96020E}"/>
                </a:ext>
              </a:extLst>
            </p:cNvPr>
            <p:cNvSpPr/>
            <p:nvPr/>
          </p:nvSpPr>
          <p:spPr>
            <a:xfrm>
              <a:off x="1080378" y="242669"/>
              <a:ext cx="3543231" cy="1586327"/>
            </a:xfrm>
            <a:prstGeom prst="roundRect">
              <a:avLst>
                <a:gd name="adj" fmla="val 50000"/>
              </a:avLst>
            </a:pr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ar-SA" sz="5400" dirty="0">
                  <a:solidFill>
                    <a:srgbClr val="FFFFFF"/>
                  </a:solidFill>
                  <a:latin typeface="Fira Sans Extra Condensed Medium"/>
                  <a:sym typeface="Fira Sans Extra Condensed Medium"/>
                </a:rPr>
                <a:t>نواتج التعلم </a:t>
              </a:r>
              <a:endParaRPr sz="54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26" name="Google Shape;1906;p41">
            <a:extLst>
              <a:ext uri="{FF2B5EF4-FFF2-40B4-BE49-F238E27FC236}">
                <a16:creationId xmlns:a16="http://schemas.microsoft.com/office/drawing/2014/main" id="{C37A0B71-CA0A-4B0B-ADB3-B96CBF1CF976}"/>
              </a:ext>
            </a:extLst>
          </p:cNvPr>
          <p:cNvCxnSpPr>
            <a:cxnSpLocks/>
          </p:cNvCxnSpPr>
          <p:nvPr/>
        </p:nvCxnSpPr>
        <p:spPr>
          <a:xfrm flipV="1">
            <a:off x="819687" y="857682"/>
            <a:ext cx="2066113" cy="189413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DA86973-7200-46E0-991E-C4A6AE629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9" y="194704"/>
            <a:ext cx="1390487" cy="1548570"/>
          </a:xfrm>
          <a:prstGeom prst="rect">
            <a:avLst/>
          </a:prstGeom>
        </p:spPr>
      </p:pic>
      <p:grpSp>
        <p:nvGrpSpPr>
          <p:cNvPr id="30" name="Google Shape;57;p15">
            <a:extLst>
              <a:ext uri="{FF2B5EF4-FFF2-40B4-BE49-F238E27FC236}">
                <a16:creationId xmlns:a16="http://schemas.microsoft.com/office/drawing/2014/main" id="{C2C1D717-AFD7-4469-B48B-C39DBA73EED1}"/>
              </a:ext>
            </a:extLst>
          </p:cNvPr>
          <p:cNvGrpSpPr/>
          <p:nvPr/>
        </p:nvGrpSpPr>
        <p:grpSpPr>
          <a:xfrm>
            <a:off x="7063445" y="112547"/>
            <a:ext cx="1965295" cy="2459203"/>
            <a:chOff x="3759044" y="-969307"/>
            <a:chExt cx="5568568" cy="5247637"/>
          </a:xfrm>
        </p:grpSpPr>
        <p:sp>
          <p:nvSpPr>
            <p:cNvPr id="31" name="Google Shape;58;p15">
              <a:extLst>
                <a:ext uri="{FF2B5EF4-FFF2-40B4-BE49-F238E27FC236}">
                  <a16:creationId xmlns:a16="http://schemas.microsoft.com/office/drawing/2014/main" id="{A1AEFD32-B1DF-4153-BEC9-506CF7000621}"/>
                </a:ext>
              </a:extLst>
            </p:cNvPr>
            <p:cNvSpPr/>
            <p:nvPr/>
          </p:nvSpPr>
          <p:spPr>
            <a:xfrm>
              <a:off x="7068262" y="1273622"/>
              <a:ext cx="514728" cy="515211"/>
            </a:xfrm>
            <a:custGeom>
              <a:avLst/>
              <a:gdLst/>
              <a:ahLst/>
              <a:cxnLst/>
              <a:rect l="l" t="t" r="r" b="b"/>
              <a:pathLst>
                <a:path w="11717" h="11728" extrusionOk="0">
                  <a:moveTo>
                    <a:pt x="5859" y="0"/>
                  </a:moveTo>
                  <a:cubicBezTo>
                    <a:pt x="2620" y="0"/>
                    <a:pt x="1" y="2631"/>
                    <a:pt x="1" y="5858"/>
                  </a:cubicBezTo>
                  <a:cubicBezTo>
                    <a:pt x="1" y="9097"/>
                    <a:pt x="2620" y="11728"/>
                    <a:pt x="5859" y="11728"/>
                  </a:cubicBezTo>
                  <a:cubicBezTo>
                    <a:pt x="9085" y="11728"/>
                    <a:pt x="11717" y="9097"/>
                    <a:pt x="11717" y="5858"/>
                  </a:cubicBezTo>
                  <a:cubicBezTo>
                    <a:pt x="11717" y="2631"/>
                    <a:pt x="9085" y="0"/>
                    <a:pt x="585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grpSp>
          <p:nvGrpSpPr>
            <p:cNvPr id="32" name="Google Shape;59;p15">
              <a:extLst>
                <a:ext uri="{FF2B5EF4-FFF2-40B4-BE49-F238E27FC236}">
                  <a16:creationId xmlns:a16="http://schemas.microsoft.com/office/drawing/2014/main" id="{806FF747-2C6F-44B2-9D90-3A0F60467CE5}"/>
                </a:ext>
              </a:extLst>
            </p:cNvPr>
            <p:cNvGrpSpPr/>
            <p:nvPr/>
          </p:nvGrpSpPr>
          <p:grpSpPr>
            <a:xfrm>
              <a:off x="5263177" y="-500521"/>
              <a:ext cx="4064435" cy="4064043"/>
              <a:chOff x="1988638" y="1793010"/>
              <a:chExt cx="1799378" cy="1799125"/>
            </a:xfrm>
          </p:grpSpPr>
          <p:sp>
            <p:nvSpPr>
              <p:cNvPr id="47" name="Google Shape;60;p15">
                <a:extLst>
                  <a:ext uri="{FF2B5EF4-FFF2-40B4-BE49-F238E27FC236}">
                    <a16:creationId xmlns:a16="http://schemas.microsoft.com/office/drawing/2014/main" id="{CF833FA2-848E-4A1E-B2EE-052623A053BB}"/>
                  </a:ext>
                </a:extLst>
              </p:cNvPr>
              <p:cNvSpPr/>
              <p:nvPr/>
            </p:nvSpPr>
            <p:spPr>
              <a:xfrm>
                <a:off x="1988638" y="1793010"/>
                <a:ext cx="1799378" cy="1799125"/>
              </a:xfrm>
              <a:custGeom>
                <a:avLst/>
                <a:gdLst/>
                <a:ahLst/>
                <a:cxnLst/>
                <a:rect l="l" t="t" r="r" b="b"/>
                <a:pathLst>
                  <a:path w="92513" h="92500" extrusionOk="0">
                    <a:moveTo>
                      <a:pt x="46257" y="0"/>
                    </a:moveTo>
                    <a:cubicBezTo>
                      <a:pt x="20718" y="0"/>
                      <a:pt x="1" y="20705"/>
                      <a:pt x="1" y="46244"/>
                    </a:cubicBezTo>
                    <a:cubicBezTo>
                      <a:pt x="1" y="71795"/>
                      <a:pt x="20718" y="92500"/>
                      <a:pt x="46257" y="92500"/>
                    </a:cubicBezTo>
                    <a:cubicBezTo>
                      <a:pt x="71796" y="92500"/>
                      <a:pt x="92513" y="71795"/>
                      <a:pt x="92513" y="46244"/>
                    </a:cubicBezTo>
                    <a:cubicBezTo>
                      <a:pt x="92513" y="20705"/>
                      <a:pt x="71796" y="0"/>
                      <a:pt x="46257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8" name="Google Shape;61;p15">
                <a:extLst>
                  <a:ext uri="{FF2B5EF4-FFF2-40B4-BE49-F238E27FC236}">
                    <a16:creationId xmlns:a16="http://schemas.microsoft.com/office/drawing/2014/main" id="{EDA9651F-CE1E-4CE0-8FBF-13249D3E2065}"/>
                  </a:ext>
                </a:extLst>
              </p:cNvPr>
              <p:cNvSpPr/>
              <p:nvPr/>
            </p:nvSpPr>
            <p:spPr>
              <a:xfrm>
                <a:off x="2120880" y="1924999"/>
                <a:ext cx="1534897" cy="1534916"/>
              </a:xfrm>
              <a:custGeom>
                <a:avLst/>
                <a:gdLst/>
                <a:ahLst/>
                <a:cxnLst/>
                <a:rect l="l" t="t" r="r" b="b"/>
                <a:pathLst>
                  <a:path w="78915" h="78916" extrusionOk="0">
                    <a:moveTo>
                      <a:pt x="39458" y="1"/>
                    </a:moveTo>
                    <a:cubicBezTo>
                      <a:pt x="17705" y="1"/>
                      <a:pt x="0" y="17705"/>
                      <a:pt x="0" y="39458"/>
                    </a:cubicBezTo>
                    <a:cubicBezTo>
                      <a:pt x="0" y="61223"/>
                      <a:pt x="17705" y="78915"/>
                      <a:pt x="39458" y="78915"/>
                    </a:cubicBezTo>
                    <a:cubicBezTo>
                      <a:pt x="61210" y="78915"/>
                      <a:pt x="78915" y="61223"/>
                      <a:pt x="78915" y="39458"/>
                    </a:cubicBezTo>
                    <a:cubicBezTo>
                      <a:pt x="78915" y="17705"/>
                      <a:pt x="61210" y="1"/>
                      <a:pt x="39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9" name="Google Shape;62;p15">
                <a:extLst>
                  <a:ext uri="{FF2B5EF4-FFF2-40B4-BE49-F238E27FC236}">
                    <a16:creationId xmlns:a16="http://schemas.microsoft.com/office/drawing/2014/main" id="{2B6B9904-9951-4D51-A2DD-CE69E5C38232}"/>
                  </a:ext>
                </a:extLst>
              </p:cNvPr>
              <p:cNvSpPr/>
              <p:nvPr/>
            </p:nvSpPr>
            <p:spPr>
              <a:xfrm>
                <a:off x="2252869" y="2057241"/>
                <a:ext cx="1270688" cy="1270669"/>
              </a:xfrm>
              <a:custGeom>
                <a:avLst/>
                <a:gdLst/>
                <a:ahLst/>
                <a:cxnLst/>
                <a:rect l="l" t="t" r="r" b="b"/>
                <a:pathLst>
                  <a:path w="65331" h="65330" extrusionOk="0">
                    <a:moveTo>
                      <a:pt x="32672" y="0"/>
                    </a:moveTo>
                    <a:cubicBezTo>
                      <a:pt x="14658" y="0"/>
                      <a:pt x="1" y="14657"/>
                      <a:pt x="1" y="32659"/>
                    </a:cubicBezTo>
                    <a:cubicBezTo>
                      <a:pt x="1" y="50673"/>
                      <a:pt x="14658" y="65330"/>
                      <a:pt x="32672" y="65330"/>
                    </a:cubicBezTo>
                    <a:cubicBezTo>
                      <a:pt x="50686" y="65330"/>
                      <a:pt x="65331" y="50673"/>
                      <a:pt x="65331" y="32659"/>
                    </a:cubicBezTo>
                    <a:cubicBezTo>
                      <a:pt x="65331" y="14657"/>
                      <a:pt x="50686" y="0"/>
                      <a:pt x="32672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50" name="Google Shape;63;p15">
                <a:extLst>
                  <a:ext uri="{FF2B5EF4-FFF2-40B4-BE49-F238E27FC236}">
                    <a16:creationId xmlns:a16="http://schemas.microsoft.com/office/drawing/2014/main" id="{DC1D8B84-C865-4259-B602-18C52B00834B}"/>
                  </a:ext>
                </a:extLst>
              </p:cNvPr>
              <p:cNvSpPr/>
              <p:nvPr/>
            </p:nvSpPr>
            <p:spPr>
              <a:xfrm>
                <a:off x="2385111" y="2189231"/>
                <a:ext cx="1006440" cy="1006460"/>
              </a:xfrm>
              <a:custGeom>
                <a:avLst/>
                <a:gdLst/>
                <a:ahLst/>
                <a:cxnLst/>
                <a:rect l="l" t="t" r="r" b="b"/>
                <a:pathLst>
                  <a:path w="51745" h="51746" extrusionOk="0">
                    <a:moveTo>
                      <a:pt x="25873" y="1"/>
                    </a:moveTo>
                    <a:cubicBezTo>
                      <a:pt x="11609" y="1"/>
                      <a:pt x="0" y="11609"/>
                      <a:pt x="0" y="25873"/>
                    </a:cubicBezTo>
                    <a:cubicBezTo>
                      <a:pt x="0" y="40137"/>
                      <a:pt x="11609" y="51745"/>
                      <a:pt x="25873" y="51745"/>
                    </a:cubicBezTo>
                    <a:cubicBezTo>
                      <a:pt x="40136" y="51745"/>
                      <a:pt x="51745" y="40137"/>
                      <a:pt x="51745" y="25873"/>
                    </a:cubicBezTo>
                    <a:cubicBezTo>
                      <a:pt x="51745" y="11609"/>
                      <a:pt x="40136" y="1"/>
                      <a:pt x="25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51" name="Google Shape;64;p15">
                <a:extLst>
                  <a:ext uri="{FF2B5EF4-FFF2-40B4-BE49-F238E27FC236}">
                    <a16:creationId xmlns:a16="http://schemas.microsoft.com/office/drawing/2014/main" id="{C8C7E9C2-68E8-4FBC-A8FB-59E0C6A53EAE}"/>
                  </a:ext>
                </a:extLst>
              </p:cNvPr>
              <p:cNvSpPr/>
              <p:nvPr/>
            </p:nvSpPr>
            <p:spPr>
              <a:xfrm>
                <a:off x="2517334" y="2321473"/>
                <a:ext cx="741998" cy="742212"/>
              </a:xfrm>
              <a:custGeom>
                <a:avLst/>
                <a:gdLst/>
                <a:ahLst/>
                <a:cxnLst/>
                <a:rect l="l" t="t" r="r" b="b"/>
                <a:pathLst>
                  <a:path w="38149" h="38160" extrusionOk="0">
                    <a:moveTo>
                      <a:pt x="19075" y="0"/>
                    </a:moveTo>
                    <a:cubicBezTo>
                      <a:pt x="8550" y="0"/>
                      <a:pt x="1" y="8561"/>
                      <a:pt x="1" y="19074"/>
                    </a:cubicBezTo>
                    <a:cubicBezTo>
                      <a:pt x="1" y="29599"/>
                      <a:pt x="8550" y="38160"/>
                      <a:pt x="19075" y="38160"/>
                    </a:cubicBezTo>
                    <a:cubicBezTo>
                      <a:pt x="29588" y="38160"/>
                      <a:pt x="38149" y="29599"/>
                      <a:pt x="38149" y="19074"/>
                    </a:cubicBezTo>
                    <a:cubicBezTo>
                      <a:pt x="38149" y="8561"/>
                      <a:pt x="29600" y="0"/>
                      <a:pt x="19075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52" name="Google Shape;65;p15">
                <a:extLst>
                  <a:ext uri="{FF2B5EF4-FFF2-40B4-BE49-F238E27FC236}">
                    <a16:creationId xmlns:a16="http://schemas.microsoft.com/office/drawing/2014/main" id="{6BBC6B74-B328-4B40-987A-52DD7159ABF4}"/>
                  </a:ext>
                </a:extLst>
              </p:cNvPr>
              <p:cNvSpPr/>
              <p:nvPr/>
            </p:nvSpPr>
            <p:spPr>
              <a:xfrm>
                <a:off x="2649343" y="2453463"/>
                <a:ext cx="477984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24575" h="24576" extrusionOk="0">
                    <a:moveTo>
                      <a:pt x="12288" y="1"/>
                    </a:moveTo>
                    <a:cubicBezTo>
                      <a:pt x="5513" y="1"/>
                      <a:pt x="0" y="5513"/>
                      <a:pt x="0" y="12288"/>
                    </a:cubicBezTo>
                    <a:cubicBezTo>
                      <a:pt x="0" y="19063"/>
                      <a:pt x="5513" y="24575"/>
                      <a:pt x="12288" y="24575"/>
                    </a:cubicBezTo>
                    <a:cubicBezTo>
                      <a:pt x="19062" y="24575"/>
                      <a:pt x="24575" y="19063"/>
                      <a:pt x="24575" y="12288"/>
                    </a:cubicBezTo>
                    <a:cubicBezTo>
                      <a:pt x="24575" y="5513"/>
                      <a:pt x="19062" y="1"/>
                      <a:pt x="122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33" name="Google Shape;66;p15">
              <a:extLst>
                <a:ext uri="{FF2B5EF4-FFF2-40B4-BE49-F238E27FC236}">
                  <a16:creationId xmlns:a16="http://schemas.microsoft.com/office/drawing/2014/main" id="{36F4E92E-8621-494B-B347-3DDD30CF8355}"/>
                </a:ext>
              </a:extLst>
            </p:cNvPr>
            <p:cNvGrpSpPr/>
            <p:nvPr/>
          </p:nvGrpSpPr>
          <p:grpSpPr>
            <a:xfrm>
              <a:off x="3759044" y="-969307"/>
              <a:ext cx="3779417" cy="5247637"/>
              <a:chOff x="2436407" y="1150164"/>
              <a:chExt cx="2285293" cy="3173079"/>
            </a:xfrm>
          </p:grpSpPr>
          <p:grpSp>
            <p:nvGrpSpPr>
              <p:cNvPr id="34" name="Google Shape;67;p15">
                <a:extLst>
                  <a:ext uri="{FF2B5EF4-FFF2-40B4-BE49-F238E27FC236}">
                    <a16:creationId xmlns:a16="http://schemas.microsoft.com/office/drawing/2014/main" id="{F024CB7C-2129-4BE9-80B7-D1C2C8724CFC}"/>
                  </a:ext>
                </a:extLst>
              </p:cNvPr>
              <p:cNvGrpSpPr/>
              <p:nvPr/>
            </p:nvGrpSpPr>
            <p:grpSpPr>
              <a:xfrm>
                <a:off x="2441759" y="2078770"/>
                <a:ext cx="2143931" cy="650203"/>
                <a:chOff x="1102388" y="2167699"/>
                <a:chExt cx="1795436" cy="544467"/>
              </a:xfrm>
            </p:grpSpPr>
            <p:sp>
              <p:nvSpPr>
                <p:cNvPr id="45" name="Google Shape;68;p15">
                  <a:extLst>
                    <a:ext uri="{FF2B5EF4-FFF2-40B4-BE49-F238E27FC236}">
                      <a16:creationId xmlns:a16="http://schemas.microsoft.com/office/drawing/2014/main" id="{10D2B857-E020-48B5-9B00-2ACA93A384D8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46" name="Google Shape;69;p15">
                  <a:extLst>
                    <a:ext uri="{FF2B5EF4-FFF2-40B4-BE49-F238E27FC236}">
                      <a16:creationId xmlns:a16="http://schemas.microsoft.com/office/drawing/2014/main" id="{C51400EF-4011-4D53-8A7F-352DFD1F92E7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</p:grpSp>
          <p:grpSp>
            <p:nvGrpSpPr>
              <p:cNvPr id="35" name="Google Shape;70;p15">
                <a:extLst>
                  <a:ext uri="{FF2B5EF4-FFF2-40B4-BE49-F238E27FC236}">
                    <a16:creationId xmlns:a16="http://schemas.microsoft.com/office/drawing/2014/main" id="{20C5D1AE-0578-4D1D-9429-83CAD84AA5A7}"/>
                  </a:ext>
                </a:extLst>
              </p:cNvPr>
              <p:cNvGrpSpPr/>
              <p:nvPr/>
            </p:nvGrpSpPr>
            <p:grpSpPr>
              <a:xfrm>
                <a:off x="2823099" y="1150164"/>
                <a:ext cx="1777250" cy="1558668"/>
                <a:chOff x="1421741" y="1394688"/>
                <a:chExt cx="1488359" cy="1305199"/>
              </a:xfrm>
            </p:grpSpPr>
            <p:sp>
              <p:nvSpPr>
                <p:cNvPr id="43" name="Google Shape;71;p15">
                  <a:extLst>
                    <a:ext uri="{FF2B5EF4-FFF2-40B4-BE49-F238E27FC236}">
                      <a16:creationId xmlns:a16="http://schemas.microsoft.com/office/drawing/2014/main" id="{036A7315-76E0-478A-B32B-2FFAF5E0A95F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44" name="Google Shape;72;p15">
                  <a:extLst>
                    <a:ext uri="{FF2B5EF4-FFF2-40B4-BE49-F238E27FC236}">
                      <a16:creationId xmlns:a16="http://schemas.microsoft.com/office/drawing/2014/main" id="{F8CA7E22-AFD9-4FA0-816D-40104DCF1788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</p:grpSp>
          <p:grpSp>
            <p:nvGrpSpPr>
              <p:cNvPr id="36" name="Google Shape;73;p15">
                <a:extLst>
                  <a:ext uri="{FF2B5EF4-FFF2-40B4-BE49-F238E27FC236}">
                    <a16:creationId xmlns:a16="http://schemas.microsoft.com/office/drawing/2014/main" id="{5D5ECC83-6D49-47DD-A796-2F0D0062C849}"/>
                  </a:ext>
                </a:extLst>
              </p:cNvPr>
              <p:cNvGrpSpPr/>
              <p:nvPr/>
            </p:nvGrpSpPr>
            <p:grpSpPr>
              <a:xfrm rot="10740114" flipH="1">
                <a:off x="2441907" y="2729141"/>
                <a:ext cx="2143897" cy="650193"/>
                <a:chOff x="1102388" y="2167699"/>
                <a:chExt cx="1795436" cy="544467"/>
              </a:xfrm>
            </p:grpSpPr>
            <p:sp>
              <p:nvSpPr>
                <p:cNvPr id="41" name="Google Shape;74;p15">
                  <a:extLst>
                    <a:ext uri="{FF2B5EF4-FFF2-40B4-BE49-F238E27FC236}">
                      <a16:creationId xmlns:a16="http://schemas.microsoft.com/office/drawing/2014/main" id="{C4BC406C-2FE9-4E01-AE74-E1CDB26523C9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42" name="Google Shape;75;p15">
                  <a:extLst>
                    <a:ext uri="{FF2B5EF4-FFF2-40B4-BE49-F238E27FC236}">
                      <a16:creationId xmlns:a16="http://schemas.microsoft.com/office/drawing/2014/main" id="{4473C5C5-ECF0-40CB-BFEC-0533BBFF75AC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</p:grpSp>
          <p:grpSp>
            <p:nvGrpSpPr>
              <p:cNvPr id="37" name="Google Shape;76;p15">
                <a:extLst>
                  <a:ext uri="{FF2B5EF4-FFF2-40B4-BE49-F238E27FC236}">
                    <a16:creationId xmlns:a16="http://schemas.microsoft.com/office/drawing/2014/main" id="{272FB626-31F9-4ACA-9338-2627E8482E7A}"/>
                  </a:ext>
                </a:extLst>
              </p:cNvPr>
              <p:cNvGrpSpPr/>
              <p:nvPr/>
            </p:nvGrpSpPr>
            <p:grpSpPr>
              <a:xfrm rot="10740114" flipH="1">
                <a:off x="2823160" y="2749238"/>
                <a:ext cx="1777222" cy="1558644"/>
                <a:chOff x="1421741" y="1394688"/>
                <a:chExt cx="1488359" cy="1305199"/>
              </a:xfrm>
            </p:grpSpPr>
            <p:sp>
              <p:nvSpPr>
                <p:cNvPr id="39" name="Google Shape;77;p15">
                  <a:extLst>
                    <a:ext uri="{FF2B5EF4-FFF2-40B4-BE49-F238E27FC236}">
                      <a16:creationId xmlns:a16="http://schemas.microsoft.com/office/drawing/2014/main" id="{9C014EC3-42BC-45B8-887F-714F6B3EE766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  <p:sp>
              <p:nvSpPr>
                <p:cNvPr id="40" name="Google Shape;78;p15">
                  <a:extLst>
                    <a:ext uri="{FF2B5EF4-FFF2-40B4-BE49-F238E27FC236}">
                      <a16:creationId xmlns:a16="http://schemas.microsoft.com/office/drawing/2014/main" id="{E959C4FE-4B9C-43D4-8140-D181C8403877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50"/>
                </a:p>
              </p:txBody>
            </p:sp>
          </p:grpSp>
          <p:sp>
            <p:nvSpPr>
              <p:cNvPr id="38" name="Google Shape;79;p15">
                <a:extLst>
                  <a:ext uri="{FF2B5EF4-FFF2-40B4-BE49-F238E27FC236}">
                    <a16:creationId xmlns:a16="http://schemas.microsoft.com/office/drawing/2014/main" id="{B1D4F96C-82A2-4B06-BC97-AA5AF25868AA}"/>
                  </a:ext>
                </a:extLst>
              </p:cNvPr>
              <p:cNvSpPr/>
              <p:nvPr/>
            </p:nvSpPr>
            <p:spPr>
              <a:xfrm>
                <a:off x="4422300" y="2523178"/>
                <a:ext cx="299400" cy="2994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406;p39">
            <a:extLst>
              <a:ext uri="{FF2B5EF4-FFF2-40B4-BE49-F238E27FC236}">
                <a16:creationId xmlns:a16="http://schemas.microsoft.com/office/drawing/2014/main" id="{558E5532-A9A7-4472-8DAE-811E3A63E13B}"/>
              </a:ext>
            </a:extLst>
          </p:cNvPr>
          <p:cNvSpPr txBox="1">
            <a:spLocks/>
          </p:cNvSpPr>
          <p:nvPr/>
        </p:nvSpPr>
        <p:spPr>
          <a:xfrm>
            <a:off x="1172690" y="1564950"/>
            <a:ext cx="6798619" cy="20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9600" b="1" dirty="0">
                <a:solidFill>
                  <a:schemeClr val="accent3">
                    <a:lumMod val="75000"/>
                  </a:schemeClr>
                </a:solidFill>
                <a:latin typeface="Capriola"/>
                <a:ea typeface="Capriola"/>
                <a:cs typeface="Capriola"/>
                <a:sym typeface="Capriola"/>
              </a:rPr>
              <a:t>التهيئة الحافزة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21A274E-9CA8-4F8E-BA8A-F9A910E5E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636520"/>
            <a:ext cx="2297430" cy="22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72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تجميع">
            <a:extLst>
              <a:ext uri="{FF2B5EF4-FFF2-40B4-BE49-F238E27FC236}">
                <a16:creationId xmlns:a16="http://schemas.microsoft.com/office/drawing/2014/main" id="{A911E49B-0CAE-4C4E-A578-D3EB27890696}"/>
              </a:ext>
            </a:extLst>
          </p:cNvPr>
          <p:cNvGrpSpPr/>
          <p:nvPr/>
        </p:nvGrpSpPr>
        <p:grpSpPr>
          <a:xfrm>
            <a:off x="-145640" y="121641"/>
            <a:ext cx="2469155" cy="3171986"/>
            <a:chOff x="0" y="0"/>
            <a:chExt cx="6584410" cy="8458628"/>
          </a:xfrm>
        </p:grpSpPr>
        <p:pic>
          <p:nvPicPr>
            <p:cNvPr id="8" name="IMG_7598.jpeg" descr="IMG_7598.jpeg">
              <a:extLst>
                <a:ext uri="{FF2B5EF4-FFF2-40B4-BE49-F238E27FC236}">
                  <a16:creationId xmlns:a16="http://schemas.microsoft.com/office/drawing/2014/main" id="{BFCAB6A4-8175-4EAC-8D07-C202342E8621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1529" t="50193" r="13" b="1144"/>
            <a:stretch>
              <a:fillRect/>
            </a:stretch>
          </p:blipFill>
          <p:spPr>
            <a:xfrm rot="16200000">
              <a:off x="-8783" y="1865436"/>
              <a:ext cx="7936524" cy="524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extrusionOk="0">
                  <a:moveTo>
                    <a:pt x="797" y="0"/>
                  </a:moveTo>
                  <a:cubicBezTo>
                    <a:pt x="799" y="2292"/>
                    <a:pt x="818" y="2712"/>
                    <a:pt x="947" y="3160"/>
                  </a:cubicBezTo>
                  <a:cubicBezTo>
                    <a:pt x="1076" y="3607"/>
                    <a:pt x="1081" y="3719"/>
                    <a:pt x="988" y="3984"/>
                  </a:cubicBezTo>
                  <a:cubicBezTo>
                    <a:pt x="929" y="4153"/>
                    <a:pt x="879" y="4552"/>
                    <a:pt x="877" y="4876"/>
                  </a:cubicBezTo>
                  <a:cubicBezTo>
                    <a:pt x="875" y="5426"/>
                    <a:pt x="951" y="5645"/>
                    <a:pt x="2040" y="8197"/>
                  </a:cubicBezTo>
                  <a:lnTo>
                    <a:pt x="3204" y="10927"/>
                  </a:lnTo>
                  <a:lnTo>
                    <a:pt x="1682" y="13258"/>
                  </a:lnTo>
                  <a:cubicBezTo>
                    <a:pt x="844" y="14540"/>
                    <a:pt x="119" y="15756"/>
                    <a:pt x="70" y="15962"/>
                  </a:cubicBezTo>
                  <a:cubicBezTo>
                    <a:pt x="-116" y="16731"/>
                    <a:pt x="8" y="17067"/>
                    <a:pt x="1242" y="19108"/>
                  </a:cubicBezTo>
                  <a:cubicBezTo>
                    <a:pt x="1881" y="20166"/>
                    <a:pt x="2520" y="21159"/>
                    <a:pt x="2663" y="21316"/>
                  </a:cubicBezTo>
                  <a:cubicBezTo>
                    <a:pt x="2853" y="21525"/>
                    <a:pt x="3038" y="21600"/>
                    <a:pt x="3352" y="21600"/>
                  </a:cubicBezTo>
                  <a:lnTo>
                    <a:pt x="3780" y="21600"/>
                  </a:lnTo>
                  <a:lnTo>
                    <a:pt x="4784" y="20134"/>
                  </a:lnTo>
                  <a:cubicBezTo>
                    <a:pt x="5395" y="19239"/>
                    <a:pt x="5800" y="18732"/>
                    <a:pt x="5821" y="18834"/>
                  </a:cubicBezTo>
                  <a:cubicBezTo>
                    <a:pt x="5839" y="18926"/>
                    <a:pt x="5874" y="19213"/>
                    <a:pt x="5901" y="19469"/>
                  </a:cubicBezTo>
                  <a:cubicBezTo>
                    <a:pt x="5934" y="19783"/>
                    <a:pt x="6043" y="20061"/>
                    <a:pt x="6233" y="20325"/>
                  </a:cubicBezTo>
                  <a:lnTo>
                    <a:pt x="6515" y="20713"/>
                  </a:lnTo>
                  <a:lnTo>
                    <a:pt x="10020" y="20713"/>
                  </a:lnTo>
                  <a:cubicBezTo>
                    <a:pt x="13914" y="20713"/>
                    <a:pt x="13905" y="20716"/>
                    <a:pt x="14125" y="19885"/>
                  </a:cubicBezTo>
                  <a:cubicBezTo>
                    <a:pt x="14188" y="19648"/>
                    <a:pt x="14239" y="19256"/>
                    <a:pt x="14239" y="19013"/>
                  </a:cubicBezTo>
                  <a:cubicBezTo>
                    <a:pt x="14239" y="18771"/>
                    <a:pt x="14268" y="18543"/>
                    <a:pt x="14304" y="18509"/>
                  </a:cubicBezTo>
                  <a:cubicBezTo>
                    <a:pt x="14339" y="18474"/>
                    <a:pt x="14748" y="18905"/>
                    <a:pt x="15210" y="19464"/>
                  </a:cubicBezTo>
                  <a:cubicBezTo>
                    <a:pt x="15673" y="20024"/>
                    <a:pt x="16121" y="20544"/>
                    <a:pt x="16208" y="20619"/>
                  </a:cubicBezTo>
                  <a:cubicBezTo>
                    <a:pt x="16421" y="20800"/>
                    <a:pt x="16932" y="20756"/>
                    <a:pt x="17203" y="20535"/>
                  </a:cubicBezTo>
                  <a:cubicBezTo>
                    <a:pt x="17323" y="20437"/>
                    <a:pt x="17791" y="19595"/>
                    <a:pt x="18244" y="18664"/>
                  </a:cubicBezTo>
                  <a:cubicBezTo>
                    <a:pt x="18697" y="17733"/>
                    <a:pt x="19611" y="15859"/>
                    <a:pt x="20274" y="14499"/>
                  </a:cubicBezTo>
                  <a:cubicBezTo>
                    <a:pt x="21460" y="12067"/>
                    <a:pt x="21479" y="12014"/>
                    <a:pt x="21481" y="11383"/>
                  </a:cubicBezTo>
                  <a:cubicBezTo>
                    <a:pt x="21484" y="10612"/>
                    <a:pt x="21441" y="10526"/>
                    <a:pt x="20418" y="9311"/>
                  </a:cubicBezTo>
                  <a:cubicBezTo>
                    <a:pt x="20009" y="8825"/>
                    <a:pt x="19486" y="8201"/>
                    <a:pt x="19258" y="7923"/>
                  </a:cubicBezTo>
                  <a:cubicBezTo>
                    <a:pt x="18753" y="7309"/>
                    <a:pt x="18539" y="7122"/>
                    <a:pt x="18223" y="7020"/>
                  </a:cubicBezTo>
                  <a:lnTo>
                    <a:pt x="17983" y="6941"/>
                  </a:lnTo>
                  <a:lnTo>
                    <a:pt x="17983" y="4729"/>
                  </a:lnTo>
                  <a:lnTo>
                    <a:pt x="17983" y="2513"/>
                  </a:lnTo>
                  <a:lnTo>
                    <a:pt x="18395" y="2502"/>
                  </a:lnTo>
                  <a:cubicBezTo>
                    <a:pt x="18622" y="2495"/>
                    <a:pt x="18884" y="2404"/>
                    <a:pt x="18979" y="2299"/>
                  </a:cubicBezTo>
                  <a:cubicBezTo>
                    <a:pt x="19077" y="2191"/>
                    <a:pt x="19572" y="1117"/>
                    <a:pt x="20060" y="0"/>
                  </a:cubicBezTo>
                  <a:lnTo>
                    <a:pt x="15708" y="0"/>
                  </a:lnTo>
                  <a:cubicBezTo>
                    <a:pt x="16404" y="758"/>
                    <a:pt x="16952" y="1399"/>
                    <a:pt x="16920" y="1448"/>
                  </a:cubicBezTo>
                  <a:cubicBezTo>
                    <a:pt x="16849" y="1561"/>
                    <a:pt x="9652" y="1673"/>
                    <a:pt x="9612" y="1563"/>
                  </a:cubicBezTo>
                  <a:cubicBezTo>
                    <a:pt x="9572" y="1455"/>
                    <a:pt x="9564" y="718"/>
                    <a:pt x="9575" y="0"/>
                  </a:cubicBezTo>
                  <a:lnTo>
                    <a:pt x="9401" y="0"/>
                  </a:lnTo>
                  <a:cubicBezTo>
                    <a:pt x="9406" y="912"/>
                    <a:pt x="9377" y="1974"/>
                    <a:pt x="9310" y="2487"/>
                  </a:cubicBezTo>
                  <a:cubicBezTo>
                    <a:pt x="9237" y="3042"/>
                    <a:pt x="9154" y="3314"/>
                    <a:pt x="8983" y="3540"/>
                  </a:cubicBezTo>
                  <a:cubicBezTo>
                    <a:pt x="8766" y="3827"/>
                    <a:pt x="8693" y="3845"/>
                    <a:pt x="7720" y="3845"/>
                  </a:cubicBezTo>
                  <a:lnTo>
                    <a:pt x="6686" y="3845"/>
                  </a:lnTo>
                  <a:lnTo>
                    <a:pt x="5911" y="2051"/>
                  </a:lnTo>
                  <a:lnTo>
                    <a:pt x="5137" y="258"/>
                  </a:lnTo>
                  <a:lnTo>
                    <a:pt x="5140" y="0"/>
                  </a:lnTo>
                  <a:lnTo>
                    <a:pt x="5101" y="0"/>
                  </a:lnTo>
                  <a:lnTo>
                    <a:pt x="5101" y="230"/>
                  </a:lnTo>
                  <a:lnTo>
                    <a:pt x="5101" y="346"/>
                  </a:lnTo>
                  <a:lnTo>
                    <a:pt x="4681" y="310"/>
                  </a:lnTo>
                  <a:cubicBezTo>
                    <a:pt x="4266" y="276"/>
                    <a:pt x="4247" y="291"/>
                    <a:pt x="2807" y="1813"/>
                  </a:cubicBezTo>
                  <a:cubicBezTo>
                    <a:pt x="2006" y="2658"/>
                    <a:pt x="1301" y="3380"/>
                    <a:pt x="1239" y="3418"/>
                  </a:cubicBezTo>
                  <a:cubicBezTo>
                    <a:pt x="1170" y="3459"/>
                    <a:pt x="1078" y="3338"/>
                    <a:pt x="1000" y="3101"/>
                  </a:cubicBezTo>
                  <a:cubicBezTo>
                    <a:pt x="898" y="2791"/>
                    <a:pt x="874" y="2214"/>
                    <a:pt x="874" y="0"/>
                  </a:cubicBezTo>
                  <a:lnTo>
                    <a:pt x="797" y="0"/>
                  </a:lnTo>
                  <a:close/>
                  <a:moveTo>
                    <a:pt x="2563" y="0"/>
                  </a:moveTo>
                  <a:cubicBezTo>
                    <a:pt x="2577" y="33"/>
                    <a:pt x="2590" y="65"/>
                    <a:pt x="2610" y="96"/>
                  </a:cubicBezTo>
                  <a:cubicBezTo>
                    <a:pt x="2764" y="339"/>
                    <a:pt x="2815" y="340"/>
                    <a:pt x="3000" y="127"/>
                  </a:cubicBezTo>
                  <a:cubicBezTo>
                    <a:pt x="3031" y="91"/>
                    <a:pt x="3055" y="47"/>
                    <a:pt x="3074" y="0"/>
                  </a:cubicBezTo>
                  <a:lnTo>
                    <a:pt x="2563" y="0"/>
                  </a:lnTo>
                  <a:close/>
                  <a:moveTo>
                    <a:pt x="6936" y="0"/>
                  </a:moveTo>
                  <a:cubicBezTo>
                    <a:pt x="6951" y="65"/>
                    <a:pt x="6980" y="133"/>
                    <a:pt x="7038" y="224"/>
                  </a:cubicBezTo>
                  <a:cubicBezTo>
                    <a:pt x="7244" y="548"/>
                    <a:pt x="7494" y="393"/>
                    <a:pt x="7537" y="0"/>
                  </a:cubicBezTo>
                  <a:lnTo>
                    <a:pt x="6936" y="0"/>
                  </a:lnTo>
                  <a:close/>
                  <a:moveTo>
                    <a:pt x="8226" y="1607"/>
                  </a:moveTo>
                  <a:cubicBezTo>
                    <a:pt x="8174" y="1606"/>
                    <a:pt x="8122" y="1637"/>
                    <a:pt x="8074" y="1698"/>
                  </a:cubicBezTo>
                  <a:cubicBezTo>
                    <a:pt x="7953" y="1857"/>
                    <a:pt x="7918" y="2343"/>
                    <a:pt x="8016" y="2498"/>
                  </a:cubicBezTo>
                  <a:cubicBezTo>
                    <a:pt x="8048" y="2548"/>
                    <a:pt x="8166" y="2570"/>
                    <a:pt x="8279" y="2549"/>
                  </a:cubicBezTo>
                  <a:cubicBezTo>
                    <a:pt x="8433" y="2521"/>
                    <a:pt x="8488" y="2430"/>
                    <a:pt x="8507" y="2173"/>
                  </a:cubicBezTo>
                  <a:cubicBezTo>
                    <a:pt x="8530" y="1858"/>
                    <a:pt x="8381" y="1608"/>
                    <a:pt x="8226" y="1607"/>
                  </a:cubicBezTo>
                  <a:close/>
                  <a:moveTo>
                    <a:pt x="9006" y="4095"/>
                  </a:moveTo>
                  <a:cubicBezTo>
                    <a:pt x="9109" y="4043"/>
                    <a:pt x="9132" y="4366"/>
                    <a:pt x="9167" y="6319"/>
                  </a:cubicBezTo>
                  <a:cubicBezTo>
                    <a:pt x="9212" y="8857"/>
                    <a:pt x="9277" y="9223"/>
                    <a:pt x="9756" y="9683"/>
                  </a:cubicBezTo>
                  <a:cubicBezTo>
                    <a:pt x="9999" y="9917"/>
                    <a:pt x="10179" y="9932"/>
                    <a:pt x="12958" y="9933"/>
                  </a:cubicBezTo>
                  <a:cubicBezTo>
                    <a:pt x="14578" y="9933"/>
                    <a:pt x="15924" y="9970"/>
                    <a:pt x="15951" y="10013"/>
                  </a:cubicBezTo>
                  <a:cubicBezTo>
                    <a:pt x="16018" y="10117"/>
                    <a:pt x="15858" y="10491"/>
                    <a:pt x="15014" y="12216"/>
                  </a:cubicBezTo>
                  <a:cubicBezTo>
                    <a:pt x="14621" y="13018"/>
                    <a:pt x="14272" y="13693"/>
                    <a:pt x="14236" y="13715"/>
                  </a:cubicBezTo>
                  <a:cubicBezTo>
                    <a:pt x="14200" y="13736"/>
                    <a:pt x="14142" y="13671"/>
                    <a:pt x="14105" y="13571"/>
                  </a:cubicBezTo>
                  <a:cubicBezTo>
                    <a:pt x="14068" y="13471"/>
                    <a:pt x="13898" y="13240"/>
                    <a:pt x="13726" y="13057"/>
                  </a:cubicBezTo>
                  <a:lnTo>
                    <a:pt x="13411" y="12724"/>
                  </a:lnTo>
                  <a:lnTo>
                    <a:pt x="11248" y="12724"/>
                  </a:lnTo>
                  <a:cubicBezTo>
                    <a:pt x="8789" y="12724"/>
                    <a:pt x="8830" y="12742"/>
                    <a:pt x="9174" y="11749"/>
                  </a:cubicBezTo>
                  <a:cubicBezTo>
                    <a:pt x="9308" y="11363"/>
                    <a:pt x="9367" y="10999"/>
                    <a:pt x="9363" y="10575"/>
                  </a:cubicBezTo>
                  <a:cubicBezTo>
                    <a:pt x="9357" y="9908"/>
                    <a:pt x="9483" y="10243"/>
                    <a:pt x="7682" y="6084"/>
                  </a:cubicBezTo>
                  <a:cubicBezTo>
                    <a:pt x="7295" y="5188"/>
                    <a:pt x="7007" y="4407"/>
                    <a:pt x="7045" y="4348"/>
                  </a:cubicBezTo>
                  <a:cubicBezTo>
                    <a:pt x="7083" y="4290"/>
                    <a:pt x="7512" y="4221"/>
                    <a:pt x="7999" y="4198"/>
                  </a:cubicBezTo>
                  <a:cubicBezTo>
                    <a:pt x="8486" y="4175"/>
                    <a:pt x="8939" y="4129"/>
                    <a:pt x="9006" y="409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9" name="مستطيل مستدير الزوايا">
              <a:extLst>
                <a:ext uri="{FF2B5EF4-FFF2-40B4-BE49-F238E27FC236}">
                  <a16:creationId xmlns:a16="http://schemas.microsoft.com/office/drawing/2014/main" id="{B183481B-90DE-485C-BAB7-CDE1C91B8571}"/>
                </a:ext>
              </a:extLst>
            </p:cNvPr>
            <p:cNvSpPr/>
            <p:nvPr/>
          </p:nvSpPr>
          <p:spPr>
            <a:xfrm rot="1511133">
              <a:off x="725990" y="60493"/>
              <a:ext cx="1101498" cy="3658071"/>
            </a:xfrm>
            <a:prstGeom prst="roundRect">
              <a:avLst>
                <a:gd name="adj" fmla="val 4479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10" name="دائرة">
              <a:extLst>
                <a:ext uri="{FF2B5EF4-FFF2-40B4-BE49-F238E27FC236}">
                  <a16:creationId xmlns:a16="http://schemas.microsoft.com/office/drawing/2014/main" id="{6C8F60F4-DB05-4AD9-B753-C3B8A8A4528F}"/>
                </a:ext>
              </a:extLst>
            </p:cNvPr>
            <p:cNvSpPr/>
            <p:nvPr/>
          </p:nvSpPr>
          <p:spPr>
            <a:xfrm>
              <a:off x="742906" y="4760274"/>
              <a:ext cx="1585969" cy="158596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</p:grpSp>
      <p:sp>
        <p:nvSpPr>
          <p:cNvPr id="11" name="رتبي الأرقام من الأصغر الى الاكبر على حجر النيرد">
            <a:extLst>
              <a:ext uri="{FF2B5EF4-FFF2-40B4-BE49-F238E27FC236}">
                <a16:creationId xmlns:a16="http://schemas.microsoft.com/office/drawing/2014/main" id="{A32E78BC-DC42-40C8-9162-B3C33341FC46}"/>
              </a:ext>
            </a:extLst>
          </p:cNvPr>
          <p:cNvSpPr txBox="1"/>
          <p:nvPr/>
        </p:nvSpPr>
        <p:spPr>
          <a:xfrm>
            <a:off x="2397098" y="-147232"/>
            <a:ext cx="6609638" cy="1338828"/>
          </a:xfrm>
          <a:prstGeom prst="rect">
            <a:avLst/>
          </a:prstGeom>
          <a:solidFill>
            <a:srgbClr val="009ED5"/>
          </a:solidFill>
          <a:ln w="12700" cap="flat">
            <a:noFill/>
            <a:miter lim="400000"/>
          </a:ln>
          <a:effectLst>
            <a:outerShdw blurRad="5080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8575" tIns="28575" rIns="28575" bIns="28575" numCol="1" anchor="t">
            <a:spAutoFit/>
          </a:bodyPr>
          <a:lstStyle>
            <a:lvl1pPr defTabSz="914400">
              <a:defRPr sz="7400" b="1" cap="all" spc="19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0">
              <a:defRPr/>
            </a:pPr>
            <a:r>
              <a:rPr lang="ar-SA" sz="2775" dirty="0"/>
              <a:t>استراتيجية الدومينو :</a:t>
            </a:r>
          </a:p>
          <a:p>
            <a:pPr algn="ctr" rtl="0">
              <a:defRPr/>
            </a:pPr>
            <a:r>
              <a:rPr lang="ar-SA" sz="2775" dirty="0"/>
              <a:t>رتب الأرقام من الأصغر إلى الأكبر لتصل إلى موضوع الدرس الأول : ال </a:t>
            </a:r>
            <a:endParaRPr sz="2775" dirty="0"/>
          </a:p>
        </p:txBody>
      </p:sp>
      <p:grpSp>
        <p:nvGrpSpPr>
          <p:cNvPr id="12" name="تجميع">
            <a:extLst>
              <a:ext uri="{FF2B5EF4-FFF2-40B4-BE49-F238E27FC236}">
                <a16:creationId xmlns:a16="http://schemas.microsoft.com/office/drawing/2014/main" id="{81709D9E-5FAA-471C-90A2-DAFBFA254CC8}"/>
              </a:ext>
            </a:extLst>
          </p:cNvPr>
          <p:cNvGrpSpPr/>
          <p:nvPr/>
        </p:nvGrpSpPr>
        <p:grpSpPr>
          <a:xfrm>
            <a:off x="2688257" y="1505944"/>
            <a:ext cx="6027320" cy="1780005"/>
            <a:chOff x="1482173" y="4981384"/>
            <a:chExt cx="16072851" cy="4746680"/>
          </a:xfrm>
        </p:grpSpPr>
        <p:grpSp>
          <p:nvGrpSpPr>
            <p:cNvPr id="14" name="تجميع">
              <a:extLst>
                <a:ext uri="{FF2B5EF4-FFF2-40B4-BE49-F238E27FC236}">
                  <a16:creationId xmlns:a16="http://schemas.microsoft.com/office/drawing/2014/main" id="{513F8447-ADC6-47D4-A486-D7EE4B6AEE99}"/>
                </a:ext>
              </a:extLst>
            </p:cNvPr>
            <p:cNvGrpSpPr/>
            <p:nvPr/>
          </p:nvGrpSpPr>
          <p:grpSpPr>
            <a:xfrm>
              <a:off x="11542041" y="7727516"/>
              <a:ext cx="4313652" cy="2000548"/>
              <a:chOff x="0" y="139550"/>
              <a:chExt cx="4313651" cy="2000545"/>
            </a:xfrm>
          </p:grpSpPr>
          <p:sp>
            <p:nvSpPr>
              <p:cNvPr id="37" name="مستطيل">
                <a:extLst>
                  <a:ext uri="{FF2B5EF4-FFF2-40B4-BE49-F238E27FC236}">
                    <a16:creationId xmlns:a16="http://schemas.microsoft.com/office/drawing/2014/main" id="{9E69575D-0C5F-4CEB-B9B9-D243D9159C68}"/>
                  </a:ext>
                </a:extLst>
              </p:cNvPr>
              <p:cNvSpPr/>
              <p:nvPr/>
            </p:nvSpPr>
            <p:spPr>
              <a:xfrm>
                <a:off x="0" y="341495"/>
                <a:ext cx="3603174" cy="1624908"/>
              </a:xfrm>
              <a:prstGeom prst="rect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5B5854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pic>
            <p:nvPicPr>
              <p:cNvPr id="38" name="صورة 48" descr="صورة 48">
                <a:extLst>
                  <a:ext uri="{FF2B5EF4-FFF2-40B4-BE49-F238E27FC236}">
                    <a16:creationId xmlns:a16="http://schemas.microsoft.com/office/drawing/2014/main" id="{B9B0EEB7-6384-4010-B210-ECE6F6435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63" y="372402"/>
                <a:ext cx="3523795" cy="15729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" name="دائرة">
                <a:extLst>
                  <a:ext uri="{FF2B5EF4-FFF2-40B4-BE49-F238E27FC236}">
                    <a16:creationId xmlns:a16="http://schemas.microsoft.com/office/drawing/2014/main" id="{574BC079-DCED-48A0-9486-CE1C125D2C30}"/>
                  </a:ext>
                </a:extLst>
              </p:cNvPr>
              <p:cNvSpPr/>
              <p:nvPr/>
            </p:nvSpPr>
            <p:spPr>
              <a:xfrm>
                <a:off x="1047439" y="423327"/>
                <a:ext cx="748524" cy="49416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40" name="بيضاوي">
                <a:extLst>
                  <a:ext uri="{FF2B5EF4-FFF2-40B4-BE49-F238E27FC236}">
                    <a16:creationId xmlns:a16="http://schemas.microsoft.com/office/drawing/2014/main" id="{7BF8382E-470D-4B74-8D95-27E64A966397}"/>
                  </a:ext>
                </a:extLst>
              </p:cNvPr>
              <p:cNvSpPr/>
              <p:nvPr/>
            </p:nvSpPr>
            <p:spPr>
              <a:xfrm>
                <a:off x="639423" y="949002"/>
                <a:ext cx="748524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41" name="بيضاوي">
                <a:extLst>
                  <a:ext uri="{FF2B5EF4-FFF2-40B4-BE49-F238E27FC236}">
                    <a16:creationId xmlns:a16="http://schemas.microsoft.com/office/drawing/2014/main" id="{1FC6EE96-DAC5-4E8C-9A70-BE5052A0A026}"/>
                  </a:ext>
                </a:extLst>
              </p:cNvPr>
              <p:cNvSpPr/>
              <p:nvPr/>
            </p:nvSpPr>
            <p:spPr>
              <a:xfrm>
                <a:off x="97333" y="1382239"/>
                <a:ext cx="821654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42" name="خ">
                <a:extLst>
                  <a:ext uri="{FF2B5EF4-FFF2-40B4-BE49-F238E27FC236}">
                    <a16:creationId xmlns:a16="http://schemas.microsoft.com/office/drawing/2014/main" id="{C8D9E45B-15F7-4E73-9FB1-E8835775ABA1}"/>
                  </a:ext>
                </a:extLst>
              </p:cNvPr>
              <p:cNvSpPr txBox="1"/>
              <p:nvPr/>
            </p:nvSpPr>
            <p:spPr>
              <a:xfrm>
                <a:off x="2614324" y="139550"/>
                <a:ext cx="1699327" cy="20005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>
                <a:lvl1pPr defTabSz="914400">
                  <a:defRPr sz="12000" b="1" cap="all" spc="31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rPr lang="ar-SA" sz="4500" dirty="0">
                    <a:solidFill>
                      <a:schemeClr val="accent4">
                        <a:lumMod val="75000"/>
                      </a:schemeClr>
                    </a:solidFill>
                  </a:rPr>
                  <a:t>ا</a:t>
                </a:r>
                <a:endParaRPr sz="45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" name="خط">
                <a:extLst>
                  <a:ext uri="{FF2B5EF4-FFF2-40B4-BE49-F238E27FC236}">
                    <a16:creationId xmlns:a16="http://schemas.microsoft.com/office/drawing/2014/main" id="{4A00F001-9CCF-46A5-B776-E3A4606F5C3C}"/>
                  </a:ext>
                </a:extLst>
              </p:cNvPr>
              <p:cNvSpPr/>
              <p:nvPr/>
            </p:nvSpPr>
            <p:spPr>
              <a:xfrm flipV="1">
                <a:off x="2091585" y="308760"/>
                <a:ext cx="4" cy="1662134"/>
              </a:xfrm>
              <a:prstGeom prst="line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15" name="تجميع">
              <a:extLst>
                <a:ext uri="{FF2B5EF4-FFF2-40B4-BE49-F238E27FC236}">
                  <a16:creationId xmlns:a16="http://schemas.microsoft.com/office/drawing/2014/main" id="{E43E20E2-107C-44E7-A729-3C7017CD4DD9}"/>
                </a:ext>
              </a:extLst>
            </p:cNvPr>
            <p:cNvGrpSpPr/>
            <p:nvPr/>
          </p:nvGrpSpPr>
          <p:grpSpPr>
            <a:xfrm>
              <a:off x="13551361" y="5090901"/>
              <a:ext cx="3603175" cy="1624909"/>
              <a:chOff x="0" y="328677"/>
              <a:chExt cx="3603174" cy="1624908"/>
            </a:xfrm>
          </p:grpSpPr>
          <p:sp>
            <p:nvSpPr>
              <p:cNvPr id="32" name="مستطيل">
                <a:extLst>
                  <a:ext uri="{FF2B5EF4-FFF2-40B4-BE49-F238E27FC236}">
                    <a16:creationId xmlns:a16="http://schemas.microsoft.com/office/drawing/2014/main" id="{C2888881-FE3F-4989-9750-5D7B5B453953}"/>
                  </a:ext>
                </a:extLst>
              </p:cNvPr>
              <p:cNvSpPr/>
              <p:nvPr/>
            </p:nvSpPr>
            <p:spPr>
              <a:xfrm>
                <a:off x="0" y="328677"/>
                <a:ext cx="3603174" cy="1624908"/>
              </a:xfrm>
              <a:prstGeom prst="rect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5B5854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33" name="مستطيل 54">
                <a:extLst>
                  <a:ext uri="{FF2B5EF4-FFF2-40B4-BE49-F238E27FC236}">
                    <a16:creationId xmlns:a16="http://schemas.microsoft.com/office/drawing/2014/main" id="{F3799CC8-5193-4FEE-BBDE-BCC6848E44BD}"/>
                  </a:ext>
                </a:extLst>
              </p:cNvPr>
              <p:cNvSpPr/>
              <p:nvPr/>
            </p:nvSpPr>
            <p:spPr>
              <a:xfrm>
                <a:off x="46242" y="379456"/>
                <a:ext cx="3503121" cy="1547012"/>
              </a:xfrm>
              <a:prstGeom prst="rect">
                <a:avLst/>
              </a:prstGeom>
              <a:solidFill>
                <a:srgbClr val="FFFFFF"/>
              </a:solidFill>
              <a:ln w="635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342900"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75"/>
              </a:p>
            </p:txBody>
          </p:sp>
          <p:sp>
            <p:nvSpPr>
              <p:cNvPr id="34" name="خط">
                <a:extLst>
                  <a:ext uri="{FF2B5EF4-FFF2-40B4-BE49-F238E27FC236}">
                    <a16:creationId xmlns:a16="http://schemas.microsoft.com/office/drawing/2014/main" id="{D1A829EE-2B59-4831-A8D4-E4A930703E9B}"/>
                  </a:ext>
                </a:extLst>
              </p:cNvPr>
              <p:cNvSpPr/>
              <p:nvPr/>
            </p:nvSpPr>
            <p:spPr>
              <a:xfrm flipV="1">
                <a:off x="2091580" y="353045"/>
                <a:ext cx="4" cy="1597193"/>
              </a:xfrm>
              <a:prstGeom prst="line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35" name="بيضاوي">
                <a:extLst>
                  <a:ext uri="{FF2B5EF4-FFF2-40B4-BE49-F238E27FC236}">
                    <a16:creationId xmlns:a16="http://schemas.microsoft.com/office/drawing/2014/main" id="{6193EA49-DD5D-47B8-A84D-2AD7452C4782}"/>
                  </a:ext>
                </a:extLst>
              </p:cNvPr>
              <p:cNvSpPr/>
              <p:nvPr/>
            </p:nvSpPr>
            <p:spPr>
              <a:xfrm>
                <a:off x="608213" y="1000274"/>
                <a:ext cx="748523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</p:grpSp>
        <p:grpSp>
          <p:nvGrpSpPr>
            <p:cNvPr id="16" name="تجميع">
              <a:extLst>
                <a:ext uri="{FF2B5EF4-FFF2-40B4-BE49-F238E27FC236}">
                  <a16:creationId xmlns:a16="http://schemas.microsoft.com/office/drawing/2014/main" id="{E69A62D7-2861-45B2-94FD-F89A919F0D14}"/>
                </a:ext>
              </a:extLst>
            </p:cNvPr>
            <p:cNvGrpSpPr/>
            <p:nvPr/>
          </p:nvGrpSpPr>
          <p:grpSpPr>
            <a:xfrm>
              <a:off x="1482173" y="5073397"/>
              <a:ext cx="3603172" cy="1662136"/>
              <a:chOff x="0" y="330896"/>
              <a:chExt cx="3603171" cy="1662134"/>
            </a:xfrm>
          </p:grpSpPr>
          <p:sp>
            <p:nvSpPr>
              <p:cNvPr id="24" name="مستطيل">
                <a:extLst>
                  <a:ext uri="{FF2B5EF4-FFF2-40B4-BE49-F238E27FC236}">
                    <a16:creationId xmlns:a16="http://schemas.microsoft.com/office/drawing/2014/main" id="{5BFE0432-2EEB-4C5B-9E1B-B8D4060B1A26}"/>
                  </a:ext>
                </a:extLst>
              </p:cNvPr>
              <p:cNvSpPr/>
              <p:nvPr/>
            </p:nvSpPr>
            <p:spPr>
              <a:xfrm>
                <a:off x="0" y="363629"/>
                <a:ext cx="3603171" cy="1624908"/>
              </a:xfrm>
              <a:prstGeom prst="rect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5B5854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25" name="مستطيل 58">
                <a:extLst>
                  <a:ext uri="{FF2B5EF4-FFF2-40B4-BE49-F238E27FC236}">
                    <a16:creationId xmlns:a16="http://schemas.microsoft.com/office/drawing/2014/main" id="{6E427152-E470-4C00-B4CD-7C6603063CA2}"/>
                  </a:ext>
                </a:extLst>
              </p:cNvPr>
              <p:cNvSpPr/>
              <p:nvPr/>
            </p:nvSpPr>
            <p:spPr>
              <a:xfrm>
                <a:off x="50023" y="405562"/>
                <a:ext cx="3503121" cy="1547012"/>
              </a:xfrm>
              <a:prstGeom prst="rect">
                <a:avLst/>
              </a:prstGeom>
              <a:solidFill>
                <a:srgbClr val="FFFFFF"/>
              </a:solidFill>
              <a:ln w="635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342900"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75"/>
              </a:p>
            </p:txBody>
          </p:sp>
          <p:sp>
            <p:nvSpPr>
              <p:cNvPr id="26" name="بيضاوي">
                <a:extLst>
                  <a:ext uri="{FF2B5EF4-FFF2-40B4-BE49-F238E27FC236}">
                    <a16:creationId xmlns:a16="http://schemas.microsoft.com/office/drawing/2014/main" id="{81D4609E-2140-4C6F-94BC-2B4E56BFC788}"/>
                  </a:ext>
                </a:extLst>
              </p:cNvPr>
              <p:cNvSpPr/>
              <p:nvPr/>
            </p:nvSpPr>
            <p:spPr>
              <a:xfrm>
                <a:off x="986063" y="470010"/>
                <a:ext cx="748524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27" name="بيضاوي">
                <a:extLst>
                  <a:ext uri="{FF2B5EF4-FFF2-40B4-BE49-F238E27FC236}">
                    <a16:creationId xmlns:a16="http://schemas.microsoft.com/office/drawing/2014/main" id="{1427778B-52E1-480B-AB6F-CAD2097F737E}"/>
                  </a:ext>
                </a:extLst>
              </p:cNvPr>
              <p:cNvSpPr/>
              <p:nvPr/>
            </p:nvSpPr>
            <p:spPr>
              <a:xfrm>
                <a:off x="986063" y="1310050"/>
                <a:ext cx="748524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28" name="بيضاوي">
                <a:extLst>
                  <a:ext uri="{FF2B5EF4-FFF2-40B4-BE49-F238E27FC236}">
                    <a16:creationId xmlns:a16="http://schemas.microsoft.com/office/drawing/2014/main" id="{0D707A21-E023-470F-8BBD-19868D7E08F8}"/>
                  </a:ext>
                </a:extLst>
              </p:cNvPr>
              <p:cNvSpPr/>
              <p:nvPr/>
            </p:nvSpPr>
            <p:spPr>
              <a:xfrm>
                <a:off x="118656" y="470010"/>
                <a:ext cx="748524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29" name="بيضاوي">
                <a:extLst>
                  <a:ext uri="{FF2B5EF4-FFF2-40B4-BE49-F238E27FC236}">
                    <a16:creationId xmlns:a16="http://schemas.microsoft.com/office/drawing/2014/main" id="{4AE32F2C-81C3-43AC-A01A-CE79A21CB923}"/>
                  </a:ext>
                </a:extLst>
              </p:cNvPr>
              <p:cNvSpPr/>
              <p:nvPr/>
            </p:nvSpPr>
            <p:spPr>
              <a:xfrm>
                <a:off x="118656" y="1310050"/>
                <a:ext cx="748524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31" name="خط">
                <a:extLst>
                  <a:ext uri="{FF2B5EF4-FFF2-40B4-BE49-F238E27FC236}">
                    <a16:creationId xmlns:a16="http://schemas.microsoft.com/office/drawing/2014/main" id="{F54A61B4-53B9-4C98-996E-3DF5B0963CE9}"/>
                  </a:ext>
                </a:extLst>
              </p:cNvPr>
              <p:cNvSpPr/>
              <p:nvPr/>
            </p:nvSpPr>
            <p:spPr>
              <a:xfrm flipV="1">
                <a:off x="2091583" y="330896"/>
                <a:ext cx="4" cy="1662134"/>
              </a:xfrm>
              <a:prstGeom prst="line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17" name="تجميع">
              <a:extLst>
                <a:ext uri="{FF2B5EF4-FFF2-40B4-BE49-F238E27FC236}">
                  <a16:creationId xmlns:a16="http://schemas.microsoft.com/office/drawing/2014/main" id="{E55FF0BA-5A1E-4142-B207-9F8E8A6C57C8}"/>
                </a:ext>
              </a:extLst>
            </p:cNvPr>
            <p:cNvGrpSpPr/>
            <p:nvPr/>
          </p:nvGrpSpPr>
          <p:grpSpPr>
            <a:xfrm>
              <a:off x="2627280" y="4981384"/>
              <a:ext cx="14927744" cy="4592554"/>
              <a:chOff x="0" y="-2591503"/>
              <a:chExt cx="14927736" cy="4592552"/>
            </a:xfrm>
          </p:grpSpPr>
          <p:sp>
            <p:nvSpPr>
              <p:cNvPr id="18" name="مستطيل">
                <a:extLst>
                  <a:ext uri="{FF2B5EF4-FFF2-40B4-BE49-F238E27FC236}">
                    <a16:creationId xmlns:a16="http://schemas.microsoft.com/office/drawing/2014/main" id="{FE8091C9-4B08-4BC3-9167-BFA018A3553C}"/>
                  </a:ext>
                </a:extLst>
              </p:cNvPr>
              <p:cNvSpPr/>
              <p:nvPr/>
            </p:nvSpPr>
            <p:spPr>
              <a:xfrm>
                <a:off x="0" y="371650"/>
                <a:ext cx="3603171" cy="1624908"/>
              </a:xfrm>
              <a:prstGeom prst="rect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5B5854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19" name="مستطيل 65">
                <a:extLst>
                  <a:ext uri="{FF2B5EF4-FFF2-40B4-BE49-F238E27FC236}">
                    <a16:creationId xmlns:a16="http://schemas.microsoft.com/office/drawing/2014/main" id="{E79B48E2-1928-4538-8ECC-2F7A4296A141}"/>
                  </a:ext>
                </a:extLst>
              </p:cNvPr>
              <p:cNvSpPr/>
              <p:nvPr/>
            </p:nvSpPr>
            <p:spPr>
              <a:xfrm>
                <a:off x="44034" y="428453"/>
                <a:ext cx="3503121" cy="1547012"/>
              </a:xfrm>
              <a:prstGeom prst="rect">
                <a:avLst/>
              </a:prstGeom>
              <a:solidFill>
                <a:srgbClr val="FFFFFF"/>
              </a:solidFill>
              <a:ln w="635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342900">
                  <a:defRPr sz="3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275"/>
              </a:p>
            </p:txBody>
          </p:sp>
          <p:sp>
            <p:nvSpPr>
              <p:cNvPr id="20" name="خط">
                <a:extLst>
                  <a:ext uri="{FF2B5EF4-FFF2-40B4-BE49-F238E27FC236}">
                    <a16:creationId xmlns:a16="http://schemas.microsoft.com/office/drawing/2014/main" id="{7068FEDB-71A9-44BE-880A-64E3D17C55E9}"/>
                  </a:ext>
                </a:extLst>
              </p:cNvPr>
              <p:cNvSpPr/>
              <p:nvPr/>
            </p:nvSpPr>
            <p:spPr>
              <a:xfrm flipV="1">
                <a:off x="2091581" y="338915"/>
                <a:ext cx="4" cy="1662134"/>
              </a:xfrm>
              <a:prstGeom prst="line">
                <a:avLst/>
              </a:prstGeom>
              <a:noFill/>
              <a:ln w="1016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1" name="بيضاوي">
                <a:extLst>
                  <a:ext uri="{FF2B5EF4-FFF2-40B4-BE49-F238E27FC236}">
                    <a16:creationId xmlns:a16="http://schemas.microsoft.com/office/drawing/2014/main" id="{D89D652D-5201-42FF-8A75-35589F5ABDA7}"/>
                  </a:ext>
                </a:extLst>
              </p:cNvPr>
              <p:cNvSpPr/>
              <p:nvPr/>
            </p:nvSpPr>
            <p:spPr>
              <a:xfrm>
                <a:off x="1251147" y="1068888"/>
                <a:ext cx="748524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22" name="بيضاوي">
                <a:extLst>
                  <a:ext uri="{FF2B5EF4-FFF2-40B4-BE49-F238E27FC236}">
                    <a16:creationId xmlns:a16="http://schemas.microsoft.com/office/drawing/2014/main" id="{E46F04B2-4CD1-4134-9BB2-DDD2295E6202}"/>
                  </a:ext>
                </a:extLst>
              </p:cNvPr>
              <p:cNvSpPr/>
              <p:nvPr/>
            </p:nvSpPr>
            <p:spPr>
              <a:xfrm>
                <a:off x="118653" y="1030429"/>
                <a:ext cx="748523" cy="4383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257175">
                  <a:defRPr cap="all" spc="64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pPr>
                <a:endParaRPr sz="525"/>
              </a:p>
            </p:txBody>
          </p:sp>
          <p:sp>
            <p:nvSpPr>
              <p:cNvPr id="23" name="ل">
                <a:extLst>
                  <a:ext uri="{FF2B5EF4-FFF2-40B4-BE49-F238E27FC236}">
                    <a16:creationId xmlns:a16="http://schemas.microsoft.com/office/drawing/2014/main" id="{B6B01A37-CEFF-464E-BF63-0BF3C71D67C6}"/>
                  </a:ext>
                </a:extLst>
              </p:cNvPr>
              <p:cNvSpPr txBox="1"/>
              <p:nvPr/>
            </p:nvSpPr>
            <p:spPr>
              <a:xfrm>
                <a:off x="13228409" y="-2591503"/>
                <a:ext cx="1699327" cy="20005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>
                <a:lvl1pPr defTabSz="914400">
                  <a:defRPr sz="12000" b="1" cap="all" spc="31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rPr lang="ar-SA" sz="4500" dirty="0">
                    <a:solidFill>
                      <a:schemeClr val="tx2"/>
                    </a:solidFill>
                  </a:rPr>
                  <a:t>ت</a:t>
                </a:r>
                <a:endParaRPr sz="4500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44" name="ل">
            <a:extLst>
              <a:ext uri="{FF2B5EF4-FFF2-40B4-BE49-F238E27FC236}">
                <a16:creationId xmlns:a16="http://schemas.microsoft.com/office/drawing/2014/main" id="{0E76F531-D744-47A4-AF59-77882DAC178F}"/>
              </a:ext>
            </a:extLst>
          </p:cNvPr>
          <p:cNvSpPr txBox="1"/>
          <p:nvPr/>
        </p:nvSpPr>
        <p:spPr>
          <a:xfrm>
            <a:off x="3873552" y="2594653"/>
            <a:ext cx="637248" cy="673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8575" tIns="28575" rIns="28575" bIns="28575" numCol="1" anchor="t">
            <a:spAutoFit/>
          </a:bodyPr>
          <a:lstStyle>
            <a:lvl1pPr algn="l" defTabSz="914400">
              <a:defRPr sz="12000" b="1" cap="all" spc="31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rPr lang="ar-SA" sz="4000" dirty="0">
                <a:solidFill>
                  <a:schemeClr val="accent2">
                    <a:lumMod val="75000"/>
                  </a:schemeClr>
                </a:solidFill>
              </a:rPr>
              <a:t>ض</a:t>
            </a:r>
            <a:endParaRPr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ا">
            <a:extLst>
              <a:ext uri="{FF2B5EF4-FFF2-40B4-BE49-F238E27FC236}">
                <a16:creationId xmlns:a16="http://schemas.microsoft.com/office/drawing/2014/main" id="{A0996271-42D3-495A-AF55-832CCD0F1F4D}"/>
              </a:ext>
            </a:extLst>
          </p:cNvPr>
          <p:cNvSpPr txBox="1"/>
          <p:nvPr/>
        </p:nvSpPr>
        <p:spPr>
          <a:xfrm>
            <a:off x="3540859" y="1471192"/>
            <a:ext cx="637248" cy="673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8575" tIns="28575" rIns="28575" bIns="28575" numCol="1" anchor="t">
            <a:spAutoFit/>
          </a:bodyPr>
          <a:lstStyle>
            <a:lvl1pPr defTabSz="914400">
              <a:defRPr sz="12000" b="1" cap="all" spc="31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rPr lang="ar-SA" sz="4000" dirty="0"/>
              <a:t>ر</a:t>
            </a:r>
            <a:endParaRPr sz="4000" dirty="0"/>
          </a:p>
        </p:txBody>
      </p:sp>
      <p:sp>
        <p:nvSpPr>
          <p:cNvPr id="46" name="مستطيل">
            <a:extLst>
              <a:ext uri="{FF2B5EF4-FFF2-40B4-BE49-F238E27FC236}">
                <a16:creationId xmlns:a16="http://schemas.microsoft.com/office/drawing/2014/main" id="{A4D78678-5E75-4C7D-A192-0633D6D551DA}"/>
              </a:ext>
            </a:extLst>
          </p:cNvPr>
          <p:cNvSpPr/>
          <p:nvPr/>
        </p:nvSpPr>
        <p:spPr>
          <a:xfrm>
            <a:off x="4871343" y="1651076"/>
            <a:ext cx="1351190" cy="609341"/>
          </a:xfrm>
          <a:prstGeom prst="rect">
            <a:avLst/>
          </a:prstGeom>
          <a:noFill/>
          <a:ln w="1016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257175">
              <a:defRPr cap="all" spc="64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525"/>
          </a:p>
        </p:txBody>
      </p:sp>
      <p:sp>
        <p:nvSpPr>
          <p:cNvPr id="47" name="بيضاوي">
            <a:extLst>
              <a:ext uri="{FF2B5EF4-FFF2-40B4-BE49-F238E27FC236}">
                <a16:creationId xmlns:a16="http://schemas.microsoft.com/office/drawing/2014/main" id="{52BF2ABA-BCF7-4E44-B119-FF924262DEAD}"/>
              </a:ext>
            </a:extLst>
          </p:cNvPr>
          <p:cNvSpPr/>
          <p:nvPr/>
        </p:nvSpPr>
        <p:spPr>
          <a:xfrm>
            <a:off x="5334402" y="1707635"/>
            <a:ext cx="280697" cy="164371"/>
          </a:xfrm>
          <a:prstGeom prst="ellips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257175">
              <a:defRPr cap="all" spc="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525"/>
          </a:p>
        </p:txBody>
      </p:sp>
      <p:sp>
        <p:nvSpPr>
          <p:cNvPr id="48" name="بيضاوي">
            <a:extLst>
              <a:ext uri="{FF2B5EF4-FFF2-40B4-BE49-F238E27FC236}">
                <a16:creationId xmlns:a16="http://schemas.microsoft.com/office/drawing/2014/main" id="{D0002366-C7F4-49B6-B8CA-AB1019B601B5}"/>
              </a:ext>
            </a:extLst>
          </p:cNvPr>
          <p:cNvSpPr/>
          <p:nvPr/>
        </p:nvSpPr>
        <p:spPr>
          <a:xfrm>
            <a:off x="5342143" y="2001963"/>
            <a:ext cx="280697" cy="164371"/>
          </a:xfrm>
          <a:prstGeom prst="ellips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257175">
              <a:defRPr cap="all" spc="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525"/>
          </a:p>
        </p:txBody>
      </p:sp>
      <p:sp>
        <p:nvSpPr>
          <p:cNvPr id="49" name="بيضاوي">
            <a:extLst>
              <a:ext uri="{FF2B5EF4-FFF2-40B4-BE49-F238E27FC236}">
                <a16:creationId xmlns:a16="http://schemas.microsoft.com/office/drawing/2014/main" id="{6B05D49A-589B-40F6-A695-9D0E422FBA3D}"/>
              </a:ext>
            </a:extLst>
          </p:cNvPr>
          <p:cNvSpPr/>
          <p:nvPr/>
        </p:nvSpPr>
        <p:spPr>
          <a:xfrm>
            <a:off x="4958161" y="1707634"/>
            <a:ext cx="280697" cy="164371"/>
          </a:xfrm>
          <a:prstGeom prst="ellips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257175">
              <a:defRPr cap="all" spc="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525"/>
          </a:p>
        </p:txBody>
      </p:sp>
      <p:sp>
        <p:nvSpPr>
          <p:cNvPr id="50" name="بيضاوي">
            <a:extLst>
              <a:ext uri="{FF2B5EF4-FFF2-40B4-BE49-F238E27FC236}">
                <a16:creationId xmlns:a16="http://schemas.microsoft.com/office/drawing/2014/main" id="{23248A87-BB2F-4985-AB28-3035E7274F18}"/>
              </a:ext>
            </a:extLst>
          </p:cNvPr>
          <p:cNvSpPr/>
          <p:nvPr/>
        </p:nvSpPr>
        <p:spPr>
          <a:xfrm>
            <a:off x="5118088" y="1873560"/>
            <a:ext cx="280697" cy="164371"/>
          </a:xfrm>
          <a:prstGeom prst="ellips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257175">
              <a:defRPr cap="all" spc="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525"/>
          </a:p>
        </p:txBody>
      </p:sp>
      <p:sp>
        <p:nvSpPr>
          <p:cNvPr id="51" name="بيضاوي">
            <a:extLst>
              <a:ext uri="{FF2B5EF4-FFF2-40B4-BE49-F238E27FC236}">
                <a16:creationId xmlns:a16="http://schemas.microsoft.com/office/drawing/2014/main" id="{FC76AE9B-2682-4365-9667-B843204ECAA8}"/>
              </a:ext>
            </a:extLst>
          </p:cNvPr>
          <p:cNvSpPr/>
          <p:nvPr/>
        </p:nvSpPr>
        <p:spPr>
          <a:xfrm>
            <a:off x="4932679" y="2047021"/>
            <a:ext cx="280697" cy="164371"/>
          </a:xfrm>
          <a:prstGeom prst="ellipse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257175">
              <a:defRPr cap="all" spc="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525"/>
          </a:p>
        </p:txBody>
      </p:sp>
      <p:sp>
        <p:nvSpPr>
          <p:cNvPr id="52" name="خط">
            <a:extLst>
              <a:ext uri="{FF2B5EF4-FFF2-40B4-BE49-F238E27FC236}">
                <a16:creationId xmlns:a16="http://schemas.microsoft.com/office/drawing/2014/main" id="{5393D5BF-0E15-4520-9460-DB58441BE0EA}"/>
              </a:ext>
            </a:extLst>
          </p:cNvPr>
          <p:cNvSpPr/>
          <p:nvPr/>
        </p:nvSpPr>
        <p:spPr>
          <a:xfrm flipV="1">
            <a:off x="5701917" y="1679071"/>
            <a:ext cx="2" cy="623301"/>
          </a:xfrm>
          <a:prstGeom prst="line">
            <a:avLst/>
          </a:prstGeom>
          <a:noFill/>
          <a:ln w="101600" cap="flat">
            <a:solidFill>
              <a:srgbClr val="5B5854"/>
            </a:solidFill>
            <a:prstDash val="solid"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pP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53" name="ل">
            <a:extLst>
              <a:ext uri="{FF2B5EF4-FFF2-40B4-BE49-F238E27FC236}">
                <a16:creationId xmlns:a16="http://schemas.microsoft.com/office/drawing/2014/main" id="{3ECB0E48-1053-457C-A331-8C398934643B}"/>
              </a:ext>
            </a:extLst>
          </p:cNvPr>
          <p:cNvSpPr txBox="1"/>
          <p:nvPr/>
        </p:nvSpPr>
        <p:spPr>
          <a:xfrm>
            <a:off x="5721167" y="1606048"/>
            <a:ext cx="637248" cy="6117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8575" tIns="28575" rIns="28575" bIns="28575" numCol="1" anchor="t">
            <a:spAutoFit/>
          </a:bodyPr>
          <a:lstStyle>
            <a:lvl1pPr algn="l" defTabSz="914400">
              <a:defRPr sz="12000" b="1" cap="all" spc="31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rPr lang="ar-SA" sz="3600" dirty="0">
                <a:solidFill>
                  <a:schemeClr val="accent2">
                    <a:lumMod val="75000"/>
                  </a:schemeClr>
                </a:solidFill>
              </a:rPr>
              <a:t>س</a:t>
            </a:r>
            <a:endParaRPr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CA3E3899-3E3E-45FD-AFB5-34760B3F7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05" y="3249679"/>
            <a:ext cx="1912976" cy="1732352"/>
          </a:xfrm>
          <a:prstGeom prst="rect">
            <a:avLst/>
          </a:prstGeom>
        </p:spPr>
      </p:pic>
      <p:pic>
        <p:nvPicPr>
          <p:cNvPr id="62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E7E68DF7-FFD6-47E9-9F7B-566267FE0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1080" y="3705432"/>
            <a:ext cx="1525629" cy="1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46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7" grpId="0" animBg="1" advAuto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Geography Activities (Me on the Map) by Slidesgo">
  <a:themeElements>
    <a:clrScheme name="Simple Light">
      <a:dk1>
        <a:srgbClr val="000000"/>
      </a:dk1>
      <a:lt1>
        <a:srgbClr val="FFFFFF"/>
      </a:lt1>
      <a:dk2>
        <a:srgbClr val="F7C069"/>
      </a:dk2>
      <a:lt2>
        <a:srgbClr val="DF6E82"/>
      </a:lt2>
      <a:accent1>
        <a:srgbClr val="AFE0DD"/>
      </a:accent1>
      <a:accent2>
        <a:srgbClr val="F8927E"/>
      </a:accent2>
      <a:accent3>
        <a:srgbClr val="D5A6BD"/>
      </a:accent3>
      <a:accent4>
        <a:srgbClr val="A64D79"/>
      </a:accent4>
      <a:accent5>
        <a:srgbClr val="C27BA0"/>
      </a:accent5>
      <a:accent6>
        <a:srgbClr val="D75E5E"/>
      </a:accent6>
      <a:hlink>
        <a:srgbClr val="FDA3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263</Words>
  <Application>Microsoft Office PowerPoint</Application>
  <PresentationFormat>On-screen Show (16:9)</PresentationFormat>
  <Paragraphs>69</Paragraphs>
  <Slides>35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Patrick Hand</vt:lpstr>
      <vt:lpstr>Arial</vt:lpstr>
      <vt:lpstr>Microsoft Sans Serif</vt:lpstr>
      <vt:lpstr>Fira Sans Extra Condensed Medium</vt:lpstr>
      <vt:lpstr>Futura</vt:lpstr>
      <vt:lpstr>Calibri</vt:lpstr>
      <vt:lpstr>Livvic</vt:lpstr>
      <vt:lpstr>Beirut Regular</vt:lpstr>
      <vt:lpstr>Arimo</vt:lpstr>
      <vt:lpstr>Capriola</vt:lpstr>
      <vt:lpstr>Aldhabi</vt:lpstr>
      <vt:lpstr>Noto Sans</vt:lpstr>
      <vt:lpstr>Arabic Typesetting</vt:lpstr>
      <vt:lpstr>Microsoft Uighur</vt:lpstr>
      <vt:lpstr>Roboto Condensed Light</vt:lpstr>
      <vt:lpstr>Geography Activities (Me on the Map) by Slidesgo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بطاقة الخروج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Areej Fawzat Anagrh</dc:creator>
  <cp:lastModifiedBy>Areej Fawzat Anagrh</cp:lastModifiedBy>
  <cp:revision>1</cp:revision>
  <dcterms:created xsi:type="dcterms:W3CDTF">2020-12-26T15:59:16Z</dcterms:created>
  <dcterms:modified xsi:type="dcterms:W3CDTF">2020-12-28T16:12:39Z</dcterms:modified>
</cp:coreProperties>
</file>