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6" r:id="rId2"/>
    <p:sldId id="377" r:id="rId3"/>
    <p:sldId id="327" r:id="rId4"/>
    <p:sldId id="359" r:id="rId5"/>
    <p:sldId id="344" r:id="rId6"/>
    <p:sldId id="301" r:id="rId7"/>
    <p:sldId id="261" r:id="rId8"/>
    <p:sldId id="361" r:id="rId9"/>
    <p:sldId id="358" r:id="rId10"/>
    <p:sldId id="355" r:id="rId11"/>
    <p:sldId id="260" r:id="rId12"/>
    <p:sldId id="1045" r:id="rId13"/>
    <p:sldId id="357" r:id="rId14"/>
    <p:sldId id="3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EDC2E-2EED-4FBF-9646-F95255B3F05E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1A232-2179-4B59-B53C-35B777454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9E980-6775-44CB-AFA4-DC71412A27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8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D889-2322-4611-8672-238C59E2C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59D9C-01DB-49DF-94F9-01F9B321C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1B2D-04ED-4292-9F47-FF508CE3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1E952-19BC-45D3-80E7-F04D6871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8AFCF-4B92-4B4D-BBE0-87E320F7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88CA-0F3A-48CC-A52E-3DC30E6D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80572-4184-4174-9964-8758CC93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CBA76-F31C-463A-BD4F-70ABE939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457C9-BAB6-4A09-AB34-2120B022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A489A-C702-4E1E-BA0C-84BF3A15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D1E1A9-FA62-4E0C-8BEB-6466252C4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39032-60BE-455B-82E6-09F375AA4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3E964-40A6-4D45-A89C-59FDE247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7065-D0D6-402B-B6E1-24DE2F44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BB7E9-E310-464A-BE1C-07B688F2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838200" y="-1145430"/>
            <a:ext cx="10515600" cy="221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1569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9594-3B83-4A09-A4ED-A413FA16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4848B-9204-441A-BFAD-E3B7CE8BB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C6962-4C30-4F45-8B10-4DE07EF5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DF8D1-3EBE-474F-8907-8DD096AA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7DEC3-2C8A-4A18-921A-5C506396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A425-9047-4753-A22C-43F0A505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967F4-6CD3-44B9-8F12-DEFD51516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066B6-E69E-4C7C-9E0D-ED3CBDA4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7DE8-3295-49ED-8C6A-07738179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78AA6-E67D-4492-8FF1-5E445641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2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AE12-6362-4440-9A92-BB9B3EE1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ECCBF-0B1A-4576-B70C-589FF220D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57805-5715-4F8D-B9FA-1ADB24E91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59142-A3F1-47E4-B377-602E1A71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F9DDB-C35E-4B00-8808-FBA6340B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19D6B-784C-454A-8A3F-52B928F7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1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6DC1-5018-42CC-952F-263A482C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94DFA-0122-472D-9DBF-45CB344C6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B5408-EB1F-47E0-8B05-6BFDF6D85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1D4A8-4CA5-42F2-8F68-977A4B975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39B993-82DC-458E-9BAD-2E51519EC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3CF29-2A3F-4A4E-9F44-8EEBE273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E52280-2C5B-42FE-BBD1-31423166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5451B-1CAD-4655-93BE-822FEA4F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6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FE69-0FD0-439F-B55B-6A844DBE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4A8BD-A0CF-4BBD-AF66-B2F858AB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FCFFD-AD11-4F7B-A80B-4889D209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61D59-126B-4EA1-A269-568AE600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0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D5A3-5749-4391-86C2-5FD91ABF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F5EA1-6E0C-4DF5-A119-2F8F0ED3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0F7F5-89A2-4E8E-8D39-B16D89C1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4AB0-FD61-4BD8-AE18-24309183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2436F-F04D-4E72-943B-D7388B85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C6F3A-0949-47FE-9687-6552F8D2D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38994-6F96-4A11-B9F7-82EFA353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EDB17-23EA-4C7E-A0C1-2087504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2108C-434A-4361-A44D-928571CC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5B38-B102-4D04-9DBE-E0EC0B22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988B33-09A6-4FA6-A2AC-5F3938A6E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DBE58-D528-4082-8A31-B8AE6FC92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9006E-EFED-4F38-AE08-D42DE6C59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507C4-62DD-4DBA-AC58-33BDE95A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84E3C-C851-4772-8F74-653317F3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6910C-351E-4AD8-8529-FF1298A8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D7EE-569B-41EE-82D4-274C3D079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DDE8-C144-4905-B635-F8D8F5716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158C-1F94-4977-B85B-2D6B3EBEBC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B2D2C-F9EB-4933-8236-55CFBE65E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45EB-9718-437A-980C-3C263D2A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7A90-D1A4-40E6-ADDA-10658560F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1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nW_F6hTF68?feature=oembed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ruqayaalhammadi/yjchie4xjz18v5pr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ZLDEUFtnX0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hQ2HwpSnhg?start=153&amp;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2152650" y="-859073"/>
            <a:ext cx="7886700" cy="18697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1746"/>
            </a:lvl1pPr>
          </a:lstStyle>
          <a:p>
            <a:r>
              <a:t>1.  This text is used for hyperlink – Do not delete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B6EC3F-4422-4E46-AC0B-8C9CB0B2C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2052" r="3068" b="2769"/>
          <a:stretch/>
        </p:blipFill>
        <p:spPr>
          <a:xfrm>
            <a:off x="484009" y="283056"/>
            <a:ext cx="11262513" cy="623028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755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￙ﾇ￙ﾊ￘ﾦ￘ﾩ ￘ﾧ￙ﾄ￘ﾣ￘ﾹ￙ﾅ￘ﾧ￙ﾄ ￘ﾧ￙ﾄ￘ﾮ￙ﾊ￘ﾱ￙ﾊ￘ﾩ - ￙ﾅ￘ﾴ￘ﾱ￙ﾈ￘ﾹ ￘ﾧ￙ﾄ￘ﾱ￘ﾺ￙ﾊ￙ﾁ ￘ﾧ￙ﾄ￘ﾮ￙ﾊ￘ﾱ￙ﾊ">
            <a:hlinkClick r:id="" action="ppaction://media"/>
            <a:extLst>
              <a:ext uri="{FF2B5EF4-FFF2-40B4-BE49-F238E27FC236}">
                <a16:creationId xmlns:a16="http://schemas.microsoft.com/office/drawing/2014/main" id="{7F6CC808-264A-48E0-8370-EC2E8908A8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0116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AE42A3-2108-40E3-9F88-8A78B0AD103C}"/>
              </a:ext>
            </a:extLst>
          </p:cNvPr>
          <p:cNvSpPr/>
          <p:nvPr/>
        </p:nvSpPr>
        <p:spPr>
          <a:xfrm>
            <a:off x="9216741" y="946030"/>
            <a:ext cx="27767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مشروع</a:t>
            </a:r>
          </a:p>
          <a:p>
            <a:pPr algn="ctr"/>
            <a:r>
              <a:rPr lang="ar-B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الرغيف الخيري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59991-06BE-479A-B820-50952C4E2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763" y="4701073"/>
            <a:ext cx="2552700" cy="179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1F0B6-0CD3-4AD5-B649-14BB96847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583" y="2574507"/>
            <a:ext cx="3021038" cy="20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61BE7FD-BF35-4B02-9298-AF571009A85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2385" r="20689" b="6422"/>
          <a:stretch/>
        </p:blipFill>
        <p:spPr bwMode="auto">
          <a:xfrm>
            <a:off x="6843478" y="3886200"/>
            <a:ext cx="4899343" cy="2767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AE4914-D41C-46B1-97F6-D85D37197BC9}"/>
              </a:ext>
            </a:extLst>
          </p:cNvPr>
          <p:cNvSpPr/>
          <p:nvPr/>
        </p:nvSpPr>
        <p:spPr>
          <a:xfrm>
            <a:off x="2457391" y="1362405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التحدث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F9614-1393-42F3-AD5A-88EBCB1CB038}"/>
              </a:ext>
            </a:extLst>
          </p:cNvPr>
          <p:cNvSpPr/>
          <p:nvPr/>
        </p:nvSpPr>
        <p:spPr>
          <a:xfrm>
            <a:off x="362437" y="221186"/>
            <a:ext cx="6230867" cy="64494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D6C44F-C263-4FAA-B246-5A6278D936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2" t="54717" r="-800" b="16892"/>
          <a:stretch/>
        </p:blipFill>
        <p:spPr bwMode="auto">
          <a:xfrm>
            <a:off x="1846358" y="266292"/>
            <a:ext cx="3263024" cy="540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C32244-F4E1-43F8-AFB0-99A289158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4"/>
          <a:stretch/>
        </p:blipFill>
        <p:spPr>
          <a:xfrm>
            <a:off x="3066796" y="712410"/>
            <a:ext cx="921954" cy="723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1A0FE9-85C0-4194-A51C-79E96A457F1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4874"/>
          <a:stretch/>
        </p:blipFill>
        <p:spPr>
          <a:xfrm>
            <a:off x="457805" y="445443"/>
            <a:ext cx="1564393" cy="1079090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A3B8138-3AB1-42AA-B0C5-A0C397571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78287"/>
              </p:ext>
            </p:extLst>
          </p:nvPr>
        </p:nvGraphicFramePr>
        <p:xfrm>
          <a:off x="1155032" y="1991732"/>
          <a:ext cx="459791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955">
                  <a:extLst>
                    <a:ext uri="{9D8B030D-6E8A-4147-A177-3AD203B41FA5}">
                      <a16:colId xmlns:a16="http://schemas.microsoft.com/office/drawing/2014/main" val="3021155946"/>
                    </a:ext>
                  </a:extLst>
                </a:gridCol>
                <a:gridCol w="2298955">
                  <a:extLst>
                    <a:ext uri="{9D8B030D-6E8A-4147-A177-3AD203B41FA5}">
                      <a16:colId xmlns:a16="http://schemas.microsoft.com/office/drawing/2014/main" val="1311764828"/>
                    </a:ext>
                  </a:extLst>
                </a:gridCol>
              </a:tblGrid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الدرجة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المعيار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81314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السلامة اللغوية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32183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الإلتزام بالموضوع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577081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الصوت الواضح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395257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توظيف الأدلة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034537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2800" b="1" dirty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الترابط الفكري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5419"/>
                  </a:ext>
                </a:extLst>
              </a:tr>
              <a:tr h="387029">
                <a:tc>
                  <a:txBody>
                    <a:bodyPr/>
                    <a:lstStyle/>
                    <a:p>
                      <a:pPr algn="ctr"/>
                      <a:r>
                        <a:rPr lang="ar-BH" sz="36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15</a:t>
                      </a:r>
                      <a:endParaRPr lang="en-US" sz="28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AE" sz="2800" b="1" dirty="0">
                          <a:solidFill>
                            <a:schemeClr val="tx1"/>
                          </a:solidFill>
                        </a:rPr>
                        <a:t>المجموع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06964"/>
                  </a:ext>
                </a:extLst>
              </a:tr>
            </a:tbl>
          </a:graphicData>
        </a:graphic>
      </p:graphicFrame>
      <p:pic>
        <p:nvPicPr>
          <p:cNvPr id="4" name="Picture 3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4AE29FF3-47C9-4EB8-B322-C4F21E77F3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t="9956" r="21880" b="4584"/>
          <a:stretch/>
        </p:blipFill>
        <p:spPr>
          <a:xfrm>
            <a:off x="5033348" y="368384"/>
            <a:ext cx="1439186" cy="1233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E882F2-F1C0-4C47-8A99-F614CC2B0CFE}"/>
              </a:ext>
            </a:extLst>
          </p:cNvPr>
          <p:cNvSpPr/>
          <p:nvPr/>
        </p:nvSpPr>
        <p:spPr>
          <a:xfrm>
            <a:off x="7028497" y="872464"/>
            <a:ext cx="4530407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معايير تقييم التحدث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9" name="Arrow: Bent-Up 28">
            <a:extLst>
              <a:ext uri="{FF2B5EF4-FFF2-40B4-BE49-F238E27FC236}">
                <a16:creationId xmlns:a16="http://schemas.microsoft.com/office/drawing/2014/main" id="{67E0D00D-17DA-42E0-B9F4-17DC7908349E}"/>
              </a:ext>
            </a:extLst>
          </p:cNvPr>
          <p:cNvSpPr/>
          <p:nvPr/>
        </p:nvSpPr>
        <p:spPr>
          <a:xfrm rot="16200000" flipH="1">
            <a:off x="7218344" y="1439959"/>
            <a:ext cx="2238414" cy="2988145"/>
          </a:xfrm>
          <a:prstGeom prst="bentUpArrow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7518EB-626B-4126-A22E-9B10A51EF2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25182" r="9844" b="23390"/>
          <a:stretch/>
        </p:blipFill>
        <p:spPr>
          <a:xfrm>
            <a:off x="9708774" y="5366749"/>
            <a:ext cx="2120789" cy="12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4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8441D8-4393-43CF-AAD5-90A5C4DB5B7E}"/>
              </a:ext>
            </a:extLst>
          </p:cNvPr>
          <p:cNvSpPr/>
          <p:nvPr/>
        </p:nvSpPr>
        <p:spPr>
          <a:xfrm>
            <a:off x="2021306" y="139915"/>
            <a:ext cx="78932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بنا ننتقل إلى برنامج</a:t>
            </a: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Padlet</a:t>
            </a:r>
          </a:p>
          <a:p>
            <a:pPr algn="ctr"/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التحدث باللغة العربية عن</a:t>
            </a:r>
          </a:p>
          <a:p>
            <a:pPr algn="ctr"/>
            <a:r>
              <a:rPr lang="ar-BH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مشروعي الخيري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FE7F20-5F00-404F-94D5-C7BF1A313BB5}"/>
              </a:ext>
            </a:extLst>
          </p:cNvPr>
          <p:cNvSpPr/>
          <p:nvPr/>
        </p:nvSpPr>
        <p:spPr>
          <a:xfrm>
            <a:off x="1251285" y="4709291"/>
            <a:ext cx="9420726" cy="400110"/>
          </a:xfrm>
          <a:custGeom>
            <a:avLst/>
            <a:gdLst>
              <a:gd name="connsiteX0" fmla="*/ 0 w 9420726"/>
              <a:gd name="connsiteY0" fmla="*/ 0 h 400110"/>
              <a:gd name="connsiteX1" fmla="*/ 683003 w 9420726"/>
              <a:gd name="connsiteY1" fmla="*/ 0 h 400110"/>
              <a:gd name="connsiteX2" fmla="*/ 1083383 w 9420726"/>
              <a:gd name="connsiteY2" fmla="*/ 0 h 400110"/>
              <a:gd name="connsiteX3" fmla="*/ 1860593 w 9420726"/>
              <a:gd name="connsiteY3" fmla="*/ 0 h 400110"/>
              <a:gd name="connsiteX4" fmla="*/ 2166767 w 9420726"/>
              <a:gd name="connsiteY4" fmla="*/ 0 h 400110"/>
              <a:gd name="connsiteX5" fmla="*/ 2755562 w 9420726"/>
              <a:gd name="connsiteY5" fmla="*/ 0 h 400110"/>
              <a:gd name="connsiteX6" fmla="*/ 3438565 w 9420726"/>
              <a:gd name="connsiteY6" fmla="*/ 0 h 400110"/>
              <a:gd name="connsiteX7" fmla="*/ 3933153 w 9420726"/>
              <a:gd name="connsiteY7" fmla="*/ 0 h 400110"/>
              <a:gd name="connsiteX8" fmla="*/ 4333534 w 9420726"/>
              <a:gd name="connsiteY8" fmla="*/ 0 h 400110"/>
              <a:gd name="connsiteX9" fmla="*/ 4639708 w 9420726"/>
              <a:gd name="connsiteY9" fmla="*/ 0 h 400110"/>
              <a:gd name="connsiteX10" fmla="*/ 5228503 w 9420726"/>
              <a:gd name="connsiteY10" fmla="*/ 0 h 400110"/>
              <a:gd name="connsiteX11" fmla="*/ 5911506 w 9420726"/>
              <a:gd name="connsiteY11" fmla="*/ 0 h 400110"/>
              <a:gd name="connsiteX12" fmla="*/ 6311886 w 9420726"/>
              <a:gd name="connsiteY12" fmla="*/ 0 h 400110"/>
              <a:gd name="connsiteX13" fmla="*/ 6806475 w 9420726"/>
              <a:gd name="connsiteY13" fmla="*/ 0 h 400110"/>
              <a:gd name="connsiteX14" fmla="*/ 7583684 w 9420726"/>
              <a:gd name="connsiteY14" fmla="*/ 0 h 400110"/>
              <a:gd name="connsiteX15" fmla="*/ 8078273 w 9420726"/>
              <a:gd name="connsiteY15" fmla="*/ 0 h 400110"/>
              <a:gd name="connsiteX16" fmla="*/ 8855482 w 9420726"/>
              <a:gd name="connsiteY16" fmla="*/ 0 h 400110"/>
              <a:gd name="connsiteX17" fmla="*/ 9420726 w 9420726"/>
              <a:gd name="connsiteY17" fmla="*/ 0 h 400110"/>
              <a:gd name="connsiteX18" fmla="*/ 9420726 w 9420726"/>
              <a:gd name="connsiteY18" fmla="*/ 400110 h 400110"/>
              <a:gd name="connsiteX19" fmla="*/ 8737723 w 9420726"/>
              <a:gd name="connsiteY19" fmla="*/ 400110 h 400110"/>
              <a:gd name="connsiteX20" fmla="*/ 8148928 w 9420726"/>
              <a:gd name="connsiteY20" fmla="*/ 400110 h 400110"/>
              <a:gd name="connsiteX21" fmla="*/ 7842754 w 9420726"/>
              <a:gd name="connsiteY21" fmla="*/ 400110 h 400110"/>
              <a:gd name="connsiteX22" fmla="*/ 7159752 w 9420726"/>
              <a:gd name="connsiteY22" fmla="*/ 400110 h 400110"/>
              <a:gd name="connsiteX23" fmla="*/ 6853578 w 9420726"/>
              <a:gd name="connsiteY23" fmla="*/ 400110 h 400110"/>
              <a:gd name="connsiteX24" fmla="*/ 6170576 w 9420726"/>
              <a:gd name="connsiteY24" fmla="*/ 400110 h 400110"/>
              <a:gd name="connsiteX25" fmla="*/ 5581780 w 9420726"/>
              <a:gd name="connsiteY25" fmla="*/ 400110 h 400110"/>
              <a:gd name="connsiteX26" fmla="*/ 5181399 w 9420726"/>
              <a:gd name="connsiteY26" fmla="*/ 400110 h 400110"/>
              <a:gd name="connsiteX27" fmla="*/ 4404189 w 9420726"/>
              <a:gd name="connsiteY27" fmla="*/ 400110 h 400110"/>
              <a:gd name="connsiteX28" fmla="*/ 4098016 w 9420726"/>
              <a:gd name="connsiteY28" fmla="*/ 400110 h 400110"/>
              <a:gd name="connsiteX29" fmla="*/ 3509220 w 9420726"/>
              <a:gd name="connsiteY29" fmla="*/ 400110 h 400110"/>
              <a:gd name="connsiteX30" fmla="*/ 3203047 w 9420726"/>
              <a:gd name="connsiteY30" fmla="*/ 400110 h 400110"/>
              <a:gd name="connsiteX31" fmla="*/ 2802666 w 9420726"/>
              <a:gd name="connsiteY31" fmla="*/ 400110 h 400110"/>
              <a:gd name="connsiteX32" fmla="*/ 2119663 w 9420726"/>
              <a:gd name="connsiteY32" fmla="*/ 400110 h 400110"/>
              <a:gd name="connsiteX33" fmla="*/ 1719282 w 9420726"/>
              <a:gd name="connsiteY33" fmla="*/ 400110 h 400110"/>
              <a:gd name="connsiteX34" fmla="*/ 1318902 w 9420726"/>
              <a:gd name="connsiteY34" fmla="*/ 400110 h 400110"/>
              <a:gd name="connsiteX35" fmla="*/ 1012728 w 9420726"/>
              <a:gd name="connsiteY35" fmla="*/ 400110 h 400110"/>
              <a:gd name="connsiteX36" fmla="*/ 0 w 9420726"/>
              <a:gd name="connsiteY36" fmla="*/ 400110 h 400110"/>
              <a:gd name="connsiteX37" fmla="*/ 0 w 9420726"/>
              <a:gd name="connsiteY37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420726" h="400110" fill="none" extrusionOk="0">
                <a:moveTo>
                  <a:pt x="0" y="0"/>
                </a:moveTo>
                <a:cubicBezTo>
                  <a:pt x="312561" y="-44085"/>
                  <a:pt x="418104" y="46768"/>
                  <a:pt x="683003" y="0"/>
                </a:cubicBezTo>
                <a:cubicBezTo>
                  <a:pt x="947902" y="-46768"/>
                  <a:pt x="883880" y="46057"/>
                  <a:pt x="1083383" y="0"/>
                </a:cubicBezTo>
                <a:cubicBezTo>
                  <a:pt x="1282886" y="-46057"/>
                  <a:pt x="1669507" y="84819"/>
                  <a:pt x="1860593" y="0"/>
                </a:cubicBezTo>
                <a:cubicBezTo>
                  <a:pt x="2051679" y="-84819"/>
                  <a:pt x="2042654" y="8861"/>
                  <a:pt x="2166767" y="0"/>
                </a:cubicBezTo>
                <a:cubicBezTo>
                  <a:pt x="2290880" y="-8861"/>
                  <a:pt x="2572144" y="66723"/>
                  <a:pt x="2755562" y="0"/>
                </a:cubicBezTo>
                <a:cubicBezTo>
                  <a:pt x="2938980" y="-66723"/>
                  <a:pt x="3282174" y="62521"/>
                  <a:pt x="3438565" y="0"/>
                </a:cubicBezTo>
                <a:cubicBezTo>
                  <a:pt x="3594956" y="-62521"/>
                  <a:pt x="3807122" y="6118"/>
                  <a:pt x="3933153" y="0"/>
                </a:cubicBezTo>
                <a:cubicBezTo>
                  <a:pt x="4059184" y="-6118"/>
                  <a:pt x="4177018" y="19857"/>
                  <a:pt x="4333534" y="0"/>
                </a:cubicBezTo>
                <a:cubicBezTo>
                  <a:pt x="4490050" y="-19857"/>
                  <a:pt x="4494903" y="9445"/>
                  <a:pt x="4639708" y="0"/>
                </a:cubicBezTo>
                <a:cubicBezTo>
                  <a:pt x="4784513" y="-9445"/>
                  <a:pt x="4970876" y="50089"/>
                  <a:pt x="5228503" y="0"/>
                </a:cubicBezTo>
                <a:cubicBezTo>
                  <a:pt x="5486131" y="-50089"/>
                  <a:pt x="5725543" y="8541"/>
                  <a:pt x="5911506" y="0"/>
                </a:cubicBezTo>
                <a:cubicBezTo>
                  <a:pt x="6097469" y="-8541"/>
                  <a:pt x="6204232" y="25144"/>
                  <a:pt x="6311886" y="0"/>
                </a:cubicBezTo>
                <a:cubicBezTo>
                  <a:pt x="6419540" y="-25144"/>
                  <a:pt x="6656343" y="20511"/>
                  <a:pt x="6806475" y="0"/>
                </a:cubicBezTo>
                <a:cubicBezTo>
                  <a:pt x="6956607" y="-20511"/>
                  <a:pt x="7216526" y="10105"/>
                  <a:pt x="7583684" y="0"/>
                </a:cubicBezTo>
                <a:cubicBezTo>
                  <a:pt x="7950842" y="-10105"/>
                  <a:pt x="7856588" y="44365"/>
                  <a:pt x="8078273" y="0"/>
                </a:cubicBezTo>
                <a:cubicBezTo>
                  <a:pt x="8299958" y="-44365"/>
                  <a:pt x="8631132" y="9377"/>
                  <a:pt x="8855482" y="0"/>
                </a:cubicBezTo>
                <a:cubicBezTo>
                  <a:pt x="9079832" y="-9377"/>
                  <a:pt x="9246936" y="35691"/>
                  <a:pt x="9420726" y="0"/>
                </a:cubicBezTo>
                <a:cubicBezTo>
                  <a:pt x="9452546" y="161171"/>
                  <a:pt x="9419383" y="315647"/>
                  <a:pt x="9420726" y="400110"/>
                </a:cubicBezTo>
                <a:cubicBezTo>
                  <a:pt x="9248712" y="426985"/>
                  <a:pt x="9029297" y="368798"/>
                  <a:pt x="8737723" y="400110"/>
                </a:cubicBezTo>
                <a:cubicBezTo>
                  <a:pt x="8446149" y="431422"/>
                  <a:pt x="8366191" y="334055"/>
                  <a:pt x="8148928" y="400110"/>
                </a:cubicBezTo>
                <a:cubicBezTo>
                  <a:pt x="7931666" y="466165"/>
                  <a:pt x="7961818" y="375594"/>
                  <a:pt x="7842754" y="400110"/>
                </a:cubicBezTo>
                <a:cubicBezTo>
                  <a:pt x="7723690" y="424626"/>
                  <a:pt x="7353668" y="376349"/>
                  <a:pt x="7159752" y="400110"/>
                </a:cubicBezTo>
                <a:cubicBezTo>
                  <a:pt x="6965836" y="423871"/>
                  <a:pt x="6984917" y="387225"/>
                  <a:pt x="6853578" y="400110"/>
                </a:cubicBezTo>
                <a:cubicBezTo>
                  <a:pt x="6722239" y="412995"/>
                  <a:pt x="6403909" y="396623"/>
                  <a:pt x="6170576" y="400110"/>
                </a:cubicBezTo>
                <a:cubicBezTo>
                  <a:pt x="5937243" y="403597"/>
                  <a:pt x="5863512" y="347206"/>
                  <a:pt x="5581780" y="400110"/>
                </a:cubicBezTo>
                <a:cubicBezTo>
                  <a:pt x="5300048" y="453014"/>
                  <a:pt x="5319394" y="383199"/>
                  <a:pt x="5181399" y="400110"/>
                </a:cubicBezTo>
                <a:cubicBezTo>
                  <a:pt x="5043404" y="417021"/>
                  <a:pt x="4632789" y="355869"/>
                  <a:pt x="4404189" y="400110"/>
                </a:cubicBezTo>
                <a:cubicBezTo>
                  <a:pt x="4175589" y="444351"/>
                  <a:pt x="4179490" y="394075"/>
                  <a:pt x="4098016" y="400110"/>
                </a:cubicBezTo>
                <a:cubicBezTo>
                  <a:pt x="4016542" y="406145"/>
                  <a:pt x="3641798" y="393215"/>
                  <a:pt x="3509220" y="400110"/>
                </a:cubicBezTo>
                <a:cubicBezTo>
                  <a:pt x="3376642" y="407005"/>
                  <a:pt x="3279280" y="372345"/>
                  <a:pt x="3203047" y="400110"/>
                </a:cubicBezTo>
                <a:cubicBezTo>
                  <a:pt x="3126814" y="427875"/>
                  <a:pt x="2888857" y="387506"/>
                  <a:pt x="2802666" y="400110"/>
                </a:cubicBezTo>
                <a:cubicBezTo>
                  <a:pt x="2716475" y="412714"/>
                  <a:pt x="2432310" y="343993"/>
                  <a:pt x="2119663" y="400110"/>
                </a:cubicBezTo>
                <a:cubicBezTo>
                  <a:pt x="1807016" y="456227"/>
                  <a:pt x="1843416" y="372285"/>
                  <a:pt x="1719282" y="400110"/>
                </a:cubicBezTo>
                <a:cubicBezTo>
                  <a:pt x="1595148" y="427935"/>
                  <a:pt x="1491935" y="366369"/>
                  <a:pt x="1318902" y="400110"/>
                </a:cubicBezTo>
                <a:cubicBezTo>
                  <a:pt x="1145869" y="433851"/>
                  <a:pt x="1081733" y="367777"/>
                  <a:pt x="1012728" y="400110"/>
                </a:cubicBezTo>
                <a:cubicBezTo>
                  <a:pt x="943723" y="432443"/>
                  <a:pt x="433722" y="305483"/>
                  <a:pt x="0" y="400110"/>
                </a:cubicBezTo>
                <a:cubicBezTo>
                  <a:pt x="-23035" y="313015"/>
                  <a:pt x="40211" y="103812"/>
                  <a:pt x="0" y="0"/>
                </a:cubicBezTo>
                <a:close/>
              </a:path>
              <a:path w="9420726" h="400110" stroke="0" extrusionOk="0">
                <a:moveTo>
                  <a:pt x="0" y="0"/>
                </a:moveTo>
                <a:cubicBezTo>
                  <a:pt x="384445" y="-29205"/>
                  <a:pt x="538888" y="26436"/>
                  <a:pt x="777210" y="0"/>
                </a:cubicBezTo>
                <a:cubicBezTo>
                  <a:pt x="1015532" y="-26436"/>
                  <a:pt x="1203184" y="15093"/>
                  <a:pt x="1460213" y="0"/>
                </a:cubicBezTo>
                <a:cubicBezTo>
                  <a:pt x="1717242" y="-15093"/>
                  <a:pt x="1769357" y="16023"/>
                  <a:pt x="2049008" y="0"/>
                </a:cubicBezTo>
                <a:cubicBezTo>
                  <a:pt x="2328659" y="-16023"/>
                  <a:pt x="2303277" y="37354"/>
                  <a:pt x="2543596" y="0"/>
                </a:cubicBezTo>
                <a:cubicBezTo>
                  <a:pt x="2783915" y="-37354"/>
                  <a:pt x="2739851" y="27105"/>
                  <a:pt x="2849770" y="0"/>
                </a:cubicBezTo>
                <a:cubicBezTo>
                  <a:pt x="2959689" y="-27105"/>
                  <a:pt x="3363062" y="18367"/>
                  <a:pt x="3532772" y="0"/>
                </a:cubicBezTo>
                <a:cubicBezTo>
                  <a:pt x="3702482" y="-18367"/>
                  <a:pt x="3906494" y="4390"/>
                  <a:pt x="4121568" y="0"/>
                </a:cubicBezTo>
                <a:cubicBezTo>
                  <a:pt x="4336642" y="-4390"/>
                  <a:pt x="4365151" y="26074"/>
                  <a:pt x="4521948" y="0"/>
                </a:cubicBezTo>
                <a:cubicBezTo>
                  <a:pt x="4678745" y="-26074"/>
                  <a:pt x="4727666" y="24327"/>
                  <a:pt x="4828122" y="0"/>
                </a:cubicBezTo>
                <a:cubicBezTo>
                  <a:pt x="4928578" y="-24327"/>
                  <a:pt x="5180822" y="20393"/>
                  <a:pt x="5322710" y="0"/>
                </a:cubicBezTo>
                <a:cubicBezTo>
                  <a:pt x="5464598" y="-20393"/>
                  <a:pt x="5562466" y="951"/>
                  <a:pt x="5723091" y="0"/>
                </a:cubicBezTo>
                <a:cubicBezTo>
                  <a:pt x="5883716" y="-951"/>
                  <a:pt x="6257009" y="49131"/>
                  <a:pt x="6500301" y="0"/>
                </a:cubicBezTo>
                <a:cubicBezTo>
                  <a:pt x="6743593" y="-49131"/>
                  <a:pt x="6968217" y="53118"/>
                  <a:pt x="7277511" y="0"/>
                </a:cubicBezTo>
                <a:cubicBezTo>
                  <a:pt x="7586805" y="-53118"/>
                  <a:pt x="7601501" y="30174"/>
                  <a:pt x="7866306" y="0"/>
                </a:cubicBezTo>
                <a:cubicBezTo>
                  <a:pt x="8131112" y="-30174"/>
                  <a:pt x="8140923" y="5699"/>
                  <a:pt x="8266687" y="0"/>
                </a:cubicBezTo>
                <a:cubicBezTo>
                  <a:pt x="8392451" y="-5699"/>
                  <a:pt x="8910923" y="92147"/>
                  <a:pt x="9420726" y="0"/>
                </a:cubicBezTo>
                <a:cubicBezTo>
                  <a:pt x="9428454" y="118885"/>
                  <a:pt x="9401886" y="253100"/>
                  <a:pt x="9420726" y="400110"/>
                </a:cubicBezTo>
                <a:cubicBezTo>
                  <a:pt x="9162254" y="439965"/>
                  <a:pt x="9019375" y="391974"/>
                  <a:pt x="8831931" y="400110"/>
                </a:cubicBezTo>
                <a:cubicBezTo>
                  <a:pt x="8644487" y="408246"/>
                  <a:pt x="8376839" y="347697"/>
                  <a:pt x="8054721" y="400110"/>
                </a:cubicBezTo>
                <a:cubicBezTo>
                  <a:pt x="7732603" y="452523"/>
                  <a:pt x="7773765" y="369209"/>
                  <a:pt x="7654340" y="400110"/>
                </a:cubicBezTo>
                <a:cubicBezTo>
                  <a:pt x="7534915" y="431011"/>
                  <a:pt x="7453448" y="381076"/>
                  <a:pt x="7253959" y="400110"/>
                </a:cubicBezTo>
                <a:cubicBezTo>
                  <a:pt x="7054470" y="419144"/>
                  <a:pt x="6955897" y="374926"/>
                  <a:pt x="6759371" y="400110"/>
                </a:cubicBezTo>
                <a:cubicBezTo>
                  <a:pt x="6562845" y="425294"/>
                  <a:pt x="6517640" y="376240"/>
                  <a:pt x="6453197" y="400110"/>
                </a:cubicBezTo>
                <a:cubicBezTo>
                  <a:pt x="6388754" y="423980"/>
                  <a:pt x="6069933" y="361592"/>
                  <a:pt x="5864402" y="400110"/>
                </a:cubicBezTo>
                <a:cubicBezTo>
                  <a:pt x="5658871" y="438628"/>
                  <a:pt x="5332779" y="360462"/>
                  <a:pt x="5087192" y="400110"/>
                </a:cubicBezTo>
                <a:cubicBezTo>
                  <a:pt x="4841605" y="439758"/>
                  <a:pt x="4645772" y="374994"/>
                  <a:pt x="4498397" y="400110"/>
                </a:cubicBezTo>
                <a:cubicBezTo>
                  <a:pt x="4351022" y="425226"/>
                  <a:pt x="4100891" y="331779"/>
                  <a:pt x="3909601" y="400110"/>
                </a:cubicBezTo>
                <a:cubicBezTo>
                  <a:pt x="3718311" y="468441"/>
                  <a:pt x="3670036" y="369211"/>
                  <a:pt x="3509220" y="400110"/>
                </a:cubicBezTo>
                <a:cubicBezTo>
                  <a:pt x="3348404" y="431009"/>
                  <a:pt x="3053055" y="379337"/>
                  <a:pt x="2732011" y="400110"/>
                </a:cubicBezTo>
                <a:cubicBezTo>
                  <a:pt x="2410967" y="420883"/>
                  <a:pt x="2533350" y="374902"/>
                  <a:pt x="2425837" y="400110"/>
                </a:cubicBezTo>
                <a:cubicBezTo>
                  <a:pt x="2318324" y="425318"/>
                  <a:pt x="1940913" y="353955"/>
                  <a:pt x="1742834" y="400110"/>
                </a:cubicBezTo>
                <a:cubicBezTo>
                  <a:pt x="1544755" y="446265"/>
                  <a:pt x="1574135" y="368988"/>
                  <a:pt x="1436661" y="400110"/>
                </a:cubicBezTo>
                <a:cubicBezTo>
                  <a:pt x="1299187" y="431232"/>
                  <a:pt x="942898" y="356779"/>
                  <a:pt x="753658" y="400110"/>
                </a:cubicBezTo>
                <a:cubicBezTo>
                  <a:pt x="564418" y="443441"/>
                  <a:pt x="169734" y="391329"/>
                  <a:pt x="0" y="400110"/>
                </a:cubicBezTo>
                <a:cubicBezTo>
                  <a:pt x="-27793" y="218882"/>
                  <a:pt x="19696" y="154465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571578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F7D34E-3B4E-4527-8A5A-17D5DF41D8B9}"/>
              </a:ext>
            </a:extLst>
          </p:cNvPr>
          <p:cNvSpPr/>
          <p:nvPr/>
        </p:nvSpPr>
        <p:spPr>
          <a:xfrm>
            <a:off x="1820502" y="4613038"/>
            <a:ext cx="855099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2"/>
              </a:rPr>
              <a:t>https://padlet.com/ruqayaalhammadi/yjchie4xjz18v5pr</a:t>
            </a:r>
            <a:endParaRPr lang="ar-BH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6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E7C4CB-1561-46CD-8E82-49E151EDA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21136" r="22758" b="2184"/>
          <a:stretch/>
        </p:blipFill>
        <p:spPr>
          <a:xfrm>
            <a:off x="308521" y="0"/>
            <a:ext cx="5999452" cy="5440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9720B5-5CB9-4846-BAA1-CD609BAFAE0F}"/>
              </a:ext>
            </a:extLst>
          </p:cNvPr>
          <p:cNvSpPr/>
          <p:nvPr/>
        </p:nvSpPr>
        <p:spPr>
          <a:xfrm>
            <a:off x="6191671" y="1496288"/>
            <a:ext cx="533832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ادرج موضوع </a:t>
            </a:r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تحدثك </a:t>
            </a:r>
          </a:p>
          <a:p>
            <a:pPr algn="ctr"/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كشريط</a:t>
            </a:r>
            <a:r>
              <a:rPr lang="ar-B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مصور</a:t>
            </a:r>
          </a:p>
          <a:p>
            <a:pPr algn="ctr"/>
            <a:r>
              <a:rPr lang="ar-BH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منصة التعلم الذكي</a:t>
            </a:r>
          </a:p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lms</a:t>
            </a:r>
            <a:endParaRPr lang="ar-BH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218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a Moustahila | ￙ﾄ￘ﾧ ￙ﾅ￘ﾳ￘ﾪ￘ﾭ￙ﾊ￙ﾄ￘ﾧ | ￘ﾵ￙ﾆ￘ﾧ￘ﾹ ￘ﾧ￙ﾄ￘ﾣ￙ﾅ￙ﾄ">
            <a:hlinkClick r:id="" action="ppaction://media"/>
            <a:extLst>
              <a:ext uri="{FF2B5EF4-FFF2-40B4-BE49-F238E27FC236}">
                <a16:creationId xmlns:a16="http://schemas.microsoft.com/office/drawing/2014/main" id="{83F82F90-950D-4FC1-B4C8-9D6F606632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1853" y="1888958"/>
            <a:ext cx="8083884" cy="4824663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85FD55AA-A32C-47B1-81C9-82BD09B44E93}"/>
              </a:ext>
            </a:extLst>
          </p:cNvPr>
          <p:cNvSpPr/>
          <p:nvPr/>
        </p:nvSpPr>
        <p:spPr>
          <a:xfrm>
            <a:off x="842211" y="324853"/>
            <a:ext cx="10708105" cy="1106905"/>
          </a:xfrm>
          <a:custGeom>
            <a:avLst/>
            <a:gdLst>
              <a:gd name="connsiteX0" fmla="*/ 0 w 10708105"/>
              <a:gd name="connsiteY0" fmla="*/ 184484 h 1106905"/>
              <a:gd name="connsiteX1" fmla="*/ 184484 w 10708105"/>
              <a:gd name="connsiteY1" fmla="*/ 0 h 1106905"/>
              <a:gd name="connsiteX2" fmla="*/ 552098 w 10708105"/>
              <a:gd name="connsiteY2" fmla="*/ 0 h 1106905"/>
              <a:gd name="connsiteX3" fmla="*/ 1229886 w 10708105"/>
              <a:gd name="connsiteY3" fmla="*/ 0 h 1106905"/>
              <a:gd name="connsiteX4" fmla="*/ 1494108 w 10708105"/>
              <a:gd name="connsiteY4" fmla="*/ 0 h 1106905"/>
              <a:gd name="connsiteX5" fmla="*/ 2171896 w 10708105"/>
              <a:gd name="connsiteY5" fmla="*/ 0 h 1106905"/>
              <a:gd name="connsiteX6" fmla="*/ 2849684 w 10708105"/>
              <a:gd name="connsiteY6" fmla="*/ 0 h 1106905"/>
              <a:gd name="connsiteX7" fmla="*/ 3217298 w 10708105"/>
              <a:gd name="connsiteY7" fmla="*/ 0 h 1106905"/>
              <a:gd name="connsiteX8" fmla="*/ 3791694 w 10708105"/>
              <a:gd name="connsiteY8" fmla="*/ 0 h 1106905"/>
              <a:gd name="connsiteX9" fmla="*/ 4469482 w 10708105"/>
              <a:gd name="connsiteY9" fmla="*/ 0 h 1106905"/>
              <a:gd name="connsiteX10" fmla="*/ 4940487 w 10708105"/>
              <a:gd name="connsiteY10" fmla="*/ 0 h 1106905"/>
              <a:gd name="connsiteX11" fmla="*/ 5618275 w 10708105"/>
              <a:gd name="connsiteY11" fmla="*/ 0 h 1106905"/>
              <a:gd name="connsiteX12" fmla="*/ 5985889 w 10708105"/>
              <a:gd name="connsiteY12" fmla="*/ 0 h 1106905"/>
              <a:gd name="connsiteX13" fmla="*/ 6767068 w 10708105"/>
              <a:gd name="connsiteY13" fmla="*/ 0 h 1106905"/>
              <a:gd name="connsiteX14" fmla="*/ 7444856 w 10708105"/>
              <a:gd name="connsiteY14" fmla="*/ 0 h 1106905"/>
              <a:gd name="connsiteX15" fmla="*/ 7709078 w 10708105"/>
              <a:gd name="connsiteY15" fmla="*/ 0 h 1106905"/>
              <a:gd name="connsiteX16" fmla="*/ 8386866 w 10708105"/>
              <a:gd name="connsiteY16" fmla="*/ 0 h 1106905"/>
              <a:gd name="connsiteX17" fmla="*/ 8857871 w 10708105"/>
              <a:gd name="connsiteY17" fmla="*/ 0 h 1106905"/>
              <a:gd name="connsiteX18" fmla="*/ 9639050 w 10708105"/>
              <a:gd name="connsiteY18" fmla="*/ 0 h 1106905"/>
              <a:gd name="connsiteX19" fmla="*/ 10523621 w 10708105"/>
              <a:gd name="connsiteY19" fmla="*/ 0 h 1106905"/>
              <a:gd name="connsiteX20" fmla="*/ 10708105 w 10708105"/>
              <a:gd name="connsiteY20" fmla="*/ 184484 h 1106905"/>
              <a:gd name="connsiteX21" fmla="*/ 10708105 w 10708105"/>
              <a:gd name="connsiteY21" fmla="*/ 568211 h 1106905"/>
              <a:gd name="connsiteX22" fmla="*/ 10708105 w 10708105"/>
              <a:gd name="connsiteY22" fmla="*/ 922421 h 1106905"/>
              <a:gd name="connsiteX23" fmla="*/ 10523621 w 10708105"/>
              <a:gd name="connsiteY23" fmla="*/ 1106905 h 1106905"/>
              <a:gd name="connsiteX24" fmla="*/ 9845833 w 10708105"/>
              <a:gd name="connsiteY24" fmla="*/ 1106905 h 1106905"/>
              <a:gd name="connsiteX25" fmla="*/ 9168045 w 10708105"/>
              <a:gd name="connsiteY25" fmla="*/ 1106905 h 1106905"/>
              <a:gd name="connsiteX26" fmla="*/ 8800432 w 10708105"/>
              <a:gd name="connsiteY26" fmla="*/ 1106905 h 1106905"/>
              <a:gd name="connsiteX27" fmla="*/ 8536209 w 10708105"/>
              <a:gd name="connsiteY27" fmla="*/ 1106905 h 1106905"/>
              <a:gd name="connsiteX28" fmla="*/ 8271987 w 10708105"/>
              <a:gd name="connsiteY28" fmla="*/ 1106905 h 1106905"/>
              <a:gd name="connsiteX29" fmla="*/ 7800982 w 10708105"/>
              <a:gd name="connsiteY29" fmla="*/ 1106905 h 1106905"/>
              <a:gd name="connsiteX30" fmla="*/ 7433368 w 10708105"/>
              <a:gd name="connsiteY30" fmla="*/ 1106905 h 1106905"/>
              <a:gd name="connsiteX31" fmla="*/ 6962363 w 10708105"/>
              <a:gd name="connsiteY31" fmla="*/ 1106905 h 1106905"/>
              <a:gd name="connsiteX32" fmla="*/ 6698140 w 10708105"/>
              <a:gd name="connsiteY32" fmla="*/ 1106905 h 1106905"/>
              <a:gd name="connsiteX33" fmla="*/ 5916961 w 10708105"/>
              <a:gd name="connsiteY33" fmla="*/ 1106905 h 1106905"/>
              <a:gd name="connsiteX34" fmla="*/ 5652739 w 10708105"/>
              <a:gd name="connsiteY34" fmla="*/ 1106905 h 1106905"/>
              <a:gd name="connsiteX35" fmla="*/ 4871559 w 10708105"/>
              <a:gd name="connsiteY35" fmla="*/ 1106905 h 1106905"/>
              <a:gd name="connsiteX36" fmla="*/ 4090380 w 10708105"/>
              <a:gd name="connsiteY36" fmla="*/ 1106905 h 1106905"/>
              <a:gd name="connsiteX37" fmla="*/ 3309201 w 10708105"/>
              <a:gd name="connsiteY37" fmla="*/ 1106905 h 1106905"/>
              <a:gd name="connsiteX38" fmla="*/ 3044979 w 10708105"/>
              <a:gd name="connsiteY38" fmla="*/ 1106905 h 1106905"/>
              <a:gd name="connsiteX39" fmla="*/ 2573973 w 10708105"/>
              <a:gd name="connsiteY39" fmla="*/ 1106905 h 1106905"/>
              <a:gd name="connsiteX40" fmla="*/ 1792794 w 10708105"/>
              <a:gd name="connsiteY40" fmla="*/ 1106905 h 1106905"/>
              <a:gd name="connsiteX41" fmla="*/ 1321789 w 10708105"/>
              <a:gd name="connsiteY41" fmla="*/ 1106905 h 1106905"/>
              <a:gd name="connsiteX42" fmla="*/ 747393 w 10708105"/>
              <a:gd name="connsiteY42" fmla="*/ 1106905 h 1106905"/>
              <a:gd name="connsiteX43" fmla="*/ 184484 w 10708105"/>
              <a:gd name="connsiteY43" fmla="*/ 1106905 h 1106905"/>
              <a:gd name="connsiteX44" fmla="*/ 0 w 10708105"/>
              <a:gd name="connsiteY44" fmla="*/ 922421 h 1106905"/>
              <a:gd name="connsiteX45" fmla="*/ 0 w 10708105"/>
              <a:gd name="connsiteY45" fmla="*/ 546073 h 1106905"/>
              <a:gd name="connsiteX46" fmla="*/ 0 w 10708105"/>
              <a:gd name="connsiteY46" fmla="*/ 184484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708105" h="1106905" fill="none" extrusionOk="0">
                <a:moveTo>
                  <a:pt x="0" y="184484"/>
                </a:moveTo>
                <a:cubicBezTo>
                  <a:pt x="-12779" y="91523"/>
                  <a:pt x="69661" y="-21782"/>
                  <a:pt x="184484" y="0"/>
                </a:cubicBezTo>
                <a:cubicBezTo>
                  <a:pt x="350053" y="-16477"/>
                  <a:pt x="370866" y="2661"/>
                  <a:pt x="552098" y="0"/>
                </a:cubicBezTo>
                <a:cubicBezTo>
                  <a:pt x="733330" y="-2661"/>
                  <a:pt x="1028195" y="23498"/>
                  <a:pt x="1229886" y="0"/>
                </a:cubicBezTo>
                <a:cubicBezTo>
                  <a:pt x="1431577" y="-23498"/>
                  <a:pt x="1409892" y="2197"/>
                  <a:pt x="1494108" y="0"/>
                </a:cubicBezTo>
                <a:cubicBezTo>
                  <a:pt x="1578324" y="-2197"/>
                  <a:pt x="1941315" y="77002"/>
                  <a:pt x="2171896" y="0"/>
                </a:cubicBezTo>
                <a:cubicBezTo>
                  <a:pt x="2402477" y="-77002"/>
                  <a:pt x="2527334" y="59362"/>
                  <a:pt x="2849684" y="0"/>
                </a:cubicBezTo>
                <a:cubicBezTo>
                  <a:pt x="3172034" y="-59362"/>
                  <a:pt x="3067636" y="5263"/>
                  <a:pt x="3217298" y="0"/>
                </a:cubicBezTo>
                <a:cubicBezTo>
                  <a:pt x="3366960" y="-5263"/>
                  <a:pt x="3553066" y="2626"/>
                  <a:pt x="3791694" y="0"/>
                </a:cubicBezTo>
                <a:cubicBezTo>
                  <a:pt x="4030322" y="-2626"/>
                  <a:pt x="4201302" y="74237"/>
                  <a:pt x="4469482" y="0"/>
                </a:cubicBezTo>
                <a:cubicBezTo>
                  <a:pt x="4737662" y="-74237"/>
                  <a:pt x="4729617" y="21657"/>
                  <a:pt x="4940487" y="0"/>
                </a:cubicBezTo>
                <a:cubicBezTo>
                  <a:pt x="5151357" y="-21657"/>
                  <a:pt x="5463210" y="17276"/>
                  <a:pt x="5618275" y="0"/>
                </a:cubicBezTo>
                <a:cubicBezTo>
                  <a:pt x="5773340" y="-17276"/>
                  <a:pt x="5844418" y="25706"/>
                  <a:pt x="5985889" y="0"/>
                </a:cubicBezTo>
                <a:cubicBezTo>
                  <a:pt x="6127360" y="-25706"/>
                  <a:pt x="6608594" y="43452"/>
                  <a:pt x="6767068" y="0"/>
                </a:cubicBezTo>
                <a:cubicBezTo>
                  <a:pt x="6925542" y="-43452"/>
                  <a:pt x="7223866" y="41257"/>
                  <a:pt x="7444856" y="0"/>
                </a:cubicBezTo>
                <a:cubicBezTo>
                  <a:pt x="7665846" y="-41257"/>
                  <a:pt x="7600782" y="14768"/>
                  <a:pt x="7709078" y="0"/>
                </a:cubicBezTo>
                <a:cubicBezTo>
                  <a:pt x="7817374" y="-14768"/>
                  <a:pt x="8122941" y="17849"/>
                  <a:pt x="8386866" y="0"/>
                </a:cubicBezTo>
                <a:cubicBezTo>
                  <a:pt x="8650791" y="-17849"/>
                  <a:pt x="8698287" y="43701"/>
                  <a:pt x="8857871" y="0"/>
                </a:cubicBezTo>
                <a:cubicBezTo>
                  <a:pt x="9017456" y="-43701"/>
                  <a:pt x="9471786" y="83521"/>
                  <a:pt x="9639050" y="0"/>
                </a:cubicBezTo>
                <a:cubicBezTo>
                  <a:pt x="9806314" y="-83521"/>
                  <a:pt x="10282023" y="98160"/>
                  <a:pt x="10523621" y="0"/>
                </a:cubicBezTo>
                <a:cubicBezTo>
                  <a:pt x="10622110" y="-13077"/>
                  <a:pt x="10712810" y="81300"/>
                  <a:pt x="10708105" y="184484"/>
                </a:cubicBezTo>
                <a:cubicBezTo>
                  <a:pt x="10713802" y="323529"/>
                  <a:pt x="10664622" y="399279"/>
                  <a:pt x="10708105" y="568211"/>
                </a:cubicBezTo>
                <a:cubicBezTo>
                  <a:pt x="10751588" y="737143"/>
                  <a:pt x="10701136" y="848420"/>
                  <a:pt x="10708105" y="922421"/>
                </a:cubicBezTo>
                <a:cubicBezTo>
                  <a:pt x="10721576" y="1045260"/>
                  <a:pt x="10629364" y="1107921"/>
                  <a:pt x="10523621" y="1106905"/>
                </a:cubicBezTo>
                <a:cubicBezTo>
                  <a:pt x="10203455" y="1140020"/>
                  <a:pt x="10166325" y="1059166"/>
                  <a:pt x="9845833" y="1106905"/>
                </a:cubicBezTo>
                <a:cubicBezTo>
                  <a:pt x="9525341" y="1154644"/>
                  <a:pt x="9452187" y="1036071"/>
                  <a:pt x="9168045" y="1106905"/>
                </a:cubicBezTo>
                <a:cubicBezTo>
                  <a:pt x="8883903" y="1177739"/>
                  <a:pt x="8966253" y="1083542"/>
                  <a:pt x="8800432" y="1106905"/>
                </a:cubicBezTo>
                <a:cubicBezTo>
                  <a:pt x="8634611" y="1130268"/>
                  <a:pt x="8657737" y="1093817"/>
                  <a:pt x="8536209" y="1106905"/>
                </a:cubicBezTo>
                <a:cubicBezTo>
                  <a:pt x="8414681" y="1119993"/>
                  <a:pt x="8378854" y="1079956"/>
                  <a:pt x="8271987" y="1106905"/>
                </a:cubicBezTo>
                <a:cubicBezTo>
                  <a:pt x="8165120" y="1133854"/>
                  <a:pt x="7913275" y="1093370"/>
                  <a:pt x="7800982" y="1106905"/>
                </a:cubicBezTo>
                <a:cubicBezTo>
                  <a:pt x="7688689" y="1120440"/>
                  <a:pt x="7597431" y="1082206"/>
                  <a:pt x="7433368" y="1106905"/>
                </a:cubicBezTo>
                <a:cubicBezTo>
                  <a:pt x="7269305" y="1131604"/>
                  <a:pt x="7121469" y="1097465"/>
                  <a:pt x="6962363" y="1106905"/>
                </a:cubicBezTo>
                <a:cubicBezTo>
                  <a:pt x="6803257" y="1116345"/>
                  <a:pt x="6760334" y="1078791"/>
                  <a:pt x="6698140" y="1106905"/>
                </a:cubicBezTo>
                <a:cubicBezTo>
                  <a:pt x="6635946" y="1135019"/>
                  <a:pt x="6270624" y="1030810"/>
                  <a:pt x="5916961" y="1106905"/>
                </a:cubicBezTo>
                <a:cubicBezTo>
                  <a:pt x="5563298" y="1183000"/>
                  <a:pt x="5768581" y="1094705"/>
                  <a:pt x="5652739" y="1106905"/>
                </a:cubicBezTo>
                <a:cubicBezTo>
                  <a:pt x="5536897" y="1119105"/>
                  <a:pt x="5061670" y="1098816"/>
                  <a:pt x="4871559" y="1106905"/>
                </a:cubicBezTo>
                <a:cubicBezTo>
                  <a:pt x="4681448" y="1114994"/>
                  <a:pt x="4362254" y="1034413"/>
                  <a:pt x="4090380" y="1106905"/>
                </a:cubicBezTo>
                <a:cubicBezTo>
                  <a:pt x="3818506" y="1179397"/>
                  <a:pt x="3649530" y="1102614"/>
                  <a:pt x="3309201" y="1106905"/>
                </a:cubicBezTo>
                <a:cubicBezTo>
                  <a:pt x="2968872" y="1111196"/>
                  <a:pt x="3119768" y="1090810"/>
                  <a:pt x="3044979" y="1106905"/>
                </a:cubicBezTo>
                <a:cubicBezTo>
                  <a:pt x="2970190" y="1123000"/>
                  <a:pt x="2735210" y="1091619"/>
                  <a:pt x="2573973" y="1106905"/>
                </a:cubicBezTo>
                <a:cubicBezTo>
                  <a:pt x="2412736" y="1122191"/>
                  <a:pt x="2172148" y="1025390"/>
                  <a:pt x="1792794" y="1106905"/>
                </a:cubicBezTo>
                <a:cubicBezTo>
                  <a:pt x="1413440" y="1188420"/>
                  <a:pt x="1546701" y="1088271"/>
                  <a:pt x="1321789" y="1106905"/>
                </a:cubicBezTo>
                <a:cubicBezTo>
                  <a:pt x="1096877" y="1125539"/>
                  <a:pt x="950199" y="1056109"/>
                  <a:pt x="747393" y="1106905"/>
                </a:cubicBezTo>
                <a:cubicBezTo>
                  <a:pt x="544587" y="1157701"/>
                  <a:pt x="445429" y="1099805"/>
                  <a:pt x="184484" y="1106905"/>
                </a:cubicBezTo>
                <a:cubicBezTo>
                  <a:pt x="72896" y="1126085"/>
                  <a:pt x="-27010" y="1037426"/>
                  <a:pt x="0" y="922421"/>
                </a:cubicBezTo>
                <a:cubicBezTo>
                  <a:pt x="-6857" y="834765"/>
                  <a:pt x="20613" y="680647"/>
                  <a:pt x="0" y="546073"/>
                </a:cubicBezTo>
                <a:cubicBezTo>
                  <a:pt x="-20613" y="411499"/>
                  <a:pt x="8034" y="334550"/>
                  <a:pt x="0" y="184484"/>
                </a:cubicBezTo>
                <a:close/>
              </a:path>
              <a:path w="10708105" h="1106905" stroke="0" extrusionOk="0">
                <a:moveTo>
                  <a:pt x="0" y="184484"/>
                </a:moveTo>
                <a:cubicBezTo>
                  <a:pt x="7865" y="89767"/>
                  <a:pt x="85771" y="-24084"/>
                  <a:pt x="184484" y="0"/>
                </a:cubicBezTo>
                <a:cubicBezTo>
                  <a:pt x="337213" y="-24956"/>
                  <a:pt x="377869" y="35580"/>
                  <a:pt x="552098" y="0"/>
                </a:cubicBezTo>
                <a:cubicBezTo>
                  <a:pt x="726327" y="-35580"/>
                  <a:pt x="766726" y="31181"/>
                  <a:pt x="919712" y="0"/>
                </a:cubicBezTo>
                <a:cubicBezTo>
                  <a:pt x="1072698" y="-31181"/>
                  <a:pt x="1178399" y="5060"/>
                  <a:pt x="1287325" y="0"/>
                </a:cubicBezTo>
                <a:cubicBezTo>
                  <a:pt x="1396251" y="-5060"/>
                  <a:pt x="1890219" y="80728"/>
                  <a:pt x="2068505" y="0"/>
                </a:cubicBezTo>
                <a:cubicBezTo>
                  <a:pt x="2246791" y="-80728"/>
                  <a:pt x="2315109" y="32047"/>
                  <a:pt x="2436118" y="0"/>
                </a:cubicBezTo>
                <a:cubicBezTo>
                  <a:pt x="2557127" y="-32047"/>
                  <a:pt x="2894637" y="8257"/>
                  <a:pt x="3217298" y="0"/>
                </a:cubicBezTo>
                <a:cubicBezTo>
                  <a:pt x="3539959" y="-8257"/>
                  <a:pt x="3545908" y="49421"/>
                  <a:pt x="3791694" y="0"/>
                </a:cubicBezTo>
                <a:cubicBezTo>
                  <a:pt x="4037480" y="-49421"/>
                  <a:pt x="4000799" y="15547"/>
                  <a:pt x="4159308" y="0"/>
                </a:cubicBezTo>
                <a:cubicBezTo>
                  <a:pt x="4317817" y="-15547"/>
                  <a:pt x="4547409" y="14094"/>
                  <a:pt x="4733704" y="0"/>
                </a:cubicBezTo>
                <a:cubicBezTo>
                  <a:pt x="4919999" y="-14094"/>
                  <a:pt x="4951095" y="3907"/>
                  <a:pt x="5101318" y="0"/>
                </a:cubicBezTo>
                <a:cubicBezTo>
                  <a:pt x="5251541" y="-3907"/>
                  <a:pt x="5411217" y="28563"/>
                  <a:pt x="5675715" y="0"/>
                </a:cubicBezTo>
                <a:cubicBezTo>
                  <a:pt x="5940213" y="-28563"/>
                  <a:pt x="6001659" y="4215"/>
                  <a:pt x="6250111" y="0"/>
                </a:cubicBezTo>
                <a:cubicBezTo>
                  <a:pt x="6498563" y="-4215"/>
                  <a:pt x="6534970" y="6409"/>
                  <a:pt x="6721116" y="0"/>
                </a:cubicBezTo>
                <a:cubicBezTo>
                  <a:pt x="6907263" y="-6409"/>
                  <a:pt x="7044445" y="47014"/>
                  <a:pt x="7192121" y="0"/>
                </a:cubicBezTo>
                <a:cubicBezTo>
                  <a:pt x="7339797" y="-47014"/>
                  <a:pt x="7546258" y="3869"/>
                  <a:pt x="7766518" y="0"/>
                </a:cubicBezTo>
                <a:cubicBezTo>
                  <a:pt x="7986778" y="-3869"/>
                  <a:pt x="8197417" y="68567"/>
                  <a:pt x="8444306" y="0"/>
                </a:cubicBezTo>
                <a:cubicBezTo>
                  <a:pt x="8691195" y="-68567"/>
                  <a:pt x="9036913" y="47312"/>
                  <a:pt x="9225485" y="0"/>
                </a:cubicBezTo>
                <a:cubicBezTo>
                  <a:pt x="9414057" y="-47312"/>
                  <a:pt x="9598417" y="37500"/>
                  <a:pt x="9799881" y="0"/>
                </a:cubicBezTo>
                <a:cubicBezTo>
                  <a:pt x="10001345" y="-37500"/>
                  <a:pt x="10178183" y="75685"/>
                  <a:pt x="10523621" y="0"/>
                </a:cubicBezTo>
                <a:cubicBezTo>
                  <a:pt x="10643617" y="-2407"/>
                  <a:pt x="10696149" y="57686"/>
                  <a:pt x="10708105" y="184484"/>
                </a:cubicBezTo>
                <a:cubicBezTo>
                  <a:pt x="10738829" y="355961"/>
                  <a:pt x="10679686" y="441604"/>
                  <a:pt x="10708105" y="568211"/>
                </a:cubicBezTo>
                <a:cubicBezTo>
                  <a:pt x="10736524" y="694818"/>
                  <a:pt x="10665938" y="809582"/>
                  <a:pt x="10708105" y="922421"/>
                </a:cubicBezTo>
                <a:cubicBezTo>
                  <a:pt x="10729651" y="1020113"/>
                  <a:pt x="10623731" y="1100453"/>
                  <a:pt x="10523621" y="1106905"/>
                </a:cubicBezTo>
                <a:cubicBezTo>
                  <a:pt x="10329280" y="1159471"/>
                  <a:pt x="10123676" y="1078746"/>
                  <a:pt x="9845833" y="1106905"/>
                </a:cubicBezTo>
                <a:cubicBezTo>
                  <a:pt x="9567990" y="1135064"/>
                  <a:pt x="9505326" y="1063209"/>
                  <a:pt x="9374828" y="1106905"/>
                </a:cubicBezTo>
                <a:cubicBezTo>
                  <a:pt x="9244331" y="1150601"/>
                  <a:pt x="8799876" y="1066842"/>
                  <a:pt x="8593649" y="1106905"/>
                </a:cubicBezTo>
                <a:cubicBezTo>
                  <a:pt x="8387422" y="1146968"/>
                  <a:pt x="8191616" y="1079945"/>
                  <a:pt x="8019252" y="1106905"/>
                </a:cubicBezTo>
                <a:cubicBezTo>
                  <a:pt x="7846888" y="1133865"/>
                  <a:pt x="7585048" y="1064558"/>
                  <a:pt x="7444856" y="1106905"/>
                </a:cubicBezTo>
                <a:cubicBezTo>
                  <a:pt x="7304664" y="1149252"/>
                  <a:pt x="7280850" y="1103903"/>
                  <a:pt x="7180633" y="1106905"/>
                </a:cubicBezTo>
                <a:cubicBezTo>
                  <a:pt x="7080416" y="1109907"/>
                  <a:pt x="7040361" y="1075725"/>
                  <a:pt x="6916411" y="1106905"/>
                </a:cubicBezTo>
                <a:cubicBezTo>
                  <a:pt x="6792461" y="1138085"/>
                  <a:pt x="6539927" y="1104647"/>
                  <a:pt x="6342014" y="1106905"/>
                </a:cubicBezTo>
                <a:cubicBezTo>
                  <a:pt x="6144101" y="1109163"/>
                  <a:pt x="5956084" y="1073815"/>
                  <a:pt x="5664227" y="1106905"/>
                </a:cubicBezTo>
                <a:cubicBezTo>
                  <a:pt x="5372370" y="1139995"/>
                  <a:pt x="5225633" y="1055851"/>
                  <a:pt x="5089830" y="1106905"/>
                </a:cubicBezTo>
                <a:cubicBezTo>
                  <a:pt x="4954027" y="1157959"/>
                  <a:pt x="4891122" y="1106575"/>
                  <a:pt x="4722216" y="1106905"/>
                </a:cubicBezTo>
                <a:cubicBezTo>
                  <a:pt x="4553310" y="1107235"/>
                  <a:pt x="4430012" y="1094686"/>
                  <a:pt x="4354603" y="1106905"/>
                </a:cubicBezTo>
                <a:cubicBezTo>
                  <a:pt x="4279194" y="1119124"/>
                  <a:pt x="3963288" y="1044431"/>
                  <a:pt x="3676815" y="1106905"/>
                </a:cubicBezTo>
                <a:cubicBezTo>
                  <a:pt x="3390342" y="1169379"/>
                  <a:pt x="3429709" y="1085738"/>
                  <a:pt x="3309201" y="1106905"/>
                </a:cubicBezTo>
                <a:cubicBezTo>
                  <a:pt x="3188693" y="1128072"/>
                  <a:pt x="2717627" y="1022120"/>
                  <a:pt x="2528022" y="1106905"/>
                </a:cubicBezTo>
                <a:cubicBezTo>
                  <a:pt x="2338417" y="1191690"/>
                  <a:pt x="2110794" y="1042009"/>
                  <a:pt x="1850234" y="1106905"/>
                </a:cubicBezTo>
                <a:cubicBezTo>
                  <a:pt x="1589674" y="1171801"/>
                  <a:pt x="1306684" y="1041219"/>
                  <a:pt x="1069055" y="1106905"/>
                </a:cubicBezTo>
                <a:cubicBezTo>
                  <a:pt x="831426" y="1172591"/>
                  <a:pt x="879266" y="1085674"/>
                  <a:pt x="701441" y="1106905"/>
                </a:cubicBezTo>
                <a:cubicBezTo>
                  <a:pt x="523616" y="1128136"/>
                  <a:pt x="418104" y="1056647"/>
                  <a:pt x="184484" y="1106905"/>
                </a:cubicBezTo>
                <a:cubicBezTo>
                  <a:pt x="83090" y="1119506"/>
                  <a:pt x="15330" y="1028012"/>
                  <a:pt x="0" y="922421"/>
                </a:cubicBezTo>
                <a:cubicBezTo>
                  <a:pt x="-16692" y="789783"/>
                  <a:pt x="25197" y="636831"/>
                  <a:pt x="0" y="546073"/>
                </a:cubicBezTo>
                <a:cubicBezTo>
                  <a:pt x="-25197" y="455315"/>
                  <a:pt x="38524" y="295471"/>
                  <a:pt x="0" y="18448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39973471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069417-464F-49B5-B8C5-C8906D19A9B1}"/>
              </a:ext>
            </a:extLst>
          </p:cNvPr>
          <p:cNvSpPr/>
          <p:nvPr/>
        </p:nvSpPr>
        <p:spPr>
          <a:xfrm>
            <a:off x="1041571" y="462806"/>
            <a:ext cx="101088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طلابي الأعزاء أنتم صناع الأمل بمشاريعكم الخيرية</a:t>
            </a:r>
            <a:endParaRPr lang="en-US" sz="4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1" name="Straight Connector 74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 descr="Text&#10;&#10;Description automatically generated">
            <a:extLst>
              <a:ext uri="{FF2B5EF4-FFF2-40B4-BE49-F238E27FC236}">
                <a16:creationId xmlns:a16="http://schemas.microsoft.com/office/drawing/2014/main" id="{4F37B0E4-1550-4D43-94C9-734BB984E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/>
          <a:stretch/>
        </p:blipFill>
        <p:spPr bwMode="auto">
          <a:xfrm>
            <a:off x="134874" y="137904"/>
            <a:ext cx="10305575" cy="658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2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FC5192C-F329-4CA0-9347-33E4E6A97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6253" y="281310"/>
            <a:ext cx="6991642" cy="504527"/>
          </a:xfrm>
        </p:spPr>
        <p:txBody>
          <a:bodyPr>
            <a:noAutofit/>
          </a:bodyPr>
          <a:lstStyle/>
          <a:p>
            <a:pPr algn="ctr"/>
            <a:r>
              <a:rPr lang="ar-AE" altLang="en-US" sz="3600" b="1" dirty="0">
                <a:solidFill>
                  <a:srgbClr val="FF0000"/>
                </a:solidFill>
                <a:latin typeface="Dutch801 Rm BT" panose="02020603060505020304" pitchFamily="18" charset="0"/>
                <a:cs typeface="(AH) Manal Black" pitchFamily="2" charset="-78"/>
              </a:rPr>
              <a:t>السلام الوطني لدوله الامارات العربيه المتحدة</a:t>
            </a:r>
          </a:p>
        </p:txBody>
      </p:sp>
      <p:pic>
        <p:nvPicPr>
          <p:cNvPr id="5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8B85E335-B74D-4DAA-B0D6-552B63B90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521" y="1041009"/>
            <a:ext cx="1158601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DCBAD85-A9F4-4141-A7C8-EE8B707F0428}"/>
              </a:ext>
            </a:extLst>
          </p:cNvPr>
          <p:cNvSpPr/>
          <p:nvPr/>
        </p:nvSpPr>
        <p:spPr>
          <a:xfrm>
            <a:off x="842211" y="324853"/>
            <a:ext cx="10708105" cy="1106905"/>
          </a:xfrm>
          <a:custGeom>
            <a:avLst/>
            <a:gdLst>
              <a:gd name="connsiteX0" fmla="*/ 0 w 10708105"/>
              <a:gd name="connsiteY0" fmla="*/ 184484 h 1106905"/>
              <a:gd name="connsiteX1" fmla="*/ 184484 w 10708105"/>
              <a:gd name="connsiteY1" fmla="*/ 0 h 1106905"/>
              <a:gd name="connsiteX2" fmla="*/ 552098 w 10708105"/>
              <a:gd name="connsiteY2" fmla="*/ 0 h 1106905"/>
              <a:gd name="connsiteX3" fmla="*/ 1229886 w 10708105"/>
              <a:gd name="connsiteY3" fmla="*/ 0 h 1106905"/>
              <a:gd name="connsiteX4" fmla="*/ 1494108 w 10708105"/>
              <a:gd name="connsiteY4" fmla="*/ 0 h 1106905"/>
              <a:gd name="connsiteX5" fmla="*/ 2171896 w 10708105"/>
              <a:gd name="connsiteY5" fmla="*/ 0 h 1106905"/>
              <a:gd name="connsiteX6" fmla="*/ 2849684 w 10708105"/>
              <a:gd name="connsiteY6" fmla="*/ 0 h 1106905"/>
              <a:gd name="connsiteX7" fmla="*/ 3217298 w 10708105"/>
              <a:gd name="connsiteY7" fmla="*/ 0 h 1106905"/>
              <a:gd name="connsiteX8" fmla="*/ 3791694 w 10708105"/>
              <a:gd name="connsiteY8" fmla="*/ 0 h 1106905"/>
              <a:gd name="connsiteX9" fmla="*/ 4469482 w 10708105"/>
              <a:gd name="connsiteY9" fmla="*/ 0 h 1106905"/>
              <a:gd name="connsiteX10" fmla="*/ 4940487 w 10708105"/>
              <a:gd name="connsiteY10" fmla="*/ 0 h 1106905"/>
              <a:gd name="connsiteX11" fmla="*/ 5618275 w 10708105"/>
              <a:gd name="connsiteY11" fmla="*/ 0 h 1106905"/>
              <a:gd name="connsiteX12" fmla="*/ 5985889 w 10708105"/>
              <a:gd name="connsiteY12" fmla="*/ 0 h 1106905"/>
              <a:gd name="connsiteX13" fmla="*/ 6767068 w 10708105"/>
              <a:gd name="connsiteY13" fmla="*/ 0 h 1106905"/>
              <a:gd name="connsiteX14" fmla="*/ 7444856 w 10708105"/>
              <a:gd name="connsiteY14" fmla="*/ 0 h 1106905"/>
              <a:gd name="connsiteX15" fmla="*/ 7709078 w 10708105"/>
              <a:gd name="connsiteY15" fmla="*/ 0 h 1106905"/>
              <a:gd name="connsiteX16" fmla="*/ 8386866 w 10708105"/>
              <a:gd name="connsiteY16" fmla="*/ 0 h 1106905"/>
              <a:gd name="connsiteX17" fmla="*/ 8857871 w 10708105"/>
              <a:gd name="connsiteY17" fmla="*/ 0 h 1106905"/>
              <a:gd name="connsiteX18" fmla="*/ 9639050 w 10708105"/>
              <a:gd name="connsiteY18" fmla="*/ 0 h 1106905"/>
              <a:gd name="connsiteX19" fmla="*/ 10523621 w 10708105"/>
              <a:gd name="connsiteY19" fmla="*/ 0 h 1106905"/>
              <a:gd name="connsiteX20" fmla="*/ 10708105 w 10708105"/>
              <a:gd name="connsiteY20" fmla="*/ 184484 h 1106905"/>
              <a:gd name="connsiteX21" fmla="*/ 10708105 w 10708105"/>
              <a:gd name="connsiteY21" fmla="*/ 568211 h 1106905"/>
              <a:gd name="connsiteX22" fmla="*/ 10708105 w 10708105"/>
              <a:gd name="connsiteY22" fmla="*/ 922421 h 1106905"/>
              <a:gd name="connsiteX23" fmla="*/ 10523621 w 10708105"/>
              <a:gd name="connsiteY23" fmla="*/ 1106905 h 1106905"/>
              <a:gd name="connsiteX24" fmla="*/ 9845833 w 10708105"/>
              <a:gd name="connsiteY24" fmla="*/ 1106905 h 1106905"/>
              <a:gd name="connsiteX25" fmla="*/ 9168045 w 10708105"/>
              <a:gd name="connsiteY25" fmla="*/ 1106905 h 1106905"/>
              <a:gd name="connsiteX26" fmla="*/ 8800432 w 10708105"/>
              <a:gd name="connsiteY26" fmla="*/ 1106905 h 1106905"/>
              <a:gd name="connsiteX27" fmla="*/ 8536209 w 10708105"/>
              <a:gd name="connsiteY27" fmla="*/ 1106905 h 1106905"/>
              <a:gd name="connsiteX28" fmla="*/ 8271987 w 10708105"/>
              <a:gd name="connsiteY28" fmla="*/ 1106905 h 1106905"/>
              <a:gd name="connsiteX29" fmla="*/ 7800982 w 10708105"/>
              <a:gd name="connsiteY29" fmla="*/ 1106905 h 1106905"/>
              <a:gd name="connsiteX30" fmla="*/ 7433368 w 10708105"/>
              <a:gd name="connsiteY30" fmla="*/ 1106905 h 1106905"/>
              <a:gd name="connsiteX31" fmla="*/ 6962363 w 10708105"/>
              <a:gd name="connsiteY31" fmla="*/ 1106905 h 1106905"/>
              <a:gd name="connsiteX32" fmla="*/ 6698140 w 10708105"/>
              <a:gd name="connsiteY32" fmla="*/ 1106905 h 1106905"/>
              <a:gd name="connsiteX33" fmla="*/ 5916961 w 10708105"/>
              <a:gd name="connsiteY33" fmla="*/ 1106905 h 1106905"/>
              <a:gd name="connsiteX34" fmla="*/ 5652739 w 10708105"/>
              <a:gd name="connsiteY34" fmla="*/ 1106905 h 1106905"/>
              <a:gd name="connsiteX35" fmla="*/ 4871559 w 10708105"/>
              <a:gd name="connsiteY35" fmla="*/ 1106905 h 1106905"/>
              <a:gd name="connsiteX36" fmla="*/ 4090380 w 10708105"/>
              <a:gd name="connsiteY36" fmla="*/ 1106905 h 1106905"/>
              <a:gd name="connsiteX37" fmla="*/ 3309201 w 10708105"/>
              <a:gd name="connsiteY37" fmla="*/ 1106905 h 1106905"/>
              <a:gd name="connsiteX38" fmla="*/ 3044979 w 10708105"/>
              <a:gd name="connsiteY38" fmla="*/ 1106905 h 1106905"/>
              <a:gd name="connsiteX39" fmla="*/ 2573973 w 10708105"/>
              <a:gd name="connsiteY39" fmla="*/ 1106905 h 1106905"/>
              <a:gd name="connsiteX40" fmla="*/ 1792794 w 10708105"/>
              <a:gd name="connsiteY40" fmla="*/ 1106905 h 1106905"/>
              <a:gd name="connsiteX41" fmla="*/ 1321789 w 10708105"/>
              <a:gd name="connsiteY41" fmla="*/ 1106905 h 1106905"/>
              <a:gd name="connsiteX42" fmla="*/ 747393 w 10708105"/>
              <a:gd name="connsiteY42" fmla="*/ 1106905 h 1106905"/>
              <a:gd name="connsiteX43" fmla="*/ 184484 w 10708105"/>
              <a:gd name="connsiteY43" fmla="*/ 1106905 h 1106905"/>
              <a:gd name="connsiteX44" fmla="*/ 0 w 10708105"/>
              <a:gd name="connsiteY44" fmla="*/ 922421 h 1106905"/>
              <a:gd name="connsiteX45" fmla="*/ 0 w 10708105"/>
              <a:gd name="connsiteY45" fmla="*/ 546073 h 1106905"/>
              <a:gd name="connsiteX46" fmla="*/ 0 w 10708105"/>
              <a:gd name="connsiteY46" fmla="*/ 184484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708105" h="1106905" fill="none" extrusionOk="0">
                <a:moveTo>
                  <a:pt x="0" y="184484"/>
                </a:moveTo>
                <a:cubicBezTo>
                  <a:pt x="-12779" y="91523"/>
                  <a:pt x="69661" y="-21782"/>
                  <a:pt x="184484" y="0"/>
                </a:cubicBezTo>
                <a:cubicBezTo>
                  <a:pt x="350053" y="-16477"/>
                  <a:pt x="370866" y="2661"/>
                  <a:pt x="552098" y="0"/>
                </a:cubicBezTo>
                <a:cubicBezTo>
                  <a:pt x="733330" y="-2661"/>
                  <a:pt x="1028195" y="23498"/>
                  <a:pt x="1229886" y="0"/>
                </a:cubicBezTo>
                <a:cubicBezTo>
                  <a:pt x="1431577" y="-23498"/>
                  <a:pt x="1409892" y="2197"/>
                  <a:pt x="1494108" y="0"/>
                </a:cubicBezTo>
                <a:cubicBezTo>
                  <a:pt x="1578324" y="-2197"/>
                  <a:pt x="1941315" y="77002"/>
                  <a:pt x="2171896" y="0"/>
                </a:cubicBezTo>
                <a:cubicBezTo>
                  <a:pt x="2402477" y="-77002"/>
                  <a:pt x="2527334" y="59362"/>
                  <a:pt x="2849684" y="0"/>
                </a:cubicBezTo>
                <a:cubicBezTo>
                  <a:pt x="3172034" y="-59362"/>
                  <a:pt x="3067636" y="5263"/>
                  <a:pt x="3217298" y="0"/>
                </a:cubicBezTo>
                <a:cubicBezTo>
                  <a:pt x="3366960" y="-5263"/>
                  <a:pt x="3553066" y="2626"/>
                  <a:pt x="3791694" y="0"/>
                </a:cubicBezTo>
                <a:cubicBezTo>
                  <a:pt x="4030322" y="-2626"/>
                  <a:pt x="4201302" y="74237"/>
                  <a:pt x="4469482" y="0"/>
                </a:cubicBezTo>
                <a:cubicBezTo>
                  <a:pt x="4737662" y="-74237"/>
                  <a:pt x="4729617" y="21657"/>
                  <a:pt x="4940487" y="0"/>
                </a:cubicBezTo>
                <a:cubicBezTo>
                  <a:pt x="5151357" y="-21657"/>
                  <a:pt x="5463210" y="17276"/>
                  <a:pt x="5618275" y="0"/>
                </a:cubicBezTo>
                <a:cubicBezTo>
                  <a:pt x="5773340" y="-17276"/>
                  <a:pt x="5844418" y="25706"/>
                  <a:pt x="5985889" y="0"/>
                </a:cubicBezTo>
                <a:cubicBezTo>
                  <a:pt x="6127360" y="-25706"/>
                  <a:pt x="6608594" y="43452"/>
                  <a:pt x="6767068" y="0"/>
                </a:cubicBezTo>
                <a:cubicBezTo>
                  <a:pt x="6925542" y="-43452"/>
                  <a:pt x="7223866" y="41257"/>
                  <a:pt x="7444856" y="0"/>
                </a:cubicBezTo>
                <a:cubicBezTo>
                  <a:pt x="7665846" y="-41257"/>
                  <a:pt x="7600782" y="14768"/>
                  <a:pt x="7709078" y="0"/>
                </a:cubicBezTo>
                <a:cubicBezTo>
                  <a:pt x="7817374" y="-14768"/>
                  <a:pt x="8122941" y="17849"/>
                  <a:pt x="8386866" y="0"/>
                </a:cubicBezTo>
                <a:cubicBezTo>
                  <a:pt x="8650791" y="-17849"/>
                  <a:pt x="8698287" y="43701"/>
                  <a:pt x="8857871" y="0"/>
                </a:cubicBezTo>
                <a:cubicBezTo>
                  <a:pt x="9017456" y="-43701"/>
                  <a:pt x="9471786" y="83521"/>
                  <a:pt x="9639050" y="0"/>
                </a:cubicBezTo>
                <a:cubicBezTo>
                  <a:pt x="9806314" y="-83521"/>
                  <a:pt x="10282023" y="98160"/>
                  <a:pt x="10523621" y="0"/>
                </a:cubicBezTo>
                <a:cubicBezTo>
                  <a:pt x="10622110" y="-13077"/>
                  <a:pt x="10712810" y="81300"/>
                  <a:pt x="10708105" y="184484"/>
                </a:cubicBezTo>
                <a:cubicBezTo>
                  <a:pt x="10713802" y="323529"/>
                  <a:pt x="10664622" y="399279"/>
                  <a:pt x="10708105" y="568211"/>
                </a:cubicBezTo>
                <a:cubicBezTo>
                  <a:pt x="10751588" y="737143"/>
                  <a:pt x="10701136" y="848420"/>
                  <a:pt x="10708105" y="922421"/>
                </a:cubicBezTo>
                <a:cubicBezTo>
                  <a:pt x="10721576" y="1045260"/>
                  <a:pt x="10629364" y="1107921"/>
                  <a:pt x="10523621" y="1106905"/>
                </a:cubicBezTo>
                <a:cubicBezTo>
                  <a:pt x="10203455" y="1140020"/>
                  <a:pt x="10166325" y="1059166"/>
                  <a:pt x="9845833" y="1106905"/>
                </a:cubicBezTo>
                <a:cubicBezTo>
                  <a:pt x="9525341" y="1154644"/>
                  <a:pt x="9452187" y="1036071"/>
                  <a:pt x="9168045" y="1106905"/>
                </a:cubicBezTo>
                <a:cubicBezTo>
                  <a:pt x="8883903" y="1177739"/>
                  <a:pt x="8966253" y="1083542"/>
                  <a:pt x="8800432" y="1106905"/>
                </a:cubicBezTo>
                <a:cubicBezTo>
                  <a:pt x="8634611" y="1130268"/>
                  <a:pt x="8657737" y="1093817"/>
                  <a:pt x="8536209" y="1106905"/>
                </a:cubicBezTo>
                <a:cubicBezTo>
                  <a:pt x="8414681" y="1119993"/>
                  <a:pt x="8378854" y="1079956"/>
                  <a:pt x="8271987" y="1106905"/>
                </a:cubicBezTo>
                <a:cubicBezTo>
                  <a:pt x="8165120" y="1133854"/>
                  <a:pt x="7913275" y="1093370"/>
                  <a:pt x="7800982" y="1106905"/>
                </a:cubicBezTo>
                <a:cubicBezTo>
                  <a:pt x="7688689" y="1120440"/>
                  <a:pt x="7597431" y="1082206"/>
                  <a:pt x="7433368" y="1106905"/>
                </a:cubicBezTo>
                <a:cubicBezTo>
                  <a:pt x="7269305" y="1131604"/>
                  <a:pt x="7121469" y="1097465"/>
                  <a:pt x="6962363" y="1106905"/>
                </a:cubicBezTo>
                <a:cubicBezTo>
                  <a:pt x="6803257" y="1116345"/>
                  <a:pt x="6760334" y="1078791"/>
                  <a:pt x="6698140" y="1106905"/>
                </a:cubicBezTo>
                <a:cubicBezTo>
                  <a:pt x="6635946" y="1135019"/>
                  <a:pt x="6270624" y="1030810"/>
                  <a:pt x="5916961" y="1106905"/>
                </a:cubicBezTo>
                <a:cubicBezTo>
                  <a:pt x="5563298" y="1183000"/>
                  <a:pt x="5768581" y="1094705"/>
                  <a:pt x="5652739" y="1106905"/>
                </a:cubicBezTo>
                <a:cubicBezTo>
                  <a:pt x="5536897" y="1119105"/>
                  <a:pt x="5061670" y="1098816"/>
                  <a:pt x="4871559" y="1106905"/>
                </a:cubicBezTo>
                <a:cubicBezTo>
                  <a:pt x="4681448" y="1114994"/>
                  <a:pt x="4362254" y="1034413"/>
                  <a:pt x="4090380" y="1106905"/>
                </a:cubicBezTo>
                <a:cubicBezTo>
                  <a:pt x="3818506" y="1179397"/>
                  <a:pt x="3649530" y="1102614"/>
                  <a:pt x="3309201" y="1106905"/>
                </a:cubicBezTo>
                <a:cubicBezTo>
                  <a:pt x="2968872" y="1111196"/>
                  <a:pt x="3119768" y="1090810"/>
                  <a:pt x="3044979" y="1106905"/>
                </a:cubicBezTo>
                <a:cubicBezTo>
                  <a:pt x="2970190" y="1123000"/>
                  <a:pt x="2735210" y="1091619"/>
                  <a:pt x="2573973" y="1106905"/>
                </a:cubicBezTo>
                <a:cubicBezTo>
                  <a:pt x="2412736" y="1122191"/>
                  <a:pt x="2172148" y="1025390"/>
                  <a:pt x="1792794" y="1106905"/>
                </a:cubicBezTo>
                <a:cubicBezTo>
                  <a:pt x="1413440" y="1188420"/>
                  <a:pt x="1546701" y="1088271"/>
                  <a:pt x="1321789" y="1106905"/>
                </a:cubicBezTo>
                <a:cubicBezTo>
                  <a:pt x="1096877" y="1125539"/>
                  <a:pt x="950199" y="1056109"/>
                  <a:pt x="747393" y="1106905"/>
                </a:cubicBezTo>
                <a:cubicBezTo>
                  <a:pt x="544587" y="1157701"/>
                  <a:pt x="445429" y="1099805"/>
                  <a:pt x="184484" y="1106905"/>
                </a:cubicBezTo>
                <a:cubicBezTo>
                  <a:pt x="72896" y="1126085"/>
                  <a:pt x="-27010" y="1037426"/>
                  <a:pt x="0" y="922421"/>
                </a:cubicBezTo>
                <a:cubicBezTo>
                  <a:pt x="-6857" y="834765"/>
                  <a:pt x="20613" y="680647"/>
                  <a:pt x="0" y="546073"/>
                </a:cubicBezTo>
                <a:cubicBezTo>
                  <a:pt x="-20613" y="411499"/>
                  <a:pt x="8034" y="334550"/>
                  <a:pt x="0" y="184484"/>
                </a:cubicBezTo>
                <a:close/>
              </a:path>
              <a:path w="10708105" h="1106905" stroke="0" extrusionOk="0">
                <a:moveTo>
                  <a:pt x="0" y="184484"/>
                </a:moveTo>
                <a:cubicBezTo>
                  <a:pt x="7865" y="89767"/>
                  <a:pt x="85771" y="-24084"/>
                  <a:pt x="184484" y="0"/>
                </a:cubicBezTo>
                <a:cubicBezTo>
                  <a:pt x="337213" y="-24956"/>
                  <a:pt x="377869" y="35580"/>
                  <a:pt x="552098" y="0"/>
                </a:cubicBezTo>
                <a:cubicBezTo>
                  <a:pt x="726327" y="-35580"/>
                  <a:pt x="766726" y="31181"/>
                  <a:pt x="919712" y="0"/>
                </a:cubicBezTo>
                <a:cubicBezTo>
                  <a:pt x="1072698" y="-31181"/>
                  <a:pt x="1178399" y="5060"/>
                  <a:pt x="1287325" y="0"/>
                </a:cubicBezTo>
                <a:cubicBezTo>
                  <a:pt x="1396251" y="-5060"/>
                  <a:pt x="1890219" y="80728"/>
                  <a:pt x="2068505" y="0"/>
                </a:cubicBezTo>
                <a:cubicBezTo>
                  <a:pt x="2246791" y="-80728"/>
                  <a:pt x="2315109" y="32047"/>
                  <a:pt x="2436118" y="0"/>
                </a:cubicBezTo>
                <a:cubicBezTo>
                  <a:pt x="2557127" y="-32047"/>
                  <a:pt x="2894637" y="8257"/>
                  <a:pt x="3217298" y="0"/>
                </a:cubicBezTo>
                <a:cubicBezTo>
                  <a:pt x="3539959" y="-8257"/>
                  <a:pt x="3545908" y="49421"/>
                  <a:pt x="3791694" y="0"/>
                </a:cubicBezTo>
                <a:cubicBezTo>
                  <a:pt x="4037480" y="-49421"/>
                  <a:pt x="4000799" y="15547"/>
                  <a:pt x="4159308" y="0"/>
                </a:cubicBezTo>
                <a:cubicBezTo>
                  <a:pt x="4317817" y="-15547"/>
                  <a:pt x="4547409" y="14094"/>
                  <a:pt x="4733704" y="0"/>
                </a:cubicBezTo>
                <a:cubicBezTo>
                  <a:pt x="4919999" y="-14094"/>
                  <a:pt x="4951095" y="3907"/>
                  <a:pt x="5101318" y="0"/>
                </a:cubicBezTo>
                <a:cubicBezTo>
                  <a:pt x="5251541" y="-3907"/>
                  <a:pt x="5411217" y="28563"/>
                  <a:pt x="5675715" y="0"/>
                </a:cubicBezTo>
                <a:cubicBezTo>
                  <a:pt x="5940213" y="-28563"/>
                  <a:pt x="6001659" y="4215"/>
                  <a:pt x="6250111" y="0"/>
                </a:cubicBezTo>
                <a:cubicBezTo>
                  <a:pt x="6498563" y="-4215"/>
                  <a:pt x="6534970" y="6409"/>
                  <a:pt x="6721116" y="0"/>
                </a:cubicBezTo>
                <a:cubicBezTo>
                  <a:pt x="6907263" y="-6409"/>
                  <a:pt x="7044445" y="47014"/>
                  <a:pt x="7192121" y="0"/>
                </a:cubicBezTo>
                <a:cubicBezTo>
                  <a:pt x="7339797" y="-47014"/>
                  <a:pt x="7546258" y="3869"/>
                  <a:pt x="7766518" y="0"/>
                </a:cubicBezTo>
                <a:cubicBezTo>
                  <a:pt x="7986778" y="-3869"/>
                  <a:pt x="8197417" y="68567"/>
                  <a:pt x="8444306" y="0"/>
                </a:cubicBezTo>
                <a:cubicBezTo>
                  <a:pt x="8691195" y="-68567"/>
                  <a:pt x="9036913" y="47312"/>
                  <a:pt x="9225485" y="0"/>
                </a:cubicBezTo>
                <a:cubicBezTo>
                  <a:pt x="9414057" y="-47312"/>
                  <a:pt x="9598417" y="37500"/>
                  <a:pt x="9799881" y="0"/>
                </a:cubicBezTo>
                <a:cubicBezTo>
                  <a:pt x="10001345" y="-37500"/>
                  <a:pt x="10178183" y="75685"/>
                  <a:pt x="10523621" y="0"/>
                </a:cubicBezTo>
                <a:cubicBezTo>
                  <a:pt x="10643617" y="-2407"/>
                  <a:pt x="10696149" y="57686"/>
                  <a:pt x="10708105" y="184484"/>
                </a:cubicBezTo>
                <a:cubicBezTo>
                  <a:pt x="10738829" y="355961"/>
                  <a:pt x="10679686" y="441604"/>
                  <a:pt x="10708105" y="568211"/>
                </a:cubicBezTo>
                <a:cubicBezTo>
                  <a:pt x="10736524" y="694818"/>
                  <a:pt x="10665938" y="809582"/>
                  <a:pt x="10708105" y="922421"/>
                </a:cubicBezTo>
                <a:cubicBezTo>
                  <a:pt x="10729651" y="1020113"/>
                  <a:pt x="10623731" y="1100453"/>
                  <a:pt x="10523621" y="1106905"/>
                </a:cubicBezTo>
                <a:cubicBezTo>
                  <a:pt x="10329280" y="1159471"/>
                  <a:pt x="10123676" y="1078746"/>
                  <a:pt x="9845833" y="1106905"/>
                </a:cubicBezTo>
                <a:cubicBezTo>
                  <a:pt x="9567990" y="1135064"/>
                  <a:pt x="9505326" y="1063209"/>
                  <a:pt x="9374828" y="1106905"/>
                </a:cubicBezTo>
                <a:cubicBezTo>
                  <a:pt x="9244331" y="1150601"/>
                  <a:pt x="8799876" y="1066842"/>
                  <a:pt x="8593649" y="1106905"/>
                </a:cubicBezTo>
                <a:cubicBezTo>
                  <a:pt x="8387422" y="1146968"/>
                  <a:pt x="8191616" y="1079945"/>
                  <a:pt x="8019252" y="1106905"/>
                </a:cubicBezTo>
                <a:cubicBezTo>
                  <a:pt x="7846888" y="1133865"/>
                  <a:pt x="7585048" y="1064558"/>
                  <a:pt x="7444856" y="1106905"/>
                </a:cubicBezTo>
                <a:cubicBezTo>
                  <a:pt x="7304664" y="1149252"/>
                  <a:pt x="7280850" y="1103903"/>
                  <a:pt x="7180633" y="1106905"/>
                </a:cubicBezTo>
                <a:cubicBezTo>
                  <a:pt x="7080416" y="1109907"/>
                  <a:pt x="7040361" y="1075725"/>
                  <a:pt x="6916411" y="1106905"/>
                </a:cubicBezTo>
                <a:cubicBezTo>
                  <a:pt x="6792461" y="1138085"/>
                  <a:pt x="6539927" y="1104647"/>
                  <a:pt x="6342014" y="1106905"/>
                </a:cubicBezTo>
                <a:cubicBezTo>
                  <a:pt x="6144101" y="1109163"/>
                  <a:pt x="5956084" y="1073815"/>
                  <a:pt x="5664227" y="1106905"/>
                </a:cubicBezTo>
                <a:cubicBezTo>
                  <a:pt x="5372370" y="1139995"/>
                  <a:pt x="5225633" y="1055851"/>
                  <a:pt x="5089830" y="1106905"/>
                </a:cubicBezTo>
                <a:cubicBezTo>
                  <a:pt x="4954027" y="1157959"/>
                  <a:pt x="4891122" y="1106575"/>
                  <a:pt x="4722216" y="1106905"/>
                </a:cubicBezTo>
                <a:cubicBezTo>
                  <a:pt x="4553310" y="1107235"/>
                  <a:pt x="4430012" y="1094686"/>
                  <a:pt x="4354603" y="1106905"/>
                </a:cubicBezTo>
                <a:cubicBezTo>
                  <a:pt x="4279194" y="1119124"/>
                  <a:pt x="3963288" y="1044431"/>
                  <a:pt x="3676815" y="1106905"/>
                </a:cubicBezTo>
                <a:cubicBezTo>
                  <a:pt x="3390342" y="1169379"/>
                  <a:pt x="3429709" y="1085738"/>
                  <a:pt x="3309201" y="1106905"/>
                </a:cubicBezTo>
                <a:cubicBezTo>
                  <a:pt x="3188693" y="1128072"/>
                  <a:pt x="2717627" y="1022120"/>
                  <a:pt x="2528022" y="1106905"/>
                </a:cubicBezTo>
                <a:cubicBezTo>
                  <a:pt x="2338417" y="1191690"/>
                  <a:pt x="2110794" y="1042009"/>
                  <a:pt x="1850234" y="1106905"/>
                </a:cubicBezTo>
                <a:cubicBezTo>
                  <a:pt x="1589674" y="1171801"/>
                  <a:pt x="1306684" y="1041219"/>
                  <a:pt x="1069055" y="1106905"/>
                </a:cubicBezTo>
                <a:cubicBezTo>
                  <a:pt x="831426" y="1172591"/>
                  <a:pt x="879266" y="1085674"/>
                  <a:pt x="701441" y="1106905"/>
                </a:cubicBezTo>
                <a:cubicBezTo>
                  <a:pt x="523616" y="1128136"/>
                  <a:pt x="418104" y="1056647"/>
                  <a:pt x="184484" y="1106905"/>
                </a:cubicBezTo>
                <a:cubicBezTo>
                  <a:pt x="83090" y="1119506"/>
                  <a:pt x="15330" y="1028012"/>
                  <a:pt x="0" y="922421"/>
                </a:cubicBezTo>
                <a:cubicBezTo>
                  <a:pt x="-16692" y="789783"/>
                  <a:pt x="25197" y="636831"/>
                  <a:pt x="0" y="546073"/>
                </a:cubicBezTo>
                <a:cubicBezTo>
                  <a:pt x="-25197" y="455315"/>
                  <a:pt x="38524" y="295471"/>
                  <a:pt x="0" y="18448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39973471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5CF84-8572-49E2-B78F-DEB05E7B4FD8}"/>
              </a:ext>
            </a:extLst>
          </p:cNvPr>
          <p:cNvSpPr/>
          <p:nvPr/>
        </p:nvSpPr>
        <p:spPr>
          <a:xfrm>
            <a:off x="1453438" y="324853"/>
            <a:ext cx="89723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تعرّف على الصور و تحدث عنها</a:t>
            </a:r>
            <a:endParaRPr lang="en-US" sz="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98347-88DB-4D82-987F-593353600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74" y="4171360"/>
            <a:ext cx="3810000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78D37-AFCB-43EA-A6E1-3CAF09F1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1857287"/>
            <a:ext cx="4628147" cy="4628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4BC5F-66AB-4498-A8E3-62BB9CF24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32" b="33326"/>
          <a:stretch/>
        </p:blipFill>
        <p:spPr>
          <a:xfrm>
            <a:off x="340895" y="1856196"/>
            <a:ext cx="5915526" cy="17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9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1EFA85C-9A85-4675-A13A-9320A12B7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3538" r="17462" b="13964"/>
          <a:stretch/>
        </p:blipFill>
        <p:spPr>
          <a:xfrm>
            <a:off x="192258" y="2582370"/>
            <a:ext cx="3822871" cy="411033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0E79B06-394C-4144-A8FF-3E724C8C6368}"/>
              </a:ext>
            </a:extLst>
          </p:cNvPr>
          <p:cNvSpPr/>
          <p:nvPr/>
        </p:nvSpPr>
        <p:spPr>
          <a:xfrm>
            <a:off x="4168728" y="2435497"/>
            <a:ext cx="7831014" cy="4110336"/>
          </a:xfrm>
          <a:prstGeom prst="wedgeRoundRectCallout">
            <a:avLst>
              <a:gd name="adj1" fmla="val -71203"/>
              <a:gd name="adj2" fmla="val 121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BH" sz="1350" dirty="0">
              <a:cs typeface="(AH) Manal Black" pitchFamily="2" charset="-78"/>
            </a:endParaRPr>
          </a:p>
          <a:p>
            <a:pPr marL="571500" indent="-571500" algn="r" rtl="1">
              <a:buFontTx/>
              <a:buChar char="-"/>
            </a:pPr>
            <a:r>
              <a:rPr lang="ar-BH" sz="4000" b="1" dirty="0">
                <a:solidFill>
                  <a:srgbClr val="002060"/>
                </a:solidFill>
              </a:rPr>
              <a:t>التحدث باللغة العربية و بصوت واضح جهوري.</a:t>
            </a:r>
          </a:p>
          <a:p>
            <a:pPr marL="571500" indent="-571500" algn="r" rtl="1">
              <a:buFontTx/>
              <a:buChar char="-"/>
            </a:pPr>
            <a:r>
              <a:rPr lang="ar-BH" sz="4000" b="1" dirty="0">
                <a:solidFill>
                  <a:srgbClr val="002060"/>
                </a:solidFill>
              </a:rPr>
              <a:t> الترابط الفكري.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6D03EC-51F7-48E4-AB7B-6ABB44744F64}"/>
              </a:ext>
            </a:extLst>
          </p:cNvPr>
          <p:cNvSpPr/>
          <p:nvPr/>
        </p:nvSpPr>
        <p:spPr>
          <a:xfrm>
            <a:off x="9404099" y="2582370"/>
            <a:ext cx="224484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BH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أهـدافـنــا 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85D019-EB72-482F-978C-BE115CE0621F}"/>
              </a:ext>
            </a:extLst>
          </p:cNvPr>
          <p:cNvSpPr/>
          <p:nvPr/>
        </p:nvSpPr>
        <p:spPr>
          <a:xfrm>
            <a:off x="330576" y="520777"/>
            <a:ext cx="70791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9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+mj-cs"/>
              </a:rPr>
              <a:t>مشروعي الخيري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C6A658-D2DA-4118-B621-B98565EE6D85}"/>
              </a:ext>
            </a:extLst>
          </p:cNvPr>
          <p:cNvSpPr/>
          <p:nvPr/>
        </p:nvSpPr>
        <p:spPr>
          <a:xfrm>
            <a:off x="7979212" y="582332"/>
            <a:ext cx="2201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تحدث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610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665762-5DE8-44C3-9214-40535E40ADC6}"/>
              </a:ext>
            </a:extLst>
          </p:cNvPr>
          <p:cNvSpPr/>
          <p:nvPr/>
        </p:nvSpPr>
        <p:spPr>
          <a:xfrm>
            <a:off x="436098" y="3429000"/>
            <a:ext cx="1664677" cy="326721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0FA9C8-F67B-477E-A4CF-B927FFBF046E}"/>
              </a:ext>
            </a:extLst>
          </p:cNvPr>
          <p:cNvSpPr/>
          <p:nvPr/>
        </p:nvSpPr>
        <p:spPr>
          <a:xfrm>
            <a:off x="7594209" y="3428994"/>
            <a:ext cx="1664677" cy="32672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190F72-FA45-4EF2-A1B4-82DF88D476BB}"/>
              </a:ext>
            </a:extLst>
          </p:cNvPr>
          <p:cNvSpPr/>
          <p:nvPr/>
        </p:nvSpPr>
        <p:spPr>
          <a:xfrm>
            <a:off x="5263661" y="3428994"/>
            <a:ext cx="1664677" cy="3267219"/>
          </a:xfrm>
          <a:prstGeom prst="round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1E5FBD-5FA2-40E6-874D-35A633F98E71}"/>
              </a:ext>
            </a:extLst>
          </p:cNvPr>
          <p:cNvSpPr/>
          <p:nvPr/>
        </p:nvSpPr>
        <p:spPr>
          <a:xfrm>
            <a:off x="2768990" y="3428994"/>
            <a:ext cx="1664677" cy="32672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0EE251-AF6B-485E-B502-9535A7555957}"/>
              </a:ext>
            </a:extLst>
          </p:cNvPr>
          <p:cNvSpPr/>
          <p:nvPr/>
        </p:nvSpPr>
        <p:spPr>
          <a:xfrm>
            <a:off x="10088880" y="3428994"/>
            <a:ext cx="1664677" cy="32672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973920-09D8-4C55-A034-7F86880DF9F2}"/>
              </a:ext>
            </a:extLst>
          </p:cNvPr>
          <p:cNvSpPr/>
          <p:nvPr/>
        </p:nvSpPr>
        <p:spPr>
          <a:xfrm>
            <a:off x="10157227" y="4155880"/>
            <a:ext cx="15279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الصوت</a:t>
            </a:r>
          </a:p>
          <a:p>
            <a:pPr algn="ctr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الواضح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50BFCB-BC62-4828-8E7D-4D9E6DB6625D}"/>
              </a:ext>
            </a:extLst>
          </p:cNvPr>
          <p:cNvSpPr/>
          <p:nvPr/>
        </p:nvSpPr>
        <p:spPr>
          <a:xfrm>
            <a:off x="7750007" y="4147723"/>
            <a:ext cx="15231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السلامة</a:t>
            </a:r>
          </a:p>
          <a:p>
            <a:pPr algn="ctr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اللغوية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2CA79F-1E8D-450E-B2C2-E11F84B950A5}"/>
              </a:ext>
            </a:extLst>
          </p:cNvPr>
          <p:cNvSpPr/>
          <p:nvPr/>
        </p:nvSpPr>
        <p:spPr>
          <a:xfrm>
            <a:off x="5283097" y="4145477"/>
            <a:ext cx="16546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الالتزام</a:t>
            </a:r>
          </a:p>
          <a:p>
            <a:pPr algn="ctr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بالموضوع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CE67C-FD98-4BE5-A83F-59318722F076}"/>
              </a:ext>
            </a:extLst>
          </p:cNvPr>
          <p:cNvSpPr/>
          <p:nvPr/>
        </p:nvSpPr>
        <p:spPr>
          <a:xfrm>
            <a:off x="464432" y="4155880"/>
            <a:ext cx="14462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توظيف</a:t>
            </a:r>
          </a:p>
          <a:p>
            <a:pPr algn="ctr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الأدلة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B968B9-9E2A-4471-B42A-53B9C5C77D71}"/>
              </a:ext>
            </a:extLst>
          </p:cNvPr>
          <p:cNvSpPr/>
          <p:nvPr/>
        </p:nvSpPr>
        <p:spPr>
          <a:xfrm>
            <a:off x="2898099" y="4147723"/>
            <a:ext cx="1560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الترابط</a:t>
            </a:r>
          </a:p>
          <a:p>
            <a:pPr algn="ctr"/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الفكري</a:t>
            </a:r>
            <a:endParaRPr lang="ar-BH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2050" name="Picture 2" descr="Cartoon Singing Happily While Holding The Mic Stock Photo, Picture And  Royalty Free Image. Image 81878667.">
            <a:extLst>
              <a:ext uri="{FF2B5EF4-FFF2-40B4-BE49-F238E27FC236}">
                <a16:creationId xmlns:a16="http://schemas.microsoft.com/office/drawing/2014/main" id="{99082B70-E448-4DF3-8307-A9798809C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r="7952"/>
          <a:stretch/>
        </p:blipFill>
        <p:spPr bwMode="auto">
          <a:xfrm>
            <a:off x="9837832" y="161785"/>
            <a:ext cx="2166772" cy="36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rveur Transmission">
            <a:extLst>
              <a:ext uri="{FF2B5EF4-FFF2-40B4-BE49-F238E27FC236}">
                <a16:creationId xmlns:a16="http://schemas.microsoft.com/office/drawing/2014/main" id="{986BB2CD-FEEE-430D-BC35-512AA536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3" y="161783"/>
            <a:ext cx="2174419" cy="35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٢٠ نصيحة للمقبلين على تسليم أو مناقشة - الأكاديمية التعليمية - البحث العلمي">
            <a:extLst>
              <a:ext uri="{FF2B5EF4-FFF2-40B4-BE49-F238E27FC236}">
                <a16:creationId xmlns:a16="http://schemas.microsoft.com/office/drawing/2014/main" id="{310AB70E-C403-42DE-89D4-1A6DA636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85" y="161785"/>
            <a:ext cx="2461846" cy="35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خريطة مفاهيم التربية الاجتماعية السادس الابتدائي الفصل الثاني 1440 هـ -  2019 م - ملتقى التعليم بالمملكة">
            <a:extLst>
              <a:ext uri="{FF2B5EF4-FFF2-40B4-BE49-F238E27FC236}">
                <a16:creationId xmlns:a16="http://schemas.microsoft.com/office/drawing/2014/main" id="{363603FE-139A-4A0F-B0EC-9E34D9CF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28" y="161785"/>
            <a:ext cx="2269587" cy="35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صور حوار بين شخصين">
            <a:extLst>
              <a:ext uri="{FF2B5EF4-FFF2-40B4-BE49-F238E27FC236}">
                <a16:creationId xmlns:a16="http://schemas.microsoft.com/office/drawing/2014/main" id="{A06A583F-BC38-4B95-AD01-4A9B6E8C0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5673" r="6000" b="9327"/>
          <a:stretch/>
        </p:blipFill>
        <p:spPr bwMode="auto">
          <a:xfrm>
            <a:off x="7385936" y="161786"/>
            <a:ext cx="2245336" cy="36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9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FE5285-5E0F-453D-A8CC-5C40A922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05535"/>
            <a:ext cx="3854945" cy="2351516"/>
          </a:xfrm>
          <a:prstGeom prst="rect">
            <a:avLst/>
          </a:prstGeom>
        </p:spPr>
      </p:pic>
      <p:pic>
        <p:nvPicPr>
          <p:cNvPr id="8" name="Picture 7" descr="A picture containing cake, monitor, small, sitting&#10;&#10;Description automatically generated">
            <a:extLst>
              <a:ext uri="{FF2B5EF4-FFF2-40B4-BE49-F238E27FC236}">
                <a16:creationId xmlns:a16="http://schemas.microsoft.com/office/drawing/2014/main" id="{62C9E505-690E-4E07-88BA-416C262A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733111"/>
            <a:ext cx="6410084" cy="54058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FFA06A-564B-4408-9BE0-EA2D3405A321}"/>
              </a:ext>
            </a:extLst>
          </p:cNvPr>
          <p:cNvSpPr/>
          <p:nvPr/>
        </p:nvSpPr>
        <p:spPr>
          <a:xfrm>
            <a:off x="88029" y="4792870"/>
            <a:ext cx="7079182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9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+mj-cs"/>
              </a:rPr>
              <a:t>مشروعي الخيري</a:t>
            </a:r>
          </a:p>
        </p:txBody>
      </p:sp>
    </p:spTree>
    <p:extLst>
      <p:ext uri="{BB962C8B-B14F-4D97-AF65-F5344CB8AC3E}">
        <p14:creationId xmlns:p14="http://schemas.microsoft.com/office/powerpoint/2010/main" val="391534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1D89F4-827E-4FAD-B47F-9CD27E0ECE3E}"/>
              </a:ext>
            </a:extLst>
          </p:cNvPr>
          <p:cNvSpPr/>
          <p:nvPr/>
        </p:nvSpPr>
        <p:spPr>
          <a:xfrm>
            <a:off x="841247" y="1655286"/>
            <a:ext cx="4609057" cy="2610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مشروع</a:t>
            </a:r>
            <a:endParaRPr lang="en-US" sz="5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القبعات</a:t>
            </a:r>
            <a:r>
              <a:rPr lang="en-US" sz="54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الزاهية</a:t>
            </a:r>
            <a:endParaRPr lang="en-US" sz="5400" b="1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لمرضى</a:t>
            </a:r>
            <a:r>
              <a:rPr lang="en-US" sz="54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السرطان</a:t>
            </a:r>
            <a:endParaRPr lang="en-US" sz="5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EF57EF-D042-41D3-83E8-41A1FE6C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00A59BB-A268-4F3E-9D41-CA265AF1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1" title="￘ﾨ￘ﾱ￙ﾆ￘ﾧ￙ﾅ￘ﾬ ￘ﾵ￙ﾆ￘ﾧ￘ﾹ ￘ﾧ￙ﾄ￘ﾣ￙ﾅ￙ﾄ | ￘ﾣ￙ﾆ￘ﾧ ￘ﾣ￙ﾂ￘ﾯ￘ﾱ">
            <a:hlinkClick r:id="" action="ppaction://media"/>
            <a:extLst>
              <a:ext uri="{FF2B5EF4-FFF2-40B4-BE49-F238E27FC236}">
                <a16:creationId xmlns:a16="http://schemas.microsoft.com/office/drawing/2014/main" id="{E4FF2255-A709-4ED5-8C32-E3C254C234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83442" y="1455821"/>
            <a:ext cx="5979695" cy="371775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794DCE-9D34-40DF-AB3F-06DA8ACC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006452-918C-4282-A72C-C9692B669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0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16F4A-84C4-4AD1-B7B1-984D80715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t="29990" r="2500" b="29221"/>
          <a:stretch/>
        </p:blipFill>
        <p:spPr>
          <a:xfrm>
            <a:off x="243840" y="209536"/>
            <a:ext cx="11704320" cy="2923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9DF63-8A89-4778-94C3-13731D777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0" y="2799471"/>
            <a:ext cx="7208666" cy="38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9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E6D8A76A852FE1499621EBE576856116" ma:contentTypeVersion="7" ma:contentTypeDescription="إنشاء مستند جديد." ma:contentTypeScope="" ma:versionID="262fcf743e99829f7069041dba73c95d">
  <xsd:schema xmlns:xsd="http://www.w3.org/2001/XMLSchema" xmlns:xs="http://www.w3.org/2001/XMLSchema" xmlns:p="http://schemas.microsoft.com/office/2006/metadata/properties" xmlns:ns2="94e3b420-44b7-4b33-b0f3-0fe78978500f" targetNamespace="http://schemas.microsoft.com/office/2006/metadata/properties" ma:root="true" ma:fieldsID="ae5e64a81f3ee5135f073f911c33447b" ns2:_="">
    <xsd:import namespace="94e3b420-44b7-4b33-b0f3-0fe789785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e3b420-44b7-4b33-b0f3-0fe78978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59E1CA-4656-4C15-B0DB-090D5C5FCEC8}"/>
</file>

<file path=customXml/itemProps2.xml><?xml version="1.0" encoding="utf-8"?>
<ds:datastoreItem xmlns:ds="http://schemas.openxmlformats.org/officeDocument/2006/customXml" ds:itemID="{9CD66F8E-6376-4500-A3AF-B8D116C53070}"/>
</file>

<file path=customXml/itemProps3.xml><?xml version="1.0" encoding="utf-8"?>
<ds:datastoreItem xmlns:ds="http://schemas.openxmlformats.org/officeDocument/2006/customXml" ds:itemID="{1C8772BF-8D40-4B69-94AB-70514A8D23A6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124</Words>
  <Application>Microsoft Office PowerPoint</Application>
  <PresentationFormat>Widescreen</PresentationFormat>
  <Paragraphs>52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Dutch801 Rm BT</vt:lpstr>
      <vt:lpstr>Office Theme</vt:lpstr>
      <vt:lpstr>1.  This text is used for hyperlink – Do not delete</vt:lpstr>
      <vt:lpstr>PowerPoint Presentation</vt:lpstr>
      <vt:lpstr>السلام الوطني لدوله الامارات العربيه المتحدة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This text is used for hyperlink – Do not delete</dc:title>
  <dc:creator>Ruqaya Ibrahim Mohamed Alhammadi</dc:creator>
  <cp:lastModifiedBy>Ruqaya Ibrahim Mohamed Alhammadi</cp:lastModifiedBy>
  <cp:revision>11</cp:revision>
  <dcterms:created xsi:type="dcterms:W3CDTF">2021-01-17T19:03:29Z</dcterms:created>
  <dcterms:modified xsi:type="dcterms:W3CDTF">2021-02-16T06:03:20Z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0x010100E6D8A76A852FE1499621EBE576856116</vt:lpwstr>
  </property>
</Properties>
</file>