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876" r:id="rId2"/>
    <p:sldId id="1781" r:id="rId3"/>
    <p:sldId id="495" r:id="rId4"/>
    <p:sldId id="1753" r:id="rId5"/>
    <p:sldId id="487" r:id="rId6"/>
    <p:sldId id="1777" r:id="rId7"/>
    <p:sldId id="1915" r:id="rId8"/>
    <p:sldId id="1918" r:id="rId9"/>
    <p:sldId id="267" r:id="rId10"/>
    <p:sldId id="1917" r:id="rId11"/>
    <p:sldId id="1882" r:id="rId12"/>
    <p:sldId id="270" r:id="rId13"/>
    <p:sldId id="1883" r:id="rId14"/>
    <p:sldId id="1935" r:id="rId15"/>
    <p:sldId id="1916" r:id="rId16"/>
    <p:sldId id="1936" r:id="rId17"/>
    <p:sldId id="1921" r:id="rId18"/>
    <p:sldId id="1878" r:id="rId19"/>
    <p:sldId id="1879" r:id="rId20"/>
    <p:sldId id="1877" r:id="rId21"/>
    <p:sldId id="1880" r:id="rId22"/>
    <p:sldId id="1881" r:id="rId23"/>
    <p:sldId id="331" r:id="rId24"/>
    <p:sldId id="1941" r:id="rId25"/>
    <p:sldId id="1945" r:id="rId26"/>
    <p:sldId id="1853" r:id="rId27"/>
    <p:sldId id="1855" r:id="rId28"/>
    <p:sldId id="185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FF6600"/>
    <a:srgbClr val="17A8F1"/>
    <a:srgbClr val="FF99FF"/>
    <a:srgbClr val="99FFCC"/>
    <a:srgbClr val="FFCCCC"/>
    <a:srgbClr val="478FD1"/>
    <a:srgbClr val="FFB92D"/>
    <a:srgbClr val="FF832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897" autoAdjust="0"/>
    <p:restoredTop sz="94660"/>
  </p:normalViewPr>
  <p:slideViewPr>
    <p:cSldViewPr snapToGrid="0">
      <p:cViewPr varScale="1">
        <p:scale>
          <a:sx n="58" d="100"/>
          <a:sy n="58" d="100"/>
        </p:scale>
        <p:origin x="102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1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A89A7-732C-4BCD-84B8-32379F780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AF583C-68C4-4635-8407-2F2CBB3CFE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DC863-A2B5-4566-9DCD-6FE6A1FA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FF149-380F-42FD-8218-DC6B0A4460E6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A154C-EE97-4EA9-A2C1-13B9F0A54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B5D4F-BFD7-40B6-B115-CCB3242AB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8D8DB-E8B8-4835-A541-86F3FD639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1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BF5C-0564-4C78-B698-5BF329E1E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1A6968-9D1A-4EDE-807F-0F6D45C37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289B3-5DAE-4D92-AE7B-DB52C0FB8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FF149-380F-42FD-8218-DC6B0A4460E6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2A763-A16A-4F26-8A6C-A77F742DA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0C3E0-834C-45F1-AD58-A62C8E530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8D8DB-E8B8-4835-A541-86F3FD639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50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505AB0-A6C7-4C1B-BA28-5413B75C4F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24655-2EED-493D-B330-71C5B6326E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794BE-5417-4C77-BD67-51B038A1F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FF149-380F-42FD-8218-DC6B0A4460E6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F8281-2B6F-4B67-BA70-A28C98F7F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CEC21-CF2E-4D0A-81EC-093196FA1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8D8DB-E8B8-4835-A541-86F3FD639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48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784A6-8E88-4289-B310-0138825C9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1BFC2-3D64-45B1-B566-E44FB254B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1C6B5-A4D1-4E55-91A0-A4B220FFF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FF149-380F-42FD-8218-DC6B0A4460E6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2D097-743A-4ACF-98D1-029C5C864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16956-AB4F-481F-870D-FD2CA3D62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8D8DB-E8B8-4835-A541-86F3FD639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79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D7B9A-5CEA-4106-8730-77E645793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80AEE-9115-43C9-8CBE-F13EE52D4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ACE6F-2B7D-40BF-BE74-EE689522A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FF149-380F-42FD-8218-DC6B0A4460E6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C6F27-F186-44AF-AC12-266548731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0B2D2-0006-4A70-B9B6-967B45513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8D8DB-E8B8-4835-A541-86F3FD639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80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18B34-8439-4399-BD30-D11B53C14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E2DEF-AFCD-47ED-8F46-90ED08C997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B05046-C77A-4E3B-9D75-5A0C36ED6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B7F4F-C908-4AA0-9A00-5F7C91225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FF149-380F-42FD-8218-DC6B0A4460E6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6892A-65F3-4AF6-937E-0631DFF15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719FF-63D1-4BC7-8966-215231466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8D8DB-E8B8-4835-A541-86F3FD639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78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D7C27-FB61-435F-9CB4-D5DAFD9ED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A3476-AA44-4D35-B19A-22C5F9362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DD2EA0-35BA-46AF-A93E-DED065617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95F1D0-5D7F-4178-8466-60C4235938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A73051-47AF-43CB-923D-9078DCF2A4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86F66-100F-41D0-BEF6-83DFEFA40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FF149-380F-42FD-8218-DC6B0A4460E6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D74447-F4C1-4F36-AF02-D34849104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447446-0597-442D-A5DB-5E65FAFE0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8D8DB-E8B8-4835-A541-86F3FD639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9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788BF-AFB8-4D79-8E80-0D9647492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2A53C3-C781-4190-8CAD-9B6BC1650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FF149-380F-42FD-8218-DC6B0A4460E6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BE6E2-D902-4D22-A149-5DB3914CB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26569-1E4F-4069-B04B-781694286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8D8DB-E8B8-4835-A541-86F3FD639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6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A61906-B1E1-4240-B8AE-A3078B072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FF149-380F-42FD-8218-DC6B0A4460E6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796EB7-D1E4-4FAC-853A-A09CA335A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C82F3-75AA-4BF4-A80B-5B31CB351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8D8DB-E8B8-4835-A541-86F3FD639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3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90D04-5C6A-47B0-920C-8142C2D56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A03CD-E7B9-4A09-94A2-AB20DB2FB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7FF22-D489-44F2-8212-6D4D3F497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716A81-F699-43DB-9541-0B5F659C2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FF149-380F-42FD-8218-DC6B0A4460E6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A86B8-D8E1-4456-9B70-4D40B8A47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665F3-133B-467D-98AE-E77C06AE4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8D8DB-E8B8-4835-A541-86F3FD639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79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B6B75-2F3E-45FB-9D44-5E8AD4FC1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A355FA-CA91-4D05-B37F-B023FABDC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BBA36-DB54-4D9A-8BEE-8BE586DB9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DFEAF5-4610-43EA-9E6B-4CBA57E14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FF149-380F-42FD-8218-DC6B0A4460E6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332747-1298-4D18-9484-44C9122C4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0B9DA-1E91-4036-AD39-3DE7EC689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8D8DB-E8B8-4835-A541-86F3FD639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46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10FA1F-1BD1-4606-9A84-89A2E59FB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E1950-523D-4BCF-8D94-88788C984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187FE-F0C3-4EBE-A2D5-EBC91746CA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FF149-380F-42FD-8218-DC6B0A4460E6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D85DA-8E20-4E29-B7DC-4B8C0236C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6E753-CBE4-49BE-9302-3E4E979800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8D8DB-E8B8-4835-A541-86F3FD639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42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0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71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19" Type="http://schemas.openxmlformats.org/officeDocument/2006/relationships/image" Target="../media/image93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4.png"/><Relationship Id="rId7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71.png"/><Relationship Id="rId4" Type="http://schemas.openxmlformats.org/officeDocument/2006/relationships/image" Target="../media/image96.png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06.png"/><Relationship Id="rId7" Type="http://schemas.openxmlformats.org/officeDocument/2006/relationships/image" Target="../media/image7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microsoft.com/office/2007/relationships/hdphoto" Target="../media/hdphoto11.wdp"/><Relationship Id="rId7" Type="http://schemas.openxmlformats.org/officeDocument/2006/relationships/image" Target="../media/image113.gif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gif"/><Relationship Id="rId5" Type="http://schemas.openxmlformats.org/officeDocument/2006/relationships/image" Target="../media/image111.gif"/><Relationship Id="rId4" Type="http://schemas.openxmlformats.org/officeDocument/2006/relationships/image" Target="../media/image110.gif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121.png"/><Relationship Id="rId18" Type="http://schemas.microsoft.com/office/2007/relationships/hdphoto" Target="../media/hdphoto16.wdp"/><Relationship Id="rId3" Type="http://schemas.openxmlformats.org/officeDocument/2006/relationships/image" Target="../media/image115.png"/><Relationship Id="rId7" Type="http://schemas.openxmlformats.org/officeDocument/2006/relationships/image" Target="../media/image117.png"/><Relationship Id="rId12" Type="http://schemas.openxmlformats.org/officeDocument/2006/relationships/image" Target="../media/image120.png"/><Relationship Id="rId17" Type="http://schemas.openxmlformats.org/officeDocument/2006/relationships/image" Target="../media/image125.png"/><Relationship Id="rId2" Type="http://schemas.openxmlformats.org/officeDocument/2006/relationships/image" Target="../media/image71.png"/><Relationship Id="rId16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11" Type="http://schemas.openxmlformats.org/officeDocument/2006/relationships/image" Target="../media/image119.gif"/><Relationship Id="rId5" Type="http://schemas.openxmlformats.org/officeDocument/2006/relationships/image" Target="../media/image116.png"/><Relationship Id="rId15" Type="http://schemas.openxmlformats.org/officeDocument/2006/relationships/image" Target="../media/image123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118.png"/><Relationship Id="rId14" Type="http://schemas.openxmlformats.org/officeDocument/2006/relationships/image" Target="../media/image1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4.png"/><Relationship Id="rId3" Type="http://schemas.openxmlformats.org/officeDocument/2006/relationships/image" Target="../media/image74.png"/><Relationship Id="rId7" Type="http://schemas.openxmlformats.org/officeDocument/2006/relationships/image" Target="../media/image129.png"/><Relationship Id="rId12" Type="http://schemas.openxmlformats.org/officeDocument/2006/relationships/image" Target="../media/image133.png"/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microsoft.com/office/2007/relationships/hdphoto" Target="../media/hdphoto17.wdp"/><Relationship Id="rId5" Type="http://schemas.openxmlformats.org/officeDocument/2006/relationships/image" Target="../media/image127.png"/><Relationship Id="rId15" Type="http://schemas.openxmlformats.org/officeDocument/2006/relationships/image" Target="../media/image136.png"/><Relationship Id="rId10" Type="http://schemas.openxmlformats.org/officeDocument/2006/relationships/image" Target="../media/image132.png"/><Relationship Id="rId4" Type="http://schemas.openxmlformats.org/officeDocument/2006/relationships/image" Target="../media/image71.png"/><Relationship Id="rId9" Type="http://schemas.openxmlformats.org/officeDocument/2006/relationships/image" Target="../media/image131.png"/><Relationship Id="rId14" Type="http://schemas.openxmlformats.org/officeDocument/2006/relationships/image" Target="../media/image1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gif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image" Target="../media/image137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gif"/><Relationship Id="rId11" Type="http://schemas.openxmlformats.org/officeDocument/2006/relationships/image" Target="../media/image146.gif"/><Relationship Id="rId5" Type="http://schemas.openxmlformats.org/officeDocument/2006/relationships/image" Target="../media/image140.png"/><Relationship Id="rId15" Type="http://schemas.openxmlformats.org/officeDocument/2006/relationships/image" Target="../media/image150.gif"/><Relationship Id="rId10" Type="http://schemas.openxmlformats.org/officeDocument/2006/relationships/image" Target="../media/image145.png"/><Relationship Id="rId4" Type="http://schemas.openxmlformats.org/officeDocument/2006/relationships/image" Target="../media/image139.gif"/><Relationship Id="rId9" Type="http://schemas.openxmlformats.org/officeDocument/2006/relationships/image" Target="../media/image144.gif"/><Relationship Id="rId14" Type="http://schemas.openxmlformats.org/officeDocument/2006/relationships/image" Target="../media/image14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74.png"/><Relationship Id="rId7" Type="http://schemas.microsoft.com/office/2007/relationships/hdphoto" Target="../media/hdphoto8.wdp"/><Relationship Id="rId2" Type="http://schemas.openxmlformats.org/officeDocument/2006/relationships/image" Target="../media/image15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11" Type="http://schemas.microsoft.com/office/2007/relationships/hdphoto" Target="../media/hdphoto19.wdp"/><Relationship Id="rId5" Type="http://schemas.microsoft.com/office/2007/relationships/hdphoto" Target="../media/hdphoto18.wdp"/><Relationship Id="rId10" Type="http://schemas.openxmlformats.org/officeDocument/2006/relationships/image" Target="../media/image156.png"/><Relationship Id="rId4" Type="http://schemas.openxmlformats.org/officeDocument/2006/relationships/image" Target="../media/image153.png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58.png"/><Relationship Id="rId7" Type="http://schemas.openxmlformats.org/officeDocument/2006/relationships/image" Target="../media/image74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gif"/><Relationship Id="rId5" Type="http://schemas.openxmlformats.org/officeDocument/2006/relationships/image" Target="../media/image71.png"/><Relationship Id="rId4" Type="http://schemas.openxmlformats.org/officeDocument/2006/relationships/image" Target="../media/image159.jpeg"/><Relationship Id="rId9" Type="http://schemas.microsoft.com/office/2007/relationships/hdphoto" Target="../media/hdphoto16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162.gif"/><Relationship Id="rId7" Type="http://schemas.openxmlformats.org/officeDocument/2006/relationships/image" Target="../media/image164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163.png"/><Relationship Id="rId4" Type="http://schemas.openxmlformats.org/officeDocument/2006/relationships/image" Target="../media/image74.png"/><Relationship Id="rId9" Type="http://schemas.openxmlformats.org/officeDocument/2006/relationships/image" Target="../media/image1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4.png"/><Relationship Id="rId7" Type="http://schemas.openxmlformats.org/officeDocument/2006/relationships/image" Target="../media/image170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5" Type="http://schemas.openxmlformats.org/officeDocument/2006/relationships/image" Target="../media/image168.gif"/><Relationship Id="rId4" Type="http://schemas.openxmlformats.org/officeDocument/2006/relationships/image" Target="../media/image167.png"/><Relationship Id="rId9" Type="http://schemas.openxmlformats.org/officeDocument/2006/relationships/image" Target="../media/image1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3.png"/><Relationship Id="rId7" Type="http://schemas.microsoft.com/office/2007/relationships/hdphoto" Target="../media/hdphoto21.wdp"/><Relationship Id="rId12" Type="http://schemas.openxmlformats.org/officeDocument/2006/relationships/image" Target="../media/image180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11" Type="http://schemas.openxmlformats.org/officeDocument/2006/relationships/image" Target="../media/image179.png"/><Relationship Id="rId5" Type="http://schemas.openxmlformats.org/officeDocument/2006/relationships/image" Target="../media/image71.png"/><Relationship Id="rId10" Type="http://schemas.openxmlformats.org/officeDocument/2006/relationships/image" Target="../media/image178.png"/><Relationship Id="rId4" Type="http://schemas.openxmlformats.org/officeDocument/2006/relationships/image" Target="../media/image174.png"/><Relationship Id="rId9" Type="http://schemas.openxmlformats.org/officeDocument/2006/relationships/image" Target="../media/image1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1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gif"/><Relationship Id="rId2" Type="http://schemas.openxmlformats.org/officeDocument/2006/relationships/image" Target="../media/image18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6.png"/><Relationship Id="rId4" Type="http://schemas.openxmlformats.org/officeDocument/2006/relationships/image" Target="../media/image18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gif"/><Relationship Id="rId2" Type="http://schemas.openxmlformats.org/officeDocument/2006/relationships/image" Target="../media/image18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microsoft.com/office/2007/relationships/hdphoto" Target="../media/hdphoto2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9.png"/><Relationship Id="rId21" Type="http://schemas.openxmlformats.org/officeDocument/2006/relationships/image" Target="../media/image26.png"/><Relationship Id="rId34" Type="http://schemas.microsoft.com/office/2007/relationships/hdphoto" Target="../media/hdphoto4.wdp"/><Relationship Id="rId7" Type="http://schemas.openxmlformats.org/officeDocument/2006/relationships/image" Target="../media/image13.gif"/><Relationship Id="rId12" Type="http://schemas.openxmlformats.org/officeDocument/2006/relationships/image" Target="../media/image18.png"/><Relationship Id="rId17" Type="http://schemas.openxmlformats.org/officeDocument/2006/relationships/image" Target="../media/image22.gif"/><Relationship Id="rId25" Type="http://schemas.openxmlformats.org/officeDocument/2006/relationships/image" Target="../media/image30.jpeg"/><Relationship Id="rId33" Type="http://schemas.openxmlformats.org/officeDocument/2006/relationships/image" Target="../media/image37.png"/><Relationship Id="rId2" Type="http://schemas.openxmlformats.org/officeDocument/2006/relationships/image" Target="../media/image8.gif"/><Relationship Id="rId16" Type="http://schemas.openxmlformats.org/officeDocument/2006/relationships/image" Target="../media/image21.gif"/><Relationship Id="rId20" Type="http://schemas.openxmlformats.org/officeDocument/2006/relationships/image" Target="../media/image25.png"/><Relationship Id="rId29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29.gif"/><Relationship Id="rId32" Type="http://schemas.openxmlformats.org/officeDocument/2006/relationships/image" Target="../media/image36.png"/><Relationship Id="rId5" Type="http://schemas.openxmlformats.org/officeDocument/2006/relationships/image" Target="../media/image11.png"/><Relationship Id="rId15" Type="http://schemas.openxmlformats.org/officeDocument/2006/relationships/image" Target="../media/image20.gif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10" Type="http://schemas.openxmlformats.org/officeDocument/2006/relationships/image" Target="../media/image16.png"/><Relationship Id="rId19" Type="http://schemas.openxmlformats.org/officeDocument/2006/relationships/image" Target="../media/image24.png"/><Relationship Id="rId31" Type="http://schemas.openxmlformats.org/officeDocument/2006/relationships/image" Target="../media/image35.png"/><Relationship Id="rId4" Type="http://schemas.openxmlformats.org/officeDocument/2006/relationships/image" Target="../media/image10.gif"/><Relationship Id="rId9" Type="http://schemas.openxmlformats.org/officeDocument/2006/relationships/image" Target="../media/image15.png"/><Relationship Id="rId14" Type="http://schemas.microsoft.com/office/2007/relationships/hdphoto" Target="../media/hdphoto2.wdp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4.jpeg"/><Relationship Id="rId35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gif"/><Relationship Id="rId7" Type="http://schemas.microsoft.com/office/2007/relationships/hdphoto" Target="../media/hdphoto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microsoft.com/office/2007/relationships/hdphoto" Target="../media/hdphoto6.wdp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11" Type="http://schemas.openxmlformats.org/officeDocument/2006/relationships/image" Target="../media/image61.png"/><Relationship Id="rId5" Type="http://schemas.openxmlformats.org/officeDocument/2006/relationships/image" Target="../media/image55.gif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صور خلفيات متحركة gif رائعة مناظر طبيعية وشلالات وأشكال مذهلة – مداد الجليد">
            <a:extLst>
              <a:ext uri="{FF2B5EF4-FFF2-40B4-BE49-F238E27FC236}">
                <a16:creationId xmlns:a16="http://schemas.microsoft.com/office/drawing/2014/main" id="{D3854678-69AD-489C-A8C8-AFFBA889C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08" y="333832"/>
            <a:ext cx="11506200" cy="619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6C6810-6DB5-46E6-A194-EF90EFC5EA5B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5486" y="2467429"/>
            <a:ext cx="7503885" cy="433559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F49226-1FCC-4437-A118-9C45F3B1F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282" y="0"/>
            <a:ext cx="4121253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95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E13D54E-81BD-48C3-BE53-10DF22702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662" y="593979"/>
            <a:ext cx="3669499" cy="93901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4AF7C22-46FE-4E75-A2A9-66D6E3DF8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026" y="2003519"/>
            <a:ext cx="6888768" cy="98150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99AFB4E-F4B1-469F-8E59-D3CF13578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678" y="3268406"/>
            <a:ext cx="8833463" cy="98150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37F550BC-AE5D-472E-9BAF-F8D130E1F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9108" y="4533293"/>
            <a:ext cx="5702605" cy="10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06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6-الفلق">
            <a:hlinkClick r:id="" action="ppaction://media"/>
            <a:extLst>
              <a:ext uri="{FF2B5EF4-FFF2-40B4-BE49-F238E27FC236}">
                <a16:creationId xmlns:a16="http://schemas.microsoft.com/office/drawing/2014/main" id="{57B2E341-A89A-47B4-BF08-231B4C45D7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8814" y="1772650"/>
            <a:ext cx="6513872" cy="41738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23095B-C249-4DDB-90FB-B4F3C44EB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223" y="1507448"/>
            <a:ext cx="6798634" cy="4644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F0BEDA-1A4B-4F73-B86C-D6E3FB28E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4229" y="376867"/>
            <a:ext cx="4475634" cy="758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64730B-9229-4F72-8D64-D7029596FF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4343" y="667101"/>
            <a:ext cx="1302813" cy="6352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5E9781-99C9-4B66-ADE6-0E0B5ABF24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675" y="3451084"/>
            <a:ext cx="1987468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0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D2C6A490-16D0-4357-8FBA-03903823E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92" r="18430" b="7596"/>
          <a:stretch/>
        </p:blipFill>
        <p:spPr>
          <a:xfrm>
            <a:off x="5146600" y="3772360"/>
            <a:ext cx="1515217" cy="220658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EE8B082-47CC-4CCD-ACEC-101FE3ADBA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52" r="18530" b="9190"/>
          <a:stretch/>
        </p:blipFill>
        <p:spPr>
          <a:xfrm>
            <a:off x="740025" y="3850610"/>
            <a:ext cx="1515217" cy="22065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E372F0-70BB-4D27-B061-5E803A0EB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5134" y="1697972"/>
            <a:ext cx="601821" cy="6045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79E73A-D867-47FC-8C73-41846F63E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7883" y="1752927"/>
            <a:ext cx="599047" cy="6018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C7D931-0E09-49BB-8E8E-ED38D111E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0632" y="1761782"/>
            <a:ext cx="599047" cy="6212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865CCE3-D89B-4BA5-931D-3D74AEF047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240" y="1778422"/>
            <a:ext cx="601821" cy="60459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AA5439D-11A9-453F-9D99-1317124A89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8572" y="1756788"/>
            <a:ext cx="599047" cy="6045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95C18C-0E32-463B-8BF7-D7ADD820C6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621" y="2267746"/>
            <a:ext cx="1648690" cy="156193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046E91F-BEBF-4C93-B011-7741D74CDF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999" y="2274400"/>
            <a:ext cx="1671270" cy="160297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FE0683B-9787-4DC9-8367-0839CFC70D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8420" y="3784386"/>
            <a:ext cx="2447054" cy="243611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9F51BF3-FCF6-43D3-AAD4-9FFF9D37509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7467" r="14333" b="9711"/>
          <a:stretch/>
        </p:blipFill>
        <p:spPr>
          <a:xfrm>
            <a:off x="9546621" y="3784386"/>
            <a:ext cx="1655456" cy="220658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E0D20BE-9273-4CFB-923A-E5E5FF84F5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51538" y="3784386"/>
            <a:ext cx="2465355" cy="24860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A5D0354-D148-4D5C-9B72-CB05B35C09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96360" y="2319206"/>
            <a:ext cx="1671270" cy="15662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30E8977-E861-4F66-96C9-301F666A79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30720" y="2308436"/>
            <a:ext cx="1655004" cy="1566299"/>
          </a:xfrm>
          <a:prstGeom prst="rect">
            <a:avLst/>
          </a:prstGeom>
        </p:spPr>
      </p:pic>
      <p:pic>
        <p:nvPicPr>
          <p:cNvPr id="4098" name="Picture 4097">
            <a:extLst>
              <a:ext uri="{FF2B5EF4-FFF2-40B4-BE49-F238E27FC236}">
                <a16:creationId xmlns:a16="http://schemas.microsoft.com/office/drawing/2014/main" id="{B3A34956-FDC8-4F54-94B3-608EE477B6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47703" y="2288234"/>
            <a:ext cx="1628488" cy="15619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CF3359-917D-4AF3-AF00-F651E4156E8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6507" t="-16346" b="20701"/>
          <a:stretch/>
        </p:blipFill>
        <p:spPr>
          <a:xfrm>
            <a:off x="5450016" y="867032"/>
            <a:ext cx="6249202" cy="6545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90E9D17-3205-4DC6-B5EE-29627FA0390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59680" y="327985"/>
            <a:ext cx="5614512" cy="623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FD93BB-6E67-4680-8B26-BD620B7EC47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7808" y="371892"/>
            <a:ext cx="787211" cy="990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94CA8-1B51-41B5-8C60-C46D04B9C27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44840" y="540028"/>
            <a:ext cx="2465355" cy="76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8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1ED7C4-CABA-42A6-9BB3-2804ABBA3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311" y="2312796"/>
            <a:ext cx="3578662" cy="44077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B8158F-31BA-4639-B3F9-CBAACCE53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355" y="557082"/>
            <a:ext cx="2465355" cy="7606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731460-9C23-4AA6-A0B3-A7D14D8FC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913" y="1517437"/>
            <a:ext cx="1646063" cy="29263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28D5AC-9C69-4C2B-9AF3-3E98E62ED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3804" y="1541210"/>
            <a:ext cx="1652159" cy="29385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F4AE73-570E-40D7-AFA1-51573E6028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3146" y="2312796"/>
            <a:ext cx="1670449" cy="29507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BBD753-8EAC-439E-8A74-E470EA2633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7545" y="2312796"/>
            <a:ext cx="1627773" cy="293243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F49465D-5762-4684-958C-18D7E3DA52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1255" y="4863800"/>
            <a:ext cx="992957" cy="162483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D8F8154-5623-46F3-9A6C-BC697BBBFD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9700" y="557082"/>
            <a:ext cx="5614512" cy="6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96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50D452-503C-4801-A393-9034E6B87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01226" cy="1201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1F1D30-C23C-4054-AF23-12A2859DC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7543" y="4107305"/>
            <a:ext cx="2015082" cy="236938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C61EB-493C-47E9-AA0C-7F602AB9B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3760" y="1525008"/>
            <a:ext cx="5029636" cy="35176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870095-9185-45F4-B2CB-6BFF01EEA9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8603" y="1286070"/>
            <a:ext cx="4304149" cy="42858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81882D-FF85-484D-90A8-2FB90C7D13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0330" y="459672"/>
            <a:ext cx="6261100" cy="6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02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3209E4-E7DE-4565-BA39-CA47B912E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245" y="1504950"/>
            <a:ext cx="2022160" cy="1000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924CB9-46CF-4076-9B14-88E3510FB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34294" y="3887481"/>
            <a:ext cx="1604084" cy="27872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2ED229-92F0-4C4B-A55D-040DC0384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01" y="459672"/>
            <a:ext cx="3186814" cy="35065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340A6C-05B7-4F66-8192-60F7B88A8469}"/>
              </a:ext>
            </a:extLst>
          </p:cNvPr>
          <p:cNvGrpSpPr/>
          <p:nvPr/>
        </p:nvGrpSpPr>
        <p:grpSpPr>
          <a:xfrm>
            <a:off x="4021108" y="2505016"/>
            <a:ext cx="5561042" cy="3580483"/>
            <a:chOff x="4021108" y="2938483"/>
            <a:chExt cx="4606977" cy="3147016"/>
          </a:xfrm>
        </p:grpSpPr>
        <p:pic>
          <p:nvPicPr>
            <p:cNvPr id="2050" name="Picture 2" descr="فيديو| بهذه النصائح .. نظم مواعيد نوم طفلك خلال الدراسة | مصر العربية">
              <a:extLst>
                <a:ext uri="{FF2B5EF4-FFF2-40B4-BE49-F238E27FC236}">
                  <a16:creationId xmlns:a16="http://schemas.microsoft.com/office/drawing/2014/main" id="{E28C2607-76B3-45D2-8248-AEFE1AB69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9802" y="3024266"/>
              <a:ext cx="4449590" cy="297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ACEAAD-B7C4-47AC-A63C-5303D6582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21108" y="2938483"/>
              <a:ext cx="4606977" cy="3147016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310D502-C82D-427C-BDEB-59BA6EFDDA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0330" y="459672"/>
            <a:ext cx="6261100" cy="6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10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child, little&#10;&#10;Description automatically generated">
            <a:extLst>
              <a:ext uri="{FF2B5EF4-FFF2-40B4-BE49-F238E27FC236}">
                <a16:creationId xmlns:a16="http://schemas.microsoft.com/office/drawing/2014/main" id="{A5A3E496-843F-4316-8049-44D7AE49DA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4400" l="9848" r="89899">
                        <a14:foregroundMark x1="81313" y1="26133" x2="83838" y2="78400"/>
                        <a14:foregroundMark x1="83838" y1="78400" x2="80303" y2="85067"/>
                        <a14:foregroundMark x1="76515" y1="51733" x2="74242" y2="57067"/>
                        <a14:foregroundMark x1="70960" y1="49867" x2="73232" y2="53600"/>
                        <a14:foregroundMark x1="87879" y1="50667" x2="88384" y2="58133"/>
                        <a14:foregroundMark x1="83333" y1="92800" x2="84343" y2="94400"/>
                        <a14:foregroundMark x1="80556" y1="24000" x2="74242" y2="29067"/>
                        <a14:foregroundMark x1="74242" y1="29067" x2="73485" y2="31467"/>
                        <a14:foregroundMark x1="84848" y1="25600" x2="77525" y2="23200"/>
                        <a14:foregroundMark x1="77525" y1="23200" x2="76010" y2="24267"/>
                        <a14:foregroundMark x1="84343" y1="64000" x2="84848" y2="68000"/>
                        <a14:foregroundMark x1="89394" y1="58933" x2="87626" y2="65067"/>
                        <a14:foregroundMark x1="88636" y1="58667" x2="89141" y2="66933"/>
                        <a14:foregroundMark x1="89141" y1="66933" x2="89394" y2="67200"/>
                        <a14:foregroundMark x1="83586" y1="67200" x2="82828" y2="62667"/>
                        <a14:foregroundMark x1="70707" y1="84800" x2="70707" y2="848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53" t="18829"/>
          <a:stretch/>
        </p:blipFill>
        <p:spPr>
          <a:xfrm>
            <a:off x="6096000" y="3759495"/>
            <a:ext cx="1671943" cy="3027698"/>
          </a:xfrm>
          <a:prstGeom prst="rect">
            <a:avLst/>
          </a:prstGeom>
        </p:spPr>
      </p:pic>
      <p:pic>
        <p:nvPicPr>
          <p:cNvPr id="1026" name="Picture 2" descr="أذكار وأدعيه دينيه متحركه | منتديات فخامة العراق">
            <a:extLst>
              <a:ext uri="{FF2B5EF4-FFF2-40B4-BE49-F238E27FC236}">
                <a16:creationId xmlns:a16="http://schemas.microsoft.com/office/drawing/2014/main" id="{00917A7B-641F-42D9-B7CF-CBD8B7AF8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0688">
            <a:off x="8937830" y="1698502"/>
            <a:ext cx="2692003" cy="164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ردود اسلاميه - بيوتي">
            <a:extLst>
              <a:ext uri="{FF2B5EF4-FFF2-40B4-BE49-F238E27FC236}">
                <a16:creationId xmlns:a16="http://schemas.microsoft.com/office/drawing/2014/main" id="{40B400CD-12E3-490F-A74D-DB4CD6CF5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6804">
            <a:off x="9232495" y="4234044"/>
            <a:ext cx="2447925" cy="171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مكتبة الصور - إسلاميات - منوعات إسلامية - منوعات إسلامية1">
            <a:extLst>
              <a:ext uri="{FF2B5EF4-FFF2-40B4-BE49-F238E27FC236}">
                <a16:creationId xmlns:a16="http://schemas.microsoft.com/office/drawing/2014/main" id="{B78F161C-824B-416C-93E0-657C50E9D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4545">
            <a:off x="1135933" y="4657537"/>
            <a:ext cx="3520256" cy="156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ستائر سهله وبسيطه وجميله فى نفس الوقت - المفروشات و الأثاث - أخوات طريق  الإسلام">
            <a:extLst>
              <a:ext uri="{FF2B5EF4-FFF2-40B4-BE49-F238E27FC236}">
                <a16:creationId xmlns:a16="http://schemas.microsoft.com/office/drawing/2014/main" id="{04B5B8E2-133E-42B9-96D3-E1B0F928A4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92956">
            <a:off x="59588" y="2736905"/>
            <a:ext cx="476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208A1F-47FF-47E3-85C8-A2C0EAD80E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2596" y="759213"/>
            <a:ext cx="3966808" cy="41135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0911CF-3F9A-4158-95D1-123F307EDF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8965" y="358600"/>
            <a:ext cx="6261100" cy="6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6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85 0.02245 L -0.06185 0.02269 C -0.05521 0.02569 -0.05091 0.03264 -0.04583 0.02431 C -0.04492 0.02269 -0.04492 0.02037 -0.0444 0.01852 C -0.03763 0.02755 -0.04518 0.01991 -0.0401 0.01667 C -0.03867 0.01574 -0.03711 0.01782 -0.03581 0.01852 C -0.03242 0.00556 -0.03659 0.0169 -0.03138 0.01852 C -0.03008 0.01898 -0.02956 0.01597 -0.02852 0.01458 C -0.02708 0.01597 -0.02539 0.02014 -0.02409 0.01852 C -0.02279 0.01667 -0.02396 0.0125 -0.02552 0.01088 C -0.02669 0.00949 -0.02852 0.01204 -0.02982 0.01273 C -0.03841 0.02407 -0.02656 0.01088 -0.03581 0.01088 C -0.03789 0.01088 -0.03867 0.01458 -0.0401 0.01667 C -0.04154 0.01597 -0.04336 0.01319 -0.0444 0.01458 C -0.04792 0.01944 -0.04414 0.03171 -0.0474 0.01852 C -0.04779 0.01968 -0.05091 0.02894 -0.0474 0.03009 C -0.0457 0.03079 -0.0444 0.02755 -0.0431 0.02639 C -0.03542 0.01088 -0.03958 0.01157 -0.03438 0.02037 C -0.03346 0.02199 -0.03229 0.02315 -0.03138 0.02431 C -0.03034 0.02315 -0.02917 0.02199 -0.02852 0.02037 C -0.02773 0.01875 -0.02813 0.0162 -0.02708 0.01458 C -0.02604 0.01319 -0.02409 0.01343 -0.02279 0.01273 C -0.02175 0.01412 -0.02044 0.01505 -0.01979 0.01667 C -0.01888 0.01829 -0.01979 0.02245 -0.01836 0.02245 C -0.0168 0.02245 -0.01758 0.01852 -0.0168 0.01667 C -0.01615 0.01458 -0.01497 0.01273 -0.01393 0.01088 C -0.01445 0.01343 -0.01497 0.01597 -0.0155 0.01852 C -0.01576 0.0206 -0.0155 0.02361 -0.0168 0.02431 C -0.01823 0.025 -0.01862 0.0213 -0.01979 0.02037 C -0.02148 0.01921 -0.02357 0.01921 -0.02552 0.01852 C -0.02956 0.00301 -0.02357 0.01991 -0.03138 0.01458 C -0.03346 0.01319 -0.03438 0.00949 -0.03581 0.00694 C -0.03633 0.00509 -0.03581 0.00116 -0.03711 0.00116 C -0.03867 0.00116 -0.03711 0.00694 -0.03867 0.00694 C -0.0405 0.00694 -0.04063 0.00301 -0.04154 0.00116 C -0.03997 0.01806 -0.03841 0.0213 -0.04154 0.01273 L -0.04154 0.0088 L -0.02708 -0.00648 " pathEditMode="relative" rAng="0" ptsTypes="AAAAAAAAAAAAAAAAAAAAAAAAAAAAAAAAAAAAAA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525856-9DD3-49D9-883F-7CC88F36C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330" y="459672"/>
            <a:ext cx="6261100" cy="69568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1ECD278-4DF6-4E83-BA31-05679C8F9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9778" y="5434695"/>
            <a:ext cx="4731896" cy="110456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6DCC35F-D925-4658-B28E-3B665F0D1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9778" y="1232261"/>
            <a:ext cx="4731896" cy="112785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3BC74A9-4D06-4BED-9400-D35B585E8A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9778" y="2637137"/>
            <a:ext cx="4731896" cy="112176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E6F1B3F-ABFA-4B34-B5DA-E441683091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9778" y="4035916"/>
            <a:ext cx="4731896" cy="1121761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47666249-7369-4C13-A6D9-89C4C1441575}"/>
              </a:ext>
            </a:extLst>
          </p:cNvPr>
          <p:cNvGrpSpPr/>
          <p:nvPr/>
        </p:nvGrpSpPr>
        <p:grpSpPr>
          <a:xfrm>
            <a:off x="1194670" y="1316790"/>
            <a:ext cx="5655108" cy="1103597"/>
            <a:chOff x="1194670" y="1316790"/>
            <a:chExt cx="5655108" cy="1103597"/>
          </a:xfrm>
        </p:grpSpPr>
        <p:pic>
          <p:nvPicPr>
            <p:cNvPr id="12" name="Picture 4" descr="نتيجة بحث الصور عن أسهم متحركة">
              <a:extLst>
                <a:ext uri="{FF2B5EF4-FFF2-40B4-BE49-F238E27FC236}">
                  <a16:creationId xmlns:a16="http://schemas.microsoft.com/office/drawing/2014/main" id="{96CFEF0C-CC1A-459D-8C53-39CD00DC8A1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993793" y="1626199"/>
              <a:ext cx="855985" cy="339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83EDDFF4-88EF-4DF5-A873-F0348BA4B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94670" y="1316790"/>
              <a:ext cx="4685178" cy="1103597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37B3C6C-D0BC-45E6-A38F-CCF93CC3C69E}"/>
              </a:ext>
            </a:extLst>
          </p:cNvPr>
          <p:cNvGrpSpPr/>
          <p:nvPr/>
        </p:nvGrpSpPr>
        <p:grpSpPr>
          <a:xfrm>
            <a:off x="1194670" y="2707314"/>
            <a:ext cx="5691214" cy="1054545"/>
            <a:chOff x="1194670" y="2707314"/>
            <a:chExt cx="5691214" cy="1054545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D761C9A-EE05-42B7-8ACD-58C2BE585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94670" y="2707314"/>
              <a:ext cx="4685178" cy="1054545"/>
            </a:xfrm>
            <a:prstGeom prst="rect">
              <a:avLst/>
            </a:prstGeom>
          </p:spPr>
        </p:pic>
        <p:pic>
          <p:nvPicPr>
            <p:cNvPr id="68" name="Picture 4" descr="نتيجة بحث الصور عن أسهم متحركة">
              <a:extLst>
                <a:ext uri="{FF2B5EF4-FFF2-40B4-BE49-F238E27FC236}">
                  <a16:creationId xmlns:a16="http://schemas.microsoft.com/office/drawing/2014/main" id="{92037E3D-0EA2-4E0A-9929-4DE15F61267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029899" y="3055005"/>
              <a:ext cx="855985" cy="339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A527232-D060-444B-A697-834FD27E84BF}"/>
              </a:ext>
            </a:extLst>
          </p:cNvPr>
          <p:cNvGrpSpPr/>
          <p:nvPr/>
        </p:nvGrpSpPr>
        <p:grpSpPr>
          <a:xfrm>
            <a:off x="1108351" y="4038877"/>
            <a:ext cx="5777532" cy="1064016"/>
            <a:chOff x="1108351" y="4038877"/>
            <a:chExt cx="5777532" cy="1064016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1BA460A1-66DA-4D66-8F80-DC29D3E56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08351" y="4038877"/>
              <a:ext cx="4685179" cy="1064016"/>
            </a:xfrm>
            <a:prstGeom prst="rect">
              <a:avLst/>
            </a:prstGeom>
          </p:spPr>
        </p:pic>
        <p:pic>
          <p:nvPicPr>
            <p:cNvPr id="69" name="Picture 4" descr="نتيجة بحث الصور عن أسهم متحركة">
              <a:extLst>
                <a:ext uri="{FF2B5EF4-FFF2-40B4-BE49-F238E27FC236}">
                  <a16:creationId xmlns:a16="http://schemas.microsoft.com/office/drawing/2014/main" id="{E7F266DC-A3D5-4337-8F2D-DA6F3954167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029898" y="4482454"/>
              <a:ext cx="855985" cy="339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7B12E05-755A-4AAF-9CF0-4570C845D491}"/>
              </a:ext>
            </a:extLst>
          </p:cNvPr>
          <p:cNvGrpSpPr/>
          <p:nvPr/>
        </p:nvGrpSpPr>
        <p:grpSpPr>
          <a:xfrm>
            <a:off x="1108351" y="5437656"/>
            <a:ext cx="5706525" cy="1080378"/>
            <a:chOff x="1108351" y="5437656"/>
            <a:chExt cx="5706525" cy="108037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14AEC95-2BB2-43E8-A406-18CD9F2F1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108351" y="5437656"/>
              <a:ext cx="4685178" cy="1080378"/>
            </a:xfrm>
            <a:prstGeom prst="rect">
              <a:avLst/>
            </a:prstGeom>
          </p:spPr>
        </p:pic>
        <p:pic>
          <p:nvPicPr>
            <p:cNvPr id="70" name="Picture 4" descr="نتيجة بحث الصور عن أسهم متحركة">
              <a:extLst>
                <a:ext uri="{FF2B5EF4-FFF2-40B4-BE49-F238E27FC236}">
                  <a16:creationId xmlns:a16="http://schemas.microsoft.com/office/drawing/2014/main" id="{1BB58F06-F1A5-4356-A73A-CC8DF55ADEA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958891" y="5807854"/>
              <a:ext cx="855985" cy="339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9938D443-7328-4D5C-8699-DAF26095A8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41856" y="3360693"/>
            <a:ext cx="1075182" cy="112176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52F476E-5F05-4C60-A70B-43203C3A0A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6383"/>
            <a:ext cx="1415845" cy="90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4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9810E46-8478-4F91-85F2-9A67BE2C6E20}"/>
              </a:ext>
            </a:extLst>
          </p:cNvPr>
          <p:cNvGrpSpPr/>
          <p:nvPr/>
        </p:nvGrpSpPr>
        <p:grpSpPr>
          <a:xfrm>
            <a:off x="5578359" y="1280766"/>
            <a:ext cx="4212339" cy="4876283"/>
            <a:chOff x="2638404" y="1231833"/>
            <a:chExt cx="4476747" cy="5166495"/>
          </a:xfrm>
        </p:grpSpPr>
        <p:pic>
          <p:nvPicPr>
            <p:cNvPr id="3076" name="Picture 4" descr="370 Gif ideas in 2021 | بيوت ملكية, صورة, ورد">
              <a:extLst>
                <a:ext uri="{FF2B5EF4-FFF2-40B4-BE49-F238E27FC236}">
                  <a16:creationId xmlns:a16="http://schemas.microsoft.com/office/drawing/2014/main" id="{F189C6E1-8D5C-4031-A829-F505AFAE1BD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550" y="1373896"/>
              <a:ext cx="3924300" cy="4836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850F7AF-593A-4548-8117-F1CF8C6A3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2293530" y="1576707"/>
              <a:ext cx="5166495" cy="447674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EA57EC0-FDB1-4550-9653-E8192F4EF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496" y="363777"/>
            <a:ext cx="5403333" cy="6956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76BBA5-F1B6-4C42-AE0F-166430BEF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483" y="6022885"/>
            <a:ext cx="2685328" cy="536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723CD9-82F8-4BEC-8CA7-3836233CF6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914" t="24910" r="19177"/>
          <a:stretch/>
        </p:blipFill>
        <p:spPr>
          <a:xfrm>
            <a:off x="10218143" y="4459722"/>
            <a:ext cx="1155981" cy="2078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225641-E6C4-41D5-8F17-A7355EDD60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8162" y="1280766"/>
            <a:ext cx="3310415" cy="3438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BF0201-D58E-43E1-815E-5CCEEA6F15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580" y="363777"/>
            <a:ext cx="4072481" cy="108518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274BC4B-435C-4C0E-B9B4-678F283A322A}"/>
              </a:ext>
            </a:extLst>
          </p:cNvPr>
          <p:cNvGrpSpPr/>
          <p:nvPr/>
        </p:nvGrpSpPr>
        <p:grpSpPr>
          <a:xfrm>
            <a:off x="635171" y="1472274"/>
            <a:ext cx="4918646" cy="5033813"/>
            <a:chOff x="635171" y="1472274"/>
            <a:chExt cx="4918646" cy="50338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030D58-4CE4-47B4-B5DE-94F225150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4112" y="1802412"/>
              <a:ext cx="2566638" cy="110956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C964A3C-0E9D-4B56-88B6-0F15D9456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5171" y="3087388"/>
              <a:ext cx="1990734" cy="167790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17D0611-D65E-4689-9148-0BAD3110A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41963" y="3909203"/>
              <a:ext cx="2011854" cy="187163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F3D4904-DF8B-4081-A13B-3073A164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43840" y="1472274"/>
              <a:ext cx="1438781" cy="146926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AD3E6EE-F926-4FE3-B1BD-9E2F2039A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839627" y="3049873"/>
              <a:ext cx="2626692" cy="79474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0D0EB0-7B43-4961-9BBF-04DD3106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194124" y="5055588"/>
              <a:ext cx="2685329" cy="14504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217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9F5230CD-B37B-4C77-B8BA-0FC13FA12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514" y="3423415"/>
            <a:ext cx="2932571" cy="20547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0BDAEB-E0A6-4AB4-A052-63068AA4E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510" y="5758994"/>
            <a:ext cx="2872163" cy="73802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13C5FEE-3429-4C33-8CF3-97C54D071257}"/>
              </a:ext>
            </a:extLst>
          </p:cNvPr>
          <p:cNvGrpSpPr/>
          <p:nvPr/>
        </p:nvGrpSpPr>
        <p:grpSpPr>
          <a:xfrm>
            <a:off x="2752874" y="833016"/>
            <a:ext cx="2327558" cy="2946058"/>
            <a:chOff x="116795" y="432068"/>
            <a:chExt cx="3994900" cy="428334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0277D67-09D0-48EC-A991-C1B0B5A73D5C}"/>
                </a:ext>
              </a:extLst>
            </p:cNvPr>
            <p:cNvGrpSpPr/>
            <p:nvPr/>
          </p:nvGrpSpPr>
          <p:grpSpPr>
            <a:xfrm>
              <a:off x="212106" y="652130"/>
              <a:ext cx="3678856" cy="4063281"/>
              <a:chOff x="212106" y="652130"/>
              <a:chExt cx="3678856" cy="406328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CA972EC-CB7A-4F62-B325-F17D7B273099}"/>
                  </a:ext>
                </a:extLst>
              </p:cNvPr>
              <p:cNvSpPr/>
              <p:nvPr/>
            </p:nvSpPr>
            <p:spPr>
              <a:xfrm>
                <a:off x="212106" y="652130"/>
                <a:ext cx="3669011" cy="332611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4102" name="Picture 6" descr="Burglar clipart heinous, Picture #138195 burglar clipart heinous">
                <a:extLst>
                  <a:ext uri="{FF2B5EF4-FFF2-40B4-BE49-F238E27FC236}">
                    <a16:creationId xmlns:a16="http://schemas.microsoft.com/office/drawing/2014/main" id="{78EF6916-9A94-4782-95B6-37A7718AC93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323" y="845058"/>
                <a:ext cx="3604639" cy="38703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8EC8E2E-A7B4-4421-8D9A-E03643B96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59" r="1030"/>
            <a:stretch/>
          </p:blipFill>
          <p:spPr>
            <a:xfrm>
              <a:off x="116795" y="432068"/>
              <a:ext cx="3994900" cy="385300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9814C5-E020-4A13-B2AF-6DF05D77CB9C}"/>
              </a:ext>
            </a:extLst>
          </p:cNvPr>
          <p:cNvGrpSpPr/>
          <p:nvPr/>
        </p:nvGrpSpPr>
        <p:grpSpPr>
          <a:xfrm>
            <a:off x="5936864" y="787223"/>
            <a:ext cx="2584928" cy="2402032"/>
            <a:chOff x="836307" y="4285526"/>
            <a:chExt cx="2584928" cy="240203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16FDC5A-9DC2-4268-8350-BF03147EE6C8}"/>
                </a:ext>
              </a:extLst>
            </p:cNvPr>
            <p:cNvGrpSpPr/>
            <p:nvPr/>
          </p:nvGrpSpPr>
          <p:grpSpPr>
            <a:xfrm>
              <a:off x="1107060" y="4455414"/>
              <a:ext cx="2074290" cy="2124110"/>
              <a:chOff x="1107060" y="4455414"/>
              <a:chExt cx="2074290" cy="212411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6737FB5-321A-4985-A8AF-6932D358C2AD}"/>
                  </a:ext>
                </a:extLst>
              </p:cNvPr>
              <p:cNvSpPr/>
              <p:nvPr/>
            </p:nvSpPr>
            <p:spPr>
              <a:xfrm>
                <a:off x="1107060" y="4455414"/>
                <a:ext cx="2074290" cy="212411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4104" name="Picture 8" descr="Robber Sticker GIF | Gfycat">
                <a:extLst>
                  <a:ext uri="{FF2B5EF4-FFF2-40B4-BE49-F238E27FC236}">
                    <a16:creationId xmlns:a16="http://schemas.microsoft.com/office/drawing/2014/main" id="{22DB57BF-3123-41A6-BFF7-B2A6F0F7379C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2302" y="4499429"/>
                <a:ext cx="1552682" cy="20360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EEED8CD-E872-4486-8F7F-DCEBBF61C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6307" y="4285526"/>
              <a:ext cx="2584928" cy="2402032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11940CEC-5488-47AF-9A10-65160DB6DB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2168" y="3405971"/>
            <a:ext cx="3060389" cy="215705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FC084902-E943-48E0-8073-1133819525F4}"/>
              </a:ext>
            </a:extLst>
          </p:cNvPr>
          <p:cNvGrpSpPr/>
          <p:nvPr/>
        </p:nvGrpSpPr>
        <p:grpSpPr>
          <a:xfrm>
            <a:off x="409877" y="2557375"/>
            <a:ext cx="2228963" cy="1787155"/>
            <a:chOff x="6041330" y="3808783"/>
            <a:chExt cx="2228963" cy="178715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89DAF8C-CF63-4B17-A18A-85869E2EEEF9}"/>
                </a:ext>
              </a:extLst>
            </p:cNvPr>
            <p:cNvGrpSpPr/>
            <p:nvPr/>
          </p:nvGrpSpPr>
          <p:grpSpPr>
            <a:xfrm>
              <a:off x="6041330" y="3986054"/>
              <a:ext cx="2092724" cy="1500488"/>
              <a:chOff x="7722177" y="2090475"/>
              <a:chExt cx="2092724" cy="1500488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03B8B4-5415-495C-B175-2445592EB94D}"/>
                  </a:ext>
                </a:extLst>
              </p:cNvPr>
              <p:cNvSpPr/>
              <p:nvPr/>
            </p:nvSpPr>
            <p:spPr>
              <a:xfrm>
                <a:off x="7909901" y="2090475"/>
                <a:ext cx="1905000" cy="14097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6150" name="Picture 6" descr="Top Teen Wolf 3 X 14 Stickers for Android &amp;amp; iOS | Gfycat">
                <a:extLst>
                  <a:ext uri="{FF2B5EF4-FFF2-40B4-BE49-F238E27FC236}">
                    <a16:creationId xmlns:a16="http://schemas.microsoft.com/office/drawing/2014/main" id="{94AF7EEB-35F6-4F2A-B80D-4633DF47C272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22177" y="2181263"/>
                <a:ext cx="2092724" cy="1409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71190FB-D7A8-4138-9D70-E3653160D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48724" y="3808783"/>
              <a:ext cx="2221569" cy="178715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3AEBC49-DAB3-47C3-B884-56D3CF411934}"/>
              </a:ext>
            </a:extLst>
          </p:cNvPr>
          <p:cNvGrpSpPr/>
          <p:nvPr/>
        </p:nvGrpSpPr>
        <p:grpSpPr>
          <a:xfrm>
            <a:off x="1761879" y="4941472"/>
            <a:ext cx="1786062" cy="1574119"/>
            <a:chOff x="5949950" y="3943350"/>
            <a:chExt cx="1786062" cy="15741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89495BA-09D7-4BBC-8939-DB430A74B669}"/>
                </a:ext>
              </a:extLst>
            </p:cNvPr>
            <p:cNvGrpSpPr/>
            <p:nvPr/>
          </p:nvGrpSpPr>
          <p:grpSpPr>
            <a:xfrm>
              <a:off x="6032032" y="4054724"/>
              <a:ext cx="1597414" cy="1300007"/>
              <a:chOff x="7416580" y="1942639"/>
              <a:chExt cx="1597414" cy="1300007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523E97-C8DD-4345-B16D-B9D98505D54E}"/>
                  </a:ext>
                </a:extLst>
              </p:cNvPr>
              <p:cNvSpPr/>
              <p:nvPr/>
            </p:nvSpPr>
            <p:spPr>
              <a:xfrm>
                <a:off x="7416581" y="1942639"/>
                <a:ext cx="1597413" cy="130000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4100" name="Picture 4" descr="Scoion GIF - Find on GIFER">
                <a:extLst>
                  <a:ext uri="{FF2B5EF4-FFF2-40B4-BE49-F238E27FC236}">
                    <a16:creationId xmlns:a16="http://schemas.microsoft.com/office/drawing/2014/main" id="{7898884B-7C5E-43B5-98B6-5163EDCFA11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6580" y="1942639"/>
                <a:ext cx="1597413" cy="12779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1D21A4D-9E62-46F6-AA87-BF2871753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49950" y="3943350"/>
              <a:ext cx="1786062" cy="1574119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A6A9580-3A63-4CDB-B2E3-962B9F6A23F9}"/>
              </a:ext>
            </a:extLst>
          </p:cNvPr>
          <p:cNvGrpSpPr/>
          <p:nvPr/>
        </p:nvGrpSpPr>
        <p:grpSpPr>
          <a:xfrm>
            <a:off x="9876982" y="4352702"/>
            <a:ext cx="1516001" cy="1697958"/>
            <a:chOff x="9741313" y="4825080"/>
            <a:chExt cx="1516001" cy="169795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1B6DDA4-CE41-4927-9AC5-9DD2E559F594}"/>
                </a:ext>
              </a:extLst>
            </p:cNvPr>
            <p:cNvGrpSpPr/>
            <p:nvPr/>
          </p:nvGrpSpPr>
          <p:grpSpPr>
            <a:xfrm>
              <a:off x="9780390" y="4893284"/>
              <a:ext cx="1304550" cy="1539875"/>
              <a:chOff x="9780390" y="4893284"/>
              <a:chExt cx="1304550" cy="1539875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7B5403F-24FE-41B6-9566-9778F0FF0118}"/>
                  </a:ext>
                </a:extLst>
              </p:cNvPr>
              <p:cNvSpPr/>
              <p:nvPr/>
            </p:nvSpPr>
            <p:spPr>
              <a:xfrm>
                <a:off x="9780390" y="4914961"/>
                <a:ext cx="1304549" cy="151819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6148" name="Picture 4" descr="Index of /image/تصاویر متحرک حشرات">
                <a:extLst>
                  <a:ext uri="{FF2B5EF4-FFF2-40B4-BE49-F238E27FC236}">
                    <a16:creationId xmlns:a16="http://schemas.microsoft.com/office/drawing/2014/main" id="{8A541CBF-51CE-4A83-B43E-C05B62FE265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53040" y="4893284"/>
                <a:ext cx="1231900" cy="15398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55A533D-BFBA-4442-B43A-52E16DFD6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741313" y="4825080"/>
              <a:ext cx="1516001" cy="1697958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16A0EE1-7E1A-4A94-9FD6-63A37580878B}"/>
              </a:ext>
            </a:extLst>
          </p:cNvPr>
          <p:cNvGrpSpPr/>
          <p:nvPr/>
        </p:nvGrpSpPr>
        <p:grpSpPr>
          <a:xfrm>
            <a:off x="8656134" y="1656319"/>
            <a:ext cx="3011726" cy="2122755"/>
            <a:chOff x="7818095" y="2320796"/>
            <a:chExt cx="3011726" cy="212275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5005AF0-3B87-4AA1-A1C2-E29EE76E71C2}"/>
                </a:ext>
              </a:extLst>
            </p:cNvPr>
            <p:cNvGrpSpPr/>
            <p:nvPr/>
          </p:nvGrpSpPr>
          <p:grpSpPr>
            <a:xfrm>
              <a:off x="7870176" y="2514599"/>
              <a:ext cx="2747024" cy="1752101"/>
              <a:chOff x="7870176" y="2514599"/>
              <a:chExt cx="2747024" cy="1752101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06A5822-44FD-4255-955C-5355873D154A}"/>
                  </a:ext>
                </a:extLst>
              </p:cNvPr>
              <p:cNvSpPr/>
              <p:nvPr/>
            </p:nvSpPr>
            <p:spPr>
              <a:xfrm>
                <a:off x="7870176" y="2514599"/>
                <a:ext cx="2747024" cy="17521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4098" name="Picture 2" descr="ثعبان - gif.ovh">
                <a:extLst>
                  <a:ext uri="{FF2B5EF4-FFF2-40B4-BE49-F238E27FC236}">
                    <a16:creationId xmlns:a16="http://schemas.microsoft.com/office/drawing/2014/main" id="{B7CE6C77-3544-47BA-8F20-1DD8E5AFFDAB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32431" y="2737479"/>
                <a:ext cx="2622513" cy="14019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6F016E6-D09A-4BFE-8336-FD3B733F6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818095" y="2320796"/>
              <a:ext cx="3011726" cy="2122755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D02124C-BC97-4C0E-ADB5-FB4E8D4FCFB4}"/>
              </a:ext>
            </a:extLst>
          </p:cNvPr>
          <p:cNvGrpSpPr/>
          <p:nvPr/>
        </p:nvGrpSpPr>
        <p:grpSpPr>
          <a:xfrm>
            <a:off x="7532987" y="4648170"/>
            <a:ext cx="2143681" cy="1697958"/>
            <a:chOff x="7513062" y="3602223"/>
            <a:chExt cx="2143681" cy="169795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80EA37-8529-44E3-8503-B4216D8A3EDD}"/>
                </a:ext>
              </a:extLst>
            </p:cNvPr>
            <p:cNvGrpSpPr/>
            <p:nvPr/>
          </p:nvGrpSpPr>
          <p:grpSpPr>
            <a:xfrm>
              <a:off x="7513062" y="3740511"/>
              <a:ext cx="2028648" cy="1409700"/>
              <a:chOff x="9056292" y="1370535"/>
              <a:chExt cx="2028648" cy="14097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FB5C6E5-009D-4EA1-AFE7-48717DA8E876}"/>
                  </a:ext>
                </a:extLst>
              </p:cNvPr>
              <p:cNvSpPr/>
              <p:nvPr/>
            </p:nvSpPr>
            <p:spPr>
              <a:xfrm>
                <a:off x="9179940" y="1370535"/>
                <a:ext cx="1905000" cy="14097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6152" name="Picture 8" descr="Lions lion leao GIF on GIFER - by Windworm">
                <a:extLst>
                  <a:ext uri="{FF2B5EF4-FFF2-40B4-BE49-F238E27FC236}">
                    <a16:creationId xmlns:a16="http://schemas.microsoft.com/office/drawing/2014/main" id="{D7F9DC7B-9B40-48C4-A8AF-1744443A6BEA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56292" y="1370535"/>
                <a:ext cx="1905000" cy="1409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8AEEE2B-3022-4BCC-9830-695B5B172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13062" y="3602223"/>
              <a:ext cx="2143681" cy="1697958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BF4B68DD-4084-47AA-9D53-48F005840CA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969" y="25140"/>
            <a:ext cx="2291297" cy="140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6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2DC914-23D6-4036-9413-80D042FE6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282" y="0"/>
            <a:ext cx="4121253" cy="3353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2A72AC7-A6E0-4211-9ADF-E03C420860DB}"/>
              </a:ext>
            </a:extLst>
          </p:cNvPr>
          <p:cNvGrpSpPr/>
          <p:nvPr/>
        </p:nvGrpSpPr>
        <p:grpSpPr>
          <a:xfrm>
            <a:off x="336808" y="347276"/>
            <a:ext cx="11518384" cy="6163448"/>
            <a:chOff x="336808" y="347276"/>
            <a:chExt cx="11518384" cy="6163448"/>
          </a:xfrm>
        </p:grpSpPr>
        <p:pic>
          <p:nvPicPr>
            <p:cNvPr id="9" name="Picture 4" descr="Expo 2020 Dubai">
              <a:extLst>
                <a:ext uri="{FF2B5EF4-FFF2-40B4-BE49-F238E27FC236}">
                  <a16:creationId xmlns:a16="http://schemas.microsoft.com/office/drawing/2014/main" id="{01AACA4A-D5C4-49ED-9446-595E44B6A60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duotone>
                <a:prstClr val="black"/>
                <a:schemeClr val="accent6">
                  <a:lumMod val="40000"/>
                  <a:lumOff val="6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808" y="347276"/>
              <a:ext cx="11506200" cy="6163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EECBBEF-6CB4-4850-B1B5-84CBF2F9E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7805" t="1" r="12816" b="50205"/>
            <a:stretch/>
          </p:blipFill>
          <p:spPr>
            <a:xfrm rot="5400000">
              <a:off x="5621938" y="277470"/>
              <a:ext cx="948124" cy="11518384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CB67745-49FA-4E98-A36C-CA328D445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630" y="2554514"/>
            <a:ext cx="4648196" cy="430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6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89 0.03033 L -0.13889 0.03056 L -0.13282 0.02616 L -0.13889 0.03033 Z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0" y="-2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0EC1757-49AE-45BD-9B70-4A0ECF5791B7}"/>
              </a:ext>
            </a:extLst>
          </p:cNvPr>
          <p:cNvGrpSpPr/>
          <p:nvPr/>
        </p:nvGrpSpPr>
        <p:grpSpPr>
          <a:xfrm>
            <a:off x="2293532" y="2278430"/>
            <a:ext cx="5166495" cy="3378851"/>
            <a:chOff x="3121572" y="1646198"/>
            <a:chExt cx="4988763" cy="3193816"/>
          </a:xfrm>
        </p:grpSpPr>
        <p:pic>
          <p:nvPicPr>
            <p:cNvPr id="3" name="Picture 4" descr="[​IMG]">
              <a:extLst>
                <a:ext uri="{FF2B5EF4-FFF2-40B4-BE49-F238E27FC236}">
                  <a16:creationId xmlns:a16="http://schemas.microsoft.com/office/drawing/2014/main" id="{A1F99ED7-BB04-4E8A-9968-2876ED1F568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4973" y="1789917"/>
              <a:ext cx="4541959" cy="2939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AFBE5A-17CE-4761-9FE2-92602D8AE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1572" y="1646198"/>
              <a:ext cx="4988763" cy="31938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C289885-5946-4EB3-A6DE-BB1637AB67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080" t="3397" r="3132" b="8139"/>
          <a:stretch/>
        </p:blipFill>
        <p:spPr>
          <a:xfrm>
            <a:off x="0" y="0"/>
            <a:ext cx="2042753" cy="1219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4EACEF-EE2B-45AE-8F71-293ADE5080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4843" y="4385045"/>
            <a:ext cx="1846211" cy="217082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8B29CF-F53C-4F15-B38C-E4A5F35765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5212" y="1200719"/>
            <a:ext cx="4194412" cy="44565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B3BB0D-41EF-4626-8B51-EA4602FC9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8096" y="459672"/>
            <a:ext cx="5403333" cy="695682"/>
          </a:xfrm>
          <a:prstGeom prst="rect">
            <a:avLst/>
          </a:prstGeom>
        </p:spPr>
      </p:pic>
      <p:pic>
        <p:nvPicPr>
          <p:cNvPr id="2050" name="Picture 2" descr="معنى من شر غاسق اذا وقب – المنصة">
            <a:extLst>
              <a:ext uri="{FF2B5EF4-FFF2-40B4-BE49-F238E27FC236}">
                <a16:creationId xmlns:a16="http://schemas.microsoft.com/office/drawing/2014/main" id="{99EBD16B-A308-47CC-91B1-F60782A23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56" t="35440" r="12188" b="42778"/>
          <a:stretch/>
        </p:blipFill>
        <p:spPr bwMode="auto">
          <a:xfrm>
            <a:off x="3497091" y="5809326"/>
            <a:ext cx="3140133" cy="59049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616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EEDE0E-CAA4-4EF6-81DE-4C450516B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93"/>
          <a:stretch/>
        </p:blipFill>
        <p:spPr>
          <a:xfrm>
            <a:off x="340571" y="477180"/>
            <a:ext cx="4811537" cy="53954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EE6A01-A04F-419D-A247-88CFAC2BA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154" y="5725785"/>
            <a:ext cx="3704289" cy="7489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8" name="Picture 4" descr="تفسير حلم رؤية في الحبل القوي المنام للعزباء والمتزوجة – موقع الرهيب">
            <a:extLst>
              <a:ext uri="{FF2B5EF4-FFF2-40B4-BE49-F238E27FC236}">
                <a16:creationId xmlns:a16="http://schemas.microsoft.com/office/drawing/2014/main" id="{D596A6C2-5A11-4C9F-8A64-A4965AFA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443" y="4237891"/>
            <a:ext cx="3381986" cy="229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2F794F-8308-4D3C-895C-8C48F609CE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096" y="459672"/>
            <a:ext cx="5403333" cy="69568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CB4C787-4DF3-439E-9BED-8F09974E7F28}"/>
              </a:ext>
            </a:extLst>
          </p:cNvPr>
          <p:cNvGrpSpPr/>
          <p:nvPr/>
        </p:nvGrpSpPr>
        <p:grpSpPr>
          <a:xfrm>
            <a:off x="4034051" y="2291127"/>
            <a:ext cx="5166495" cy="3378851"/>
            <a:chOff x="2500396" y="2437244"/>
            <a:chExt cx="5166495" cy="3378851"/>
          </a:xfrm>
        </p:grpSpPr>
        <p:pic>
          <p:nvPicPr>
            <p:cNvPr id="1030" name="Picture 6" descr="nostalgicgifs:Bugs Bunny&amp;#39;s Howl-Oween Special (1978) | Cool cartoons,  Warner bros cartoons, Looney tunes">
              <a:extLst>
                <a:ext uri="{FF2B5EF4-FFF2-40B4-BE49-F238E27FC236}">
                  <a16:creationId xmlns:a16="http://schemas.microsoft.com/office/drawing/2014/main" id="{426088ED-DE9B-4C86-9235-6109C827081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0145" y="2675806"/>
              <a:ext cx="4712677" cy="290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07029B6-0A27-4F21-9668-8D52B9A49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0396" y="2437244"/>
              <a:ext cx="5166495" cy="337885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6AADF2B-C45E-44DE-90DA-32D997C453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3500"/>
            <a:ext cx="1588063" cy="101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49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BFE889-4439-4A11-B39D-8BF3704FA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90" y="2482909"/>
            <a:ext cx="5425910" cy="42127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2E5F2F8-B973-4333-BD88-E630DFBA2982}"/>
              </a:ext>
            </a:extLst>
          </p:cNvPr>
          <p:cNvGrpSpPr/>
          <p:nvPr/>
        </p:nvGrpSpPr>
        <p:grpSpPr>
          <a:xfrm>
            <a:off x="8437589" y="1866092"/>
            <a:ext cx="2886614" cy="3648882"/>
            <a:chOff x="7523189" y="2087342"/>
            <a:chExt cx="2886614" cy="3648882"/>
          </a:xfrm>
        </p:grpSpPr>
        <p:pic>
          <p:nvPicPr>
            <p:cNvPr id="6146" name="Picture 2" descr="الرعد في العين GIF - تحميل ومشاركة علىPHONEKY">
              <a:extLst>
                <a:ext uri="{FF2B5EF4-FFF2-40B4-BE49-F238E27FC236}">
                  <a16:creationId xmlns:a16="http://schemas.microsoft.com/office/drawing/2014/main" id="{91CA77ED-69B9-4AE0-892E-8EF18CBAAD7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4815" y="2212125"/>
              <a:ext cx="2587070" cy="3302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11E121-5E72-4594-86C6-81217C474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7142055" y="2468476"/>
              <a:ext cx="3648882" cy="2886614"/>
            </a:xfrm>
            <a:prstGeom prst="rect">
              <a:avLst/>
            </a:prstGeom>
          </p:spPr>
        </p:pic>
      </p:grpSp>
      <p:pic>
        <p:nvPicPr>
          <p:cNvPr id="5122" name="Picture 2" descr="ومن شر حاسد إذا حسد . [ الفلق: 5]">
            <a:extLst>
              <a:ext uri="{FF2B5EF4-FFF2-40B4-BE49-F238E27FC236}">
                <a16:creationId xmlns:a16="http://schemas.microsoft.com/office/drawing/2014/main" id="{635FCDA2-029B-4182-A75B-EC9D31CC6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9" t="69948" r="4147" b="6584"/>
          <a:stretch/>
        </p:blipFill>
        <p:spPr bwMode="auto">
          <a:xfrm>
            <a:off x="7802181" y="5674624"/>
            <a:ext cx="3522022" cy="7237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163F48-A038-475E-90BA-961B509003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8096" y="459672"/>
            <a:ext cx="5403333" cy="6956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068C4E-269A-4428-820A-1CF64FFD62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005" y="1582057"/>
            <a:ext cx="5427995" cy="51135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1EC299-0D5F-4CE7-AF0F-B7876A8D00A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987" t="1682" r="2614" b="9557"/>
          <a:stretch/>
        </p:blipFill>
        <p:spPr>
          <a:xfrm>
            <a:off x="62846" y="0"/>
            <a:ext cx="1849800" cy="116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9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B279F12-34AD-4001-8DD4-4DCFE6B00727}"/>
              </a:ext>
            </a:extLst>
          </p:cNvPr>
          <p:cNvGrpSpPr/>
          <p:nvPr/>
        </p:nvGrpSpPr>
        <p:grpSpPr>
          <a:xfrm>
            <a:off x="2583542" y="2699061"/>
            <a:ext cx="5747657" cy="3937071"/>
            <a:chOff x="3106482" y="1477415"/>
            <a:chExt cx="5747657" cy="3762554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32E6AB51-8E29-4105-9DFC-82EBF88930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78"/>
            <a:stretch/>
          </p:blipFill>
          <p:spPr bwMode="auto">
            <a:xfrm>
              <a:off x="3352800" y="1650449"/>
              <a:ext cx="5239657" cy="3358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DF26B59-9213-4B86-996D-DA7BE08D5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6482" y="1477415"/>
              <a:ext cx="5747657" cy="376255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831A63C-1C2E-43A5-B863-B45CE4C6F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86" y="2909422"/>
            <a:ext cx="2340528" cy="38179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D3BC733-CEFD-4AEA-B94B-951456418FE5}"/>
              </a:ext>
            </a:extLst>
          </p:cNvPr>
          <p:cNvGrpSpPr/>
          <p:nvPr/>
        </p:nvGrpSpPr>
        <p:grpSpPr>
          <a:xfrm>
            <a:off x="3542030" y="663092"/>
            <a:ext cx="3069241" cy="2524994"/>
            <a:chOff x="3694415" y="1108500"/>
            <a:chExt cx="3069241" cy="2524994"/>
          </a:xfrm>
        </p:grpSpPr>
        <p:pic>
          <p:nvPicPr>
            <p:cNvPr id="4" name="Picture 2" descr="Flags Asia United Arab Emirates Heart : Gif Service">
              <a:extLst>
                <a:ext uri="{FF2B5EF4-FFF2-40B4-BE49-F238E27FC236}">
                  <a16:creationId xmlns:a16="http://schemas.microsoft.com/office/drawing/2014/main" id="{1F4369F5-615D-417B-B555-58C176831B1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94415" y="1108500"/>
              <a:ext cx="3069241" cy="2524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DBFA088-84D2-440A-BBCD-91674B681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21843" y="1770001"/>
              <a:ext cx="2454275" cy="120199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5D3B1F0-B73B-4208-931A-1760D20B0C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1599"/>
            <a:ext cx="1390852" cy="126411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FBC9A1-73CD-41BE-9EBB-F9DF738B95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8096" y="459672"/>
            <a:ext cx="5403333" cy="6956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201954-EB98-4430-A4B5-F336B2830C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8276" y="3258277"/>
            <a:ext cx="3127728" cy="346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3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93F48D-EFB0-4C8C-991E-FA1FF451693C}"/>
              </a:ext>
            </a:extLst>
          </p:cNvPr>
          <p:cNvSpPr txBox="1"/>
          <p:nvPr/>
        </p:nvSpPr>
        <p:spPr>
          <a:xfrm>
            <a:off x="4257055" y="2755182"/>
            <a:ext cx="4965712" cy="369332"/>
          </a:xfrm>
          <a:prstGeom prst="rect">
            <a:avLst/>
          </a:prstGeom>
          <a:solidFill>
            <a:srgbClr val="99FFCC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https://wordwall.net/ar/resource/23855309/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1AB029-ED1E-48F5-B8BD-61C49D1976F4}"/>
              </a:ext>
            </a:extLst>
          </p:cNvPr>
          <p:cNvSpPr txBox="1"/>
          <p:nvPr/>
        </p:nvSpPr>
        <p:spPr>
          <a:xfrm>
            <a:off x="4584594" y="1691128"/>
            <a:ext cx="4556448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https://wordwall.net/ar/resource/11550548/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616674-0CAD-45EF-8FC7-B91528F3C563}"/>
              </a:ext>
            </a:extLst>
          </p:cNvPr>
          <p:cNvSpPr txBox="1"/>
          <p:nvPr/>
        </p:nvSpPr>
        <p:spPr>
          <a:xfrm>
            <a:off x="3662684" y="4085421"/>
            <a:ext cx="4556448" cy="369332"/>
          </a:xfrm>
          <a:prstGeom prst="rect">
            <a:avLst/>
          </a:prstGeom>
          <a:solidFill>
            <a:srgbClr val="FF99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https://wordwall.net/ar/resource/746420/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0FACF2-BA8B-4A86-8B0B-D2EC99F87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452" y="2505818"/>
            <a:ext cx="3210331" cy="10932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9DDCFF-0F86-4176-9245-45D1E0401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196" y="1455473"/>
            <a:ext cx="3191801" cy="1051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6B9269-F77C-47B7-A390-A4DE55412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034" y="3778597"/>
            <a:ext cx="4220219" cy="10515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B0D652-B28D-4A69-A465-EF448F5AA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700" y="557082"/>
            <a:ext cx="5614512" cy="6238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9D42D8-86D6-4536-9F54-9EB01A7590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88" y="-209447"/>
            <a:ext cx="1447018" cy="25451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5D4B99-4325-4E8C-8CDB-DD88A41DE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447" r="7337"/>
          <a:stretch/>
        </p:blipFill>
        <p:spPr>
          <a:xfrm>
            <a:off x="1099663" y="4986704"/>
            <a:ext cx="3009325" cy="17518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6D162C-640A-4BFD-832F-86509568EC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7553" y="1455473"/>
            <a:ext cx="1059735" cy="95104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871756E-1B26-456C-A13C-16BD0BDB8A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2833" y="2645807"/>
            <a:ext cx="696155" cy="97487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C48075C-54A2-495A-A82C-0D395F68BF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57049" y="3807075"/>
            <a:ext cx="905635" cy="8841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F13A64F-F50C-413D-97D5-E2A40E3390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53450" y="5443720"/>
            <a:ext cx="3702070" cy="141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20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49E451-6E1C-4641-AC12-82C71D6AE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755" y="411771"/>
            <a:ext cx="5403333" cy="6956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A72453-6A4C-4FA9-8E84-CCE085700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8088" y="0"/>
            <a:ext cx="1383912" cy="1420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F221B0-A8D6-4993-91BF-F85918CD5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0708" y="335012"/>
            <a:ext cx="9510584" cy="61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75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952871-F2FD-44C6-955C-67D91B1D3676}"/>
              </a:ext>
            </a:extLst>
          </p:cNvPr>
          <p:cNvSpPr/>
          <p:nvPr/>
        </p:nvSpPr>
        <p:spPr>
          <a:xfrm>
            <a:off x="934482" y="4464724"/>
            <a:ext cx="1662670" cy="107721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0"/>
                <a:solidFill>
                  <a:sysClr val="windowText" lastClr="000000"/>
                </a:solidFill>
              </a:rPr>
              <a:t>لم أفهم الدرس</a:t>
            </a:r>
            <a:endParaRPr lang="en-US" sz="3200" b="1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2B1C3D-345E-4EDD-B463-FFC48AEF3680}"/>
              </a:ext>
            </a:extLst>
          </p:cNvPr>
          <p:cNvSpPr/>
          <p:nvPr/>
        </p:nvSpPr>
        <p:spPr>
          <a:xfrm>
            <a:off x="4285940" y="4461207"/>
            <a:ext cx="1791324" cy="95410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dirty="0">
                <a:ln w="0"/>
                <a:solidFill>
                  <a:sysClr val="windowText" lastClr="000000"/>
                </a:solidFill>
              </a:rPr>
              <a:t>أحتاج المساعدة</a:t>
            </a:r>
            <a:endParaRPr lang="en-US" sz="2800" b="1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842D8B-9E40-42F7-8B73-C534A003297A}"/>
              </a:ext>
            </a:extLst>
          </p:cNvPr>
          <p:cNvSpPr/>
          <p:nvPr/>
        </p:nvSpPr>
        <p:spPr>
          <a:xfrm>
            <a:off x="8211527" y="4526280"/>
            <a:ext cx="1791324" cy="954107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dirty="0">
                <a:ln w="0"/>
                <a:solidFill>
                  <a:sysClr val="windowText" lastClr="000000"/>
                </a:solidFill>
              </a:rPr>
              <a:t>أنا فمت الدرس اليوم</a:t>
            </a:r>
            <a:endParaRPr lang="en-US" sz="2800" b="1" dirty="0">
              <a:ln w="0"/>
              <a:solidFill>
                <a:sysClr val="windowText" lastClr="000000"/>
              </a:solidFill>
            </a:endParaRPr>
          </a:p>
        </p:txBody>
      </p:sp>
      <p:pic>
        <p:nvPicPr>
          <p:cNvPr id="11" name="Picture 4" descr="Sad Emoji GIF - Sad Emoji Crying - Discover &amp; Share GIFs">
            <a:extLst>
              <a:ext uri="{FF2B5EF4-FFF2-40B4-BE49-F238E27FC236}">
                <a16:creationId xmlns:a16="http://schemas.microsoft.com/office/drawing/2014/main" id="{EEA80EF9-86F7-4574-AD15-2D27B05FA0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49" y="2364628"/>
            <a:ext cx="2210536" cy="204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Gif Confused Face Cartoon | Confused face, Smiley emoji, Emoji images">
            <a:extLst>
              <a:ext uri="{FF2B5EF4-FFF2-40B4-BE49-F238E27FC236}">
                <a16:creationId xmlns:a16="http://schemas.microsoft.com/office/drawing/2014/main" id="{78FE5205-0BBD-4F4C-83B2-DDBC29FCF1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914" y="1717889"/>
            <a:ext cx="1934899" cy="224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أوراق عمل - تغريدات إلكترونية للصفوف الأولية آلاء">
            <a:extLst>
              <a:ext uri="{FF2B5EF4-FFF2-40B4-BE49-F238E27FC236}">
                <a16:creationId xmlns:a16="http://schemas.microsoft.com/office/drawing/2014/main" id="{8C7AEEE0-6939-4281-AD32-CC2658008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132" y="2265735"/>
            <a:ext cx="3345991" cy="232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2BA7E1-A66A-481C-8D2F-D169649DD2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25"/>
          <a:stretch/>
        </p:blipFill>
        <p:spPr>
          <a:xfrm>
            <a:off x="9938431" y="0"/>
            <a:ext cx="1870377" cy="302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99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منتديات سبيستون">
            <a:extLst>
              <a:ext uri="{FF2B5EF4-FFF2-40B4-BE49-F238E27FC236}">
                <a16:creationId xmlns:a16="http://schemas.microsoft.com/office/drawing/2014/main" id="{63DACE45-41B9-4784-B044-4F7779FF60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73" y="2673496"/>
            <a:ext cx="4486710" cy="174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obots Mascots Sticker by Expo 2020 Dubai for iOS &amp; Android | GIPHY">
            <a:extLst>
              <a:ext uri="{FF2B5EF4-FFF2-40B4-BE49-F238E27FC236}">
                <a16:creationId xmlns:a16="http://schemas.microsoft.com/office/drawing/2014/main" id="{09414D34-C8FB-4831-9C0F-BBCF9881FA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0228">
            <a:off x="464625" y="4570093"/>
            <a:ext cx="1983118" cy="198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87A297-927F-4035-A5DD-2AC86C0968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685"/>
          <a:stretch/>
        </p:blipFill>
        <p:spPr>
          <a:xfrm>
            <a:off x="2214873" y="3429000"/>
            <a:ext cx="8248603" cy="314473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6ADA78-6351-44DA-A0A4-8D8CE4235232}"/>
              </a:ext>
            </a:extLst>
          </p:cNvPr>
          <p:cNvGrpSpPr/>
          <p:nvPr/>
        </p:nvGrpSpPr>
        <p:grpSpPr>
          <a:xfrm>
            <a:off x="586601" y="1108960"/>
            <a:ext cx="10633178" cy="2261878"/>
            <a:chOff x="586601" y="1108960"/>
            <a:chExt cx="10633178" cy="226187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355A64-D39E-43CA-8916-8B76818448A1}"/>
                </a:ext>
              </a:extLst>
            </p:cNvPr>
            <p:cNvSpPr/>
            <p:nvPr/>
          </p:nvSpPr>
          <p:spPr>
            <a:xfrm>
              <a:off x="586601" y="1108960"/>
              <a:ext cx="10633178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 rtl="1"/>
              <a:r>
                <a:rPr lang="ar-AE" sz="5400" cap="none" spc="0" dirty="0">
                  <a:ln w="76200">
                    <a:solidFill>
                      <a:schemeClr val="tx1"/>
                    </a:solidFill>
                  </a:ln>
                  <a:effectLst/>
                  <a:cs typeface="DecoType Naskh Special" panose="02010000000000000000" pitchFamily="2" charset="-78"/>
                </a:rPr>
                <a:t>أشكركم أبطالي المدرعين  على حسن انتباهكم وتفاعلكم معي </a:t>
              </a:r>
              <a:endParaRPr lang="en-US" sz="5400" cap="none" spc="0" dirty="0">
                <a:ln w="76200">
                  <a:solidFill>
                    <a:schemeClr val="tx1"/>
                  </a:solidFill>
                </a:ln>
                <a:effectLst/>
                <a:cs typeface="DecoType Naskh Special" panose="02010000000000000000" pitchFamily="2" charset="-7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D844F79-B173-440F-8343-A58E5376E707}"/>
                </a:ext>
              </a:extLst>
            </p:cNvPr>
            <p:cNvSpPr/>
            <p:nvPr/>
          </p:nvSpPr>
          <p:spPr>
            <a:xfrm>
              <a:off x="2214873" y="1924288"/>
              <a:ext cx="8832286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r" rtl="1"/>
              <a:r>
                <a:rPr lang="ar-AE" sz="4400" b="1" cap="none" spc="0" dirty="0">
                  <a:ln w="0"/>
                  <a:solidFill>
                    <a:srgbClr val="FF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الواجب المنزلي : </a:t>
              </a:r>
              <a:r>
                <a:rPr lang="ar-AE" sz="4400" b="1" cap="none" spc="0" dirty="0">
                  <a:ln w="0"/>
                  <a:solidFill>
                    <a:schemeClr val="accent4">
                      <a:lumMod val="50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قراءة نص ( </a:t>
              </a:r>
              <a:r>
                <a:rPr lang="ar-AE" sz="4400" b="1" dirty="0">
                  <a:ln w="0"/>
                  <a:solidFill>
                    <a:schemeClr val="accent4">
                      <a:lumMod val="50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ذكر الله</a:t>
              </a:r>
              <a:r>
                <a:rPr lang="ar-AE" sz="4400" b="1" cap="none" spc="0" dirty="0">
                  <a:ln w="0"/>
                  <a:solidFill>
                    <a:schemeClr val="accent4">
                      <a:lumMod val="50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)</a:t>
              </a:r>
            </a:p>
            <a:p>
              <a:pPr algn="r" rtl="1"/>
              <a:endParaRPr lang="en-US" sz="44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9175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صور خلفيات متحركة gif رائعة مناظر طبيعية وشلالات وأشكال مذهلة – مداد الجليد">
            <a:extLst>
              <a:ext uri="{FF2B5EF4-FFF2-40B4-BE49-F238E27FC236}">
                <a16:creationId xmlns:a16="http://schemas.microsoft.com/office/drawing/2014/main" id="{D3BC4077-7154-4286-AE90-09B180DA5E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08" y="333832"/>
            <a:ext cx="11506200" cy="619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06505" y="903158"/>
            <a:ext cx="6578990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AE" sz="4400" b="1" dirty="0">
                <a:ln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سبحانك اللهم وبحمدك أشهد أن لا إله إلا أنت أستغفرك وأتوب إليك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D694E5-CAE3-4219-99FC-3EB5514F6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83" b="99512" l="1484" r="91840">
                        <a14:foregroundMark x1="60089" y1="7317" x2="32938" y2="4512"/>
                        <a14:foregroundMark x1="38131" y1="46220" x2="21513" y2="85976"/>
                        <a14:foregroundMark x1="21513" y1="85976" x2="21513" y2="86585"/>
                        <a14:foregroundMark x1="29822" y1="49512" x2="1632" y2="76463"/>
                        <a14:foregroundMark x1="74629" y1="96463" x2="21513" y2="90366"/>
                        <a14:foregroundMark x1="12760" y1="79146" x2="17507" y2="99634"/>
                        <a14:foregroundMark x1="17507" y1="99634" x2="18101" y2="99756"/>
                        <a14:foregroundMark x1="91988" y1="68293" x2="91988" y2="74634"/>
                        <a14:foregroundMark x1="52671" y1="3780" x2="45549" y2="268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759531" y="2109428"/>
            <a:ext cx="2943764" cy="42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67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CAF25996-07E9-4B69-BBD0-CA70A6EE31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45" y="-519979"/>
            <a:ext cx="7472160" cy="713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A46F93-5C60-4751-8699-909866B19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05" y="-1"/>
            <a:ext cx="1650053" cy="160965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CFC304D-730E-4600-8C85-CFEBBA28B0D0}"/>
              </a:ext>
            </a:extLst>
          </p:cNvPr>
          <p:cNvGrpSpPr/>
          <p:nvPr/>
        </p:nvGrpSpPr>
        <p:grpSpPr>
          <a:xfrm>
            <a:off x="2330710" y="602610"/>
            <a:ext cx="2213190" cy="2445245"/>
            <a:chOff x="2835650" y="1427356"/>
            <a:chExt cx="1939070" cy="2361945"/>
          </a:xfrm>
        </p:grpSpPr>
        <p:pic>
          <p:nvPicPr>
            <p:cNvPr id="8" name="Picture 7" descr="فوائد الدراسة عن بعد : مقال سيزيد من ثقتك بهذا النموذج العصري">
              <a:extLst>
                <a:ext uri="{FF2B5EF4-FFF2-40B4-BE49-F238E27FC236}">
                  <a16:creationId xmlns:a16="http://schemas.microsoft.com/office/drawing/2014/main" id="{77921050-DBD6-46B5-AFE7-1440E823790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5540" y="1427356"/>
              <a:ext cx="1380951" cy="13685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BF5C62-04BF-45AF-9CD2-CA35906F3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35650" y="2788983"/>
              <a:ext cx="1885845" cy="100031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A82D10C-520E-40F2-8EB7-D5105EAD9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283" t="8264" r="10973" b="18592"/>
            <a:stretch/>
          </p:blipFill>
          <p:spPr>
            <a:xfrm>
              <a:off x="4050717" y="2342531"/>
              <a:ext cx="724003" cy="78742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306DE-7602-4C67-98A6-F59D7F9FD9DB}"/>
              </a:ext>
            </a:extLst>
          </p:cNvPr>
          <p:cNvGrpSpPr/>
          <p:nvPr/>
        </p:nvGrpSpPr>
        <p:grpSpPr>
          <a:xfrm>
            <a:off x="9170845" y="767142"/>
            <a:ext cx="1950227" cy="2349333"/>
            <a:chOff x="7035394" y="1467174"/>
            <a:chExt cx="1882438" cy="2328570"/>
          </a:xfrm>
        </p:grpSpPr>
        <p:pic>
          <p:nvPicPr>
            <p:cNvPr id="12" name="Picture 2" descr="Why Does Time Fly as We Get Older? | Deskarati">
              <a:extLst>
                <a:ext uri="{FF2B5EF4-FFF2-40B4-BE49-F238E27FC236}">
                  <a16:creationId xmlns:a16="http://schemas.microsoft.com/office/drawing/2014/main" id="{7A346110-AB5C-4396-87A4-3309A91895B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9766" y="1467174"/>
              <a:ext cx="1380951" cy="1380951"/>
            </a:xfrm>
            <a:prstGeom prst="rect">
              <a:avLst/>
            </a:prstGeom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F1773EA-69C2-435D-BFFD-5426E316C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35394" y="2795427"/>
              <a:ext cx="1860805" cy="100031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2879FA5-307B-4A15-B2F0-B1623A778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9431" t="8922" r="8877" b="18371"/>
            <a:stretch/>
          </p:blipFill>
          <p:spPr>
            <a:xfrm>
              <a:off x="8229267" y="2342530"/>
              <a:ext cx="688565" cy="74800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5B4088-4782-43E8-B72E-2A2088EDAD8C}"/>
              </a:ext>
            </a:extLst>
          </p:cNvPr>
          <p:cNvGrpSpPr/>
          <p:nvPr/>
        </p:nvGrpSpPr>
        <p:grpSpPr>
          <a:xfrm>
            <a:off x="9434944" y="4032485"/>
            <a:ext cx="2051948" cy="2384055"/>
            <a:chOff x="6939417" y="4085480"/>
            <a:chExt cx="1940056" cy="258393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B890287-B57F-4108-840D-13EC0A731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35141" y="4085480"/>
              <a:ext cx="1408815" cy="1593040"/>
            </a:xfrm>
            <a:prstGeom prst="rect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41B0BFB-1D2B-4452-AA91-D15AAE124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39417" y="5620815"/>
              <a:ext cx="1827639" cy="104860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4E7C1D8-71F1-4745-8909-F2D4954DD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86518" y="5150158"/>
              <a:ext cx="592955" cy="63954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8644B8-CDB9-4A45-BC70-8F6B5BDF774B}"/>
              </a:ext>
            </a:extLst>
          </p:cNvPr>
          <p:cNvGrpSpPr/>
          <p:nvPr/>
        </p:nvGrpSpPr>
        <p:grpSpPr>
          <a:xfrm>
            <a:off x="6461553" y="3937893"/>
            <a:ext cx="2091374" cy="2528358"/>
            <a:chOff x="4513979" y="3985799"/>
            <a:chExt cx="2129557" cy="26374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ACA6308-C38B-4860-874D-6AC9DA1BFF12}"/>
                </a:ext>
              </a:extLst>
            </p:cNvPr>
            <p:cNvGrpSpPr/>
            <p:nvPr/>
          </p:nvGrpSpPr>
          <p:grpSpPr>
            <a:xfrm>
              <a:off x="4513979" y="3985799"/>
              <a:ext cx="1873188" cy="1638776"/>
              <a:chOff x="-2927890" y="2071598"/>
              <a:chExt cx="2233517" cy="187279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B356B73-0F55-4E95-9E3B-BB18A754BE6E}"/>
                  </a:ext>
                </a:extLst>
              </p:cNvPr>
              <p:cNvSpPr/>
              <p:nvPr/>
            </p:nvSpPr>
            <p:spPr>
              <a:xfrm>
                <a:off x="-2629520" y="2071598"/>
                <a:ext cx="1935147" cy="177330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2" descr="Thank you - Sony Global Education">
                <a:extLst>
                  <a:ext uri="{FF2B5EF4-FFF2-40B4-BE49-F238E27FC236}">
                    <a16:creationId xmlns:a16="http://schemas.microsoft.com/office/drawing/2014/main" id="{B8624211-DBB6-4E7B-88E1-E30BCDC7D33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063910" y="2277892"/>
                <a:ext cx="1362208" cy="10461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4" descr="Free Clock Gif Transparent, Download Free Clip Art, Free Clip Art ...">
                <a:extLst>
                  <a:ext uri="{FF2B5EF4-FFF2-40B4-BE49-F238E27FC236}">
                    <a16:creationId xmlns:a16="http://schemas.microsoft.com/office/drawing/2014/main" id="{4D846D18-66A0-4493-8346-872EC4C850C6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541812" y="2139816"/>
                <a:ext cx="587766" cy="5204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4" descr="GIF - Teach Teaching Teacher - Discover &amp; Share GIFs">
                <a:extLst>
                  <a:ext uri="{FF2B5EF4-FFF2-40B4-BE49-F238E27FC236}">
                    <a16:creationId xmlns:a16="http://schemas.microsoft.com/office/drawing/2014/main" id="{E394D774-40B7-40B4-AD8C-8055DED8B7A5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8216" y="2390490"/>
                <a:ext cx="828683" cy="5291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Clipart walking cartoon, Clipart walking cartoon Transparent FREE ...">
                <a:extLst>
                  <a:ext uri="{FF2B5EF4-FFF2-40B4-BE49-F238E27FC236}">
                    <a16:creationId xmlns:a16="http://schemas.microsoft.com/office/drawing/2014/main" id="{1F751004-BECE-4FAE-8F9D-8E21FD880450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927890" y="2480442"/>
                <a:ext cx="1324512" cy="14639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777537B-E0C1-4567-9CEC-EA7AD99FB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609542" y="5574624"/>
              <a:ext cx="1999661" cy="104860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08B38A3-1AE4-41BB-8EB6-2096E0527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066412" y="5199251"/>
              <a:ext cx="577124" cy="61805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7F2F1F-899E-49EB-944E-72EA544C8DE8}"/>
              </a:ext>
            </a:extLst>
          </p:cNvPr>
          <p:cNvGrpSpPr/>
          <p:nvPr/>
        </p:nvGrpSpPr>
        <p:grpSpPr>
          <a:xfrm>
            <a:off x="712564" y="3937892"/>
            <a:ext cx="2110359" cy="2531247"/>
            <a:chOff x="294882" y="3702551"/>
            <a:chExt cx="2188600" cy="295121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AD7A512-6DA0-4E62-951F-8762538CA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94882" y="3702551"/>
              <a:ext cx="2037647" cy="197596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A144676-417D-4515-81B6-145714D27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37165" y="5605165"/>
              <a:ext cx="2048434" cy="104860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D6ADB9-E321-4C77-A983-1D0C8D762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879760" y="5201956"/>
              <a:ext cx="603722" cy="66409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418D0D5-024C-4BA1-A669-75C15D22888D}"/>
              </a:ext>
            </a:extLst>
          </p:cNvPr>
          <p:cNvGrpSpPr/>
          <p:nvPr/>
        </p:nvGrpSpPr>
        <p:grpSpPr>
          <a:xfrm>
            <a:off x="3391152" y="3903090"/>
            <a:ext cx="2220302" cy="2584586"/>
            <a:chOff x="2472926" y="3991834"/>
            <a:chExt cx="2138267" cy="274457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4BFBD69-7112-4657-94FF-3397EBA5C42C}"/>
                </a:ext>
              </a:extLst>
            </p:cNvPr>
            <p:cNvGrpSpPr/>
            <p:nvPr/>
          </p:nvGrpSpPr>
          <p:grpSpPr>
            <a:xfrm>
              <a:off x="2639846" y="3991834"/>
              <a:ext cx="1747077" cy="1602146"/>
              <a:chOff x="3548531" y="1695867"/>
              <a:chExt cx="2650671" cy="2675525"/>
            </a:xfrm>
          </p:grpSpPr>
          <p:pic>
            <p:nvPicPr>
              <p:cNvPr id="38" name="Picture 8" descr="تحميل Gradient Wallpapers APK أحدث إصدار 1.0 لأجهزة Android">
                <a:extLst>
                  <a:ext uri="{FF2B5EF4-FFF2-40B4-BE49-F238E27FC236}">
                    <a16:creationId xmlns:a16="http://schemas.microsoft.com/office/drawing/2014/main" id="{FD1AFD13-DA17-4679-9F48-851BBC34D4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292"/>
              <a:stretch/>
            </p:blipFill>
            <p:spPr bwMode="auto">
              <a:xfrm>
                <a:off x="3548531" y="1868680"/>
                <a:ext cx="2485805" cy="25027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25D4B93-A124-442F-B6DF-0886410B1BE2}"/>
                  </a:ext>
                </a:extLst>
              </p:cNvPr>
              <p:cNvSpPr/>
              <p:nvPr/>
            </p:nvSpPr>
            <p:spPr>
              <a:xfrm>
                <a:off x="3566810" y="1846649"/>
                <a:ext cx="2499292" cy="2494882"/>
              </a:xfrm>
              <a:prstGeom prst="rect">
                <a:avLst/>
              </a:prstGeom>
              <a:noFill/>
              <a:ln>
                <a:solidFill>
                  <a:srgbClr val="006600"/>
                </a:solidFill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Picture 6" descr="Silent Sustained Reading - Earth Science - 8A">
                <a:extLst>
                  <a:ext uri="{FF2B5EF4-FFF2-40B4-BE49-F238E27FC236}">
                    <a16:creationId xmlns:a16="http://schemas.microsoft.com/office/drawing/2014/main" id="{BE11EC04-9DCF-41AD-BC5D-95BE35F84F1B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2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9865" y="2848089"/>
                <a:ext cx="2349337" cy="14889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3" descr="نتيجة بحث الصور عن أدوات مدرسية">
                <a:extLst>
                  <a:ext uri="{FF2B5EF4-FFF2-40B4-BE49-F238E27FC236}">
                    <a16:creationId xmlns:a16="http://schemas.microsoft.com/office/drawing/2014/main" id="{584EAD0E-598D-4697-A2E4-90E806067E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1316" y="1695867"/>
                <a:ext cx="1727661" cy="17357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8AA1338-6AC4-472E-A38F-E7C59919A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472926" y="5523204"/>
              <a:ext cx="1993565" cy="1213209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CC18E72-64B1-4E66-935A-43225C0D6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l="13235" t="15019" r="12542" b="23591"/>
            <a:stretch/>
          </p:blipFill>
          <p:spPr>
            <a:xfrm>
              <a:off x="3934036" y="5209477"/>
              <a:ext cx="677157" cy="66409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E3E79E3-9649-4779-A0F0-FD1EC9A352C4}"/>
              </a:ext>
            </a:extLst>
          </p:cNvPr>
          <p:cNvGrpSpPr/>
          <p:nvPr/>
        </p:nvGrpSpPr>
        <p:grpSpPr>
          <a:xfrm>
            <a:off x="5365782" y="615715"/>
            <a:ext cx="2179406" cy="2349333"/>
            <a:chOff x="4854886" y="1384859"/>
            <a:chExt cx="1969338" cy="235802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BFF1969-BAFB-4EEE-8323-19F5521323CC}"/>
                </a:ext>
              </a:extLst>
            </p:cNvPr>
            <p:cNvGrpSpPr/>
            <p:nvPr/>
          </p:nvGrpSpPr>
          <p:grpSpPr>
            <a:xfrm>
              <a:off x="4989365" y="1384859"/>
              <a:ext cx="1453095" cy="1425345"/>
              <a:chOff x="4742814" y="1412202"/>
              <a:chExt cx="1853854" cy="1902631"/>
            </a:xfrm>
          </p:grpSpPr>
          <p:pic>
            <p:nvPicPr>
              <p:cNvPr id="46" name="Picture 6" descr="التعليم والمعرفة&quot; تحصي الطلبة الذين يواجهون مشكلات الإنترنت ...">
                <a:extLst>
                  <a:ext uri="{FF2B5EF4-FFF2-40B4-BE49-F238E27FC236}">
                    <a16:creationId xmlns:a16="http://schemas.microsoft.com/office/drawing/2014/main" id="{9BCA5899-CEB4-4C38-96E1-2F889FF061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8" cstate="print">
                <a:extLst>
                  <a:ext uri="{BEBA8EAE-BF5A-486C-A8C5-ECC9F3942E4B}">
                    <a14:imgProps xmlns:a14="http://schemas.microsoft.com/office/drawing/2010/main">
                      <a14:imgLayer r:embed="rId29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66" r="23284"/>
              <a:stretch/>
            </p:blipFill>
            <p:spPr bwMode="auto">
              <a:xfrm>
                <a:off x="4742814" y="1412202"/>
                <a:ext cx="1853854" cy="1902631"/>
              </a:xfrm>
              <a:prstGeom prst="rect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مايكروسوفت تيمز | فيديو 4 | شرح ميزة رفع اليد - YouTube">
                <a:extLst>
                  <a:ext uri="{FF2B5EF4-FFF2-40B4-BE49-F238E27FC236}">
                    <a16:creationId xmlns:a16="http://schemas.microsoft.com/office/drawing/2014/main" id="{B7D13A4B-3115-4599-8F2E-9ED2CBF162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20" t="30386" r="55207" b="19758"/>
              <a:stretch/>
            </p:blipFill>
            <p:spPr bwMode="auto">
              <a:xfrm>
                <a:off x="5637718" y="2022372"/>
                <a:ext cx="949619" cy="10123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ECDF985-E21E-48D9-BC26-1D7AA8CC9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854886" y="2788983"/>
              <a:ext cx="1821597" cy="953899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ACE8D47-337A-4100-8B30-0EA31BAEE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6179746" y="2412670"/>
              <a:ext cx="644478" cy="685397"/>
            </a:xfrm>
            <a:prstGeom prst="rect">
              <a:avLst/>
            </a:prstGeom>
          </p:spPr>
        </p:pic>
      </p:grpSp>
      <p:pic>
        <p:nvPicPr>
          <p:cNvPr id="49" name="Picture 2" descr="تحميل برنامج تيمز Microsoft Teams الفصول الافتراضية">
            <a:extLst>
              <a:ext uri="{FF2B5EF4-FFF2-40B4-BE49-F238E27FC236}">
                <a16:creationId xmlns:a16="http://schemas.microsoft.com/office/drawing/2014/main" id="{A77A3268-7594-4E87-95B4-52E6AEAF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3" y="1071136"/>
            <a:ext cx="1587046" cy="158704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3DCD05D-0E35-42E3-B942-180CC767B904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029282" y="0"/>
            <a:ext cx="4121253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9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248C0D2-4579-4684-8110-EE2EBD9AE6B2}"/>
              </a:ext>
            </a:extLst>
          </p:cNvPr>
          <p:cNvGrpSpPr/>
          <p:nvPr/>
        </p:nvGrpSpPr>
        <p:grpSpPr>
          <a:xfrm>
            <a:off x="1907244" y="436169"/>
            <a:ext cx="1943156" cy="3634797"/>
            <a:chOff x="785761" y="503648"/>
            <a:chExt cx="1943156" cy="36347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0C28C72-80BA-404A-B39F-839078289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9640" y="503648"/>
              <a:ext cx="1444877" cy="1835055"/>
            </a:xfrm>
            <a:prstGeom prst="rect">
              <a:avLst/>
            </a:prstGeom>
          </p:spPr>
        </p:pic>
        <p:pic>
          <p:nvPicPr>
            <p:cNvPr id="5" name="Picture 16" descr="تدور غلوباي فون خلفية حية - تحميل على PHONEKY دائرة الرقابة الداخلية التطبيق">
              <a:extLst>
                <a:ext uri="{FF2B5EF4-FFF2-40B4-BE49-F238E27FC236}">
                  <a16:creationId xmlns:a16="http://schemas.microsoft.com/office/drawing/2014/main" id="{B4B7CA87-572F-420A-88F1-D6AE780D4D4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924" y="1916886"/>
              <a:ext cx="1774830" cy="2221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3F0B78-532F-4818-94EC-6382631C5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5761" y="2470436"/>
              <a:ext cx="1943156" cy="141323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85F9DCE-28A9-40CB-9C61-1D0233458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50" y="436169"/>
            <a:ext cx="10668000" cy="5985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52C2C5-59D2-4CA5-B1F5-9A16C0E89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282" y="0"/>
            <a:ext cx="4121253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44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FAE1D6-62C1-461F-B0C9-90142866F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43" y="335309"/>
            <a:ext cx="11595507" cy="5658019"/>
          </a:xfrm>
          <a:prstGeom prst="rect">
            <a:avLst/>
          </a:prstGeom>
        </p:spPr>
      </p:pic>
      <p:pic>
        <p:nvPicPr>
          <p:cNvPr id="7" name="Picture 2" descr="Papillon butterfly GIF on GIFER - by Axeshade">
            <a:extLst>
              <a:ext uri="{FF2B5EF4-FFF2-40B4-BE49-F238E27FC236}">
                <a16:creationId xmlns:a16="http://schemas.microsoft.com/office/drawing/2014/main" id="{2F823D85-08FC-49F1-A64D-DB90651234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7791"/>
            <a:ext cx="2138871" cy="141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76BC57-5F91-4FED-ACD0-0A4B28B24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282" y="0"/>
            <a:ext cx="4121253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26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Polish Pavilion | Expo 2020 Dubai | Stage II on Behance">
            <a:extLst>
              <a:ext uri="{FF2B5EF4-FFF2-40B4-BE49-F238E27FC236}">
                <a16:creationId xmlns:a16="http://schemas.microsoft.com/office/drawing/2014/main" id="{38B57BA1-F169-4BEE-B113-22E1F17B08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1" y="414339"/>
            <a:ext cx="11449050" cy="607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F9AFE051-4630-45EF-9D2E-C9F95CFF45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359798"/>
            <a:ext cx="1697119" cy="169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D2CD7B-AA8A-4257-9440-5E8E198135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9600" r="9481"/>
          <a:stretch/>
        </p:blipFill>
        <p:spPr>
          <a:xfrm>
            <a:off x="947248" y="1505244"/>
            <a:ext cx="5148752" cy="468918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1069B1-1E29-433F-852B-95A38CC4C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282" y="0"/>
            <a:ext cx="4121253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83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50A20E0-039F-4AEC-AFD9-8D8C54314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028"/>
            <a:ext cx="1639563" cy="10135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BF81D90-5C34-48BB-9875-8B4B4647C3BB}"/>
              </a:ext>
            </a:extLst>
          </p:cNvPr>
          <p:cNvGrpSpPr/>
          <p:nvPr/>
        </p:nvGrpSpPr>
        <p:grpSpPr>
          <a:xfrm>
            <a:off x="1869622" y="1980128"/>
            <a:ext cx="7535309" cy="4529721"/>
            <a:chOff x="1720319" y="2046050"/>
            <a:chExt cx="7535309" cy="4529721"/>
          </a:xfrm>
        </p:grpSpPr>
        <p:pic>
          <p:nvPicPr>
            <p:cNvPr id="1028" name="Picture 4" descr="أمطار رعدية مساء الثلاثاء والأرصاد تحذر - سواليف">
              <a:extLst>
                <a:ext uri="{FF2B5EF4-FFF2-40B4-BE49-F238E27FC236}">
                  <a16:creationId xmlns:a16="http://schemas.microsoft.com/office/drawing/2014/main" id="{E78BFDB1-6C2A-4B31-AFA9-47CAB946DF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2042" y="2257138"/>
              <a:ext cx="5907915" cy="3875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A1F124B-1E56-4601-8D76-9363A48F7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0319" y="2046050"/>
              <a:ext cx="7535309" cy="4529721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87D376C-2B52-4AD7-A13B-F80C50807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9957" y="1521749"/>
            <a:ext cx="2615411" cy="50540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E5B30E-B36B-41F9-8D77-66800D0A4D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6057" y="67803"/>
            <a:ext cx="1465943" cy="13913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EE8AFC-8F79-41A7-B65D-25C13B443A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4032" y="1068576"/>
            <a:ext cx="1579510" cy="781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4C607E-6CD8-4012-BC81-BF077E95E6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528" y="1391349"/>
            <a:ext cx="2286198" cy="2444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CABFBE-7C67-4A34-A3CC-2A43B745648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</a:blip>
          <a:srcRect l="11726"/>
          <a:stretch/>
        </p:blipFill>
        <p:spPr>
          <a:xfrm>
            <a:off x="0" y="5901810"/>
            <a:ext cx="1270171" cy="9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5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8F5614-E248-42C6-9C4D-3EAD7243B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6056" y="0"/>
            <a:ext cx="1465943" cy="13913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0C98C9-DCFB-4BFD-B993-CEA7C219E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721" y="1451552"/>
            <a:ext cx="3067347" cy="500433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391BC79-5247-4438-A268-16F47A1C5F47}"/>
              </a:ext>
            </a:extLst>
          </p:cNvPr>
          <p:cNvGrpSpPr/>
          <p:nvPr/>
        </p:nvGrpSpPr>
        <p:grpSpPr>
          <a:xfrm>
            <a:off x="1813230" y="4346464"/>
            <a:ext cx="2128479" cy="2177142"/>
            <a:chOff x="687292" y="2264229"/>
            <a:chExt cx="2128479" cy="2177142"/>
          </a:xfrm>
        </p:grpSpPr>
        <p:pic>
          <p:nvPicPr>
            <p:cNvPr id="5" name="Picture 4" descr="Glasses Deal With It Sticker by Expo 2020 Dubai">
              <a:extLst>
                <a:ext uri="{FF2B5EF4-FFF2-40B4-BE49-F238E27FC236}">
                  <a16:creationId xmlns:a16="http://schemas.microsoft.com/office/drawing/2014/main" id="{9BFF7B10-6812-40FA-8AA6-29CC2B8C582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759" y="2766454"/>
              <a:ext cx="1325092" cy="132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ircle: Hollow 5">
              <a:extLst>
                <a:ext uri="{FF2B5EF4-FFF2-40B4-BE49-F238E27FC236}">
                  <a16:creationId xmlns:a16="http://schemas.microsoft.com/office/drawing/2014/main" id="{0C42D625-EAFE-4902-BEA5-9B569B106F7C}"/>
                </a:ext>
              </a:extLst>
            </p:cNvPr>
            <p:cNvSpPr/>
            <p:nvPr/>
          </p:nvSpPr>
          <p:spPr>
            <a:xfrm>
              <a:off x="687292" y="2264229"/>
              <a:ext cx="2128479" cy="2177142"/>
            </a:xfrm>
            <a:prstGeom prst="donut">
              <a:avLst>
                <a:gd name="adj" fmla="val 17445"/>
              </a:avLst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92D05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94946EE-338D-4D66-9216-8B2A0E8F66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8829" y="3810390"/>
            <a:ext cx="1884589" cy="27607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1B13F2-2C4C-4A1E-901F-C29FEA6EAF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0224" y="2465780"/>
            <a:ext cx="3067346" cy="11636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75494BE-98D7-44AB-8459-C295C13BD8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52" y="-91567"/>
            <a:ext cx="1610283" cy="10676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0492800-9679-4A2C-B265-2E552A5D2A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0216" y="442277"/>
            <a:ext cx="2359158" cy="7748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EF0CE7A-F2B8-463A-B1C2-C830AD4E45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122521">
            <a:off x="3314186" y="3443118"/>
            <a:ext cx="1852878" cy="188361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98E1DE1-6D63-4B5B-AE53-35C9ACCB43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035495">
            <a:off x="2160546" y="2465500"/>
            <a:ext cx="1645306" cy="188162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3690181-C9A6-4B62-AE58-1D43C1F74B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1708" y="2989092"/>
            <a:ext cx="2501871" cy="243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0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CC1E721-B6C9-4031-AAD4-33F80BED7B55}"/>
              </a:ext>
            </a:extLst>
          </p:cNvPr>
          <p:cNvGrpSpPr/>
          <p:nvPr/>
        </p:nvGrpSpPr>
        <p:grpSpPr>
          <a:xfrm>
            <a:off x="1175656" y="348343"/>
            <a:ext cx="10682515" cy="6054438"/>
            <a:chOff x="-3338286" y="933435"/>
            <a:chExt cx="10625236" cy="6068953"/>
          </a:xfrm>
        </p:grpSpPr>
        <p:pic>
          <p:nvPicPr>
            <p:cNvPr id="1026" name="Picture 2" descr="خلفيات متحركة لتنسيق الملف الشخصي 1 - منتديات درر العراق">
              <a:extLst>
                <a:ext uri="{FF2B5EF4-FFF2-40B4-BE49-F238E27FC236}">
                  <a16:creationId xmlns:a16="http://schemas.microsoft.com/office/drawing/2014/main" id="{7B54E31F-CC21-4B8D-8F1C-2BBD847A5CB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02520" y="2180771"/>
              <a:ext cx="5921829" cy="2496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2BF6AD9-C35A-452F-BE8A-8957AFE96D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9643" t="6617" r="2024" b="4653"/>
            <a:stretch/>
          </p:blipFill>
          <p:spPr>
            <a:xfrm>
              <a:off x="-3338286" y="933435"/>
              <a:ext cx="10625236" cy="6068953"/>
            </a:xfrm>
            <a:prstGeom prst="rect">
              <a:avLst/>
            </a:prstGeom>
          </p:spPr>
        </p:pic>
      </p:grpSp>
      <p:pic>
        <p:nvPicPr>
          <p:cNvPr id="9" name="Picture 8" descr="http://forum.hawahome.com/nupload/166945_1245913436.gif">
            <a:extLst>
              <a:ext uri="{FF2B5EF4-FFF2-40B4-BE49-F238E27FC236}">
                <a16:creationId xmlns:a16="http://schemas.microsoft.com/office/drawing/2014/main" id="{8BAF57C6-1085-493A-8B32-0B42E63A10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6724" y="4761263"/>
            <a:ext cx="2626659" cy="1641518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2F6878-3B88-4C84-A2B8-58D3B7991E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4279" y="3429000"/>
            <a:ext cx="2371550" cy="15180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CC49A7-99EC-4DEB-A1CF-622F2BF0E0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8756" y="586136"/>
            <a:ext cx="973707" cy="99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20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2745</TotalTime>
  <Words>74</Words>
  <Application>Microsoft Office PowerPoint</Application>
  <PresentationFormat>Widescreen</PresentationFormat>
  <Paragraphs>9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Noura Khamis Marzouq Al Ketbi</dc:creator>
  <cp:lastModifiedBy>Noura Khamis Marzouq Al Ketbi</cp:lastModifiedBy>
  <cp:revision>61</cp:revision>
  <dcterms:created xsi:type="dcterms:W3CDTF">2021-12-06T07:21:04Z</dcterms:created>
  <dcterms:modified xsi:type="dcterms:W3CDTF">2022-01-02T19:40:07Z</dcterms:modified>
</cp:coreProperties>
</file>