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90" r:id="rId2"/>
    <p:sldId id="291" r:id="rId3"/>
    <p:sldId id="349" r:id="rId4"/>
    <p:sldId id="432" r:id="rId5"/>
    <p:sldId id="437" r:id="rId6"/>
    <p:sldId id="433" r:id="rId7"/>
    <p:sldId id="435" r:id="rId8"/>
    <p:sldId id="436" r:id="rId9"/>
    <p:sldId id="441" r:id="rId10"/>
    <p:sldId id="460" r:id="rId11"/>
    <p:sldId id="456" r:id="rId12"/>
    <p:sldId id="461" r:id="rId13"/>
    <p:sldId id="457" r:id="rId14"/>
    <p:sldId id="462" r:id="rId15"/>
    <p:sldId id="455" r:id="rId16"/>
    <p:sldId id="458" r:id="rId17"/>
    <p:sldId id="463" r:id="rId18"/>
    <p:sldId id="459" r:id="rId19"/>
    <p:sldId id="446" r:id="rId20"/>
    <p:sldId id="439" r:id="rId21"/>
    <p:sldId id="465" r:id="rId22"/>
    <p:sldId id="430" r:id="rId23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C03"/>
    <a:srgbClr val="EC46A5"/>
    <a:srgbClr val="FFCCCC"/>
    <a:srgbClr val="ED3832"/>
    <a:srgbClr val="55C5BB"/>
    <a:srgbClr val="F2883B"/>
    <a:srgbClr val="EA3949"/>
    <a:srgbClr val="70B72F"/>
    <a:srgbClr val="54C09D"/>
    <a:srgbClr val="55B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 autoAdjust="0"/>
    <p:restoredTop sz="94714"/>
  </p:normalViewPr>
  <p:slideViewPr>
    <p:cSldViewPr snapToGrid="0" snapToObjects="1">
      <p:cViewPr varScale="1">
        <p:scale>
          <a:sx n="108" d="100"/>
          <a:sy n="108" d="100"/>
        </p:scale>
        <p:origin x="87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E5973-99B1-40DA-83E1-B62E035155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3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01/01/2022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jpg"/><Relationship Id="rId7" Type="http://schemas.openxmlformats.org/officeDocument/2006/relationships/image" Target="../media/image3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A955078-4F74-4F30-A9BE-6D945A05E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484" y="745478"/>
            <a:ext cx="9429750" cy="5400675"/>
          </a:xfrm>
          <a:prstGeom prst="rect">
            <a:avLst/>
          </a:prstGeom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31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CF25B5-6BAD-4143-B181-8063488A9020}"/>
              </a:ext>
            </a:extLst>
          </p:cNvPr>
          <p:cNvSpPr txBox="1"/>
          <p:nvPr/>
        </p:nvSpPr>
        <p:spPr>
          <a:xfrm>
            <a:off x="4416161" y="1097230"/>
            <a:ext cx="6339236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الدراسات الاجتماعية و الأخلاقية  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547932" y="5464165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91147FB-BB85-4DE3-8AE5-5AB2E17ECCC7}"/>
              </a:ext>
            </a:extLst>
          </p:cNvPr>
          <p:cNvSpPr txBox="1"/>
          <p:nvPr/>
        </p:nvSpPr>
        <p:spPr>
          <a:xfrm>
            <a:off x="3382393" y="4233304"/>
            <a:ext cx="4111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مراجعة + (أكتب وأرسم)</a:t>
            </a:r>
            <a:endParaRPr lang="en-US" sz="3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E94CEECC-8E7D-4DA2-94C7-E1A4AB549CB9}"/>
              </a:ext>
            </a:extLst>
          </p:cNvPr>
          <p:cNvSpPr txBox="1"/>
          <p:nvPr/>
        </p:nvSpPr>
        <p:spPr>
          <a:xfrm>
            <a:off x="4545458" y="2098571"/>
            <a:ext cx="2836135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جغرافيـا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CDCD86-E8CB-4E22-BDDD-AE30E84E3F30}"/>
              </a:ext>
            </a:extLst>
          </p:cNvPr>
          <p:cNvSpPr txBox="1"/>
          <p:nvPr/>
        </p:nvSpPr>
        <p:spPr>
          <a:xfrm>
            <a:off x="2547932" y="3189058"/>
            <a:ext cx="5646198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المعالم الطبيعية و البشرية 4 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087871A-6243-4E7E-9240-D82D41668C0A}"/>
              </a:ext>
            </a:extLst>
          </p:cNvPr>
          <p:cNvSpPr txBox="1"/>
          <p:nvPr/>
        </p:nvSpPr>
        <p:spPr>
          <a:xfrm>
            <a:off x="10282315" y="5158842"/>
            <a:ext cx="1109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/>
              <a:t>المجلد 4</a:t>
            </a:r>
            <a:endParaRPr lang="en-US" dirty="0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E065E88A-6181-4C73-82E0-4D6DB6955D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537" t="27203" r="28578" b="23303"/>
          <a:stretch/>
        </p:blipFill>
        <p:spPr>
          <a:xfrm>
            <a:off x="9128679" y="2203236"/>
            <a:ext cx="2128226" cy="278865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50F683A-7A44-484C-A553-879AC7D29DC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005" t="16844" r="21865" b="25781"/>
          <a:stretch/>
        </p:blipFill>
        <p:spPr>
          <a:xfrm>
            <a:off x="8255935" y="3334556"/>
            <a:ext cx="1838207" cy="2283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3105379" y="397598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بَشَرِيُّ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3038962" y="2205855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3038962" y="220336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05" y="2113751"/>
            <a:ext cx="1743607" cy="137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جبل قصاصات فنية مجانية ، تحميل مجاني قصاصة فنية ، قصاصة فنية مجانية - آخر">
            <a:extLst>
              <a:ext uri="{FF2B5EF4-FFF2-40B4-BE49-F238E27FC236}">
                <a16:creationId xmlns:a16="http://schemas.microsoft.com/office/drawing/2014/main" id="{9C295199-EA9C-4348-BAE4-0BF9540C7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01"/>
          <a:stretch/>
        </p:blipFill>
        <p:spPr bwMode="auto">
          <a:xfrm>
            <a:off x="6443384" y="1858445"/>
            <a:ext cx="5238750" cy="33853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92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2733964" y="2231353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2733964" y="3993852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 بَشَري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2733964" y="3991926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بَشَرِيٌّ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1" y="3812961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الشروط والأحكام | إكسبو 2020 دبي">
            <a:extLst>
              <a:ext uri="{FF2B5EF4-FFF2-40B4-BE49-F238E27FC236}">
                <a16:creationId xmlns:a16="http://schemas.microsoft.com/office/drawing/2014/main" id="{8B0E53BB-7615-4D99-BCAA-4530E3E31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78269"/>
            <a:ext cx="4871278" cy="3641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34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3105379" y="397598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بَشَرِيُّ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3038962" y="2205855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3038962" y="220336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05" y="2113751"/>
            <a:ext cx="1743607" cy="137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خلفيات البحر مجانا الكريسماس ، تحميل مجاني قصاصة فنية ، قصاصة فنية مجانية -  آخر">
            <a:extLst>
              <a:ext uri="{FF2B5EF4-FFF2-40B4-BE49-F238E27FC236}">
                <a16:creationId xmlns:a16="http://schemas.microsoft.com/office/drawing/2014/main" id="{C47D740D-AB63-4488-82CA-B0794BA9C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127" y="2092265"/>
            <a:ext cx="4925264" cy="3422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00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2733964" y="2231353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2733964" y="3993852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 بَشَري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2733964" y="3991926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بَشَرِيٌّ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1" y="3812961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B6D94F-0B8D-4FCE-84F3-2760E7787F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583" y="1390261"/>
            <a:ext cx="4726386" cy="4710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444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3105379" y="397598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بَشَرِيُّ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3038962" y="2205855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3038962" y="220336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05" y="2113751"/>
            <a:ext cx="1743607" cy="137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ree Sea Background Cliparts, Download Free Sea Background Cliparts png  images, Free ClipArts on Clipart Library">
            <a:extLst>
              <a:ext uri="{FF2B5EF4-FFF2-40B4-BE49-F238E27FC236}">
                <a16:creationId xmlns:a16="http://schemas.microsoft.com/office/drawing/2014/main" id="{85B23D11-1EEE-4F77-8988-A34F30B8C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42" y="1486011"/>
            <a:ext cx="4876800" cy="4257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75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2733964" y="2231353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2733964" y="3993852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 بَشَري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2733964" y="3991926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بَشَرِيٌّ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1" y="3812961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7 من اسماء شوارع دبي المشهورة يجب زيارتها">
            <a:extLst>
              <a:ext uri="{FF2B5EF4-FFF2-40B4-BE49-F238E27FC236}">
                <a16:creationId xmlns:a16="http://schemas.microsoft.com/office/drawing/2014/main" id="{7FF94935-431F-4B43-9748-E19E36D33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655" y="2003562"/>
            <a:ext cx="4982435" cy="33242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69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2733964" y="2231353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2733964" y="3993852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 بَشَري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2733964" y="3991926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بَشَرِيٌّ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1" y="3812961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الإقامة الذهبية في الامارات - Guide Consultants">
            <a:extLst>
              <a:ext uri="{FF2B5EF4-FFF2-40B4-BE49-F238E27FC236}">
                <a16:creationId xmlns:a16="http://schemas.microsoft.com/office/drawing/2014/main" id="{A24D3C4B-9AD1-4121-9A13-640133D6E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01" y="1840990"/>
            <a:ext cx="4438256" cy="3564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78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3105379" y="397598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بَشَرِيُّ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3038962" y="2205855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3038962" y="2203360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05" y="2113751"/>
            <a:ext cx="1743607" cy="137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ree Animated Forest Cliparts, Download Free Animated Forest Cliparts png  images, Free ClipArts on Clipart Library">
            <a:extLst>
              <a:ext uri="{FF2B5EF4-FFF2-40B4-BE49-F238E27FC236}">
                <a16:creationId xmlns:a16="http://schemas.microsoft.com/office/drawing/2014/main" id="{89CA4583-FE0A-43AB-ACD6-ABF60FC0A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42" y="1614488"/>
            <a:ext cx="4876800" cy="3629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62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2733964" y="2231353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2733964" y="3993852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 بَشَري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2733964" y="3991926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بَشَرِيٌّ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1" y="3812961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53E57BF-EE97-404E-8F8F-875E6EEF16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4899" y="1619651"/>
            <a:ext cx="4937169" cy="3848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448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5" y="109272"/>
            <a:ext cx="11289576" cy="5645648"/>
            <a:chOff x="123395" y="109272"/>
            <a:chExt cx="11289576" cy="564564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9C8EDB8B-0C4C-4864-A3AB-7C086C6C446C}"/>
              </a:ext>
            </a:extLst>
          </p:cNvPr>
          <p:cNvSpPr/>
          <p:nvPr/>
        </p:nvSpPr>
        <p:spPr>
          <a:xfrm>
            <a:off x="2359865" y="354245"/>
            <a:ext cx="9134045" cy="643001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6F04D9B3-9FC3-49A1-A19C-BCA60A89F6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537" t="27203" r="28578" b="23303"/>
          <a:stretch/>
        </p:blipFill>
        <p:spPr>
          <a:xfrm>
            <a:off x="8469642" y="2085719"/>
            <a:ext cx="2494280" cy="3382020"/>
          </a:xfrm>
          <a:prstGeom prst="rect">
            <a:avLst/>
          </a:prstGeom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1E22FB19-6DD8-42AC-B9DD-20EB4844795C}"/>
              </a:ext>
            </a:extLst>
          </p:cNvPr>
          <p:cNvSpPr/>
          <p:nvPr/>
        </p:nvSpPr>
        <p:spPr>
          <a:xfrm>
            <a:off x="2875894" y="3428999"/>
            <a:ext cx="6148260" cy="934154"/>
          </a:xfrm>
          <a:prstGeom prst="roundRect">
            <a:avLst>
              <a:gd name="adj" fmla="val 50000"/>
            </a:avLst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 rtl="1"/>
            <a:r>
              <a:rPr lang="ar-AE" sz="5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الكتاب المدرسي ص137-138</a:t>
            </a:r>
            <a:endParaRPr lang="en-US" sz="5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4958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00" y="196481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EFCF3F53-60EC-44AA-B4C0-9A7EAB579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52078" y="606824"/>
            <a:ext cx="8568174" cy="473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929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E342782-2603-41E3-B2B6-429ADA3753C5}"/>
              </a:ext>
            </a:extLst>
          </p:cNvPr>
          <p:cNvSpPr/>
          <p:nvPr/>
        </p:nvSpPr>
        <p:spPr>
          <a:xfrm>
            <a:off x="2386490" y="333536"/>
            <a:ext cx="963183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أعد كتابة الكلمات الآتية في الجدول ، بحيث تصنفها </a:t>
            </a:r>
            <a:r>
              <a:rPr lang="ar-AE" sz="2800" b="1" dirty="0" err="1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إلة</a:t>
            </a:r>
            <a:r>
              <a:rPr lang="ar-AE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معالم طبيعية و معالم بشرية </a:t>
            </a:r>
            <a:endParaRPr lang="en-US" sz="2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6821D7A-E767-4773-B7D7-82A8E69A59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277" t="37403" r="22961" b="21874"/>
          <a:stretch/>
        </p:blipFill>
        <p:spPr>
          <a:xfrm>
            <a:off x="2990250" y="2038818"/>
            <a:ext cx="7901126" cy="4956203"/>
          </a:xfrm>
          <a:prstGeom prst="rect">
            <a:avLst/>
          </a:prstGeom>
        </p:spPr>
      </p:pic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765B4330-013C-471F-839E-687D381C99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057290"/>
              </p:ext>
            </p:extLst>
          </p:nvPr>
        </p:nvGraphicFramePr>
        <p:xfrm>
          <a:off x="2685521" y="880578"/>
          <a:ext cx="8128000" cy="115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72616856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64886484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37911571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84430473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7967961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شارِعٌ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جَبَلٌ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سوقٌ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بَيْتٌ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بَحْرٌ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82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شَلالٌ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واحَةٌ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مَطارٌ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مَدْرَسَةٌ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غابَةٌ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768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7539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849C8D1-A265-452B-8796-B266AC266A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21" t="16440" r="54200" b="22460"/>
          <a:stretch/>
        </p:blipFill>
        <p:spPr>
          <a:xfrm>
            <a:off x="2247270" y="334042"/>
            <a:ext cx="9010835" cy="618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53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89" y="1328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47" y="126896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1663" y="791309"/>
            <a:ext cx="215553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6" y="254263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4" y="-112078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27A89-0EDB-47E9-918A-B1E045E77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589" y="132895"/>
            <a:ext cx="9010650" cy="6725105"/>
          </a:xfrm>
          <a:prstGeom prst="rect">
            <a:avLst/>
          </a:prstGeom>
        </p:spPr>
      </p:pic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85116E40-9A36-41E6-8DD1-0B343A27B544}"/>
              </a:ext>
            </a:extLst>
          </p:cNvPr>
          <p:cNvSpPr/>
          <p:nvPr/>
        </p:nvSpPr>
        <p:spPr>
          <a:xfrm>
            <a:off x="8117450" y="459473"/>
            <a:ext cx="3088433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الواجب الـمنزلي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779DD130-47EF-492E-8919-24DEEACBC418}"/>
              </a:ext>
            </a:extLst>
          </p:cNvPr>
          <p:cNvSpPr/>
          <p:nvPr/>
        </p:nvSpPr>
        <p:spPr>
          <a:xfrm>
            <a:off x="7572652" y="1236304"/>
            <a:ext cx="3633231" cy="12713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200" b="1" dirty="0">
                <a:solidFill>
                  <a:srgbClr val="FF0000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استعد في الحصة القادمة سوف نصنع ملصقا للمعالم الطبيعية و المعالم البشرية  </a:t>
            </a:r>
            <a:endParaRPr lang="en-US" sz="32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B2F1E3C-6E88-4350-87ED-6DBA7D8EAF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678" t="16475" r="54272" b="22589"/>
          <a:stretch/>
        </p:blipFill>
        <p:spPr>
          <a:xfrm>
            <a:off x="8117450" y="2710509"/>
            <a:ext cx="2814222" cy="35659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F281425C-2E2E-4C80-98BF-A9F0CCEDD24B}"/>
              </a:ext>
            </a:extLst>
          </p:cNvPr>
          <p:cNvCxnSpPr>
            <a:cxnSpLocks/>
          </p:cNvCxnSpPr>
          <p:nvPr/>
        </p:nvCxnSpPr>
        <p:spPr>
          <a:xfrm flipH="1">
            <a:off x="6905048" y="2542631"/>
            <a:ext cx="1" cy="39380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صورة 17">
            <a:extLst>
              <a:ext uri="{FF2B5EF4-FFF2-40B4-BE49-F238E27FC236}">
                <a16:creationId xmlns:a16="http://schemas.microsoft.com/office/drawing/2014/main" id="{0B6684C9-A016-4A93-B1CD-08B6F38978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767" t="16475" r="22433" b="19325"/>
          <a:stretch/>
        </p:blipFill>
        <p:spPr>
          <a:xfrm>
            <a:off x="3195968" y="2687493"/>
            <a:ext cx="3102880" cy="3793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231D9A71-708F-41F4-AD82-7E5C14F47459}"/>
              </a:ext>
            </a:extLst>
          </p:cNvPr>
          <p:cNvSpPr/>
          <p:nvPr/>
        </p:nvSpPr>
        <p:spPr>
          <a:xfrm>
            <a:off x="3090908" y="1203650"/>
            <a:ext cx="3633231" cy="12713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200" b="1" dirty="0">
                <a:solidFill>
                  <a:srgbClr val="FF0000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نفذ النشاط في الكتاب المدرسي ص 95 و سوف تعرض المهمة أمام زملائك </a:t>
            </a:r>
            <a:endParaRPr lang="en-US" sz="32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33464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06E5BD15-82D3-499D-AF86-9D0F63883D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2027" y="925388"/>
            <a:ext cx="8682836" cy="473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269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D13B879-5059-4564-9F27-7CA840E3BE64}"/>
              </a:ext>
            </a:extLst>
          </p:cNvPr>
          <p:cNvSpPr/>
          <p:nvPr/>
        </p:nvSpPr>
        <p:spPr>
          <a:xfrm>
            <a:off x="2329210" y="749267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0E97545-4374-46C6-AA5C-D2FB6B58D682}"/>
              </a:ext>
            </a:extLst>
          </p:cNvPr>
          <p:cNvSpPr/>
          <p:nvPr/>
        </p:nvSpPr>
        <p:spPr>
          <a:xfrm>
            <a:off x="5279150" y="1063004"/>
            <a:ext cx="345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بسم الله الرحمن الرحيم 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3DD5879A-8E60-4BA4-9E6F-AB45CD444BBC}"/>
              </a:ext>
            </a:extLst>
          </p:cNvPr>
          <p:cNvSpPr/>
          <p:nvPr/>
        </p:nvSpPr>
        <p:spPr>
          <a:xfrm>
            <a:off x="8820001" y="1955556"/>
            <a:ext cx="2781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اليـوم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30A318FF-A5BC-49C4-8DCF-DF960CA42AA7}"/>
              </a:ext>
            </a:extLst>
          </p:cNvPr>
          <p:cNvSpPr/>
          <p:nvPr/>
        </p:nvSpPr>
        <p:spPr>
          <a:xfrm>
            <a:off x="8727027" y="2666743"/>
            <a:ext cx="2874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التاريخ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6F0B6D78-8684-4A03-A169-C80161440BB3}"/>
              </a:ext>
            </a:extLst>
          </p:cNvPr>
          <p:cNvSpPr/>
          <p:nvPr/>
        </p:nvSpPr>
        <p:spPr>
          <a:xfrm>
            <a:off x="8128008" y="3449665"/>
            <a:ext cx="3482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عدد الحضور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F4AB93BF-FF8D-4AFF-916D-A5C8A619C762}"/>
              </a:ext>
            </a:extLst>
          </p:cNvPr>
          <p:cNvSpPr/>
          <p:nvPr/>
        </p:nvSpPr>
        <p:spPr>
          <a:xfrm>
            <a:off x="8153656" y="4246101"/>
            <a:ext cx="345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عدد الغياب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7C8AFF-D9AA-43E5-A123-63CF0656DBD3}"/>
              </a:ext>
            </a:extLst>
          </p:cNvPr>
          <p:cNvSpPr/>
          <p:nvPr/>
        </p:nvSpPr>
        <p:spPr>
          <a:xfrm>
            <a:off x="8092742" y="5013191"/>
            <a:ext cx="3491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المادة : ........................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9371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ubai Butterfly Garden _ Dubai, UAE _ Traveller Passport">
            <a:hlinkClick r:id="" action="ppaction://media"/>
            <a:extLst>
              <a:ext uri="{FF2B5EF4-FFF2-40B4-BE49-F238E27FC236}">
                <a16:creationId xmlns:a16="http://schemas.microsoft.com/office/drawing/2014/main" id="{6D0E2F33-DD37-4782-A3A2-66A867BDAE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9607" y="340230"/>
            <a:ext cx="10226161" cy="61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9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998173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998173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265382" y="273028"/>
            <a:ext cx="10752939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462A2886-C7BA-4668-9FE3-289D233AC698}"/>
              </a:ext>
            </a:extLst>
          </p:cNvPr>
          <p:cNvSpPr/>
          <p:nvPr/>
        </p:nvSpPr>
        <p:spPr>
          <a:xfrm>
            <a:off x="9169030" y="1228700"/>
            <a:ext cx="2026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عنوان الدرس 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1B0F0DF5-BE5F-44D8-BB66-A74EC6F142FA}"/>
              </a:ext>
            </a:extLst>
          </p:cNvPr>
          <p:cNvSpPr/>
          <p:nvPr/>
        </p:nvSpPr>
        <p:spPr>
          <a:xfrm>
            <a:off x="2426916" y="2157463"/>
            <a:ext cx="8662949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9600" dirty="0">
                <a:cs typeface="PT Bold Heading" panose="02010400000000000000" pitchFamily="2" charset="-78"/>
              </a:rPr>
              <a:t>الـمعالم الطبيعية </a:t>
            </a:r>
          </a:p>
          <a:p>
            <a:pPr algn="ctr" rtl="1"/>
            <a:r>
              <a:rPr lang="ar-AE" sz="9600" dirty="0">
                <a:cs typeface="PT Bold Heading" panose="02010400000000000000" pitchFamily="2" charset="-78"/>
              </a:rPr>
              <a:t>والبشرية</a:t>
            </a:r>
            <a:endParaRPr lang="ar-SA" sz="96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41810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998173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998173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265382" y="273028"/>
            <a:ext cx="10752939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FD98E08-0939-458A-B157-BF802994CB41}"/>
              </a:ext>
            </a:extLst>
          </p:cNvPr>
          <p:cNvSpPr txBox="1"/>
          <p:nvPr/>
        </p:nvSpPr>
        <p:spPr>
          <a:xfrm>
            <a:off x="1988239" y="1518516"/>
            <a:ext cx="987367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3200" dirty="0">
                <a:latin typeface="Segoe UI" panose="020B0502040204020203" pitchFamily="34" charset="0"/>
                <a:cs typeface="Segoe UI" panose="020B0502040204020203" pitchFamily="34" charset="0"/>
              </a:rPr>
              <a:t>ي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حَدِّدُ الْمَعالِمَ الطَّبيعِيَّةَ الرَّئيسَةَ لِسَطْحِ الْأَرْضِ </a:t>
            </a:r>
            <a:r>
              <a:rPr lang="ar-AE" sz="3200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مُحيطاتٌ، قارّاتٌ، جُزُرٌ، جِبالٌ، بِحارٌ، سُهولٌ، صَحْراءُ</a:t>
            </a:r>
            <a:r>
              <a:rPr lang="ar-AE" sz="3200" dirty="0">
                <a:latin typeface="Segoe UI" panose="020B0502040204020203" pitchFamily="34" charset="0"/>
                <a:cs typeface="Segoe UI" panose="020B0502040204020203" pitchFamily="34" charset="0"/>
              </a:rPr>
              <a:t>) .</a:t>
            </a:r>
          </a:p>
          <a:p>
            <a:pPr algn="r" rtl="1"/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 rtl="1"/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يُحَدِّدُ الْمَعالِمَ الْبَشَرِيَّةَ في مِنْطَقَتِهِ </a:t>
            </a:r>
            <a:r>
              <a:rPr lang="ar-AE" sz="3200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بِناياتٌ، طُرُقٌ، مُدُنٌ، مَزارِعُ، جُسورٌ،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أَنْفاقٌ</a:t>
            </a:r>
            <a:r>
              <a:rPr lang="ar-AE" sz="3200" dirty="0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algn="r" rtl="1"/>
            <a:endParaRPr lang="ar-AE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 rtl="1"/>
            <a:r>
              <a:rPr lang="ar-AE" sz="3200" dirty="0">
                <a:latin typeface="Segoe UI" panose="020B0502040204020203" pitchFamily="34" charset="0"/>
                <a:cs typeface="Segoe UI" panose="020B0502040204020203" pitchFamily="34" charset="0"/>
              </a:rPr>
              <a:t>يرْسُمُ صُوَرًا وَيَكْتُبُ تَعْليقًا يَصِفُ التَّجْرِبَةَ الشَّخْصِيَّةَ الْمُرْتَبِطَةَ بِمَواضيعَ مُخْتَلِفَةٍ في مَجالِ الدِّراساتِ الِاجْتِماعِيَّةِ</a:t>
            </a: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 rtl="1"/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FA2B74C2-0495-46C6-93F8-BC0AA94C022D}"/>
              </a:ext>
            </a:extLst>
          </p:cNvPr>
          <p:cNvSpPr/>
          <p:nvPr/>
        </p:nvSpPr>
        <p:spPr>
          <a:xfrm>
            <a:off x="8720947" y="561060"/>
            <a:ext cx="29722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solidFill>
                  <a:srgbClr val="FF0000"/>
                </a:solidFill>
                <a:cs typeface="PT Bold Heading" panose="02010400000000000000" pitchFamily="2" charset="-78"/>
              </a:rPr>
              <a:t>نواتج التعلم </a:t>
            </a:r>
            <a:endParaRPr lang="ar-SA" sz="44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78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5">
            <a:extLst>
              <a:ext uri="{FF2B5EF4-FFF2-40B4-BE49-F238E27FC236}">
                <a16:creationId xmlns:a16="http://schemas.microsoft.com/office/drawing/2014/main" id="{50356C51-84BA-4DE7-A5FA-5A30D48B97F7}"/>
              </a:ext>
            </a:extLst>
          </p:cNvPr>
          <p:cNvSpPr/>
          <p:nvPr/>
        </p:nvSpPr>
        <p:spPr>
          <a:xfrm>
            <a:off x="7964260" y="843979"/>
            <a:ext cx="35637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solidFill>
                  <a:srgbClr val="FF0000"/>
                </a:solidFill>
                <a:cs typeface="PT Bold Heading" panose="02010400000000000000" pitchFamily="2" charset="-78"/>
              </a:rPr>
              <a:t>كلمات مفتاحيـة</a:t>
            </a:r>
            <a:endParaRPr lang="ar-SA" sz="44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B7405FF7-9F0C-429F-9B1E-A7FD5700E91A}"/>
              </a:ext>
            </a:extLst>
          </p:cNvPr>
          <p:cNvSpPr/>
          <p:nvPr/>
        </p:nvSpPr>
        <p:spPr>
          <a:xfrm>
            <a:off x="8749477" y="2060054"/>
            <a:ext cx="32688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مَعْلَمْ جُغْرافـي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732B9698-B69F-4739-9F5B-685F676F93A2}"/>
              </a:ext>
            </a:extLst>
          </p:cNvPr>
          <p:cNvSpPr/>
          <p:nvPr/>
        </p:nvSpPr>
        <p:spPr>
          <a:xfrm>
            <a:off x="5385965" y="2184371"/>
            <a:ext cx="30364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مَعْلَمْ طَبيعي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D7CE6700-542E-462C-B2EF-C2A6A18CF0D4}"/>
              </a:ext>
            </a:extLst>
          </p:cNvPr>
          <p:cNvSpPr/>
          <p:nvPr/>
        </p:nvSpPr>
        <p:spPr>
          <a:xfrm>
            <a:off x="1995354" y="2253475"/>
            <a:ext cx="26885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مَعْلَمْ بَشَري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6FA395DC-943E-47AC-AF7C-67D815075910}"/>
              </a:ext>
            </a:extLst>
          </p:cNvPr>
          <p:cNvCxnSpPr/>
          <p:nvPr/>
        </p:nvCxnSpPr>
        <p:spPr>
          <a:xfrm>
            <a:off x="8582638" y="2060054"/>
            <a:ext cx="6574" cy="26597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0416F727-95D4-48E5-9E92-207472FD81C7}"/>
              </a:ext>
            </a:extLst>
          </p:cNvPr>
          <p:cNvCxnSpPr/>
          <p:nvPr/>
        </p:nvCxnSpPr>
        <p:spPr>
          <a:xfrm>
            <a:off x="5006491" y="2020149"/>
            <a:ext cx="6574" cy="26597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كره ارضيه, كره ارضيه png">
            <a:extLst>
              <a:ext uri="{FF2B5EF4-FFF2-40B4-BE49-F238E27FC236}">
                <a16:creationId xmlns:a16="http://schemas.microsoft.com/office/drawing/2014/main" id="{950A23EE-910A-4C78-9A78-491F630D4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0000" l="10000" r="90000">
                        <a14:foregroundMark x1="62111" y1="8222" x2="38667" y2="8333"/>
                        <a14:foregroundMark x1="54000" y1="5111" x2="45333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474" y="2942872"/>
            <a:ext cx="2626850" cy="2626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الساحل, المحتوى المجاني, الشاطئ صورة بابوا نيو غينيا">
            <a:extLst>
              <a:ext uri="{FF2B5EF4-FFF2-40B4-BE49-F238E27FC236}">
                <a16:creationId xmlns:a16="http://schemas.microsoft.com/office/drawing/2014/main" id="{74A0A411-B40B-4481-9D15-A90B7455E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5361" r="7389" b="6950"/>
          <a:stretch/>
        </p:blipFill>
        <p:spPr bwMode="auto">
          <a:xfrm>
            <a:off x="5564252" y="3350013"/>
            <a:ext cx="2753365" cy="179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برج خليفة كرتون - NASLE4.COM">
            <a:extLst>
              <a:ext uri="{FF2B5EF4-FFF2-40B4-BE49-F238E27FC236}">
                <a16:creationId xmlns:a16="http://schemas.microsoft.com/office/drawing/2014/main" id="{327D9B44-5208-4611-8E55-93ECAA415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787" y="3131817"/>
            <a:ext cx="1630033" cy="317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452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8531CEA-4DFA-41FC-AEEB-AA6F54817777}"/>
              </a:ext>
            </a:extLst>
          </p:cNvPr>
          <p:cNvSpPr/>
          <p:nvPr/>
        </p:nvSpPr>
        <p:spPr>
          <a:xfrm>
            <a:off x="1524905" y="561060"/>
            <a:ext cx="1045556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الصورة التالية ثم اضغط على الإجابة الصحيحة : </a:t>
            </a:r>
            <a:endParaRPr lang="en-US" sz="48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098" name="Picture 2" descr="شقة حديثة أنيقة المسجد الإسلامي بناء التوضيح, مسجد, مسطحة, مسجد PNG  والمتجهات للتحميل مجانا | Building illustration, Mosque, Mosque art">
            <a:extLst>
              <a:ext uri="{FF2B5EF4-FFF2-40B4-BE49-F238E27FC236}">
                <a16:creationId xmlns:a16="http://schemas.microsoft.com/office/drawing/2014/main" id="{9E9DA4CE-34C2-4CAA-A4C8-55681A59A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084" y="1691150"/>
            <a:ext cx="4751211" cy="384232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1615942-EFB4-4213-BC3F-5F0E8BF30679}"/>
              </a:ext>
            </a:extLst>
          </p:cNvPr>
          <p:cNvSpPr/>
          <p:nvPr/>
        </p:nvSpPr>
        <p:spPr>
          <a:xfrm>
            <a:off x="2733964" y="2231353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طَبيعيٌّ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79C2C6E-CF62-4973-8E17-CD37A9A7FA34}"/>
              </a:ext>
            </a:extLst>
          </p:cNvPr>
          <p:cNvSpPr/>
          <p:nvPr/>
        </p:nvSpPr>
        <p:spPr>
          <a:xfrm>
            <a:off x="2733964" y="3993852"/>
            <a:ext cx="3001818" cy="1197647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 بَشَري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67AFD5C-B5B6-4FC8-909D-6C5BD39CCC7E}"/>
              </a:ext>
            </a:extLst>
          </p:cNvPr>
          <p:cNvSpPr/>
          <p:nvPr/>
        </p:nvSpPr>
        <p:spPr>
          <a:xfrm>
            <a:off x="2733964" y="3991926"/>
            <a:ext cx="3001818" cy="11976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</a:rPr>
              <a:t>مَعْلَمٌ بَشَريٌّ 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15" name="Picture 8" descr="نجمة GIF - تحميل ومشاركة علىPHONEKY">
            <a:extLst>
              <a:ext uri="{FF2B5EF4-FFF2-40B4-BE49-F238E27FC236}">
                <a16:creationId xmlns:a16="http://schemas.microsoft.com/office/drawing/2014/main" id="{17EDF3E0-69C5-421B-A362-F60F757E5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1" y="3812961"/>
            <a:ext cx="2351281" cy="18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97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2343</TotalTime>
  <Words>403</Words>
  <Application>Microsoft Office PowerPoint</Application>
  <PresentationFormat>شاشة عريضة</PresentationFormat>
  <Paragraphs>104</Paragraphs>
  <Slides>22</Slides>
  <Notes>1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9" baseType="lpstr">
      <vt:lpstr>Arabic Typesetting</vt:lpstr>
      <vt:lpstr>Arial</vt:lpstr>
      <vt:lpstr>Calibri</vt:lpstr>
      <vt:lpstr>Calibri Light</vt:lpstr>
      <vt:lpstr>Sakkal Majalla</vt:lpstr>
      <vt:lpstr>Segoe UI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202</cp:revision>
  <dcterms:created xsi:type="dcterms:W3CDTF">2020-08-22T21:07:06Z</dcterms:created>
  <dcterms:modified xsi:type="dcterms:W3CDTF">2022-01-01T12:33:48Z</dcterms:modified>
</cp:coreProperties>
</file>