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1" r:id="rId3"/>
    <p:sldId id="263" r:id="rId4"/>
    <p:sldId id="257" r:id="rId5"/>
    <p:sldId id="278" r:id="rId6"/>
    <p:sldId id="258" r:id="rId7"/>
    <p:sldId id="259" r:id="rId8"/>
    <p:sldId id="260" r:id="rId9"/>
    <p:sldId id="261" r:id="rId10"/>
    <p:sldId id="262" r:id="rId11"/>
    <p:sldId id="272" r:id="rId12"/>
    <p:sldId id="275" r:id="rId13"/>
    <p:sldId id="273" r:id="rId14"/>
    <p:sldId id="276" r:id="rId15"/>
    <p:sldId id="267" r:id="rId16"/>
    <p:sldId id="270" r:id="rId17"/>
    <p:sldId id="268" r:id="rId18"/>
    <p:sldId id="269" r:id="rId19"/>
    <p:sldId id="264" r:id="rId20"/>
    <p:sldId id="265" r:id="rId21"/>
    <p:sldId id="266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4A49"/>
    <a:srgbClr val="C43E3D"/>
    <a:srgbClr val="B3E6FF"/>
    <a:srgbClr val="97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68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7E29-5C92-48E8-8EA7-6D9A33BA3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460F82-E030-4F10-850E-11985ABE7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F57BA-8CCD-40A1-ABB6-7D1182709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6AA-F54B-4ED0-88EB-CC1904DACDD2}" type="datetimeFigureOut">
              <a:rPr lang="en-AE" smtClean="0"/>
              <a:t>03/02/2022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BA37E-EC95-4831-8DC6-EC97A8414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A198E-E45D-4CD0-BFA2-565A34157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A491-BB20-4560-98A0-D3128A96BCF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16751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ECE9-22FF-4DD4-A2DF-A872AD5F3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39F13-1059-4619-ADFF-5DA45754A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F93C-71AC-42F9-846A-47BEADCE2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6AA-F54B-4ED0-88EB-CC1904DACDD2}" type="datetimeFigureOut">
              <a:rPr lang="en-AE" smtClean="0"/>
              <a:t>03/02/2022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A3C18-9981-4B73-AC7A-7CBEB2F8D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D542A-3D72-4A9D-A7CB-52B42809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A491-BB20-4560-98A0-D3128A96BCF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5810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641CCC-CEB5-4B61-95EE-85C233799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45CD5-5571-4398-8C0D-A108EE301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87AB3-40D7-4612-BF4C-F3F3D20E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6AA-F54B-4ED0-88EB-CC1904DACDD2}" type="datetimeFigureOut">
              <a:rPr lang="en-AE" smtClean="0"/>
              <a:t>03/02/2022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0C45C-4E85-4F57-A808-9E1BB8660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D03E9-6D75-4625-B9A9-F839A97DB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A491-BB20-4560-98A0-D3128A96BCF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59094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F847-8CD1-4239-B8B6-E9219456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DE7C0-9262-4A9A-9AB4-EF9B35819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DC614-F56E-4086-A513-56257F8DA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6AA-F54B-4ED0-88EB-CC1904DACDD2}" type="datetimeFigureOut">
              <a:rPr lang="en-AE" smtClean="0"/>
              <a:t>03/02/2022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3F049-EC96-48A5-B6C9-856DAAE2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0AE3B-A9DC-40C9-8DA7-07BE5A89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A491-BB20-4560-98A0-D3128A96BCF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5007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5488A-C218-4A11-ADF1-70210B72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DE694-408C-4098-A0C7-530EAA2F7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0CD98-50F3-4D85-AEB4-0DC274DF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6AA-F54B-4ED0-88EB-CC1904DACDD2}" type="datetimeFigureOut">
              <a:rPr lang="en-AE" smtClean="0"/>
              <a:t>03/02/2022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31CDE-9784-4719-ABB5-E34B783B2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71B0A-5F32-4C71-B60A-EE369B0C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A491-BB20-4560-98A0-D3128A96BCF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1389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3FF68-F6D3-46D6-A716-06CAF8F9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81C53-673A-44E5-89C0-C9F2516E4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FBAEEE-1509-45F0-A48B-A2357C62D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2FC7E-5F07-4F54-9BF4-34F34D08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6AA-F54B-4ED0-88EB-CC1904DACDD2}" type="datetimeFigureOut">
              <a:rPr lang="en-AE" smtClean="0"/>
              <a:t>03/02/2022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94C7D-1860-4965-9E47-F9703C706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3DD63-3A5D-49F0-8C7A-E52411165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A491-BB20-4560-98A0-D3128A96BCF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4824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221B7-5D9C-4E26-9048-89187F60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66201-D0CC-4E16-BDBA-DD11AD883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82BE0-85FA-492A-924B-F78BFA087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E0E43-2973-41AB-B331-A7622A199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B625D-6348-42D2-89EB-9ACF82465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DB7738-5C23-471A-ABB6-562AB0A0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6AA-F54B-4ED0-88EB-CC1904DACDD2}" type="datetimeFigureOut">
              <a:rPr lang="en-AE" smtClean="0"/>
              <a:t>03/02/2022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51E70F-8690-4265-AA14-F2652D08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F3706B-565E-490A-A0B8-60A32E5B8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A491-BB20-4560-98A0-D3128A96BCF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2392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08BB3-2D46-45DD-9346-F4E9CDFCC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EF5ED-0891-4E18-9C64-584865A49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6AA-F54B-4ED0-88EB-CC1904DACDD2}" type="datetimeFigureOut">
              <a:rPr lang="en-AE" smtClean="0"/>
              <a:t>03/02/2022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464A9B-979C-44B0-BE6C-7CF253EA1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293EB-4A86-4355-AD58-404A908E1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A491-BB20-4560-98A0-D3128A96BCF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7362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02FFF8-7583-474F-9060-79E06CBA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6AA-F54B-4ED0-88EB-CC1904DACDD2}" type="datetimeFigureOut">
              <a:rPr lang="en-AE" smtClean="0"/>
              <a:t>03/02/2022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D5CF56-CF5A-4E38-8FEF-E5AAF6C8C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70951-ECE0-4DD0-BC36-07973C28E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A491-BB20-4560-98A0-D3128A96BCF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6618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BA652-9CE2-4722-A3CA-011E16CE2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7681E-8F67-4220-B377-347DA4FD2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9DF41-1AAD-4537-B52A-069BB1D07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63F81-40CB-435E-BD58-4CD7AFF5C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6AA-F54B-4ED0-88EB-CC1904DACDD2}" type="datetimeFigureOut">
              <a:rPr lang="en-AE" smtClean="0"/>
              <a:t>03/02/2022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1D8DF-5964-4263-BBB1-9D14EB3C0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D124F-F6FC-4BBB-AE1F-ECCFECCD7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A491-BB20-4560-98A0-D3128A96BCF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1459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B6BA-AE3E-4343-8280-5A7BBCE7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C32CA2-8FA7-4A6D-89A9-EEB8ED5CBC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2A41A-C931-4745-86A5-EE30B7BCC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43219-77E9-4E55-BF10-6EA942FB8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6AA-F54B-4ED0-88EB-CC1904DACDD2}" type="datetimeFigureOut">
              <a:rPr lang="en-AE" smtClean="0"/>
              <a:t>03/02/2022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AEE45-E9A4-418D-8686-070C9B142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CBC8F-509F-4DB8-994F-10FB8090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A491-BB20-4560-98A0-D3128A96BCF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828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6FF">
            <a:alpha val="9254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C7BDA1-4F07-41A4-BC0E-4F84A4901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7CBAF-1F23-419C-9E4B-836068D78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C7539-8192-41A6-A1BE-5D9E65AB31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3E6AA-F54B-4ED0-88EB-CC1904DACDD2}" type="datetimeFigureOut">
              <a:rPr lang="en-AE" smtClean="0"/>
              <a:t>03/02/2022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AE43-B983-4FBF-81BB-D1C244693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17525-CA0E-4225-BB3E-7CBA9B060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7A491-BB20-4560-98A0-D3128A96BCF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547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emf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sv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4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42.png"/><Relationship Id="rId4" Type="http://schemas.openxmlformats.org/officeDocument/2006/relationships/image" Target="../media/image3.svg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4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45.png"/><Relationship Id="rId4" Type="http://schemas.openxmlformats.org/officeDocument/2006/relationships/image" Target="../media/image3.svg"/><Relationship Id="rId9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4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43.png"/><Relationship Id="rId4" Type="http://schemas.openxmlformats.org/officeDocument/2006/relationships/image" Target="../media/image3.svg"/><Relationship Id="rId9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48.gif"/><Relationship Id="rId4" Type="http://schemas.openxmlformats.org/officeDocument/2006/relationships/image" Target="../media/image3.svg"/><Relationship Id="rId9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1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60.jpg"/><Relationship Id="rId2" Type="http://schemas.openxmlformats.org/officeDocument/2006/relationships/image" Target="../media/image1.emf"/><Relationship Id="rId16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21.png"/><Relationship Id="rId15" Type="http://schemas.openxmlformats.org/officeDocument/2006/relationships/image" Target="../media/image58.jpg"/><Relationship Id="rId10" Type="http://schemas.openxmlformats.org/officeDocument/2006/relationships/image" Target="../media/image53.jpeg"/><Relationship Id="rId4" Type="http://schemas.openxmlformats.org/officeDocument/2006/relationships/image" Target="../media/image5.svg"/><Relationship Id="rId9" Type="http://schemas.openxmlformats.org/officeDocument/2006/relationships/image" Target="../media/image52.svg"/><Relationship Id="rId1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sv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sv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sv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sv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3.svg"/><Relationship Id="rId9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sv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sv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7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svg"/><Relationship Id="rId9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11" Type="http://schemas.openxmlformats.org/officeDocument/2006/relationships/image" Target="../media/image23.svg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image" Target="../media/image1.emf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image" Target="../media/image23.svg"/><Relationship Id="rId17" Type="http://schemas.openxmlformats.org/officeDocument/2006/relationships/image" Target="../media/image20.png"/><Relationship Id="rId2" Type="http://schemas.openxmlformats.org/officeDocument/2006/relationships/image" Target="../media/image1.emf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5" Type="http://schemas.openxmlformats.org/officeDocument/2006/relationships/image" Target="../media/image32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0.png"/><Relationship Id="rId18" Type="http://schemas.openxmlformats.org/officeDocument/2006/relationships/image" Target="../media/image23.svg"/><Relationship Id="rId26" Type="http://schemas.openxmlformats.org/officeDocument/2006/relationships/image" Target="../media/image32.png"/><Relationship Id="rId3" Type="http://schemas.microsoft.com/office/2007/relationships/media" Target="../media/media3.WAV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3.svg"/><Relationship Id="rId17" Type="http://schemas.openxmlformats.org/officeDocument/2006/relationships/image" Target="../media/image22.png"/><Relationship Id="rId25" Type="http://schemas.openxmlformats.org/officeDocument/2006/relationships/image" Target="../media/image40.svg"/><Relationship Id="rId2" Type="http://schemas.openxmlformats.org/officeDocument/2006/relationships/audio" Target="../media/media2.WAV"/><Relationship Id="rId16" Type="http://schemas.openxmlformats.org/officeDocument/2006/relationships/image" Target="../media/image35.svg"/><Relationship Id="rId20" Type="http://schemas.openxmlformats.org/officeDocument/2006/relationships/image" Target="../media/image5.svg"/><Relationship Id="rId1" Type="http://schemas.microsoft.com/office/2007/relationships/media" Target="../media/media2.WAV"/><Relationship Id="rId6" Type="http://schemas.openxmlformats.org/officeDocument/2006/relationships/image" Target="../media/image1.emf"/><Relationship Id="rId11" Type="http://schemas.openxmlformats.org/officeDocument/2006/relationships/image" Target="../media/image2.png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28" Type="http://schemas.openxmlformats.org/officeDocument/2006/relationships/image" Target="../media/image20.png"/><Relationship Id="rId10" Type="http://schemas.openxmlformats.org/officeDocument/2006/relationships/image" Target="../media/image29.svg"/><Relationship Id="rId19" Type="http://schemas.openxmlformats.org/officeDocument/2006/relationships/image" Target="../media/image4.png"/><Relationship Id="rId4" Type="http://schemas.openxmlformats.org/officeDocument/2006/relationships/audio" Target="../media/media3.WAV"/><Relationship Id="rId9" Type="http://schemas.openxmlformats.org/officeDocument/2006/relationships/image" Target="../media/image28.png"/><Relationship Id="rId14" Type="http://schemas.openxmlformats.org/officeDocument/2006/relationships/image" Target="../media/image31.svg"/><Relationship Id="rId22" Type="http://schemas.openxmlformats.org/officeDocument/2006/relationships/image" Target="../media/image37.svg"/><Relationship Id="rId27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4.png"/><Relationship Id="rId18" Type="http://schemas.openxmlformats.org/officeDocument/2006/relationships/image" Target="../media/image5.svg"/><Relationship Id="rId26" Type="http://schemas.openxmlformats.org/officeDocument/2006/relationships/image" Target="../media/image36.png"/><Relationship Id="rId3" Type="http://schemas.microsoft.com/office/2007/relationships/media" Target="../media/media3.WAV"/><Relationship Id="rId21" Type="http://schemas.openxmlformats.org/officeDocument/2006/relationships/image" Target="../media/image40.sv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4.png"/><Relationship Id="rId25" Type="http://schemas.openxmlformats.org/officeDocument/2006/relationships/image" Target="../media/image3.svg"/><Relationship Id="rId2" Type="http://schemas.openxmlformats.org/officeDocument/2006/relationships/audio" Target="../media/media2.WAV"/><Relationship Id="rId16" Type="http://schemas.openxmlformats.org/officeDocument/2006/relationships/image" Target="../media/image23.svg"/><Relationship Id="rId20" Type="http://schemas.openxmlformats.org/officeDocument/2006/relationships/image" Target="../media/image39.png"/><Relationship Id="rId1" Type="http://schemas.microsoft.com/office/2007/relationships/media" Target="../media/media2.WAV"/><Relationship Id="rId6" Type="http://schemas.openxmlformats.org/officeDocument/2006/relationships/image" Target="../media/image1.emf"/><Relationship Id="rId11" Type="http://schemas.openxmlformats.org/officeDocument/2006/relationships/image" Target="../media/image30.png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23" Type="http://schemas.openxmlformats.org/officeDocument/2006/relationships/image" Target="../media/image33.svg"/><Relationship Id="rId28" Type="http://schemas.openxmlformats.org/officeDocument/2006/relationships/image" Target="../media/image20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4" Type="http://schemas.openxmlformats.org/officeDocument/2006/relationships/audio" Target="../media/media3.WAV"/><Relationship Id="rId9" Type="http://schemas.openxmlformats.org/officeDocument/2006/relationships/image" Target="../media/image28.png"/><Relationship Id="rId14" Type="http://schemas.openxmlformats.org/officeDocument/2006/relationships/image" Target="../media/image35.svg"/><Relationship Id="rId22" Type="http://schemas.openxmlformats.org/officeDocument/2006/relationships/image" Target="../media/image32.png"/><Relationship Id="rId27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2.png"/><Relationship Id="rId18" Type="http://schemas.openxmlformats.org/officeDocument/2006/relationships/image" Target="../media/image39.png"/><Relationship Id="rId26" Type="http://schemas.openxmlformats.org/officeDocument/2006/relationships/image" Target="../media/image36.png"/><Relationship Id="rId3" Type="http://schemas.microsoft.com/office/2007/relationships/media" Target="../media/media3.WAV"/><Relationship Id="rId21" Type="http://schemas.openxmlformats.org/officeDocument/2006/relationships/image" Target="../media/image33.svg"/><Relationship Id="rId7" Type="http://schemas.openxmlformats.org/officeDocument/2006/relationships/image" Target="../media/image26.png"/><Relationship Id="rId12" Type="http://schemas.openxmlformats.org/officeDocument/2006/relationships/image" Target="../media/image35.svg"/><Relationship Id="rId17" Type="http://schemas.openxmlformats.org/officeDocument/2006/relationships/image" Target="../media/image38.png"/><Relationship Id="rId25" Type="http://schemas.openxmlformats.org/officeDocument/2006/relationships/image" Target="../media/image31.svg"/><Relationship Id="rId2" Type="http://schemas.openxmlformats.org/officeDocument/2006/relationships/audio" Target="../media/media2.WAV"/><Relationship Id="rId16" Type="http://schemas.openxmlformats.org/officeDocument/2006/relationships/image" Target="../media/image5.svg"/><Relationship Id="rId20" Type="http://schemas.openxmlformats.org/officeDocument/2006/relationships/image" Target="../media/image32.png"/><Relationship Id="rId1" Type="http://schemas.microsoft.com/office/2007/relationships/media" Target="../media/media2.WAV"/><Relationship Id="rId6" Type="http://schemas.openxmlformats.org/officeDocument/2006/relationships/image" Target="../media/image1.emf"/><Relationship Id="rId11" Type="http://schemas.openxmlformats.org/officeDocument/2006/relationships/image" Target="../media/image34.png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23" Type="http://schemas.openxmlformats.org/officeDocument/2006/relationships/image" Target="../media/image3.svg"/><Relationship Id="rId28" Type="http://schemas.openxmlformats.org/officeDocument/2006/relationships/image" Target="../media/image20.png"/><Relationship Id="rId10" Type="http://schemas.openxmlformats.org/officeDocument/2006/relationships/image" Target="../media/image29.svg"/><Relationship Id="rId19" Type="http://schemas.openxmlformats.org/officeDocument/2006/relationships/image" Target="../media/image40.svg"/><Relationship Id="rId4" Type="http://schemas.openxmlformats.org/officeDocument/2006/relationships/audio" Target="../media/media3.WAV"/><Relationship Id="rId9" Type="http://schemas.openxmlformats.org/officeDocument/2006/relationships/image" Target="../media/image28.png"/><Relationship Id="rId14" Type="http://schemas.openxmlformats.org/officeDocument/2006/relationships/image" Target="../media/image23.svg"/><Relationship Id="rId22" Type="http://schemas.openxmlformats.org/officeDocument/2006/relationships/image" Target="../media/image2.png"/><Relationship Id="rId27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2.png"/><Relationship Id="rId18" Type="http://schemas.openxmlformats.org/officeDocument/2006/relationships/image" Target="../media/image39.png"/><Relationship Id="rId26" Type="http://schemas.openxmlformats.org/officeDocument/2006/relationships/image" Target="../media/image36.png"/><Relationship Id="rId3" Type="http://schemas.microsoft.com/office/2007/relationships/media" Target="../media/media3.WAV"/><Relationship Id="rId21" Type="http://schemas.openxmlformats.org/officeDocument/2006/relationships/image" Target="../media/image33.svg"/><Relationship Id="rId7" Type="http://schemas.openxmlformats.org/officeDocument/2006/relationships/image" Target="../media/image28.png"/><Relationship Id="rId12" Type="http://schemas.openxmlformats.org/officeDocument/2006/relationships/image" Target="../media/image35.svg"/><Relationship Id="rId17" Type="http://schemas.openxmlformats.org/officeDocument/2006/relationships/image" Target="../media/image38.png"/><Relationship Id="rId25" Type="http://schemas.openxmlformats.org/officeDocument/2006/relationships/image" Target="../media/image27.svg"/><Relationship Id="rId2" Type="http://schemas.openxmlformats.org/officeDocument/2006/relationships/audio" Target="../media/media2.WAV"/><Relationship Id="rId16" Type="http://schemas.openxmlformats.org/officeDocument/2006/relationships/image" Target="../media/image5.svg"/><Relationship Id="rId20" Type="http://schemas.openxmlformats.org/officeDocument/2006/relationships/image" Target="../media/image32.png"/><Relationship Id="rId1" Type="http://schemas.microsoft.com/office/2007/relationships/media" Target="../media/media2.WAV"/><Relationship Id="rId6" Type="http://schemas.openxmlformats.org/officeDocument/2006/relationships/image" Target="../media/image1.emf"/><Relationship Id="rId11" Type="http://schemas.openxmlformats.org/officeDocument/2006/relationships/image" Target="../media/image34.png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23" Type="http://schemas.openxmlformats.org/officeDocument/2006/relationships/image" Target="../media/image3.svg"/><Relationship Id="rId28" Type="http://schemas.openxmlformats.org/officeDocument/2006/relationships/image" Target="../media/image20.png"/><Relationship Id="rId10" Type="http://schemas.openxmlformats.org/officeDocument/2006/relationships/image" Target="../media/image31.svg"/><Relationship Id="rId19" Type="http://schemas.openxmlformats.org/officeDocument/2006/relationships/image" Target="../media/image40.svg"/><Relationship Id="rId4" Type="http://schemas.openxmlformats.org/officeDocument/2006/relationships/audio" Target="../media/media3.WAV"/><Relationship Id="rId9" Type="http://schemas.openxmlformats.org/officeDocument/2006/relationships/image" Target="../media/image30.png"/><Relationship Id="rId14" Type="http://schemas.openxmlformats.org/officeDocument/2006/relationships/image" Target="../media/image23.svg"/><Relationship Id="rId22" Type="http://schemas.openxmlformats.org/officeDocument/2006/relationships/image" Target="../media/image2.png"/><Relationship Id="rId27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4.png"/><Relationship Id="rId18" Type="http://schemas.openxmlformats.org/officeDocument/2006/relationships/image" Target="../media/image5.svg"/><Relationship Id="rId26" Type="http://schemas.openxmlformats.org/officeDocument/2006/relationships/image" Target="../media/image28.png"/><Relationship Id="rId3" Type="http://schemas.microsoft.com/office/2007/relationships/media" Target="../media/media3.WAV"/><Relationship Id="rId21" Type="http://schemas.openxmlformats.org/officeDocument/2006/relationships/image" Target="../media/image38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4.png"/><Relationship Id="rId25" Type="http://schemas.openxmlformats.org/officeDocument/2006/relationships/image" Target="../media/image33.svg"/><Relationship Id="rId2" Type="http://schemas.openxmlformats.org/officeDocument/2006/relationships/audio" Target="../media/media2.WAV"/><Relationship Id="rId16" Type="http://schemas.openxmlformats.org/officeDocument/2006/relationships/image" Target="../media/image23.svg"/><Relationship Id="rId20" Type="http://schemas.openxmlformats.org/officeDocument/2006/relationships/image" Target="../media/image37.svg"/><Relationship Id="rId1" Type="http://schemas.microsoft.com/office/2007/relationships/media" Target="../media/media2.WAV"/><Relationship Id="rId6" Type="http://schemas.openxmlformats.org/officeDocument/2006/relationships/image" Target="../media/image1.emf"/><Relationship Id="rId11" Type="http://schemas.openxmlformats.org/officeDocument/2006/relationships/image" Target="../media/image30.png"/><Relationship Id="rId24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23" Type="http://schemas.openxmlformats.org/officeDocument/2006/relationships/image" Target="../media/image40.svg"/><Relationship Id="rId28" Type="http://schemas.openxmlformats.org/officeDocument/2006/relationships/image" Target="../media/image20.png"/><Relationship Id="rId10" Type="http://schemas.openxmlformats.org/officeDocument/2006/relationships/image" Target="../media/image3.svg"/><Relationship Id="rId19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2.png"/><Relationship Id="rId14" Type="http://schemas.openxmlformats.org/officeDocument/2006/relationships/image" Target="../media/image35.svg"/><Relationship Id="rId22" Type="http://schemas.openxmlformats.org/officeDocument/2006/relationships/image" Target="../media/image39.png"/><Relationship Id="rId27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10582-4395-4C74-B7BC-0E611BDC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4BF46A4-E068-4F3B-B2A4-DB0D05CB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1D8A47-4F42-4B7E-B9D0-FF057A2B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664AD7-E5B2-44B9-A42F-BD092C216144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044BA9C-9246-48D1-A0A5-02474F688E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7228" y="-2330185"/>
            <a:ext cx="703875" cy="100248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60B8C7-1B95-4EB8-96CB-BB55E5DBD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75437" y="-2681659"/>
            <a:ext cx="2310700" cy="159971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C1289A7-F57F-4EC5-B26C-AB15219199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69220" y="-2195157"/>
            <a:ext cx="1478848" cy="101670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898588C-D7EA-4F1E-BDD2-A69B231403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17360" y="-3395677"/>
            <a:ext cx="1180235" cy="169214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775435D-919F-4995-B6D9-B0515F75C6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80830" y="-2634568"/>
            <a:ext cx="1293992" cy="162815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8C5ABA6-3E5F-4C24-B209-883DA806EA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28118" y="-3005679"/>
            <a:ext cx="1827230" cy="263775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986218B-1A38-4D5B-8CFD-03A87A4210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70105" y="-2346618"/>
            <a:ext cx="661215" cy="10522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C5FA785-6785-4E72-A0BA-75D592F541C0}"/>
              </a:ext>
            </a:extLst>
          </p:cNvPr>
          <p:cNvSpPr/>
          <p:nvPr/>
        </p:nvSpPr>
        <p:spPr>
          <a:xfrm>
            <a:off x="9327710" y="1891430"/>
            <a:ext cx="2484334" cy="1021916"/>
          </a:xfrm>
          <a:custGeom>
            <a:avLst/>
            <a:gdLst>
              <a:gd name="connsiteX0" fmla="*/ 0 w 2484334"/>
              <a:gd name="connsiteY0" fmla="*/ 0 h 1021916"/>
              <a:gd name="connsiteX1" fmla="*/ 472023 w 2484334"/>
              <a:gd name="connsiteY1" fmla="*/ 0 h 1021916"/>
              <a:gd name="connsiteX2" fmla="*/ 894360 w 2484334"/>
              <a:gd name="connsiteY2" fmla="*/ 0 h 1021916"/>
              <a:gd name="connsiteX3" fmla="*/ 1440914 w 2484334"/>
              <a:gd name="connsiteY3" fmla="*/ 0 h 1021916"/>
              <a:gd name="connsiteX4" fmla="*/ 1888094 w 2484334"/>
              <a:gd name="connsiteY4" fmla="*/ 0 h 1021916"/>
              <a:gd name="connsiteX5" fmla="*/ 2484334 w 2484334"/>
              <a:gd name="connsiteY5" fmla="*/ 0 h 1021916"/>
              <a:gd name="connsiteX6" fmla="*/ 2484334 w 2484334"/>
              <a:gd name="connsiteY6" fmla="*/ 531396 h 1021916"/>
              <a:gd name="connsiteX7" fmla="*/ 2484334 w 2484334"/>
              <a:gd name="connsiteY7" fmla="*/ 1021916 h 1021916"/>
              <a:gd name="connsiteX8" fmla="*/ 2037154 w 2484334"/>
              <a:gd name="connsiteY8" fmla="*/ 1021916 h 1021916"/>
              <a:gd name="connsiteX9" fmla="*/ 1589974 w 2484334"/>
              <a:gd name="connsiteY9" fmla="*/ 1021916 h 1021916"/>
              <a:gd name="connsiteX10" fmla="*/ 1142794 w 2484334"/>
              <a:gd name="connsiteY10" fmla="*/ 1021916 h 1021916"/>
              <a:gd name="connsiteX11" fmla="*/ 596240 w 2484334"/>
              <a:gd name="connsiteY11" fmla="*/ 1021916 h 1021916"/>
              <a:gd name="connsiteX12" fmla="*/ 0 w 2484334"/>
              <a:gd name="connsiteY12" fmla="*/ 1021916 h 1021916"/>
              <a:gd name="connsiteX13" fmla="*/ 0 w 2484334"/>
              <a:gd name="connsiteY13" fmla="*/ 541615 h 1021916"/>
              <a:gd name="connsiteX14" fmla="*/ 0 w 2484334"/>
              <a:gd name="connsiteY14" fmla="*/ 0 h 102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84334" h="1021916" fill="none" extrusionOk="0">
                <a:moveTo>
                  <a:pt x="0" y="0"/>
                </a:moveTo>
                <a:cubicBezTo>
                  <a:pt x="138199" y="-53614"/>
                  <a:pt x="336099" y="9106"/>
                  <a:pt x="472023" y="0"/>
                </a:cubicBezTo>
                <a:cubicBezTo>
                  <a:pt x="607947" y="-9106"/>
                  <a:pt x="769975" y="8897"/>
                  <a:pt x="894360" y="0"/>
                </a:cubicBezTo>
                <a:cubicBezTo>
                  <a:pt x="1018745" y="-8897"/>
                  <a:pt x="1247630" y="12637"/>
                  <a:pt x="1440914" y="0"/>
                </a:cubicBezTo>
                <a:cubicBezTo>
                  <a:pt x="1634198" y="-12637"/>
                  <a:pt x="1707126" y="48057"/>
                  <a:pt x="1888094" y="0"/>
                </a:cubicBezTo>
                <a:cubicBezTo>
                  <a:pt x="2069062" y="-48057"/>
                  <a:pt x="2318000" y="48063"/>
                  <a:pt x="2484334" y="0"/>
                </a:cubicBezTo>
                <a:cubicBezTo>
                  <a:pt x="2526731" y="122152"/>
                  <a:pt x="2427866" y="323199"/>
                  <a:pt x="2484334" y="531396"/>
                </a:cubicBezTo>
                <a:cubicBezTo>
                  <a:pt x="2540802" y="739593"/>
                  <a:pt x="2462046" y="835960"/>
                  <a:pt x="2484334" y="1021916"/>
                </a:cubicBezTo>
                <a:cubicBezTo>
                  <a:pt x="2262358" y="1035723"/>
                  <a:pt x="2253967" y="1018228"/>
                  <a:pt x="2037154" y="1021916"/>
                </a:cubicBezTo>
                <a:cubicBezTo>
                  <a:pt x="1820341" y="1025604"/>
                  <a:pt x="1787257" y="988906"/>
                  <a:pt x="1589974" y="1021916"/>
                </a:cubicBezTo>
                <a:cubicBezTo>
                  <a:pt x="1392691" y="1054926"/>
                  <a:pt x="1283701" y="1020750"/>
                  <a:pt x="1142794" y="1021916"/>
                </a:cubicBezTo>
                <a:cubicBezTo>
                  <a:pt x="1001887" y="1023082"/>
                  <a:pt x="862116" y="986274"/>
                  <a:pt x="596240" y="1021916"/>
                </a:cubicBezTo>
                <a:cubicBezTo>
                  <a:pt x="330364" y="1057558"/>
                  <a:pt x="265603" y="1012158"/>
                  <a:pt x="0" y="1021916"/>
                </a:cubicBezTo>
                <a:cubicBezTo>
                  <a:pt x="-32288" y="789087"/>
                  <a:pt x="51237" y="705037"/>
                  <a:pt x="0" y="541615"/>
                </a:cubicBezTo>
                <a:cubicBezTo>
                  <a:pt x="-51237" y="378193"/>
                  <a:pt x="18591" y="167575"/>
                  <a:pt x="0" y="0"/>
                </a:cubicBezTo>
                <a:close/>
              </a:path>
              <a:path w="2484334" h="1021916" stroke="0" extrusionOk="0">
                <a:moveTo>
                  <a:pt x="0" y="0"/>
                </a:moveTo>
                <a:cubicBezTo>
                  <a:pt x="122821" y="-49101"/>
                  <a:pt x="356665" y="59427"/>
                  <a:pt x="546553" y="0"/>
                </a:cubicBezTo>
                <a:cubicBezTo>
                  <a:pt x="736441" y="-59427"/>
                  <a:pt x="840694" y="12636"/>
                  <a:pt x="993734" y="0"/>
                </a:cubicBezTo>
                <a:cubicBezTo>
                  <a:pt x="1146774" y="-12636"/>
                  <a:pt x="1281569" y="23239"/>
                  <a:pt x="1465757" y="0"/>
                </a:cubicBezTo>
                <a:cubicBezTo>
                  <a:pt x="1649945" y="-23239"/>
                  <a:pt x="1754571" y="35962"/>
                  <a:pt x="1912937" y="0"/>
                </a:cubicBezTo>
                <a:cubicBezTo>
                  <a:pt x="2071303" y="-35962"/>
                  <a:pt x="2353116" y="27504"/>
                  <a:pt x="2484334" y="0"/>
                </a:cubicBezTo>
                <a:cubicBezTo>
                  <a:pt x="2509751" y="115107"/>
                  <a:pt x="2427477" y="321529"/>
                  <a:pt x="2484334" y="480301"/>
                </a:cubicBezTo>
                <a:cubicBezTo>
                  <a:pt x="2541191" y="639073"/>
                  <a:pt x="2479305" y="886522"/>
                  <a:pt x="2484334" y="1021916"/>
                </a:cubicBezTo>
                <a:cubicBezTo>
                  <a:pt x="2272668" y="1037031"/>
                  <a:pt x="2152880" y="1017488"/>
                  <a:pt x="1937781" y="1021916"/>
                </a:cubicBezTo>
                <a:cubicBezTo>
                  <a:pt x="1722682" y="1026344"/>
                  <a:pt x="1593960" y="988179"/>
                  <a:pt x="1440914" y="1021916"/>
                </a:cubicBezTo>
                <a:cubicBezTo>
                  <a:pt x="1287868" y="1055653"/>
                  <a:pt x="1093648" y="978993"/>
                  <a:pt x="968890" y="1021916"/>
                </a:cubicBezTo>
                <a:cubicBezTo>
                  <a:pt x="844132" y="1064839"/>
                  <a:pt x="677350" y="1021642"/>
                  <a:pt x="546553" y="1021916"/>
                </a:cubicBezTo>
                <a:cubicBezTo>
                  <a:pt x="415756" y="1022190"/>
                  <a:pt x="239756" y="960796"/>
                  <a:pt x="0" y="1021916"/>
                </a:cubicBezTo>
                <a:cubicBezTo>
                  <a:pt x="-57421" y="877456"/>
                  <a:pt x="48650" y="746330"/>
                  <a:pt x="0" y="541615"/>
                </a:cubicBezTo>
                <a:cubicBezTo>
                  <a:pt x="-48650" y="336900"/>
                  <a:pt x="51981" y="15663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عَـصيــرٌ</a:t>
            </a:r>
            <a:endParaRPr lang="en-AE" sz="5400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25508D9-6B79-4095-BC95-94EF1B95255C}"/>
              </a:ext>
            </a:extLst>
          </p:cNvPr>
          <p:cNvSpPr/>
          <p:nvPr/>
        </p:nvSpPr>
        <p:spPr>
          <a:xfrm>
            <a:off x="9327709" y="2982787"/>
            <a:ext cx="2484334" cy="1021916"/>
          </a:xfrm>
          <a:custGeom>
            <a:avLst/>
            <a:gdLst>
              <a:gd name="connsiteX0" fmla="*/ 0 w 2484334"/>
              <a:gd name="connsiteY0" fmla="*/ 0 h 1021916"/>
              <a:gd name="connsiteX1" fmla="*/ 472023 w 2484334"/>
              <a:gd name="connsiteY1" fmla="*/ 0 h 1021916"/>
              <a:gd name="connsiteX2" fmla="*/ 894360 w 2484334"/>
              <a:gd name="connsiteY2" fmla="*/ 0 h 1021916"/>
              <a:gd name="connsiteX3" fmla="*/ 1440914 w 2484334"/>
              <a:gd name="connsiteY3" fmla="*/ 0 h 1021916"/>
              <a:gd name="connsiteX4" fmla="*/ 1888094 w 2484334"/>
              <a:gd name="connsiteY4" fmla="*/ 0 h 1021916"/>
              <a:gd name="connsiteX5" fmla="*/ 2484334 w 2484334"/>
              <a:gd name="connsiteY5" fmla="*/ 0 h 1021916"/>
              <a:gd name="connsiteX6" fmla="*/ 2484334 w 2484334"/>
              <a:gd name="connsiteY6" fmla="*/ 531396 h 1021916"/>
              <a:gd name="connsiteX7" fmla="*/ 2484334 w 2484334"/>
              <a:gd name="connsiteY7" fmla="*/ 1021916 h 1021916"/>
              <a:gd name="connsiteX8" fmla="*/ 2037154 w 2484334"/>
              <a:gd name="connsiteY8" fmla="*/ 1021916 h 1021916"/>
              <a:gd name="connsiteX9" fmla="*/ 1589974 w 2484334"/>
              <a:gd name="connsiteY9" fmla="*/ 1021916 h 1021916"/>
              <a:gd name="connsiteX10" fmla="*/ 1142794 w 2484334"/>
              <a:gd name="connsiteY10" fmla="*/ 1021916 h 1021916"/>
              <a:gd name="connsiteX11" fmla="*/ 596240 w 2484334"/>
              <a:gd name="connsiteY11" fmla="*/ 1021916 h 1021916"/>
              <a:gd name="connsiteX12" fmla="*/ 0 w 2484334"/>
              <a:gd name="connsiteY12" fmla="*/ 1021916 h 1021916"/>
              <a:gd name="connsiteX13" fmla="*/ 0 w 2484334"/>
              <a:gd name="connsiteY13" fmla="*/ 541615 h 1021916"/>
              <a:gd name="connsiteX14" fmla="*/ 0 w 2484334"/>
              <a:gd name="connsiteY14" fmla="*/ 0 h 102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84334" h="1021916" fill="none" extrusionOk="0">
                <a:moveTo>
                  <a:pt x="0" y="0"/>
                </a:moveTo>
                <a:cubicBezTo>
                  <a:pt x="138199" y="-53614"/>
                  <a:pt x="336099" y="9106"/>
                  <a:pt x="472023" y="0"/>
                </a:cubicBezTo>
                <a:cubicBezTo>
                  <a:pt x="607947" y="-9106"/>
                  <a:pt x="769975" y="8897"/>
                  <a:pt x="894360" y="0"/>
                </a:cubicBezTo>
                <a:cubicBezTo>
                  <a:pt x="1018745" y="-8897"/>
                  <a:pt x="1247630" y="12637"/>
                  <a:pt x="1440914" y="0"/>
                </a:cubicBezTo>
                <a:cubicBezTo>
                  <a:pt x="1634198" y="-12637"/>
                  <a:pt x="1707126" y="48057"/>
                  <a:pt x="1888094" y="0"/>
                </a:cubicBezTo>
                <a:cubicBezTo>
                  <a:pt x="2069062" y="-48057"/>
                  <a:pt x="2318000" y="48063"/>
                  <a:pt x="2484334" y="0"/>
                </a:cubicBezTo>
                <a:cubicBezTo>
                  <a:pt x="2526731" y="122152"/>
                  <a:pt x="2427866" y="323199"/>
                  <a:pt x="2484334" y="531396"/>
                </a:cubicBezTo>
                <a:cubicBezTo>
                  <a:pt x="2540802" y="739593"/>
                  <a:pt x="2462046" y="835960"/>
                  <a:pt x="2484334" y="1021916"/>
                </a:cubicBezTo>
                <a:cubicBezTo>
                  <a:pt x="2262358" y="1035723"/>
                  <a:pt x="2253967" y="1018228"/>
                  <a:pt x="2037154" y="1021916"/>
                </a:cubicBezTo>
                <a:cubicBezTo>
                  <a:pt x="1820341" y="1025604"/>
                  <a:pt x="1787257" y="988906"/>
                  <a:pt x="1589974" y="1021916"/>
                </a:cubicBezTo>
                <a:cubicBezTo>
                  <a:pt x="1392691" y="1054926"/>
                  <a:pt x="1283701" y="1020750"/>
                  <a:pt x="1142794" y="1021916"/>
                </a:cubicBezTo>
                <a:cubicBezTo>
                  <a:pt x="1001887" y="1023082"/>
                  <a:pt x="862116" y="986274"/>
                  <a:pt x="596240" y="1021916"/>
                </a:cubicBezTo>
                <a:cubicBezTo>
                  <a:pt x="330364" y="1057558"/>
                  <a:pt x="265603" y="1012158"/>
                  <a:pt x="0" y="1021916"/>
                </a:cubicBezTo>
                <a:cubicBezTo>
                  <a:pt x="-32288" y="789087"/>
                  <a:pt x="51237" y="705037"/>
                  <a:pt x="0" y="541615"/>
                </a:cubicBezTo>
                <a:cubicBezTo>
                  <a:pt x="-51237" y="378193"/>
                  <a:pt x="18591" y="167575"/>
                  <a:pt x="0" y="0"/>
                </a:cubicBezTo>
                <a:close/>
              </a:path>
              <a:path w="2484334" h="1021916" stroke="0" extrusionOk="0">
                <a:moveTo>
                  <a:pt x="0" y="0"/>
                </a:moveTo>
                <a:cubicBezTo>
                  <a:pt x="122821" y="-49101"/>
                  <a:pt x="356665" y="59427"/>
                  <a:pt x="546553" y="0"/>
                </a:cubicBezTo>
                <a:cubicBezTo>
                  <a:pt x="736441" y="-59427"/>
                  <a:pt x="840694" y="12636"/>
                  <a:pt x="993734" y="0"/>
                </a:cubicBezTo>
                <a:cubicBezTo>
                  <a:pt x="1146774" y="-12636"/>
                  <a:pt x="1281569" y="23239"/>
                  <a:pt x="1465757" y="0"/>
                </a:cubicBezTo>
                <a:cubicBezTo>
                  <a:pt x="1649945" y="-23239"/>
                  <a:pt x="1754571" y="35962"/>
                  <a:pt x="1912937" y="0"/>
                </a:cubicBezTo>
                <a:cubicBezTo>
                  <a:pt x="2071303" y="-35962"/>
                  <a:pt x="2353116" y="27504"/>
                  <a:pt x="2484334" y="0"/>
                </a:cubicBezTo>
                <a:cubicBezTo>
                  <a:pt x="2509751" y="115107"/>
                  <a:pt x="2427477" y="321529"/>
                  <a:pt x="2484334" y="480301"/>
                </a:cubicBezTo>
                <a:cubicBezTo>
                  <a:pt x="2541191" y="639073"/>
                  <a:pt x="2479305" y="886522"/>
                  <a:pt x="2484334" y="1021916"/>
                </a:cubicBezTo>
                <a:cubicBezTo>
                  <a:pt x="2272668" y="1037031"/>
                  <a:pt x="2152880" y="1017488"/>
                  <a:pt x="1937781" y="1021916"/>
                </a:cubicBezTo>
                <a:cubicBezTo>
                  <a:pt x="1722682" y="1026344"/>
                  <a:pt x="1593960" y="988179"/>
                  <a:pt x="1440914" y="1021916"/>
                </a:cubicBezTo>
                <a:cubicBezTo>
                  <a:pt x="1287868" y="1055653"/>
                  <a:pt x="1093648" y="978993"/>
                  <a:pt x="968890" y="1021916"/>
                </a:cubicBezTo>
                <a:cubicBezTo>
                  <a:pt x="844132" y="1064839"/>
                  <a:pt x="677350" y="1021642"/>
                  <a:pt x="546553" y="1021916"/>
                </a:cubicBezTo>
                <a:cubicBezTo>
                  <a:pt x="415756" y="1022190"/>
                  <a:pt x="239756" y="960796"/>
                  <a:pt x="0" y="1021916"/>
                </a:cubicBezTo>
                <a:cubicBezTo>
                  <a:pt x="-57421" y="877456"/>
                  <a:pt x="48650" y="746330"/>
                  <a:pt x="0" y="541615"/>
                </a:cubicBezTo>
                <a:cubicBezTo>
                  <a:pt x="-48650" y="336900"/>
                  <a:pt x="51981" y="15663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سِــباقٌ</a:t>
            </a:r>
            <a:endParaRPr lang="en-AE" sz="54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9B3FC1-86B9-4648-A931-253ACA3A35EF}"/>
              </a:ext>
            </a:extLst>
          </p:cNvPr>
          <p:cNvSpPr/>
          <p:nvPr/>
        </p:nvSpPr>
        <p:spPr>
          <a:xfrm>
            <a:off x="9327708" y="4080627"/>
            <a:ext cx="2484334" cy="1021916"/>
          </a:xfrm>
          <a:custGeom>
            <a:avLst/>
            <a:gdLst>
              <a:gd name="connsiteX0" fmla="*/ 0 w 2484334"/>
              <a:gd name="connsiteY0" fmla="*/ 0 h 1021916"/>
              <a:gd name="connsiteX1" fmla="*/ 472023 w 2484334"/>
              <a:gd name="connsiteY1" fmla="*/ 0 h 1021916"/>
              <a:gd name="connsiteX2" fmla="*/ 894360 w 2484334"/>
              <a:gd name="connsiteY2" fmla="*/ 0 h 1021916"/>
              <a:gd name="connsiteX3" fmla="*/ 1440914 w 2484334"/>
              <a:gd name="connsiteY3" fmla="*/ 0 h 1021916"/>
              <a:gd name="connsiteX4" fmla="*/ 1888094 w 2484334"/>
              <a:gd name="connsiteY4" fmla="*/ 0 h 1021916"/>
              <a:gd name="connsiteX5" fmla="*/ 2484334 w 2484334"/>
              <a:gd name="connsiteY5" fmla="*/ 0 h 1021916"/>
              <a:gd name="connsiteX6" fmla="*/ 2484334 w 2484334"/>
              <a:gd name="connsiteY6" fmla="*/ 531396 h 1021916"/>
              <a:gd name="connsiteX7" fmla="*/ 2484334 w 2484334"/>
              <a:gd name="connsiteY7" fmla="*/ 1021916 h 1021916"/>
              <a:gd name="connsiteX8" fmla="*/ 2037154 w 2484334"/>
              <a:gd name="connsiteY8" fmla="*/ 1021916 h 1021916"/>
              <a:gd name="connsiteX9" fmla="*/ 1589974 w 2484334"/>
              <a:gd name="connsiteY9" fmla="*/ 1021916 h 1021916"/>
              <a:gd name="connsiteX10" fmla="*/ 1142794 w 2484334"/>
              <a:gd name="connsiteY10" fmla="*/ 1021916 h 1021916"/>
              <a:gd name="connsiteX11" fmla="*/ 596240 w 2484334"/>
              <a:gd name="connsiteY11" fmla="*/ 1021916 h 1021916"/>
              <a:gd name="connsiteX12" fmla="*/ 0 w 2484334"/>
              <a:gd name="connsiteY12" fmla="*/ 1021916 h 1021916"/>
              <a:gd name="connsiteX13" fmla="*/ 0 w 2484334"/>
              <a:gd name="connsiteY13" fmla="*/ 541615 h 1021916"/>
              <a:gd name="connsiteX14" fmla="*/ 0 w 2484334"/>
              <a:gd name="connsiteY14" fmla="*/ 0 h 102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84334" h="1021916" fill="none" extrusionOk="0">
                <a:moveTo>
                  <a:pt x="0" y="0"/>
                </a:moveTo>
                <a:cubicBezTo>
                  <a:pt x="138199" y="-53614"/>
                  <a:pt x="336099" y="9106"/>
                  <a:pt x="472023" y="0"/>
                </a:cubicBezTo>
                <a:cubicBezTo>
                  <a:pt x="607947" y="-9106"/>
                  <a:pt x="769975" y="8897"/>
                  <a:pt x="894360" y="0"/>
                </a:cubicBezTo>
                <a:cubicBezTo>
                  <a:pt x="1018745" y="-8897"/>
                  <a:pt x="1247630" y="12637"/>
                  <a:pt x="1440914" y="0"/>
                </a:cubicBezTo>
                <a:cubicBezTo>
                  <a:pt x="1634198" y="-12637"/>
                  <a:pt x="1707126" y="48057"/>
                  <a:pt x="1888094" y="0"/>
                </a:cubicBezTo>
                <a:cubicBezTo>
                  <a:pt x="2069062" y="-48057"/>
                  <a:pt x="2318000" y="48063"/>
                  <a:pt x="2484334" y="0"/>
                </a:cubicBezTo>
                <a:cubicBezTo>
                  <a:pt x="2526731" y="122152"/>
                  <a:pt x="2427866" y="323199"/>
                  <a:pt x="2484334" y="531396"/>
                </a:cubicBezTo>
                <a:cubicBezTo>
                  <a:pt x="2540802" y="739593"/>
                  <a:pt x="2462046" y="835960"/>
                  <a:pt x="2484334" y="1021916"/>
                </a:cubicBezTo>
                <a:cubicBezTo>
                  <a:pt x="2262358" y="1035723"/>
                  <a:pt x="2253967" y="1018228"/>
                  <a:pt x="2037154" y="1021916"/>
                </a:cubicBezTo>
                <a:cubicBezTo>
                  <a:pt x="1820341" y="1025604"/>
                  <a:pt x="1787257" y="988906"/>
                  <a:pt x="1589974" y="1021916"/>
                </a:cubicBezTo>
                <a:cubicBezTo>
                  <a:pt x="1392691" y="1054926"/>
                  <a:pt x="1283701" y="1020750"/>
                  <a:pt x="1142794" y="1021916"/>
                </a:cubicBezTo>
                <a:cubicBezTo>
                  <a:pt x="1001887" y="1023082"/>
                  <a:pt x="862116" y="986274"/>
                  <a:pt x="596240" y="1021916"/>
                </a:cubicBezTo>
                <a:cubicBezTo>
                  <a:pt x="330364" y="1057558"/>
                  <a:pt x="265603" y="1012158"/>
                  <a:pt x="0" y="1021916"/>
                </a:cubicBezTo>
                <a:cubicBezTo>
                  <a:pt x="-32288" y="789087"/>
                  <a:pt x="51237" y="705037"/>
                  <a:pt x="0" y="541615"/>
                </a:cubicBezTo>
                <a:cubicBezTo>
                  <a:pt x="-51237" y="378193"/>
                  <a:pt x="18591" y="167575"/>
                  <a:pt x="0" y="0"/>
                </a:cubicBezTo>
                <a:close/>
              </a:path>
              <a:path w="2484334" h="1021916" stroke="0" extrusionOk="0">
                <a:moveTo>
                  <a:pt x="0" y="0"/>
                </a:moveTo>
                <a:cubicBezTo>
                  <a:pt x="122821" y="-49101"/>
                  <a:pt x="356665" y="59427"/>
                  <a:pt x="546553" y="0"/>
                </a:cubicBezTo>
                <a:cubicBezTo>
                  <a:pt x="736441" y="-59427"/>
                  <a:pt x="840694" y="12636"/>
                  <a:pt x="993734" y="0"/>
                </a:cubicBezTo>
                <a:cubicBezTo>
                  <a:pt x="1146774" y="-12636"/>
                  <a:pt x="1281569" y="23239"/>
                  <a:pt x="1465757" y="0"/>
                </a:cubicBezTo>
                <a:cubicBezTo>
                  <a:pt x="1649945" y="-23239"/>
                  <a:pt x="1754571" y="35962"/>
                  <a:pt x="1912937" y="0"/>
                </a:cubicBezTo>
                <a:cubicBezTo>
                  <a:pt x="2071303" y="-35962"/>
                  <a:pt x="2353116" y="27504"/>
                  <a:pt x="2484334" y="0"/>
                </a:cubicBezTo>
                <a:cubicBezTo>
                  <a:pt x="2509751" y="115107"/>
                  <a:pt x="2427477" y="321529"/>
                  <a:pt x="2484334" y="480301"/>
                </a:cubicBezTo>
                <a:cubicBezTo>
                  <a:pt x="2541191" y="639073"/>
                  <a:pt x="2479305" y="886522"/>
                  <a:pt x="2484334" y="1021916"/>
                </a:cubicBezTo>
                <a:cubicBezTo>
                  <a:pt x="2272668" y="1037031"/>
                  <a:pt x="2152880" y="1017488"/>
                  <a:pt x="1937781" y="1021916"/>
                </a:cubicBezTo>
                <a:cubicBezTo>
                  <a:pt x="1722682" y="1026344"/>
                  <a:pt x="1593960" y="988179"/>
                  <a:pt x="1440914" y="1021916"/>
                </a:cubicBezTo>
                <a:cubicBezTo>
                  <a:pt x="1287868" y="1055653"/>
                  <a:pt x="1093648" y="978993"/>
                  <a:pt x="968890" y="1021916"/>
                </a:cubicBezTo>
                <a:cubicBezTo>
                  <a:pt x="844132" y="1064839"/>
                  <a:pt x="677350" y="1021642"/>
                  <a:pt x="546553" y="1021916"/>
                </a:cubicBezTo>
                <a:cubicBezTo>
                  <a:pt x="415756" y="1022190"/>
                  <a:pt x="239756" y="960796"/>
                  <a:pt x="0" y="1021916"/>
                </a:cubicBezTo>
                <a:cubicBezTo>
                  <a:pt x="-57421" y="877456"/>
                  <a:pt x="48650" y="746330"/>
                  <a:pt x="0" y="541615"/>
                </a:cubicBezTo>
                <a:cubicBezTo>
                  <a:pt x="-48650" y="336900"/>
                  <a:pt x="51981" y="15663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قُــصورٌ</a:t>
            </a:r>
            <a:endParaRPr lang="en-AE" sz="54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8F7F9B-D555-4944-A2F6-CD89F45C0E80}"/>
              </a:ext>
            </a:extLst>
          </p:cNvPr>
          <p:cNvSpPr/>
          <p:nvPr/>
        </p:nvSpPr>
        <p:spPr>
          <a:xfrm>
            <a:off x="6729315" y="1874925"/>
            <a:ext cx="2484334" cy="1021916"/>
          </a:xfrm>
          <a:custGeom>
            <a:avLst/>
            <a:gdLst>
              <a:gd name="connsiteX0" fmla="*/ 0 w 2484334"/>
              <a:gd name="connsiteY0" fmla="*/ 0 h 1021916"/>
              <a:gd name="connsiteX1" fmla="*/ 472023 w 2484334"/>
              <a:gd name="connsiteY1" fmla="*/ 0 h 1021916"/>
              <a:gd name="connsiteX2" fmla="*/ 894360 w 2484334"/>
              <a:gd name="connsiteY2" fmla="*/ 0 h 1021916"/>
              <a:gd name="connsiteX3" fmla="*/ 1440914 w 2484334"/>
              <a:gd name="connsiteY3" fmla="*/ 0 h 1021916"/>
              <a:gd name="connsiteX4" fmla="*/ 1888094 w 2484334"/>
              <a:gd name="connsiteY4" fmla="*/ 0 h 1021916"/>
              <a:gd name="connsiteX5" fmla="*/ 2484334 w 2484334"/>
              <a:gd name="connsiteY5" fmla="*/ 0 h 1021916"/>
              <a:gd name="connsiteX6" fmla="*/ 2484334 w 2484334"/>
              <a:gd name="connsiteY6" fmla="*/ 531396 h 1021916"/>
              <a:gd name="connsiteX7" fmla="*/ 2484334 w 2484334"/>
              <a:gd name="connsiteY7" fmla="*/ 1021916 h 1021916"/>
              <a:gd name="connsiteX8" fmla="*/ 2037154 w 2484334"/>
              <a:gd name="connsiteY8" fmla="*/ 1021916 h 1021916"/>
              <a:gd name="connsiteX9" fmla="*/ 1589974 w 2484334"/>
              <a:gd name="connsiteY9" fmla="*/ 1021916 h 1021916"/>
              <a:gd name="connsiteX10" fmla="*/ 1142794 w 2484334"/>
              <a:gd name="connsiteY10" fmla="*/ 1021916 h 1021916"/>
              <a:gd name="connsiteX11" fmla="*/ 596240 w 2484334"/>
              <a:gd name="connsiteY11" fmla="*/ 1021916 h 1021916"/>
              <a:gd name="connsiteX12" fmla="*/ 0 w 2484334"/>
              <a:gd name="connsiteY12" fmla="*/ 1021916 h 1021916"/>
              <a:gd name="connsiteX13" fmla="*/ 0 w 2484334"/>
              <a:gd name="connsiteY13" fmla="*/ 541615 h 1021916"/>
              <a:gd name="connsiteX14" fmla="*/ 0 w 2484334"/>
              <a:gd name="connsiteY14" fmla="*/ 0 h 102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84334" h="1021916" fill="none" extrusionOk="0">
                <a:moveTo>
                  <a:pt x="0" y="0"/>
                </a:moveTo>
                <a:cubicBezTo>
                  <a:pt x="138199" y="-53614"/>
                  <a:pt x="336099" y="9106"/>
                  <a:pt x="472023" y="0"/>
                </a:cubicBezTo>
                <a:cubicBezTo>
                  <a:pt x="607947" y="-9106"/>
                  <a:pt x="769975" y="8897"/>
                  <a:pt x="894360" y="0"/>
                </a:cubicBezTo>
                <a:cubicBezTo>
                  <a:pt x="1018745" y="-8897"/>
                  <a:pt x="1247630" y="12637"/>
                  <a:pt x="1440914" y="0"/>
                </a:cubicBezTo>
                <a:cubicBezTo>
                  <a:pt x="1634198" y="-12637"/>
                  <a:pt x="1707126" y="48057"/>
                  <a:pt x="1888094" y="0"/>
                </a:cubicBezTo>
                <a:cubicBezTo>
                  <a:pt x="2069062" y="-48057"/>
                  <a:pt x="2318000" y="48063"/>
                  <a:pt x="2484334" y="0"/>
                </a:cubicBezTo>
                <a:cubicBezTo>
                  <a:pt x="2526731" y="122152"/>
                  <a:pt x="2427866" y="323199"/>
                  <a:pt x="2484334" y="531396"/>
                </a:cubicBezTo>
                <a:cubicBezTo>
                  <a:pt x="2540802" y="739593"/>
                  <a:pt x="2462046" y="835960"/>
                  <a:pt x="2484334" y="1021916"/>
                </a:cubicBezTo>
                <a:cubicBezTo>
                  <a:pt x="2262358" y="1035723"/>
                  <a:pt x="2253967" y="1018228"/>
                  <a:pt x="2037154" y="1021916"/>
                </a:cubicBezTo>
                <a:cubicBezTo>
                  <a:pt x="1820341" y="1025604"/>
                  <a:pt x="1787257" y="988906"/>
                  <a:pt x="1589974" y="1021916"/>
                </a:cubicBezTo>
                <a:cubicBezTo>
                  <a:pt x="1392691" y="1054926"/>
                  <a:pt x="1283701" y="1020750"/>
                  <a:pt x="1142794" y="1021916"/>
                </a:cubicBezTo>
                <a:cubicBezTo>
                  <a:pt x="1001887" y="1023082"/>
                  <a:pt x="862116" y="986274"/>
                  <a:pt x="596240" y="1021916"/>
                </a:cubicBezTo>
                <a:cubicBezTo>
                  <a:pt x="330364" y="1057558"/>
                  <a:pt x="265603" y="1012158"/>
                  <a:pt x="0" y="1021916"/>
                </a:cubicBezTo>
                <a:cubicBezTo>
                  <a:pt x="-32288" y="789087"/>
                  <a:pt x="51237" y="705037"/>
                  <a:pt x="0" y="541615"/>
                </a:cubicBezTo>
                <a:cubicBezTo>
                  <a:pt x="-51237" y="378193"/>
                  <a:pt x="18591" y="167575"/>
                  <a:pt x="0" y="0"/>
                </a:cubicBezTo>
                <a:close/>
              </a:path>
              <a:path w="2484334" h="1021916" stroke="0" extrusionOk="0">
                <a:moveTo>
                  <a:pt x="0" y="0"/>
                </a:moveTo>
                <a:cubicBezTo>
                  <a:pt x="122821" y="-49101"/>
                  <a:pt x="356665" y="59427"/>
                  <a:pt x="546553" y="0"/>
                </a:cubicBezTo>
                <a:cubicBezTo>
                  <a:pt x="736441" y="-59427"/>
                  <a:pt x="840694" y="12636"/>
                  <a:pt x="993734" y="0"/>
                </a:cubicBezTo>
                <a:cubicBezTo>
                  <a:pt x="1146774" y="-12636"/>
                  <a:pt x="1281569" y="23239"/>
                  <a:pt x="1465757" y="0"/>
                </a:cubicBezTo>
                <a:cubicBezTo>
                  <a:pt x="1649945" y="-23239"/>
                  <a:pt x="1754571" y="35962"/>
                  <a:pt x="1912937" y="0"/>
                </a:cubicBezTo>
                <a:cubicBezTo>
                  <a:pt x="2071303" y="-35962"/>
                  <a:pt x="2353116" y="27504"/>
                  <a:pt x="2484334" y="0"/>
                </a:cubicBezTo>
                <a:cubicBezTo>
                  <a:pt x="2509751" y="115107"/>
                  <a:pt x="2427477" y="321529"/>
                  <a:pt x="2484334" y="480301"/>
                </a:cubicBezTo>
                <a:cubicBezTo>
                  <a:pt x="2541191" y="639073"/>
                  <a:pt x="2479305" y="886522"/>
                  <a:pt x="2484334" y="1021916"/>
                </a:cubicBezTo>
                <a:cubicBezTo>
                  <a:pt x="2272668" y="1037031"/>
                  <a:pt x="2152880" y="1017488"/>
                  <a:pt x="1937781" y="1021916"/>
                </a:cubicBezTo>
                <a:cubicBezTo>
                  <a:pt x="1722682" y="1026344"/>
                  <a:pt x="1593960" y="988179"/>
                  <a:pt x="1440914" y="1021916"/>
                </a:cubicBezTo>
                <a:cubicBezTo>
                  <a:pt x="1287868" y="1055653"/>
                  <a:pt x="1093648" y="978993"/>
                  <a:pt x="968890" y="1021916"/>
                </a:cubicBezTo>
                <a:cubicBezTo>
                  <a:pt x="844132" y="1064839"/>
                  <a:pt x="677350" y="1021642"/>
                  <a:pt x="546553" y="1021916"/>
                </a:cubicBezTo>
                <a:cubicBezTo>
                  <a:pt x="415756" y="1022190"/>
                  <a:pt x="239756" y="960796"/>
                  <a:pt x="0" y="1021916"/>
                </a:cubicBezTo>
                <a:cubicBezTo>
                  <a:pt x="-57421" y="877456"/>
                  <a:pt x="48650" y="746330"/>
                  <a:pt x="0" y="541615"/>
                </a:cubicBezTo>
                <a:cubicBezTo>
                  <a:pt x="-48650" y="336900"/>
                  <a:pt x="51981" y="15663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أَشْـجارٌ</a:t>
            </a:r>
            <a:endParaRPr lang="en-AE" sz="5400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1EB2CD-09B9-42C9-A70A-D5BDB6720E1B}"/>
              </a:ext>
            </a:extLst>
          </p:cNvPr>
          <p:cNvSpPr/>
          <p:nvPr/>
        </p:nvSpPr>
        <p:spPr>
          <a:xfrm>
            <a:off x="6729315" y="2944381"/>
            <a:ext cx="2484334" cy="1021916"/>
          </a:xfrm>
          <a:custGeom>
            <a:avLst/>
            <a:gdLst>
              <a:gd name="connsiteX0" fmla="*/ 0 w 2484334"/>
              <a:gd name="connsiteY0" fmla="*/ 0 h 1021916"/>
              <a:gd name="connsiteX1" fmla="*/ 472023 w 2484334"/>
              <a:gd name="connsiteY1" fmla="*/ 0 h 1021916"/>
              <a:gd name="connsiteX2" fmla="*/ 894360 w 2484334"/>
              <a:gd name="connsiteY2" fmla="*/ 0 h 1021916"/>
              <a:gd name="connsiteX3" fmla="*/ 1440914 w 2484334"/>
              <a:gd name="connsiteY3" fmla="*/ 0 h 1021916"/>
              <a:gd name="connsiteX4" fmla="*/ 1888094 w 2484334"/>
              <a:gd name="connsiteY4" fmla="*/ 0 h 1021916"/>
              <a:gd name="connsiteX5" fmla="*/ 2484334 w 2484334"/>
              <a:gd name="connsiteY5" fmla="*/ 0 h 1021916"/>
              <a:gd name="connsiteX6" fmla="*/ 2484334 w 2484334"/>
              <a:gd name="connsiteY6" fmla="*/ 531396 h 1021916"/>
              <a:gd name="connsiteX7" fmla="*/ 2484334 w 2484334"/>
              <a:gd name="connsiteY7" fmla="*/ 1021916 h 1021916"/>
              <a:gd name="connsiteX8" fmla="*/ 2037154 w 2484334"/>
              <a:gd name="connsiteY8" fmla="*/ 1021916 h 1021916"/>
              <a:gd name="connsiteX9" fmla="*/ 1589974 w 2484334"/>
              <a:gd name="connsiteY9" fmla="*/ 1021916 h 1021916"/>
              <a:gd name="connsiteX10" fmla="*/ 1142794 w 2484334"/>
              <a:gd name="connsiteY10" fmla="*/ 1021916 h 1021916"/>
              <a:gd name="connsiteX11" fmla="*/ 596240 w 2484334"/>
              <a:gd name="connsiteY11" fmla="*/ 1021916 h 1021916"/>
              <a:gd name="connsiteX12" fmla="*/ 0 w 2484334"/>
              <a:gd name="connsiteY12" fmla="*/ 1021916 h 1021916"/>
              <a:gd name="connsiteX13" fmla="*/ 0 w 2484334"/>
              <a:gd name="connsiteY13" fmla="*/ 541615 h 1021916"/>
              <a:gd name="connsiteX14" fmla="*/ 0 w 2484334"/>
              <a:gd name="connsiteY14" fmla="*/ 0 h 102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84334" h="1021916" fill="none" extrusionOk="0">
                <a:moveTo>
                  <a:pt x="0" y="0"/>
                </a:moveTo>
                <a:cubicBezTo>
                  <a:pt x="138199" y="-53614"/>
                  <a:pt x="336099" y="9106"/>
                  <a:pt x="472023" y="0"/>
                </a:cubicBezTo>
                <a:cubicBezTo>
                  <a:pt x="607947" y="-9106"/>
                  <a:pt x="769975" y="8897"/>
                  <a:pt x="894360" y="0"/>
                </a:cubicBezTo>
                <a:cubicBezTo>
                  <a:pt x="1018745" y="-8897"/>
                  <a:pt x="1247630" y="12637"/>
                  <a:pt x="1440914" y="0"/>
                </a:cubicBezTo>
                <a:cubicBezTo>
                  <a:pt x="1634198" y="-12637"/>
                  <a:pt x="1707126" y="48057"/>
                  <a:pt x="1888094" y="0"/>
                </a:cubicBezTo>
                <a:cubicBezTo>
                  <a:pt x="2069062" y="-48057"/>
                  <a:pt x="2318000" y="48063"/>
                  <a:pt x="2484334" y="0"/>
                </a:cubicBezTo>
                <a:cubicBezTo>
                  <a:pt x="2526731" y="122152"/>
                  <a:pt x="2427866" y="323199"/>
                  <a:pt x="2484334" y="531396"/>
                </a:cubicBezTo>
                <a:cubicBezTo>
                  <a:pt x="2540802" y="739593"/>
                  <a:pt x="2462046" y="835960"/>
                  <a:pt x="2484334" y="1021916"/>
                </a:cubicBezTo>
                <a:cubicBezTo>
                  <a:pt x="2262358" y="1035723"/>
                  <a:pt x="2253967" y="1018228"/>
                  <a:pt x="2037154" y="1021916"/>
                </a:cubicBezTo>
                <a:cubicBezTo>
                  <a:pt x="1820341" y="1025604"/>
                  <a:pt x="1787257" y="988906"/>
                  <a:pt x="1589974" y="1021916"/>
                </a:cubicBezTo>
                <a:cubicBezTo>
                  <a:pt x="1392691" y="1054926"/>
                  <a:pt x="1283701" y="1020750"/>
                  <a:pt x="1142794" y="1021916"/>
                </a:cubicBezTo>
                <a:cubicBezTo>
                  <a:pt x="1001887" y="1023082"/>
                  <a:pt x="862116" y="986274"/>
                  <a:pt x="596240" y="1021916"/>
                </a:cubicBezTo>
                <a:cubicBezTo>
                  <a:pt x="330364" y="1057558"/>
                  <a:pt x="265603" y="1012158"/>
                  <a:pt x="0" y="1021916"/>
                </a:cubicBezTo>
                <a:cubicBezTo>
                  <a:pt x="-32288" y="789087"/>
                  <a:pt x="51237" y="705037"/>
                  <a:pt x="0" y="541615"/>
                </a:cubicBezTo>
                <a:cubicBezTo>
                  <a:pt x="-51237" y="378193"/>
                  <a:pt x="18591" y="167575"/>
                  <a:pt x="0" y="0"/>
                </a:cubicBezTo>
                <a:close/>
              </a:path>
              <a:path w="2484334" h="1021916" stroke="0" extrusionOk="0">
                <a:moveTo>
                  <a:pt x="0" y="0"/>
                </a:moveTo>
                <a:cubicBezTo>
                  <a:pt x="122821" y="-49101"/>
                  <a:pt x="356665" y="59427"/>
                  <a:pt x="546553" y="0"/>
                </a:cubicBezTo>
                <a:cubicBezTo>
                  <a:pt x="736441" y="-59427"/>
                  <a:pt x="840694" y="12636"/>
                  <a:pt x="993734" y="0"/>
                </a:cubicBezTo>
                <a:cubicBezTo>
                  <a:pt x="1146774" y="-12636"/>
                  <a:pt x="1281569" y="23239"/>
                  <a:pt x="1465757" y="0"/>
                </a:cubicBezTo>
                <a:cubicBezTo>
                  <a:pt x="1649945" y="-23239"/>
                  <a:pt x="1754571" y="35962"/>
                  <a:pt x="1912937" y="0"/>
                </a:cubicBezTo>
                <a:cubicBezTo>
                  <a:pt x="2071303" y="-35962"/>
                  <a:pt x="2353116" y="27504"/>
                  <a:pt x="2484334" y="0"/>
                </a:cubicBezTo>
                <a:cubicBezTo>
                  <a:pt x="2509751" y="115107"/>
                  <a:pt x="2427477" y="321529"/>
                  <a:pt x="2484334" y="480301"/>
                </a:cubicBezTo>
                <a:cubicBezTo>
                  <a:pt x="2541191" y="639073"/>
                  <a:pt x="2479305" y="886522"/>
                  <a:pt x="2484334" y="1021916"/>
                </a:cubicBezTo>
                <a:cubicBezTo>
                  <a:pt x="2272668" y="1037031"/>
                  <a:pt x="2152880" y="1017488"/>
                  <a:pt x="1937781" y="1021916"/>
                </a:cubicBezTo>
                <a:cubicBezTo>
                  <a:pt x="1722682" y="1026344"/>
                  <a:pt x="1593960" y="988179"/>
                  <a:pt x="1440914" y="1021916"/>
                </a:cubicBezTo>
                <a:cubicBezTo>
                  <a:pt x="1287868" y="1055653"/>
                  <a:pt x="1093648" y="978993"/>
                  <a:pt x="968890" y="1021916"/>
                </a:cubicBezTo>
                <a:cubicBezTo>
                  <a:pt x="844132" y="1064839"/>
                  <a:pt x="677350" y="1021642"/>
                  <a:pt x="546553" y="1021916"/>
                </a:cubicBezTo>
                <a:cubicBezTo>
                  <a:pt x="415756" y="1022190"/>
                  <a:pt x="239756" y="960796"/>
                  <a:pt x="0" y="1021916"/>
                </a:cubicBezTo>
                <a:cubicBezTo>
                  <a:pt x="-57421" y="877456"/>
                  <a:pt x="48650" y="746330"/>
                  <a:pt x="0" y="541615"/>
                </a:cubicBezTo>
                <a:cubicBezTo>
                  <a:pt x="-48650" y="336900"/>
                  <a:pt x="51981" y="15663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ذِئابٌ</a:t>
            </a:r>
            <a:endParaRPr lang="en-AE" sz="5400" b="1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E40CE2D-C55C-4356-A7E2-257E385B4134}"/>
              </a:ext>
            </a:extLst>
          </p:cNvPr>
          <p:cNvSpPr/>
          <p:nvPr/>
        </p:nvSpPr>
        <p:spPr>
          <a:xfrm>
            <a:off x="6729315" y="4074277"/>
            <a:ext cx="2484334" cy="1021916"/>
          </a:xfrm>
          <a:custGeom>
            <a:avLst/>
            <a:gdLst>
              <a:gd name="connsiteX0" fmla="*/ 0 w 2484334"/>
              <a:gd name="connsiteY0" fmla="*/ 0 h 1021916"/>
              <a:gd name="connsiteX1" fmla="*/ 472023 w 2484334"/>
              <a:gd name="connsiteY1" fmla="*/ 0 h 1021916"/>
              <a:gd name="connsiteX2" fmla="*/ 894360 w 2484334"/>
              <a:gd name="connsiteY2" fmla="*/ 0 h 1021916"/>
              <a:gd name="connsiteX3" fmla="*/ 1440914 w 2484334"/>
              <a:gd name="connsiteY3" fmla="*/ 0 h 1021916"/>
              <a:gd name="connsiteX4" fmla="*/ 1888094 w 2484334"/>
              <a:gd name="connsiteY4" fmla="*/ 0 h 1021916"/>
              <a:gd name="connsiteX5" fmla="*/ 2484334 w 2484334"/>
              <a:gd name="connsiteY5" fmla="*/ 0 h 1021916"/>
              <a:gd name="connsiteX6" fmla="*/ 2484334 w 2484334"/>
              <a:gd name="connsiteY6" fmla="*/ 531396 h 1021916"/>
              <a:gd name="connsiteX7" fmla="*/ 2484334 w 2484334"/>
              <a:gd name="connsiteY7" fmla="*/ 1021916 h 1021916"/>
              <a:gd name="connsiteX8" fmla="*/ 2037154 w 2484334"/>
              <a:gd name="connsiteY8" fmla="*/ 1021916 h 1021916"/>
              <a:gd name="connsiteX9" fmla="*/ 1589974 w 2484334"/>
              <a:gd name="connsiteY9" fmla="*/ 1021916 h 1021916"/>
              <a:gd name="connsiteX10" fmla="*/ 1142794 w 2484334"/>
              <a:gd name="connsiteY10" fmla="*/ 1021916 h 1021916"/>
              <a:gd name="connsiteX11" fmla="*/ 596240 w 2484334"/>
              <a:gd name="connsiteY11" fmla="*/ 1021916 h 1021916"/>
              <a:gd name="connsiteX12" fmla="*/ 0 w 2484334"/>
              <a:gd name="connsiteY12" fmla="*/ 1021916 h 1021916"/>
              <a:gd name="connsiteX13" fmla="*/ 0 w 2484334"/>
              <a:gd name="connsiteY13" fmla="*/ 541615 h 1021916"/>
              <a:gd name="connsiteX14" fmla="*/ 0 w 2484334"/>
              <a:gd name="connsiteY14" fmla="*/ 0 h 102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84334" h="1021916" fill="none" extrusionOk="0">
                <a:moveTo>
                  <a:pt x="0" y="0"/>
                </a:moveTo>
                <a:cubicBezTo>
                  <a:pt x="138199" y="-53614"/>
                  <a:pt x="336099" y="9106"/>
                  <a:pt x="472023" y="0"/>
                </a:cubicBezTo>
                <a:cubicBezTo>
                  <a:pt x="607947" y="-9106"/>
                  <a:pt x="769975" y="8897"/>
                  <a:pt x="894360" y="0"/>
                </a:cubicBezTo>
                <a:cubicBezTo>
                  <a:pt x="1018745" y="-8897"/>
                  <a:pt x="1247630" y="12637"/>
                  <a:pt x="1440914" y="0"/>
                </a:cubicBezTo>
                <a:cubicBezTo>
                  <a:pt x="1634198" y="-12637"/>
                  <a:pt x="1707126" y="48057"/>
                  <a:pt x="1888094" y="0"/>
                </a:cubicBezTo>
                <a:cubicBezTo>
                  <a:pt x="2069062" y="-48057"/>
                  <a:pt x="2318000" y="48063"/>
                  <a:pt x="2484334" y="0"/>
                </a:cubicBezTo>
                <a:cubicBezTo>
                  <a:pt x="2526731" y="122152"/>
                  <a:pt x="2427866" y="323199"/>
                  <a:pt x="2484334" y="531396"/>
                </a:cubicBezTo>
                <a:cubicBezTo>
                  <a:pt x="2540802" y="739593"/>
                  <a:pt x="2462046" y="835960"/>
                  <a:pt x="2484334" y="1021916"/>
                </a:cubicBezTo>
                <a:cubicBezTo>
                  <a:pt x="2262358" y="1035723"/>
                  <a:pt x="2253967" y="1018228"/>
                  <a:pt x="2037154" y="1021916"/>
                </a:cubicBezTo>
                <a:cubicBezTo>
                  <a:pt x="1820341" y="1025604"/>
                  <a:pt x="1787257" y="988906"/>
                  <a:pt x="1589974" y="1021916"/>
                </a:cubicBezTo>
                <a:cubicBezTo>
                  <a:pt x="1392691" y="1054926"/>
                  <a:pt x="1283701" y="1020750"/>
                  <a:pt x="1142794" y="1021916"/>
                </a:cubicBezTo>
                <a:cubicBezTo>
                  <a:pt x="1001887" y="1023082"/>
                  <a:pt x="862116" y="986274"/>
                  <a:pt x="596240" y="1021916"/>
                </a:cubicBezTo>
                <a:cubicBezTo>
                  <a:pt x="330364" y="1057558"/>
                  <a:pt x="265603" y="1012158"/>
                  <a:pt x="0" y="1021916"/>
                </a:cubicBezTo>
                <a:cubicBezTo>
                  <a:pt x="-32288" y="789087"/>
                  <a:pt x="51237" y="705037"/>
                  <a:pt x="0" y="541615"/>
                </a:cubicBezTo>
                <a:cubicBezTo>
                  <a:pt x="-51237" y="378193"/>
                  <a:pt x="18591" y="167575"/>
                  <a:pt x="0" y="0"/>
                </a:cubicBezTo>
                <a:close/>
              </a:path>
              <a:path w="2484334" h="1021916" stroke="0" extrusionOk="0">
                <a:moveTo>
                  <a:pt x="0" y="0"/>
                </a:moveTo>
                <a:cubicBezTo>
                  <a:pt x="122821" y="-49101"/>
                  <a:pt x="356665" y="59427"/>
                  <a:pt x="546553" y="0"/>
                </a:cubicBezTo>
                <a:cubicBezTo>
                  <a:pt x="736441" y="-59427"/>
                  <a:pt x="840694" y="12636"/>
                  <a:pt x="993734" y="0"/>
                </a:cubicBezTo>
                <a:cubicBezTo>
                  <a:pt x="1146774" y="-12636"/>
                  <a:pt x="1281569" y="23239"/>
                  <a:pt x="1465757" y="0"/>
                </a:cubicBezTo>
                <a:cubicBezTo>
                  <a:pt x="1649945" y="-23239"/>
                  <a:pt x="1754571" y="35962"/>
                  <a:pt x="1912937" y="0"/>
                </a:cubicBezTo>
                <a:cubicBezTo>
                  <a:pt x="2071303" y="-35962"/>
                  <a:pt x="2353116" y="27504"/>
                  <a:pt x="2484334" y="0"/>
                </a:cubicBezTo>
                <a:cubicBezTo>
                  <a:pt x="2509751" y="115107"/>
                  <a:pt x="2427477" y="321529"/>
                  <a:pt x="2484334" y="480301"/>
                </a:cubicBezTo>
                <a:cubicBezTo>
                  <a:pt x="2541191" y="639073"/>
                  <a:pt x="2479305" y="886522"/>
                  <a:pt x="2484334" y="1021916"/>
                </a:cubicBezTo>
                <a:cubicBezTo>
                  <a:pt x="2272668" y="1037031"/>
                  <a:pt x="2152880" y="1017488"/>
                  <a:pt x="1937781" y="1021916"/>
                </a:cubicBezTo>
                <a:cubicBezTo>
                  <a:pt x="1722682" y="1026344"/>
                  <a:pt x="1593960" y="988179"/>
                  <a:pt x="1440914" y="1021916"/>
                </a:cubicBezTo>
                <a:cubicBezTo>
                  <a:pt x="1287868" y="1055653"/>
                  <a:pt x="1093648" y="978993"/>
                  <a:pt x="968890" y="1021916"/>
                </a:cubicBezTo>
                <a:cubicBezTo>
                  <a:pt x="844132" y="1064839"/>
                  <a:pt x="677350" y="1021642"/>
                  <a:pt x="546553" y="1021916"/>
                </a:cubicBezTo>
                <a:cubicBezTo>
                  <a:pt x="415756" y="1022190"/>
                  <a:pt x="239756" y="960796"/>
                  <a:pt x="0" y="1021916"/>
                </a:cubicBezTo>
                <a:cubicBezTo>
                  <a:pt x="-57421" y="877456"/>
                  <a:pt x="48650" y="746330"/>
                  <a:pt x="0" y="541615"/>
                </a:cubicBezTo>
                <a:cubicBezTo>
                  <a:pt x="-48650" y="336900"/>
                  <a:pt x="51981" y="15663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حَـقيـبَـةٌ</a:t>
            </a:r>
            <a:endParaRPr lang="en-AE" sz="5400" b="1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B90543-48CE-40EA-AE67-2ED99234635D}"/>
              </a:ext>
            </a:extLst>
          </p:cNvPr>
          <p:cNvSpPr/>
          <p:nvPr/>
        </p:nvSpPr>
        <p:spPr>
          <a:xfrm>
            <a:off x="5686137" y="414122"/>
            <a:ext cx="59218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اقرأ الكلمات وركب صورة شخصية القصة :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817E2B0-9AAF-422E-9D9C-85B77826040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789E344F-EEC3-42EE-9216-E520126A85B7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التهيئة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3559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41 -3.33333E-6 L -0.03841 0.00023 C -0.03268 0.01227 -0.02669 0.02431 -0.02096 0.03658 C -0.0181 0.04306 -0.01575 0.05023 -0.01276 0.05672 C -0.00469 0.07477 0.00235 0.08148 0.00677 0.10602 C 0.01498 0.15209 0.01237 0.13241 0.01602 0.16482 C 0.01849 0.25602 0.01459 0.16366 0.02005 0.22477 C 0.02162 0.24121 0.02123 0.26505 0.02526 0.28148 C 0.028 0.29283 0.03047 0.30533 0.03555 0.31412 C 0.03789 0.31829 0.04037 0.32246 0.04271 0.32686 C 0.04844 0.33797 0.04831 0.33959 0.05404 0.35255 C 0.05625 0.35718 0.05912 0.36181 0.0612 0.36713 C 0.06237 0.37014 0.0668 0.38797 0.06732 0.39051 C 0.06862 0.39723 0.06992 0.41158 0.07149 0.41829 C 0.07227 0.42153 0.07357 0.42431 0.07461 0.42732 C 0.07643 0.45093 0.07461 0.43102 0.07865 0.46389 C 0.07943 0.46991 0.07969 0.47616 0.08073 0.48218 C 0.08164 0.48727 0.08347 0.4919 0.0849 0.49676 C 0.08516 0.50162 0.08503 0.50672 0.08594 0.51135 C 0.08906 0.52871 0.0905 0.52593 0.09414 0.53889 C 0.09727 0.55 0.09753 0.56065 0.09922 0.57361 C 0.1 0.59167 0.10052 0.60463 0.10339 0.62292 C 0.10651 0.64375 0.11172 0.66389 0.11472 0.68473 L 0.11732 0.70695 C 0.11914 0.73681 0.1168 0.71389 0.12279 0.74167 C 0.12344 0.74584 0.12396 0.75023 0.12461 0.7544 C 0.12696 0.76528 0.1293 0.77593 0.13112 0.78727 C 0.13177 0.79144 0.13216 0.79607 0.13295 0.8 C 0.13529 0.8088 0.13841 0.81644 0.14024 0.8257 C 0.14623 0.85718 0.13711 0.80973 0.14623 0.85301 C 0.14675 0.85533 0.14675 0.85787 0.1474 0.86019 C 0.14857 0.86598 0.15039 0.87084 0.15156 0.87686 C 0.15222 0.88148 0.15287 0.88658 0.15339 0.89144 C 0.15456 0.8963 0.15586 0.90116 0.15638 0.90602 C 0.16003 0.92431 0.15768 0.91273 0.1599 0.92801 C 0.16003 0.93218 0.1612 0.93635 0.16185 0.94074 C 0.16302 0.94977 0.16537 0.96875 0.16602 0.97361 C 0.17084 1.01829 0.16589 0.97523 0.16901 1.01204 C 0.16992 1.02223 0.1711 1.03264 0.17214 1.04306 C 0.17175 1.05394 0.17175 1.06505 0.1711 1.07593 C 0.16901 1.10764 0.16901 1.08172 0.16901 1.09051 L 0.16901 1.09074 " pathEditMode="relative" rAng="0" ptsTypes="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5460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41 -2.22222E-6 L -0.03841 0.00023 C -0.03268 0.01227 -0.02669 0.02431 -0.02096 0.03658 C -0.0181 0.04306 -0.01575 0.05023 -0.01276 0.05672 C -0.00469 0.07477 0.00234 0.08148 0.00677 0.10602 C 0.01497 0.15209 0.01237 0.13241 0.01602 0.16482 C 0.01849 0.25602 0.01458 0.16366 0.02005 0.22477 C 0.02162 0.24121 0.02122 0.26505 0.02526 0.28148 C 0.028 0.29283 0.03047 0.30533 0.03555 0.31412 C 0.03789 0.31829 0.04037 0.32246 0.04271 0.32685 C 0.04844 0.33797 0.04831 0.33959 0.05404 0.35255 C 0.05625 0.35718 0.05912 0.36181 0.0612 0.36713 C 0.06237 0.37014 0.0668 0.38797 0.06732 0.39051 C 0.06862 0.39722 0.06992 0.41158 0.07149 0.41829 C 0.07227 0.42153 0.07357 0.42431 0.07461 0.42732 C 0.07643 0.45093 0.07461 0.43102 0.07865 0.46389 C 0.07943 0.46991 0.07969 0.47616 0.08073 0.48218 C 0.08164 0.48727 0.08346 0.4919 0.0849 0.49676 C 0.08516 0.50162 0.08503 0.50672 0.08594 0.51134 C 0.08906 0.52871 0.0905 0.52593 0.09414 0.53889 C 0.09727 0.55 0.09753 0.56065 0.09922 0.57361 C 0.1 0.59167 0.10052 0.60463 0.10339 0.62292 C 0.10651 0.64375 0.11172 0.66389 0.11471 0.68472 L 0.11732 0.70695 C 0.11914 0.73681 0.1168 0.71389 0.12279 0.74167 C 0.12344 0.74584 0.12396 0.75023 0.12461 0.7544 C 0.12695 0.76528 0.1293 0.77593 0.13112 0.78727 C 0.13177 0.79144 0.13216 0.79607 0.13294 0.8 C 0.13529 0.8088 0.13841 0.81644 0.14024 0.8257 C 0.14622 0.85718 0.13711 0.80972 0.14622 0.85301 C 0.14675 0.85533 0.14675 0.85787 0.1474 0.86019 C 0.14857 0.86597 0.15039 0.87084 0.15156 0.87685 C 0.15221 0.88148 0.15287 0.88658 0.15339 0.89144 C 0.15456 0.8963 0.15586 0.90116 0.15651 0.90602 C 0.16016 0.92431 0.15768 0.91273 0.1599 0.92801 C 0.16042 0.93218 0.16133 0.93634 0.16198 0.94074 C 0.16328 0.94977 0.1655 0.96875 0.16602 0.97361 C 0.17083 1.01829 0.16589 0.97523 0.16914 1.01204 C 0.17005 1.02222 0.17122 1.03264 0.17227 1.04306 C 0.17188 1.05394 0.17188 1.06505 0.17122 1.07593 C 0.16901 1.10764 0.16914 1.08172 0.16914 1.09051 L 0.16914 1.09074 " pathEditMode="relative" rAng="0" ptsTypes="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5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0.05301 L -0.00247 0.05324 C -0.00703 0.10555 -0.01849 0.15764 -0.01589 0.21018 C -0.01419 0.24444 -0.01315 0.27893 -0.01068 0.31227 C -0.0082 0.34838 -0.00456 0.35393 0.00156 0.38703 C 0.00352 0.39745 0.00495 0.40787 0.00677 0.41828 C 0.00703 0.43102 0.00781 0.44375 0.00781 0.45648 C 0.00781 0.47731 0.00638 0.50324 0.00469 0.52407 C 0.00378 0.53449 0.003 0.5449 0.00156 0.55509 C 0.00026 0.56458 -0.00208 0.57338 -0.00352 0.58264 C -0.00482 0.59027 -0.00547 0.59838 -0.00664 0.60625 C -0.0095 0.62523 -0.01589 0.66296 -0.01589 0.66319 C -0.01654 0.67453 -0.01719 0.68611 -0.01797 0.69768 C -0.01849 0.7074 -0.01979 0.71713 -0.01992 0.72685 C -0.02018 0.73541 -0.01927 0.74398 -0.01901 0.75231 C -0.01992 0.76574 -0.01875 0.78032 -0.022 0.79259 C -0.02318 0.79699 -0.02799 0.79143 -0.03021 0.79444 C -0.03398 0.7993 -0.03542 0.8081 -0.03841 0.81458 C -0.03932 0.8162 -0.04049 0.81689 -0.04154 0.81828 L -0.05586 0.81643 L -0.05586 0.81666 " pathEditMode="relative" rAng="0" ptsTypes="AAAAAAAAAAAAAAAAAAA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3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8 0.09399 L -0.02018 0.09422 C -0.02187 0.11991 -0.02148 0.12014 -0.02747 0.1544 C -0.02968 0.16737 -0.03307 0.1801 -0.03567 0.19306 C -0.0427 0.22778 -0.04179 0.22894 -0.04908 0.26042 C -0.05299 0.27755 -0.05885 0.29352 -0.06132 0.31135 L -0.07161 0.38612 C -0.07096 0.42269 -0.06953 0.45903 -0.06953 0.49561 C -0.06953 0.5 -0.07265 0.53588 -0.07369 0.54329 C -0.07513 0.55255 -0.07747 0.56135 -0.07877 0.57061 C -0.08658 0.62408 -0.07812 0.57778 -0.0819 0.59792 C -0.08138 0.61436 -0.08098 0.63241 -0.07981 0.64908 C -0.07955 0.65278 -0.07903 0.65649 -0.07877 0.66019 C -0.07578 0.70926 -0.07942 0.66135 -0.07682 0.69468 C -0.07747 0.71922 -0.07812 0.74352 -0.07877 0.76783 C -0.07903 0.77639 -0.07968 0.78496 -0.07981 0.79329 C -0.08033 0.81482 -0.0802 0.83612 -0.08085 0.85741 C -0.08098 0.85973 -0.08164 0.86227 -0.0819 0.86459 C -0.08229 0.86829 -0.08203 0.87223 -0.08294 0.8757 C -0.08385 0.87917 -0.08567 0.88172 -0.0871 0.88473 C -0.08737 0.88658 -0.08737 0.88866 -0.08802 0.89028 C -0.08919 0.8926 -0.09088 0.89375 -0.09218 0.89561 C -0.09362 0.89792 -0.09492 0.90047 -0.09635 0.90301 C -0.09661 0.90672 -0.09726 0.91019 -0.09726 0.91389 C -0.09726 0.92362 -0.09635 0.94329 -0.09635 0.94352 L -0.09635 0.94329 " pathEditMode="relative" rAng="0" ptsTypes="AAAAAAAAAAAAAAAAAAAAAAAA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4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3.75E-6 0.00046 C -0.00547 0.03773 -0.00834 0.07708 -0.01615 0.11273 C -0.01784 0.1206 -0.01953 0.12801 -0.0211 0.13565 C -0.02318 0.14629 -0.02696 0.17037 -0.028 0.1794 C -0.02891 0.18588 -0.02943 0.19236 -0.03008 0.19861 C -0.02943 0.21342 -0.02917 0.22777 -0.028 0.24259 C -0.02774 0.24606 -0.02644 0.24861 -0.02605 0.25208 C -0.02539 0.25833 -0.02539 0.26458 -0.02513 0.27083 C -0.02539 0.28773 -0.02539 0.30486 -0.02605 0.32222 C -0.02683 0.33819 -0.02839 0.34213 -0.03112 0.35648 C -0.03243 0.36389 -0.03373 0.37176 -0.03503 0.3794 C -0.03542 0.41805 -0.03607 0.45671 -0.03607 0.4956 C -0.03607 0.54004 -0.0405 0.5294 -0.03008 0.54537 C -0.02266 0.57361 -0.02956 0.54398 -0.03008 0.61967 C -0.03021 0.64514 -0.02995 0.6706 -0.02904 0.69583 C -0.02891 0.69884 -0.02774 0.70092 -0.02709 0.7037 C -0.0267 0.70555 -0.02644 0.7074 -0.02605 0.70949 C -0.02748 0.74606 -0.02709 0.72824 -0.02709 0.7625 L -0.02709 0.76273 " pathEditMode="relative" rAng="0" ptsTypes="AAAAAAAAAAAAAAAAAAAA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3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1343 L -0.00729 -0.01319 C -0.02161 0.0169 -0.02799 0.02917 -0.04127 0.0706 C -0.047 0.08866 -0.05078 0.10857 -0.05559 0.12732 C -0.05664 0.1456 -0.05924 0.16389 -0.05872 0.18218 C -0.05794 0.20741 -0.05156 0.25695 -0.05156 0.25718 C -0.05351 0.36713 -0.04895 0.26574 -0.0608 0.36667 C -0.0625 0.38171 -0.0625 0.39676 -0.0638 0.41042 C -0.07018 0.48079 -0.06953 0.49005 -0.07929 0.53773 C -0.08046 0.54421 -0.08203 0.54792 -0.08333 0.55625 C -0.08567 0.60556 -0.08333 0.54514 -0.08333 0.61991 C -0.08333 0.62269 -0.08411 0.62477 -0.08437 0.62593 C -0.08606 0.64144 -0.08776 0.65232 -0.08945 0.66921 C -0.08919 0.68843 -0.08906 0.70417 -0.08854 0.72593 C -0.08841 0.72847 -0.08776 0.73009 -0.0875 0.73032 C -0.0871 0.73796 -0.08645 0.75139 -0.08541 0.75602 C -0.07929 0.78634 -0.08776 0.73218 -0.08125 0.77361 C -0.08085 0.77639 -0.08112 0.78009 -0.08033 0.78218 C -0.07903 0.7838 -0.07682 0.79005 -0.07513 0.79352 C -0.07252 0.8088 -0.07304 0.80301 -0.07304 0.81921 L -0.07304 0.81945 " pathEditMode="relative" rAng="0" ptsTypes="AAAAAAAAAAAAAAAAAAA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4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6852 L -0.00833 0.06898 C -0.0233 0.0787 -0.01783 0.07314 -0.03606 0.10115 C -0.06393 0.14375 -0.06653 0.15324 -0.09505 0.20902 C -0.10065 0.2199 -0.10729 0.22939 -0.1121 0.24143 C -0.125 0.2743 -0.12408 0.2743 -0.13958 0.30393 C -0.16223 0.34699 -0.15638 0.32639 -0.18059 0.39097 C -0.18815 0.41064 -0.19531 0.43032 -0.20286 0.44977 C -0.20481 0.45509 -0.20807 0.45902 -0.20924 0.46481 C -0.21783 0.50463 -0.21197 0.48194 -0.22825 0.53148 C -0.22799 0.53842 -0.22708 0.54537 -0.22708 0.55231 C -0.22708 0.55555 -0.22747 0.55879 -0.22825 0.5618 C -0.23684 0.60046 -0.24661 0.62176 -0.26106 0.66041 C -0.26484 0.67083 -0.26809 0.68171 -0.27265 0.69074 C -0.2776 0.70092 -0.2832 0.71018 -0.28736 0.72129 C -0.29401 0.73889 -0.30143 0.76921 -0.30755 0.78981 C -0.30807 0.79166 -0.30885 0.79352 -0.30963 0.79514 C -0.31302 0.80301 -0.31679 0.81041 -0.32018 0.81805 C -0.32213 0.82245 -0.32395 0.82685 -0.32539 0.83125 C -0.33645 0.86504 -0.32604 0.83935 -0.33385 0.8581 C -0.33632 0.88009 -0.33255 0.85301 -0.34023 0.8787 C -0.34518 0.8956 -0.3388 0.89004 -0.34544 0.89398 C -0.34687 0.89722 -0.34817 0.90069 -0.34973 0.90347 C -0.35364 0.91018 -0.35273 0.9037 -0.35273 0.91111 L -0.35273 0.91157 " pathEditMode="relative" rAng="0" ptsTypes="AAAAAAAAAAAAAAAAAAAAAAAAA"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7" y="4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1" grpId="0" animBg="1"/>
      <p:bldP spid="32" grpId="0" animBg="1"/>
      <p:bldP spid="34" grpId="0" animBg="1"/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10582-4395-4C74-B7BC-0E611BDC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4BF46A4-E068-4F3B-B2A4-DB0D05CB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1D8A47-4F42-4B7E-B9D0-FF057A2B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664AD7-E5B2-44B9-A42F-BD092C216144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09223A-DD2D-4590-A7BE-FC7EFB1241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394" y="349619"/>
            <a:ext cx="8738151" cy="6257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76F0E-EE9A-43F9-976A-5255AC0D94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241" y="5045892"/>
            <a:ext cx="1670449" cy="16216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182FB4-BA0D-4CD6-95C3-ABA07D1142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42771" y="5363317"/>
            <a:ext cx="1614758" cy="1309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8D275E-98D6-436A-80B7-BC14569BFF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17708E0E-9E0F-4843-A743-FF7C93BD27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1418290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10582-4395-4C74-B7BC-0E611BDC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4BF46A4-E068-4F3B-B2A4-DB0D05CB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1D8A47-4F42-4B7E-B9D0-FF057A2B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664AD7-E5B2-44B9-A42F-BD092C216144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76F0E-EE9A-43F9-976A-5255AC0D94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41" y="5045892"/>
            <a:ext cx="1670449" cy="16216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182FB4-BA0D-4CD6-95C3-ABA07D114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42771" y="5363317"/>
            <a:ext cx="1614758" cy="13097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2C5E19-E95B-4A51-BCB3-FF82325118AB}"/>
              </a:ext>
            </a:extLst>
          </p:cNvPr>
          <p:cNvSpPr/>
          <p:nvPr/>
        </p:nvSpPr>
        <p:spPr>
          <a:xfrm>
            <a:off x="5530178" y="442381"/>
            <a:ext cx="52838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واختر الصورة الدالة على الجملة :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554840-E69E-4C8A-9DAA-57F740E52132}"/>
              </a:ext>
            </a:extLst>
          </p:cNvPr>
          <p:cNvSpPr/>
          <p:nvPr/>
        </p:nvSpPr>
        <p:spPr>
          <a:xfrm>
            <a:off x="3064510" y="1427039"/>
            <a:ext cx="6715967" cy="824948"/>
          </a:xfrm>
          <a:custGeom>
            <a:avLst/>
            <a:gdLst>
              <a:gd name="connsiteX0" fmla="*/ 0 w 6715967"/>
              <a:gd name="connsiteY0" fmla="*/ 0 h 824948"/>
              <a:gd name="connsiteX1" fmla="*/ 425345 w 6715967"/>
              <a:gd name="connsiteY1" fmla="*/ 0 h 824948"/>
              <a:gd name="connsiteX2" fmla="*/ 1052168 w 6715967"/>
              <a:gd name="connsiteY2" fmla="*/ 0 h 824948"/>
              <a:gd name="connsiteX3" fmla="*/ 1544672 w 6715967"/>
              <a:gd name="connsiteY3" fmla="*/ 0 h 824948"/>
              <a:gd name="connsiteX4" fmla="*/ 2238656 w 6715967"/>
              <a:gd name="connsiteY4" fmla="*/ 0 h 824948"/>
              <a:gd name="connsiteX5" fmla="*/ 2596841 w 6715967"/>
              <a:gd name="connsiteY5" fmla="*/ 0 h 824948"/>
              <a:gd name="connsiteX6" fmla="*/ 3290824 w 6715967"/>
              <a:gd name="connsiteY6" fmla="*/ 0 h 824948"/>
              <a:gd name="connsiteX7" fmla="*/ 3850488 w 6715967"/>
              <a:gd name="connsiteY7" fmla="*/ 0 h 824948"/>
              <a:gd name="connsiteX8" fmla="*/ 4410152 w 6715967"/>
              <a:gd name="connsiteY8" fmla="*/ 0 h 824948"/>
              <a:gd name="connsiteX9" fmla="*/ 4902656 w 6715967"/>
              <a:gd name="connsiteY9" fmla="*/ 0 h 824948"/>
              <a:gd name="connsiteX10" fmla="*/ 5462320 w 6715967"/>
              <a:gd name="connsiteY10" fmla="*/ 0 h 824948"/>
              <a:gd name="connsiteX11" fmla="*/ 5954824 w 6715967"/>
              <a:gd name="connsiteY11" fmla="*/ 0 h 824948"/>
              <a:gd name="connsiteX12" fmla="*/ 6715967 w 6715967"/>
              <a:gd name="connsiteY12" fmla="*/ 0 h 824948"/>
              <a:gd name="connsiteX13" fmla="*/ 6715967 w 6715967"/>
              <a:gd name="connsiteY13" fmla="*/ 395975 h 824948"/>
              <a:gd name="connsiteX14" fmla="*/ 6715967 w 6715967"/>
              <a:gd name="connsiteY14" fmla="*/ 824948 h 824948"/>
              <a:gd name="connsiteX15" fmla="*/ 6021984 w 6715967"/>
              <a:gd name="connsiteY15" fmla="*/ 824948 h 824948"/>
              <a:gd name="connsiteX16" fmla="*/ 5395160 w 6715967"/>
              <a:gd name="connsiteY16" fmla="*/ 824948 h 824948"/>
              <a:gd name="connsiteX17" fmla="*/ 5036975 w 6715967"/>
              <a:gd name="connsiteY17" fmla="*/ 824948 h 824948"/>
              <a:gd name="connsiteX18" fmla="*/ 4544471 w 6715967"/>
              <a:gd name="connsiteY18" fmla="*/ 824948 h 824948"/>
              <a:gd name="connsiteX19" fmla="*/ 3917647 w 6715967"/>
              <a:gd name="connsiteY19" fmla="*/ 824948 h 824948"/>
              <a:gd name="connsiteX20" fmla="*/ 3492303 w 6715967"/>
              <a:gd name="connsiteY20" fmla="*/ 824948 h 824948"/>
              <a:gd name="connsiteX21" fmla="*/ 2999799 w 6715967"/>
              <a:gd name="connsiteY21" fmla="*/ 824948 h 824948"/>
              <a:gd name="connsiteX22" fmla="*/ 2641614 w 6715967"/>
              <a:gd name="connsiteY22" fmla="*/ 824948 h 824948"/>
              <a:gd name="connsiteX23" fmla="*/ 2283429 w 6715967"/>
              <a:gd name="connsiteY23" fmla="*/ 824948 h 824948"/>
              <a:gd name="connsiteX24" fmla="*/ 1723765 w 6715967"/>
              <a:gd name="connsiteY24" fmla="*/ 824948 h 824948"/>
              <a:gd name="connsiteX25" fmla="*/ 1164101 w 6715967"/>
              <a:gd name="connsiteY25" fmla="*/ 824948 h 824948"/>
              <a:gd name="connsiteX26" fmla="*/ 671597 w 6715967"/>
              <a:gd name="connsiteY26" fmla="*/ 824948 h 824948"/>
              <a:gd name="connsiteX27" fmla="*/ 0 w 6715967"/>
              <a:gd name="connsiteY27" fmla="*/ 824948 h 824948"/>
              <a:gd name="connsiteX28" fmla="*/ 0 w 6715967"/>
              <a:gd name="connsiteY28" fmla="*/ 420723 h 824948"/>
              <a:gd name="connsiteX29" fmla="*/ 0 w 6715967"/>
              <a:gd name="connsiteY29" fmla="*/ 0 h 82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715967" h="824948" fill="none" extrusionOk="0">
                <a:moveTo>
                  <a:pt x="0" y="0"/>
                </a:moveTo>
                <a:cubicBezTo>
                  <a:pt x="176673" y="-42148"/>
                  <a:pt x="229450" y="45566"/>
                  <a:pt x="425345" y="0"/>
                </a:cubicBezTo>
                <a:cubicBezTo>
                  <a:pt x="621240" y="-45566"/>
                  <a:pt x="760845" y="56676"/>
                  <a:pt x="1052168" y="0"/>
                </a:cubicBezTo>
                <a:cubicBezTo>
                  <a:pt x="1343491" y="-56676"/>
                  <a:pt x="1404783" y="6828"/>
                  <a:pt x="1544672" y="0"/>
                </a:cubicBezTo>
                <a:cubicBezTo>
                  <a:pt x="1684561" y="-6828"/>
                  <a:pt x="2056105" y="75844"/>
                  <a:pt x="2238656" y="0"/>
                </a:cubicBezTo>
                <a:cubicBezTo>
                  <a:pt x="2421207" y="-75844"/>
                  <a:pt x="2515045" y="29312"/>
                  <a:pt x="2596841" y="0"/>
                </a:cubicBezTo>
                <a:cubicBezTo>
                  <a:pt x="2678637" y="-29312"/>
                  <a:pt x="3009450" y="68008"/>
                  <a:pt x="3290824" y="0"/>
                </a:cubicBezTo>
                <a:cubicBezTo>
                  <a:pt x="3572198" y="-68008"/>
                  <a:pt x="3714932" y="54999"/>
                  <a:pt x="3850488" y="0"/>
                </a:cubicBezTo>
                <a:cubicBezTo>
                  <a:pt x="3986044" y="-54999"/>
                  <a:pt x="4131022" y="34816"/>
                  <a:pt x="4410152" y="0"/>
                </a:cubicBezTo>
                <a:cubicBezTo>
                  <a:pt x="4689282" y="-34816"/>
                  <a:pt x="4693780" y="52474"/>
                  <a:pt x="4902656" y="0"/>
                </a:cubicBezTo>
                <a:cubicBezTo>
                  <a:pt x="5111532" y="-52474"/>
                  <a:pt x="5235148" y="32869"/>
                  <a:pt x="5462320" y="0"/>
                </a:cubicBezTo>
                <a:cubicBezTo>
                  <a:pt x="5689492" y="-32869"/>
                  <a:pt x="5791307" y="48533"/>
                  <a:pt x="5954824" y="0"/>
                </a:cubicBezTo>
                <a:cubicBezTo>
                  <a:pt x="6118341" y="-48533"/>
                  <a:pt x="6495975" y="44555"/>
                  <a:pt x="6715967" y="0"/>
                </a:cubicBezTo>
                <a:cubicBezTo>
                  <a:pt x="6752423" y="191896"/>
                  <a:pt x="6674710" y="262267"/>
                  <a:pt x="6715967" y="395975"/>
                </a:cubicBezTo>
                <a:cubicBezTo>
                  <a:pt x="6757224" y="529684"/>
                  <a:pt x="6677760" y="666480"/>
                  <a:pt x="6715967" y="824948"/>
                </a:cubicBezTo>
                <a:cubicBezTo>
                  <a:pt x="6413671" y="869570"/>
                  <a:pt x="6173972" y="765350"/>
                  <a:pt x="6021984" y="824948"/>
                </a:cubicBezTo>
                <a:cubicBezTo>
                  <a:pt x="5869996" y="884546"/>
                  <a:pt x="5621687" y="824623"/>
                  <a:pt x="5395160" y="824948"/>
                </a:cubicBezTo>
                <a:cubicBezTo>
                  <a:pt x="5168633" y="825273"/>
                  <a:pt x="5206667" y="805749"/>
                  <a:pt x="5036975" y="824948"/>
                </a:cubicBezTo>
                <a:cubicBezTo>
                  <a:pt x="4867283" y="844147"/>
                  <a:pt x="4744534" y="799393"/>
                  <a:pt x="4544471" y="824948"/>
                </a:cubicBezTo>
                <a:cubicBezTo>
                  <a:pt x="4344408" y="850503"/>
                  <a:pt x="4191280" y="790260"/>
                  <a:pt x="3917647" y="824948"/>
                </a:cubicBezTo>
                <a:cubicBezTo>
                  <a:pt x="3644014" y="859636"/>
                  <a:pt x="3655204" y="807371"/>
                  <a:pt x="3492303" y="824948"/>
                </a:cubicBezTo>
                <a:cubicBezTo>
                  <a:pt x="3329402" y="842525"/>
                  <a:pt x="3244106" y="796500"/>
                  <a:pt x="2999799" y="824948"/>
                </a:cubicBezTo>
                <a:cubicBezTo>
                  <a:pt x="2755492" y="853396"/>
                  <a:pt x="2718714" y="809948"/>
                  <a:pt x="2641614" y="824948"/>
                </a:cubicBezTo>
                <a:cubicBezTo>
                  <a:pt x="2564514" y="839948"/>
                  <a:pt x="2412310" y="791279"/>
                  <a:pt x="2283429" y="824948"/>
                </a:cubicBezTo>
                <a:cubicBezTo>
                  <a:pt x="2154549" y="858617"/>
                  <a:pt x="1932422" y="780959"/>
                  <a:pt x="1723765" y="824948"/>
                </a:cubicBezTo>
                <a:cubicBezTo>
                  <a:pt x="1515108" y="868937"/>
                  <a:pt x="1288291" y="821542"/>
                  <a:pt x="1164101" y="824948"/>
                </a:cubicBezTo>
                <a:cubicBezTo>
                  <a:pt x="1039911" y="828354"/>
                  <a:pt x="876044" y="780951"/>
                  <a:pt x="671597" y="824948"/>
                </a:cubicBezTo>
                <a:cubicBezTo>
                  <a:pt x="467150" y="868945"/>
                  <a:pt x="187647" y="790374"/>
                  <a:pt x="0" y="824948"/>
                </a:cubicBezTo>
                <a:cubicBezTo>
                  <a:pt x="-23671" y="658253"/>
                  <a:pt x="3839" y="519051"/>
                  <a:pt x="0" y="420723"/>
                </a:cubicBezTo>
                <a:cubicBezTo>
                  <a:pt x="-3839" y="322396"/>
                  <a:pt x="42301" y="101679"/>
                  <a:pt x="0" y="0"/>
                </a:cubicBezTo>
                <a:close/>
              </a:path>
              <a:path w="6715967" h="824948" stroke="0" extrusionOk="0">
                <a:moveTo>
                  <a:pt x="0" y="0"/>
                </a:moveTo>
                <a:cubicBezTo>
                  <a:pt x="89878" y="-25563"/>
                  <a:pt x="183795" y="12110"/>
                  <a:pt x="358185" y="0"/>
                </a:cubicBezTo>
                <a:cubicBezTo>
                  <a:pt x="532575" y="-12110"/>
                  <a:pt x="588900" y="41969"/>
                  <a:pt x="783529" y="0"/>
                </a:cubicBezTo>
                <a:cubicBezTo>
                  <a:pt x="978158" y="-41969"/>
                  <a:pt x="1215179" y="3315"/>
                  <a:pt x="1343193" y="0"/>
                </a:cubicBezTo>
                <a:cubicBezTo>
                  <a:pt x="1471207" y="-3315"/>
                  <a:pt x="1749730" y="64384"/>
                  <a:pt x="1970017" y="0"/>
                </a:cubicBezTo>
                <a:cubicBezTo>
                  <a:pt x="2190304" y="-64384"/>
                  <a:pt x="2298077" y="31843"/>
                  <a:pt x="2529681" y="0"/>
                </a:cubicBezTo>
                <a:cubicBezTo>
                  <a:pt x="2761285" y="-31843"/>
                  <a:pt x="3052776" y="63899"/>
                  <a:pt x="3223664" y="0"/>
                </a:cubicBezTo>
                <a:cubicBezTo>
                  <a:pt x="3394552" y="-63899"/>
                  <a:pt x="3555031" y="6527"/>
                  <a:pt x="3716168" y="0"/>
                </a:cubicBezTo>
                <a:cubicBezTo>
                  <a:pt x="3877305" y="-6527"/>
                  <a:pt x="4092630" y="17433"/>
                  <a:pt x="4275832" y="0"/>
                </a:cubicBezTo>
                <a:cubicBezTo>
                  <a:pt x="4459034" y="-17433"/>
                  <a:pt x="4692506" y="5538"/>
                  <a:pt x="4902656" y="0"/>
                </a:cubicBezTo>
                <a:cubicBezTo>
                  <a:pt x="5112806" y="-5538"/>
                  <a:pt x="5196300" y="25335"/>
                  <a:pt x="5462320" y="0"/>
                </a:cubicBezTo>
                <a:cubicBezTo>
                  <a:pt x="5728340" y="-25335"/>
                  <a:pt x="5875252" y="45568"/>
                  <a:pt x="6156303" y="0"/>
                </a:cubicBezTo>
                <a:cubicBezTo>
                  <a:pt x="6437354" y="-45568"/>
                  <a:pt x="6501265" y="65109"/>
                  <a:pt x="6715967" y="0"/>
                </a:cubicBezTo>
                <a:cubicBezTo>
                  <a:pt x="6733644" y="123184"/>
                  <a:pt x="6715550" y="297000"/>
                  <a:pt x="6715967" y="420723"/>
                </a:cubicBezTo>
                <a:cubicBezTo>
                  <a:pt x="6716384" y="544446"/>
                  <a:pt x="6667638" y="737406"/>
                  <a:pt x="6715967" y="824948"/>
                </a:cubicBezTo>
                <a:cubicBezTo>
                  <a:pt x="6599266" y="841047"/>
                  <a:pt x="6490984" y="815264"/>
                  <a:pt x="6290622" y="824948"/>
                </a:cubicBezTo>
                <a:cubicBezTo>
                  <a:pt x="6090260" y="834632"/>
                  <a:pt x="5986528" y="786678"/>
                  <a:pt x="5730959" y="824948"/>
                </a:cubicBezTo>
                <a:cubicBezTo>
                  <a:pt x="5475390" y="863218"/>
                  <a:pt x="5380514" y="790443"/>
                  <a:pt x="5104135" y="824948"/>
                </a:cubicBezTo>
                <a:cubicBezTo>
                  <a:pt x="4827756" y="859453"/>
                  <a:pt x="4640885" y="764445"/>
                  <a:pt x="4477311" y="824948"/>
                </a:cubicBezTo>
                <a:cubicBezTo>
                  <a:pt x="4313737" y="885451"/>
                  <a:pt x="4246176" y="786832"/>
                  <a:pt x="4051967" y="824948"/>
                </a:cubicBezTo>
                <a:cubicBezTo>
                  <a:pt x="3857758" y="863064"/>
                  <a:pt x="3769147" y="797237"/>
                  <a:pt x="3693782" y="824948"/>
                </a:cubicBezTo>
                <a:cubicBezTo>
                  <a:pt x="3618417" y="852659"/>
                  <a:pt x="3273704" y="823730"/>
                  <a:pt x="3134118" y="824948"/>
                </a:cubicBezTo>
                <a:cubicBezTo>
                  <a:pt x="2994532" y="826166"/>
                  <a:pt x="2921352" y="799521"/>
                  <a:pt x="2708773" y="824948"/>
                </a:cubicBezTo>
                <a:cubicBezTo>
                  <a:pt x="2496194" y="850375"/>
                  <a:pt x="2434737" y="815178"/>
                  <a:pt x="2283429" y="824948"/>
                </a:cubicBezTo>
                <a:cubicBezTo>
                  <a:pt x="2132121" y="834718"/>
                  <a:pt x="1927891" y="783620"/>
                  <a:pt x="1656605" y="824948"/>
                </a:cubicBezTo>
                <a:cubicBezTo>
                  <a:pt x="1385319" y="866276"/>
                  <a:pt x="1180825" y="819028"/>
                  <a:pt x="962622" y="824948"/>
                </a:cubicBezTo>
                <a:cubicBezTo>
                  <a:pt x="744419" y="830868"/>
                  <a:pt x="653422" y="778218"/>
                  <a:pt x="537277" y="824948"/>
                </a:cubicBezTo>
                <a:cubicBezTo>
                  <a:pt x="421132" y="871678"/>
                  <a:pt x="249658" y="808664"/>
                  <a:pt x="0" y="824948"/>
                </a:cubicBezTo>
                <a:cubicBezTo>
                  <a:pt x="-8067" y="738031"/>
                  <a:pt x="11630" y="602219"/>
                  <a:pt x="0" y="412474"/>
                </a:cubicBezTo>
                <a:cubicBezTo>
                  <a:pt x="-11630" y="222729"/>
                  <a:pt x="41532" y="159124"/>
                  <a:pt x="0" y="0"/>
                </a:cubicBezTo>
                <a:close/>
              </a:path>
            </a:pathLst>
          </a:custGeom>
          <a:solidFill>
            <a:srgbClr val="FFB866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8260766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يَـضَـعُ  كوكو  السُّـكَّــرَ . </a:t>
            </a:r>
            <a:endParaRPr lang="en-AE" sz="4400" b="1" dirty="0">
              <a:solidFill>
                <a:schemeClr val="tx1"/>
              </a:solidFill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8F2BE735-2EFB-4081-BA6D-2E802D2E6693}"/>
              </a:ext>
            </a:extLst>
          </p:cNvPr>
          <p:cNvSpPr/>
          <p:nvPr/>
        </p:nvSpPr>
        <p:spPr>
          <a:xfrm flipH="1">
            <a:off x="10097281" y="418247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795142-A39C-44A3-A1ED-78D06690B5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4217" y="3191637"/>
            <a:ext cx="2584398" cy="2584464"/>
          </a:xfrm>
          <a:custGeom>
            <a:avLst/>
            <a:gdLst>
              <a:gd name="connsiteX0" fmla="*/ 0 w 2584398"/>
              <a:gd name="connsiteY0" fmla="*/ 0 h 2584464"/>
              <a:gd name="connsiteX1" fmla="*/ 439348 w 2584398"/>
              <a:gd name="connsiteY1" fmla="*/ 0 h 2584464"/>
              <a:gd name="connsiteX2" fmla="*/ 904539 w 2584398"/>
              <a:gd name="connsiteY2" fmla="*/ 0 h 2584464"/>
              <a:gd name="connsiteX3" fmla="*/ 1369731 w 2584398"/>
              <a:gd name="connsiteY3" fmla="*/ 0 h 2584464"/>
              <a:gd name="connsiteX4" fmla="*/ 1860767 w 2584398"/>
              <a:gd name="connsiteY4" fmla="*/ 0 h 2584464"/>
              <a:gd name="connsiteX5" fmla="*/ 2584398 w 2584398"/>
              <a:gd name="connsiteY5" fmla="*/ 0 h 2584464"/>
              <a:gd name="connsiteX6" fmla="*/ 2584398 w 2584398"/>
              <a:gd name="connsiteY6" fmla="*/ 542737 h 2584464"/>
              <a:gd name="connsiteX7" fmla="*/ 2584398 w 2584398"/>
              <a:gd name="connsiteY7" fmla="*/ 1111320 h 2584464"/>
              <a:gd name="connsiteX8" fmla="*/ 2584398 w 2584398"/>
              <a:gd name="connsiteY8" fmla="*/ 1550678 h 2584464"/>
              <a:gd name="connsiteX9" fmla="*/ 2584398 w 2584398"/>
              <a:gd name="connsiteY9" fmla="*/ 2119260 h 2584464"/>
              <a:gd name="connsiteX10" fmla="*/ 2584398 w 2584398"/>
              <a:gd name="connsiteY10" fmla="*/ 2584464 h 2584464"/>
              <a:gd name="connsiteX11" fmla="*/ 2145050 w 2584398"/>
              <a:gd name="connsiteY11" fmla="*/ 2584464 h 2584464"/>
              <a:gd name="connsiteX12" fmla="*/ 1679859 w 2584398"/>
              <a:gd name="connsiteY12" fmla="*/ 2584464 h 2584464"/>
              <a:gd name="connsiteX13" fmla="*/ 1188823 w 2584398"/>
              <a:gd name="connsiteY13" fmla="*/ 2584464 h 2584464"/>
              <a:gd name="connsiteX14" fmla="*/ 620256 w 2584398"/>
              <a:gd name="connsiteY14" fmla="*/ 2584464 h 2584464"/>
              <a:gd name="connsiteX15" fmla="*/ 0 w 2584398"/>
              <a:gd name="connsiteY15" fmla="*/ 2584464 h 2584464"/>
              <a:gd name="connsiteX16" fmla="*/ 0 w 2584398"/>
              <a:gd name="connsiteY16" fmla="*/ 2041727 h 2584464"/>
              <a:gd name="connsiteX17" fmla="*/ 0 w 2584398"/>
              <a:gd name="connsiteY17" fmla="*/ 1498989 h 2584464"/>
              <a:gd name="connsiteX18" fmla="*/ 0 w 2584398"/>
              <a:gd name="connsiteY18" fmla="*/ 1007941 h 2584464"/>
              <a:gd name="connsiteX19" fmla="*/ 0 w 2584398"/>
              <a:gd name="connsiteY19" fmla="*/ 516893 h 2584464"/>
              <a:gd name="connsiteX20" fmla="*/ 0 w 2584398"/>
              <a:gd name="connsiteY20" fmla="*/ 0 h 258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84398" h="2584464" fill="none" extrusionOk="0">
                <a:moveTo>
                  <a:pt x="0" y="0"/>
                </a:moveTo>
                <a:cubicBezTo>
                  <a:pt x="219493" y="-50006"/>
                  <a:pt x="255882" y="20786"/>
                  <a:pt x="439348" y="0"/>
                </a:cubicBezTo>
                <a:cubicBezTo>
                  <a:pt x="622814" y="-20786"/>
                  <a:pt x="703617" y="14702"/>
                  <a:pt x="904539" y="0"/>
                </a:cubicBezTo>
                <a:cubicBezTo>
                  <a:pt x="1105461" y="-14702"/>
                  <a:pt x="1198707" y="2186"/>
                  <a:pt x="1369731" y="0"/>
                </a:cubicBezTo>
                <a:cubicBezTo>
                  <a:pt x="1540755" y="-2186"/>
                  <a:pt x="1724094" y="48165"/>
                  <a:pt x="1860767" y="0"/>
                </a:cubicBezTo>
                <a:cubicBezTo>
                  <a:pt x="1997440" y="-48165"/>
                  <a:pt x="2382483" y="54935"/>
                  <a:pt x="2584398" y="0"/>
                </a:cubicBezTo>
                <a:cubicBezTo>
                  <a:pt x="2627540" y="170787"/>
                  <a:pt x="2541380" y="281499"/>
                  <a:pt x="2584398" y="542737"/>
                </a:cubicBezTo>
                <a:cubicBezTo>
                  <a:pt x="2627416" y="803975"/>
                  <a:pt x="2569657" y="980636"/>
                  <a:pt x="2584398" y="1111320"/>
                </a:cubicBezTo>
                <a:cubicBezTo>
                  <a:pt x="2599139" y="1242004"/>
                  <a:pt x="2549832" y="1351991"/>
                  <a:pt x="2584398" y="1550678"/>
                </a:cubicBezTo>
                <a:cubicBezTo>
                  <a:pt x="2618964" y="1749365"/>
                  <a:pt x="2565992" y="1906796"/>
                  <a:pt x="2584398" y="2119260"/>
                </a:cubicBezTo>
                <a:cubicBezTo>
                  <a:pt x="2602804" y="2331724"/>
                  <a:pt x="2562891" y="2391205"/>
                  <a:pt x="2584398" y="2584464"/>
                </a:cubicBezTo>
                <a:cubicBezTo>
                  <a:pt x="2438179" y="2589692"/>
                  <a:pt x="2342235" y="2538038"/>
                  <a:pt x="2145050" y="2584464"/>
                </a:cubicBezTo>
                <a:cubicBezTo>
                  <a:pt x="1947865" y="2630890"/>
                  <a:pt x="1847257" y="2545469"/>
                  <a:pt x="1679859" y="2584464"/>
                </a:cubicBezTo>
                <a:cubicBezTo>
                  <a:pt x="1512461" y="2623459"/>
                  <a:pt x="1330420" y="2542931"/>
                  <a:pt x="1188823" y="2584464"/>
                </a:cubicBezTo>
                <a:cubicBezTo>
                  <a:pt x="1047226" y="2625997"/>
                  <a:pt x="813141" y="2583987"/>
                  <a:pt x="620256" y="2584464"/>
                </a:cubicBezTo>
                <a:cubicBezTo>
                  <a:pt x="427371" y="2584941"/>
                  <a:pt x="260646" y="2544549"/>
                  <a:pt x="0" y="2584464"/>
                </a:cubicBezTo>
                <a:cubicBezTo>
                  <a:pt x="-54341" y="2366668"/>
                  <a:pt x="52266" y="2162098"/>
                  <a:pt x="0" y="2041727"/>
                </a:cubicBezTo>
                <a:cubicBezTo>
                  <a:pt x="-52266" y="1921356"/>
                  <a:pt x="19605" y="1615605"/>
                  <a:pt x="0" y="1498989"/>
                </a:cubicBezTo>
                <a:cubicBezTo>
                  <a:pt x="-19605" y="1382373"/>
                  <a:pt x="9266" y="1141129"/>
                  <a:pt x="0" y="1007941"/>
                </a:cubicBezTo>
                <a:cubicBezTo>
                  <a:pt x="-9266" y="874753"/>
                  <a:pt x="12555" y="646674"/>
                  <a:pt x="0" y="516893"/>
                </a:cubicBezTo>
                <a:cubicBezTo>
                  <a:pt x="-12555" y="387112"/>
                  <a:pt x="29351" y="193433"/>
                  <a:pt x="0" y="0"/>
                </a:cubicBezTo>
                <a:close/>
              </a:path>
              <a:path w="2584398" h="2584464" stroke="0" extrusionOk="0">
                <a:moveTo>
                  <a:pt x="0" y="0"/>
                </a:moveTo>
                <a:cubicBezTo>
                  <a:pt x="157584" y="-10953"/>
                  <a:pt x="306433" y="16798"/>
                  <a:pt x="439348" y="0"/>
                </a:cubicBezTo>
                <a:cubicBezTo>
                  <a:pt x="572263" y="-16798"/>
                  <a:pt x="685568" y="567"/>
                  <a:pt x="878695" y="0"/>
                </a:cubicBezTo>
                <a:cubicBezTo>
                  <a:pt x="1071822" y="-567"/>
                  <a:pt x="1308549" y="59107"/>
                  <a:pt x="1421419" y="0"/>
                </a:cubicBezTo>
                <a:cubicBezTo>
                  <a:pt x="1534289" y="-59107"/>
                  <a:pt x="1715613" y="50111"/>
                  <a:pt x="1860767" y="0"/>
                </a:cubicBezTo>
                <a:cubicBezTo>
                  <a:pt x="2005921" y="-50111"/>
                  <a:pt x="2425169" y="60293"/>
                  <a:pt x="2584398" y="0"/>
                </a:cubicBezTo>
                <a:cubicBezTo>
                  <a:pt x="2631345" y="101243"/>
                  <a:pt x="2547257" y="289202"/>
                  <a:pt x="2584398" y="439359"/>
                </a:cubicBezTo>
                <a:cubicBezTo>
                  <a:pt x="2621539" y="589516"/>
                  <a:pt x="2530340" y="730863"/>
                  <a:pt x="2584398" y="982096"/>
                </a:cubicBezTo>
                <a:cubicBezTo>
                  <a:pt x="2638456" y="1233329"/>
                  <a:pt x="2519657" y="1368837"/>
                  <a:pt x="2584398" y="1550678"/>
                </a:cubicBezTo>
                <a:cubicBezTo>
                  <a:pt x="2649139" y="1732519"/>
                  <a:pt x="2524643" y="1843391"/>
                  <a:pt x="2584398" y="2067571"/>
                </a:cubicBezTo>
                <a:cubicBezTo>
                  <a:pt x="2644153" y="2291751"/>
                  <a:pt x="2522918" y="2441312"/>
                  <a:pt x="2584398" y="2584464"/>
                </a:cubicBezTo>
                <a:cubicBezTo>
                  <a:pt x="2470684" y="2624152"/>
                  <a:pt x="2335965" y="2580581"/>
                  <a:pt x="2145050" y="2584464"/>
                </a:cubicBezTo>
                <a:cubicBezTo>
                  <a:pt x="1954135" y="2588347"/>
                  <a:pt x="1839884" y="2584040"/>
                  <a:pt x="1628171" y="2584464"/>
                </a:cubicBezTo>
                <a:cubicBezTo>
                  <a:pt x="1416458" y="2584888"/>
                  <a:pt x="1265316" y="2574306"/>
                  <a:pt x="1111291" y="2584464"/>
                </a:cubicBezTo>
                <a:cubicBezTo>
                  <a:pt x="957266" y="2594622"/>
                  <a:pt x="758500" y="2521746"/>
                  <a:pt x="542724" y="2584464"/>
                </a:cubicBezTo>
                <a:cubicBezTo>
                  <a:pt x="326948" y="2647182"/>
                  <a:pt x="109820" y="2540235"/>
                  <a:pt x="0" y="2584464"/>
                </a:cubicBezTo>
                <a:cubicBezTo>
                  <a:pt x="-34301" y="2456246"/>
                  <a:pt x="26228" y="2294883"/>
                  <a:pt x="0" y="2119260"/>
                </a:cubicBezTo>
                <a:cubicBezTo>
                  <a:pt x="-26228" y="1943637"/>
                  <a:pt x="31365" y="1829172"/>
                  <a:pt x="0" y="1602368"/>
                </a:cubicBezTo>
                <a:cubicBezTo>
                  <a:pt x="-31365" y="1375564"/>
                  <a:pt x="53701" y="1262963"/>
                  <a:pt x="0" y="1137164"/>
                </a:cubicBezTo>
                <a:cubicBezTo>
                  <a:pt x="-53701" y="1011365"/>
                  <a:pt x="3339" y="782100"/>
                  <a:pt x="0" y="620271"/>
                </a:cubicBezTo>
                <a:cubicBezTo>
                  <a:pt x="-3339" y="458442"/>
                  <a:pt x="27902" y="14413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043385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FDE77B-4BAB-46FB-AFF0-4EDFD41995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270" r="9788"/>
          <a:stretch/>
        </p:blipFill>
        <p:spPr>
          <a:xfrm>
            <a:off x="8092119" y="3181416"/>
            <a:ext cx="2458891" cy="2532861"/>
          </a:xfrm>
          <a:custGeom>
            <a:avLst/>
            <a:gdLst>
              <a:gd name="connsiteX0" fmla="*/ 0 w 2458891"/>
              <a:gd name="connsiteY0" fmla="*/ 0 h 2532861"/>
              <a:gd name="connsiteX1" fmla="*/ 442600 w 2458891"/>
              <a:gd name="connsiteY1" fmla="*/ 0 h 2532861"/>
              <a:gd name="connsiteX2" fmla="*/ 860612 w 2458891"/>
              <a:gd name="connsiteY2" fmla="*/ 0 h 2532861"/>
              <a:gd name="connsiteX3" fmla="*/ 1278623 w 2458891"/>
              <a:gd name="connsiteY3" fmla="*/ 0 h 2532861"/>
              <a:gd name="connsiteX4" fmla="*/ 1696635 w 2458891"/>
              <a:gd name="connsiteY4" fmla="*/ 0 h 2532861"/>
              <a:gd name="connsiteX5" fmla="*/ 2458891 w 2458891"/>
              <a:gd name="connsiteY5" fmla="*/ 0 h 2532861"/>
              <a:gd name="connsiteX6" fmla="*/ 2458891 w 2458891"/>
              <a:gd name="connsiteY6" fmla="*/ 531901 h 2532861"/>
              <a:gd name="connsiteX7" fmla="*/ 2458891 w 2458891"/>
              <a:gd name="connsiteY7" fmla="*/ 1013144 h 2532861"/>
              <a:gd name="connsiteX8" fmla="*/ 2458891 w 2458891"/>
              <a:gd name="connsiteY8" fmla="*/ 1570374 h 2532861"/>
              <a:gd name="connsiteX9" fmla="*/ 2458891 w 2458891"/>
              <a:gd name="connsiteY9" fmla="*/ 2532861 h 2532861"/>
              <a:gd name="connsiteX10" fmla="*/ 1917935 w 2458891"/>
              <a:gd name="connsiteY10" fmla="*/ 2532861 h 2532861"/>
              <a:gd name="connsiteX11" fmla="*/ 1499924 w 2458891"/>
              <a:gd name="connsiteY11" fmla="*/ 2532861 h 2532861"/>
              <a:gd name="connsiteX12" fmla="*/ 983556 w 2458891"/>
              <a:gd name="connsiteY12" fmla="*/ 2532861 h 2532861"/>
              <a:gd name="connsiteX13" fmla="*/ 516367 w 2458891"/>
              <a:gd name="connsiteY13" fmla="*/ 2532861 h 2532861"/>
              <a:gd name="connsiteX14" fmla="*/ 0 w 2458891"/>
              <a:gd name="connsiteY14" fmla="*/ 2532861 h 2532861"/>
              <a:gd name="connsiteX15" fmla="*/ 0 w 2458891"/>
              <a:gd name="connsiteY15" fmla="*/ 2076946 h 2532861"/>
              <a:gd name="connsiteX16" fmla="*/ 0 w 2458891"/>
              <a:gd name="connsiteY16" fmla="*/ 1519717 h 2532861"/>
              <a:gd name="connsiteX17" fmla="*/ 0 w 2458891"/>
              <a:gd name="connsiteY17" fmla="*/ 1013144 h 2532861"/>
              <a:gd name="connsiteX18" fmla="*/ 0 w 2458891"/>
              <a:gd name="connsiteY18" fmla="*/ 557229 h 2532861"/>
              <a:gd name="connsiteX19" fmla="*/ 0 w 2458891"/>
              <a:gd name="connsiteY19" fmla="*/ 0 h 253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8891" h="2532861" fill="none" extrusionOk="0">
                <a:moveTo>
                  <a:pt x="0" y="0"/>
                </a:moveTo>
                <a:cubicBezTo>
                  <a:pt x="115874" y="-13664"/>
                  <a:pt x="254836" y="30364"/>
                  <a:pt x="442600" y="0"/>
                </a:cubicBezTo>
                <a:cubicBezTo>
                  <a:pt x="630364" y="-30364"/>
                  <a:pt x="740853" y="33121"/>
                  <a:pt x="860612" y="0"/>
                </a:cubicBezTo>
                <a:cubicBezTo>
                  <a:pt x="980371" y="-33121"/>
                  <a:pt x="1144751" y="7024"/>
                  <a:pt x="1278623" y="0"/>
                </a:cubicBezTo>
                <a:cubicBezTo>
                  <a:pt x="1412495" y="-7024"/>
                  <a:pt x="1496270" y="33314"/>
                  <a:pt x="1696635" y="0"/>
                </a:cubicBezTo>
                <a:cubicBezTo>
                  <a:pt x="1897000" y="-33314"/>
                  <a:pt x="2233025" y="54901"/>
                  <a:pt x="2458891" y="0"/>
                </a:cubicBezTo>
                <a:cubicBezTo>
                  <a:pt x="2492634" y="149770"/>
                  <a:pt x="2449670" y="281181"/>
                  <a:pt x="2458891" y="531901"/>
                </a:cubicBezTo>
                <a:cubicBezTo>
                  <a:pt x="2468112" y="782621"/>
                  <a:pt x="2440270" y="852481"/>
                  <a:pt x="2458891" y="1013144"/>
                </a:cubicBezTo>
                <a:cubicBezTo>
                  <a:pt x="2477512" y="1173807"/>
                  <a:pt x="2455329" y="1316189"/>
                  <a:pt x="2458891" y="1570374"/>
                </a:cubicBezTo>
                <a:cubicBezTo>
                  <a:pt x="2462453" y="1824559"/>
                  <a:pt x="2345015" y="2254024"/>
                  <a:pt x="2458891" y="2532861"/>
                </a:cubicBezTo>
                <a:cubicBezTo>
                  <a:pt x="2310668" y="2575133"/>
                  <a:pt x="2171582" y="2472187"/>
                  <a:pt x="1917935" y="2532861"/>
                </a:cubicBezTo>
                <a:cubicBezTo>
                  <a:pt x="1664288" y="2593535"/>
                  <a:pt x="1643423" y="2522471"/>
                  <a:pt x="1499924" y="2532861"/>
                </a:cubicBezTo>
                <a:cubicBezTo>
                  <a:pt x="1356425" y="2543251"/>
                  <a:pt x="1162697" y="2491490"/>
                  <a:pt x="983556" y="2532861"/>
                </a:cubicBezTo>
                <a:cubicBezTo>
                  <a:pt x="804415" y="2574232"/>
                  <a:pt x="609858" y="2521507"/>
                  <a:pt x="516367" y="2532861"/>
                </a:cubicBezTo>
                <a:cubicBezTo>
                  <a:pt x="422876" y="2544215"/>
                  <a:pt x="251205" y="2496458"/>
                  <a:pt x="0" y="2532861"/>
                </a:cubicBezTo>
                <a:cubicBezTo>
                  <a:pt x="-27086" y="2421615"/>
                  <a:pt x="34267" y="2296837"/>
                  <a:pt x="0" y="2076946"/>
                </a:cubicBezTo>
                <a:cubicBezTo>
                  <a:pt x="-34267" y="1857055"/>
                  <a:pt x="7462" y="1715816"/>
                  <a:pt x="0" y="1519717"/>
                </a:cubicBezTo>
                <a:cubicBezTo>
                  <a:pt x="-7462" y="1323618"/>
                  <a:pt x="36470" y="1157427"/>
                  <a:pt x="0" y="1013144"/>
                </a:cubicBezTo>
                <a:cubicBezTo>
                  <a:pt x="-36470" y="868861"/>
                  <a:pt x="17766" y="671084"/>
                  <a:pt x="0" y="557229"/>
                </a:cubicBezTo>
                <a:cubicBezTo>
                  <a:pt x="-17766" y="443374"/>
                  <a:pt x="41405" y="204183"/>
                  <a:pt x="0" y="0"/>
                </a:cubicBezTo>
                <a:close/>
              </a:path>
              <a:path w="2458891" h="2532861" stroke="0" extrusionOk="0">
                <a:moveTo>
                  <a:pt x="0" y="0"/>
                </a:moveTo>
                <a:cubicBezTo>
                  <a:pt x="197555" y="-1582"/>
                  <a:pt x="279289" y="28077"/>
                  <a:pt x="540956" y="0"/>
                </a:cubicBezTo>
                <a:cubicBezTo>
                  <a:pt x="802623" y="-28077"/>
                  <a:pt x="877939" y="50811"/>
                  <a:pt x="1057323" y="0"/>
                </a:cubicBezTo>
                <a:cubicBezTo>
                  <a:pt x="1236707" y="-50811"/>
                  <a:pt x="1487057" y="8008"/>
                  <a:pt x="1598279" y="0"/>
                </a:cubicBezTo>
                <a:cubicBezTo>
                  <a:pt x="1709501" y="-8008"/>
                  <a:pt x="2073557" y="1366"/>
                  <a:pt x="2458891" y="0"/>
                </a:cubicBezTo>
                <a:cubicBezTo>
                  <a:pt x="2486936" y="231272"/>
                  <a:pt x="2445340" y="301233"/>
                  <a:pt x="2458891" y="531901"/>
                </a:cubicBezTo>
                <a:cubicBezTo>
                  <a:pt x="2472442" y="762569"/>
                  <a:pt x="2412625" y="899582"/>
                  <a:pt x="2458891" y="1013144"/>
                </a:cubicBezTo>
                <a:cubicBezTo>
                  <a:pt x="2505157" y="1126706"/>
                  <a:pt x="2439104" y="1310436"/>
                  <a:pt x="2458891" y="1443731"/>
                </a:cubicBezTo>
                <a:cubicBezTo>
                  <a:pt x="2478678" y="1577026"/>
                  <a:pt x="2401200" y="1779716"/>
                  <a:pt x="2458891" y="2000960"/>
                </a:cubicBezTo>
                <a:cubicBezTo>
                  <a:pt x="2516582" y="2222204"/>
                  <a:pt x="2441449" y="2354152"/>
                  <a:pt x="2458891" y="2532861"/>
                </a:cubicBezTo>
                <a:cubicBezTo>
                  <a:pt x="2283473" y="2579018"/>
                  <a:pt x="2069411" y="2520855"/>
                  <a:pt x="1967113" y="2532861"/>
                </a:cubicBezTo>
                <a:cubicBezTo>
                  <a:pt x="1864815" y="2544867"/>
                  <a:pt x="1683825" y="2512849"/>
                  <a:pt x="1475335" y="2532861"/>
                </a:cubicBezTo>
                <a:cubicBezTo>
                  <a:pt x="1266845" y="2552873"/>
                  <a:pt x="1197805" y="2527063"/>
                  <a:pt x="958967" y="2532861"/>
                </a:cubicBezTo>
                <a:cubicBezTo>
                  <a:pt x="720129" y="2538659"/>
                  <a:pt x="620409" y="2496244"/>
                  <a:pt x="467189" y="2532861"/>
                </a:cubicBezTo>
                <a:cubicBezTo>
                  <a:pt x="313969" y="2569478"/>
                  <a:pt x="219055" y="2522871"/>
                  <a:pt x="0" y="2532861"/>
                </a:cubicBezTo>
                <a:cubicBezTo>
                  <a:pt x="-43903" y="2266731"/>
                  <a:pt x="31983" y="2188331"/>
                  <a:pt x="0" y="1975632"/>
                </a:cubicBezTo>
                <a:cubicBezTo>
                  <a:pt x="-31983" y="1762933"/>
                  <a:pt x="46224" y="1674628"/>
                  <a:pt x="0" y="1519717"/>
                </a:cubicBezTo>
                <a:cubicBezTo>
                  <a:pt x="-46224" y="1364806"/>
                  <a:pt x="4138" y="1152386"/>
                  <a:pt x="0" y="1013144"/>
                </a:cubicBezTo>
                <a:cubicBezTo>
                  <a:pt x="-4138" y="873902"/>
                  <a:pt x="3998" y="715332"/>
                  <a:pt x="0" y="506572"/>
                </a:cubicBezTo>
                <a:cubicBezTo>
                  <a:pt x="-3998" y="297812"/>
                  <a:pt x="40168" y="23060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2910776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49D8B3-5D60-407D-A279-F8337B3ACB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6316" y="3099478"/>
            <a:ext cx="2584397" cy="2676623"/>
          </a:xfrm>
          <a:custGeom>
            <a:avLst/>
            <a:gdLst>
              <a:gd name="connsiteX0" fmla="*/ 0 w 2584397"/>
              <a:gd name="connsiteY0" fmla="*/ 0 h 2676623"/>
              <a:gd name="connsiteX1" fmla="*/ 465191 w 2584397"/>
              <a:gd name="connsiteY1" fmla="*/ 0 h 2676623"/>
              <a:gd name="connsiteX2" fmla="*/ 930383 w 2584397"/>
              <a:gd name="connsiteY2" fmla="*/ 0 h 2676623"/>
              <a:gd name="connsiteX3" fmla="*/ 1421418 w 2584397"/>
              <a:gd name="connsiteY3" fmla="*/ 0 h 2676623"/>
              <a:gd name="connsiteX4" fmla="*/ 1964142 w 2584397"/>
              <a:gd name="connsiteY4" fmla="*/ 0 h 2676623"/>
              <a:gd name="connsiteX5" fmla="*/ 2584397 w 2584397"/>
              <a:gd name="connsiteY5" fmla="*/ 0 h 2676623"/>
              <a:gd name="connsiteX6" fmla="*/ 2584397 w 2584397"/>
              <a:gd name="connsiteY6" fmla="*/ 562091 h 2676623"/>
              <a:gd name="connsiteX7" fmla="*/ 2584397 w 2584397"/>
              <a:gd name="connsiteY7" fmla="*/ 1124182 h 2676623"/>
              <a:gd name="connsiteX8" fmla="*/ 2584397 w 2584397"/>
              <a:gd name="connsiteY8" fmla="*/ 1579208 h 2676623"/>
              <a:gd name="connsiteX9" fmla="*/ 2584397 w 2584397"/>
              <a:gd name="connsiteY9" fmla="*/ 2114532 h 2676623"/>
              <a:gd name="connsiteX10" fmla="*/ 2584397 w 2584397"/>
              <a:gd name="connsiteY10" fmla="*/ 2676623 h 2676623"/>
              <a:gd name="connsiteX11" fmla="*/ 2015830 w 2584397"/>
              <a:gd name="connsiteY11" fmla="*/ 2676623 h 2676623"/>
              <a:gd name="connsiteX12" fmla="*/ 1550638 w 2584397"/>
              <a:gd name="connsiteY12" fmla="*/ 2676623 h 2676623"/>
              <a:gd name="connsiteX13" fmla="*/ 1007915 w 2584397"/>
              <a:gd name="connsiteY13" fmla="*/ 2676623 h 2676623"/>
              <a:gd name="connsiteX14" fmla="*/ 0 w 2584397"/>
              <a:gd name="connsiteY14" fmla="*/ 2676623 h 2676623"/>
              <a:gd name="connsiteX15" fmla="*/ 0 w 2584397"/>
              <a:gd name="connsiteY15" fmla="*/ 2194831 h 2676623"/>
              <a:gd name="connsiteX16" fmla="*/ 0 w 2584397"/>
              <a:gd name="connsiteY16" fmla="*/ 1686272 h 2676623"/>
              <a:gd name="connsiteX17" fmla="*/ 0 w 2584397"/>
              <a:gd name="connsiteY17" fmla="*/ 1231247 h 2676623"/>
              <a:gd name="connsiteX18" fmla="*/ 0 w 2584397"/>
              <a:gd name="connsiteY18" fmla="*/ 749454 h 2676623"/>
              <a:gd name="connsiteX19" fmla="*/ 0 w 2584397"/>
              <a:gd name="connsiteY19" fmla="*/ 0 h 267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84397" h="2676623" fill="none" extrusionOk="0">
                <a:moveTo>
                  <a:pt x="0" y="0"/>
                </a:moveTo>
                <a:cubicBezTo>
                  <a:pt x="220645" y="-29724"/>
                  <a:pt x="329494" y="15105"/>
                  <a:pt x="465191" y="0"/>
                </a:cubicBezTo>
                <a:cubicBezTo>
                  <a:pt x="600888" y="-15105"/>
                  <a:pt x="782334" y="22416"/>
                  <a:pt x="930383" y="0"/>
                </a:cubicBezTo>
                <a:cubicBezTo>
                  <a:pt x="1078432" y="-22416"/>
                  <a:pt x="1205030" y="12227"/>
                  <a:pt x="1421418" y="0"/>
                </a:cubicBezTo>
                <a:cubicBezTo>
                  <a:pt x="1637807" y="-12227"/>
                  <a:pt x="1842983" y="23287"/>
                  <a:pt x="1964142" y="0"/>
                </a:cubicBezTo>
                <a:cubicBezTo>
                  <a:pt x="2085301" y="-23287"/>
                  <a:pt x="2447674" y="54700"/>
                  <a:pt x="2584397" y="0"/>
                </a:cubicBezTo>
                <a:cubicBezTo>
                  <a:pt x="2648125" y="256988"/>
                  <a:pt x="2577567" y="317831"/>
                  <a:pt x="2584397" y="562091"/>
                </a:cubicBezTo>
                <a:cubicBezTo>
                  <a:pt x="2591227" y="806351"/>
                  <a:pt x="2559387" y="849077"/>
                  <a:pt x="2584397" y="1124182"/>
                </a:cubicBezTo>
                <a:cubicBezTo>
                  <a:pt x="2609407" y="1399287"/>
                  <a:pt x="2567451" y="1443320"/>
                  <a:pt x="2584397" y="1579208"/>
                </a:cubicBezTo>
                <a:cubicBezTo>
                  <a:pt x="2601343" y="1715096"/>
                  <a:pt x="2556884" y="1902627"/>
                  <a:pt x="2584397" y="2114532"/>
                </a:cubicBezTo>
                <a:cubicBezTo>
                  <a:pt x="2611910" y="2326437"/>
                  <a:pt x="2564216" y="2440429"/>
                  <a:pt x="2584397" y="2676623"/>
                </a:cubicBezTo>
                <a:cubicBezTo>
                  <a:pt x="2439404" y="2693566"/>
                  <a:pt x="2136879" y="2636395"/>
                  <a:pt x="2015830" y="2676623"/>
                </a:cubicBezTo>
                <a:cubicBezTo>
                  <a:pt x="1894781" y="2716851"/>
                  <a:pt x="1760790" y="2625363"/>
                  <a:pt x="1550638" y="2676623"/>
                </a:cubicBezTo>
                <a:cubicBezTo>
                  <a:pt x="1340486" y="2727883"/>
                  <a:pt x="1156669" y="2653261"/>
                  <a:pt x="1007915" y="2676623"/>
                </a:cubicBezTo>
                <a:cubicBezTo>
                  <a:pt x="859161" y="2699985"/>
                  <a:pt x="280177" y="2656090"/>
                  <a:pt x="0" y="2676623"/>
                </a:cubicBezTo>
                <a:cubicBezTo>
                  <a:pt x="-12402" y="2497922"/>
                  <a:pt x="42711" y="2362547"/>
                  <a:pt x="0" y="2194831"/>
                </a:cubicBezTo>
                <a:cubicBezTo>
                  <a:pt x="-42711" y="2027115"/>
                  <a:pt x="31714" y="1842106"/>
                  <a:pt x="0" y="1686272"/>
                </a:cubicBezTo>
                <a:cubicBezTo>
                  <a:pt x="-31714" y="1530438"/>
                  <a:pt x="48056" y="1386258"/>
                  <a:pt x="0" y="1231247"/>
                </a:cubicBezTo>
                <a:cubicBezTo>
                  <a:pt x="-48056" y="1076237"/>
                  <a:pt x="30573" y="851071"/>
                  <a:pt x="0" y="749454"/>
                </a:cubicBezTo>
                <a:cubicBezTo>
                  <a:pt x="-30573" y="647837"/>
                  <a:pt x="85949" y="198502"/>
                  <a:pt x="0" y="0"/>
                </a:cubicBezTo>
                <a:close/>
              </a:path>
              <a:path w="2584397" h="2676623" stroke="0" extrusionOk="0">
                <a:moveTo>
                  <a:pt x="0" y="0"/>
                </a:moveTo>
                <a:cubicBezTo>
                  <a:pt x="217386" y="-22162"/>
                  <a:pt x="254020" y="15830"/>
                  <a:pt x="491035" y="0"/>
                </a:cubicBezTo>
                <a:cubicBezTo>
                  <a:pt x="728051" y="-15830"/>
                  <a:pt x="813087" y="53605"/>
                  <a:pt x="956227" y="0"/>
                </a:cubicBezTo>
                <a:cubicBezTo>
                  <a:pt x="1099367" y="-53605"/>
                  <a:pt x="1320968" y="38507"/>
                  <a:pt x="1473106" y="0"/>
                </a:cubicBezTo>
                <a:cubicBezTo>
                  <a:pt x="1625244" y="-38507"/>
                  <a:pt x="1864804" y="13248"/>
                  <a:pt x="2015830" y="0"/>
                </a:cubicBezTo>
                <a:cubicBezTo>
                  <a:pt x="2166856" y="-13248"/>
                  <a:pt x="2387254" y="30634"/>
                  <a:pt x="2584397" y="0"/>
                </a:cubicBezTo>
                <a:cubicBezTo>
                  <a:pt x="2640213" y="190725"/>
                  <a:pt x="2568991" y="343435"/>
                  <a:pt x="2584397" y="562091"/>
                </a:cubicBezTo>
                <a:cubicBezTo>
                  <a:pt x="2599803" y="780747"/>
                  <a:pt x="2537878" y="906609"/>
                  <a:pt x="2584397" y="1070649"/>
                </a:cubicBezTo>
                <a:cubicBezTo>
                  <a:pt x="2630916" y="1234689"/>
                  <a:pt x="2580193" y="1321059"/>
                  <a:pt x="2584397" y="1552441"/>
                </a:cubicBezTo>
                <a:cubicBezTo>
                  <a:pt x="2588601" y="1783823"/>
                  <a:pt x="2524332" y="1960753"/>
                  <a:pt x="2584397" y="2114532"/>
                </a:cubicBezTo>
                <a:cubicBezTo>
                  <a:pt x="2644462" y="2268311"/>
                  <a:pt x="2544631" y="2461528"/>
                  <a:pt x="2584397" y="2676623"/>
                </a:cubicBezTo>
                <a:cubicBezTo>
                  <a:pt x="2365962" y="2702830"/>
                  <a:pt x="2293489" y="2651287"/>
                  <a:pt x="2041674" y="2676623"/>
                </a:cubicBezTo>
                <a:cubicBezTo>
                  <a:pt x="1789859" y="2701959"/>
                  <a:pt x="1652033" y="2623947"/>
                  <a:pt x="1550638" y="2676623"/>
                </a:cubicBezTo>
                <a:cubicBezTo>
                  <a:pt x="1449243" y="2729299"/>
                  <a:pt x="1146243" y="2667265"/>
                  <a:pt x="982071" y="2676623"/>
                </a:cubicBezTo>
                <a:cubicBezTo>
                  <a:pt x="817899" y="2685981"/>
                  <a:pt x="683042" y="2631849"/>
                  <a:pt x="542723" y="2676623"/>
                </a:cubicBezTo>
                <a:cubicBezTo>
                  <a:pt x="402404" y="2721397"/>
                  <a:pt x="219111" y="2670112"/>
                  <a:pt x="0" y="2676623"/>
                </a:cubicBezTo>
                <a:cubicBezTo>
                  <a:pt x="-7175" y="2545545"/>
                  <a:pt x="58342" y="2337457"/>
                  <a:pt x="0" y="2087766"/>
                </a:cubicBezTo>
                <a:cubicBezTo>
                  <a:pt x="-58342" y="1838075"/>
                  <a:pt x="32323" y="1808469"/>
                  <a:pt x="0" y="1632740"/>
                </a:cubicBezTo>
                <a:cubicBezTo>
                  <a:pt x="-32323" y="1457011"/>
                  <a:pt x="27844" y="1249348"/>
                  <a:pt x="0" y="1097415"/>
                </a:cubicBezTo>
                <a:cubicBezTo>
                  <a:pt x="-27844" y="945482"/>
                  <a:pt x="26362" y="766982"/>
                  <a:pt x="0" y="642390"/>
                </a:cubicBezTo>
                <a:cubicBezTo>
                  <a:pt x="-26362" y="517798"/>
                  <a:pt x="44088" y="28509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756048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376730-A7BE-429D-AF6D-56B8565007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3749AB83-DA19-475F-BE12-890DD76E625E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البنائي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374097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10582-4395-4C74-B7BC-0E611BDC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4BF46A4-E068-4F3B-B2A4-DB0D05CB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1D8A47-4F42-4B7E-B9D0-FF057A2B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664AD7-E5B2-44B9-A42F-BD092C216144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76F0E-EE9A-43F9-976A-5255AC0D94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41" y="5045892"/>
            <a:ext cx="1670449" cy="16216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182FB4-BA0D-4CD6-95C3-ABA07D114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42771" y="5363317"/>
            <a:ext cx="1614758" cy="13097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2C5E19-E95B-4A51-BCB3-FF82325118AB}"/>
              </a:ext>
            </a:extLst>
          </p:cNvPr>
          <p:cNvSpPr/>
          <p:nvPr/>
        </p:nvSpPr>
        <p:spPr>
          <a:xfrm>
            <a:off x="5530178" y="442381"/>
            <a:ext cx="52838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واختر الصورة الدالة على الجملة :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554840-E69E-4C8A-9DAA-57F740E52132}"/>
              </a:ext>
            </a:extLst>
          </p:cNvPr>
          <p:cNvSpPr/>
          <p:nvPr/>
        </p:nvSpPr>
        <p:spPr>
          <a:xfrm>
            <a:off x="3064510" y="1427039"/>
            <a:ext cx="6715967" cy="824948"/>
          </a:xfrm>
          <a:custGeom>
            <a:avLst/>
            <a:gdLst>
              <a:gd name="connsiteX0" fmla="*/ 0 w 6715967"/>
              <a:gd name="connsiteY0" fmla="*/ 0 h 824948"/>
              <a:gd name="connsiteX1" fmla="*/ 425345 w 6715967"/>
              <a:gd name="connsiteY1" fmla="*/ 0 h 824948"/>
              <a:gd name="connsiteX2" fmla="*/ 1052168 w 6715967"/>
              <a:gd name="connsiteY2" fmla="*/ 0 h 824948"/>
              <a:gd name="connsiteX3" fmla="*/ 1544672 w 6715967"/>
              <a:gd name="connsiteY3" fmla="*/ 0 h 824948"/>
              <a:gd name="connsiteX4" fmla="*/ 2238656 w 6715967"/>
              <a:gd name="connsiteY4" fmla="*/ 0 h 824948"/>
              <a:gd name="connsiteX5" fmla="*/ 2596841 w 6715967"/>
              <a:gd name="connsiteY5" fmla="*/ 0 h 824948"/>
              <a:gd name="connsiteX6" fmla="*/ 3290824 w 6715967"/>
              <a:gd name="connsiteY6" fmla="*/ 0 h 824948"/>
              <a:gd name="connsiteX7" fmla="*/ 3850488 w 6715967"/>
              <a:gd name="connsiteY7" fmla="*/ 0 h 824948"/>
              <a:gd name="connsiteX8" fmla="*/ 4410152 w 6715967"/>
              <a:gd name="connsiteY8" fmla="*/ 0 h 824948"/>
              <a:gd name="connsiteX9" fmla="*/ 4902656 w 6715967"/>
              <a:gd name="connsiteY9" fmla="*/ 0 h 824948"/>
              <a:gd name="connsiteX10" fmla="*/ 5462320 w 6715967"/>
              <a:gd name="connsiteY10" fmla="*/ 0 h 824948"/>
              <a:gd name="connsiteX11" fmla="*/ 5954824 w 6715967"/>
              <a:gd name="connsiteY11" fmla="*/ 0 h 824948"/>
              <a:gd name="connsiteX12" fmla="*/ 6715967 w 6715967"/>
              <a:gd name="connsiteY12" fmla="*/ 0 h 824948"/>
              <a:gd name="connsiteX13" fmla="*/ 6715967 w 6715967"/>
              <a:gd name="connsiteY13" fmla="*/ 395975 h 824948"/>
              <a:gd name="connsiteX14" fmla="*/ 6715967 w 6715967"/>
              <a:gd name="connsiteY14" fmla="*/ 824948 h 824948"/>
              <a:gd name="connsiteX15" fmla="*/ 6021984 w 6715967"/>
              <a:gd name="connsiteY15" fmla="*/ 824948 h 824948"/>
              <a:gd name="connsiteX16" fmla="*/ 5395160 w 6715967"/>
              <a:gd name="connsiteY16" fmla="*/ 824948 h 824948"/>
              <a:gd name="connsiteX17" fmla="*/ 5036975 w 6715967"/>
              <a:gd name="connsiteY17" fmla="*/ 824948 h 824948"/>
              <a:gd name="connsiteX18" fmla="*/ 4544471 w 6715967"/>
              <a:gd name="connsiteY18" fmla="*/ 824948 h 824948"/>
              <a:gd name="connsiteX19" fmla="*/ 3917647 w 6715967"/>
              <a:gd name="connsiteY19" fmla="*/ 824948 h 824948"/>
              <a:gd name="connsiteX20" fmla="*/ 3492303 w 6715967"/>
              <a:gd name="connsiteY20" fmla="*/ 824948 h 824948"/>
              <a:gd name="connsiteX21" fmla="*/ 2999799 w 6715967"/>
              <a:gd name="connsiteY21" fmla="*/ 824948 h 824948"/>
              <a:gd name="connsiteX22" fmla="*/ 2641614 w 6715967"/>
              <a:gd name="connsiteY22" fmla="*/ 824948 h 824948"/>
              <a:gd name="connsiteX23" fmla="*/ 2283429 w 6715967"/>
              <a:gd name="connsiteY23" fmla="*/ 824948 h 824948"/>
              <a:gd name="connsiteX24" fmla="*/ 1723765 w 6715967"/>
              <a:gd name="connsiteY24" fmla="*/ 824948 h 824948"/>
              <a:gd name="connsiteX25" fmla="*/ 1164101 w 6715967"/>
              <a:gd name="connsiteY25" fmla="*/ 824948 h 824948"/>
              <a:gd name="connsiteX26" fmla="*/ 671597 w 6715967"/>
              <a:gd name="connsiteY26" fmla="*/ 824948 h 824948"/>
              <a:gd name="connsiteX27" fmla="*/ 0 w 6715967"/>
              <a:gd name="connsiteY27" fmla="*/ 824948 h 824948"/>
              <a:gd name="connsiteX28" fmla="*/ 0 w 6715967"/>
              <a:gd name="connsiteY28" fmla="*/ 420723 h 824948"/>
              <a:gd name="connsiteX29" fmla="*/ 0 w 6715967"/>
              <a:gd name="connsiteY29" fmla="*/ 0 h 82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715967" h="824948" fill="none" extrusionOk="0">
                <a:moveTo>
                  <a:pt x="0" y="0"/>
                </a:moveTo>
                <a:cubicBezTo>
                  <a:pt x="176673" y="-42148"/>
                  <a:pt x="229450" y="45566"/>
                  <a:pt x="425345" y="0"/>
                </a:cubicBezTo>
                <a:cubicBezTo>
                  <a:pt x="621240" y="-45566"/>
                  <a:pt x="760845" y="56676"/>
                  <a:pt x="1052168" y="0"/>
                </a:cubicBezTo>
                <a:cubicBezTo>
                  <a:pt x="1343491" y="-56676"/>
                  <a:pt x="1404783" y="6828"/>
                  <a:pt x="1544672" y="0"/>
                </a:cubicBezTo>
                <a:cubicBezTo>
                  <a:pt x="1684561" y="-6828"/>
                  <a:pt x="2056105" y="75844"/>
                  <a:pt x="2238656" y="0"/>
                </a:cubicBezTo>
                <a:cubicBezTo>
                  <a:pt x="2421207" y="-75844"/>
                  <a:pt x="2515045" y="29312"/>
                  <a:pt x="2596841" y="0"/>
                </a:cubicBezTo>
                <a:cubicBezTo>
                  <a:pt x="2678637" y="-29312"/>
                  <a:pt x="3009450" y="68008"/>
                  <a:pt x="3290824" y="0"/>
                </a:cubicBezTo>
                <a:cubicBezTo>
                  <a:pt x="3572198" y="-68008"/>
                  <a:pt x="3714932" y="54999"/>
                  <a:pt x="3850488" y="0"/>
                </a:cubicBezTo>
                <a:cubicBezTo>
                  <a:pt x="3986044" y="-54999"/>
                  <a:pt x="4131022" y="34816"/>
                  <a:pt x="4410152" y="0"/>
                </a:cubicBezTo>
                <a:cubicBezTo>
                  <a:pt x="4689282" y="-34816"/>
                  <a:pt x="4693780" y="52474"/>
                  <a:pt x="4902656" y="0"/>
                </a:cubicBezTo>
                <a:cubicBezTo>
                  <a:pt x="5111532" y="-52474"/>
                  <a:pt x="5235148" y="32869"/>
                  <a:pt x="5462320" y="0"/>
                </a:cubicBezTo>
                <a:cubicBezTo>
                  <a:pt x="5689492" y="-32869"/>
                  <a:pt x="5791307" y="48533"/>
                  <a:pt x="5954824" y="0"/>
                </a:cubicBezTo>
                <a:cubicBezTo>
                  <a:pt x="6118341" y="-48533"/>
                  <a:pt x="6495975" y="44555"/>
                  <a:pt x="6715967" y="0"/>
                </a:cubicBezTo>
                <a:cubicBezTo>
                  <a:pt x="6752423" y="191896"/>
                  <a:pt x="6674710" y="262267"/>
                  <a:pt x="6715967" y="395975"/>
                </a:cubicBezTo>
                <a:cubicBezTo>
                  <a:pt x="6757224" y="529684"/>
                  <a:pt x="6677760" y="666480"/>
                  <a:pt x="6715967" y="824948"/>
                </a:cubicBezTo>
                <a:cubicBezTo>
                  <a:pt x="6413671" y="869570"/>
                  <a:pt x="6173972" y="765350"/>
                  <a:pt x="6021984" y="824948"/>
                </a:cubicBezTo>
                <a:cubicBezTo>
                  <a:pt x="5869996" y="884546"/>
                  <a:pt x="5621687" y="824623"/>
                  <a:pt x="5395160" y="824948"/>
                </a:cubicBezTo>
                <a:cubicBezTo>
                  <a:pt x="5168633" y="825273"/>
                  <a:pt x="5206667" y="805749"/>
                  <a:pt x="5036975" y="824948"/>
                </a:cubicBezTo>
                <a:cubicBezTo>
                  <a:pt x="4867283" y="844147"/>
                  <a:pt x="4744534" y="799393"/>
                  <a:pt x="4544471" y="824948"/>
                </a:cubicBezTo>
                <a:cubicBezTo>
                  <a:pt x="4344408" y="850503"/>
                  <a:pt x="4191280" y="790260"/>
                  <a:pt x="3917647" y="824948"/>
                </a:cubicBezTo>
                <a:cubicBezTo>
                  <a:pt x="3644014" y="859636"/>
                  <a:pt x="3655204" y="807371"/>
                  <a:pt x="3492303" y="824948"/>
                </a:cubicBezTo>
                <a:cubicBezTo>
                  <a:pt x="3329402" y="842525"/>
                  <a:pt x="3244106" y="796500"/>
                  <a:pt x="2999799" y="824948"/>
                </a:cubicBezTo>
                <a:cubicBezTo>
                  <a:pt x="2755492" y="853396"/>
                  <a:pt x="2718714" y="809948"/>
                  <a:pt x="2641614" y="824948"/>
                </a:cubicBezTo>
                <a:cubicBezTo>
                  <a:pt x="2564514" y="839948"/>
                  <a:pt x="2412310" y="791279"/>
                  <a:pt x="2283429" y="824948"/>
                </a:cubicBezTo>
                <a:cubicBezTo>
                  <a:pt x="2154549" y="858617"/>
                  <a:pt x="1932422" y="780959"/>
                  <a:pt x="1723765" y="824948"/>
                </a:cubicBezTo>
                <a:cubicBezTo>
                  <a:pt x="1515108" y="868937"/>
                  <a:pt x="1288291" y="821542"/>
                  <a:pt x="1164101" y="824948"/>
                </a:cubicBezTo>
                <a:cubicBezTo>
                  <a:pt x="1039911" y="828354"/>
                  <a:pt x="876044" y="780951"/>
                  <a:pt x="671597" y="824948"/>
                </a:cubicBezTo>
                <a:cubicBezTo>
                  <a:pt x="467150" y="868945"/>
                  <a:pt x="187647" y="790374"/>
                  <a:pt x="0" y="824948"/>
                </a:cubicBezTo>
                <a:cubicBezTo>
                  <a:pt x="-23671" y="658253"/>
                  <a:pt x="3839" y="519051"/>
                  <a:pt x="0" y="420723"/>
                </a:cubicBezTo>
                <a:cubicBezTo>
                  <a:pt x="-3839" y="322396"/>
                  <a:pt x="42301" y="101679"/>
                  <a:pt x="0" y="0"/>
                </a:cubicBezTo>
                <a:close/>
              </a:path>
              <a:path w="6715967" h="824948" stroke="0" extrusionOk="0">
                <a:moveTo>
                  <a:pt x="0" y="0"/>
                </a:moveTo>
                <a:cubicBezTo>
                  <a:pt x="89878" y="-25563"/>
                  <a:pt x="183795" y="12110"/>
                  <a:pt x="358185" y="0"/>
                </a:cubicBezTo>
                <a:cubicBezTo>
                  <a:pt x="532575" y="-12110"/>
                  <a:pt x="588900" y="41969"/>
                  <a:pt x="783529" y="0"/>
                </a:cubicBezTo>
                <a:cubicBezTo>
                  <a:pt x="978158" y="-41969"/>
                  <a:pt x="1215179" y="3315"/>
                  <a:pt x="1343193" y="0"/>
                </a:cubicBezTo>
                <a:cubicBezTo>
                  <a:pt x="1471207" y="-3315"/>
                  <a:pt x="1749730" y="64384"/>
                  <a:pt x="1970017" y="0"/>
                </a:cubicBezTo>
                <a:cubicBezTo>
                  <a:pt x="2190304" y="-64384"/>
                  <a:pt x="2298077" y="31843"/>
                  <a:pt x="2529681" y="0"/>
                </a:cubicBezTo>
                <a:cubicBezTo>
                  <a:pt x="2761285" y="-31843"/>
                  <a:pt x="3052776" y="63899"/>
                  <a:pt x="3223664" y="0"/>
                </a:cubicBezTo>
                <a:cubicBezTo>
                  <a:pt x="3394552" y="-63899"/>
                  <a:pt x="3555031" y="6527"/>
                  <a:pt x="3716168" y="0"/>
                </a:cubicBezTo>
                <a:cubicBezTo>
                  <a:pt x="3877305" y="-6527"/>
                  <a:pt x="4092630" y="17433"/>
                  <a:pt x="4275832" y="0"/>
                </a:cubicBezTo>
                <a:cubicBezTo>
                  <a:pt x="4459034" y="-17433"/>
                  <a:pt x="4692506" y="5538"/>
                  <a:pt x="4902656" y="0"/>
                </a:cubicBezTo>
                <a:cubicBezTo>
                  <a:pt x="5112806" y="-5538"/>
                  <a:pt x="5196300" y="25335"/>
                  <a:pt x="5462320" y="0"/>
                </a:cubicBezTo>
                <a:cubicBezTo>
                  <a:pt x="5728340" y="-25335"/>
                  <a:pt x="5875252" y="45568"/>
                  <a:pt x="6156303" y="0"/>
                </a:cubicBezTo>
                <a:cubicBezTo>
                  <a:pt x="6437354" y="-45568"/>
                  <a:pt x="6501265" y="65109"/>
                  <a:pt x="6715967" y="0"/>
                </a:cubicBezTo>
                <a:cubicBezTo>
                  <a:pt x="6733644" y="123184"/>
                  <a:pt x="6715550" y="297000"/>
                  <a:pt x="6715967" y="420723"/>
                </a:cubicBezTo>
                <a:cubicBezTo>
                  <a:pt x="6716384" y="544446"/>
                  <a:pt x="6667638" y="737406"/>
                  <a:pt x="6715967" y="824948"/>
                </a:cubicBezTo>
                <a:cubicBezTo>
                  <a:pt x="6599266" y="841047"/>
                  <a:pt x="6490984" y="815264"/>
                  <a:pt x="6290622" y="824948"/>
                </a:cubicBezTo>
                <a:cubicBezTo>
                  <a:pt x="6090260" y="834632"/>
                  <a:pt x="5986528" y="786678"/>
                  <a:pt x="5730959" y="824948"/>
                </a:cubicBezTo>
                <a:cubicBezTo>
                  <a:pt x="5475390" y="863218"/>
                  <a:pt x="5380514" y="790443"/>
                  <a:pt x="5104135" y="824948"/>
                </a:cubicBezTo>
                <a:cubicBezTo>
                  <a:pt x="4827756" y="859453"/>
                  <a:pt x="4640885" y="764445"/>
                  <a:pt x="4477311" y="824948"/>
                </a:cubicBezTo>
                <a:cubicBezTo>
                  <a:pt x="4313737" y="885451"/>
                  <a:pt x="4246176" y="786832"/>
                  <a:pt x="4051967" y="824948"/>
                </a:cubicBezTo>
                <a:cubicBezTo>
                  <a:pt x="3857758" y="863064"/>
                  <a:pt x="3769147" y="797237"/>
                  <a:pt x="3693782" y="824948"/>
                </a:cubicBezTo>
                <a:cubicBezTo>
                  <a:pt x="3618417" y="852659"/>
                  <a:pt x="3273704" y="823730"/>
                  <a:pt x="3134118" y="824948"/>
                </a:cubicBezTo>
                <a:cubicBezTo>
                  <a:pt x="2994532" y="826166"/>
                  <a:pt x="2921352" y="799521"/>
                  <a:pt x="2708773" y="824948"/>
                </a:cubicBezTo>
                <a:cubicBezTo>
                  <a:pt x="2496194" y="850375"/>
                  <a:pt x="2434737" y="815178"/>
                  <a:pt x="2283429" y="824948"/>
                </a:cubicBezTo>
                <a:cubicBezTo>
                  <a:pt x="2132121" y="834718"/>
                  <a:pt x="1927891" y="783620"/>
                  <a:pt x="1656605" y="824948"/>
                </a:cubicBezTo>
                <a:cubicBezTo>
                  <a:pt x="1385319" y="866276"/>
                  <a:pt x="1180825" y="819028"/>
                  <a:pt x="962622" y="824948"/>
                </a:cubicBezTo>
                <a:cubicBezTo>
                  <a:pt x="744419" y="830868"/>
                  <a:pt x="653422" y="778218"/>
                  <a:pt x="537277" y="824948"/>
                </a:cubicBezTo>
                <a:cubicBezTo>
                  <a:pt x="421132" y="871678"/>
                  <a:pt x="249658" y="808664"/>
                  <a:pt x="0" y="824948"/>
                </a:cubicBezTo>
                <a:cubicBezTo>
                  <a:pt x="-8067" y="738031"/>
                  <a:pt x="11630" y="602219"/>
                  <a:pt x="0" y="412474"/>
                </a:cubicBezTo>
                <a:cubicBezTo>
                  <a:pt x="-11630" y="222729"/>
                  <a:pt x="41532" y="159124"/>
                  <a:pt x="0" y="0"/>
                </a:cubicBezTo>
                <a:close/>
              </a:path>
            </a:pathLst>
          </a:custGeom>
          <a:solidFill>
            <a:srgbClr val="FFB866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8260766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زارَ صَـديقـَـهُ الْـكَـناري.</a:t>
            </a:r>
            <a:endParaRPr lang="en-AE" sz="4400" b="1" dirty="0">
              <a:solidFill>
                <a:schemeClr val="tx1"/>
              </a:solidFill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8F2BE735-2EFB-4081-BA6D-2E802D2E6693}"/>
              </a:ext>
            </a:extLst>
          </p:cNvPr>
          <p:cNvSpPr/>
          <p:nvPr/>
        </p:nvSpPr>
        <p:spPr>
          <a:xfrm flipH="1">
            <a:off x="10097281" y="418247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5A8B03-A48F-4493-AD7E-3446B4C9F2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8196" y="3302764"/>
            <a:ext cx="2620081" cy="2561947"/>
          </a:xfrm>
          <a:custGeom>
            <a:avLst/>
            <a:gdLst>
              <a:gd name="connsiteX0" fmla="*/ 0 w 2620081"/>
              <a:gd name="connsiteY0" fmla="*/ 0 h 2561947"/>
              <a:gd name="connsiteX1" fmla="*/ 524016 w 2620081"/>
              <a:gd name="connsiteY1" fmla="*/ 0 h 2561947"/>
              <a:gd name="connsiteX2" fmla="*/ 1021832 w 2620081"/>
              <a:gd name="connsiteY2" fmla="*/ 0 h 2561947"/>
              <a:gd name="connsiteX3" fmla="*/ 1572049 w 2620081"/>
              <a:gd name="connsiteY3" fmla="*/ 0 h 2561947"/>
              <a:gd name="connsiteX4" fmla="*/ 2043663 w 2620081"/>
              <a:gd name="connsiteY4" fmla="*/ 0 h 2561947"/>
              <a:gd name="connsiteX5" fmla="*/ 2620081 w 2620081"/>
              <a:gd name="connsiteY5" fmla="*/ 0 h 2561947"/>
              <a:gd name="connsiteX6" fmla="*/ 2620081 w 2620081"/>
              <a:gd name="connsiteY6" fmla="*/ 512389 h 2561947"/>
              <a:gd name="connsiteX7" fmla="*/ 2620081 w 2620081"/>
              <a:gd name="connsiteY7" fmla="*/ 1076018 h 2561947"/>
              <a:gd name="connsiteX8" fmla="*/ 2620081 w 2620081"/>
              <a:gd name="connsiteY8" fmla="*/ 1639646 h 2561947"/>
              <a:gd name="connsiteX9" fmla="*/ 2620081 w 2620081"/>
              <a:gd name="connsiteY9" fmla="*/ 2100797 h 2561947"/>
              <a:gd name="connsiteX10" fmla="*/ 2620081 w 2620081"/>
              <a:gd name="connsiteY10" fmla="*/ 2561947 h 2561947"/>
              <a:gd name="connsiteX11" fmla="*/ 2174667 w 2620081"/>
              <a:gd name="connsiteY11" fmla="*/ 2561947 h 2561947"/>
              <a:gd name="connsiteX12" fmla="*/ 1624450 w 2620081"/>
              <a:gd name="connsiteY12" fmla="*/ 2561947 h 2561947"/>
              <a:gd name="connsiteX13" fmla="*/ 1100434 w 2620081"/>
              <a:gd name="connsiteY13" fmla="*/ 2561947 h 2561947"/>
              <a:gd name="connsiteX14" fmla="*/ 576418 w 2620081"/>
              <a:gd name="connsiteY14" fmla="*/ 2561947 h 2561947"/>
              <a:gd name="connsiteX15" fmla="*/ 0 w 2620081"/>
              <a:gd name="connsiteY15" fmla="*/ 2561947 h 2561947"/>
              <a:gd name="connsiteX16" fmla="*/ 0 w 2620081"/>
              <a:gd name="connsiteY16" fmla="*/ 2075177 h 2561947"/>
              <a:gd name="connsiteX17" fmla="*/ 0 w 2620081"/>
              <a:gd name="connsiteY17" fmla="*/ 1511549 h 2561947"/>
              <a:gd name="connsiteX18" fmla="*/ 0 w 2620081"/>
              <a:gd name="connsiteY18" fmla="*/ 973540 h 2561947"/>
              <a:gd name="connsiteX19" fmla="*/ 0 w 2620081"/>
              <a:gd name="connsiteY19" fmla="*/ 0 h 256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20081" h="2561947" fill="none" extrusionOk="0">
                <a:moveTo>
                  <a:pt x="0" y="0"/>
                </a:moveTo>
                <a:cubicBezTo>
                  <a:pt x="239694" y="-51063"/>
                  <a:pt x="352174" y="28004"/>
                  <a:pt x="524016" y="0"/>
                </a:cubicBezTo>
                <a:cubicBezTo>
                  <a:pt x="695858" y="-28004"/>
                  <a:pt x="917397" y="49205"/>
                  <a:pt x="1021832" y="0"/>
                </a:cubicBezTo>
                <a:cubicBezTo>
                  <a:pt x="1126267" y="-49205"/>
                  <a:pt x="1452274" y="59287"/>
                  <a:pt x="1572049" y="0"/>
                </a:cubicBezTo>
                <a:cubicBezTo>
                  <a:pt x="1691824" y="-59287"/>
                  <a:pt x="1928068" y="50510"/>
                  <a:pt x="2043663" y="0"/>
                </a:cubicBezTo>
                <a:cubicBezTo>
                  <a:pt x="2159258" y="-50510"/>
                  <a:pt x="2432730" y="45345"/>
                  <a:pt x="2620081" y="0"/>
                </a:cubicBezTo>
                <a:cubicBezTo>
                  <a:pt x="2655250" y="212164"/>
                  <a:pt x="2567636" y="400347"/>
                  <a:pt x="2620081" y="512389"/>
                </a:cubicBezTo>
                <a:cubicBezTo>
                  <a:pt x="2672526" y="624431"/>
                  <a:pt x="2594103" y="881431"/>
                  <a:pt x="2620081" y="1076018"/>
                </a:cubicBezTo>
                <a:cubicBezTo>
                  <a:pt x="2646059" y="1270605"/>
                  <a:pt x="2587985" y="1420285"/>
                  <a:pt x="2620081" y="1639646"/>
                </a:cubicBezTo>
                <a:cubicBezTo>
                  <a:pt x="2652177" y="1859007"/>
                  <a:pt x="2606500" y="1995587"/>
                  <a:pt x="2620081" y="2100797"/>
                </a:cubicBezTo>
                <a:cubicBezTo>
                  <a:pt x="2633662" y="2206007"/>
                  <a:pt x="2596401" y="2348796"/>
                  <a:pt x="2620081" y="2561947"/>
                </a:cubicBezTo>
                <a:cubicBezTo>
                  <a:pt x="2428875" y="2578990"/>
                  <a:pt x="2374128" y="2514719"/>
                  <a:pt x="2174667" y="2561947"/>
                </a:cubicBezTo>
                <a:cubicBezTo>
                  <a:pt x="1975206" y="2609175"/>
                  <a:pt x="1863616" y="2515767"/>
                  <a:pt x="1624450" y="2561947"/>
                </a:cubicBezTo>
                <a:cubicBezTo>
                  <a:pt x="1385284" y="2608127"/>
                  <a:pt x="1291025" y="2549346"/>
                  <a:pt x="1100434" y="2561947"/>
                </a:cubicBezTo>
                <a:cubicBezTo>
                  <a:pt x="909843" y="2574548"/>
                  <a:pt x="745381" y="2534714"/>
                  <a:pt x="576418" y="2561947"/>
                </a:cubicBezTo>
                <a:cubicBezTo>
                  <a:pt x="407455" y="2589180"/>
                  <a:pt x="277846" y="2548679"/>
                  <a:pt x="0" y="2561947"/>
                </a:cubicBezTo>
                <a:cubicBezTo>
                  <a:pt x="-5105" y="2358936"/>
                  <a:pt x="7095" y="2243594"/>
                  <a:pt x="0" y="2075177"/>
                </a:cubicBezTo>
                <a:cubicBezTo>
                  <a:pt x="-7095" y="1906760"/>
                  <a:pt x="50946" y="1694174"/>
                  <a:pt x="0" y="1511549"/>
                </a:cubicBezTo>
                <a:cubicBezTo>
                  <a:pt x="-50946" y="1328924"/>
                  <a:pt x="62833" y="1098654"/>
                  <a:pt x="0" y="973540"/>
                </a:cubicBezTo>
                <a:cubicBezTo>
                  <a:pt x="-62833" y="848426"/>
                  <a:pt x="108774" y="481383"/>
                  <a:pt x="0" y="0"/>
                </a:cubicBezTo>
                <a:close/>
              </a:path>
              <a:path w="2620081" h="2561947" stroke="0" extrusionOk="0">
                <a:moveTo>
                  <a:pt x="0" y="0"/>
                </a:moveTo>
                <a:cubicBezTo>
                  <a:pt x="212708" y="-30640"/>
                  <a:pt x="384638" y="25350"/>
                  <a:pt x="550217" y="0"/>
                </a:cubicBezTo>
                <a:cubicBezTo>
                  <a:pt x="715796" y="-25350"/>
                  <a:pt x="912900" y="39655"/>
                  <a:pt x="1048032" y="0"/>
                </a:cubicBezTo>
                <a:cubicBezTo>
                  <a:pt x="1183165" y="-39655"/>
                  <a:pt x="1363698" y="35482"/>
                  <a:pt x="1493446" y="0"/>
                </a:cubicBezTo>
                <a:cubicBezTo>
                  <a:pt x="1623194" y="-35482"/>
                  <a:pt x="1831119" y="58723"/>
                  <a:pt x="1991262" y="0"/>
                </a:cubicBezTo>
                <a:cubicBezTo>
                  <a:pt x="2151405" y="-58723"/>
                  <a:pt x="2477668" y="74722"/>
                  <a:pt x="2620081" y="0"/>
                </a:cubicBezTo>
                <a:cubicBezTo>
                  <a:pt x="2647798" y="161713"/>
                  <a:pt x="2575441" y="301973"/>
                  <a:pt x="2620081" y="435531"/>
                </a:cubicBezTo>
                <a:cubicBezTo>
                  <a:pt x="2664721" y="569089"/>
                  <a:pt x="2609467" y="816649"/>
                  <a:pt x="2620081" y="999159"/>
                </a:cubicBezTo>
                <a:cubicBezTo>
                  <a:pt x="2630695" y="1181669"/>
                  <a:pt x="2611131" y="1388272"/>
                  <a:pt x="2620081" y="1537168"/>
                </a:cubicBezTo>
                <a:cubicBezTo>
                  <a:pt x="2629031" y="1686064"/>
                  <a:pt x="2606233" y="1937191"/>
                  <a:pt x="2620081" y="2100797"/>
                </a:cubicBezTo>
                <a:cubicBezTo>
                  <a:pt x="2633929" y="2264403"/>
                  <a:pt x="2571882" y="2421044"/>
                  <a:pt x="2620081" y="2561947"/>
                </a:cubicBezTo>
                <a:cubicBezTo>
                  <a:pt x="2484728" y="2578199"/>
                  <a:pt x="2269805" y="2515672"/>
                  <a:pt x="2122266" y="2561947"/>
                </a:cubicBezTo>
                <a:cubicBezTo>
                  <a:pt x="1974728" y="2608222"/>
                  <a:pt x="1806618" y="2509093"/>
                  <a:pt x="1676852" y="2561947"/>
                </a:cubicBezTo>
                <a:cubicBezTo>
                  <a:pt x="1547086" y="2614801"/>
                  <a:pt x="1347895" y="2505156"/>
                  <a:pt x="1179036" y="2561947"/>
                </a:cubicBezTo>
                <a:cubicBezTo>
                  <a:pt x="1010177" y="2618738"/>
                  <a:pt x="808615" y="2556361"/>
                  <a:pt x="707422" y="2561947"/>
                </a:cubicBezTo>
                <a:cubicBezTo>
                  <a:pt x="606229" y="2567533"/>
                  <a:pt x="250963" y="2505681"/>
                  <a:pt x="0" y="2561947"/>
                </a:cubicBezTo>
                <a:cubicBezTo>
                  <a:pt x="-8204" y="2429349"/>
                  <a:pt x="31243" y="2180478"/>
                  <a:pt x="0" y="2075177"/>
                </a:cubicBezTo>
                <a:cubicBezTo>
                  <a:pt x="-31243" y="1969876"/>
                  <a:pt x="32600" y="1840530"/>
                  <a:pt x="0" y="1614027"/>
                </a:cubicBezTo>
                <a:cubicBezTo>
                  <a:pt x="-32600" y="1387524"/>
                  <a:pt x="3656" y="1341088"/>
                  <a:pt x="0" y="1101637"/>
                </a:cubicBezTo>
                <a:cubicBezTo>
                  <a:pt x="-3656" y="862186"/>
                  <a:pt x="45931" y="663413"/>
                  <a:pt x="0" y="538009"/>
                </a:cubicBezTo>
                <a:cubicBezTo>
                  <a:pt x="-45931" y="412605"/>
                  <a:pt x="22475" y="26605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82642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023A0C-2EAA-4697-82B1-BD07DCED97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9015" y="3302764"/>
            <a:ext cx="2564982" cy="2497572"/>
          </a:xfrm>
          <a:custGeom>
            <a:avLst/>
            <a:gdLst>
              <a:gd name="connsiteX0" fmla="*/ 0 w 2564982"/>
              <a:gd name="connsiteY0" fmla="*/ 0 h 2497572"/>
              <a:gd name="connsiteX1" fmla="*/ 564296 w 2564982"/>
              <a:gd name="connsiteY1" fmla="*/ 0 h 2497572"/>
              <a:gd name="connsiteX2" fmla="*/ 1128592 w 2564982"/>
              <a:gd name="connsiteY2" fmla="*/ 0 h 2497572"/>
              <a:gd name="connsiteX3" fmla="*/ 1590289 w 2564982"/>
              <a:gd name="connsiteY3" fmla="*/ 0 h 2497572"/>
              <a:gd name="connsiteX4" fmla="*/ 2564982 w 2564982"/>
              <a:gd name="connsiteY4" fmla="*/ 0 h 2497572"/>
              <a:gd name="connsiteX5" fmla="*/ 2564982 w 2564982"/>
              <a:gd name="connsiteY5" fmla="*/ 549466 h 2497572"/>
              <a:gd name="connsiteX6" fmla="*/ 2564982 w 2564982"/>
              <a:gd name="connsiteY6" fmla="*/ 1098932 h 2497572"/>
              <a:gd name="connsiteX7" fmla="*/ 2564982 w 2564982"/>
              <a:gd name="connsiteY7" fmla="*/ 1598446 h 2497572"/>
              <a:gd name="connsiteX8" fmla="*/ 2564982 w 2564982"/>
              <a:gd name="connsiteY8" fmla="*/ 2497572 h 2497572"/>
              <a:gd name="connsiteX9" fmla="*/ 2128935 w 2564982"/>
              <a:gd name="connsiteY9" fmla="*/ 2497572 h 2497572"/>
              <a:gd name="connsiteX10" fmla="*/ 1590289 w 2564982"/>
              <a:gd name="connsiteY10" fmla="*/ 2497572 h 2497572"/>
              <a:gd name="connsiteX11" fmla="*/ 1077292 w 2564982"/>
              <a:gd name="connsiteY11" fmla="*/ 2497572 h 2497572"/>
              <a:gd name="connsiteX12" fmla="*/ 615596 w 2564982"/>
              <a:gd name="connsiteY12" fmla="*/ 2497572 h 2497572"/>
              <a:gd name="connsiteX13" fmla="*/ 0 w 2564982"/>
              <a:gd name="connsiteY13" fmla="*/ 2497572 h 2497572"/>
              <a:gd name="connsiteX14" fmla="*/ 0 w 2564982"/>
              <a:gd name="connsiteY14" fmla="*/ 2072985 h 2497572"/>
              <a:gd name="connsiteX15" fmla="*/ 0 w 2564982"/>
              <a:gd name="connsiteY15" fmla="*/ 1598446 h 2497572"/>
              <a:gd name="connsiteX16" fmla="*/ 0 w 2564982"/>
              <a:gd name="connsiteY16" fmla="*/ 1173859 h 2497572"/>
              <a:gd name="connsiteX17" fmla="*/ 0 w 2564982"/>
              <a:gd name="connsiteY17" fmla="*/ 674344 h 2497572"/>
              <a:gd name="connsiteX18" fmla="*/ 0 w 2564982"/>
              <a:gd name="connsiteY18" fmla="*/ 0 h 249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64982" h="2497572" fill="none" extrusionOk="0">
                <a:moveTo>
                  <a:pt x="0" y="0"/>
                </a:moveTo>
                <a:cubicBezTo>
                  <a:pt x="135042" y="-56392"/>
                  <a:pt x="304664" y="45311"/>
                  <a:pt x="564296" y="0"/>
                </a:cubicBezTo>
                <a:cubicBezTo>
                  <a:pt x="823928" y="-45311"/>
                  <a:pt x="921355" y="26703"/>
                  <a:pt x="1128592" y="0"/>
                </a:cubicBezTo>
                <a:cubicBezTo>
                  <a:pt x="1335829" y="-26703"/>
                  <a:pt x="1415442" y="53468"/>
                  <a:pt x="1590289" y="0"/>
                </a:cubicBezTo>
                <a:cubicBezTo>
                  <a:pt x="1765136" y="-53468"/>
                  <a:pt x="2225578" y="97145"/>
                  <a:pt x="2564982" y="0"/>
                </a:cubicBezTo>
                <a:cubicBezTo>
                  <a:pt x="2600585" y="200431"/>
                  <a:pt x="2525092" y="437962"/>
                  <a:pt x="2564982" y="549466"/>
                </a:cubicBezTo>
                <a:cubicBezTo>
                  <a:pt x="2604872" y="660970"/>
                  <a:pt x="2555795" y="974836"/>
                  <a:pt x="2564982" y="1098932"/>
                </a:cubicBezTo>
                <a:cubicBezTo>
                  <a:pt x="2574169" y="1223028"/>
                  <a:pt x="2533118" y="1419548"/>
                  <a:pt x="2564982" y="1598446"/>
                </a:cubicBezTo>
                <a:cubicBezTo>
                  <a:pt x="2596846" y="1777344"/>
                  <a:pt x="2524053" y="2104597"/>
                  <a:pt x="2564982" y="2497572"/>
                </a:cubicBezTo>
                <a:cubicBezTo>
                  <a:pt x="2397687" y="2520084"/>
                  <a:pt x="2329244" y="2446350"/>
                  <a:pt x="2128935" y="2497572"/>
                </a:cubicBezTo>
                <a:cubicBezTo>
                  <a:pt x="1928626" y="2548794"/>
                  <a:pt x="1784287" y="2461700"/>
                  <a:pt x="1590289" y="2497572"/>
                </a:cubicBezTo>
                <a:cubicBezTo>
                  <a:pt x="1396291" y="2533444"/>
                  <a:pt x="1188973" y="2471355"/>
                  <a:pt x="1077292" y="2497572"/>
                </a:cubicBezTo>
                <a:cubicBezTo>
                  <a:pt x="965611" y="2523789"/>
                  <a:pt x="754964" y="2462736"/>
                  <a:pt x="615596" y="2497572"/>
                </a:cubicBezTo>
                <a:cubicBezTo>
                  <a:pt x="476228" y="2532408"/>
                  <a:pt x="200328" y="2462711"/>
                  <a:pt x="0" y="2497572"/>
                </a:cubicBezTo>
                <a:cubicBezTo>
                  <a:pt x="-22675" y="2347645"/>
                  <a:pt x="16311" y="2179977"/>
                  <a:pt x="0" y="2072985"/>
                </a:cubicBezTo>
                <a:cubicBezTo>
                  <a:pt x="-16311" y="1965993"/>
                  <a:pt x="46690" y="1779458"/>
                  <a:pt x="0" y="1598446"/>
                </a:cubicBezTo>
                <a:cubicBezTo>
                  <a:pt x="-46690" y="1417434"/>
                  <a:pt x="7393" y="1362630"/>
                  <a:pt x="0" y="1173859"/>
                </a:cubicBezTo>
                <a:cubicBezTo>
                  <a:pt x="-7393" y="985088"/>
                  <a:pt x="39281" y="907665"/>
                  <a:pt x="0" y="674344"/>
                </a:cubicBezTo>
                <a:cubicBezTo>
                  <a:pt x="-39281" y="441023"/>
                  <a:pt x="79559" y="218936"/>
                  <a:pt x="0" y="0"/>
                </a:cubicBezTo>
                <a:close/>
              </a:path>
              <a:path w="2564982" h="2497572" stroke="0" extrusionOk="0">
                <a:moveTo>
                  <a:pt x="0" y="0"/>
                </a:moveTo>
                <a:cubicBezTo>
                  <a:pt x="210990" y="-16118"/>
                  <a:pt x="247175" y="36764"/>
                  <a:pt x="487347" y="0"/>
                </a:cubicBezTo>
                <a:cubicBezTo>
                  <a:pt x="727519" y="-36764"/>
                  <a:pt x="734363" y="151"/>
                  <a:pt x="923394" y="0"/>
                </a:cubicBezTo>
                <a:cubicBezTo>
                  <a:pt x="1112425" y="-151"/>
                  <a:pt x="1242588" y="20196"/>
                  <a:pt x="1359440" y="0"/>
                </a:cubicBezTo>
                <a:cubicBezTo>
                  <a:pt x="1476292" y="-20196"/>
                  <a:pt x="1710766" y="28456"/>
                  <a:pt x="1872437" y="0"/>
                </a:cubicBezTo>
                <a:cubicBezTo>
                  <a:pt x="2034108" y="-28456"/>
                  <a:pt x="2361257" y="53466"/>
                  <a:pt x="2564982" y="0"/>
                </a:cubicBezTo>
                <a:cubicBezTo>
                  <a:pt x="2567197" y="191462"/>
                  <a:pt x="2556151" y="291874"/>
                  <a:pt x="2564982" y="449563"/>
                </a:cubicBezTo>
                <a:cubicBezTo>
                  <a:pt x="2573813" y="607252"/>
                  <a:pt x="2560325" y="831675"/>
                  <a:pt x="2564982" y="999029"/>
                </a:cubicBezTo>
                <a:cubicBezTo>
                  <a:pt x="2569639" y="1166383"/>
                  <a:pt x="2558747" y="1284567"/>
                  <a:pt x="2564982" y="1523519"/>
                </a:cubicBezTo>
                <a:cubicBezTo>
                  <a:pt x="2571217" y="1762471"/>
                  <a:pt x="2559790" y="1866389"/>
                  <a:pt x="2564982" y="1973082"/>
                </a:cubicBezTo>
                <a:cubicBezTo>
                  <a:pt x="2570174" y="2079775"/>
                  <a:pt x="2551099" y="2386332"/>
                  <a:pt x="2564982" y="2497572"/>
                </a:cubicBezTo>
                <a:cubicBezTo>
                  <a:pt x="2385675" y="2501844"/>
                  <a:pt x="2244525" y="2446226"/>
                  <a:pt x="2077635" y="2497572"/>
                </a:cubicBezTo>
                <a:cubicBezTo>
                  <a:pt x="1910745" y="2548918"/>
                  <a:pt x="1724267" y="2489887"/>
                  <a:pt x="1590289" y="2497572"/>
                </a:cubicBezTo>
                <a:cubicBezTo>
                  <a:pt x="1456311" y="2505257"/>
                  <a:pt x="1275873" y="2444927"/>
                  <a:pt x="1102942" y="2497572"/>
                </a:cubicBezTo>
                <a:cubicBezTo>
                  <a:pt x="930011" y="2550217"/>
                  <a:pt x="726041" y="2443163"/>
                  <a:pt x="615596" y="2497572"/>
                </a:cubicBezTo>
                <a:cubicBezTo>
                  <a:pt x="505151" y="2551981"/>
                  <a:pt x="214984" y="2429054"/>
                  <a:pt x="0" y="2497572"/>
                </a:cubicBezTo>
                <a:cubicBezTo>
                  <a:pt x="-59709" y="2388836"/>
                  <a:pt x="4037" y="2136583"/>
                  <a:pt x="0" y="1973082"/>
                </a:cubicBezTo>
                <a:cubicBezTo>
                  <a:pt x="-4037" y="1809581"/>
                  <a:pt x="43194" y="1717166"/>
                  <a:pt x="0" y="1548495"/>
                </a:cubicBezTo>
                <a:cubicBezTo>
                  <a:pt x="-43194" y="1379824"/>
                  <a:pt x="3990" y="1227750"/>
                  <a:pt x="0" y="1098932"/>
                </a:cubicBezTo>
                <a:cubicBezTo>
                  <a:pt x="-3990" y="970114"/>
                  <a:pt x="15094" y="810348"/>
                  <a:pt x="0" y="649369"/>
                </a:cubicBezTo>
                <a:cubicBezTo>
                  <a:pt x="-15094" y="488390"/>
                  <a:pt x="68171" y="15952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3804023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BEDEBD-8022-4B03-AAC1-DE3FA749B2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2510" y="3302764"/>
            <a:ext cx="2564982" cy="2561947"/>
          </a:xfrm>
          <a:custGeom>
            <a:avLst/>
            <a:gdLst>
              <a:gd name="connsiteX0" fmla="*/ 0 w 2564982"/>
              <a:gd name="connsiteY0" fmla="*/ 0 h 2561947"/>
              <a:gd name="connsiteX1" fmla="*/ 461697 w 2564982"/>
              <a:gd name="connsiteY1" fmla="*/ 0 h 2561947"/>
              <a:gd name="connsiteX2" fmla="*/ 1025993 w 2564982"/>
              <a:gd name="connsiteY2" fmla="*/ 0 h 2561947"/>
              <a:gd name="connsiteX3" fmla="*/ 1462040 w 2564982"/>
              <a:gd name="connsiteY3" fmla="*/ 0 h 2561947"/>
              <a:gd name="connsiteX4" fmla="*/ 1949386 w 2564982"/>
              <a:gd name="connsiteY4" fmla="*/ 0 h 2561947"/>
              <a:gd name="connsiteX5" fmla="*/ 2564982 w 2564982"/>
              <a:gd name="connsiteY5" fmla="*/ 0 h 2561947"/>
              <a:gd name="connsiteX6" fmla="*/ 2564982 w 2564982"/>
              <a:gd name="connsiteY6" fmla="*/ 563628 h 2561947"/>
              <a:gd name="connsiteX7" fmla="*/ 2564982 w 2564982"/>
              <a:gd name="connsiteY7" fmla="*/ 1101637 h 2561947"/>
              <a:gd name="connsiteX8" fmla="*/ 2564982 w 2564982"/>
              <a:gd name="connsiteY8" fmla="*/ 1588407 h 2561947"/>
              <a:gd name="connsiteX9" fmla="*/ 2564982 w 2564982"/>
              <a:gd name="connsiteY9" fmla="*/ 2100797 h 2561947"/>
              <a:gd name="connsiteX10" fmla="*/ 2564982 w 2564982"/>
              <a:gd name="connsiteY10" fmla="*/ 2561947 h 2561947"/>
              <a:gd name="connsiteX11" fmla="*/ 2103285 w 2564982"/>
              <a:gd name="connsiteY11" fmla="*/ 2561947 h 2561947"/>
              <a:gd name="connsiteX12" fmla="*/ 1615939 w 2564982"/>
              <a:gd name="connsiteY12" fmla="*/ 2561947 h 2561947"/>
              <a:gd name="connsiteX13" fmla="*/ 1077292 w 2564982"/>
              <a:gd name="connsiteY13" fmla="*/ 2561947 h 2561947"/>
              <a:gd name="connsiteX14" fmla="*/ 589946 w 2564982"/>
              <a:gd name="connsiteY14" fmla="*/ 2561947 h 2561947"/>
              <a:gd name="connsiteX15" fmla="*/ 0 w 2564982"/>
              <a:gd name="connsiteY15" fmla="*/ 2561947 h 2561947"/>
              <a:gd name="connsiteX16" fmla="*/ 0 w 2564982"/>
              <a:gd name="connsiteY16" fmla="*/ 2023938 h 2561947"/>
              <a:gd name="connsiteX17" fmla="*/ 0 w 2564982"/>
              <a:gd name="connsiteY17" fmla="*/ 1588407 h 2561947"/>
              <a:gd name="connsiteX18" fmla="*/ 0 w 2564982"/>
              <a:gd name="connsiteY18" fmla="*/ 1127257 h 2561947"/>
              <a:gd name="connsiteX19" fmla="*/ 0 w 2564982"/>
              <a:gd name="connsiteY19" fmla="*/ 614867 h 2561947"/>
              <a:gd name="connsiteX20" fmla="*/ 0 w 2564982"/>
              <a:gd name="connsiteY20" fmla="*/ 0 h 256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64982" h="2561947" fill="none" extrusionOk="0">
                <a:moveTo>
                  <a:pt x="0" y="0"/>
                </a:moveTo>
                <a:cubicBezTo>
                  <a:pt x="192223" y="-10095"/>
                  <a:pt x="340042" y="13777"/>
                  <a:pt x="461697" y="0"/>
                </a:cubicBezTo>
                <a:cubicBezTo>
                  <a:pt x="583352" y="-13777"/>
                  <a:pt x="751250" y="53370"/>
                  <a:pt x="1025993" y="0"/>
                </a:cubicBezTo>
                <a:cubicBezTo>
                  <a:pt x="1300736" y="-53370"/>
                  <a:pt x="1248101" y="34947"/>
                  <a:pt x="1462040" y="0"/>
                </a:cubicBezTo>
                <a:cubicBezTo>
                  <a:pt x="1675979" y="-34947"/>
                  <a:pt x="1785366" y="52264"/>
                  <a:pt x="1949386" y="0"/>
                </a:cubicBezTo>
                <a:cubicBezTo>
                  <a:pt x="2113406" y="-52264"/>
                  <a:pt x="2294120" y="63666"/>
                  <a:pt x="2564982" y="0"/>
                </a:cubicBezTo>
                <a:cubicBezTo>
                  <a:pt x="2600267" y="172339"/>
                  <a:pt x="2550029" y="303338"/>
                  <a:pt x="2564982" y="563628"/>
                </a:cubicBezTo>
                <a:cubicBezTo>
                  <a:pt x="2579935" y="823918"/>
                  <a:pt x="2509186" y="835639"/>
                  <a:pt x="2564982" y="1101637"/>
                </a:cubicBezTo>
                <a:cubicBezTo>
                  <a:pt x="2620778" y="1367635"/>
                  <a:pt x="2556493" y="1478941"/>
                  <a:pt x="2564982" y="1588407"/>
                </a:cubicBezTo>
                <a:cubicBezTo>
                  <a:pt x="2573471" y="1697873"/>
                  <a:pt x="2527352" y="1865532"/>
                  <a:pt x="2564982" y="2100797"/>
                </a:cubicBezTo>
                <a:cubicBezTo>
                  <a:pt x="2602612" y="2336062"/>
                  <a:pt x="2561185" y="2448669"/>
                  <a:pt x="2564982" y="2561947"/>
                </a:cubicBezTo>
                <a:cubicBezTo>
                  <a:pt x="2364021" y="2616181"/>
                  <a:pt x="2273731" y="2516983"/>
                  <a:pt x="2103285" y="2561947"/>
                </a:cubicBezTo>
                <a:cubicBezTo>
                  <a:pt x="1932839" y="2606911"/>
                  <a:pt x="1815895" y="2530173"/>
                  <a:pt x="1615939" y="2561947"/>
                </a:cubicBezTo>
                <a:cubicBezTo>
                  <a:pt x="1415983" y="2593721"/>
                  <a:pt x="1203673" y="2541464"/>
                  <a:pt x="1077292" y="2561947"/>
                </a:cubicBezTo>
                <a:cubicBezTo>
                  <a:pt x="950911" y="2582430"/>
                  <a:pt x="753456" y="2543645"/>
                  <a:pt x="589946" y="2561947"/>
                </a:cubicBezTo>
                <a:cubicBezTo>
                  <a:pt x="426436" y="2580249"/>
                  <a:pt x="159245" y="2499182"/>
                  <a:pt x="0" y="2561947"/>
                </a:cubicBezTo>
                <a:cubicBezTo>
                  <a:pt x="-34166" y="2383830"/>
                  <a:pt x="31539" y="2163075"/>
                  <a:pt x="0" y="2023938"/>
                </a:cubicBezTo>
                <a:cubicBezTo>
                  <a:pt x="-31539" y="1884801"/>
                  <a:pt x="7154" y="1707238"/>
                  <a:pt x="0" y="1588407"/>
                </a:cubicBezTo>
                <a:cubicBezTo>
                  <a:pt x="-7154" y="1469576"/>
                  <a:pt x="22317" y="1260939"/>
                  <a:pt x="0" y="1127257"/>
                </a:cubicBezTo>
                <a:cubicBezTo>
                  <a:pt x="-22317" y="993575"/>
                  <a:pt x="9993" y="831136"/>
                  <a:pt x="0" y="614867"/>
                </a:cubicBezTo>
                <a:cubicBezTo>
                  <a:pt x="-9993" y="398598"/>
                  <a:pt x="5324" y="264381"/>
                  <a:pt x="0" y="0"/>
                </a:cubicBezTo>
                <a:close/>
              </a:path>
              <a:path w="2564982" h="2561947" stroke="0" extrusionOk="0">
                <a:moveTo>
                  <a:pt x="0" y="0"/>
                </a:moveTo>
                <a:cubicBezTo>
                  <a:pt x="119554" y="-16732"/>
                  <a:pt x="268118" y="33771"/>
                  <a:pt x="487347" y="0"/>
                </a:cubicBezTo>
                <a:cubicBezTo>
                  <a:pt x="706576" y="-33771"/>
                  <a:pt x="827555" y="14105"/>
                  <a:pt x="1025993" y="0"/>
                </a:cubicBezTo>
                <a:cubicBezTo>
                  <a:pt x="1224431" y="-14105"/>
                  <a:pt x="1389331" y="7728"/>
                  <a:pt x="1564639" y="0"/>
                </a:cubicBezTo>
                <a:cubicBezTo>
                  <a:pt x="1739947" y="-7728"/>
                  <a:pt x="1928460" y="46742"/>
                  <a:pt x="2026336" y="0"/>
                </a:cubicBezTo>
                <a:cubicBezTo>
                  <a:pt x="2124212" y="-46742"/>
                  <a:pt x="2412747" y="53645"/>
                  <a:pt x="2564982" y="0"/>
                </a:cubicBezTo>
                <a:cubicBezTo>
                  <a:pt x="2629485" y="272402"/>
                  <a:pt x="2509788" y="368945"/>
                  <a:pt x="2564982" y="563628"/>
                </a:cubicBezTo>
                <a:cubicBezTo>
                  <a:pt x="2620176" y="758311"/>
                  <a:pt x="2541375" y="864325"/>
                  <a:pt x="2564982" y="999159"/>
                </a:cubicBezTo>
                <a:cubicBezTo>
                  <a:pt x="2588589" y="1133993"/>
                  <a:pt x="2516700" y="1298521"/>
                  <a:pt x="2564982" y="1485929"/>
                </a:cubicBezTo>
                <a:cubicBezTo>
                  <a:pt x="2613264" y="1673337"/>
                  <a:pt x="2524744" y="1857766"/>
                  <a:pt x="2564982" y="2049558"/>
                </a:cubicBezTo>
                <a:cubicBezTo>
                  <a:pt x="2605220" y="2241350"/>
                  <a:pt x="2517990" y="2356949"/>
                  <a:pt x="2564982" y="2561947"/>
                </a:cubicBezTo>
                <a:cubicBezTo>
                  <a:pt x="2439749" y="2567374"/>
                  <a:pt x="2209998" y="2558663"/>
                  <a:pt x="2103285" y="2561947"/>
                </a:cubicBezTo>
                <a:cubicBezTo>
                  <a:pt x="1996572" y="2565231"/>
                  <a:pt x="1707949" y="2501602"/>
                  <a:pt x="1590289" y="2561947"/>
                </a:cubicBezTo>
                <a:cubicBezTo>
                  <a:pt x="1472629" y="2622292"/>
                  <a:pt x="1243015" y="2539969"/>
                  <a:pt x="1051643" y="2561947"/>
                </a:cubicBezTo>
                <a:cubicBezTo>
                  <a:pt x="860271" y="2583925"/>
                  <a:pt x="703532" y="2557228"/>
                  <a:pt x="538646" y="2561947"/>
                </a:cubicBezTo>
                <a:cubicBezTo>
                  <a:pt x="373760" y="2566666"/>
                  <a:pt x="221042" y="2557626"/>
                  <a:pt x="0" y="2561947"/>
                </a:cubicBezTo>
                <a:cubicBezTo>
                  <a:pt x="-36261" y="2456569"/>
                  <a:pt x="16091" y="2305709"/>
                  <a:pt x="0" y="2049558"/>
                </a:cubicBezTo>
                <a:cubicBezTo>
                  <a:pt x="-16091" y="1793407"/>
                  <a:pt x="38904" y="1687777"/>
                  <a:pt x="0" y="1537168"/>
                </a:cubicBezTo>
                <a:cubicBezTo>
                  <a:pt x="-38904" y="1386559"/>
                  <a:pt x="11543" y="1147931"/>
                  <a:pt x="0" y="999159"/>
                </a:cubicBezTo>
                <a:cubicBezTo>
                  <a:pt x="-11543" y="850387"/>
                  <a:pt x="12695" y="627222"/>
                  <a:pt x="0" y="461150"/>
                </a:cubicBezTo>
                <a:cubicBezTo>
                  <a:pt x="-12695" y="295078"/>
                  <a:pt x="8590" y="15623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096361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1CE78-AD74-466E-9280-4A97FD0B2B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6F5C18-148A-4A65-9E83-D328AEA824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-818869" y="4211407"/>
            <a:ext cx="2559336" cy="406896"/>
          </a:xfrm>
          <a:prstGeom prst="rect">
            <a:avLst/>
          </a:prstGeom>
        </p:spPr>
      </p:pic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0B5A76D9-DF5A-4D68-B30E-C479F64683C6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البنائي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106255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10582-4395-4C74-B7BC-0E611BDC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4BF46A4-E068-4F3B-B2A4-DB0D05CB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1D8A47-4F42-4B7E-B9D0-FF057A2B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664AD7-E5B2-44B9-A42F-BD092C216144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76F0E-EE9A-43F9-976A-5255AC0D94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41" y="5045892"/>
            <a:ext cx="1670449" cy="16216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182FB4-BA0D-4CD6-95C3-ABA07D114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42771" y="5363317"/>
            <a:ext cx="1614758" cy="1309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989904-ED3F-4A96-AFD4-13C47289120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095"/>
          <a:stretch/>
        </p:blipFill>
        <p:spPr>
          <a:xfrm>
            <a:off x="5124735" y="2284639"/>
            <a:ext cx="2805535" cy="2528048"/>
          </a:xfrm>
          <a:custGeom>
            <a:avLst/>
            <a:gdLst>
              <a:gd name="connsiteX0" fmla="*/ 0 w 2805535"/>
              <a:gd name="connsiteY0" fmla="*/ 0 h 2528048"/>
              <a:gd name="connsiteX1" fmla="*/ 589162 w 2805535"/>
              <a:gd name="connsiteY1" fmla="*/ 0 h 2528048"/>
              <a:gd name="connsiteX2" fmla="*/ 1150269 w 2805535"/>
              <a:gd name="connsiteY2" fmla="*/ 0 h 2528048"/>
              <a:gd name="connsiteX3" fmla="*/ 1711376 w 2805535"/>
              <a:gd name="connsiteY3" fmla="*/ 0 h 2528048"/>
              <a:gd name="connsiteX4" fmla="*/ 2216373 w 2805535"/>
              <a:gd name="connsiteY4" fmla="*/ 0 h 2528048"/>
              <a:gd name="connsiteX5" fmla="*/ 2805535 w 2805535"/>
              <a:gd name="connsiteY5" fmla="*/ 0 h 2528048"/>
              <a:gd name="connsiteX6" fmla="*/ 2805535 w 2805535"/>
              <a:gd name="connsiteY6" fmla="*/ 429768 h 2528048"/>
              <a:gd name="connsiteX7" fmla="*/ 2805535 w 2805535"/>
              <a:gd name="connsiteY7" fmla="*/ 859536 h 2528048"/>
              <a:gd name="connsiteX8" fmla="*/ 2805535 w 2805535"/>
              <a:gd name="connsiteY8" fmla="*/ 1289304 h 2528048"/>
              <a:gd name="connsiteX9" fmla="*/ 2805535 w 2805535"/>
              <a:gd name="connsiteY9" fmla="*/ 1820195 h 2528048"/>
              <a:gd name="connsiteX10" fmla="*/ 2805535 w 2805535"/>
              <a:gd name="connsiteY10" fmla="*/ 2528048 h 2528048"/>
              <a:gd name="connsiteX11" fmla="*/ 2188317 w 2805535"/>
              <a:gd name="connsiteY11" fmla="*/ 2528048 h 2528048"/>
              <a:gd name="connsiteX12" fmla="*/ 1627210 w 2805535"/>
              <a:gd name="connsiteY12" fmla="*/ 2528048 h 2528048"/>
              <a:gd name="connsiteX13" fmla="*/ 1066103 w 2805535"/>
              <a:gd name="connsiteY13" fmla="*/ 2528048 h 2528048"/>
              <a:gd name="connsiteX14" fmla="*/ 0 w 2805535"/>
              <a:gd name="connsiteY14" fmla="*/ 2528048 h 2528048"/>
              <a:gd name="connsiteX15" fmla="*/ 0 w 2805535"/>
              <a:gd name="connsiteY15" fmla="*/ 1971877 h 2528048"/>
              <a:gd name="connsiteX16" fmla="*/ 0 w 2805535"/>
              <a:gd name="connsiteY16" fmla="*/ 1415707 h 2528048"/>
              <a:gd name="connsiteX17" fmla="*/ 0 w 2805535"/>
              <a:gd name="connsiteY17" fmla="*/ 985939 h 2528048"/>
              <a:gd name="connsiteX18" fmla="*/ 0 w 2805535"/>
              <a:gd name="connsiteY18" fmla="*/ 530890 h 2528048"/>
              <a:gd name="connsiteX19" fmla="*/ 0 w 2805535"/>
              <a:gd name="connsiteY19" fmla="*/ 0 h 252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05535" h="2528048" fill="none" extrusionOk="0">
                <a:moveTo>
                  <a:pt x="0" y="0"/>
                </a:moveTo>
                <a:cubicBezTo>
                  <a:pt x="207621" y="-7642"/>
                  <a:pt x="398859" y="62516"/>
                  <a:pt x="589162" y="0"/>
                </a:cubicBezTo>
                <a:cubicBezTo>
                  <a:pt x="779465" y="-62516"/>
                  <a:pt x="893005" y="11740"/>
                  <a:pt x="1150269" y="0"/>
                </a:cubicBezTo>
                <a:cubicBezTo>
                  <a:pt x="1407533" y="-11740"/>
                  <a:pt x="1512452" y="46204"/>
                  <a:pt x="1711376" y="0"/>
                </a:cubicBezTo>
                <a:cubicBezTo>
                  <a:pt x="1910300" y="-46204"/>
                  <a:pt x="2020193" y="55938"/>
                  <a:pt x="2216373" y="0"/>
                </a:cubicBezTo>
                <a:cubicBezTo>
                  <a:pt x="2412553" y="-55938"/>
                  <a:pt x="2638074" y="26034"/>
                  <a:pt x="2805535" y="0"/>
                </a:cubicBezTo>
                <a:cubicBezTo>
                  <a:pt x="2841326" y="203974"/>
                  <a:pt x="2787858" y="271859"/>
                  <a:pt x="2805535" y="429768"/>
                </a:cubicBezTo>
                <a:cubicBezTo>
                  <a:pt x="2823212" y="587677"/>
                  <a:pt x="2783809" y="694663"/>
                  <a:pt x="2805535" y="859536"/>
                </a:cubicBezTo>
                <a:cubicBezTo>
                  <a:pt x="2827261" y="1024409"/>
                  <a:pt x="2757325" y="1124010"/>
                  <a:pt x="2805535" y="1289304"/>
                </a:cubicBezTo>
                <a:cubicBezTo>
                  <a:pt x="2853745" y="1454598"/>
                  <a:pt x="2791046" y="1675044"/>
                  <a:pt x="2805535" y="1820195"/>
                </a:cubicBezTo>
                <a:cubicBezTo>
                  <a:pt x="2820024" y="1965346"/>
                  <a:pt x="2727706" y="2200480"/>
                  <a:pt x="2805535" y="2528048"/>
                </a:cubicBezTo>
                <a:cubicBezTo>
                  <a:pt x="2622694" y="2586325"/>
                  <a:pt x="2372184" y="2483879"/>
                  <a:pt x="2188317" y="2528048"/>
                </a:cubicBezTo>
                <a:cubicBezTo>
                  <a:pt x="2004450" y="2572217"/>
                  <a:pt x="1906319" y="2479957"/>
                  <a:pt x="1627210" y="2528048"/>
                </a:cubicBezTo>
                <a:cubicBezTo>
                  <a:pt x="1348101" y="2576139"/>
                  <a:pt x="1179959" y="2522342"/>
                  <a:pt x="1066103" y="2528048"/>
                </a:cubicBezTo>
                <a:cubicBezTo>
                  <a:pt x="952247" y="2533754"/>
                  <a:pt x="530761" y="2400914"/>
                  <a:pt x="0" y="2528048"/>
                </a:cubicBezTo>
                <a:cubicBezTo>
                  <a:pt x="-21532" y="2303006"/>
                  <a:pt x="64057" y="2155976"/>
                  <a:pt x="0" y="1971877"/>
                </a:cubicBezTo>
                <a:cubicBezTo>
                  <a:pt x="-64057" y="1787778"/>
                  <a:pt x="8166" y="1675928"/>
                  <a:pt x="0" y="1415707"/>
                </a:cubicBezTo>
                <a:cubicBezTo>
                  <a:pt x="-8166" y="1155486"/>
                  <a:pt x="49969" y="1114209"/>
                  <a:pt x="0" y="985939"/>
                </a:cubicBezTo>
                <a:cubicBezTo>
                  <a:pt x="-49969" y="857669"/>
                  <a:pt x="43027" y="699557"/>
                  <a:pt x="0" y="530890"/>
                </a:cubicBezTo>
                <a:cubicBezTo>
                  <a:pt x="-43027" y="362223"/>
                  <a:pt x="28311" y="168116"/>
                  <a:pt x="0" y="0"/>
                </a:cubicBezTo>
                <a:close/>
              </a:path>
              <a:path w="2805535" h="2528048" stroke="0" extrusionOk="0">
                <a:moveTo>
                  <a:pt x="0" y="0"/>
                </a:moveTo>
                <a:cubicBezTo>
                  <a:pt x="299739" y="-36843"/>
                  <a:pt x="392001" y="56426"/>
                  <a:pt x="617218" y="0"/>
                </a:cubicBezTo>
                <a:cubicBezTo>
                  <a:pt x="842435" y="-56426"/>
                  <a:pt x="966280" y="49301"/>
                  <a:pt x="1150269" y="0"/>
                </a:cubicBezTo>
                <a:cubicBezTo>
                  <a:pt x="1334258" y="-49301"/>
                  <a:pt x="1561644" y="19383"/>
                  <a:pt x="1683321" y="0"/>
                </a:cubicBezTo>
                <a:cubicBezTo>
                  <a:pt x="1804998" y="-19383"/>
                  <a:pt x="1977141" y="38502"/>
                  <a:pt x="2244428" y="0"/>
                </a:cubicBezTo>
                <a:cubicBezTo>
                  <a:pt x="2511715" y="-38502"/>
                  <a:pt x="2677973" y="49860"/>
                  <a:pt x="2805535" y="0"/>
                </a:cubicBezTo>
                <a:cubicBezTo>
                  <a:pt x="2823799" y="232209"/>
                  <a:pt x="2788203" y="375798"/>
                  <a:pt x="2805535" y="505610"/>
                </a:cubicBezTo>
                <a:cubicBezTo>
                  <a:pt x="2822867" y="635422"/>
                  <a:pt x="2798631" y="846422"/>
                  <a:pt x="2805535" y="1011219"/>
                </a:cubicBezTo>
                <a:cubicBezTo>
                  <a:pt x="2812439" y="1176016"/>
                  <a:pt x="2774172" y="1332384"/>
                  <a:pt x="2805535" y="1567390"/>
                </a:cubicBezTo>
                <a:cubicBezTo>
                  <a:pt x="2836898" y="1802396"/>
                  <a:pt x="2803194" y="1842282"/>
                  <a:pt x="2805535" y="2022438"/>
                </a:cubicBezTo>
                <a:cubicBezTo>
                  <a:pt x="2807876" y="2202594"/>
                  <a:pt x="2781029" y="2362941"/>
                  <a:pt x="2805535" y="2528048"/>
                </a:cubicBezTo>
                <a:cubicBezTo>
                  <a:pt x="2581139" y="2566837"/>
                  <a:pt x="2548108" y="2503911"/>
                  <a:pt x="2328594" y="2528048"/>
                </a:cubicBezTo>
                <a:cubicBezTo>
                  <a:pt x="2109080" y="2552185"/>
                  <a:pt x="1964026" y="2491514"/>
                  <a:pt x="1711376" y="2528048"/>
                </a:cubicBezTo>
                <a:cubicBezTo>
                  <a:pt x="1458726" y="2564582"/>
                  <a:pt x="1303841" y="2487881"/>
                  <a:pt x="1150269" y="2528048"/>
                </a:cubicBezTo>
                <a:cubicBezTo>
                  <a:pt x="996697" y="2568215"/>
                  <a:pt x="818516" y="2494593"/>
                  <a:pt x="533052" y="2528048"/>
                </a:cubicBezTo>
                <a:cubicBezTo>
                  <a:pt x="247588" y="2561503"/>
                  <a:pt x="220109" y="2506909"/>
                  <a:pt x="0" y="2528048"/>
                </a:cubicBezTo>
                <a:cubicBezTo>
                  <a:pt x="-11066" y="2359159"/>
                  <a:pt x="147" y="2196547"/>
                  <a:pt x="0" y="1971877"/>
                </a:cubicBezTo>
                <a:cubicBezTo>
                  <a:pt x="-147" y="1747207"/>
                  <a:pt x="29855" y="1654012"/>
                  <a:pt x="0" y="1466268"/>
                </a:cubicBezTo>
                <a:cubicBezTo>
                  <a:pt x="-29855" y="1278524"/>
                  <a:pt x="32336" y="1119814"/>
                  <a:pt x="0" y="960658"/>
                </a:cubicBezTo>
                <a:cubicBezTo>
                  <a:pt x="-32336" y="801502"/>
                  <a:pt x="108340" y="26124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39838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C84A37-FC78-4F92-8DA7-73EB392531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7004" y="2227372"/>
            <a:ext cx="3032976" cy="2559985"/>
          </a:xfrm>
          <a:custGeom>
            <a:avLst/>
            <a:gdLst>
              <a:gd name="connsiteX0" fmla="*/ 0 w 3032976"/>
              <a:gd name="connsiteY0" fmla="*/ 0 h 2559985"/>
              <a:gd name="connsiteX1" fmla="*/ 444836 w 3032976"/>
              <a:gd name="connsiteY1" fmla="*/ 0 h 2559985"/>
              <a:gd name="connsiteX2" fmla="*/ 950332 w 3032976"/>
              <a:gd name="connsiteY2" fmla="*/ 0 h 2559985"/>
              <a:gd name="connsiteX3" fmla="*/ 1364839 w 3032976"/>
              <a:gd name="connsiteY3" fmla="*/ 0 h 2559985"/>
              <a:gd name="connsiteX4" fmla="*/ 1900665 w 3032976"/>
              <a:gd name="connsiteY4" fmla="*/ 0 h 2559985"/>
              <a:gd name="connsiteX5" fmla="*/ 2406161 w 3032976"/>
              <a:gd name="connsiteY5" fmla="*/ 0 h 2559985"/>
              <a:gd name="connsiteX6" fmla="*/ 3032976 w 3032976"/>
              <a:gd name="connsiteY6" fmla="*/ 0 h 2559985"/>
              <a:gd name="connsiteX7" fmla="*/ 3032976 w 3032976"/>
              <a:gd name="connsiteY7" fmla="*/ 435197 h 2559985"/>
              <a:gd name="connsiteX8" fmla="*/ 3032976 w 3032976"/>
              <a:gd name="connsiteY8" fmla="*/ 972794 h 2559985"/>
              <a:gd name="connsiteX9" fmla="*/ 3032976 w 3032976"/>
              <a:gd name="connsiteY9" fmla="*/ 1510391 h 2559985"/>
              <a:gd name="connsiteX10" fmla="*/ 3032976 w 3032976"/>
              <a:gd name="connsiteY10" fmla="*/ 1996788 h 2559985"/>
              <a:gd name="connsiteX11" fmla="*/ 3032976 w 3032976"/>
              <a:gd name="connsiteY11" fmla="*/ 2559985 h 2559985"/>
              <a:gd name="connsiteX12" fmla="*/ 2618469 w 3032976"/>
              <a:gd name="connsiteY12" fmla="*/ 2559985 h 2559985"/>
              <a:gd name="connsiteX13" fmla="*/ 2203963 w 3032976"/>
              <a:gd name="connsiteY13" fmla="*/ 2559985 h 2559985"/>
              <a:gd name="connsiteX14" fmla="*/ 1637807 w 3032976"/>
              <a:gd name="connsiteY14" fmla="*/ 2559985 h 2559985"/>
              <a:gd name="connsiteX15" fmla="*/ 1132311 w 3032976"/>
              <a:gd name="connsiteY15" fmla="*/ 2559985 h 2559985"/>
              <a:gd name="connsiteX16" fmla="*/ 717804 w 3032976"/>
              <a:gd name="connsiteY16" fmla="*/ 2559985 h 2559985"/>
              <a:gd name="connsiteX17" fmla="*/ 0 w 3032976"/>
              <a:gd name="connsiteY17" fmla="*/ 2559985 h 2559985"/>
              <a:gd name="connsiteX18" fmla="*/ 0 w 3032976"/>
              <a:gd name="connsiteY18" fmla="*/ 2099188 h 2559985"/>
              <a:gd name="connsiteX19" fmla="*/ 0 w 3032976"/>
              <a:gd name="connsiteY19" fmla="*/ 1587191 h 2559985"/>
              <a:gd name="connsiteX20" fmla="*/ 0 w 3032976"/>
              <a:gd name="connsiteY20" fmla="*/ 1100794 h 2559985"/>
              <a:gd name="connsiteX21" fmla="*/ 0 w 3032976"/>
              <a:gd name="connsiteY21" fmla="*/ 665596 h 2559985"/>
              <a:gd name="connsiteX22" fmla="*/ 0 w 3032976"/>
              <a:gd name="connsiteY22" fmla="*/ 0 h 255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32976" h="2559985" fill="none" extrusionOk="0">
                <a:moveTo>
                  <a:pt x="0" y="0"/>
                </a:moveTo>
                <a:cubicBezTo>
                  <a:pt x="91519" y="-52544"/>
                  <a:pt x="231364" y="36085"/>
                  <a:pt x="444836" y="0"/>
                </a:cubicBezTo>
                <a:cubicBezTo>
                  <a:pt x="658308" y="-36085"/>
                  <a:pt x="713122" y="23566"/>
                  <a:pt x="950332" y="0"/>
                </a:cubicBezTo>
                <a:cubicBezTo>
                  <a:pt x="1187542" y="-23566"/>
                  <a:pt x="1229862" y="18442"/>
                  <a:pt x="1364839" y="0"/>
                </a:cubicBezTo>
                <a:cubicBezTo>
                  <a:pt x="1499816" y="-18442"/>
                  <a:pt x="1730569" y="24107"/>
                  <a:pt x="1900665" y="0"/>
                </a:cubicBezTo>
                <a:cubicBezTo>
                  <a:pt x="2070761" y="-24107"/>
                  <a:pt x="2234187" y="30306"/>
                  <a:pt x="2406161" y="0"/>
                </a:cubicBezTo>
                <a:cubicBezTo>
                  <a:pt x="2578135" y="-30306"/>
                  <a:pt x="2767339" y="16923"/>
                  <a:pt x="3032976" y="0"/>
                </a:cubicBezTo>
                <a:cubicBezTo>
                  <a:pt x="3082888" y="167673"/>
                  <a:pt x="3005131" y="237454"/>
                  <a:pt x="3032976" y="435197"/>
                </a:cubicBezTo>
                <a:cubicBezTo>
                  <a:pt x="3060821" y="632940"/>
                  <a:pt x="2976659" y="864379"/>
                  <a:pt x="3032976" y="972794"/>
                </a:cubicBezTo>
                <a:cubicBezTo>
                  <a:pt x="3089293" y="1081209"/>
                  <a:pt x="2980739" y="1297493"/>
                  <a:pt x="3032976" y="1510391"/>
                </a:cubicBezTo>
                <a:cubicBezTo>
                  <a:pt x="3085213" y="1723289"/>
                  <a:pt x="2994563" y="1864723"/>
                  <a:pt x="3032976" y="1996788"/>
                </a:cubicBezTo>
                <a:cubicBezTo>
                  <a:pt x="3071389" y="2128853"/>
                  <a:pt x="2997250" y="2404295"/>
                  <a:pt x="3032976" y="2559985"/>
                </a:cubicBezTo>
                <a:cubicBezTo>
                  <a:pt x="2830856" y="2601372"/>
                  <a:pt x="2784188" y="2546195"/>
                  <a:pt x="2618469" y="2559985"/>
                </a:cubicBezTo>
                <a:cubicBezTo>
                  <a:pt x="2452750" y="2573775"/>
                  <a:pt x="2388327" y="2549479"/>
                  <a:pt x="2203963" y="2559985"/>
                </a:cubicBezTo>
                <a:cubicBezTo>
                  <a:pt x="2019599" y="2570491"/>
                  <a:pt x="1880661" y="2512403"/>
                  <a:pt x="1637807" y="2559985"/>
                </a:cubicBezTo>
                <a:cubicBezTo>
                  <a:pt x="1394953" y="2607567"/>
                  <a:pt x="1290959" y="2535434"/>
                  <a:pt x="1132311" y="2559985"/>
                </a:cubicBezTo>
                <a:cubicBezTo>
                  <a:pt x="973663" y="2584536"/>
                  <a:pt x="801824" y="2558773"/>
                  <a:pt x="717804" y="2559985"/>
                </a:cubicBezTo>
                <a:cubicBezTo>
                  <a:pt x="633784" y="2561197"/>
                  <a:pt x="215512" y="2491583"/>
                  <a:pt x="0" y="2559985"/>
                </a:cubicBezTo>
                <a:cubicBezTo>
                  <a:pt x="-32014" y="2331583"/>
                  <a:pt x="17381" y="2269248"/>
                  <a:pt x="0" y="2099188"/>
                </a:cubicBezTo>
                <a:cubicBezTo>
                  <a:pt x="-17381" y="1929128"/>
                  <a:pt x="28353" y="1777283"/>
                  <a:pt x="0" y="1587191"/>
                </a:cubicBezTo>
                <a:cubicBezTo>
                  <a:pt x="-28353" y="1397099"/>
                  <a:pt x="30419" y="1240753"/>
                  <a:pt x="0" y="1100794"/>
                </a:cubicBezTo>
                <a:cubicBezTo>
                  <a:pt x="-30419" y="960835"/>
                  <a:pt x="41943" y="809083"/>
                  <a:pt x="0" y="665596"/>
                </a:cubicBezTo>
                <a:cubicBezTo>
                  <a:pt x="-41943" y="522109"/>
                  <a:pt x="65696" y="253329"/>
                  <a:pt x="0" y="0"/>
                </a:cubicBezTo>
                <a:close/>
              </a:path>
              <a:path w="3032976" h="2559985" stroke="0" extrusionOk="0">
                <a:moveTo>
                  <a:pt x="0" y="0"/>
                </a:moveTo>
                <a:cubicBezTo>
                  <a:pt x="128246" y="-44994"/>
                  <a:pt x="262598" y="38520"/>
                  <a:pt x="444836" y="0"/>
                </a:cubicBezTo>
                <a:cubicBezTo>
                  <a:pt x="627074" y="-38520"/>
                  <a:pt x="732268" y="48959"/>
                  <a:pt x="980662" y="0"/>
                </a:cubicBezTo>
                <a:cubicBezTo>
                  <a:pt x="1229056" y="-48959"/>
                  <a:pt x="1239530" y="45592"/>
                  <a:pt x="1486158" y="0"/>
                </a:cubicBezTo>
                <a:cubicBezTo>
                  <a:pt x="1732786" y="-45592"/>
                  <a:pt x="1777426" y="12513"/>
                  <a:pt x="1961324" y="0"/>
                </a:cubicBezTo>
                <a:cubicBezTo>
                  <a:pt x="2145222" y="-12513"/>
                  <a:pt x="2274949" y="60530"/>
                  <a:pt x="2527480" y="0"/>
                </a:cubicBezTo>
                <a:cubicBezTo>
                  <a:pt x="2780011" y="-60530"/>
                  <a:pt x="2852199" y="37615"/>
                  <a:pt x="3032976" y="0"/>
                </a:cubicBezTo>
                <a:cubicBezTo>
                  <a:pt x="3046605" y="159470"/>
                  <a:pt x="3032852" y="303943"/>
                  <a:pt x="3032976" y="460797"/>
                </a:cubicBezTo>
                <a:cubicBezTo>
                  <a:pt x="3033100" y="617651"/>
                  <a:pt x="2981853" y="730721"/>
                  <a:pt x="3032976" y="921595"/>
                </a:cubicBezTo>
                <a:cubicBezTo>
                  <a:pt x="3084099" y="1112469"/>
                  <a:pt x="3016592" y="1323191"/>
                  <a:pt x="3032976" y="1433592"/>
                </a:cubicBezTo>
                <a:cubicBezTo>
                  <a:pt x="3049360" y="1543993"/>
                  <a:pt x="3004584" y="1752064"/>
                  <a:pt x="3032976" y="1868789"/>
                </a:cubicBezTo>
                <a:cubicBezTo>
                  <a:pt x="3061368" y="1985514"/>
                  <a:pt x="2978165" y="2216119"/>
                  <a:pt x="3032976" y="2559985"/>
                </a:cubicBezTo>
                <a:cubicBezTo>
                  <a:pt x="2839055" y="2563190"/>
                  <a:pt x="2768905" y="2527266"/>
                  <a:pt x="2618469" y="2559985"/>
                </a:cubicBezTo>
                <a:cubicBezTo>
                  <a:pt x="2468033" y="2592704"/>
                  <a:pt x="2291723" y="2523534"/>
                  <a:pt x="2112973" y="2559985"/>
                </a:cubicBezTo>
                <a:cubicBezTo>
                  <a:pt x="1934223" y="2596436"/>
                  <a:pt x="1803970" y="2543330"/>
                  <a:pt x="1668137" y="2559985"/>
                </a:cubicBezTo>
                <a:cubicBezTo>
                  <a:pt x="1532304" y="2576640"/>
                  <a:pt x="1433872" y="2550293"/>
                  <a:pt x="1253630" y="2559985"/>
                </a:cubicBezTo>
                <a:cubicBezTo>
                  <a:pt x="1073388" y="2569677"/>
                  <a:pt x="1037325" y="2515131"/>
                  <a:pt x="839123" y="2559985"/>
                </a:cubicBezTo>
                <a:cubicBezTo>
                  <a:pt x="640921" y="2604839"/>
                  <a:pt x="406458" y="2530911"/>
                  <a:pt x="0" y="2559985"/>
                </a:cubicBezTo>
                <a:cubicBezTo>
                  <a:pt x="-55610" y="2330846"/>
                  <a:pt x="63592" y="2208978"/>
                  <a:pt x="0" y="2022388"/>
                </a:cubicBezTo>
                <a:cubicBezTo>
                  <a:pt x="-63592" y="1835798"/>
                  <a:pt x="50486" y="1747463"/>
                  <a:pt x="0" y="1561591"/>
                </a:cubicBezTo>
                <a:cubicBezTo>
                  <a:pt x="-50486" y="1375719"/>
                  <a:pt x="57657" y="1251382"/>
                  <a:pt x="0" y="998394"/>
                </a:cubicBezTo>
                <a:cubicBezTo>
                  <a:pt x="-57657" y="745406"/>
                  <a:pt x="57760" y="623942"/>
                  <a:pt x="0" y="460797"/>
                </a:cubicBezTo>
                <a:cubicBezTo>
                  <a:pt x="-57760" y="297652"/>
                  <a:pt x="34162" y="21800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154799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81F0C8-13E3-40C9-8C7B-F62FFB0482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7828" y="2227372"/>
            <a:ext cx="2805534" cy="2582699"/>
          </a:xfrm>
          <a:custGeom>
            <a:avLst/>
            <a:gdLst>
              <a:gd name="connsiteX0" fmla="*/ 0 w 2805534"/>
              <a:gd name="connsiteY0" fmla="*/ 0 h 2582699"/>
              <a:gd name="connsiteX1" fmla="*/ 533051 w 2805534"/>
              <a:gd name="connsiteY1" fmla="*/ 0 h 2582699"/>
              <a:gd name="connsiteX2" fmla="*/ 1066103 w 2805534"/>
              <a:gd name="connsiteY2" fmla="*/ 0 h 2582699"/>
              <a:gd name="connsiteX3" fmla="*/ 1599154 w 2805534"/>
              <a:gd name="connsiteY3" fmla="*/ 0 h 2582699"/>
              <a:gd name="connsiteX4" fmla="*/ 2132206 w 2805534"/>
              <a:gd name="connsiteY4" fmla="*/ 0 h 2582699"/>
              <a:gd name="connsiteX5" fmla="*/ 2805534 w 2805534"/>
              <a:gd name="connsiteY5" fmla="*/ 0 h 2582699"/>
              <a:gd name="connsiteX6" fmla="*/ 2805534 w 2805534"/>
              <a:gd name="connsiteY6" fmla="*/ 568194 h 2582699"/>
              <a:gd name="connsiteX7" fmla="*/ 2805534 w 2805534"/>
              <a:gd name="connsiteY7" fmla="*/ 1007253 h 2582699"/>
              <a:gd name="connsiteX8" fmla="*/ 2805534 w 2805534"/>
              <a:gd name="connsiteY8" fmla="*/ 1549619 h 2582699"/>
              <a:gd name="connsiteX9" fmla="*/ 2805534 w 2805534"/>
              <a:gd name="connsiteY9" fmla="*/ 2117813 h 2582699"/>
              <a:gd name="connsiteX10" fmla="*/ 2805534 w 2805534"/>
              <a:gd name="connsiteY10" fmla="*/ 2582699 h 2582699"/>
              <a:gd name="connsiteX11" fmla="*/ 2300538 w 2805534"/>
              <a:gd name="connsiteY11" fmla="*/ 2582699 h 2582699"/>
              <a:gd name="connsiteX12" fmla="*/ 1795542 w 2805534"/>
              <a:gd name="connsiteY12" fmla="*/ 2582699 h 2582699"/>
              <a:gd name="connsiteX13" fmla="*/ 1318601 w 2805534"/>
              <a:gd name="connsiteY13" fmla="*/ 2582699 h 2582699"/>
              <a:gd name="connsiteX14" fmla="*/ 757494 w 2805534"/>
              <a:gd name="connsiteY14" fmla="*/ 2582699 h 2582699"/>
              <a:gd name="connsiteX15" fmla="*/ 0 w 2805534"/>
              <a:gd name="connsiteY15" fmla="*/ 2582699 h 2582699"/>
              <a:gd name="connsiteX16" fmla="*/ 0 w 2805534"/>
              <a:gd name="connsiteY16" fmla="*/ 2066159 h 2582699"/>
              <a:gd name="connsiteX17" fmla="*/ 0 w 2805534"/>
              <a:gd name="connsiteY17" fmla="*/ 1523792 h 2582699"/>
              <a:gd name="connsiteX18" fmla="*/ 0 w 2805534"/>
              <a:gd name="connsiteY18" fmla="*/ 1058907 h 2582699"/>
              <a:gd name="connsiteX19" fmla="*/ 0 w 2805534"/>
              <a:gd name="connsiteY19" fmla="*/ 568194 h 2582699"/>
              <a:gd name="connsiteX20" fmla="*/ 0 w 2805534"/>
              <a:gd name="connsiteY20" fmla="*/ 0 h 258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05534" h="2582699" fill="none" extrusionOk="0">
                <a:moveTo>
                  <a:pt x="0" y="0"/>
                </a:moveTo>
                <a:cubicBezTo>
                  <a:pt x="239818" y="-41650"/>
                  <a:pt x="275580" y="2537"/>
                  <a:pt x="533051" y="0"/>
                </a:cubicBezTo>
                <a:cubicBezTo>
                  <a:pt x="790522" y="-2537"/>
                  <a:pt x="870085" y="36538"/>
                  <a:pt x="1066103" y="0"/>
                </a:cubicBezTo>
                <a:cubicBezTo>
                  <a:pt x="1262121" y="-36538"/>
                  <a:pt x="1413951" y="4911"/>
                  <a:pt x="1599154" y="0"/>
                </a:cubicBezTo>
                <a:cubicBezTo>
                  <a:pt x="1784357" y="-4911"/>
                  <a:pt x="2005749" y="22568"/>
                  <a:pt x="2132206" y="0"/>
                </a:cubicBezTo>
                <a:cubicBezTo>
                  <a:pt x="2258663" y="-22568"/>
                  <a:pt x="2624454" y="47594"/>
                  <a:pt x="2805534" y="0"/>
                </a:cubicBezTo>
                <a:cubicBezTo>
                  <a:pt x="2859167" y="181656"/>
                  <a:pt x="2739224" y="299538"/>
                  <a:pt x="2805534" y="568194"/>
                </a:cubicBezTo>
                <a:cubicBezTo>
                  <a:pt x="2871844" y="836850"/>
                  <a:pt x="2764971" y="807223"/>
                  <a:pt x="2805534" y="1007253"/>
                </a:cubicBezTo>
                <a:cubicBezTo>
                  <a:pt x="2846097" y="1207283"/>
                  <a:pt x="2798837" y="1418919"/>
                  <a:pt x="2805534" y="1549619"/>
                </a:cubicBezTo>
                <a:cubicBezTo>
                  <a:pt x="2812231" y="1680319"/>
                  <a:pt x="2739632" y="1942779"/>
                  <a:pt x="2805534" y="2117813"/>
                </a:cubicBezTo>
                <a:cubicBezTo>
                  <a:pt x="2871436" y="2292847"/>
                  <a:pt x="2774957" y="2415625"/>
                  <a:pt x="2805534" y="2582699"/>
                </a:cubicBezTo>
                <a:cubicBezTo>
                  <a:pt x="2625417" y="2587048"/>
                  <a:pt x="2405194" y="2533314"/>
                  <a:pt x="2300538" y="2582699"/>
                </a:cubicBezTo>
                <a:cubicBezTo>
                  <a:pt x="2195882" y="2632084"/>
                  <a:pt x="1919099" y="2524124"/>
                  <a:pt x="1795542" y="2582699"/>
                </a:cubicBezTo>
                <a:cubicBezTo>
                  <a:pt x="1671985" y="2641274"/>
                  <a:pt x="1429073" y="2546444"/>
                  <a:pt x="1318601" y="2582699"/>
                </a:cubicBezTo>
                <a:cubicBezTo>
                  <a:pt x="1208129" y="2618954"/>
                  <a:pt x="876835" y="2572618"/>
                  <a:pt x="757494" y="2582699"/>
                </a:cubicBezTo>
                <a:cubicBezTo>
                  <a:pt x="638153" y="2592780"/>
                  <a:pt x="188088" y="2506295"/>
                  <a:pt x="0" y="2582699"/>
                </a:cubicBezTo>
                <a:cubicBezTo>
                  <a:pt x="-23799" y="2407280"/>
                  <a:pt x="42287" y="2275626"/>
                  <a:pt x="0" y="2066159"/>
                </a:cubicBezTo>
                <a:cubicBezTo>
                  <a:pt x="-42287" y="1856692"/>
                  <a:pt x="63893" y="1686755"/>
                  <a:pt x="0" y="1523792"/>
                </a:cubicBezTo>
                <a:cubicBezTo>
                  <a:pt x="-63893" y="1360829"/>
                  <a:pt x="19537" y="1286611"/>
                  <a:pt x="0" y="1058907"/>
                </a:cubicBezTo>
                <a:cubicBezTo>
                  <a:pt x="-19537" y="831204"/>
                  <a:pt x="40864" y="758845"/>
                  <a:pt x="0" y="568194"/>
                </a:cubicBezTo>
                <a:cubicBezTo>
                  <a:pt x="-40864" y="377543"/>
                  <a:pt x="59609" y="269253"/>
                  <a:pt x="0" y="0"/>
                </a:cubicBezTo>
                <a:close/>
              </a:path>
              <a:path w="2805534" h="2582699" stroke="0" extrusionOk="0">
                <a:moveTo>
                  <a:pt x="0" y="0"/>
                </a:moveTo>
                <a:cubicBezTo>
                  <a:pt x="138433" y="-6941"/>
                  <a:pt x="334630" y="38386"/>
                  <a:pt x="504996" y="0"/>
                </a:cubicBezTo>
                <a:cubicBezTo>
                  <a:pt x="675362" y="-38386"/>
                  <a:pt x="899379" y="29853"/>
                  <a:pt x="1009992" y="0"/>
                </a:cubicBezTo>
                <a:cubicBezTo>
                  <a:pt x="1120605" y="-29853"/>
                  <a:pt x="1331407" y="1053"/>
                  <a:pt x="1514988" y="0"/>
                </a:cubicBezTo>
                <a:cubicBezTo>
                  <a:pt x="1698569" y="-1053"/>
                  <a:pt x="1789626" y="5311"/>
                  <a:pt x="1991929" y="0"/>
                </a:cubicBezTo>
                <a:cubicBezTo>
                  <a:pt x="2194232" y="-5311"/>
                  <a:pt x="2444503" y="60500"/>
                  <a:pt x="2805534" y="0"/>
                </a:cubicBezTo>
                <a:cubicBezTo>
                  <a:pt x="2815084" y="238538"/>
                  <a:pt x="2774206" y="313831"/>
                  <a:pt x="2805534" y="516540"/>
                </a:cubicBezTo>
                <a:cubicBezTo>
                  <a:pt x="2836862" y="719249"/>
                  <a:pt x="2777869" y="844214"/>
                  <a:pt x="2805534" y="981426"/>
                </a:cubicBezTo>
                <a:cubicBezTo>
                  <a:pt x="2833199" y="1118638"/>
                  <a:pt x="2753959" y="1429017"/>
                  <a:pt x="2805534" y="1549619"/>
                </a:cubicBezTo>
                <a:cubicBezTo>
                  <a:pt x="2857109" y="1670221"/>
                  <a:pt x="2787006" y="1818052"/>
                  <a:pt x="2805534" y="2040332"/>
                </a:cubicBezTo>
                <a:cubicBezTo>
                  <a:pt x="2824062" y="2262612"/>
                  <a:pt x="2744531" y="2445143"/>
                  <a:pt x="2805534" y="2582699"/>
                </a:cubicBezTo>
                <a:cubicBezTo>
                  <a:pt x="2555025" y="2643818"/>
                  <a:pt x="2391785" y="2543854"/>
                  <a:pt x="2216372" y="2582699"/>
                </a:cubicBezTo>
                <a:cubicBezTo>
                  <a:pt x="2040959" y="2621544"/>
                  <a:pt x="1844900" y="2577389"/>
                  <a:pt x="1739431" y="2582699"/>
                </a:cubicBezTo>
                <a:cubicBezTo>
                  <a:pt x="1633962" y="2588009"/>
                  <a:pt x="1420484" y="2556375"/>
                  <a:pt x="1150269" y="2582699"/>
                </a:cubicBezTo>
                <a:cubicBezTo>
                  <a:pt x="880054" y="2609023"/>
                  <a:pt x="810519" y="2579839"/>
                  <a:pt x="589162" y="2582699"/>
                </a:cubicBezTo>
                <a:cubicBezTo>
                  <a:pt x="367805" y="2585559"/>
                  <a:pt x="214038" y="2514028"/>
                  <a:pt x="0" y="2582699"/>
                </a:cubicBezTo>
                <a:cubicBezTo>
                  <a:pt x="-35502" y="2353079"/>
                  <a:pt x="45182" y="2243636"/>
                  <a:pt x="0" y="2091986"/>
                </a:cubicBezTo>
                <a:cubicBezTo>
                  <a:pt x="-45182" y="1940336"/>
                  <a:pt x="30557" y="1743342"/>
                  <a:pt x="0" y="1601273"/>
                </a:cubicBezTo>
                <a:cubicBezTo>
                  <a:pt x="-30557" y="1459204"/>
                  <a:pt x="61093" y="1226863"/>
                  <a:pt x="0" y="1058907"/>
                </a:cubicBezTo>
                <a:cubicBezTo>
                  <a:pt x="-61093" y="890951"/>
                  <a:pt x="8786" y="822558"/>
                  <a:pt x="0" y="594021"/>
                </a:cubicBezTo>
                <a:cubicBezTo>
                  <a:pt x="-8786" y="365484"/>
                  <a:pt x="348" y="11961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035424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0368C4-9FBE-4D2F-B2D9-07BB56483FFF}"/>
              </a:ext>
            </a:extLst>
          </p:cNvPr>
          <p:cNvSpPr/>
          <p:nvPr/>
        </p:nvSpPr>
        <p:spPr>
          <a:xfrm>
            <a:off x="5234463" y="947439"/>
            <a:ext cx="2391633" cy="914400"/>
          </a:xfrm>
          <a:custGeom>
            <a:avLst/>
            <a:gdLst>
              <a:gd name="connsiteX0" fmla="*/ 0 w 2391633"/>
              <a:gd name="connsiteY0" fmla="*/ 0 h 914400"/>
              <a:gd name="connsiteX1" fmla="*/ 621825 w 2391633"/>
              <a:gd name="connsiteY1" fmla="*/ 0 h 914400"/>
              <a:gd name="connsiteX2" fmla="*/ 1219733 w 2391633"/>
              <a:gd name="connsiteY2" fmla="*/ 0 h 914400"/>
              <a:gd name="connsiteX3" fmla="*/ 1817641 w 2391633"/>
              <a:gd name="connsiteY3" fmla="*/ 0 h 914400"/>
              <a:gd name="connsiteX4" fmla="*/ 2391633 w 2391633"/>
              <a:gd name="connsiteY4" fmla="*/ 0 h 914400"/>
              <a:gd name="connsiteX5" fmla="*/ 2391633 w 2391633"/>
              <a:gd name="connsiteY5" fmla="*/ 475488 h 914400"/>
              <a:gd name="connsiteX6" fmla="*/ 2391633 w 2391633"/>
              <a:gd name="connsiteY6" fmla="*/ 914400 h 914400"/>
              <a:gd name="connsiteX7" fmla="*/ 1865474 w 2391633"/>
              <a:gd name="connsiteY7" fmla="*/ 914400 h 914400"/>
              <a:gd name="connsiteX8" fmla="*/ 1267565 w 2391633"/>
              <a:gd name="connsiteY8" fmla="*/ 914400 h 914400"/>
              <a:gd name="connsiteX9" fmla="*/ 645741 w 2391633"/>
              <a:gd name="connsiteY9" fmla="*/ 914400 h 914400"/>
              <a:gd name="connsiteX10" fmla="*/ 0 w 2391633"/>
              <a:gd name="connsiteY10" fmla="*/ 914400 h 914400"/>
              <a:gd name="connsiteX11" fmla="*/ 0 w 2391633"/>
              <a:gd name="connsiteY11" fmla="*/ 457200 h 914400"/>
              <a:gd name="connsiteX12" fmla="*/ 0 w 2391633"/>
              <a:gd name="connsiteY1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91633" h="914400" fill="none" extrusionOk="0">
                <a:moveTo>
                  <a:pt x="0" y="0"/>
                </a:moveTo>
                <a:cubicBezTo>
                  <a:pt x="249736" y="-54316"/>
                  <a:pt x="463173" y="63708"/>
                  <a:pt x="621825" y="0"/>
                </a:cubicBezTo>
                <a:cubicBezTo>
                  <a:pt x="780478" y="-63708"/>
                  <a:pt x="983476" y="60915"/>
                  <a:pt x="1219733" y="0"/>
                </a:cubicBezTo>
                <a:cubicBezTo>
                  <a:pt x="1455990" y="-60915"/>
                  <a:pt x="1632583" y="61732"/>
                  <a:pt x="1817641" y="0"/>
                </a:cubicBezTo>
                <a:cubicBezTo>
                  <a:pt x="2002699" y="-61732"/>
                  <a:pt x="2276341" y="35896"/>
                  <a:pt x="2391633" y="0"/>
                </a:cubicBezTo>
                <a:cubicBezTo>
                  <a:pt x="2439600" y="123742"/>
                  <a:pt x="2337786" y="262303"/>
                  <a:pt x="2391633" y="475488"/>
                </a:cubicBezTo>
                <a:cubicBezTo>
                  <a:pt x="2445480" y="688673"/>
                  <a:pt x="2386697" y="695649"/>
                  <a:pt x="2391633" y="914400"/>
                </a:cubicBezTo>
                <a:cubicBezTo>
                  <a:pt x="2228535" y="916448"/>
                  <a:pt x="2107281" y="894325"/>
                  <a:pt x="1865474" y="914400"/>
                </a:cubicBezTo>
                <a:cubicBezTo>
                  <a:pt x="1623667" y="934475"/>
                  <a:pt x="1443433" y="846217"/>
                  <a:pt x="1267565" y="914400"/>
                </a:cubicBezTo>
                <a:cubicBezTo>
                  <a:pt x="1091697" y="982583"/>
                  <a:pt x="944080" y="865070"/>
                  <a:pt x="645741" y="914400"/>
                </a:cubicBezTo>
                <a:cubicBezTo>
                  <a:pt x="347402" y="963730"/>
                  <a:pt x="206229" y="850480"/>
                  <a:pt x="0" y="914400"/>
                </a:cubicBezTo>
                <a:cubicBezTo>
                  <a:pt x="-21788" y="815505"/>
                  <a:pt x="27199" y="603467"/>
                  <a:pt x="0" y="457200"/>
                </a:cubicBezTo>
                <a:cubicBezTo>
                  <a:pt x="-27199" y="310933"/>
                  <a:pt x="4076" y="176707"/>
                  <a:pt x="0" y="0"/>
                </a:cubicBezTo>
                <a:close/>
              </a:path>
              <a:path w="2391633" h="914400" stroke="0" extrusionOk="0">
                <a:moveTo>
                  <a:pt x="0" y="0"/>
                </a:moveTo>
                <a:cubicBezTo>
                  <a:pt x="133977" y="-63599"/>
                  <a:pt x="419002" y="24220"/>
                  <a:pt x="597908" y="0"/>
                </a:cubicBezTo>
                <a:cubicBezTo>
                  <a:pt x="776814" y="-24220"/>
                  <a:pt x="973851" y="18811"/>
                  <a:pt x="1243649" y="0"/>
                </a:cubicBezTo>
                <a:cubicBezTo>
                  <a:pt x="1513447" y="-18811"/>
                  <a:pt x="1610678" y="35566"/>
                  <a:pt x="1793725" y="0"/>
                </a:cubicBezTo>
                <a:cubicBezTo>
                  <a:pt x="1976772" y="-35566"/>
                  <a:pt x="2169532" y="24421"/>
                  <a:pt x="2391633" y="0"/>
                </a:cubicBezTo>
                <a:cubicBezTo>
                  <a:pt x="2432033" y="117933"/>
                  <a:pt x="2367032" y="318606"/>
                  <a:pt x="2391633" y="448056"/>
                </a:cubicBezTo>
                <a:cubicBezTo>
                  <a:pt x="2416234" y="577506"/>
                  <a:pt x="2352579" y="733859"/>
                  <a:pt x="2391633" y="914400"/>
                </a:cubicBezTo>
                <a:cubicBezTo>
                  <a:pt x="2262606" y="956480"/>
                  <a:pt x="2084093" y="888369"/>
                  <a:pt x="1793725" y="914400"/>
                </a:cubicBezTo>
                <a:cubicBezTo>
                  <a:pt x="1503357" y="940431"/>
                  <a:pt x="1416385" y="883475"/>
                  <a:pt x="1267565" y="914400"/>
                </a:cubicBezTo>
                <a:cubicBezTo>
                  <a:pt x="1118745" y="945325"/>
                  <a:pt x="983098" y="912906"/>
                  <a:pt x="717490" y="914400"/>
                </a:cubicBezTo>
                <a:cubicBezTo>
                  <a:pt x="451883" y="915894"/>
                  <a:pt x="228818" y="893150"/>
                  <a:pt x="0" y="914400"/>
                </a:cubicBezTo>
                <a:cubicBezTo>
                  <a:pt x="-41909" y="738938"/>
                  <a:pt x="41702" y="629288"/>
                  <a:pt x="0" y="457200"/>
                </a:cubicBezTo>
                <a:cubicBezTo>
                  <a:pt x="-41702" y="285112"/>
                  <a:pt x="17872" y="16904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1396095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كِ</a:t>
            </a:r>
            <a:r>
              <a:rPr lang="ar-AE" sz="4400" b="1" dirty="0">
                <a:solidFill>
                  <a:schemeClr val="tx1"/>
                </a:solidFill>
              </a:rPr>
              <a:t>ـتاب</a:t>
            </a:r>
            <a:r>
              <a:rPr lang="ar-AE" sz="4400" b="1" dirty="0"/>
              <a:t>ٌ</a:t>
            </a:r>
            <a:endParaRPr lang="en-AE" sz="4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0C83F1-05A8-4315-8EC8-51B5E3673DDE}"/>
              </a:ext>
            </a:extLst>
          </p:cNvPr>
          <p:cNvSpPr/>
          <p:nvPr/>
        </p:nvSpPr>
        <p:spPr>
          <a:xfrm>
            <a:off x="5234462" y="975400"/>
            <a:ext cx="2391633" cy="914400"/>
          </a:xfrm>
          <a:custGeom>
            <a:avLst/>
            <a:gdLst>
              <a:gd name="connsiteX0" fmla="*/ 0 w 2391633"/>
              <a:gd name="connsiteY0" fmla="*/ 0 h 914400"/>
              <a:gd name="connsiteX1" fmla="*/ 621825 w 2391633"/>
              <a:gd name="connsiteY1" fmla="*/ 0 h 914400"/>
              <a:gd name="connsiteX2" fmla="*/ 1219733 w 2391633"/>
              <a:gd name="connsiteY2" fmla="*/ 0 h 914400"/>
              <a:gd name="connsiteX3" fmla="*/ 1817641 w 2391633"/>
              <a:gd name="connsiteY3" fmla="*/ 0 h 914400"/>
              <a:gd name="connsiteX4" fmla="*/ 2391633 w 2391633"/>
              <a:gd name="connsiteY4" fmla="*/ 0 h 914400"/>
              <a:gd name="connsiteX5" fmla="*/ 2391633 w 2391633"/>
              <a:gd name="connsiteY5" fmla="*/ 475488 h 914400"/>
              <a:gd name="connsiteX6" fmla="*/ 2391633 w 2391633"/>
              <a:gd name="connsiteY6" fmla="*/ 914400 h 914400"/>
              <a:gd name="connsiteX7" fmla="*/ 1865474 w 2391633"/>
              <a:gd name="connsiteY7" fmla="*/ 914400 h 914400"/>
              <a:gd name="connsiteX8" fmla="*/ 1267565 w 2391633"/>
              <a:gd name="connsiteY8" fmla="*/ 914400 h 914400"/>
              <a:gd name="connsiteX9" fmla="*/ 645741 w 2391633"/>
              <a:gd name="connsiteY9" fmla="*/ 914400 h 914400"/>
              <a:gd name="connsiteX10" fmla="*/ 0 w 2391633"/>
              <a:gd name="connsiteY10" fmla="*/ 914400 h 914400"/>
              <a:gd name="connsiteX11" fmla="*/ 0 w 2391633"/>
              <a:gd name="connsiteY11" fmla="*/ 457200 h 914400"/>
              <a:gd name="connsiteX12" fmla="*/ 0 w 2391633"/>
              <a:gd name="connsiteY1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91633" h="914400" fill="none" extrusionOk="0">
                <a:moveTo>
                  <a:pt x="0" y="0"/>
                </a:moveTo>
                <a:cubicBezTo>
                  <a:pt x="249736" y="-54316"/>
                  <a:pt x="463173" y="63708"/>
                  <a:pt x="621825" y="0"/>
                </a:cubicBezTo>
                <a:cubicBezTo>
                  <a:pt x="780478" y="-63708"/>
                  <a:pt x="983476" y="60915"/>
                  <a:pt x="1219733" y="0"/>
                </a:cubicBezTo>
                <a:cubicBezTo>
                  <a:pt x="1455990" y="-60915"/>
                  <a:pt x="1632583" y="61732"/>
                  <a:pt x="1817641" y="0"/>
                </a:cubicBezTo>
                <a:cubicBezTo>
                  <a:pt x="2002699" y="-61732"/>
                  <a:pt x="2276341" y="35896"/>
                  <a:pt x="2391633" y="0"/>
                </a:cubicBezTo>
                <a:cubicBezTo>
                  <a:pt x="2439600" y="123742"/>
                  <a:pt x="2337786" y="262303"/>
                  <a:pt x="2391633" y="475488"/>
                </a:cubicBezTo>
                <a:cubicBezTo>
                  <a:pt x="2445480" y="688673"/>
                  <a:pt x="2386697" y="695649"/>
                  <a:pt x="2391633" y="914400"/>
                </a:cubicBezTo>
                <a:cubicBezTo>
                  <a:pt x="2228535" y="916448"/>
                  <a:pt x="2107281" y="894325"/>
                  <a:pt x="1865474" y="914400"/>
                </a:cubicBezTo>
                <a:cubicBezTo>
                  <a:pt x="1623667" y="934475"/>
                  <a:pt x="1443433" y="846217"/>
                  <a:pt x="1267565" y="914400"/>
                </a:cubicBezTo>
                <a:cubicBezTo>
                  <a:pt x="1091697" y="982583"/>
                  <a:pt x="944080" y="865070"/>
                  <a:pt x="645741" y="914400"/>
                </a:cubicBezTo>
                <a:cubicBezTo>
                  <a:pt x="347402" y="963730"/>
                  <a:pt x="206229" y="850480"/>
                  <a:pt x="0" y="914400"/>
                </a:cubicBezTo>
                <a:cubicBezTo>
                  <a:pt x="-21788" y="815505"/>
                  <a:pt x="27199" y="603467"/>
                  <a:pt x="0" y="457200"/>
                </a:cubicBezTo>
                <a:cubicBezTo>
                  <a:pt x="-27199" y="310933"/>
                  <a:pt x="4076" y="176707"/>
                  <a:pt x="0" y="0"/>
                </a:cubicBezTo>
                <a:close/>
              </a:path>
              <a:path w="2391633" h="914400" stroke="0" extrusionOk="0">
                <a:moveTo>
                  <a:pt x="0" y="0"/>
                </a:moveTo>
                <a:cubicBezTo>
                  <a:pt x="133977" y="-63599"/>
                  <a:pt x="419002" y="24220"/>
                  <a:pt x="597908" y="0"/>
                </a:cubicBezTo>
                <a:cubicBezTo>
                  <a:pt x="776814" y="-24220"/>
                  <a:pt x="973851" y="18811"/>
                  <a:pt x="1243649" y="0"/>
                </a:cubicBezTo>
                <a:cubicBezTo>
                  <a:pt x="1513447" y="-18811"/>
                  <a:pt x="1610678" y="35566"/>
                  <a:pt x="1793725" y="0"/>
                </a:cubicBezTo>
                <a:cubicBezTo>
                  <a:pt x="1976772" y="-35566"/>
                  <a:pt x="2169532" y="24421"/>
                  <a:pt x="2391633" y="0"/>
                </a:cubicBezTo>
                <a:cubicBezTo>
                  <a:pt x="2432033" y="117933"/>
                  <a:pt x="2367032" y="318606"/>
                  <a:pt x="2391633" y="448056"/>
                </a:cubicBezTo>
                <a:cubicBezTo>
                  <a:pt x="2416234" y="577506"/>
                  <a:pt x="2352579" y="733859"/>
                  <a:pt x="2391633" y="914400"/>
                </a:cubicBezTo>
                <a:cubicBezTo>
                  <a:pt x="2262606" y="956480"/>
                  <a:pt x="2084093" y="888369"/>
                  <a:pt x="1793725" y="914400"/>
                </a:cubicBezTo>
                <a:cubicBezTo>
                  <a:pt x="1503357" y="940431"/>
                  <a:pt x="1416385" y="883475"/>
                  <a:pt x="1267565" y="914400"/>
                </a:cubicBezTo>
                <a:cubicBezTo>
                  <a:pt x="1118745" y="945325"/>
                  <a:pt x="983098" y="912906"/>
                  <a:pt x="717490" y="914400"/>
                </a:cubicBezTo>
                <a:cubicBezTo>
                  <a:pt x="451883" y="915894"/>
                  <a:pt x="228818" y="893150"/>
                  <a:pt x="0" y="914400"/>
                </a:cubicBezTo>
                <a:cubicBezTo>
                  <a:pt x="-41909" y="738938"/>
                  <a:pt x="41702" y="629288"/>
                  <a:pt x="0" y="457200"/>
                </a:cubicBezTo>
                <a:cubicBezTo>
                  <a:pt x="-41702" y="285112"/>
                  <a:pt x="17872" y="16904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1396095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كَ</a:t>
            </a:r>
            <a:r>
              <a:rPr lang="ar-AE" sz="4400" b="1" dirty="0">
                <a:solidFill>
                  <a:schemeClr val="tx1"/>
                </a:solidFill>
              </a:rPr>
              <a:t>ـمانٌ</a:t>
            </a:r>
            <a:endParaRPr lang="en-AE" sz="4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F4D986-8812-4F5B-A8B6-45B4D3524793}"/>
              </a:ext>
            </a:extLst>
          </p:cNvPr>
          <p:cNvSpPr/>
          <p:nvPr/>
        </p:nvSpPr>
        <p:spPr>
          <a:xfrm>
            <a:off x="5242262" y="963550"/>
            <a:ext cx="2391633" cy="914400"/>
          </a:xfrm>
          <a:custGeom>
            <a:avLst/>
            <a:gdLst>
              <a:gd name="connsiteX0" fmla="*/ 0 w 2391633"/>
              <a:gd name="connsiteY0" fmla="*/ 0 h 914400"/>
              <a:gd name="connsiteX1" fmla="*/ 621825 w 2391633"/>
              <a:gd name="connsiteY1" fmla="*/ 0 h 914400"/>
              <a:gd name="connsiteX2" fmla="*/ 1219733 w 2391633"/>
              <a:gd name="connsiteY2" fmla="*/ 0 h 914400"/>
              <a:gd name="connsiteX3" fmla="*/ 1817641 w 2391633"/>
              <a:gd name="connsiteY3" fmla="*/ 0 h 914400"/>
              <a:gd name="connsiteX4" fmla="*/ 2391633 w 2391633"/>
              <a:gd name="connsiteY4" fmla="*/ 0 h 914400"/>
              <a:gd name="connsiteX5" fmla="*/ 2391633 w 2391633"/>
              <a:gd name="connsiteY5" fmla="*/ 475488 h 914400"/>
              <a:gd name="connsiteX6" fmla="*/ 2391633 w 2391633"/>
              <a:gd name="connsiteY6" fmla="*/ 914400 h 914400"/>
              <a:gd name="connsiteX7" fmla="*/ 1865474 w 2391633"/>
              <a:gd name="connsiteY7" fmla="*/ 914400 h 914400"/>
              <a:gd name="connsiteX8" fmla="*/ 1267565 w 2391633"/>
              <a:gd name="connsiteY8" fmla="*/ 914400 h 914400"/>
              <a:gd name="connsiteX9" fmla="*/ 645741 w 2391633"/>
              <a:gd name="connsiteY9" fmla="*/ 914400 h 914400"/>
              <a:gd name="connsiteX10" fmla="*/ 0 w 2391633"/>
              <a:gd name="connsiteY10" fmla="*/ 914400 h 914400"/>
              <a:gd name="connsiteX11" fmla="*/ 0 w 2391633"/>
              <a:gd name="connsiteY11" fmla="*/ 457200 h 914400"/>
              <a:gd name="connsiteX12" fmla="*/ 0 w 2391633"/>
              <a:gd name="connsiteY1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91633" h="914400" fill="none" extrusionOk="0">
                <a:moveTo>
                  <a:pt x="0" y="0"/>
                </a:moveTo>
                <a:cubicBezTo>
                  <a:pt x="249736" y="-54316"/>
                  <a:pt x="463173" y="63708"/>
                  <a:pt x="621825" y="0"/>
                </a:cubicBezTo>
                <a:cubicBezTo>
                  <a:pt x="780478" y="-63708"/>
                  <a:pt x="983476" y="60915"/>
                  <a:pt x="1219733" y="0"/>
                </a:cubicBezTo>
                <a:cubicBezTo>
                  <a:pt x="1455990" y="-60915"/>
                  <a:pt x="1632583" y="61732"/>
                  <a:pt x="1817641" y="0"/>
                </a:cubicBezTo>
                <a:cubicBezTo>
                  <a:pt x="2002699" y="-61732"/>
                  <a:pt x="2276341" y="35896"/>
                  <a:pt x="2391633" y="0"/>
                </a:cubicBezTo>
                <a:cubicBezTo>
                  <a:pt x="2439600" y="123742"/>
                  <a:pt x="2337786" y="262303"/>
                  <a:pt x="2391633" y="475488"/>
                </a:cubicBezTo>
                <a:cubicBezTo>
                  <a:pt x="2445480" y="688673"/>
                  <a:pt x="2386697" y="695649"/>
                  <a:pt x="2391633" y="914400"/>
                </a:cubicBezTo>
                <a:cubicBezTo>
                  <a:pt x="2228535" y="916448"/>
                  <a:pt x="2107281" y="894325"/>
                  <a:pt x="1865474" y="914400"/>
                </a:cubicBezTo>
                <a:cubicBezTo>
                  <a:pt x="1623667" y="934475"/>
                  <a:pt x="1443433" y="846217"/>
                  <a:pt x="1267565" y="914400"/>
                </a:cubicBezTo>
                <a:cubicBezTo>
                  <a:pt x="1091697" y="982583"/>
                  <a:pt x="944080" y="865070"/>
                  <a:pt x="645741" y="914400"/>
                </a:cubicBezTo>
                <a:cubicBezTo>
                  <a:pt x="347402" y="963730"/>
                  <a:pt x="206229" y="850480"/>
                  <a:pt x="0" y="914400"/>
                </a:cubicBezTo>
                <a:cubicBezTo>
                  <a:pt x="-21788" y="815505"/>
                  <a:pt x="27199" y="603467"/>
                  <a:pt x="0" y="457200"/>
                </a:cubicBezTo>
                <a:cubicBezTo>
                  <a:pt x="-27199" y="310933"/>
                  <a:pt x="4076" y="176707"/>
                  <a:pt x="0" y="0"/>
                </a:cubicBezTo>
                <a:close/>
              </a:path>
              <a:path w="2391633" h="914400" stroke="0" extrusionOk="0">
                <a:moveTo>
                  <a:pt x="0" y="0"/>
                </a:moveTo>
                <a:cubicBezTo>
                  <a:pt x="133977" y="-63599"/>
                  <a:pt x="419002" y="24220"/>
                  <a:pt x="597908" y="0"/>
                </a:cubicBezTo>
                <a:cubicBezTo>
                  <a:pt x="776814" y="-24220"/>
                  <a:pt x="973851" y="18811"/>
                  <a:pt x="1243649" y="0"/>
                </a:cubicBezTo>
                <a:cubicBezTo>
                  <a:pt x="1513447" y="-18811"/>
                  <a:pt x="1610678" y="35566"/>
                  <a:pt x="1793725" y="0"/>
                </a:cubicBezTo>
                <a:cubicBezTo>
                  <a:pt x="1976772" y="-35566"/>
                  <a:pt x="2169532" y="24421"/>
                  <a:pt x="2391633" y="0"/>
                </a:cubicBezTo>
                <a:cubicBezTo>
                  <a:pt x="2432033" y="117933"/>
                  <a:pt x="2367032" y="318606"/>
                  <a:pt x="2391633" y="448056"/>
                </a:cubicBezTo>
                <a:cubicBezTo>
                  <a:pt x="2416234" y="577506"/>
                  <a:pt x="2352579" y="733859"/>
                  <a:pt x="2391633" y="914400"/>
                </a:cubicBezTo>
                <a:cubicBezTo>
                  <a:pt x="2262606" y="956480"/>
                  <a:pt x="2084093" y="888369"/>
                  <a:pt x="1793725" y="914400"/>
                </a:cubicBezTo>
                <a:cubicBezTo>
                  <a:pt x="1503357" y="940431"/>
                  <a:pt x="1416385" y="883475"/>
                  <a:pt x="1267565" y="914400"/>
                </a:cubicBezTo>
                <a:cubicBezTo>
                  <a:pt x="1118745" y="945325"/>
                  <a:pt x="983098" y="912906"/>
                  <a:pt x="717490" y="914400"/>
                </a:cubicBezTo>
                <a:cubicBezTo>
                  <a:pt x="451883" y="915894"/>
                  <a:pt x="228818" y="893150"/>
                  <a:pt x="0" y="914400"/>
                </a:cubicBezTo>
                <a:cubicBezTo>
                  <a:pt x="-41909" y="738938"/>
                  <a:pt x="41702" y="629288"/>
                  <a:pt x="0" y="457200"/>
                </a:cubicBezTo>
                <a:cubicBezTo>
                  <a:pt x="-41702" y="285112"/>
                  <a:pt x="17872" y="16904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1396095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كَ</a:t>
            </a:r>
            <a:r>
              <a:rPr lang="ar-AE" sz="4400" b="1" dirty="0">
                <a:solidFill>
                  <a:schemeClr val="tx1"/>
                </a:solidFill>
              </a:rPr>
              <a:t>ـعْــ</a:t>
            </a:r>
            <a:r>
              <a:rPr lang="ar-AE" sz="4400" b="1" dirty="0">
                <a:solidFill>
                  <a:srgbClr val="FF0000"/>
                </a:solidFill>
              </a:rPr>
              <a:t>كٌ</a:t>
            </a:r>
            <a:endParaRPr lang="en-AE" sz="440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D14C52-0FB9-41FC-AC0E-5DD81C8B51D4}"/>
              </a:ext>
            </a:extLst>
          </p:cNvPr>
          <p:cNvSpPr/>
          <p:nvPr/>
        </p:nvSpPr>
        <p:spPr>
          <a:xfrm>
            <a:off x="1777690" y="987250"/>
            <a:ext cx="8829349" cy="914400"/>
          </a:xfrm>
          <a:custGeom>
            <a:avLst/>
            <a:gdLst>
              <a:gd name="connsiteX0" fmla="*/ 0 w 8829349"/>
              <a:gd name="connsiteY0" fmla="*/ 0 h 914400"/>
              <a:gd name="connsiteX1" fmla="*/ 765210 w 8829349"/>
              <a:gd name="connsiteY1" fmla="*/ 0 h 914400"/>
              <a:gd name="connsiteX2" fmla="*/ 1353834 w 8829349"/>
              <a:gd name="connsiteY2" fmla="*/ 0 h 914400"/>
              <a:gd name="connsiteX3" fmla="*/ 1765870 w 8829349"/>
              <a:gd name="connsiteY3" fmla="*/ 0 h 914400"/>
              <a:gd name="connsiteX4" fmla="*/ 2531080 w 8829349"/>
              <a:gd name="connsiteY4" fmla="*/ 0 h 914400"/>
              <a:gd name="connsiteX5" fmla="*/ 3207997 w 8829349"/>
              <a:gd name="connsiteY5" fmla="*/ 0 h 914400"/>
              <a:gd name="connsiteX6" fmla="*/ 3973207 w 8829349"/>
              <a:gd name="connsiteY6" fmla="*/ 0 h 914400"/>
              <a:gd name="connsiteX7" fmla="*/ 4650124 w 8829349"/>
              <a:gd name="connsiteY7" fmla="*/ 0 h 914400"/>
              <a:gd name="connsiteX8" fmla="*/ 4973867 w 8829349"/>
              <a:gd name="connsiteY8" fmla="*/ 0 h 914400"/>
              <a:gd name="connsiteX9" fmla="*/ 5562490 w 8829349"/>
              <a:gd name="connsiteY9" fmla="*/ 0 h 914400"/>
              <a:gd name="connsiteX10" fmla="*/ 6327700 w 8829349"/>
              <a:gd name="connsiteY10" fmla="*/ 0 h 914400"/>
              <a:gd name="connsiteX11" fmla="*/ 6828030 w 8829349"/>
              <a:gd name="connsiteY11" fmla="*/ 0 h 914400"/>
              <a:gd name="connsiteX12" fmla="*/ 7416653 w 8829349"/>
              <a:gd name="connsiteY12" fmla="*/ 0 h 914400"/>
              <a:gd name="connsiteX13" fmla="*/ 8181863 w 8829349"/>
              <a:gd name="connsiteY13" fmla="*/ 0 h 914400"/>
              <a:gd name="connsiteX14" fmla="*/ 8829349 w 8829349"/>
              <a:gd name="connsiteY14" fmla="*/ 0 h 914400"/>
              <a:gd name="connsiteX15" fmla="*/ 8829349 w 8829349"/>
              <a:gd name="connsiteY15" fmla="*/ 429768 h 914400"/>
              <a:gd name="connsiteX16" fmla="*/ 8829349 w 8829349"/>
              <a:gd name="connsiteY16" fmla="*/ 914400 h 914400"/>
              <a:gd name="connsiteX17" fmla="*/ 8505606 w 8829349"/>
              <a:gd name="connsiteY17" fmla="*/ 914400 h 914400"/>
              <a:gd name="connsiteX18" fmla="*/ 8093570 w 8829349"/>
              <a:gd name="connsiteY18" fmla="*/ 914400 h 914400"/>
              <a:gd name="connsiteX19" fmla="*/ 7504947 w 8829349"/>
              <a:gd name="connsiteY19" fmla="*/ 914400 h 914400"/>
              <a:gd name="connsiteX20" fmla="*/ 6828030 w 8829349"/>
              <a:gd name="connsiteY20" fmla="*/ 914400 h 914400"/>
              <a:gd name="connsiteX21" fmla="*/ 6062820 w 8829349"/>
              <a:gd name="connsiteY21" fmla="*/ 914400 h 914400"/>
              <a:gd name="connsiteX22" fmla="*/ 5297609 w 8829349"/>
              <a:gd name="connsiteY22" fmla="*/ 914400 h 914400"/>
              <a:gd name="connsiteX23" fmla="*/ 4973867 w 8829349"/>
              <a:gd name="connsiteY23" fmla="*/ 914400 h 914400"/>
              <a:gd name="connsiteX24" fmla="*/ 4561830 w 8829349"/>
              <a:gd name="connsiteY24" fmla="*/ 914400 h 914400"/>
              <a:gd name="connsiteX25" fmla="*/ 4061501 w 8829349"/>
              <a:gd name="connsiteY25" fmla="*/ 914400 h 914400"/>
              <a:gd name="connsiteX26" fmla="*/ 3649464 w 8829349"/>
              <a:gd name="connsiteY26" fmla="*/ 914400 h 914400"/>
              <a:gd name="connsiteX27" fmla="*/ 3060841 w 8829349"/>
              <a:gd name="connsiteY27" fmla="*/ 914400 h 914400"/>
              <a:gd name="connsiteX28" fmla="*/ 2472218 w 8829349"/>
              <a:gd name="connsiteY28" fmla="*/ 914400 h 914400"/>
              <a:gd name="connsiteX29" fmla="*/ 1707007 w 8829349"/>
              <a:gd name="connsiteY29" fmla="*/ 914400 h 914400"/>
              <a:gd name="connsiteX30" fmla="*/ 1030091 w 8829349"/>
              <a:gd name="connsiteY30" fmla="*/ 914400 h 914400"/>
              <a:gd name="connsiteX31" fmla="*/ 618054 w 8829349"/>
              <a:gd name="connsiteY31" fmla="*/ 914400 h 914400"/>
              <a:gd name="connsiteX32" fmla="*/ 0 w 8829349"/>
              <a:gd name="connsiteY32" fmla="*/ 914400 h 914400"/>
              <a:gd name="connsiteX33" fmla="*/ 0 w 8829349"/>
              <a:gd name="connsiteY33" fmla="*/ 457200 h 914400"/>
              <a:gd name="connsiteX34" fmla="*/ 0 w 8829349"/>
              <a:gd name="connsiteY3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829349" h="914400" fill="none" extrusionOk="0">
                <a:moveTo>
                  <a:pt x="0" y="0"/>
                </a:moveTo>
                <a:cubicBezTo>
                  <a:pt x="228797" y="-1745"/>
                  <a:pt x="587637" y="10312"/>
                  <a:pt x="765210" y="0"/>
                </a:cubicBezTo>
                <a:cubicBezTo>
                  <a:pt x="942783" y="-10312"/>
                  <a:pt x="1166972" y="21231"/>
                  <a:pt x="1353834" y="0"/>
                </a:cubicBezTo>
                <a:cubicBezTo>
                  <a:pt x="1540696" y="-21231"/>
                  <a:pt x="1570957" y="24044"/>
                  <a:pt x="1765870" y="0"/>
                </a:cubicBezTo>
                <a:cubicBezTo>
                  <a:pt x="1960783" y="-24044"/>
                  <a:pt x="2169794" y="89569"/>
                  <a:pt x="2531080" y="0"/>
                </a:cubicBezTo>
                <a:cubicBezTo>
                  <a:pt x="2892366" y="-89569"/>
                  <a:pt x="2949248" y="6034"/>
                  <a:pt x="3207997" y="0"/>
                </a:cubicBezTo>
                <a:cubicBezTo>
                  <a:pt x="3466746" y="-6034"/>
                  <a:pt x="3647803" y="43503"/>
                  <a:pt x="3973207" y="0"/>
                </a:cubicBezTo>
                <a:cubicBezTo>
                  <a:pt x="4298611" y="-43503"/>
                  <a:pt x="4364623" y="53363"/>
                  <a:pt x="4650124" y="0"/>
                </a:cubicBezTo>
                <a:cubicBezTo>
                  <a:pt x="4935625" y="-53363"/>
                  <a:pt x="4844888" y="36816"/>
                  <a:pt x="4973867" y="0"/>
                </a:cubicBezTo>
                <a:cubicBezTo>
                  <a:pt x="5102846" y="-36816"/>
                  <a:pt x="5275615" y="3817"/>
                  <a:pt x="5562490" y="0"/>
                </a:cubicBezTo>
                <a:cubicBezTo>
                  <a:pt x="5849365" y="-3817"/>
                  <a:pt x="6122580" y="1494"/>
                  <a:pt x="6327700" y="0"/>
                </a:cubicBezTo>
                <a:cubicBezTo>
                  <a:pt x="6532820" y="-1494"/>
                  <a:pt x="6593328" y="6750"/>
                  <a:pt x="6828030" y="0"/>
                </a:cubicBezTo>
                <a:cubicBezTo>
                  <a:pt x="7062732" y="-6750"/>
                  <a:pt x="7172839" y="15335"/>
                  <a:pt x="7416653" y="0"/>
                </a:cubicBezTo>
                <a:cubicBezTo>
                  <a:pt x="7660467" y="-15335"/>
                  <a:pt x="7806328" y="28454"/>
                  <a:pt x="8181863" y="0"/>
                </a:cubicBezTo>
                <a:cubicBezTo>
                  <a:pt x="8557398" y="-28454"/>
                  <a:pt x="8568287" y="26084"/>
                  <a:pt x="8829349" y="0"/>
                </a:cubicBezTo>
                <a:cubicBezTo>
                  <a:pt x="8836820" y="136535"/>
                  <a:pt x="8785430" y="268641"/>
                  <a:pt x="8829349" y="429768"/>
                </a:cubicBezTo>
                <a:cubicBezTo>
                  <a:pt x="8873268" y="590895"/>
                  <a:pt x="8790496" y="751755"/>
                  <a:pt x="8829349" y="914400"/>
                </a:cubicBezTo>
                <a:cubicBezTo>
                  <a:pt x="8717134" y="946940"/>
                  <a:pt x="8658497" y="877915"/>
                  <a:pt x="8505606" y="914400"/>
                </a:cubicBezTo>
                <a:cubicBezTo>
                  <a:pt x="8352715" y="950885"/>
                  <a:pt x="8275984" y="884172"/>
                  <a:pt x="8093570" y="914400"/>
                </a:cubicBezTo>
                <a:cubicBezTo>
                  <a:pt x="7911156" y="944628"/>
                  <a:pt x="7677731" y="903387"/>
                  <a:pt x="7504947" y="914400"/>
                </a:cubicBezTo>
                <a:cubicBezTo>
                  <a:pt x="7332163" y="925413"/>
                  <a:pt x="7091125" y="880310"/>
                  <a:pt x="6828030" y="914400"/>
                </a:cubicBezTo>
                <a:cubicBezTo>
                  <a:pt x="6564935" y="948490"/>
                  <a:pt x="6317851" y="834023"/>
                  <a:pt x="6062820" y="914400"/>
                </a:cubicBezTo>
                <a:cubicBezTo>
                  <a:pt x="5807789" y="994777"/>
                  <a:pt x="5475176" y="893354"/>
                  <a:pt x="5297609" y="914400"/>
                </a:cubicBezTo>
                <a:cubicBezTo>
                  <a:pt x="5120042" y="935446"/>
                  <a:pt x="5053149" y="910358"/>
                  <a:pt x="4973867" y="914400"/>
                </a:cubicBezTo>
                <a:cubicBezTo>
                  <a:pt x="4894585" y="918442"/>
                  <a:pt x="4757646" y="908703"/>
                  <a:pt x="4561830" y="914400"/>
                </a:cubicBezTo>
                <a:cubicBezTo>
                  <a:pt x="4366014" y="920097"/>
                  <a:pt x="4213246" y="903214"/>
                  <a:pt x="4061501" y="914400"/>
                </a:cubicBezTo>
                <a:cubicBezTo>
                  <a:pt x="3909756" y="925586"/>
                  <a:pt x="3779471" y="874931"/>
                  <a:pt x="3649464" y="914400"/>
                </a:cubicBezTo>
                <a:cubicBezTo>
                  <a:pt x="3519457" y="953869"/>
                  <a:pt x="3307889" y="845881"/>
                  <a:pt x="3060841" y="914400"/>
                </a:cubicBezTo>
                <a:cubicBezTo>
                  <a:pt x="2813793" y="982919"/>
                  <a:pt x="2714185" y="902737"/>
                  <a:pt x="2472218" y="914400"/>
                </a:cubicBezTo>
                <a:cubicBezTo>
                  <a:pt x="2230251" y="926063"/>
                  <a:pt x="1984253" y="912796"/>
                  <a:pt x="1707007" y="914400"/>
                </a:cubicBezTo>
                <a:cubicBezTo>
                  <a:pt x="1429761" y="916004"/>
                  <a:pt x="1182416" y="895502"/>
                  <a:pt x="1030091" y="914400"/>
                </a:cubicBezTo>
                <a:cubicBezTo>
                  <a:pt x="877766" y="933298"/>
                  <a:pt x="759505" y="891615"/>
                  <a:pt x="618054" y="914400"/>
                </a:cubicBezTo>
                <a:cubicBezTo>
                  <a:pt x="476603" y="937185"/>
                  <a:pt x="286690" y="883302"/>
                  <a:pt x="0" y="914400"/>
                </a:cubicBezTo>
                <a:cubicBezTo>
                  <a:pt x="-35862" y="698412"/>
                  <a:pt x="6603" y="550573"/>
                  <a:pt x="0" y="457200"/>
                </a:cubicBezTo>
                <a:cubicBezTo>
                  <a:pt x="-6603" y="363827"/>
                  <a:pt x="11983" y="172604"/>
                  <a:pt x="0" y="0"/>
                </a:cubicBezTo>
                <a:close/>
              </a:path>
              <a:path w="8829349" h="914400" stroke="0" extrusionOk="0">
                <a:moveTo>
                  <a:pt x="0" y="0"/>
                </a:moveTo>
                <a:cubicBezTo>
                  <a:pt x="227595" y="-49627"/>
                  <a:pt x="410099" y="23983"/>
                  <a:pt x="588623" y="0"/>
                </a:cubicBezTo>
                <a:cubicBezTo>
                  <a:pt x="767147" y="-23983"/>
                  <a:pt x="1150654" y="84865"/>
                  <a:pt x="1353834" y="0"/>
                </a:cubicBezTo>
                <a:cubicBezTo>
                  <a:pt x="1557014" y="-84865"/>
                  <a:pt x="1574690" y="6678"/>
                  <a:pt x="1765870" y="0"/>
                </a:cubicBezTo>
                <a:cubicBezTo>
                  <a:pt x="1957050" y="-6678"/>
                  <a:pt x="1945771" y="30169"/>
                  <a:pt x="2089613" y="0"/>
                </a:cubicBezTo>
                <a:cubicBezTo>
                  <a:pt x="2233455" y="-30169"/>
                  <a:pt x="2396429" y="15789"/>
                  <a:pt x="2589942" y="0"/>
                </a:cubicBezTo>
                <a:cubicBezTo>
                  <a:pt x="2783455" y="-15789"/>
                  <a:pt x="2897944" y="25095"/>
                  <a:pt x="3090272" y="0"/>
                </a:cubicBezTo>
                <a:cubicBezTo>
                  <a:pt x="3282600" y="-25095"/>
                  <a:pt x="3456206" y="71578"/>
                  <a:pt x="3767189" y="0"/>
                </a:cubicBezTo>
                <a:cubicBezTo>
                  <a:pt x="4078172" y="-71578"/>
                  <a:pt x="4021565" y="12556"/>
                  <a:pt x="4179225" y="0"/>
                </a:cubicBezTo>
                <a:cubicBezTo>
                  <a:pt x="4336885" y="-12556"/>
                  <a:pt x="4581220" y="29836"/>
                  <a:pt x="4944435" y="0"/>
                </a:cubicBezTo>
                <a:cubicBezTo>
                  <a:pt x="5307650" y="-29836"/>
                  <a:pt x="5285329" y="61574"/>
                  <a:pt x="5533059" y="0"/>
                </a:cubicBezTo>
                <a:cubicBezTo>
                  <a:pt x="5780789" y="-61574"/>
                  <a:pt x="5852875" y="48280"/>
                  <a:pt x="6121682" y="0"/>
                </a:cubicBezTo>
                <a:cubicBezTo>
                  <a:pt x="6390489" y="-48280"/>
                  <a:pt x="6443869" y="68737"/>
                  <a:pt x="6710305" y="0"/>
                </a:cubicBezTo>
                <a:cubicBezTo>
                  <a:pt x="6976741" y="-68737"/>
                  <a:pt x="6933333" y="11088"/>
                  <a:pt x="7122342" y="0"/>
                </a:cubicBezTo>
                <a:cubicBezTo>
                  <a:pt x="7311351" y="-11088"/>
                  <a:pt x="7632509" y="76127"/>
                  <a:pt x="7887552" y="0"/>
                </a:cubicBezTo>
                <a:cubicBezTo>
                  <a:pt x="8142595" y="-76127"/>
                  <a:pt x="8407639" y="110669"/>
                  <a:pt x="8829349" y="0"/>
                </a:cubicBezTo>
                <a:cubicBezTo>
                  <a:pt x="8871064" y="100167"/>
                  <a:pt x="8810503" y="357295"/>
                  <a:pt x="8829349" y="448056"/>
                </a:cubicBezTo>
                <a:cubicBezTo>
                  <a:pt x="8848195" y="538817"/>
                  <a:pt x="8776417" y="707388"/>
                  <a:pt x="8829349" y="914400"/>
                </a:cubicBezTo>
                <a:cubicBezTo>
                  <a:pt x="8588676" y="925661"/>
                  <a:pt x="8533103" y="885855"/>
                  <a:pt x="8329019" y="914400"/>
                </a:cubicBezTo>
                <a:cubicBezTo>
                  <a:pt x="8124935" y="942945"/>
                  <a:pt x="8018345" y="862219"/>
                  <a:pt x="7828689" y="914400"/>
                </a:cubicBezTo>
                <a:cubicBezTo>
                  <a:pt x="7639033" y="966581"/>
                  <a:pt x="7425325" y="907585"/>
                  <a:pt x="7240066" y="914400"/>
                </a:cubicBezTo>
                <a:cubicBezTo>
                  <a:pt x="7054807" y="921215"/>
                  <a:pt x="7074987" y="901826"/>
                  <a:pt x="6916323" y="914400"/>
                </a:cubicBezTo>
                <a:cubicBezTo>
                  <a:pt x="6757659" y="926974"/>
                  <a:pt x="6403123" y="868470"/>
                  <a:pt x="6239407" y="914400"/>
                </a:cubicBezTo>
                <a:cubicBezTo>
                  <a:pt x="6075691" y="960330"/>
                  <a:pt x="5863759" y="914160"/>
                  <a:pt x="5739077" y="914400"/>
                </a:cubicBezTo>
                <a:cubicBezTo>
                  <a:pt x="5614395" y="914640"/>
                  <a:pt x="5397124" y="870019"/>
                  <a:pt x="5062160" y="914400"/>
                </a:cubicBezTo>
                <a:cubicBezTo>
                  <a:pt x="4727196" y="958781"/>
                  <a:pt x="4821426" y="890313"/>
                  <a:pt x="4650124" y="914400"/>
                </a:cubicBezTo>
                <a:cubicBezTo>
                  <a:pt x="4478822" y="938487"/>
                  <a:pt x="4064287" y="901196"/>
                  <a:pt x="3884914" y="914400"/>
                </a:cubicBezTo>
                <a:cubicBezTo>
                  <a:pt x="3705541" y="927604"/>
                  <a:pt x="3599625" y="866480"/>
                  <a:pt x="3472877" y="914400"/>
                </a:cubicBezTo>
                <a:cubicBezTo>
                  <a:pt x="3346129" y="962320"/>
                  <a:pt x="3154677" y="877579"/>
                  <a:pt x="2972547" y="914400"/>
                </a:cubicBezTo>
                <a:cubicBezTo>
                  <a:pt x="2790417" y="951221"/>
                  <a:pt x="2604268" y="912695"/>
                  <a:pt x="2295631" y="914400"/>
                </a:cubicBezTo>
                <a:cubicBezTo>
                  <a:pt x="1986994" y="916105"/>
                  <a:pt x="2025326" y="887399"/>
                  <a:pt x="1883594" y="914400"/>
                </a:cubicBezTo>
                <a:cubicBezTo>
                  <a:pt x="1741862" y="941401"/>
                  <a:pt x="1676623" y="912656"/>
                  <a:pt x="1471558" y="914400"/>
                </a:cubicBezTo>
                <a:cubicBezTo>
                  <a:pt x="1266493" y="916144"/>
                  <a:pt x="1219040" y="887699"/>
                  <a:pt x="1059522" y="914400"/>
                </a:cubicBezTo>
                <a:cubicBezTo>
                  <a:pt x="900004" y="941101"/>
                  <a:pt x="713672" y="898472"/>
                  <a:pt x="559192" y="914400"/>
                </a:cubicBezTo>
                <a:cubicBezTo>
                  <a:pt x="404712" y="930328"/>
                  <a:pt x="181350" y="894592"/>
                  <a:pt x="0" y="914400"/>
                </a:cubicBezTo>
                <a:cubicBezTo>
                  <a:pt x="-47345" y="740759"/>
                  <a:pt x="29800" y="676838"/>
                  <a:pt x="0" y="457200"/>
                </a:cubicBezTo>
                <a:cubicBezTo>
                  <a:pt x="-29800" y="237562"/>
                  <a:pt x="24830" y="17918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1396095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bg1"/>
                </a:solidFill>
              </a:rPr>
              <a:t>ما الحرف المشترك بين الكلمات ؟</a:t>
            </a:r>
            <a:endParaRPr lang="en-AE" sz="4400" b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7A356B-CD15-490B-BDCE-B7A6E44F68EF}"/>
              </a:ext>
            </a:extLst>
          </p:cNvPr>
          <p:cNvSpPr/>
          <p:nvPr/>
        </p:nvSpPr>
        <p:spPr>
          <a:xfrm>
            <a:off x="5355281" y="403561"/>
            <a:ext cx="52196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واختر الصورة الدالة على الكلمة :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C665B7-BF00-4193-BD94-F03F5761EF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93E2DEAE-3AD2-4E68-8430-8449B0283B5D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البنائي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8883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00065 0.5770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25026 0.5731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2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6093 0.5747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10582-4395-4C74-B7BC-0E611BDC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4BF46A4-E068-4F3B-B2A4-DB0D05CB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1D8A47-4F42-4B7E-B9D0-FF057A2B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664AD7-E5B2-44B9-A42F-BD092C216144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76F0E-EE9A-43F9-976A-5255AC0D94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41" y="5045892"/>
            <a:ext cx="1670449" cy="16216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182FB4-BA0D-4CD6-95C3-ABA07D114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42771" y="5363317"/>
            <a:ext cx="1614758" cy="1309748"/>
          </a:xfrm>
          <a:prstGeom prst="rect">
            <a:avLst/>
          </a:prstGeom>
        </p:spPr>
      </p:pic>
      <p:pic>
        <p:nvPicPr>
          <p:cNvPr id="61" name="Picture 60" descr="Icon&#10;&#10;Description automatically generated with medium confidence">
            <a:extLst>
              <a:ext uri="{FF2B5EF4-FFF2-40B4-BE49-F238E27FC236}">
                <a16:creationId xmlns:a16="http://schemas.microsoft.com/office/drawing/2014/main" id="{6BE2D05D-CB63-47FE-B15A-D0E1F19132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99" y="753553"/>
            <a:ext cx="5698201" cy="5698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8841C7-B948-404C-9B68-183EE4E762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BC5DC043-CA55-4838-BC9A-FCE5AE785533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البنائي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497603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10582-4395-4C74-B7BC-0E611BDC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1D8A47-4F42-4B7E-B9D0-FF057A2BB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9155" y="4329953"/>
            <a:ext cx="2722512" cy="2528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76F0E-EE9A-43F9-976A-5255AC0D9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9441" y="5236323"/>
            <a:ext cx="1670449" cy="162167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25EDA30-1C3F-47E6-9996-F7498354C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-2030153" y="2102068"/>
            <a:ext cx="6130481" cy="531147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1AED0C1-D536-420A-89DE-9E955B28B2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5055335" y="5187899"/>
            <a:ext cx="744474" cy="812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1A41C6B-5ADA-4CAC-A78B-3F3D13EC01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5721909" y="5917543"/>
            <a:ext cx="744474" cy="812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853050E-885D-41D2-9C53-B2D986CFE4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118565" y="5033306"/>
            <a:ext cx="744474" cy="812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EE73816-0D77-45C1-AE70-C40A6EC778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782508" y="5994929"/>
            <a:ext cx="744474" cy="812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F892BB-0000-4623-85F1-9D7355928850}"/>
              </a:ext>
            </a:extLst>
          </p:cNvPr>
          <p:cNvSpPr/>
          <p:nvPr/>
        </p:nvSpPr>
        <p:spPr>
          <a:xfrm>
            <a:off x="626006" y="-99496"/>
            <a:ext cx="11044807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AE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هيا نساعد كوكو في إدخال الصيصان إلى القن باختيار</a:t>
            </a:r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الصور</a:t>
            </a:r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التي تحوي حرف ك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2F2681-263A-4734-A935-ECFDFC4D6B13}"/>
              </a:ext>
            </a:extLst>
          </p:cNvPr>
          <p:cNvSpPr/>
          <p:nvPr/>
        </p:nvSpPr>
        <p:spPr>
          <a:xfrm>
            <a:off x="252984" y="332392"/>
            <a:ext cx="11686032" cy="3431570"/>
          </a:xfrm>
          <a:custGeom>
            <a:avLst/>
            <a:gdLst>
              <a:gd name="connsiteX0" fmla="*/ 0 w 11686032"/>
              <a:gd name="connsiteY0" fmla="*/ 0 h 3431570"/>
              <a:gd name="connsiteX1" fmla="*/ 701162 w 11686032"/>
              <a:gd name="connsiteY1" fmla="*/ 0 h 3431570"/>
              <a:gd name="connsiteX2" fmla="*/ 1051743 w 11686032"/>
              <a:gd name="connsiteY2" fmla="*/ 0 h 3431570"/>
              <a:gd name="connsiteX3" fmla="*/ 1285464 w 11686032"/>
              <a:gd name="connsiteY3" fmla="*/ 0 h 3431570"/>
              <a:gd name="connsiteX4" fmla="*/ 1752905 w 11686032"/>
              <a:gd name="connsiteY4" fmla="*/ 0 h 3431570"/>
              <a:gd name="connsiteX5" fmla="*/ 2220346 w 11686032"/>
              <a:gd name="connsiteY5" fmla="*/ 0 h 3431570"/>
              <a:gd name="connsiteX6" fmla="*/ 2687787 w 11686032"/>
              <a:gd name="connsiteY6" fmla="*/ 0 h 3431570"/>
              <a:gd name="connsiteX7" fmla="*/ 2921508 w 11686032"/>
              <a:gd name="connsiteY7" fmla="*/ 0 h 3431570"/>
              <a:gd name="connsiteX8" fmla="*/ 3622670 w 11686032"/>
              <a:gd name="connsiteY8" fmla="*/ 0 h 3431570"/>
              <a:gd name="connsiteX9" fmla="*/ 4440692 w 11686032"/>
              <a:gd name="connsiteY9" fmla="*/ 0 h 3431570"/>
              <a:gd name="connsiteX10" fmla="*/ 5141854 w 11686032"/>
              <a:gd name="connsiteY10" fmla="*/ 0 h 3431570"/>
              <a:gd name="connsiteX11" fmla="*/ 5959876 w 11686032"/>
              <a:gd name="connsiteY11" fmla="*/ 0 h 3431570"/>
              <a:gd name="connsiteX12" fmla="*/ 6544178 w 11686032"/>
              <a:gd name="connsiteY12" fmla="*/ 0 h 3431570"/>
              <a:gd name="connsiteX13" fmla="*/ 6894759 w 11686032"/>
              <a:gd name="connsiteY13" fmla="*/ 0 h 3431570"/>
              <a:gd name="connsiteX14" fmla="*/ 7712781 w 11686032"/>
              <a:gd name="connsiteY14" fmla="*/ 0 h 3431570"/>
              <a:gd name="connsiteX15" fmla="*/ 7946502 w 11686032"/>
              <a:gd name="connsiteY15" fmla="*/ 0 h 3431570"/>
              <a:gd name="connsiteX16" fmla="*/ 8530803 w 11686032"/>
              <a:gd name="connsiteY16" fmla="*/ 0 h 3431570"/>
              <a:gd name="connsiteX17" fmla="*/ 8998245 w 11686032"/>
              <a:gd name="connsiteY17" fmla="*/ 0 h 3431570"/>
              <a:gd name="connsiteX18" fmla="*/ 9348826 w 11686032"/>
              <a:gd name="connsiteY18" fmla="*/ 0 h 3431570"/>
              <a:gd name="connsiteX19" fmla="*/ 10049988 w 11686032"/>
              <a:gd name="connsiteY19" fmla="*/ 0 h 3431570"/>
              <a:gd name="connsiteX20" fmla="*/ 10868010 w 11686032"/>
              <a:gd name="connsiteY20" fmla="*/ 0 h 3431570"/>
              <a:gd name="connsiteX21" fmla="*/ 11686032 w 11686032"/>
              <a:gd name="connsiteY21" fmla="*/ 0 h 3431570"/>
              <a:gd name="connsiteX22" fmla="*/ 11686032 w 11686032"/>
              <a:gd name="connsiteY22" fmla="*/ 468981 h 3431570"/>
              <a:gd name="connsiteX23" fmla="*/ 11686032 w 11686032"/>
              <a:gd name="connsiteY23" fmla="*/ 1075225 h 3431570"/>
              <a:gd name="connsiteX24" fmla="*/ 11686032 w 11686032"/>
              <a:gd name="connsiteY24" fmla="*/ 1647154 h 3431570"/>
              <a:gd name="connsiteX25" fmla="*/ 11686032 w 11686032"/>
              <a:gd name="connsiteY25" fmla="*/ 2253398 h 3431570"/>
              <a:gd name="connsiteX26" fmla="*/ 11686032 w 11686032"/>
              <a:gd name="connsiteY26" fmla="*/ 2791010 h 3431570"/>
              <a:gd name="connsiteX27" fmla="*/ 11686032 w 11686032"/>
              <a:gd name="connsiteY27" fmla="*/ 3431570 h 3431570"/>
              <a:gd name="connsiteX28" fmla="*/ 11452311 w 11686032"/>
              <a:gd name="connsiteY28" fmla="*/ 3431570 h 3431570"/>
              <a:gd name="connsiteX29" fmla="*/ 10634289 w 11686032"/>
              <a:gd name="connsiteY29" fmla="*/ 3431570 h 3431570"/>
              <a:gd name="connsiteX30" fmla="*/ 10400568 w 11686032"/>
              <a:gd name="connsiteY30" fmla="*/ 3431570 h 3431570"/>
              <a:gd name="connsiteX31" fmla="*/ 10049988 w 11686032"/>
              <a:gd name="connsiteY31" fmla="*/ 3431570 h 3431570"/>
              <a:gd name="connsiteX32" fmla="*/ 9582546 w 11686032"/>
              <a:gd name="connsiteY32" fmla="*/ 3431570 h 3431570"/>
              <a:gd name="connsiteX33" fmla="*/ 8881384 w 11686032"/>
              <a:gd name="connsiteY33" fmla="*/ 3431570 h 3431570"/>
              <a:gd name="connsiteX34" fmla="*/ 8530803 w 11686032"/>
              <a:gd name="connsiteY34" fmla="*/ 3431570 h 3431570"/>
              <a:gd name="connsiteX35" fmla="*/ 8063362 w 11686032"/>
              <a:gd name="connsiteY35" fmla="*/ 3431570 h 3431570"/>
              <a:gd name="connsiteX36" fmla="*/ 7362200 w 11686032"/>
              <a:gd name="connsiteY36" fmla="*/ 3431570 h 3431570"/>
              <a:gd name="connsiteX37" fmla="*/ 7128480 w 11686032"/>
              <a:gd name="connsiteY37" fmla="*/ 3431570 h 3431570"/>
              <a:gd name="connsiteX38" fmla="*/ 6894759 w 11686032"/>
              <a:gd name="connsiteY38" fmla="*/ 3431570 h 3431570"/>
              <a:gd name="connsiteX39" fmla="*/ 6427318 w 11686032"/>
              <a:gd name="connsiteY39" fmla="*/ 3431570 h 3431570"/>
              <a:gd name="connsiteX40" fmla="*/ 5609295 w 11686032"/>
              <a:gd name="connsiteY40" fmla="*/ 3431570 h 3431570"/>
              <a:gd name="connsiteX41" fmla="*/ 5258714 w 11686032"/>
              <a:gd name="connsiteY41" fmla="*/ 3431570 h 3431570"/>
              <a:gd name="connsiteX42" fmla="*/ 5024994 w 11686032"/>
              <a:gd name="connsiteY42" fmla="*/ 3431570 h 3431570"/>
              <a:gd name="connsiteX43" fmla="*/ 4440692 w 11686032"/>
              <a:gd name="connsiteY43" fmla="*/ 3431570 h 3431570"/>
              <a:gd name="connsiteX44" fmla="*/ 3973251 w 11686032"/>
              <a:gd name="connsiteY44" fmla="*/ 3431570 h 3431570"/>
              <a:gd name="connsiteX45" fmla="*/ 3622670 w 11686032"/>
              <a:gd name="connsiteY45" fmla="*/ 3431570 h 3431570"/>
              <a:gd name="connsiteX46" fmla="*/ 3155229 w 11686032"/>
              <a:gd name="connsiteY46" fmla="*/ 3431570 h 3431570"/>
              <a:gd name="connsiteX47" fmla="*/ 2804648 w 11686032"/>
              <a:gd name="connsiteY47" fmla="*/ 3431570 h 3431570"/>
              <a:gd name="connsiteX48" fmla="*/ 2220346 w 11686032"/>
              <a:gd name="connsiteY48" fmla="*/ 3431570 h 3431570"/>
              <a:gd name="connsiteX49" fmla="*/ 1402324 w 11686032"/>
              <a:gd name="connsiteY49" fmla="*/ 3431570 h 3431570"/>
              <a:gd name="connsiteX50" fmla="*/ 934883 w 11686032"/>
              <a:gd name="connsiteY50" fmla="*/ 3431570 h 3431570"/>
              <a:gd name="connsiteX51" fmla="*/ 0 w 11686032"/>
              <a:gd name="connsiteY51" fmla="*/ 3431570 h 3431570"/>
              <a:gd name="connsiteX52" fmla="*/ 0 w 11686032"/>
              <a:gd name="connsiteY52" fmla="*/ 2893957 h 3431570"/>
              <a:gd name="connsiteX53" fmla="*/ 0 w 11686032"/>
              <a:gd name="connsiteY53" fmla="*/ 2356345 h 3431570"/>
              <a:gd name="connsiteX54" fmla="*/ 0 w 11686032"/>
              <a:gd name="connsiteY54" fmla="*/ 1715785 h 3431570"/>
              <a:gd name="connsiteX55" fmla="*/ 0 w 11686032"/>
              <a:gd name="connsiteY55" fmla="*/ 1246804 h 3431570"/>
              <a:gd name="connsiteX56" fmla="*/ 0 w 11686032"/>
              <a:gd name="connsiteY56" fmla="*/ 777823 h 3431570"/>
              <a:gd name="connsiteX57" fmla="*/ 0 w 11686032"/>
              <a:gd name="connsiteY57" fmla="*/ 0 h 343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86032" h="3431570" fill="none" extrusionOk="0">
                <a:moveTo>
                  <a:pt x="0" y="0"/>
                </a:moveTo>
                <a:cubicBezTo>
                  <a:pt x="313747" y="-81418"/>
                  <a:pt x="490351" y="54569"/>
                  <a:pt x="701162" y="0"/>
                </a:cubicBezTo>
                <a:cubicBezTo>
                  <a:pt x="911973" y="-54569"/>
                  <a:pt x="920903" y="2006"/>
                  <a:pt x="1051743" y="0"/>
                </a:cubicBezTo>
                <a:cubicBezTo>
                  <a:pt x="1182583" y="-2006"/>
                  <a:pt x="1218520" y="26548"/>
                  <a:pt x="1285464" y="0"/>
                </a:cubicBezTo>
                <a:cubicBezTo>
                  <a:pt x="1352408" y="-26548"/>
                  <a:pt x="1523451" y="51546"/>
                  <a:pt x="1752905" y="0"/>
                </a:cubicBezTo>
                <a:cubicBezTo>
                  <a:pt x="1982359" y="-51546"/>
                  <a:pt x="2014036" y="36063"/>
                  <a:pt x="2220346" y="0"/>
                </a:cubicBezTo>
                <a:cubicBezTo>
                  <a:pt x="2426656" y="-36063"/>
                  <a:pt x="2536446" y="25354"/>
                  <a:pt x="2687787" y="0"/>
                </a:cubicBezTo>
                <a:cubicBezTo>
                  <a:pt x="2839128" y="-25354"/>
                  <a:pt x="2870367" y="1504"/>
                  <a:pt x="2921508" y="0"/>
                </a:cubicBezTo>
                <a:cubicBezTo>
                  <a:pt x="2972649" y="-1504"/>
                  <a:pt x="3317517" y="70209"/>
                  <a:pt x="3622670" y="0"/>
                </a:cubicBezTo>
                <a:cubicBezTo>
                  <a:pt x="3927823" y="-70209"/>
                  <a:pt x="4202728" y="10482"/>
                  <a:pt x="4440692" y="0"/>
                </a:cubicBezTo>
                <a:cubicBezTo>
                  <a:pt x="4678656" y="-10482"/>
                  <a:pt x="4950020" y="40572"/>
                  <a:pt x="5141854" y="0"/>
                </a:cubicBezTo>
                <a:cubicBezTo>
                  <a:pt x="5333688" y="-40572"/>
                  <a:pt x="5633095" y="26053"/>
                  <a:pt x="5959876" y="0"/>
                </a:cubicBezTo>
                <a:cubicBezTo>
                  <a:pt x="6286657" y="-26053"/>
                  <a:pt x="6353839" y="28449"/>
                  <a:pt x="6544178" y="0"/>
                </a:cubicBezTo>
                <a:cubicBezTo>
                  <a:pt x="6734517" y="-28449"/>
                  <a:pt x="6759577" y="18172"/>
                  <a:pt x="6894759" y="0"/>
                </a:cubicBezTo>
                <a:cubicBezTo>
                  <a:pt x="7029941" y="-18172"/>
                  <a:pt x="7327606" y="93650"/>
                  <a:pt x="7712781" y="0"/>
                </a:cubicBezTo>
                <a:cubicBezTo>
                  <a:pt x="8097956" y="-93650"/>
                  <a:pt x="7833215" y="10058"/>
                  <a:pt x="7946502" y="0"/>
                </a:cubicBezTo>
                <a:cubicBezTo>
                  <a:pt x="8059789" y="-10058"/>
                  <a:pt x="8381215" y="27207"/>
                  <a:pt x="8530803" y="0"/>
                </a:cubicBezTo>
                <a:cubicBezTo>
                  <a:pt x="8680391" y="-27207"/>
                  <a:pt x="8877879" y="17624"/>
                  <a:pt x="8998245" y="0"/>
                </a:cubicBezTo>
                <a:cubicBezTo>
                  <a:pt x="9118611" y="-17624"/>
                  <a:pt x="9226457" y="11425"/>
                  <a:pt x="9348826" y="0"/>
                </a:cubicBezTo>
                <a:cubicBezTo>
                  <a:pt x="9471195" y="-11425"/>
                  <a:pt x="9880286" y="67411"/>
                  <a:pt x="10049988" y="0"/>
                </a:cubicBezTo>
                <a:cubicBezTo>
                  <a:pt x="10219690" y="-67411"/>
                  <a:pt x="10681761" y="22779"/>
                  <a:pt x="10868010" y="0"/>
                </a:cubicBezTo>
                <a:cubicBezTo>
                  <a:pt x="11054259" y="-22779"/>
                  <a:pt x="11376947" y="74241"/>
                  <a:pt x="11686032" y="0"/>
                </a:cubicBezTo>
                <a:cubicBezTo>
                  <a:pt x="11739281" y="225895"/>
                  <a:pt x="11650111" y="274147"/>
                  <a:pt x="11686032" y="468981"/>
                </a:cubicBezTo>
                <a:cubicBezTo>
                  <a:pt x="11721953" y="663815"/>
                  <a:pt x="11614011" y="845765"/>
                  <a:pt x="11686032" y="1075225"/>
                </a:cubicBezTo>
                <a:cubicBezTo>
                  <a:pt x="11758053" y="1304685"/>
                  <a:pt x="11678105" y="1383441"/>
                  <a:pt x="11686032" y="1647154"/>
                </a:cubicBezTo>
                <a:cubicBezTo>
                  <a:pt x="11693959" y="1910867"/>
                  <a:pt x="11656508" y="2070254"/>
                  <a:pt x="11686032" y="2253398"/>
                </a:cubicBezTo>
                <a:cubicBezTo>
                  <a:pt x="11715556" y="2436542"/>
                  <a:pt x="11644666" y="2649063"/>
                  <a:pt x="11686032" y="2791010"/>
                </a:cubicBezTo>
                <a:cubicBezTo>
                  <a:pt x="11727398" y="2932957"/>
                  <a:pt x="11671556" y="3164196"/>
                  <a:pt x="11686032" y="3431570"/>
                </a:cubicBezTo>
                <a:cubicBezTo>
                  <a:pt x="11607792" y="3458299"/>
                  <a:pt x="11555610" y="3421006"/>
                  <a:pt x="11452311" y="3431570"/>
                </a:cubicBezTo>
                <a:cubicBezTo>
                  <a:pt x="11349012" y="3442134"/>
                  <a:pt x="10911869" y="3412952"/>
                  <a:pt x="10634289" y="3431570"/>
                </a:cubicBezTo>
                <a:cubicBezTo>
                  <a:pt x="10356709" y="3450188"/>
                  <a:pt x="10499727" y="3413693"/>
                  <a:pt x="10400568" y="3431570"/>
                </a:cubicBezTo>
                <a:cubicBezTo>
                  <a:pt x="10301409" y="3449447"/>
                  <a:pt x="10150116" y="3421611"/>
                  <a:pt x="10049988" y="3431570"/>
                </a:cubicBezTo>
                <a:cubicBezTo>
                  <a:pt x="9949860" y="3441529"/>
                  <a:pt x="9697047" y="3389767"/>
                  <a:pt x="9582546" y="3431570"/>
                </a:cubicBezTo>
                <a:cubicBezTo>
                  <a:pt x="9468045" y="3473373"/>
                  <a:pt x="9188355" y="3417340"/>
                  <a:pt x="8881384" y="3431570"/>
                </a:cubicBezTo>
                <a:cubicBezTo>
                  <a:pt x="8574413" y="3445800"/>
                  <a:pt x="8609100" y="3417284"/>
                  <a:pt x="8530803" y="3431570"/>
                </a:cubicBezTo>
                <a:cubicBezTo>
                  <a:pt x="8452506" y="3445856"/>
                  <a:pt x="8193951" y="3414937"/>
                  <a:pt x="8063362" y="3431570"/>
                </a:cubicBezTo>
                <a:cubicBezTo>
                  <a:pt x="7932773" y="3448203"/>
                  <a:pt x="7672184" y="3411256"/>
                  <a:pt x="7362200" y="3431570"/>
                </a:cubicBezTo>
                <a:cubicBezTo>
                  <a:pt x="7052216" y="3451884"/>
                  <a:pt x="7203150" y="3409654"/>
                  <a:pt x="7128480" y="3431570"/>
                </a:cubicBezTo>
                <a:cubicBezTo>
                  <a:pt x="7053810" y="3453486"/>
                  <a:pt x="7001947" y="3412322"/>
                  <a:pt x="6894759" y="3431570"/>
                </a:cubicBezTo>
                <a:cubicBezTo>
                  <a:pt x="6787571" y="3450818"/>
                  <a:pt x="6641046" y="3388758"/>
                  <a:pt x="6427318" y="3431570"/>
                </a:cubicBezTo>
                <a:cubicBezTo>
                  <a:pt x="6213590" y="3474382"/>
                  <a:pt x="5804957" y="3339194"/>
                  <a:pt x="5609295" y="3431570"/>
                </a:cubicBezTo>
                <a:cubicBezTo>
                  <a:pt x="5413633" y="3523946"/>
                  <a:pt x="5366165" y="3425860"/>
                  <a:pt x="5258714" y="3431570"/>
                </a:cubicBezTo>
                <a:cubicBezTo>
                  <a:pt x="5151263" y="3437280"/>
                  <a:pt x="5116265" y="3427859"/>
                  <a:pt x="5024994" y="3431570"/>
                </a:cubicBezTo>
                <a:cubicBezTo>
                  <a:pt x="4933723" y="3435281"/>
                  <a:pt x="4671020" y="3381911"/>
                  <a:pt x="4440692" y="3431570"/>
                </a:cubicBezTo>
                <a:cubicBezTo>
                  <a:pt x="4210364" y="3481229"/>
                  <a:pt x="4194261" y="3375927"/>
                  <a:pt x="3973251" y="3431570"/>
                </a:cubicBezTo>
                <a:cubicBezTo>
                  <a:pt x="3752241" y="3487213"/>
                  <a:pt x="3768002" y="3416045"/>
                  <a:pt x="3622670" y="3431570"/>
                </a:cubicBezTo>
                <a:cubicBezTo>
                  <a:pt x="3477338" y="3447095"/>
                  <a:pt x="3369781" y="3403188"/>
                  <a:pt x="3155229" y="3431570"/>
                </a:cubicBezTo>
                <a:cubicBezTo>
                  <a:pt x="2940677" y="3459952"/>
                  <a:pt x="2955250" y="3413019"/>
                  <a:pt x="2804648" y="3431570"/>
                </a:cubicBezTo>
                <a:cubicBezTo>
                  <a:pt x="2654046" y="3450121"/>
                  <a:pt x="2468063" y="3426130"/>
                  <a:pt x="2220346" y="3431570"/>
                </a:cubicBezTo>
                <a:cubicBezTo>
                  <a:pt x="1972629" y="3437010"/>
                  <a:pt x="1577890" y="3351321"/>
                  <a:pt x="1402324" y="3431570"/>
                </a:cubicBezTo>
                <a:cubicBezTo>
                  <a:pt x="1226758" y="3511819"/>
                  <a:pt x="1109847" y="3384916"/>
                  <a:pt x="934883" y="3431570"/>
                </a:cubicBezTo>
                <a:cubicBezTo>
                  <a:pt x="759919" y="3478224"/>
                  <a:pt x="335850" y="3321816"/>
                  <a:pt x="0" y="3431570"/>
                </a:cubicBezTo>
                <a:cubicBezTo>
                  <a:pt x="-22330" y="3269442"/>
                  <a:pt x="49438" y="3025548"/>
                  <a:pt x="0" y="2893957"/>
                </a:cubicBezTo>
                <a:cubicBezTo>
                  <a:pt x="-49438" y="2762366"/>
                  <a:pt x="7009" y="2591956"/>
                  <a:pt x="0" y="2356345"/>
                </a:cubicBezTo>
                <a:cubicBezTo>
                  <a:pt x="-7009" y="2120734"/>
                  <a:pt x="1516" y="1979296"/>
                  <a:pt x="0" y="1715785"/>
                </a:cubicBezTo>
                <a:cubicBezTo>
                  <a:pt x="-1516" y="1452274"/>
                  <a:pt x="6219" y="1344856"/>
                  <a:pt x="0" y="1246804"/>
                </a:cubicBezTo>
                <a:cubicBezTo>
                  <a:pt x="-6219" y="1148752"/>
                  <a:pt x="35797" y="887465"/>
                  <a:pt x="0" y="777823"/>
                </a:cubicBezTo>
                <a:cubicBezTo>
                  <a:pt x="-35797" y="668181"/>
                  <a:pt x="59785" y="382517"/>
                  <a:pt x="0" y="0"/>
                </a:cubicBezTo>
                <a:close/>
              </a:path>
              <a:path w="11686032" h="3431570" stroke="0" extrusionOk="0">
                <a:moveTo>
                  <a:pt x="0" y="0"/>
                </a:moveTo>
                <a:cubicBezTo>
                  <a:pt x="107781" y="-14843"/>
                  <a:pt x="270573" y="35410"/>
                  <a:pt x="350581" y="0"/>
                </a:cubicBezTo>
                <a:cubicBezTo>
                  <a:pt x="430589" y="-35410"/>
                  <a:pt x="792147" y="22586"/>
                  <a:pt x="1051743" y="0"/>
                </a:cubicBezTo>
                <a:cubicBezTo>
                  <a:pt x="1311339" y="-22586"/>
                  <a:pt x="1608081" y="58068"/>
                  <a:pt x="1869765" y="0"/>
                </a:cubicBezTo>
                <a:cubicBezTo>
                  <a:pt x="2131449" y="-58068"/>
                  <a:pt x="2406290" y="56043"/>
                  <a:pt x="2570927" y="0"/>
                </a:cubicBezTo>
                <a:cubicBezTo>
                  <a:pt x="2735564" y="-56043"/>
                  <a:pt x="2941736" y="15137"/>
                  <a:pt x="3038368" y="0"/>
                </a:cubicBezTo>
                <a:cubicBezTo>
                  <a:pt x="3135000" y="-15137"/>
                  <a:pt x="3335808" y="52740"/>
                  <a:pt x="3505810" y="0"/>
                </a:cubicBezTo>
                <a:cubicBezTo>
                  <a:pt x="3675812" y="-52740"/>
                  <a:pt x="3704776" y="25127"/>
                  <a:pt x="3856391" y="0"/>
                </a:cubicBezTo>
                <a:cubicBezTo>
                  <a:pt x="4008006" y="-25127"/>
                  <a:pt x="4398252" y="332"/>
                  <a:pt x="4557552" y="0"/>
                </a:cubicBezTo>
                <a:cubicBezTo>
                  <a:pt x="4716852" y="-332"/>
                  <a:pt x="4929626" y="62643"/>
                  <a:pt x="5141854" y="0"/>
                </a:cubicBezTo>
                <a:cubicBezTo>
                  <a:pt x="5354082" y="-62643"/>
                  <a:pt x="5586468" y="14221"/>
                  <a:pt x="5726156" y="0"/>
                </a:cubicBezTo>
                <a:cubicBezTo>
                  <a:pt x="5865844" y="-14221"/>
                  <a:pt x="6117786" y="14521"/>
                  <a:pt x="6310457" y="0"/>
                </a:cubicBezTo>
                <a:cubicBezTo>
                  <a:pt x="6503128" y="-14521"/>
                  <a:pt x="6485776" y="23581"/>
                  <a:pt x="6544178" y="0"/>
                </a:cubicBezTo>
                <a:cubicBezTo>
                  <a:pt x="6602580" y="-23581"/>
                  <a:pt x="6973552" y="31367"/>
                  <a:pt x="7128480" y="0"/>
                </a:cubicBezTo>
                <a:cubicBezTo>
                  <a:pt x="7283408" y="-31367"/>
                  <a:pt x="7561320" y="576"/>
                  <a:pt x="7829641" y="0"/>
                </a:cubicBezTo>
                <a:cubicBezTo>
                  <a:pt x="8097962" y="-576"/>
                  <a:pt x="8245367" y="72835"/>
                  <a:pt x="8530803" y="0"/>
                </a:cubicBezTo>
                <a:cubicBezTo>
                  <a:pt x="8816239" y="-72835"/>
                  <a:pt x="8890581" y="32717"/>
                  <a:pt x="9231965" y="0"/>
                </a:cubicBezTo>
                <a:cubicBezTo>
                  <a:pt x="9573349" y="-32717"/>
                  <a:pt x="9746724" y="11327"/>
                  <a:pt x="9933127" y="0"/>
                </a:cubicBezTo>
                <a:cubicBezTo>
                  <a:pt x="10119530" y="-11327"/>
                  <a:pt x="10373281" y="6438"/>
                  <a:pt x="10751149" y="0"/>
                </a:cubicBezTo>
                <a:cubicBezTo>
                  <a:pt x="11129017" y="-6438"/>
                  <a:pt x="11388258" y="46095"/>
                  <a:pt x="11686032" y="0"/>
                </a:cubicBezTo>
                <a:cubicBezTo>
                  <a:pt x="11715567" y="188850"/>
                  <a:pt x="11644538" y="342971"/>
                  <a:pt x="11686032" y="468981"/>
                </a:cubicBezTo>
                <a:cubicBezTo>
                  <a:pt x="11727526" y="594991"/>
                  <a:pt x="11667043" y="891202"/>
                  <a:pt x="11686032" y="1109541"/>
                </a:cubicBezTo>
                <a:cubicBezTo>
                  <a:pt x="11705021" y="1327880"/>
                  <a:pt x="11644073" y="1501348"/>
                  <a:pt x="11686032" y="1681469"/>
                </a:cubicBezTo>
                <a:cubicBezTo>
                  <a:pt x="11727991" y="1861590"/>
                  <a:pt x="11654490" y="2113513"/>
                  <a:pt x="11686032" y="2253398"/>
                </a:cubicBezTo>
                <a:cubicBezTo>
                  <a:pt x="11717574" y="2393283"/>
                  <a:pt x="11678224" y="2589994"/>
                  <a:pt x="11686032" y="2722379"/>
                </a:cubicBezTo>
                <a:cubicBezTo>
                  <a:pt x="11693840" y="2854764"/>
                  <a:pt x="11674157" y="3128022"/>
                  <a:pt x="11686032" y="3431570"/>
                </a:cubicBezTo>
                <a:cubicBezTo>
                  <a:pt x="11551727" y="3451907"/>
                  <a:pt x="11429258" y="3411779"/>
                  <a:pt x="11335451" y="3431570"/>
                </a:cubicBezTo>
                <a:cubicBezTo>
                  <a:pt x="11241644" y="3451361"/>
                  <a:pt x="11011076" y="3388199"/>
                  <a:pt x="10751149" y="3431570"/>
                </a:cubicBezTo>
                <a:cubicBezTo>
                  <a:pt x="10491222" y="3474941"/>
                  <a:pt x="10626790" y="3408520"/>
                  <a:pt x="10517429" y="3431570"/>
                </a:cubicBezTo>
                <a:cubicBezTo>
                  <a:pt x="10408068" y="3454620"/>
                  <a:pt x="10334395" y="3407303"/>
                  <a:pt x="10166848" y="3431570"/>
                </a:cubicBezTo>
                <a:cubicBezTo>
                  <a:pt x="9999301" y="3455837"/>
                  <a:pt x="9908995" y="3430234"/>
                  <a:pt x="9699407" y="3431570"/>
                </a:cubicBezTo>
                <a:cubicBezTo>
                  <a:pt x="9489819" y="3432906"/>
                  <a:pt x="9139181" y="3337840"/>
                  <a:pt x="8881384" y="3431570"/>
                </a:cubicBezTo>
                <a:cubicBezTo>
                  <a:pt x="8623587" y="3525300"/>
                  <a:pt x="8746914" y="3420496"/>
                  <a:pt x="8647664" y="3431570"/>
                </a:cubicBezTo>
                <a:cubicBezTo>
                  <a:pt x="8548414" y="3442644"/>
                  <a:pt x="8413444" y="3428556"/>
                  <a:pt x="8180222" y="3431570"/>
                </a:cubicBezTo>
                <a:cubicBezTo>
                  <a:pt x="7947000" y="3434584"/>
                  <a:pt x="7900437" y="3409573"/>
                  <a:pt x="7829641" y="3431570"/>
                </a:cubicBezTo>
                <a:cubicBezTo>
                  <a:pt x="7758845" y="3453567"/>
                  <a:pt x="7336222" y="3359484"/>
                  <a:pt x="7128480" y="3431570"/>
                </a:cubicBezTo>
                <a:cubicBezTo>
                  <a:pt x="6920738" y="3503656"/>
                  <a:pt x="6806775" y="3429239"/>
                  <a:pt x="6661038" y="3431570"/>
                </a:cubicBezTo>
                <a:cubicBezTo>
                  <a:pt x="6515301" y="3433901"/>
                  <a:pt x="6211863" y="3367738"/>
                  <a:pt x="6076737" y="3431570"/>
                </a:cubicBezTo>
                <a:cubicBezTo>
                  <a:pt x="5941611" y="3495402"/>
                  <a:pt x="5468963" y="3350946"/>
                  <a:pt x="5258714" y="3431570"/>
                </a:cubicBezTo>
                <a:cubicBezTo>
                  <a:pt x="5048465" y="3512194"/>
                  <a:pt x="4775062" y="3384178"/>
                  <a:pt x="4557552" y="3431570"/>
                </a:cubicBezTo>
                <a:cubicBezTo>
                  <a:pt x="4340042" y="3478962"/>
                  <a:pt x="4235112" y="3429942"/>
                  <a:pt x="4090111" y="3431570"/>
                </a:cubicBezTo>
                <a:cubicBezTo>
                  <a:pt x="3945110" y="3433198"/>
                  <a:pt x="3785385" y="3420941"/>
                  <a:pt x="3622670" y="3431570"/>
                </a:cubicBezTo>
                <a:cubicBezTo>
                  <a:pt x="3459955" y="3442199"/>
                  <a:pt x="3205160" y="3388794"/>
                  <a:pt x="3038368" y="3431570"/>
                </a:cubicBezTo>
                <a:cubicBezTo>
                  <a:pt x="2871576" y="3474346"/>
                  <a:pt x="2501800" y="3379705"/>
                  <a:pt x="2337206" y="3431570"/>
                </a:cubicBezTo>
                <a:cubicBezTo>
                  <a:pt x="2172612" y="3483435"/>
                  <a:pt x="1979194" y="3381522"/>
                  <a:pt x="1752905" y="3431570"/>
                </a:cubicBezTo>
                <a:cubicBezTo>
                  <a:pt x="1526616" y="3481618"/>
                  <a:pt x="1330984" y="3416115"/>
                  <a:pt x="1051743" y="3431570"/>
                </a:cubicBezTo>
                <a:cubicBezTo>
                  <a:pt x="772502" y="3447025"/>
                  <a:pt x="430691" y="3370324"/>
                  <a:pt x="0" y="3431570"/>
                </a:cubicBezTo>
                <a:cubicBezTo>
                  <a:pt x="-4702" y="3249920"/>
                  <a:pt x="44396" y="2954727"/>
                  <a:pt x="0" y="2825326"/>
                </a:cubicBezTo>
                <a:cubicBezTo>
                  <a:pt x="-44396" y="2695925"/>
                  <a:pt x="41437" y="2570019"/>
                  <a:pt x="0" y="2322029"/>
                </a:cubicBezTo>
                <a:cubicBezTo>
                  <a:pt x="-41437" y="2074039"/>
                  <a:pt x="39227" y="1900730"/>
                  <a:pt x="0" y="1681469"/>
                </a:cubicBezTo>
                <a:cubicBezTo>
                  <a:pt x="-39227" y="1462208"/>
                  <a:pt x="49886" y="1331588"/>
                  <a:pt x="0" y="1212488"/>
                </a:cubicBezTo>
                <a:cubicBezTo>
                  <a:pt x="-49886" y="1093388"/>
                  <a:pt x="68211" y="849620"/>
                  <a:pt x="0" y="640560"/>
                </a:cubicBezTo>
                <a:cubicBezTo>
                  <a:pt x="-68211" y="431500"/>
                  <a:pt x="75162" y="1534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4787589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026" name="Picture 2" descr="الكأس الذهبي، ايقونة، إقتدى، رسم كاريكتوري، لقب, كأس, الذهبي, كرتون PNG  والمتجهات للتحميل مجانا">
            <a:extLst>
              <a:ext uri="{FF2B5EF4-FFF2-40B4-BE49-F238E27FC236}">
                <a16:creationId xmlns:a16="http://schemas.microsoft.com/office/drawing/2014/main" id="{FDE194D9-D4B8-407D-8501-1DCFA50F6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6" y="2176499"/>
            <a:ext cx="1252501" cy="12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كاكين قصاصات فنية مجانية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B2D0F0C8-268C-4EDA-8566-836EB3201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18" y="1269703"/>
            <a:ext cx="1577026" cy="222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rk Clipart | i2Clipart - Royalty Free Public Domain Clipart">
            <a:extLst>
              <a:ext uri="{FF2B5EF4-FFF2-40B4-BE49-F238E27FC236}">
                <a16:creationId xmlns:a16="http://schemas.microsoft.com/office/drawing/2014/main" id="{E2671E57-CDA2-4DBA-A025-145DD5CAF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77" y="1689954"/>
            <a:ext cx="1941690" cy="18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رسم اليد الرياح لطيف الكرتون الغربي الملك يجلس الموقف الطابع العرش, مرسومة  باليد, جميل, رسوم متحركة PNG وملف PSD للتحميل مجانا">
            <a:extLst>
              <a:ext uri="{FF2B5EF4-FFF2-40B4-BE49-F238E27FC236}">
                <a16:creationId xmlns:a16="http://schemas.microsoft.com/office/drawing/2014/main" id="{7EA6999E-8669-45F9-A8A2-521AF1F17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866" y="198889"/>
            <a:ext cx="2673909" cy="267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red apple with a green leaf&#10;&#10;Description automatically generated with low confidence">
            <a:extLst>
              <a:ext uri="{FF2B5EF4-FFF2-40B4-BE49-F238E27FC236}">
                <a16:creationId xmlns:a16="http://schemas.microsoft.com/office/drawing/2014/main" id="{AF848699-D368-481C-8E10-1665ADC43D1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4"/>
          <a:stretch/>
        </p:blipFill>
        <p:spPr>
          <a:xfrm>
            <a:off x="6951186" y="545365"/>
            <a:ext cx="1303048" cy="1501752"/>
          </a:xfrm>
          <a:prstGeom prst="rect">
            <a:avLst/>
          </a:prstGeom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3FE5A7-97AA-4417-8F42-26DF6C8DA7A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9"/>
          <a:stretch/>
        </p:blipFill>
        <p:spPr>
          <a:xfrm>
            <a:off x="8026168" y="1814709"/>
            <a:ext cx="1941690" cy="19093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6144F0-DFFB-47B8-BA53-6BC67ABA25A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066" y="104568"/>
            <a:ext cx="2191443" cy="21914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D6F4936-7179-4596-A54F-F839C1CC5FA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1" y="556297"/>
            <a:ext cx="1638654" cy="16386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42C8CF-2B99-4899-82C6-6060DE08A39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83" y="6603634"/>
            <a:ext cx="2559336" cy="406896"/>
          </a:xfrm>
          <a:prstGeom prst="rect">
            <a:avLst/>
          </a:prstGeom>
        </p:spPr>
      </p:pic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CDEB6D54-FCFB-492F-824D-50419D82302A}"/>
              </a:ext>
            </a:extLst>
          </p:cNvPr>
          <p:cNvSpPr/>
          <p:nvPr/>
        </p:nvSpPr>
        <p:spPr>
          <a:xfrm>
            <a:off x="-32827" y="282135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البنائي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164315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5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8.33333E-7 0.00023 C -0.00703 0.00115 -0.0138 0.00208 -0.02057 0.00347 C -0.02461 0.0044 -0.02839 0.00717 -0.03242 0.00717 C -0.03529 0.00717 -0.03815 0.0044 -0.04089 0.00347 C -0.05287 -0.00093 -0.0526 -0.00023 -0.06641 -0.00324 C -0.06862 -0.0044 -0.07122 -0.0044 -0.07331 -0.00672 C -0.07526 -0.00903 -0.07643 -0.01366 -0.07839 -0.01667 C -0.07982 -0.01945 -0.08164 -0.02176 -0.08346 -0.02338 C -0.08789 -0.02847 -0.09701 -0.03704 -0.09701 -0.03658 C -0.103 -0.05486 -0.0974 -0.04051 -0.10716 -0.05741 C -0.10912 -0.06042 -0.11055 -0.06459 -0.11237 -0.06736 C -0.11849 -0.07801 -0.11901 -0.07755 -0.12591 -0.08449 C -0.13372 -0.10764 -0.12891 -0.10209 -0.13789 -0.10834 C -0.13997 -0.11644 -0.14167 -0.12477 -0.14466 -0.13172 C -0.14609 -0.13565 -0.14818 -0.1382 -0.14961 -0.1419 C -0.15104 -0.14514 -0.153 -0.15185 -0.153 -0.15162 L -0.153 -0.15185 " pathEditMode="relative" rAng="0" ptsTypes="AAAAAAAAAAAAAAAAAA"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6" y="-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208 L -0.00026 -0.00208 C -0.00885 0.00046 -0.01732 0.00278 -0.02578 0.00579 C -0.0319 0.0081 -0.03776 0.01181 -0.04375 0.01389 C -0.05247 0.0169 -0.07422 0.01875 -0.07982 0.01921 L -0.12331 0.02176 C -0.13724 0.02801 -0.11992 0.0206 -0.13828 0.02708 C -0.14036 0.02801 -0.14219 0.0294 -0.14427 0.02986 C -0.15273 0.03125 -0.16133 0.03171 -0.16979 0.03264 C -0.17331 0.03171 -0.17682 0.03102 -0.18034 0.02986 C -0.18229 0.02917 -0.18425 0.02778 -0.18633 0.02708 C -0.19076 0.02593 -0.19531 0.02546 -0.19974 0.02454 C -0.21367 0.01227 -0.20742 0.01574 -0.21771 0.01111 C -0.22917 -0.00231 -0.2237 0.0037 -0.23425 -0.00741 C -0.23672 -0.01018 -0.23971 -0.0118 -0.2418 -0.01551 C -0.24323 -0.01805 -0.24466 -0.02106 -0.24622 -0.02361 C -0.2487 -0.02731 -0.25156 -0.02986 -0.25378 -0.03426 C -0.25664 -0.03981 -0.25859 -0.04699 -0.2612 -0.05278 C -0.27734 -0.08796 -0.25925 -0.04653 -0.27175 -0.06875 C -0.27396 -0.07292 -0.27513 -0.07893 -0.27773 -0.08218 C -0.27982 -0.08472 -0.28281 -0.08403 -0.28529 -0.08495 C -0.28672 -0.08843 -0.28828 -0.0919 -0.28971 -0.0956 C -0.2918 -0.10069 -0.29258 -0.10856 -0.2957 -0.11157 L -0.30169 -0.1169 C -0.30547 -0.12685 -0.30352 -0.12268 -0.30768 -0.13009 L -0.30768 -0.13009 " pathEditMode="relative" ptsTypes="AAAAAAAAAAAAAAAAAAAAAAAAAA">
                                      <p:cBhvr>
                                        <p:cTn id="1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0532 L -0.0026 -0.00532 C -0.00364 0.00463 -0.00416 0.01458 -0.00573 0.02407 C -0.00612 0.02708 -0.00794 0.02917 -0.00872 0.03218 C -0.00989 0.03727 -0.01015 0.04306 -0.01172 0.04815 C -0.01419 0.05671 -0.01823 0.06366 -0.0207 0.07222 C -0.02344 0.08218 -0.02604 0.09421 -0.03268 0.09884 L -0.0401 0.10417 C -0.04219 0.10857 -0.04362 0.11412 -0.04609 0.11759 C -0.04778 0.11968 -0.05026 0.11875 -0.05208 0.12014 C -0.06653 0.13125 -0.04349 0.11991 -0.06419 0.13079 C -0.06679 0.13218 -0.07851 0.13565 -0.0806 0.13634 L -0.10312 0.13357 C -0.11367 0.13241 -0.12435 0.13472 -0.13463 0.13079 C -0.14687 0.12639 -0.14401 0.11852 -0.15104 0.10949 C -0.15286 0.10718 -0.15508 0.10579 -0.15716 0.10417 C -0.16159 0.10046 -0.16601 0.09699 -0.17057 0.09352 C -0.172 0.09236 -0.1737 0.09213 -0.17513 0.09074 C -0.17669 0.08935 -0.17799 0.08704 -0.17956 0.08542 C -0.18177 0.08357 -0.18815 0.08102 -0.1901 0.08009 C -0.19414 0.0757 -0.19831 0.07176 -0.20208 0.0669 C -0.20937 0.05718 -0.20573 0.06019 -0.21263 0.05625 C -0.21666 0.0507 -0.22161 0.04491 -0.22461 0.0375 C -0.23073 0.02222 -0.21914 0.03565 -0.23203 0.02407 C -0.23307 0.0206 -0.23385 0.0169 -0.23502 0.01343 C -0.2401 -0.00093 -0.23841 0.00648 -0.24401 -0.00532 C -0.2457 -0.0088 -0.25 -0.01921 -0.25156 -0.02384 C -0.25208 -0.02569 -0.2526 -0.02755 -0.25299 -0.02917 L -0.25299 -0.02917 " pathEditMode="relative" ptsTypes="AAAAAAAAAAAAAAAAAAAAAAAAAAAAA">
                                      <p:cBhvr>
                                        <p:cTn id="1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1436 L -0.00091 -0.01436 C -0.00039 -0.00463 -0.00013 0.00509 0.00065 0.01481 C 0.00091 0.01851 0.00221 0.02175 0.00221 0.02546 C 0.00221 0.04861 0.00143 0.07175 0.00065 0.0949 C 8.33333E-7 0.11342 -0.00104 0.10949 -0.00534 0.12685 C -0.00729 0.13472 -0.00599 0.13773 -0.01133 0.14282 C -0.02018 0.15115 -0.02422 0.15254 -0.03229 0.15625 C -0.03385 0.15532 -0.03529 0.15393 -0.03685 0.15347 C -0.0418 0.15208 -0.04688 0.15277 -0.05182 0.15069 C -0.05352 0.15 -0.05469 0.14675 -0.05625 0.14537 C -0.05925 0.14328 -0.06224 0.14166 -0.06537 0.14004 C -0.06771 0.13888 -0.07031 0.13842 -0.07279 0.1375 C -0.07865 0.13518 -0.07995 0.13379 -0.08633 0.13217 C -0.09076 0.13101 -0.09531 0.13032 -0.09974 0.12939 C -0.10599 0.12407 -0.10638 0.12453 -0.11172 0.1162 C -0.11341 0.11365 -0.11497 0.11111 -0.11628 0.1081 C -0.11745 0.10578 -0.11784 0.10208 -0.11927 0.10023 C -0.12044 0.09838 -0.12227 0.09838 -0.12383 0.09745 C -0.1263 0.09398 -0.12891 0.0905 -0.13125 0.0868 C -0.13333 0.08356 -0.13503 0.07939 -0.13724 0.07615 C -0.14115 0.07037 -0.1457 0.06643 -0.14922 0.06018 C -0.15078 0.0574 -0.15208 0.05463 -0.15378 0.05208 C -0.1556 0.0493 -0.15807 0.04745 -0.15977 0.04421 C -0.16211 0.03935 -0.1638 0.03356 -0.16576 0.02824 C -0.1668 0.02546 -0.16823 0.02314 -0.16875 0.02013 C -0.16927 0.01759 -0.1694 0.01458 -0.17018 0.01226 C -0.17135 0.00902 -0.17318 0.00694 -0.17474 0.00416 C -0.1763 -0.00741 -0.17617 -0.00278 -0.17617 -0.00903 L -0.17617 0.00416 " pathEditMode="relative" ptsTypes="AAAAAAAAAAAAAAAAAAAAAAAAAAAAAA">
                                      <p:cBhvr>
                                        <p:cTn id="1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10582-4395-4C74-B7BC-0E611BDC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4BF46A4-E068-4F3B-B2A4-DB0D05CB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1D8A47-4F42-4B7E-B9D0-FF057A2B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664AD7-E5B2-44B9-A42F-BD092C216144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352ECD-B770-4199-83B4-2245365ACD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2988" y="607803"/>
            <a:ext cx="10036743" cy="5089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76F0E-EE9A-43F9-976A-5255AC0D94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241" y="5045892"/>
            <a:ext cx="1670449" cy="16216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182FB4-BA0D-4CD6-95C3-ABA07D1142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42771" y="5363317"/>
            <a:ext cx="1614758" cy="13097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522553A-3656-42E2-B13F-B03D27212309}"/>
              </a:ext>
            </a:extLst>
          </p:cNvPr>
          <p:cNvSpPr/>
          <p:nvPr/>
        </p:nvSpPr>
        <p:spPr>
          <a:xfrm>
            <a:off x="7351776" y="2615184"/>
            <a:ext cx="3584448" cy="3081672"/>
          </a:xfrm>
          <a:custGeom>
            <a:avLst/>
            <a:gdLst>
              <a:gd name="connsiteX0" fmla="*/ 0 w 3584448"/>
              <a:gd name="connsiteY0" fmla="*/ 1540836 h 3081672"/>
              <a:gd name="connsiteX1" fmla="*/ 1792224 w 3584448"/>
              <a:gd name="connsiteY1" fmla="*/ 0 h 3081672"/>
              <a:gd name="connsiteX2" fmla="*/ 3584448 w 3584448"/>
              <a:gd name="connsiteY2" fmla="*/ 1540836 h 3081672"/>
              <a:gd name="connsiteX3" fmla="*/ 1792224 w 3584448"/>
              <a:gd name="connsiteY3" fmla="*/ 3081672 h 3081672"/>
              <a:gd name="connsiteX4" fmla="*/ 0 w 3584448"/>
              <a:gd name="connsiteY4" fmla="*/ 1540836 h 308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4448" h="3081672" extrusionOk="0">
                <a:moveTo>
                  <a:pt x="0" y="1540836"/>
                </a:moveTo>
                <a:cubicBezTo>
                  <a:pt x="-29064" y="873958"/>
                  <a:pt x="761250" y="-1970"/>
                  <a:pt x="1792224" y="0"/>
                </a:cubicBezTo>
                <a:cubicBezTo>
                  <a:pt x="2927088" y="173739"/>
                  <a:pt x="3556085" y="891503"/>
                  <a:pt x="3584448" y="1540836"/>
                </a:cubicBezTo>
                <a:cubicBezTo>
                  <a:pt x="3624660" y="2243177"/>
                  <a:pt x="2812300" y="2990712"/>
                  <a:pt x="1792224" y="3081672"/>
                </a:cubicBezTo>
                <a:cubicBezTo>
                  <a:pt x="846706" y="2975146"/>
                  <a:pt x="-188751" y="2382570"/>
                  <a:pt x="0" y="1540836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68457625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4CEB3B7-51FF-4C99-8328-40AE764E5BF2}"/>
              </a:ext>
            </a:extLst>
          </p:cNvPr>
          <p:cNvSpPr/>
          <p:nvPr/>
        </p:nvSpPr>
        <p:spPr>
          <a:xfrm>
            <a:off x="2139696" y="1901610"/>
            <a:ext cx="2980944" cy="3556969"/>
          </a:xfrm>
          <a:custGeom>
            <a:avLst/>
            <a:gdLst>
              <a:gd name="connsiteX0" fmla="*/ 0 w 2980944"/>
              <a:gd name="connsiteY0" fmla="*/ 1778485 h 3556969"/>
              <a:gd name="connsiteX1" fmla="*/ 1490472 w 2980944"/>
              <a:gd name="connsiteY1" fmla="*/ 0 h 3556969"/>
              <a:gd name="connsiteX2" fmla="*/ 2980944 w 2980944"/>
              <a:gd name="connsiteY2" fmla="*/ 1778485 h 3556969"/>
              <a:gd name="connsiteX3" fmla="*/ 1490472 w 2980944"/>
              <a:gd name="connsiteY3" fmla="*/ 3556970 h 3556969"/>
              <a:gd name="connsiteX4" fmla="*/ 0 w 2980944"/>
              <a:gd name="connsiteY4" fmla="*/ 1778485 h 355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0944" h="3556969" extrusionOk="0">
                <a:moveTo>
                  <a:pt x="0" y="1778485"/>
                </a:moveTo>
                <a:cubicBezTo>
                  <a:pt x="-15063" y="891667"/>
                  <a:pt x="612051" y="-2645"/>
                  <a:pt x="1490472" y="0"/>
                </a:cubicBezTo>
                <a:cubicBezTo>
                  <a:pt x="2497790" y="220581"/>
                  <a:pt x="2945637" y="1047268"/>
                  <a:pt x="2980944" y="1778485"/>
                </a:cubicBezTo>
                <a:cubicBezTo>
                  <a:pt x="2986842" y="2738912"/>
                  <a:pt x="2353715" y="3436487"/>
                  <a:pt x="1490472" y="3556970"/>
                </a:cubicBezTo>
                <a:cubicBezTo>
                  <a:pt x="756954" y="3341402"/>
                  <a:pt x="-133002" y="2754200"/>
                  <a:pt x="0" y="1778485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68457625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A34D16-B1B0-4E3B-9B08-64C10F83DA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CF7FFF1-E856-4FD8-8B57-65D79AA7E1EF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الأنشطة 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41190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10582-4395-4C74-B7BC-0E611BDC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4BF46A4-E068-4F3B-B2A4-DB0D05CB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1D8A47-4F42-4B7E-B9D0-FF057A2B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664AD7-E5B2-44B9-A42F-BD092C216144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29FF40-A0DD-436C-A9E2-217D912E6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505" y="435062"/>
            <a:ext cx="10603788" cy="6050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76F0E-EE9A-43F9-976A-5255AC0D94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241" y="5045892"/>
            <a:ext cx="1670449" cy="16216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182FB4-BA0D-4CD6-95C3-ABA07D1142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42771" y="5363317"/>
            <a:ext cx="1614758" cy="130974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4E94BBF-FEC6-4F8A-A06D-DF208EE73270}"/>
              </a:ext>
            </a:extLst>
          </p:cNvPr>
          <p:cNvSpPr/>
          <p:nvPr/>
        </p:nvSpPr>
        <p:spPr>
          <a:xfrm>
            <a:off x="6858323" y="1408175"/>
            <a:ext cx="4261172" cy="2582341"/>
          </a:xfrm>
          <a:custGeom>
            <a:avLst/>
            <a:gdLst>
              <a:gd name="connsiteX0" fmla="*/ 0 w 4261172"/>
              <a:gd name="connsiteY0" fmla="*/ 1291171 h 2582341"/>
              <a:gd name="connsiteX1" fmla="*/ 2130586 w 4261172"/>
              <a:gd name="connsiteY1" fmla="*/ 0 h 2582341"/>
              <a:gd name="connsiteX2" fmla="*/ 4261172 w 4261172"/>
              <a:gd name="connsiteY2" fmla="*/ 1291171 h 2582341"/>
              <a:gd name="connsiteX3" fmla="*/ 2130586 w 4261172"/>
              <a:gd name="connsiteY3" fmla="*/ 2582342 h 2582341"/>
              <a:gd name="connsiteX4" fmla="*/ 0 w 4261172"/>
              <a:gd name="connsiteY4" fmla="*/ 1291171 h 258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1172" h="2582341" extrusionOk="0">
                <a:moveTo>
                  <a:pt x="0" y="1291171"/>
                </a:moveTo>
                <a:cubicBezTo>
                  <a:pt x="-10677" y="645711"/>
                  <a:pt x="822752" y="-6277"/>
                  <a:pt x="2130586" y="0"/>
                </a:cubicBezTo>
                <a:cubicBezTo>
                  <a:pt x="3426729" y="143083"/>
                  <a:pt x="4231559" y="788611"/>
                  <a:pt x="4261172" y="1291171"/>
                </a:cubicBezTo>
                <a:cubicBezTo>
                  <a:pt x="4345896" y="1691089"/>
                  <a:pt x="3385576" y="2346960"/>
                  <a:pt x="2130586" y="2582342"/>
                </a:cubicBezTo>
                <a:cubicBezTo>
                  <a:pt x="1007373" y="2453749"/>
                  <a:pt x="-126087" y="1998089"/>
                  <a:pt x="0" y="1291171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68457625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C74675-3434-49A8-BE2D-86595895DA6A}"/>
              </a:ext>
            </a:extLst>
          </p:cNvPr>
          <p:cNvSpPr/>
          <p:nvPr/>
        </p:nvSpPr>
        <p:spPr>
          <a:xfrm>
            <a:off x="7059167" y="3990516"/>
            <a:ext cx="3597677" cy="2534019"/>
          </a:xfrm>
          <a:custGeom>
            <a:avLst/>
            <a:gdLst>
              <a:gd name="connsiteX0" fmla="*/ 0 w 3597677"/>
              <a:gd name="connsiteY0" fmla="*/ 1267010 h 2534019"/>
              <a:gd name="connsiteX1" fmla="*/ 1798839 w 3597677"/>
              <a:gd name="connsiteY1" fmla="*/ 0 h 2534019"/>
              <a:gd name="connsiteX2" fmla="*/ 3597678 w 3597677"/>
              <a:gd name="connsiteY2" fmla="*/ 1267010 h 2534019"/>
              <a:gd name="connsiteX3" fmla="*/ 1798839 w 3597677"/>
              <a:gd name="connsiteY3" fmla="*/ 2534020 h 2534019"/>
              <a:gd name="connsiteX4" fmla="*/ 0 w 3597677"/>
              <a:gd name="connsiteY4" fmla="*/ 1267010 h 253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7677" h="2534019" extrusionOk="0">
                <a:moveTo>
                  <a:pt x="0" y="1267010"/>
                </a:moveTo>
                <a:cubicBezTo>
                  <a:pt x="-42402" y="835850"/>
                  <a:pt x="757863" y="-2274"/>
                  <a:pt x="1798839" y="0"/>
                </a:cubicBezTo>
                <a:cubicBezTo>
                  <a:pt x="2852810" y="72468"/>
                  <a:pt x="3594349" y="590925"/>
                  <a:pt x="3597678" y="1267010"/>
                </a:cubicBezTo>
                <a:cubicBezTo>
                  <a:pt x="3662969" y="1725416"/>
                  <a:pt x="2802952" y="2502028"/>
                  <a:pt x="1798839" y="2534020"/>
                </a:cubicBezTo>
                <a:cubicBezTo>
                  <a:pt x="831219" y="2471859"/>
                  <a:pt x="-97374" y="1961990"/>
                  <a:pt x="0" y="126701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68457625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0FE0C6-C90D-47AA-A9DC-DBE353D4CC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8B69783C-2BB7-4F1A-A889-9C6AAC37E5D8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الأنشطة 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122536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10582-4395-4C74-B7BC-0E611BDC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4BF46A4-E068-4F3B-B2A4-DB0D05CB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1D8A47-4F42-4B7E-B9D0-FF057A2B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664AD7-E5B2-44B9-A42F-BD092C216144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892B6B-A356-4EE2-85EA-A1B13C1C7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474" y="961138"/>
            <a:ext cx="9845052" cy="49357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76F0E-EE9A-43F9-976A-5255AC0D94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241" y="5045892"/>
            <a:ext cx="1670449" cy="16216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182FB4-BA0D-4CD6-95C3-ABA07D1142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42771" y="5363317"/>
            <a:ext cx="1614758" cy="1309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D7182-E663-42F3-AB19-4053526B63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4AA7FF23-4129-4981-955F-68F6128A1269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الأنشطة 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2846942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10582-4395-4C74-B7BC-0E611BDC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4BF46A4-E068-4F3B-B2A4-DB0D05CB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1D8A47-4F42-4B7E-B9D0-FF057A2B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664AD7-E5B2-44B9-A42F-BD092C216144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0D1061-A5DC-4009-B9F8-7CDF3F292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741" y="466271"/>
            <a:ext cx="9076375" cy="5577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76F0E-EE9A-43F9-976A-5255AC0D94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241" y="5045892"/>
            <a:ext cx="1670449" cy="16216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182FB4-BA0D-4CD6-95C3-ABA07D1142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42771" y="5363317"/>
            <a:ext cx="1614758" cy="1309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7BC8BE-6B89-41A0-B53B-C2DBDCA0E1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92F552C9-0549-4255-8020-B43236A98A6A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الأنشطة 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4022267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10582-4395-4C74-B7BC-0E611BDC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4BF46A4-E068-4F3B-B2A4-DB0D05CB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1D8A47-4F42-4B7E-B9D0-FF057A2B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664AD7-E5B2-44B9-A42F-BD092C216144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76F0E-EE9A-43F9-976A-5255AC0D94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41" y="5045892"/>
            <a:ext cx="1670449" cy="16216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182FB4-BA0D-4CD6-95C3-ABA07D114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42771" y="5363317"/>
            <a:ext cx="1614758" cy="1309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2BA761-A221-4EEE-9EE6-F73F851AD3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8276" y="1444249"/>
            <a:ext cx="2844330" cy="3282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444E5A-2014-44C9-8554-DBD1A8FFFFF2}"/>
              </a:ext>
            </a:extLst>
          </p:cNvPr>
          <p:cNvSpPr txBox="1"/>
          <p:nvPr/>
        </p:nvSpPr>
        <p:spPr>
          <a:xfrm>
            <a:off x="6616875" y="1038282"/>
            <a:ext cx="478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يستمع المتعلم إلى القصة 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9F8EA4-A895-4FF3-AE2B-8E081BF3374B}"/>
              </a:ext>
            </a:extLst>
          </p:cNvPr>
          <p:cNvSpPr txBox="1"/>
          <p:nvPr/>
        </p:nvSpPr>
        <p:spPr>
          <a:xfrm>
            <a:off x="4034115" y="1900972"/>
            <a:ext cx="7365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يجيب المتعلم على أسئلة القصة  مظهراً فهمه لها, </a:t>
            </a:r>
            <a:r>
              <a:rPr lang="ar-AE" sz="28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مبدياً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رأيه فيها.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4E13F-0D1C-442C-8E1E-330752241906}"/>
              </a:ext>
            </a:extLst>
          </p:cNvPr>
          <p:cNvSpPr txBox="1"/>
          <p:nvPr/>
        </p:nvSpPr>
        <p:spPr>
          <a:xfrm>
            <a:off x="5947062" y="2867105"/>
            <a:ext cx="5452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يقرأ المتعلم النص القرائي قراءةً صحيحة.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F151EB-DD03-408F-857D-2097FB697712}"/>
              </a:ext>
            </a:extLst>
          </p:cNvPr>
          <p:cNvSpPr txBox="1"/>
          <p:nvPr/>
        </p:nvSpPr>
        <p:spPr>
          <a:xfrm>
            <a:off x="4327847" y="3742200"/>
            <a:ext cx="70720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يقرأ المتعلم الجمل المختلفة ويربطها بالصور المناسبة . 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F0195-F607-4243-A263-980096A9AD6B}"/>
              </a:ext>
            </a:extLst>
          </p:cNvPr>
          <p:cNvSpPr txBox="1"/>
          <p:nvPr/>
        </p:nvSpPr>
        <p:spPr>
          <a:xfrm>
            <a:off x="5947061" y="4522672"/>
            <a:ext cx="5452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يميز المتعلم صوت الحرف ك. 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4BB597-12B9-462A-8CDD-493D699672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1FB066EB-0C90-4EDA-B01B-2A1F40B3B7A0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الأهداف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110681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10582-4395-4C74-B7BC-0E611BDC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4BF46A4-E068-4F3B-B2A4-DB0D05CB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1D8A47-4F42-4B7E-B9D0-FF057A2B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664AD7-E5B2-44B9-A42F-BD092C216144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EDE993-04B3-44B4-9896-A2F322956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282" y="613575"/>
            <a:ext cx="9797868" cy="5851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76F0E-EE9A-43F9-976A-5255AC0D94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241" y="5045892"/>
            <a:ext cx="1670449" cy="16216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182FB4-BA0D-4CD6-95C3-ABA07D1142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42771" y="5363317"/>
            <a:ext cx="1614758" cy="13097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032AD7-8422-4C6D-8CAF-AFD8C3699F19}"/>
              </a:ext>
            </a:extLst>
          </p:cNvPr>
          <p:cNvSpPr/>
          <p:nvPr/>
        </p:nvSpPr>
        <p:spPr>
          <a:xfrm>
            <a:off x="7325301" y="2102068"/>
            <a:ext cx="8402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أَكْـ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8D4E16-3ED6-4FFB-92E8-DF1A3949326D}"/>
              </a:ext>
            </a:extLst>
          </p:cNvPr>
          <p:cNvSpPr/>
          <p:nvPr/>
        </p:nvSpPr>
        <p:spPr>
          <a:xfrm>
            <a:off x="5973498" y="2102068"/>
            <a:ext cx="6126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يا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933098-E330-45D3-BFD5-8CBFCB954375}"/>
              </a:ext>
            </a:extLst>
          </p:cNvPr>
          <p:cNvSpPr/>
          <p:nvPr/>
        </p:nvSpPr>
        <p:spPr>
          <a:xfrm>
            <a:off x="4151409" y="2102068"/>
            <a:ext cx="94609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سٌ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04B066-8126-4BAC-92BD-5E5B34968577}"/>
              </a:ext>
            </a:extLst>
          </p:cNvPr>
          <p:cNvSpPr/>
          <p:nvPr/>
        </p:nvSpPr>
        <p:spPr>
          <a:xfrm>
            <a:off x="7393429" y="3210064"/>
            <a:ext cx="70403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مَـ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7DBFDB-A47D-4E59-8FB1-91171E7DB6E5}"/>
              </a:ext>
            </a:extLst>
          </p:cNvPr>
          <p:cNvSpPr/>
          <p:nvPr/>
        </p:nvSpPr>
        <p:spPr>
          <a:xfrm>
            <a:off x="5913385" y="3210064"/>
            <a:ext cx="73289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را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2F0AC7-1977-4D34-AEC7-7C3D70C574EA}"/>
              </a:ext>
            </a:extLst>
          </p:cNvPr>
          <p:cNvSpPr/>
          <p:nvPr/>
        </p:nvSpPr>
        <p:spPr>
          <a:xfrm>
            <a:off x="4295680" y="3210064"/>
            <a:ext cx="65755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كِـ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05F27-1DC1-4018-8775-CA362B2A7F9F}"/>
              </a:ext>
            </a:extLst>
          </p:cNvPr>
          <p:cNvSpPr/>
          <p:nvPr/>
        </p:nvSpPr>
        <p:spPr>
          <a:xfrm>
            <a:off x="2453568" y="3152330"/>
            <a:ext cx="7344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بُ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1C97DF-6F73-4A60-8C23-5E90B36DBBCB}"/>
              </a:ext>
            </a:extLst>
          </p:cNvPr>
          <p:cNvSpPr/>
          <p:nvPr/>
        </p:nvSpPr>
        <p:spPr>
          <a:xfrm>
            <a:off x="7454614" y="4284302"/>
            <a:ext cx="65755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كَـ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8313AE-6CC7-40F5-8A3E-990172C907FE}"/>
              </a:ext>
            </a:extLst>
          </p:cNvPr>
          <p:cNvSpPr/>
          <p:nvPr/>
        </p:nvSpPr>
        <p:spPr>
          <a:xfrm>
            <a:off x="5866368" y="4284302"/>
            <a:ext cx="9028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بي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7A893E-B4ED-439A-854B-1EC9AEF3D97A}"/>
              </a:ext>
            </a:extLst>
          </p:cNvPr>
          <p:cNvSpPr/>
          <p:nvPr/>
        </p:nvSpPr>
        <p:spPr>
          <a:xfrm>
            <a:off x="4387321" y="4284302"/>
            <a:ext cx="5501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رٌ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7E0DB4-6D93-4F8D-8E14-582E3F614D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224E5899-94DC-4B76-8E5B-4BB9362BCBAC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الأنشطة 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42448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10582-4395-4C74-B7BC-0E611BDC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4BF46A4-E068-4F3B-B2A4-DB0D05CB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1D8A47-4F42-4B7E-B9D0-FF057A2B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664AD7-E5B2-44B9-A42F-BD092C216144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E44319-6E92-4191-858C-A5DC2FD3B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481" y="771154"/>
            <a:ext cx="10407105" cy="5067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76F0E-EE9A-43F9-976A-5255AC0D94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241" y="5045892"/>
            <a:ext cx="1670449" cy="16216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182FB4-BA0D-4CD6-95C3-ABA07D1142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42771" y="5363317"/>
            <a:ext cx="1614758" cy="13097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B2011A-9E13-46D5-AF41-96C9EB219E47}"/>
              </a:ext>
            </a:extLst>
          </p:cNvPr>
          <p:cNvSpPr/>
          <p:nvPr/>
        </p:nvSpPr>
        <p:spPr>
          <a:xfrm>
            <a:off x="6810698" y="2326281"/>
            <a:ext cx="1968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كُـ</a:t>
            </a:r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ـسوفٌ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8C17AD-0E3E-4CFB-8F7A-D5ACCC0B9FB8}"/>
              </a:ext>
            </a:extLst>
          </p:cNvPr>
          <p:cNvSpPr/>
          <p:nvPr/>
        </p:nvSpPr>
        <p:spPr>
          <a:xfrm>
            <a:off x="7197021" y="3189440"/>
            <a:ext cx="1196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كا</a:t>
            </a:r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مِلٌ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108D87-7928-4976-A5B5-5DFF7F8ACB18}"/>
              </a:ext>
            </a:extLst>
          </p:cNvPr>
          <p:cNvSpPr/>
          <p:nvPr/>
        </p:nvSpPr>
        <p:spPr>
          <a:xfrm>
            <a:off x="7127291" y="4091528"/>
            <a:ext cx="1335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كَـ</a:t>
            </a:r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ـلامٌ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B2BFBB-57DF-47BE-B9F5-7B9C15D8A1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62E87F4C-3ED8-4AE0-866B-8B5FC5E61E11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الأنشطة 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871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10582-4395-4C74-B7BC-0E611BDC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4BF46A4-E068-4F3B-B2A4-DB0D05CB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1D8A47-4F42-4B7E-B9D0-FF057A2B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" y="4365454"/>
            <a:ext cx="2722512" cy="2528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664AD7-E5B2-44B9-A42F-BD092C216144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76F0E-EE9A-43F9-976A-5255AC0D94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41" y="5045892"/>
            <a:ext cx="1670449" cy="16216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182FB4-BA0D-4CD6-95C3-ABA07D114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42771" y="5363317"/>
            <a:ext cx="1614758" cy="1309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7BC8BE-6B89-41A0-B53B-C2DBDCA0E1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92F552C9-0549-4255-8020-B43236A98A6A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/>
              <a:t>التقويم الختامي</a:t>
            </a:r>
            <a:endParaRPr lang="en-AE" sz="20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48293-CD69-47C1-958F-0C7C328FF5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4345" y="292159"/>
            <a:ext cx="8204161" cy="52499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CB0391-7D17-48F6-9ACE-0076D91CAFBE}"/>
              </a:ext>
            </a:extLst>
          </p:cNvPr>
          <p:cNvSpPr txBox="1"/>
          <p:nvPr/>
        </p:nvSpPr>
        <p:spPr>
          <a:xfrm>
            <a:off x="2598539" y="5629477"/>
            <a:ext cx="6111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E" dirty="0"/>
              <a:t>https://wordwall.net/resource/10152642</a:t>
            </a:r>
          </a:p>
        </p:txBody>
      </p:sp>
    </p:spTree>
    <p:extLst>
      <p:ext uri="{BB962C8B-B14F-4D97-AF65-F5344CB8AC3E}">
        <p14:creationId xmlns:p14="http://schemas.microsoft.com/office/powerpoint/2010/main" val="2669314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10582-4395-4C74-B7BC-0E611BDC5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4BF46A4-E068-4F3B-B2A4-DB0D05CB0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1D8A47-4F42-4B7E-B9D0-FF057A2BB0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664AD7-E5B2-44B9-A42F-BD092C216144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76F0E-EE9A-43F9-976A-5255AC0D94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241" y="5045892"/>
            <a:ext cx="1670449" cy="16216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182FB4-BA0D-4CD6-95C3-ABA07D1142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42771" y="5363317"/>
            <a:ext cx="1614758" cy="1309748"/>
          </a:xfrm>
          <a:prstGeom prst="rect">
            <a:avLst/>
          </a:prstGeom>
        </p:spPr>
      </p:pic>
      <p:pic>
        <p:nvPicPr>
          <p:cNvPr id="7" name="قصة كُوكُو وهَوْهَوْ - قصة حرف الكاف - للصف الأول الابتدائي-لغة عربية">
            <a:hlinkClick r:id="" action="ppaction://media"/>
            <a:extLst>
              <a:ext uri="{FF2B5EF4-FFF2-40B4-BE49-F238E27FC236}">
                <a16:creationId xmlns:a16="http://schemas.microsoft.com/office/drawing/2014/main" id="{89F1498D-A6B5-4638-8E96-F570BE17A5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12141" y="380999"/>
            <a:ext cx="6131859" cy="6131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70F017-4363-471A-A91D-CEE89186E0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25DE1F98-D1B9-423C-848E-FFA3DE11F455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210257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ED05AC-4CD2-4DE7-B8E4-93FD5EA78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8F691F4-7D44-4987-BC9B-14501498A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39084" y="5672341"/>
            <a:ext cx="1312210" cy="11568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9393900-DBD7-404C-BF4E-DA017579D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9087" y="3056966"/>
            <a:ext cx="1479997" cy="120866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A156670-20C2-4715-B7C2-F41015E18B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9456121-C17F-4E5B-877B-D5522471B6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44084" y="3464806"/>
            <a:ext cx="2417327" cy="120866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9A2E530-7641-491A-9556-A4E373A2A5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6427958" y="4408318"/>
            <a:ext cx="2801418" cy="227226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541D72C-E796-4291-97FF-BDD05A4C14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644E0E2-0079-4D32-A4E7-83ABCA6230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9365054" y="4079521"/>
            <a:ext cx="2722512" cy="2637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4A13EF-CCA7-4EA9-99F5-F7383E1F51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10818896" y="4133186"/>
            <a:ext cx="2559336" cy="4068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BE67F1-B915-4814-8FB0-78D3240EC60A}"/>
              </a:ext>
            </a:extLst>
          </p:cNvPr>
          <p:cNvSpPr/>
          <p:nvPr/>
        </p:nvSpPr>
        <p:spPr>
          <a:xfrm>
            <a:off x="1709598" y="62848"/>
            <a:ext cx="10342925" cy="21496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AE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هيا نساعد </a:t>
            </a:r>
            <a:r>
              <a:rPr lang="ar-AE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هَوْهَوْ</a:t>
            </a:r>
            <a:r>
              <a:rPr lang="ar-AE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إيجاد الْـعظْمة التي خَبَّأَها </a:t>
            </a:r>
          </a:p>
          <a:p>
            <a:pPr algn="r" rtl="1">
              <a:lnSpc>
                <a:spcPct val="200000"/>
              </a:lnSpc>
            </a:pPr>
            <a:r>
              <a:rPr lang="ar-AE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كوكو  باختيار الإجابات الصحيحة: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589C4751-C4C4-4F4C-B2EF-29DFA8205A64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البنائي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55135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ED05AC-4CD2-4DE7-B8E4-93FD5EA78E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8F691F4-7D44-4987-BC9B-14501498AA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39084" y="5672341"/>
            <a:ext cx="1312210" cy="11568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9393900-DBD7-404C-BF4E-DA017579D6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59087" y="3056966"/>
            <a:ext cx="1479997" cy="120866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A156670-20C2-4715-B7C2-F41015E18B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9456121-C17F-4E5B-877B-D5522471B6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44084" y="3464806"/>
            <a:ext cx="2417327" cy="120866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9D844E8-7212-41FD-8D2B-F38453E3EB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29611" y="5308773"/>
            <a:ext cx="1812116" cy="147122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9A2E530-7641-491A-9556-A4E373A2A5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651031" y="5229203"/>
            <a:ext cx="1614758" cy="130974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541D72C-E796-4291-97FF-BDD05A4C14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EB607F7-FA80-405D-A4BF-2FA16F6D17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799387" y="5057489"/>
            <a:ext cx="771495" cy="1794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81C6F74E-E2CD-48BD-88C6-D68FE6B5D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9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982780E6-E866-459B-8990-17C56EE3E8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30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D2D769CF-C0E6-483E-A6B5-616810E47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C01B3F3-12F0-4E59-A167-8C4AB04A4A23}"/>
              </a:ext>
            </a:extLst>
          </p:cNvPr>
          <p:cNvSpPr/>
          <p:nvPr/>
        </p:nvSpPr>
        <p:spPr>
          <a:xfrm>
            <a:off x="2185134" y="1650254"/>
            <a:ext cx="2906819" cy="1156815"/>
          </a:xfrm>
          <a:custGeom>
            <a:avLst/>
            <a:gdLst>
              <a:gd name="connsiteX0" fmla="*/ 0 w 2906819"/>
              <a:gd name="connsiteY0" fmla="*/ 0 h 1156815"/>
              <a:gd name="connsiteX1" fmla="*/ 639500 w 2906819"/>
              <a:gd name="connsiteY1" fmla="*/ 0 h 1156815"/>
              <a:gd name="connsiteX2" fmla="*/ 1279000 w 2906819"/>
              <a:gd name="connsiteY2" fmla="*/ 0 h 1156815"/>
              <a:gd name="connsiteX3" fmla="*/ 1802228 w 2906819"/>
              <a:gd name="connsiteY3" fmla="*/ 0 h 1156815"/>
              <a:gd name="connsiteX4" fmla="*/ 2296387 w 2906819"/>
              <a:gd name="connsiteY4" fmla="*/ 0 h 1156815"/>
              <a:gd name="connsiteX5" fmla="*/ 2906819 w 2906819"/>
              <a:gd name="connsiteY5" fmla="*/ 0 h 1156815"/>
              <a:gd name="connsiteX6" fmla="*/ 2906819 w 2906819"/>
              <a:gd name="connsiteY6" fmla="*/ 589976 h 1156815"/>
              <a:gd name="connsiteX7" fmla="*/ 2906819 w 2906819"/>
              <a:gd name="connsiteY7" fmla="*/ 1156815 h 1156815"/>
              <a:gd name="connsiteX8" fmla="*/ 2267319 w 2906819"/>
              <a:gd name="connsiteY8" fmla="*/ 1156815 h 1156815"/>
              <a:gd name="connsiteX9" fmla="*/ 1773160 w 2906819"/>
              <a:gd name="connsiteY9" fmla="*/ 1156815 h 1156815"/>
              <a:gd name="connsiteX10" fmla="*/ 1191796 w 2906819"/>
              <a:gd name="connsiteY10" fmla="*/ 1156815 h 1156815"/>
              <a:gd name="connsiteX11" fmla="*/ 697637 w 2906819"/>
              <a:gd name="connsiteY11" fmla="*/ 1156815 h 1156815"/>
              <a:gd name="connsiteX12" fmla="*/ 0 w 2906819"/>
              <a:gd name="connsiteY12" fmla="*/ 1156815 h 1156815"/>
              <a:gd name="connsiteX13" fmla="*/ 0 w 2906819"/>
              <a:gd name="connsiteY13" fmla="*/ 601544 h 1156815"/>
              <a:gd name="connsiteX14" fmla="*/ 0 w 2906819"/>
              <a:gd name="connsiteY14" fmla="*/ 0 h 11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6819" h="1156815" fill="none" extrusionOk="0">
                <a:moveTo>
                  <a:pt x="0" y="0"/>
                </a:moveTo>
                <a:cubicBezTo>
                  <a:pt x="264624" y="-56307"/>
                  <a:pt x="325467" y="67568"/>
                  <a:pt x="639500" y="0"/>
                </a:cubicBezTo>
                <a:cubicBezTo>
                  <a:pt x="953533" y="-67568"/>
                  <a:pt x="1087090" y="37934"/>
                  <a:pt x="1279000" y="0"/>
                </a:cubicBezTo>
                <a:cubicBezTo>
                  <a:pt x="1470910" y="-37934"/>
                  <a:pt x="1596701" y="526"/>
                  <a:pt x="1802228" y="0"/>
                </a:cubicBezTo>
                <a:cubicBezTo>
                  <a:pt x="2007755" y="-526"/>
                  <a:pt x="2050009" y="47134"/>
                  <a:pt x="2296387" y="0"/>
                </a:cubicBezTo>
                <a:cubicBezTo>
                  <a:pt x="2542765" y="-47134"/>
                  <a:pt x="2623424" y="58500"/>
                  <a:pt x="2906819" y="0"/>
                </a:cubicBezTo>
                <a:cubicBezTo>
                  <a:pt x="2929563" y="149676"/>
                  <a:pt x="2844014" y="372394"/>
                  <a:pt x="2906819" y="589976"/>
                </a:cubicBezTo>
                <a:cubicBezTo>
                  <a:pt x="2969624" y="807558"/>
                  <a:pt x="2861937" y="1004828"/>
                  <a:pt x="2906819" y="1156815"/>
                </a:cubicBezTo>
                <a:cubicBezTo>
                  <a:pt x="2777356" y="1198114"/>
                  <a:pt x="2520669" y="1085958"/>
                  <a:pt x="2267319" y="1156815"/>
                </a:cubicBezTo>
                <a:cubicBezTo>
                  <a:pt x="2013969" y="1227672"/>
                  <a:pt x="1877085" y="1108964"/>
                  <a:pt x="1773160" y="1156815"/>
                </a:cubicBezTo>
                <a:cubicBezTo>
                  <a:pt x="1669235" y="1204666"/>
                  <a:pt x="1380599" y="1090315"/>
                  <a:pt x="1191796" y="1156815"/>
                </a:cubicBezTo>
                <a:cubicBezTo>
                  <a:pt x="1002993" y="1223315"/>
                  <a:pt x="814425" y="1117353"/>
                  <a:pt x="697637" y="1156815"/>
                </a:cubicBezTo>
                <a:cubicBezTo>
                  <a:pt x="580849" y="1196277"/>
                  <a:pt x="242487" y="1124892"/>
                  <a:pt x="0" y="1156815"/>
                </a:cubicBezTo>
                <a:cubicBezTo>
                  <a:pt x="-14385" y="951147"/>
                  <a:pt x="32900" y="727322"/>
                  <a:pt x="0" y="601544"/>
                </a:cubicBezTo>
                <a:cubicBezTo>
                  <a:pt x="-32900" y="475766"/>
                  <a:pt x="46052" y="236301"/>
                  <a:pt x="0" y="0"/>
                </a:cubicBezTo>
                <a:close/>
              </a:path>
              <a:path w="2906819" h="1156815" stroke="0" extrusionOk="0">
                <a:moveTo>
                  <a:pt x="0" y="0"/>
                </a:moveTo>
                <a:cubicBezTo>
                  <a:pt x="122291" y="-28896"/>
                  <a:pt x="404341" y="61452"/>
                  <a:pt x="581364" y="0"/>
                </a:cubicBezTo>
                <a:cubicBezTo>
                  <a:pt x="758387" y="-61452"/>
                  <a:pt x="990978" y="4704"/>
                  <a:pt x="1104591" y="0"/>
                </a:cubicBezTo>
                <a:cubicBezTo>
                  <a:pt x="1218204" y="-4704"/>
                  <a:pt x="1357367" y="1316"/>
                  <a:pt x="1598750" y="0"/>
                </a:cubicBezTo>
                <a:cubicBezTo>
                  <a:pt x="1840133" y="-1316"/>
                  <a:pt x="1919949" y="49367"/>
                  <a:pt x="2209182" y="0"/>
                </a:cubicBezTo>
                <a:cubicBezTo>
                  <a:pt x="2498415" y="-49367"/>
                  <a:pt x="2644864" y="15398"/>
                  <a:pt x="2906819" y="0"/>
                </a:cubicBezTo>
                <a:cubicBezTo>
                  <a:pt x="2948929" y="131656"/>
                  <a:pt x="2895138" y="343294"/>
                  <a:pt x="2906819" y="566839"/>
                </a:cubicBezTo>
                <a:cubicBezTo>
                  <a:pt x="2918500" y="790384"/>
                  <a:pt x="2855881" y="997534"/>
                  <a:pt x="2906819" y="1156815"/>
                </a:cubicBezTo>
                <a:cubicBezTo>
                  <a:pt x="2768384" y="1203353"/>
                  <a:pt x="2497415" y="1118513"/>
                  <a:pt x="2296387" y="1156815"/>
                </a:cubicBezTo>
                <a:cubicBezTo>
                  <a:pt x="2095359" y="1195117"/>
                  <a:pt x="1817158" y="1094112"/>
                  <a:pt x="1685955" y="1156815"/>
                </a:cubicBezTo>
                <a:cubicBezTo>
                  <a:pt x="1554752" y="1219518"/>
                  <a:pt x="1300714" y="1095183"/>
                  <a:pt x="1162728" y="1156815"/>
                </a:cubicBezTo>
                <a:cubicBezTo>
                  <a:pt x="1024742" y="1218447"/>
                  <a:pt x="811336" y="1092059"/>
                  <a:pt x="552296" y="1156815"/>
                </a:cubicBezTo>
                <a:cubicBezTo>
                  <a:pt x="293256" y="1221571"/>
                  <a:pt x="117185" y="1141075"/>
                  <a:pt x="0" y="1156815"/>
                </a:cubicBezTo>
                <a:cubicBezTo>
                  <a:pt x="-521" y="999258"/>
                  <a:pt x="16490" y="794326"/>
                  <a:pt x="0" y="613112"/>
                </a:cubicBezTo>
                <a:cubicBezTo>
                  <a:pt x="-16490" y="431898"/>
                  <a:pt x="59992" y="30241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74676853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ذَكِـيٌّ وَنَشيطٌ</a:t>
            </a:r>
            <a:endParaRPr lang="en-AE" sz="3200" b="1" dirty="0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E3692F3B-2540-4103-A79D-F0A47AFA26B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481386" y="5772454"/>
            <a:ext cx="2113406" cy="105670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77F1E34-887F-43D6-A7B8-D0C605FC3E44}"/>
              </a:ext>
            </a:extLst>
          </p:cNvPr>
          <p:cNvSpPr/>
          <p:nvPr/>
        </p:nvSpPr>
        <p:spPr>
          <a:xfrm>
            <a:off x="5410083" y="1626622"/>
            <a:ext cx="2906819" cy="1156815"/>
          </a:xfrm>
          <a:custGeom>
            <a:avLst/>
            <a:gdLst>
              <a:gd name="connsiteX0" fmla="*/ 0 w 2906819"/>
              <a:gd name="connsiteY0" fmla="*/ 0 h 1156815"/>
              <a:gd name="connsiteX1" fmla="*/ 552296 w 2906819"/>
              <a:gd name="connsiteY1" fmla="*/ 0 h 1156815"/>
              <a:gd name="connsiteX2" fmla="*/ 1046455 w 2906819"/>
              <a:gd name="connsiteY2" fmla="*/ 0 h 1156815"/>
              <a:gd name="connsiteX3" fmla="*/ 1569682 w 2906819"/>
              <a:gd name="connsiteY3" fmla="*/ 0 h 1156815"/>
              <a:gd name="connsiteX4" fmla="*/ 2092910 w 2906819"/>
              <a:gd name="connsiteY4" fmla="*/ 0 h 1156815"/>
              <a:gd name="connsiteX5" fmla="*/ 2906819 w 2906819"/>
              <a:gd name="connsiteY5" fmla="*/ 0 h 1156815"/>
              <a:gd name="connsiteX6" fmla="*/ 2906819 w 2906819"/>
              <a:gd name="connsiteY6" fmla="*/ 578408 h 1156815"/>
              <a:gd name="connsiteX7" fmla="*/ 2906819 w 2906819"/>
              <a:gd name="connsiteY7" fmla="*/ 1156815 h 1156815"/>
              <a:gd name="connsiteX8" fmla="*/ 2354523 w 2906819"/>
              <a:gd name="connsiteY8" fmla="*/ 1156815 h 1156815"/>
              <a:gd name="connsiteX9" fmla="*/ 1860364 w 2906819"/>
              <a:gd name="connsiteY9" fmla="*/ 1156815 h 1156815"/>
              <a:gd name="connsiteX10" fmla="*/ 1249932 w 2906819"/>
              <a:gd name="connsiteY10" fmla="*/ 1156815 h 1156815"/>
              <a:gd name="connsiteX11" fmla="*/ 726705 w 2906819"/>
              <a:gd name="connsiteY11" fmla="*/ 1156815 h 1156815"/>
              <a:gd name="connsiteX12" fmla="*/ 0 w 2906819"/>
              <a:gd name="connsiteY12" fmla="*/ 1156815 h 1156815"/>
              <a:gd name="connsiteX13" fmla="*/ 0 w 2906819"/>
              <a:gd name="connsiteY13" fmla="*/ 589976 h 1156815"/>
              <a:gd name="connsiteX14" fmla="*/ 0 w 2906819"/>
              <a:gd name="connsiteY14" fmla="*/ 0 h 11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6819" h="1156815" fill="none" extrusionOk="0">
                <a:moveTo>
                  <a:pt x="0" y="0"/>
                </a:moveTo>
                <a:cubicBezTo>
                  <a:pt x="159668" y="-29716"/>
                  <a:pt x="393989" y="30734"/>
                  <a:pt x="552296" y="0"/>
                </a:cubicBezTo>
                <a:cubicBezTo>
                  <a:pt x="710603" y="-30734"/>
                  <a:pt x="808061" y="25877"/>
                  <a:pt x="1046455" y="0"/>
                </a:cubicBezTo>
                <a:cubicBezTo>
                  <a:pt x="1284849" y="-25877"/>
                  <a:pt x="1326676" y="41765"/>
                  <a:pt x="1569682" y="0"/>
                </a:cubicBezTo>
                <a:cubicBezTo>
                  <a:pt x="1812688" y="-41765"/>
                  <a:pt x="1941428" y="42346"/>
                  <a:pt x="2092910" y="0"/>
                </a:cubicBezTo>
                <a:cubicBezTo>
                  <a:pt x="2244392" y="-42346"/>
                  <a:pt x="2607563" y="89340"/>
                  <a:pt x="2906819" y="0"/>
                </a:cubicBezTo>
                <a:cubicBezTo>
                  <a:pt x="2964473" y="213751"/>
                  <a:pt x="2880757" y="404490"/>
                  <a:pt x="2906819" y="578408"/>
                </a:cubicBezTo>
                <a:cubicBezTo>
                  <a:pt x="2932881" y="752326"/>
                  <a:pt x="2839602" y="1016049"/>
                  <a:pt x="2906819" y="1156815"/>
                </a:cubicBezTo>
                <a:cubicBezTo>
                  <a:pt x="2723421" y="1217984"/>
                  <a:pt x="2509422" y="1127154"/>
                  <a:pt x="2354523" y="1156815"/>
                </a:cubicBezTo>
                <a:cubicBezTo>
                  <a:pt x="2199624" y="1186476"/>
                  <a:pt x="2074661" y="1119315"/>
                  <a:pt x="1860364" y="1156815"/>
                </a:cubicBezTo>
                <a:cubicBezTo>
                  <a:pt x="1646067" y="1194315"/>
                  <a:pt x="1516900" y="1126564"/>
                  <a:pt x="1249932" y="1156815"/>
                </a:cubicBezTo>
                <a:cubicBezTo>
                  <a:pt x="982964" y="1187066"/>
                  <a:pt x="953470" y="1141671"/>
                  <a:pt x="726705" y="1156815"/>
                </a:cubicBezTo>
                <a:cubicBezTo>
                  <a:pt x="499940" y="1171959"/>
                  <a:pt x="166912" y="1122372"/>
                  <a:pt x="0" y="1156815"/>
                </a:cubicBezTo>
                <a:cubicBezTo>
                  <a:pt x="-65993" y="906634"/>
                  <a:pt x="66260" y="717118"/>
                  <a:pt x="0" y="589976"/>
                </a:cubicBezTo>
                <a:cubicBezTo>
                  <a:pt x="-66260" y="462834"/>
                  <a:pt x="48056" y="179426"/>
                  <a:pt x="0" y="0"/>
                </a:cubicBezTo>
                <a:close/>
              </a:path>
              <a:path w="2906819" h="1156815" stroke="0" extrusionOk="0">
                <a:moveTo>
                  <a:pt x="0" y="0"/>
                </a:moveTo>
                <a:cubicBezTo>
                  <a:pt x="221313" y="-67708"/>
                  <a:pt x="404930" y="63528"/>
                  <a:pt x="639500" y="0"/>
                </a:cubicBezTo>
                <a:cubicBezTo>
                  <a:pt x="874070" y="-63528"/>
                  <a:pt x="1008780" y="59721"/>
                  <a:pt x="1191796" y="0"/>
                </a:cubicBezTo>
                <a:cubicBezTo>
                  <a:pt x="1374812" y="-59721"/>
                  <a:pt x="1587359" y="8576"/>
                  <a:pt x="1831296" y="0"/>
                </a:cubicBezTo>
                <a:cubicBezTo>
                  <a:pt x="2075233" y="-8576"/>
                  <a:pt x="2570823" y="93689"/>
                  <a:pt x="2906819" y="0"/>
                </a:cubicBezTo>
                <a:cubicBezTo>
                  <a:pt x="2912680" y="273348"/>
                  <a:pt x="2841497" y="437728"/>
                  <a:pt x="2906819" y="566839"/>
                </a:cubicBezTo>
                <a:cubicBezTo>
                  <a:pt x="2972141" y="695950"/>
                  <a:pt x="2881277" y="927202"/>
                  <a:pt x="2906819" y="1156815"/>
                </a:cubicBezTo>
                <a:cubicBezTo>
                  <a:pt x="2660184" y="1225656"/>
                  <a:pt x="2515264" y="1128594"/>
                  <a:pt x="2267319" y="1156815"/>
                </a:cubicBezTo>
                <a:cubicBezTo>
                  <a:pt x="2019374" y="1185036"/>
                  <a:pt x="1805903" y="1114067"/>
                  <a:pt x="1627819" y="1156815"/>
                </a:cubicBezTo>
                <a:cubicBezTo>
                  <a:pt x="1449735" y="1199563"/>
                  <a:pt x="1136838" y="1126372"/>
                  <a:pt x="988318" y="1156815"/>
                </a:cubicBezTo>
                <a:cubicBezTo>
                  <a:pt x="839798" y="1187258"/>
                  <a:pt x="441096" y="1106642"/>
                  <a:pt x="0" y="1156815"/>
                </a:cubicBezTo>
                <a:cubicBezTo>
                  <a:pt x="-50883" y="902258"/>
                  <a:pt x="54924" y="805210"/>
                  <a:pt x="0" y="578408"/>
                </a:cubicBezTo>
                <a:cubicBezTo>
                  <a:pt x="-54924" y="351606"/>
                  <a:pt x="57841" y="18536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1202134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كَـسولٌ وذَكيٌّ </a:t>
            </a:r>
            <a:endParaRPr lang="en-AE" sz="3200" b="1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644E0E2-0079-4D32-A4E7-83ABCA62300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flipH="1">
            <a:off x="10557089" y="5181600"/>
            <a:ext cx="1569276" cy="1520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EB2E8FC-3A9A-4EA9-A3D7-8B0C02D4B924}"/>
              </a:ext>
            </a:extLst>
          </p:cNvPr>
          <p:cNvSpPr/>
          <p:nvPr/>
        </p:nvSpPr>
        <p:spPr>
          <a:xfrm>
            <a:off x="8553456" y="1619974"/>
            <a:ext cx="2906819" cy="1156815"/>
          </a:xfrm>
          <a:custGeom>
            <a:avLst/>
            <a:gdLst>
              <a:gd name="connsiteX0" fmla="*/ 0 w 2906819"/>
              <a:gd name="connsiteY0" fmla="*/ 0 h 1156815"/>
              <a:gd name="connsiteX1" fmla="*/ 552296 w 2906819"/>
              <a:gd name="connsiteY1" fmla="*/ 0 h 1156815"/>
              <a:gd name="connsiteX2" fmla="*/ 1046455 w 2906819"/>
              <a:gd name="connsiteY2" fmla="*/ 0 h 1156815"/>
              <a:gd name="connsiteX3" fmla="*/ 1627819 w 2906819"/>
              <a:gd name="connsiteY3" fmla="*/ 0 h 1156815"/>
              <a:gd name="connsiteX4" fmla="*/ 2209182 w 2906819"/>
              <a:gd name="connsiteY4" fmla="*/ 0 h 1156815"/>
              <a:gd name="connsiteX5" fmla="*/ 2906819 w 2906819"/>
              <a:gd name="connsiteY5" fmla="*/ 0 h 1156815"/>
              <a:gd name="connsiteX6" fmla="*/ 2906819 w 2906819"/>
              <a:gd name="connsiteY6" fmla="*/ 589976 h 1156815"/>
              <a:gd name="connsiteX7" fmla="*/ 2906819 w 2906819"/>
              <a:gd name="connsiteY7" fmla="*/ 1156815 h 1156815"/>
              <a:gd name="connsiteX8" fmla="*/ 2383592 w 2906819"/>
              <a:gd name="connsiteY8" fmla="*/ 1156815 h 1156815"/>
              <a:gd name="connsiteX9" fmla="*/ 1744091 w 2906819"/>
              <a:gd name="connsiteY9" fmla="*/ 1156815 h 1156815"/>
              <a:gd name="connsiteX10" fmla="*/ 1191796 w 2906819"/>
              <a:gd name="connsiteY10" fmla="*/ 1156815 h 1156815"/>
              <a:gd name="connsiteX11" fmla="*/ 668568 w 2906819"/>
              <a:gd name="connsiteY11" fmla="*/ 1156815 h 1156815"/>
              <a:gd name="connsiteX12" fmla="*/ 0 w 2906819"/>
              <a:gd name="connsiteY12" fmla="*/ 1156815 h 1156815"/>
              <a:gd name="connsiteX13" fmla="*/ 0 w 2906819"/>
              <a:gd name="connsiteY13" fmla="*/ 601544 h 1156815"/>
              <a:gd name="connsiteX14" fmla="*/ 0 w 2906819"/>
              <a:gd name="connsiteY14" fmla="*/ 0 h 11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6819" h="1156815" fill="none" extrusionOk="0">
                <a:moveTo>
                  <a:pt x="0" y="0"/>
                </a:moveTo>
                <a:cubicBezTo>
                  <a:pt x="189434" y="-62830"/>
                  <a:pt x="391177" y="55960"/>
                  <a:pt x="552296" y="0"/>
                </a:cubicBezTo>
                <a:cubicBezTo>
                  <a:pt x="713415" y="-55960"/>
                  <a:pt x="922167" y="26505"/>
                  <a:pt x="1046455" y="0"/>
                </a:cubicBezTo>
                <a:cubicBezTo>
                  <a:pt x="1170743" y="-26505"/>
                  <a:pt x="1342475" y="43314"/>
                  <a:pt x="1627819" y="0"/>
                </a:cubicBezTo>
                <a:cubicBezTo>
                  <a:pt x="1913163" y="-43314"/>
                  <a:pt x="2092908" y="20423"/>
                  <a:pt x="2209182" y="0"/>
                </a:cubicBezTo>
                <a:cubicBezTo>
                  <a:pt x="2325456" y="-20423"/>
                  <a:pt x="2645558" y="27838"/>
                  <a:pt x="2906819" y="0"/>
                </a:cubicBezTo>
                <a:cubicBezTo>
                  <a:pt x="2975313" y="228522"/>
                  <a:pt x="2873290" y="437344"/>
                  <a:pt x="2906819" y="589976"/>
                </a:cubicBezTo>
                <a:cubicBezTo>
                  <a:pt x="2940348" y="742608"/>
                  <a:pt x="2892102" y="995655"/>
                  <a:pt x="2906819" y="1156815"/>
                </a:cubicBezTo>
                <a:cubicBezTo>
                  <a:pt x="2660893" y="1215442"/>
                  <a:pt x="2556204" y="1145575"/>
                  <a:pt x="2383592" y="1156815"/>
                </a:cubicBezTo>
                <a:cubicBezTo>
                  <a:pt x="2210980" y="1168055"/>
                  <a:pt x="1997275" y="1111221"/>
                  <a:pt x="1744091" y="1156815"/>
                </a:cubicBezTo>
                <a:cubicBezTo>
                  <a:pt x="1490907" y="1202409"/>
                  <a:pt x="1432376" y="1116295"/>
                  <a:pt x="1191796" y="1156815"/>
                </a:cubicBezTo>
                <a:cubicBezTo>
                  <a:pt x="951216" y="1197335"/>
                  <a:pt x="858982" y="1144422"/>
                  <a:pt x="668568" y="1156815"/>
                </a:cubicBezTo>
                <a:cubicBezTo>
                  <a:pt x="478154" y="1169208"/>
                  <a:pt x="297674" y="1144329"/>
                  <a:pt x="0" y="1156815"/>
                </a:cubicBezTo>
                <a:cubicBezTo>
                  <a:pt x="-12648" y="1018593"/>
                  <a:pt x="41509" y="763539"/>
                  <a:pt x="0" y="601544"/>
                </a:cubicBezTo>
                <a:cubicBezTo>
                  <a:pt x="-41509" y="439549"/>
                  <a:pt x="41930" y="174821"/>
                  <a:pt x="0" y="0"/>
                </a:cubicBezTo>
                <a:close/>
              </a:path>
              <a:path w="2906819" h="1156815" stroke="0" extrusionOk="0">
                <a:moveTo>
                  <a:pt x="0" y="0"/>
                </a:moveTo>
                <a:cubicBezTo>
                  <a:pt x="234419" y="-6986"/>
                  <a:pt x="313556" y="12555"/>
                  <a:pt x="523227" y="0"/>
                </a:cubicBezTo>
                <a:cubicBezTo>
                  <a:pt x="732898" y="-12555"/>
                  <a:pt x="881254" y="4426"/>
                  <a:pt x="1162728" y="0"/>
                </a:cubicBezTo>
                <a:cubicBezTo>
                  <a:pt x="1444202" y="-4426"/>
                  <a:pt x="1614251" y="15387"/>
                  <a:pt x="1744091" y="0"/>
                </a:cubicBezTo>
                <a:cubicBezTo>
                  <a:pt x="1873931" y="-15387"/>
                  <a:pt x="2236525" y="49120"/>
                  <a:pt x="2383592" y="0"/>
                </a:cubicBezTo>
                <a:cubicBezTo>
                  <a:pt x="2530659" y="-49120"/>
                  <a:pt x="2676300" y="50123"/>
                  <a:pt x="2906819" y="0"/>
                </a:cubicBezTo>
                <a:cubicBezTo>
                  <a:pt x="2928964" y="282682"/>
                  <a:pt x="2853272" y="343760"/>
                  <a:pt x="2906819" y="566839"/>
                </a:cubicBezTo>
                <a:cubicBezTo>
                  <a:pt x="2960366" y="789918"/>
                  <a:pt x="2904437" y="928376"/>
                  <a:pt x="2906819" y="1156815"/>
                </a:cubicBezTo>
                <a:cubicBezTo>
                  <a:pt x="2607834" y="1207363"/>
                  <a:pt x="2490269" y="1084494"/>
                  <a:pt x="2296387" y="1156815"/>
                </a:cubicBezTo>
                <a:cubicBezTo>
                  <a:pt x="2102505" y="1229136"/>
                  <a:pt x="1972721" y="1101954"/>
                  <a:pt x="1685955" y="1156815"/>
                </a:cubicBezTo>
                <a:cubicBezTo>
                  <a:pt x="1399189" y="1211676"/>
                  <a:pt x="1221617" y="1154545"/>
                  <a:pt x="1075523" y="1156815"/>
                </a:cubicBezTo>
                <a:cubicBezTo>
                  <a:pt x="929429" y="1159085"/>
                  <a:pt x="689148" y="1104757"/>
                  <a:pt x="552296" y="1156815"/>
                </a:cubicBezTo>
                <a:cubicBezTo>
                  <a:pt x="415444" y="1208873"/>
                  <a:pt x="234140" y="1110270"/>
                  <a:pt x="0" y="1156815"/>
                </a:cubicBezTo>
                <a:cubicBezTo>
                  <a:pt x="-54911" y="856249"/>
                  <a:pt x="40220" y="763738"/>
                  <a:pt x="0" y="555271"/>
                </a:cubicBezTo>
                <a:cubicBezTo>
                  <a:pt x="-40220" y="346804"/>
                  <a:pt x="41167" y="16784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5401543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أَكولٌ و كَسولٌ</a:t>
            </a:r>
            <a:endParaRPr lang="en-AE" sz="32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4A13EF-CCA7-4EA9-99F5-F7383E1F519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16200000">
            <a:off x="10818896" y="4133186"/>
            <a:ext cx="2559336" cy="4068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BE67F1-B915-4814-8FB0-78D3240EC60A}"/>
              </a:ext>
            </a:extLst>
          </p:cNvPr>
          <p:cNvSpPr/>
          <p:nvPr/>
        </p:nvSpPr>
        <p:spPr>
          <a:xfrm>
            <a:off x="7618263" y="128190"/>
            <a:ext cx="40655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الصّفات المناسبة لكوكو : 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732A30BC-C217-4F80-952B-8DC73DA898E6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البنائي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6828838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0764 L -0.01914 0.00764 L -0.12513 0.01019 C -0.15195 0.01134 -0.11068 0.01736 -0.14714 0.01019 C -0.15052 0.00833 -0.15404 0.00718 -0.15742 0.00486 C -0.16745 -0.00139 -0.16732 -0.00324 -0.17656 -0.01065 C -0.18503 -0.01759 -0.18555 -0.01528 -0.19414 -0.02639 C -0.19648 -0.0294 -0.19818 -0.03333 -0.20013 -0.03681 C -0.20599 -0.03611 -0.21185 -0.03565 -0.21771 -0.03426 C -0.21979 -0.0338 -0.22162 -0.03218 -0.22357 -0.03171 C -0.22904 -0.03032 -0.23438 -0.02986 -0.23984 -0.02917 C -0.25065 -0.03333 -0.25391 -0.0331 -0.26328 -0.04213 C -0.26641 -0.04514 -0.26901 -0.04954 -0.27214 -0.05255 C -0.27344 -0.05394 -0.27513 -0.0544 -0.27656 -0.05532 C -0.28268 -0.05833 -0.28438 -0.05833 -0.29128 -0.06042 C -0.30352 -0.05949 -0.31576 -0.05741 -0.328 -0.05787 C -0.34987 -0.0588 -0.3582 -0.06597 -0.37956 -0.07083 C -0.38633 -0.07245 -0.39323 -0.07245 -0.40013 -0.07361 C -0.40495 -0.07431 -0.4099 -0.07546 -0.41484 -0.07616 L -0.453 -0.08125 C -0.45794 -0.08657 -0.46289 -0.09144 -0.46771 -0.09699 C -0.47122 -0.10116 -0.47448 -0.10602 -0.478 -0.11019 C -0.48412 -0.11713 -0.48815 -0.12037 -0.49414 -0.12569 C -0.51042 -0.12338 -0.50977 -0.12685 -0.52214 -0.11528 C -0.53112 -0.10718 -0.53854 -0.09144 -0.54857 -0.08912 C -0.56914 -0.08472 -0.55651 -0.08727 -0.58685 -0.08125 C -0.5888 -0.07708 -0.59023 -0.07176 -0.59271 -0.06829 C -0.60273 -0.0537 -0.60612 -0.04792 -0.61628 -0.04468 C -0.61966 -0.04375 -0.62318 -0.04306 -0.62656 -0.04213 C -0.63229 -0.03866 -0.63555 -0.03843 -0.63984 -0.03171 C -0.64375 -0.02546 -0.64662 -0.01736 -0.65156 -0.01343 C -0.65534 -0.01019 -0.65951 -0.00833 -0.66328 -0.00556 C -0.66784 -0.00231 -0.67188 0.00255 -0.67656 0.00486 C -0.68229 0.00787 -0.68828 0.00833 -0.69414 0.01019 C -0.69961 0.01343 -0.70247 0.01852 -0.70742 0.01273 C -0.70781 0.01227 -0.70742 0.01111 -0.70742 0.01019 L -0.70599 0.01019 " pathEditMode="relative" ptsTypes="AAAAAAAAAAAAAAAAAAAAAAAAAAAAAAAAAAAAA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1458 L -0.00378 0.01458 C -0.0043 -0.00903 -0.00378 -0.03264 -0.00534 -0.05625 C -0.00586 -0.06436 -0.00964 -0.07963 -0.00964 -0.07963 C -0.00222 -0.12454 -0.00729 -0.10556 -0.00378 -0.06922 C -0.00352 -0.06551 -0.00169 -0.0625 -0.00091 -0.0588 C 0.00143 -0.04815 0.00208 -0.04283 0.00351 -0.03264 C 0.00195 -0.00047 0.00794 -0.00116 0.00052 -0.00116 L 0.00052 -0.00116 " pathEditMode="relative" ptsTypes="AAAA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ED05AC-4CD2-4DE7-B8E4-93FD5EA78E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77F1E34-887F-43D6-A7B8-D0C605FC3E44}"/>
              </a:ext>
            </a:extLst>
          </p:cNvPr>
          <p:cNvSpPr/>
          <p:nvPr/>
        </p:nvSpPr>
        <p:spPr>
          <a:xfrm>
            <a:off x="2103558" y="1626622"/>
            <a:ext cx="2906819" cy="1156815"/>
          </a:xfrm>
          <a:custGeom>
            <a:avLst/>
            <a:gdLst>
              <a:gd name="connsiteX0" fmla="*/ 0 w 2906819"/>
              <a:gd name="connsiteY0" fmla="*/ 0 h 1156815"/>
              <a:gd name="connsiteX1" fmla="*/ 494159 w 2906819"/>
              <a:gd name="connsiteY1" fmla="*/ 0 h 1156815"/>
              <a:gd name="connsiteX2" fmla="*/ 1075523 w 2906819"/>
              <a:gd name="connsiteY2" fmla="*/ 0 h 1156815"/>
              <a:gd name="connsiteX3" fmla="*/ 1656887 w 2906819"/>
              <a:gd name="connsiteY3" fmla="*/ 0 h 1156815"/>
              <a:gd name="connsiteX4" fmla="*/ 2151046 w 2906819"/>
              <a:gd name="connsiteY4" fmla="*/ 0 h 1156815"/>
              <a:gd name="connsiteX5" fmla="*/ 2906819 w 2906819"/>
              <a:gd name="connsiteY5" fmla="*/ 0 h 1156815"/>
              <a:gd name="connsiteX6" fmla="*/ 2906819 w 2906819"/>
              <a:gd name="connsiteY6" fmla="*/ 578408 h 1156815"/>
              <a:gd name="connsiteX7" fmla="*/ 2906819 w 2906819"/>
              <a:gd name="connsiteY7" fmla="*/ 1156815 h 1156815"/>
              <a:gd name="connsiteX8" fmla="*/ 2267319 w 2906819"/>
              <a:gd name="connsiteY8" fmla="*/ 1156815 h 1156815"/>
              <a:gd name="connsiteX9" fmla="*/ 1715023 w 2906819"/>
              <a:gd name="connsiteY9" fmla="*/ 1156815 h 1156815"/>
              <a:gd name="connsiteX10" fmla="*/ 1220864 w 2906819"/>
              <a:gd name="connsiteY10" fmla="*/ 1156815 h 1156815"/>
              <a:gd name="connsiteX11" fmla="*/ 610432 w 2906819"/>
              <a:gd name="connsiteY11" fmla="*/ 1156815 h 1156815"/>
              <a:gd name="connsiteX12" fmla="*/ 0 w 2906819"/>
              <a:gd name="connsiteY12" fmla="*/ 1156815 h 1156815"/>
              <a:gd name="connsiteX13" fmla="*/ 0 w 2906819"/>
              <a:gd name="connsiteY13" fmla="*/ 578408 h 1156815"/>
              <a:gd name="connsiteX14" fmla="*/ 0 w 2906819"/>
              <a:gd name="connsiteY14" fmla="*/ 0 h 11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6819" h="1156815" fill="none" extrusionOk="0">
                <a:moveTo>
                  <a:pt x="0" y="0"/>
                </a:moveTo>
                <a:cubicBezTo>
                  <a:pt x="206877" y="-21380"/>
                  <a:pt x="277320" y="38795"/>
                  <a:pt x="494159" y="0"/>
                </a:cubicBezTo>
                <a:cubicBezTo>
                  <a:pt x="710998" y="-38795"/>
                  <a:pt x="935514" y="36508"/>
                  <a:pt x="1075523" y="0"/>
                </a:cubicBezTo>
                <a:cubicBezTo>
                  <a:pt x="1215532" y="-36508"/>
                  <a:pt x="1388201" y="14588"/>
                  <a:pt x="1656887" y="0"/>
                </a:cubicBezTo>
                <a:cubicBezTo>
                  <a:pt x="1925573" y="-14588"/>
                  <a:pt x="2020473" y="52786"/>
                  <a:pt x="2151046" y="0"/>
                </a:cubicBezTo>
                <a:cubicBezTo>
                  <a:pt x="2281619" y="-52786"/>
                  <a:pt x="2549105" y="61699"/>
                  <a:pt x="2906819" y="0"/>
                </a:cubicBezTo>
                <a:cubicBezTo>
                  <a:pt x="2958052" y="161986"/>
                  <a:pt x="2877991" y="333134"/>
                  <a:pt x="2906819" y="578408"/>
                </a:cubicBezTo>
                <a:cubicBezTo>
                  <a:pt x="2935647" y="823682"/>
                  <a:pt x="2872416" y="946390"/>
                  <a:pt x="2906819" y="1156815"/>
                </a:cubicBezTo>
                <a:cubicBezTo>
                  <a:pt x="2730888" y="1204713"/>
                  <a:pt x="2570105" y="1100352"/>
                  <a:pt x="2267319" y="1156815"/>
                </a:cubicBezTo>
                <a:cubicBezTo>
                  <a:pt x="1964533" y="1213278"/>
                  <a:pt x="1859348" y="1151940"/>
                  <a:pt x="1715023" y="1156815"/>
                </a:cubicBezTo>
                <a:cubicBezTo>
                  <a:pt x="1570698" y="1161690"/>
                  <a:pt x="1423044" y="1134706"/>
                  <a:pt x="1220864" y="1156815"/>
                </a:cubicBezTo>
                <a:cubicBezTo>
                  <a:pt x="1018684" y="1178924"/>
                  <a:pt x="813179" y="1112845"/>
                  <a:pt x="610432" y="1156815"/>
                </a:cubicBezTo>
                <a:cubicBezTo>
                  <a:pt x="407685" y="1200785"/>
                  <a:pt x="178510" y="1146913"/>
                  <a:pt x="0" y="1156815"/>
                </a:cubicBezTo>
                <a:cubicBezTo>
                  <a:pt x="-53807" y="871268"/>
                  <a:pt x="47683" y="744293"/>
                  <a:pt x="0" y="578408"/>
                </a:cubicBezTo>
                <a:cubicBezTo>
                  <a:pt x="-47683" y="412523"/>
                  <a:pt x="47992" y="217192"/>
                  <a:pt x="0" y="0"/>
                </a:cubicBezTo>
                <a:close/>
              </a:path>
              <a:path w="2906819" h="1156815" stroke="0" extrusionOk="0">
                <a:moveTo>
                  <a:pt x="0" y="0"/>
                </a:moveTo>
                <a:cubicBezTo>
                  <a:pt x="231825" y="-2130"/>
                  <a:pt x="433837" y="73655"/>
                  <a:pt x="639500" y="0"/>
                </a:cubicBezTo>
                <a:cubicBezTo>
                  <a:pt x="845163" y="-73655"/>
                  <a:pt x="979677" y="51179"/>
                  <a:pt x="1220864" y="0"/>
                </a:cubicBezTo>
                <a:cubicBezTo>
                  <a:pt x="1462051" y="-51179"/>
                  <a:pt x="1647021" y="42267"/>
                  <a:pt x="1860364" y="0"/>
                </a:cubicBezTo>
                <a:cubicBezTo>
                  <a:pt x="2073707" y="-42267"/>
                  <a:pt x="2130695" y="52351"/>
                  <a:pt x="2354523" y="0"/>
                </a:cubicBezTo>
                <a:cubicBezTo>
                  <a:pt x="2578351" y="-52351"/>
                  <a:pt x="2676863" y="63443"/>
                  <a:pt x="2906819" y="0"/>
                </a:cubicBezTo>
                <a:cubicBezTo>
                  <a:pt x="2948306" y="269697"/>
                  <a:pt x="2900712" y="338505"/>
                  <a:pt x="2906819" y="566839"/>
                </a:cubicBezTo>
                <a:cubicBezTo>
                  <a:pt x="2912926" y="795173"/>
                  <a:pt x="2856510" y="905031"/>
                  <a:pt x="2906819" y="1156815"/>
                </a:cubicBezTo>
                <a:cubicBezTo>
                  <a:pt x="2732749" y="1219775"/>
                  <a:pt x="2585888" y="1129740"/>
                  <a:pt x="2296387" y="1156815"/>
                </a:cubicBezTo>
                <a:cubicBezTo>
                  <a:pt x="2006886" y="1183890"/>
                  <a:pt x="1831426" y="1122222"/>
                  <a:pt x="1685955" y="1156815"/>
                </a:cubicBezTo>
                <a:cubicBezTo>
                  <a:pt x="1540484" y="1191408"/>
                  <a:pt x="1337401" y="1127956"/>
                  <a:pt x="1075523" y="1156815"/>
                </a:cubicBezTo>
                <a:cubicBezTo>
                  <a:pt x="813645" y="1185674"/>
                  <a:pt x="287784" y="1141904"/>
                  <a:pt x="0" y="1156815"/>
                </a:cubicBezTo>
                <a:cubicBezTo>
                  <a:pt x="-40050" y="888966"/>
                  <a:pt x="54291" y="853706"/>
                  <a:pt x="0" y="578408"/>
                </a:cubicBezTo>
                <a:cubicBezTo>
                  <a:pt x="-54291" y="303110"/>
                  <a:pt x="67681" y="27835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50855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نَشيطٌ وأكولٌ</a:t>
            </a:r>
            <a:endParaRPr lang="en-AE" sz="32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01B3F3-12F0-4E59-A167-8C4AB04A4A23}"/>
              </a:ext>
            </a:extLst>
          </p:cNvPr>
          <p:cNvSpPr/>
          <p:nvPr/>
        </p:nvSpPr>
        <p:spPr>
          <a:xfrm>
            <a:off x="5410083" y="1619973"/>
            <a:ext cx="2906819" cy="1156815"/>
          </a:xfrm>
          <a:custGeom>
            <a:avLst/>
            <a:gdLst>
              <a:gd name="connsiteX0" fmla="*/ 0 w 2906819"/>
              <a:gd name="connsiteY0" fmla="*/ 0 h 1156815"/>
              <a:gd name="connsiteX1" fmla="*/ 494159 w 2906819"/>
              <a:gd name="connsiteY1" fmla="*/ 0 h 1156815"/>
              <a:gd name="connsiteX2" fmla="*/ 988318 w 2906819"/>
              <a:gd name="connsiteY2" fmla="*/ 0 h 1156815"/>
              <a:gd name="connsiteX3" fmla="*/ 1511546 w 2906819"/>
              <a:gd name="connsiteY3" fmla="*/ 0 h 1156815"/>
              <a:gd name="connsiteX4" fmla="*/ 2092910 w 2906819"/>
              <a:gd name="connsiteY4" fmla="*/ 0 h 1156815"/>
              <a:gd name="connsiteX5" fmla="*/ 2906819 w 2906819"/>
              <a:gd name="connsiteY5" fmla="*/ 0 h 1156815"/>
              <a:gd name="connsiteX6" fmla="*/ 2906819 w 2906819"/>
              <a:gd name="connsiteY6" fmla="*/ 589976 h 1156815"/>
              <a:gd name="connsiteX7" fmla="*/ 2906819 w 2906819"/>
              <a:gd name="connsiteY7" fmla="*/ 1156815 h 1156815"/>
              <a:gd name="connsiteX8" fmla="*/ 2296387 w 2906819"/>
              <a:gd name="connsiteY8" fmla="*/ 1156815 h 1156815"/>
              <a:gd name="connsiteX9" fmla="*/ 1744091 w 2906819"/>
              <a:gd name="connsiteY9" fmla="*/ 1156815 h 1156815"/>
              <a:gd name="connsiteX10" fmla="*/ 1104591 w 2906819"/>
              <a:gd name="connsiteY10" fmla="*/ 1156815 h 1156815"/>
              <a:gd name="connsiteX11" fmla="*/ 0 w 2906819"/>
              <a:gd name="connsiteY11" fmla="*/ 1156815 h 1156815"/>
              <a:gd name="connsiteX12" fmla="*/ 0 w 2906819"/>
              <a:gd name="connsiteY12" fmla="*/ 589976 h 1156815"/>
              <a:gd name="connsiteX13" fmla="*/ 0 w 2906819"/>
              <a:gd name="connsiteY13" fmla="*/ 0 h 11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06819" h="1156815" fill="none" extrusionOk="0">
                <a:moveTo>
                  <a:pt x="0" y="0"/>
                </a:moveTo>
                <a:cubicBezTo>
                  <a:pt x="241652" y="-9248"/>
                  <a:pt x="276166" y="14400"/>
                  <a:pt x="494159" y="0"/>
                </a:cubicBezTo>
                <a:cubicBezTo>
                  <a:pt x="712152" y="-14400"/>
                  <a:pt x="867409" y="32738"/>
                  <a:pt x="988318" y="0"/>
                </a:cubicBezTo>
                <a:cubicBezTo>
                  <a:pt x="1109227" y="-32738"/>
                  <a:pt x="1254230" y="25241"/>
                  <a:pt x="1511546" y="0"/>
                </a:cubicBezTo>
                <a:cubicBezTo>
                  <a:pt x="1768862" y="-25241"/>
                  <a:pt x="1920867" y="15220"/>
                  <a:pt x="2092910" y="0"/>
                </a:cubicBezTo>
                <a:cubicBezTo>
                  <a:pt x="2264953" y="-15220"/>
                  <a:pt x="2680386" y="95634"/>
                  <a:pt x="2906819" y="0"/>
                </a:cubicBezTo>
                <a:cubicBezTo>
                  <a:pt x="2955967" y="189815"/>
                  <a:pt x="2897805" y="344378"/>
                  <a:pt x="2906819" y="589976"/>
                </a:cubicBezTo>
                <a:cubicBezTo>
                  <a:pt x="2915833" y="835574"/>
                  <a:pt x="2897772" y="977992"/>
                  <a:pt x="2906819" y="1156815"/>
                </a:cubicBezTo>
                <a:cubicBezTo>
                  <a:pt x="2660920" y="1182129"/>
                  <a:pt x="2560446" y="1140112"/>
                  <a:pt x="2296387" y="1156815"/>
                </a:cubicBezTo>
                <a:cubicBezTo>
                  <a:pt x="2032328" y="1173518"/>
                  <a:pt x="1966606" y="1119676"/>
                  <a:pt x="1744091" y="1156815"/>
                </a:cubicBezTo>
                <a:cubicBezTo>
                  <a:pt x="1521576" y="1193954"/>
                  <a:pt x="1290609" y="1097423"/>
                  <a:pt x="1104591" y="1156815"/>
                </a:cubicBezTo>
                <a:cubicBezTo>
                  <a:pt x="918573" y="1216207"/>
                  <a:pt x="237812" y="1127500"/>
                  <a:pt x="0" y="1156815"/>
                </a:cubicBezTo>
                <a:cubicBezTo>
                  <a:pt x="-8355" y="996183"/>
                  <a:pt x="46136" y="827443"/>
                  <a:pt x="0" y="589976"/>
                </a:cubicBezTo>
                <a:cubicBezTo>
                  <a:pt x="-46136" y="352509"/>
                  <a:pt x="11066" y="128923"/>
                  <a:pt x="0" y="0"/>
                </a:cubicBezTo>
                <a:close/>
              </a:path>
              <a:path w="2906819" h="1156815" stroke="0" extrusionOk="0">
                <a:moveTo>
                  <a:pt x="0" y="0"/>
                </a:moveTo>
                <a:cubicBezTo>
                  <a:pt x="162043" y="-30045"/>
                  <a:pt x="396153" y="72189"/>
                  <a:pt x="639500" y="0"/>
                </a:cubicBezTo>
                <a:cubicBezTo>
                  <a:pt x="882847" y="-72189"/>
                  <a:pt x="921423" y="57685"/>
                  <a:pt x="1133659" y="0"/>
                </a:cubicBezTo>
                <a:cubicBezTo>
                  <a:pt x="1345895" y="-57685"/>
                  <a:pt x="1517372" y="22635"/>
                  <a:pt x="1773160" y="0"/>
                </a:cubicBezTo>
                <a:cubicBezTo>
                  <a:pt x="2028948" y="-22635"/>
                  <a:pt x="2198262" y="30800"/>
                  <a:pt x="2325455" y="0"/>
                </a:cubicBezTo>
                <a:cubicBezTo>
                  <a:pt x="2452648" y="-30800"/>
                  <a:pt x="2760907" y="8501"/>
                  <a:pt x="2906819" y="0"/>
                </a:cubicBezTo>
                <a:cubicBezTo>
                  <a:pt x="2928062" y="139970"/>
                  <a:pt x="2901398" y="343780"/>
                  <a:pt x="2906819" y="601544"/>
                </a:cubicBezTo>
                <a:cubicBezTo>
                  <a:pt x="2912240" y="859308"/>
                  <a:pt x="2851485" y="930234"/>
                  <a:pt x="2906819" y="1156815"/>
                </a:cubicBezTo>
                <a:cubicBezTo>
                  <a:pt x="2716599" y="1217980"/>
                  <a:pt x="2592766" y="1142768"/>
                  <a:pt x="2383592" y="1156815"/>
                </a:cubicBezTo>
                <a:cubicBezTo>
                  <a:pt x="2174418" y="1170862"/>
                  <a:pt x="2086001" y="1101415"/>
                  <a:pt x="1860364" y="1156815"/>
                </a:cubicBezTo>
                <a:cubicBezTo>
                  <a:pt x="1634727" y="1212215"/>
                  <a:pt x="1509879" y="1152198"/>
                  <a:pt x="1366205" y="1156815"/>
                </a:cubicBezTo>
                <a:cubicBezTo>
                  <a:pt x="1222531" y="1161432"/>
                  <a:pt x="1010685" y="1093831"/>
                  <a:pt x="755773" y="1156815"/>
                </a:cubicBezTo>
                <a:cubicBezTo>
                  <a:pt x="500861" y="1219799"/>
                  <a:pt x="154642" y="1071040"/>
                  <a:pt x="0" y="1156815"/>
                </a:cubicBezTo>
                <a:cubicBezTo>
                  <a:pt x="-13785" y="919291"/>
                  <a:pt x="45884" y="815696"/>
                  <a:pt x="0" y="555271"/>
                </a:cubicBezTo>
                <a:cubicBezTo>
                  <a:pt x="-45884" y="294846"/>
                  <a:pt x="10708" y="1359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29155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أَكولٌ وكَسولٌ</a:t>
            </a:r>
            <a:endParaRPr lang="en-AE" sz="3200" b="1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8F691F4-7D44-4987-BC9B-14501498AA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39084" y="5672341"/>
            <a:ext cx="1312210" cy="11568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9393900-DBD7-404C-BF4E-DA017579D6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59087" y="3056966"/>
            <a:ext cx="1479997" cy="120866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9456121-C17F-4E5B-877B-D5522471B6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44084" y="3464806"/>
            <a:ext cx="2417327" cy="120866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9D844E8-7212-41FD-8D2B-F38453E3EB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29611" y="5308773"/>
            <a:ext cx="1812116" cy="147122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9A2E530-7641-491A-9556-A4E373A2A5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51031" y="5229203"/>
            <a:ext cx="1614758" cy="130974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541D72C-E796-4291-97FF-BDD05A4C14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pic>
        <p:nvPicPr>
          <p:cNvPr id="28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81C6F74E-E2CD-48BD-88C6-D68FE6B5D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9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982780E6-E866-459B-8990-17C56EE3E8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30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D2D769CF-C0E6-483E-A6B5-616810E47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E3692F3B-2540-4103-A79D-F0A47AFA26B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481386" y="5772454"/>
            <a:ext cx="2113406" cy="105670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644E0E2-0079-4D32-A4E7-83ABCA62300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10557089" y="5181600"/>
            <a:ext cx="1569276" cy="1520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EB2E8FC-3A9A-4EA9-A3D7-8B0C02D4B924}"/>
              </a:ext>
            </a:extLst>
          </p:cNvPr>
          <p:cNvSpPr/>
          <p:nvPr/>
        </p:nvSpPr>
        <p:spPr>
          <a:xfrm>
            <a:off x="8553456" y="1619974"/>
            <a:ext cx="2906819" cy="1156815"/>
          </a:xfrm>
          <a:custGeom>
            <a:avLst/>
            <a:gdLst>
              <a:gd name="connsiteX0" fmla="*/ 0 w 2906819"/>
              <a:gd name="connsiteY0" fmla="*/ 0 h 1156815"/>
              <a:gd name="connsiteX1" fmla="*/ 581364 w 2906819"/>
              <a:gd name="connsiteY1" fmla="*/ 0 h 1156815"/>
              <a:gd name="connsiteX2" fmla="*/ 1162728 w 2906819"/>
              <a:gd name="connsiteY2" fmla="*/ 0 h 1156815"/>
              <a:gd name="connsiteX3" fmla="*/ 1802228 w 2906819"/>
              <a:gd name="connsiteY3" fmla="*/ 0 h 1156815"/>
              <a:gd name="connsiteX4" fmla="*/ 2906819 w 2906819"/>
              <a:gd name="connsiteY4" fmla="*/ 0 h 1156815"/>
              <a:gd name="connsiteX5" fmla="*/ 2906819 w 2906819"/>
              <a:gd name="connsiteY5" fmla="*/ 543703 h 1156815"/>
              <a:gd name="connsiteX6" fmla="*/ 2906819 w 2906819"/>
              <a:gd name="connsiteY6" fmla="*/ 1156815 h 1156815"/>
              <a:gd name="connsiteX7" fmla="*/ 2383592 w 2906819"/>
              <a:gd name="connsiteY7" fmla="*/ 1156815 h 1156815"/>
              <a:gd name="connsiteX8" fmla="*/ 1744091 w 2906819"/>
              <a:gd name="connsiteY8" fmla="*/ 1156815 h 1156815"/>
              <a:gd name="connsiteX9" fmla="*/ 1191796 w 2906819"/>
              <a:gd name="connsiteY9" fmla="*/ 1156815 h 1156815"/>
              <a:gd name="connsiteX10" fmla="*/ 639500 w 2906819"/>
              <a:gd name="connsiteY10" fmla="*/ 1156815 h 1156815"/>
              <a:gd name="connsiteX11" fmla="*/ 0 w 2906819"/>
              <a:gd name="connsiteY11" fmla="*/ 1156815 h 1156815"/>
              <a:gd name="connsiteX12" fmla="*/ 0 w 2906819"/>
              <a:gd name="connsiteY12" fmla="*/ 613112 h 1156815"/>
              <a:gd name="connsiteX13" fmla="*/ 0 w 2906819"/>
              <a:gd name="connsiteY13" fmla="*/ 0 h 11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06819" h="1156815" fill="none" extrusionOk="0">
                <a:moveTo>
                  <a:pt x="0" y="0"/>
                </a:moveTo>
                <a:cubicBezTo>
                  <a:pt x="143326" y="-68931"/>
                  <a:pt x="432895" y="42279"/>
                  <a:pt x="581364" y="0"/>
                </a:cubicBezTo>
                <a:cubicBezTo>
                  <a:pt x="729833" y="-42279"/>
                  <a:pt x="919861" y="58648"/>
                  <a:pt x="1162728" y="0"/>
                </a:cubicBezTo>
                <a:cubicBezTo>
                  <a:pt x="1405595" y="-58648"/>
                  <a:pt x="1551410" y="66296"/>
                  <a:pt x="1802228" y="0"/>
                </a:cubicBezTo>
                <a:cubicBezTo>
                  <a:pt x="2053046" y="-66296"/>
                  <a:pt x="2488350" y="105915"/>
                  <a:pt x="2906819" y="0"/>
                </a:cubicBezTo>
                <a:cubicBezTo>
                  <a:pt x="2952203" y="219305"/>
                  <a:pt x="2873905" y="283744"/>
                  <a:pt x="2906819" y="543703"/>
                </a:cubicBezTo>
                <a:cubicBezTo>
                  <a:pt x="2939733" y="803662"/>
                  <a:pt x="2866810" y="898020"/>
                  <a:pt x="2906819" y="1156815"/>
                </a:cubicBezTo>
                <a:cubicBezTo>
                  <a:pt x="2659249" y="1209987"/>
                  <a:pt x="2600257" y="1099383"/>
                  <a:pt x="2383592" y="1156815"/>
                </a:cubicBezTo>
                <a:cubicBezTo>
                  <a:pt x="2166927" y="1214247"/>
                  <a:pt x="2044101" y="1119106"/>
                  <a:pt x="1744091" y="1156815"/>
                </a:cubicBezTo>
                <a:cubicBezTo>
                  <a:pt x="1444081" y="1194524"/>
                  <a:pt x="1386577" y="1126342"/>
                  <a:pt x="1191796" y="1156815"/>
                </a:cubicBezTo>
                <a:cubicBezTo>
                  <a:pt x="997015" y="1187288"/>
                  <a:pt x="802738" y="1113059"/>
                  <a:pt x="639500" y="1156815"/>
                </a:cubicBezTo>
                <a:cubicBezTo>
                  <a:pt x="476262" y="1200571"/>
                  <a:pt x="247279" y="1081191"/>
                  <a:pt x="0" y="1156815"/>
                </a:cubicBezTo>
                <a:cubicBezTo>
                  <a:pt x="-44874" y="916446"/>
                  <a:pt x="62170" y="737074"/>
                  <a:pt x="0" y="613112"/>
                </a:cubicBezTo>
                <a:cubicBezTo>
                  <a:pt x="-62170" y="489150"/>
                  <a:pt x="70027" y="183803"/>
                  <a:pt x="0" y="0"/>
                </a:cubicBezTo>
                <a:close/>
              </a:path>
              <a:path w="2906819" h="1156815" stroke="0" extrusionOk="0">
                <a:moveTo>
                  <a:pt x="0" y="0"/>
                </a:moveTo>
                <a:cubicBezTo>
                  <a:pt x="171424" y="-10469"/>
                  <a:pt x="339153" y="3339"/>
                  <a:pt x="523227" y="0"/>
                </a:cubicBezTo>
                <a:cubicBezTo>
                  <a:pt x="707301" y="-3339"/>
                  <a:pt x="811017" y="56283"/>
                  <a:pt x="1046455" y="0"/>
                </a:cubicBezTo>
                <a:cubicBezTo>
                  <a:pt x="1281893" y="-56283"/>
                  <a:pt x="1461783" y="43988"/>
                  <a:pt x="1656887" y="0"/>
                </a:cubicBezTo>
                <a:cubicBezTo>
                  <a:pt x="1851991" y="-43988"/>
                  <a:pt x="2164842" y="1471"/>
                  <a:pt x="2296387" y="0"/>
                </a:cubicBezTo>
                <a:cubicBezTo>
                  <a:pt x="2427932" y="-1471"/>
                  <a:pt x="2761690" y="66233"/>
                  <a:pt x="2906819" y="0"/>
                </a:cubicBezTo>
                <a:cubicBezTo>
                  <a:pt x="2907538" y="192507"/>
                  <a:pt x="2905393" y="310404"/>
                  <a:pt x="2906819" y="589976"/>
                </a:cubicBezTo>
                <a:cubicBezTo>
                  <a:pt x="2908245" y="869548"/>
                  <a:pt x="2889831" y="950274"/>
                  <a:pt x="2906819" y="1156815"/>
                </a:cubicBezTo>
                <a:cubicBezTo>
                  <a:pt x="2722570" y="1181101"/>
                  <a:pt x="2417554" y="1103620"/>
                  <a:pt x="2267319" y="1156815"/>
                </a:cubicBezTo>
                <a:cubicBezTo>
                  <a:pt x="2117084" y="1210010"/>
                  <a:pt x="1901986" y="1143267"/>
                  <a:pt x="1656887" y="1156815"/>
                </a:cubicBezTo>
                <a:cubicBezTo>
                  <a:pt x="1411788" y="1170363"/>
                  <a:pt x="1350981" y="1136463"/>
                  <a:pt x="1075523" y="1156815"/>
                </a:cubicBezTo>
                <a:cubicBezTo>
                  <a:pt x="800065" y="1177167"/>
                  <a:pt x="681451" y="1136607"/>
                  <a:pt x="581364" y="1156815"/>
                </a:cubicBezTo>
                <a:cubicBezTo>
                  <a:pt x="481277" y="1177023"/>
                  <a:pt x="254412" y="1150473"/>
                  <a:pt x="0" y="1156815"/>
                </a:cubicBezTo>
                <a:cubicBezTo>
                  <a:pt x="-64315" y="894577"/>
                  <a:pt x="69340" y="802101"/>
                  <a:pt x="0" y="566839"/>
                </a:cubicBezTo>
                <a:cubicBezTo>
                  <a:pt x="-69340" y="331577"/>
                  <a:pt x="22980" y="19448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660885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ذَكيٌّ وأكولٌ</a:t>
            </a:r>
            <a:endParaRPr lang="en-AE" sz="3200" b="1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A156670-20C2-4715-B7C2-F41015E18B4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EB607F7-FA80-405D-A4BF-2FA16F6D17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599534" y="1358156"/>
            <a:ext cx="771495" cy="1794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1C9A87-02C3-4D84-92BD-6798924097A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16200000">
            <a:off x="10818896" y="4133186"/>
            <a:ext cx="2559336" cy="40689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B98154-03CB-4FAB-8C14-D90F8F82EB7E}"/>
              </a:ext>
            </a:extLst>
          </p:cNvPr>
          <p:cNvSpPr/>
          <p:nvPr/>
        </p:nvSpPr>
        <p:spPr>
          <a:xfrm>
            <a:off x="7526893" y="128190"/>
            <a:ext cx="42482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الصّفات المناسبة </a:t>
            </a:r>
            <a:r>
              <a:rPr lang="ar-AE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لِـهَوْهَوْ</a:t>
            </a:r>
            <a:r>
              <a:rPr lang="ar-AE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9B2CC573-5FBD-400B-B707-EBF681D51E6C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البنائي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14249410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00052 0 L -0.10638 -0.07731 C -0.13398 -0.09676 -0.09362 -0.06042 -0.12839 -0.09375 C -0.13164 -0.09838 -0.13464 -0.10208 -0.13737 -0.10694 C -0.14675 -0.12037 -0.14609 -0.12176 -0.15339 -0.13565 C -0.16068 -0.14838 -0.1612 -0.14676 -0.16758 -0.16366 C -0.16966 -0.16806 -0.17057 -0.17315 -0.17096 -0.17708 C -0.17734 -0.18218 -0.18372 -0.18542 -0.18932 -0.18843 C -0.19154 -0.18958 -0.19388 -0.18935 -0.19557 -0.19005 C -0.2013 -0.19282 -0.20716 -0.19676 -0.21276 -0.20023 C -0.22253 -0.2125 -0.22591 -0.21505 -0.23242 -0.22986 C -0.23542 -0.23495 -0.23711 -0.24097 -0.23958 -0.24653 C -0.24063 -0.24815 -0.24219 -0.25 -0.24349 -0.25185 C -0.24909 -0.25949 -0.25091 -0.26065 -0.25703 -0.26782 C -0.26966 -0.27616 -0.28255 -0.28356 -0.29427 -0.29306 C -0.31602 -0.31042 -0.32305 -0.32338 -0.34336 -0.34444 C -0.34935 -0.35046 -0.35599 -0.35532 -0.36315 -0.36204 C -0.36784 -0.36644 -0.37253 -0.37153 -0.37721 -0.37546 L -0.41419 -0.4088 C -0.4181 -0.41759 -0.42175 -0.42569 -0.42552 -0.43495 C -0.42839 -0.4412 -0.43021 -0.44815 -0.43268 -0.45417 C -0.43685 -0.46528 -0.44063 -0.4713 -0.44453 -0.48079 C -0.46211 -0.49074 -0.46055 -0.49352 -0.47591 -0.49306 C -0.48633 -0.49167 -0.49727 -0.48264 -0.50807 -0.48866 C -0.52982 -0.5 -0.51615 -0.49236 -0.54805 -0.50995 C -0.55091 -0.50787 -0.55365 -0.50394 -0.55664 -0.50231 C -0.57005 -0.49653 -0.57435 -0.49352 -0.58555 -0.49838 C -0.5888 -0.49977 -0.59245 -0.50185 -0.59635 -0.5037 C -0.60221 -0.50509 -0.6056 -0.50671 -0.61107 -0.50394 C -0.6168 -0.50116 -0.62135 -0.49583 -0.62787 -0.49653 C -0.6319 -0.49653 -0.63659 -0.49745 -0.64128 -0.49792 C -0.64635 -0.49861 -0.65104 -0.49676 -0.65625 -0.49838 C -0.6625 -0.49977 -0.66914 -0.5044 -0.67526 -0.50671 C -0.68151 -0.50764 -0.68542 -0.50532 -0.68906 -0.51435 C -0.68958 -0.51528 -0.68841 -0.51551 -0.68841 -0.51644 L -0.68672 -0.51551 " pathEditMode="relative" rAng="1380000" ptsTypes="AAAAAAAAAAAAAAAAAAAAAAAAAAAAAAAAAAAAA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3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1458 L -0.00378 0.01458 C -0.0043 -0.00903 -0.00378 -0.03264 -0.00534 -0.05625 C -0.00586 -0.06436 -0.00964 -0.07963 -0.00964 -0.07963 C -0.00222 -0.12454 -0.00729 -0.10556 -0.00378 -0.06922 C -0.00352 -0.06551 -0.00169 -0.0625 -0.00091 -0.0588 C 0.00143 -0.04815 0.00208 -0.04283 0.00351 -0.03264 C 0.00195 -0.00047 0.00794 -0.00116 0.00052 -0.00116 L 0.00052 -0.00116 " pathEditMode="relative" ptsTypes="AAAA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ED05AC-4CD2-4DE7-B8E4-93FD5EA78E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C01B3F3-12F0-4E59-A167-8C4AB04A4A23}"/>
              </a:ext>
            </a:extLst>
          </p:cNvPr>
          <p:cNvSpPr/>
          <p:nvPr/>
        </p:nvSpPr>
        <p:spPr>
          <a:xfrm>
            <a:off x="8553456" y="1591131"/>
            <a:ext cx="2906819" cy="1156815"/>
          </a:xfrm>
          <a:custGeom>
            <a:avLst/>
            <a:gdLst>
              <a:gd name="connsiteX0" fmla="*/ 0 w 2906819"/>
              <a:gd name="connsiteY0" fmla="*/ 0 h 1156815"/>
              <a:gd name="connsiteX1" fmla="*/ 523227 w 2906819"/>
              <a:gd name="connsiteY1" fmla="*/ 0 h 1156815"/>
              <a:gd name="connsiteX2" fmla="*/ 1133659 w 2906819"/>
              <a:gd name="connsiteY2" fmla="*/ 0 h 1156815"/>
              <a:gd name="connsiteX3" fmla="*/ 1744091 w 2906819"/>
              <a:gd name="connsiteY3" fmla="*/ 0 h 1156815"/>
              <a:gd name="connsiteX4" fmla="*/ 2267319 w 2906819"/>
              <a:gd name="connsiteY4" fmla="*/ 0 h 1156815"/>
              <a:gd name="connsiteX5" fmla="*/ 2906819 w 2906819"/>
              <a:gd name="connsiteY5" fmla="*/ 0 h 1156815"/>
              <a:gd name="connsiteX6" fmla="*/ 2906819 w 2906819"/>
              <a:gd name="connsiteY6" fmla="*/ 601544 h 1156815"/>
              <a:gd name="connsiteX7" fmla="*/ 2906819 w 2906819"/>
              <a:gd name="connsiteY7" fmla="*/ 1156815 h 1156815"/>
              <a:gd name="connsiteX8" fmla="*/ 2354523 w 2906819"/>
              <a:gd name="connsiteY8" fmla="*/ 1156815 h 1156815"/>
              <a:gd name="connsiteX9" fmla="*/ 1744091 w 2906819"/>
              <a:gd name="connsiteY9" fmla="*/ 1156815 h 1156815"/>
              <a:gd name="connsiteX10" fmla="*/ 1220864 w 2906819"/>
              <a:gd name="connsiteY10" fmla="*/ 1156815 h 1156815"/>
              <a:gd name="connsiteX11" fmla="*/ 639500 w 2906819"/>
              <a:gd name="connsiteY11" fmla="*/ 1156815 h 1156815"/>
              <a:gd name="connsiteX12" fmla="*/ 0 w 2906819"/>
              <a:gd name="connsiteY12" fmla="*/ 1156815 h 1156815"/>
              <a:gd name="connsiteX13" fmla="*/ 0 w 2906819"/>
              <a:gd name="connsiteY13" fmla="*/ 578408 h 1156815"/>
              <a:gd name="connsiteX14" fmla="*/ 0 w 2906819"/>
              <a:gd name="connsiteY14" fmla="*/ 0 h 11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6819" h="1156815" fill="none" extrusionOk="0">
                <a:moveTo>
                  <a:pt x="0" y="0"/>
                </a:moveTo>
                <a:cubicBezTo>
                  <a:pt x="127635" y="-55464"/>
                  <a:pt x="327865" y="56819"/>
                  <a:pt x="523227" y="0"/>
                </a:cubicBezTo>
                <a:cubicBezTo>
                  <a:pt x="718589" y="-56819"/>
                  <a:pt x="892188" y="6055"/>
                  <a:pt x="1133659" y="0"/>
                </a:cubicBezTo>
                <a:cubicBezTo>
                  <a:pt x="1375130" y="-6055"/>
                  <a:pt x="1459161" y="3043"/>
                  <a:pt x="1744091" y="0"/>
                </a:cubicBezTo>
                <a:cubicBezTo>
                  <a:pt x="2029021" y="-3043"/>
                  <a:pt x="2108486" y="50985"/>
                  <a:pt x="2267319" y="0"/>
                </a:cubicBezTo>
                <a:cubicBezTo>
                  <a:pt x="2426152" y="-50985"/>
                  <a:pt x="2724926" y="57090"/>
                  <a:pt x="2906819" y="0"/>
                </a:cubicBezTo>
                <a:cubicBezTo>
                  <a:pt x="2919724" y="168885"/>
                  <a:pt x="2860253" y="473001"/>
                  <a:pt x="2906819" y="601544"/>
                </a:cubicBezTo>
                <a:cubicBezTo>
                  <a:pt x="2953385" y="730087"/>
                  <a:pt x="2883243" y="1026027"/>
                  <a:pt x="2906819" y="1156815"/>
                </a:cubicBezTo>
                <a:cubicBezTo>
                  <a:pt x="2792182" y="1165333"/>
                  <a:pt x="2586112" y="1096442"/>
                  <a:pt x="2354523" y="1156815"/>
                </a:cubicBezTo>
                <a:cubicBezTo>
                  <a:pt x="2122934" y="1217188"/>
                  <a:pt x="1928259" y="1121321"/>
                  <a:pt x="1744091" y="1156815"/>
                </a:cubicBezTo>
                <a:cubicBezTo>
                  <a:pt x="1559923" y="1192309"/>
                  <a:pt x="1381369" y="1154283"/>
                  <a:pt x="1220864" y="1156815"/>
                </a:cubicBezTo>
                <a:cubicBezTo>
                  <a:pt x="1060359" y="1159347"/>
                  <a:pt x="785883" y="1089684"/>
                  <a:pt x="639500" y="1156815"/>
                </a:cubicBezTo>
                <a:cubicBezTo>
                  <a:pt x="493117" y="1223946"/>
                  <a:pt x="189794" y="1130188"/>
                  <a:pt x="0" y="1156815"/>
                </a:cubicBezTo>
                <a:cubicBezTo>
                  <a:pt x="-6148" y="945086"/>
                  <a:pt x="58649" y="860633"/>
                  <a:pt x="0" y="578408"/>
                </a:cubicBezTo>
                <a:cubicBezTo>
                  <a:pt x="-58649" y="296183"/>
                  <a:pt x="15003" y="280606"/>
                  <a:pt x="0" y="0"/>
                </a:cubicBezTo>
                <a:close/>
              </a:path>
              <a:path w="2906819" h="1156815" stroke="0" extrusionOk="0">
                <a:moveTo>
                  <a:pt x="0" y="0"/>
                </a:moveTo>
                <a:cubicBezTo>
                  <a:pt x="146828" y="-69189"/>
                  <a:pt x="435501" y="68381"/>
                  <a:pt x="610432" y="0"/>
                </a:cubicBezTo>
                <a:cubicBezTo>
                  <a:pt x="785363" y="-68381"/>
                  <a:pt x="895685" y="23950"/>
                  <a:pt x="1162728" y="0"/>
                </a:cubicBezTo>
                <a:cubicBezTo>
                  <a:pt x="1429771" y="-23950"/>
                  <a:pt x="1542284" y="25140"/>
                  <a:pt x="1656887" y="0"/>
                </a:cubicBezTo>
                <a:cubicBezTo>
                  <a:pt x="1771490" y="-25140"/>
                  <a:pt x="2116375" y="37828"/>
                  <a:pt x="2238251" y="0"/>
                </a:cubicBezTo>
                <a:cubicBezTo>
                  <a:pt x="2360127" y="-37828"/>
                  <a:pt x="2647885" y="64538"/>
                  <a:pt x="2906819" y="0"/>
                </a:cubicBezTo>
                <a:cubicBezTo>
                  <a:pt x="2958174" y="295088"/>
                  <a:pt x="2857930" y="466116"/>
                  <a:pt x="2906819" y="601544"/>
                </a:cubicBezTo>
                <a:cubicBezTo>
                  <a:pt x="2955708" y="736972"/>
                  <a:pt x="2904938" y="913758"/>
                  <a:pt x="2906819" y="1156815"/>
                </a:cubicBezTo>
                <a:cubicBezTo>
                  <a:pt x="2669655" y="1170142"/>
                  <a:pt x="2543265" y="1133965"/>
                  <a:pt x="2412660" y="1156815"/>
                </a:cubicBezTo>
                <a:cubicBezTo>
                  <a:pt x="2282055" y="1179665"/>
                  <a:pt x="2008802" y="1120634"/>
                  <a:pt x="1860364" y="1156815"/>
                </a:cubicBezTo>
                <a:cubicBezTo>
                  <a:pt x="1711926" y="1192996"/>
                  <a:pt x="1562999" y="1102124"/>
                  <a:pt x="1308069" y="1156815"/>
                </a:cubicBezTo>
                <a:cubicBezTo>
                  <a:pt x="1053139" y="1211506"/>
                  <a:pt x="942450" y="1113735"/>
                  <a:pt x="697637" y="1156815"/>
                </a:cubicBezTo>
                <a:cubicBezTo>
                  <a:pt x="452824" y="1199895"/>
                  <a:pt x="159324" y="1108975"/>
                  <a:pt x="0" y="1156815"/>
                </a:cubicBezTo>
                <a:cubicBezTo>
                  <a:pt x="-1764" y="893701"/>
                  <a:pt x="2868" y="852865"/>
                  <a:pt x="0" y="589976"/>
                </a:cubicBezTo>
                <a:cubicBezTo>
                  <a:pt x="-2868" y="327087"/>
                  <a:pt x="17355" y="19463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7062256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الْـكَـباب</a:t>
            </a:r>
            <a:endParaRPr lang="en-AE" sz="3200" b="1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8F691F4-7D44-4987-BC9B-14501498AA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39084" y="5672341"/>
            <a:ext cx="1312210" cy="11568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9393900-DBD7-404C-BF4E-DA017579D6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59087" y="3056966"/>
            <a:ext cx="1479997" cy="120866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9D844E8-7212-41FD-8D2B-F38453E3EB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29611" y="5308773"/>
            <a:ext cx="1812116" cy="147122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9A2E530-7641-491A-9556-A4E373A2A5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51031" y="5229203"/>
            <a:ext cx="1614758" cy="130974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541D72C-E796-4291-97FF-BDD05A4C14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pic>
        <p:nvPicPr>
          <p:cNvPr id="28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81C6F74E-E2CD-48BD-88C6-D68FE6B5D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9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982780E6-E866-459B-8990-17C56EE3E8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30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D2D769CF-C0E6-483E-A6B5-616810E47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E3692F3B-2540-4103-A79D-F0A47AFA26B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81386" y="5772454"/>
            <a:ext cx="2113406" cy="105670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77F1E34-887F-43D6-A7B8-D0C605FC3E44}"/>
              </a:ext>
            </a:extLst>
          </p:cNvPr>
          <p:cNvSpPr/>
          <p:nvPr/>
        </p:nvSpPr>
        <p:spPr>
          <a:xfrm>
            <a:off x="2103558" y="1580251"/>
            <a:ext cx="2906819" cy="1156815"/>
          </a:xfrm>
          <a:custGeom>
            <a:avLst/>
            <a:gdLst>
              <a:gd name="connsiteX0" fmla="*/ 0 w 2906819"/>
              <a:gd name="connsiteY0" fmla="*/ 0 h 1156815"/>
              <a:gd name="connsiteX1" fmla="*/ 552296 w 2906819"/>
              <a:gd name="connsiteY1" fmla="*/ 0 h 1156815"/>
              <a:gd name="connsiteX2" fmla="*/ 1046455 w 2906819"/>
              <a:gd name="connsiteY2" fmla="*/ 0 h 1156815"/>
              <a:gd name="connsiteX3" fmla="*/ 1598750 w 2906819"/>
              <a:gd name="connsiteY3" fmla="*/ 0 h 1156815"/>
              <a:gd name="connsiteX4" fmla="*/ 2151046 w 2906819"/>
              <a:gd name="connsiteY4" fmla="*/ 0 h 1156815"/>
              <a:gd name="connsiteX5" fmla="*/ 2906819 w 2906819"/>
              <a:gd name="connsiteY5" fmla="*/ 0 h 1156815"/>
              <a:gd name="connsiteX6" fmla="*/ 2906819 w 2906819"/>
              <a:gd name="connsiteY6" fmla="*/ 578408 h 1156815"/>
              <a:gd name="connsiteX7" fmla="*/ 2906819 w 2906819"/>
              <a:gd name="connsiteY7" fmla="*/ 1156815 h 1156815"/>
              <a:gd name="connsiteX8" fmla="*/ 2296387 w 2906819"/>
              <a:gd name="connsiteY8" fmla="*/ 1156815 h 1156815"/>
              <a:gd name="connsiteX9" fmla="*/ 1685955 w 2906819"/>
              <a:gd name="connsiteY9" fmla="*/ 1156815 h 1156815"/>
              <a:gd name="connsiteX10" fmla="*/ 1162728 w 2906819"/>
              <a:gd name="connsiteY10" fmla="*/ 1156815 h 1156815"/>
              <a:gd name="connsiteX11" fmla="*/ 639500 w 2906819"/>
              <a:gd name="connsiteY11" fmla="*/ 1156815 h 1156815"/>
              <a:gd name="connsiteX12" fmla="*/ 0 w 2906819"/>
              <a:gd name="connsiteY12" fmla="*/ 1156815 h 1156815"/>
              <a:gd name="connsiteX13" fmla="*/ 0 w 2906819"/>
              <a:gd name="connsiteY13" fmla="*/ 555271 h 1156815"/>
              <a:gd name="connsiteX14" fmla="*/ 0 w 2906819"/>
              <a:gd name="connsiteY14" fmla="*/ 0 h 11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6819" h="1156815" fill="none" extrusionOk="0">
                <a:moveTo>
                  <a:pt x="0" y="0"/>
                </a:moveTo>
                <a:cubicBezTo>
                  <a:pt x="112669" y="-23987"/>
                  <a:pt x="383993" y="64887"/>
                  <a:pt x="552296" y="0"/>
                </a:cubicBezTo>
                <a:cubicBezTo>
                  <a:pt x="720599" y="-64887"/>
                  <a:pt x="813292" y="19288"/>
                  <a:pt x="1046455" y="0"/>
                </a:cubicBezTo>
                <a:cubicBezTo>
                  <a:pt x="1279618" y="-19288"/>
                  <a:pt x="1324255" y="28447"/>
                  <a:pt x="1598750" y="0"/>
                </a:cubicBezTo>
                <a:cubicBezTo>
                  <a:pt x="1873246" y="-28447"/>
                  <a:pt x="1939658" y="14083"/>
                  <a:pt x="2151046" y="0"/>
                </a:cubicBezTo>
                <a:cubicBezTo>
                  <a:pt x="2362434" y="-14083"/>
                  <a:pt x="2553671" y="6006"/>
                  <a:pt x="2906819" y="0"/>
                </a:cubicBezTo>
                <a:cubicBezTo>
                  <a:pt x="2913383" y="176257"/>
                  <a:pt x="2896021" y="296099"/>
                  <a:pt x="2906819" y="578408"/>
                </a:cubicBezTo>
                <a:cubicBezTo>
                  <a:pt x="2917617" y="860717"/>
                  <a:pt x="2899898" y="938179"/>
                  <a:pt x="2906819" y="1156815"/>
                </a:cubicBezTo>
                <a:cubicBezTo>
                  <a:pt x="2658322" y="1213940"/>
                  <a:pt x="2586629" y="1120883"/>
                  <a:pt x="2296387" y="1156815"/>
                </a:cubicBezTo>
                <a:cubicBezTo>
                  <a:pt x="2006145" y="1192747"/>
                  <a:pt x="1839823" y="1130632"/>
                  <a:pt x="1685955" y="1156815"/>
                </a:cubicBezTo>
                <a:cubicBezTo>
                  <a:pt x="1532087" y="1182998"/>
                  <a:pt x="1283874" y="1128725"/>
                  <a:pt x="1162728" y="1156815"/>
                </a:cubicBezTo>
                <a:cubicBezTo>
                  <a:pt x="1041582" y="1184905"/>
                  <a:pt x="807095" y="1111786"/>
                  <a:pt x="639500" y="1156815"/>
                </a:cubicBezTo>
                <a:cubicBezTo>
                  <a:pt x="471905" y="1201844"/>
                  <a:pt x="261739" y="1130331"/>
                  <a:pt x="0" y="1156815"/>
                </a:cubicBezTo>
                <a:cubicBezTo>
                  <a:pt x="-49215" y="882020"/>
                  <a:pt x="29380" y="727057"/>
                  <a:pt x="0" y="555271"/>
                </a:cubicBezTo>
                <a:cubicBezTo>
                  <a:pt x="-29380" y="383485"/>
                  <a:pt x="54535" y="241629"/>
                  <a:pt x="0" y="0"/>
                </a:cubicBezTo>
                <a:close/>
              </a:path>
              <a:path w="2906819" h="1156815" stroke="0" extrusionOk="0">
                <a:moveTo>
                  <a:pt x="0" y="0"/>
                </a:moveTo>
                <a:cubicBezTo>
                  <a:pt x="131667" y="-37131"/>
                  <a:pt x="382010" y="17098"/>
                  <a:pt x="523227" y="0"/>
                </a:cubicBezTo>
                <a:cubicBezTo>
                  <a:pt x="664444" y="-17098"/>
                  <a:pt x="934657" y="41113"/>
                  <a:pt x="1046455" y="0"/>
                </a:cubicBezTo>
                <a:cubicBezTo>
                  <a:pt x="1158253" y="-41113"/>
                  <a:pt x="1332769" y="47033"/>
                  <a:pt x="1569682" y="0"/>
                </a:cubicBezTo>
                <a:cubicBezTo>
                  <a:pt x="1806595" y="-47033"/>
                  <a:pt x="1979183" y="57597"/>
                  <a:pt x="2180114" y="0"/>
                </a:cubicBezTo>
                <a:cubicBezTo>
                  <a:pt x="2381045" y="-57597"/>
                  <a:pt x="2688042" y="59701"/>
                  <a:pt x="2906819" y="0"/>
                </a:cubicBezTo>
                <a:cubicBezTo>
                  <a:pt x="2964559" y="164970"/>
                  <a:pt x="2845714" y="349722"/>
                  <a:pt x="2906819" y="566839"/>
                </a:cubicBezTo>
                <a:cubicBezTo>
                  <a:pt x="2967924" y="783956"/>
                  <a:pt x="2897656" y="998314"/>
                  <a:pt x="2906819" y="1156815"/>
                </a:cubicBezTo>
                <a:cubicBezTo>
                  <a:pt x="2675840" y="1191311"/>
                  <a:pt x="2535530" y="1124400"/>
                  <a:pt x="2354523" y="1156815"/>
                </a:cubicBezTo>
                <a:cubicBezTo>
                  <a:pt x="2173516" y="1189230"/>
                  <a:pt x="2015595" y="1098511"/>
                  <a:pt x="1831296" y="1156815"/>
                </a:cubicBezTo>
                <a:cubicBezTo>
                  <a:pt x="1646997" y="1215119"/>
                  <a:pt x="1524775" y="1152457"/>
                  <a:pt x="1249932" y="1156815"/>
                </a:cubicBezTo>
                <a:cubicBezTo>
                  <a:pt x="975089" y="1161173"/>
                  <a:pt x="860509" y="1102789"/>
                  <a:pt x="639500" y="1156815"/>
                </a:cubicBezTo>
                <a:cubicBezTo>
                  <a:pt x="418491" y="1210841"/>
                  <a:pt x="316230" y="1154204"/>
                  <a:pt x="0" y="1156815"/>
                </a:cubicBezTo>
                <a:cubicBezTo>
                  <a:pt x="-36277" y="994396"/>
                  <a:pt x="59495" y="748137"/>
                  <a:pt x="0" y="613112"/>
                </a:cubicBezTo>
                <a:cubicBezTo>
                  <a:pt x="-59495" y="478087"/>
                  <a:pt x="67991" y="2683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543009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الْـعصيـر</a:t>
            </a:r>
            <a:endParaRPr lang="en-AE" sz="3200" b="1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644E0E2-0079-4D32-A4E7-83ABCA6230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10557089" y="5181600"/>
            <a:ext cx="1569276" cy="1520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EB2E8FC-3A9A-4EA9-A3D7-8B0C02D4B924}"/>
              </a:ext>
            </a:extLst>
          </p:cNvPr>
          <p:cNvSpPr/>
          <p:nvPr/>
        </p:nvSpPr>
        <p:spPr>
          <a:xfrm>
            <a:off x="5328507" y="1586262"/>
            <a:ext cx="2906819" cy="1156815"/>
          </a:xfrm>
          <a:custGeom>
            <a:avLst/>
            <a:gdLst>
              <a:gd name="connsiteX0" fmla="*/ 0 w 2906819"/>
              <a:gd name="connsiteY0" fmla="*/ 0 h 1156815"/>
              <a:gd name="connsiteX1" fmla="*/ 610432 w 2906819"/>
              <a:gd name="connsiteY1" fmla="*/ 0 h 1156815"/>
              <a:gd name="connsiteX2" fmla="*/ 1191796 w 2906819"/>
              <a:gd name="connsiteY2" fmla="*/ 0 h 1156815"/>
              <a:gd name="connsiteX3" fmla="*/ 1773160 w 2906819"/>
              <a:gd name="connsiteY3" fmla="*/ 0 h 1156815"/>
              <a:gd name="connsiteX4" fmla="*/ 2354523 w 2906819"/>
              <a:gd name="connsiteY4" fmla="*/ 0 h 1156815"/>
              <a:gd name="connsiteX5" fmla="*/ 2906819 w 2906819"/>
              <a:gd name="connsiteY5" fmla="*/ 0 h 1156815"/>
              <a:gd name="connsiteX6" fmla="*/ 2906819 w 2906819"/>
              <a:gd name="connsiteY6" fmla="*/ 555271 h 1156815"/>
              <a:gd name="connsiteX7" fmla="*/ 2906819 w 2906819"/>
              <a:gd name="connsiteY7" fmla="*/ 1156815 h 1156815"/>
              <a:gd name="connsiteX8" fmla="*/ 2325455 w 2906819"/>
              <a:gd name="connsiteY8" fmla="*/ 1156815 h 1156815"/>
              <a:gd name="connsiteX9" fmla="*/ 1744091 w 2906819"/>
              <a:gd name="connsiteY9" fmla="*/ 1156815 h 1156815"/>
              <a:gd name="connsiteX10" fmla="*/ 1162728 w 2906819"/>
              <a:gd name="connsiteY10" fmla="*/ 1156815 h 1156815"/>
              <a:gd name="connsiteX11" fmla="*/ 668568 w 2906819"/>
              <a:gd name="connsiteY11" fmla="*/ 1156815 h 1156815"/>
              <a:gd name="connsiteX12" fmla="*/ 0 w 2906819"/>
              <a:gd name="connsiteY12" fmla="*/ 1156815 h 1156815"/>
              <a:gd name="connsiteX13" fmla="*/ 0 w 2906819"/>
              <a:gd name="connsiteY13" fmla="*/ 601544 h 1156815"/>
              <a:gd name="connsiteX14" fmla="*/ 0 w 2906819"/>
              <a:gd name="connsiteY14" fmla="*/ 0 h 11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6819" h="1156815" fill="none" extrusionOk="0">
                <a:moveTo>
                  <a:pt x="0" y="0"/>
                </a:moveTo>
                <a:cubicBezTo>
                  <a:pt x="130253" y="-12023"/>
                  <a:pt x="454900" y="256"/>
                  <a:pt x="610432" y="0"/>
                </a:cubicBezTo>
                <a:cubicBezTo>
                  <a:pt x="765964" y="-256"/>
                  <a:pt x="952018" y="18572"/>
                  <a:pt x="1191796" y="0"/>
                </a:cubicBezTo>
                <a:cubicBezTo>
                  <a:pt x="1431574" y="-18572"/>
                  <a:pt x="1499289" y="13192"/>
                  <a:pt x="1773160" y="0"/>
                </a:cubicBezTo>
                <a:cubicBezTo>
                  <a:pt x="2047031" y="-13192"/>
                  <a:pt x="2147203" y="27913"/>
                  <a:pt x="2354523" y="0"/>
                </a:cubicBezTo>
                <a:cubicBezTo>
                  <a:pt x="2561843" y="-27913"/>
                  <a:pt x="2776904" y="22007"/>
                  <a:pt x="2906819" y="0"/>
                </a:cubicBezTo>
                <a:cubicBezTo>
                  <a:pt x="2951404" y="171462"/>
                  <a:pt x="2861541" y="406486"/>
                  <a:pt x="2906819" y="555271"/>
                </a:cubicBezTo>
                <a:cubicBezTo>
                  <a:pt x="2952097" y="704056"/>
                  <a:pt x="2874805" y="1032995"/>
                  <a:pt x="2906819" y="1156815"/>
                </a:cubicBezTo>
                <a:cubicBezTo>
                  <a:pt x="2727647" y="1192090"/>
                  <a:pt x="2532946" y="1090389"/>
                  <a:pt x="2325455" y="1156815"/>
                </a:cubicBezTo>
                <a:cubicBezTo>
                  <a:pt x="2117964" y="1223241"/>
                  <a:pt x="2031172" y="1132827"/>
                  <a:pt x="1744091" y="1156815"/>
                </a:cubicBezTo>
                <a:cubicBezTo>
                  <a:pt x="1457010" y="1180803"/>
                  <a:pt x="1418146" y="1100157"/>
                  <a:pt x="1162728" y="1156815"/>
                </a:cubicBezTo>
                <a:cubicBezTo>
                  <a:pt x="907310" y="1213473"/>
                  <a:pt x="839278" y="1143910"/>
                  <a:pt x="668568" y="1156815"/>
                </a:cubicBezTo>
                <a:cubicBezTo>
                  <a:pt x="497858" y="1169720"/>
                  <a:pt x="188774" y="1096992"/>
                  <a:pt x="0" y="1156815"/>
                </a:cubicBezTo>
                <a:cubicBezTo>
                  <a:pt x="-19802" y="897936"/>
                  <a:pt x="57931" y="842866"/>
                  <a:pt x="0" y="601544"/>
                </a:cubicBezTo>
                <a:cubicBezTo>
                  <a:pt x="-57931" y="360222"/>
                  <a:pt x="23091" y="126830"/>
                  <a:pt x="0" y="0"/>
                </a:cubicBezTo>
                <a:close/>
              </a:path>
              <a:path w="2906819" h="1156815" stroke="0" extrusionOk="0">
                <a:moveTo>
                  <a:pt x="0" y="0"/>
                </a:moveTo>
                <a:cubicBezTo>
                  <a:pt x="308201" y="-63359"/>
                  <a:pt x="400198" y="64871"/>
                  <a:pt x="639500" y="0"/>
                </a:cubicBezTo>
                <a:cubicBezTo>
                  <a:pt x="878802" y="-64871"/>
                  <a:pt x="1026970" y="34375"/>
                  <a:pt x="1162728" y="0"/>
                </a:cubicBezTo>
                <a:cubicBezTo>
                  <a:pt x="1298486" y="-34375"/>
                  <a:pt x="1467398" y="14317"/>
                  <a:pt x="1656887" y="0"/>
                </a:cubicBezTo>
                <a:cubicBezTo>
                  <a:pt x="1846376" y="-14317"/>
                  <a:pt x="2093532" y="37145"/>
                  <a:pt x="2209182" y="0"/>
                </a:cubicBezTo>
                <a:cubicBezTo>
                  <a:pt x="2324832" y="-37145"/>
                  <a:pt x="2734744" y="65764"/>
                  <a:pt x="2906819" y="0"/>
                </a:cubicBezTo>
                <a:cubicBezTo>
                  <a:pt x="2944840" y="231415"/>
                  <a:pt x="2867347" y="388392"/>
                  <a:pt x="2906819" y="555271"/>
                </a:cubicBezTo>
                <a:cubicBezTo>
                  <a:pt x="2946291" y="722150"/>
                  <a:pt x="2901803" y="980654"/>
                  <a:pt x="2906819" y="1156815"/>
                </a:cubicBezTo>
                <a:cubicBezTo>
                  <a:pt x="2596863" y="1180723"/>
                  <a:pt x="2431738" y="1086843"/>
                  <a:pt x="2267319" y="1156815"/>
                </a:cubicBezTo>
                <a:cubicBezTo>
                  <a:pt x="2102900" y="1226787"/>
                  <a:pt x="1880111" y="1140533"/>
                  <a:pt x="1744091" y="1156815"/>
                </a:cubicBezTo>
                <a:cubicBezTo>
                  <a:pt x="1608071" y="1173097"/>
                  <a:pt x="1320357" y="1141125"/>
                  <a:pt x="1162728" y="1156815"/>
                </a:cubicBezTo>
                <a:cubicBezTo>
                  <a:pt x="1005099" y="1172505"/>
                  <a:pt x="825363" y="1124850"/>
                  <a:pt x="668568" y="1156815"/>
                </a:cubicBezTo>
                <a:cubicBezTo>
                  <a:pt x="511773" y="1188780"/>
                  <a:pt x="195970" y="1128571"/>
                  <a:pt x="0" y="1156815"/>
                </a:cubicBezTo>
                <a:cubicBezTo>
                  <a:pt x="-39863" y="910829"/>
                  <a:pt x="31502" y="742287"/>
                  <a:pt x="0" y="566839"/>
                </a:cubicBezTo>
                <a:cubicBezTo>
                  <a:pt x="-31502" y="391391"/>
                  <a:pt x="9533" y="20988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36987459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الْكِـتاب</a:t>
            </a:r>
            <a:endParaRPr lang="en-AE" sz="3200" b="1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A156670-20C2-4715-B7C2-F41015E18B4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9456121-C17F-4E5B-877B-D5522471B6D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844084" y="3464806"/>
            <a:ext cx="2417327" cy="120866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EB607F7-FA80-405D-A4BF-2FA16F6D17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875663" y="3258882"/>
            <a:ext cx="771495" cy="1794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CE0069-BDA3-4A89-8CC2-2478EDEF0C4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16200000">
            <a:off x="10818896" y="4133186"/>
            <a:ext cx="2559336" cy="40689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202D676-F36C-4F3F-95B7-6F4825502B3E}"/>
              </a:ext>
            </a:extLst>
          </p:cNvPr>
          <p:cNvSpPr/>
          <p:nvPr/>
        </p:nvSpPr>
        <p:spPr>
          <a:xfrm>
            <a:off x="8155271" y="128190"/>
            <a:ext cx="29915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بِماذا يَحلم </a:t>
            </a:r>
            <a:r>
              <a:rPr lang="ar-AE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هَـوْهَوْ</a:t>
            </a:r>
            <a:r>
              <a:rPr lang="ar-AE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B7CA9E73-478D-4821-A7D4-82F2DB889B12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البنائي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264593385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00013 0.00023 L -0.0362 -0.03472 C -0.04544 -0.04236 -0.03412 -0.02176 -0.04349 -0.04167 C -0.04375 -0.04537 -0.0444 -0.04792 -0.04427 -0.05231 C -0.04583 -0.0625 -0.04505 -0.06435 -0.04466 -0.07616 C -0.04531 -0.08704 -0.04622 -0.08519 -0.04466 -0.10069 C -0.04466 -0.10463 -0.04362 -0.11019 -0.04271 -0.11412 C -0.04466 -0.11667 -0.04727 -0.11713 -0.04922 -0.11759 C -0.05039 -0.11759 -0.05156 -0.1169 -0.05234 -0.1162 C -0.05456 -0.11713 -0.0569 -0.11829 -0.05859 -0.11944 C -0.06081 -0.12801 -0.06172 -0.12963 -0.06094 -0.14306 C -0.06133 -0.14722 -0.06042 -0.15301 -0.06016 -0.15787 C -0.06016 -0.15926 -0.06055 -0.16042 -0.06068 -0.16227 C -0.06159 -0.16782 -0.06224 -0.16782 -0.06354 -0.17361 C -0.06823 -0.17616 -0.07279 -0.17824 -0.07669 -0.18287 C -0.08359 -0.19167 -0.08359 -0.20278 -0.08893 -0.21597 C -0.09023 -0.22037 -0.09232 -0.22269 -0.09453 -0.22639 C -0.09583 -0.22917 -0.09701 -0.23241 -0.09844 -0.23449 L -0.10885 -0.25347 C -0.10846 -0.26157 -0.1082 -0.26829 -0.10755 -0.27731 C -0.10742 -0.28287 -0.10638 -0.28981 -0.10599 -0.29537 C -0.10495 -0.30556 -0.10534 -0.31065 -0.10495 -0.31875 C -0.11146 -0.3213 -0.11003 -0.32523 -0.11823 -0.31736 C -0.12435 -0.31065 -0.13294 -0.29491 -0.13724 -0.29676 C -0.1457 -0.29838 -0.1405 -0.2963 -0.15287 -0.30046 C -0.15521 -0.29722 -0.15781 -0.29167 -0.15977 -0.28819 C -0.16875 -0.275 -0.17188 -0.26968 -0.17669 -0.26944 C -0.17787 -0.26944 -0.17943 -0.26991 -0.18125 -0.27014 C -0.18398 -0.26852 -0.18529 -0.26898 -0.18919 -0.26296 C -0.19284 -0.25671 -0.19688 -0.24815 -0.20039 -0.2463 C -0.20273 -0.24468 -0.20482 -0.24282 -0.20716 -0.24167 C -0.20977 -0.23935 -0.21289 -0.23542 -0.21523 -0.23449 C -0.21849 -0.23287 -0.22057 -0.23472 -0.22318 -0.23449 C -0.22643 -0.23218 -0.22917 -0.22824 -0.22878 -0.23611 C -0.22865 -0.23727 -0.228 -0.2375 -0.2276 -0.23889 L -0.22708 -0.23843 " pathEditMode="relative" rAng="1860000" ptsTypes="AAAAAAAAAAAAAAAAAAAAAAAAAAAAAAAAAAAAA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19" y="-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1458 L -0.00378 0.01458 C -0.0043 -0.00903 -0.00378 -0.03264 -0.00534 -0.05625 C -0.00586 -0.06436 -0.00964 -0.07963 -0.00964 -0.07963 C -0.00222 -0.12454 -0.00729 -0.10556 -0.00378 -0.06922 C -0.00352 -0.06551 -0.00169 -0.0625 -0.00091 -0.0588 C 0.00143 -0.04815 0.00208 -0.04283 0.00351 -0.03264 C 0.00195 -0.00047 0.00794 -0.00116 0.00052 -0.00116 L 0.00052 -0.00116 " pathEditMode="relative" ptsTypes="AAAA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ED05AC-4CD2-4DE7-B8E4-93FD5EA78E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C01B3F3-12F0-4E59-A167-8C4AB04A4A23}"/>
              </a:ext>
            </a:extLst>
          </p:cNvPr>
          <p:cNvSpPr/>
          <p:nvPr/>
        </p:nvSpPr>
        <p:spPr>
          <a:xfrm>
            <a:off x="5410083" y="1619973"/>
            <a:ext cx="2906819" cy="1156815"/>
          </a:xfrm>
          <a:custGeom>
            <a:avLst/>
            <a:gdLst>
              <a:gd name="connsiteX0" fmla="*/ 0 w 2906819"/>
              <a:gd name="connsiteY0" fmla="*/ 0 h 1156815"/>
              <a:gd name="connsiteX1" fmla="*/ 494159 w 2906819"/>
              <a:gd name="connsiteY1" fmla="*/ 0 h 1156815"/>
              <a:gd name="connsiteX2" fmla="*/ 1017387 w 2906819"/>
              <a:gd name="connsiteY2" fmla="*/ 0 h 1156815"/>
              <a:gd name="connsiteX3" fmla="*/ 1511546 w 2906819"/>
              <a:gd name="connsiteY3" fmla="*/ 0 h 1156815"/>
              <a:gd name="connsiteX4" fmla="*/ 2151046 w 2906819"/>
              <a:gd name="connsiteY4" fmla="*/ 0 h 1156815"/>
              <a:gd name="connsiteX5" fmla="*/ 2906819 w 2906819"/>
              <a:gd name="connsiteY5" fmla="*/ 0 h 1156815"/>
              <a:gd name="connsiteX6" fmla="*/ 2906819 w 2906819"/>
              <a:gd name="connsiteY6" fmla="*/ 566839 h 1156815"/>
              <a:gd name="connsiteX7" fmla="*/ 2906819 w 2906819"/>
              <a:gd name="connsiteY7" fmla="*/ 1156815 h 1156815"/>
              <a:gd name="connsiteX8" fmla="*/ 2354523 w 2906819"/>
              <a:gd name="connsiteY8" fmla="*/ 1156815 h 1156815"/>
              <a:gd name="connsiteX9" fmla="*/ 1831296 w 2906819"/>
              <a:gd name="connsiteY9" fmla="*/ 1156815 h 1156815"/>
              <a:gd name="connsiteX10" fmla="*/ 1279000 w 2906819"/>
              <a:gd name="connsiteY10" fmla="*/ 1156815 h 1156815"/>
              <a:gd name="connsiteX11" fmla="*/ 755773 w 2906819"/>
              <a:gd name="connsiteY11" fmla="*/ 1156815 h 1156815"/>
              <a:gd name="connsiteX12" fmla="*/ 0 w 2906819"/>
              <a:gd name="connsiteY12" fmla="*/ 1156815 h 1156815"/>
              <a:gd name="connsiteX13" fmla="*/ 0 w 2906819"/>
              <a:gd name="connsiteY13" fmla="*/ 589976 h 1156815"/>
              <a:gd name="connsiteX14" fmla="*/ 0 w 2906819"/>
              <a:gd name="connsiteY14" fmla="*/ 0 h 11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6819" h="1156815" fill="none" extrusionOk="0">
                <a:moveTo>
                  <a:pt x="0" y="0"/>
                </a:moveTo>
                <a:cubicBezTo>
                  <a:pt x="140362" y="-45962"/>
                  <a:pt x="317656" y="39297"/>
                  <a:pt x="494159" y="0"/>
                </a:cubicBezTo>
                <a:cubicBezTo>
                  <a:pt x="670662" y="-39297"/>
                  <a:pt x="825335" y="2979"/>
                  <a:pt x="1017387" y="0"/>
                </a:cubicBezTo>
                <a:cubicBezTo>
                  <a:pt x="1209439" y="-2979"/>
                  <a:pt x="1339862" y="35189"/>
                  <a:pt x="1511546" y="0"/>
                </a:cubicBezTo>
                <a:cubicBezTo>
                  <a:pt x="1683230" y="-35189"/>
                  <a:pt x="1989932" y="40901"/>
                  <a:pt x="2151046" y="0"/>
                </a:cubicBezTo>
                <a:cubicBezTo>
                  <a:pt x="2312160" y="-40901"/>
                  <a:pt x="2671254" y="28552"/>
                  <a:pt x="2906819" y="0"/>
                </a:cubicBezTo>
                <a:cubicBezTo>
                  <a:pt x="2948349" y="167117"/>
                  <a:pt x="2851885" y="425908"/>
                  <a:pt x="2906819" y="566839"/>
                </a:cubicBezTo>
                <a:cubicBezTo>
                  <a:pt x="2961753" y="707770"/>
                  <a:pt x="2886486" y="957823"/>
                  <a:pt x="2906819" y="1156815"/>
                </a:cubicBezTo>
                <a:cubicBezTo>
                  <a:pt x="2770026" y="1220206"/>
                  <a:pt x="2502584" y="1134108"/>
                  <a:pt x="2354523" y="1156815"/>
                </a:cubicBezTo>
                <a:cubicBezTo>
                  <a:pt x="2206462" y="1179522"/>
                  <a:pt x="1985316" y="1151605"/>
                  <a:pt x="1831296" y="1156815"/>
                </a:cubicBezTo>
                <a:cubicBezTo>
                  <a:pt x="1677276" y="1162025"/>
                  <a:pt x="1420352" y="1123007"/>
                  <a:pt x="1279000" y="1156815"/>
                </a:cubicBezTo>
                <a:cubicBezTo>
                  <a:pt x="1137648" y="1190623"/>
                  <a:pt x="919893" y="1137147"/>
                  <a:pt x="755773" y="1156815"/>
                </a:cubicBezTo>
                <a:cubicBezTo>
                  <a:pt x="591653" y="1176483"/>
                  <a:pt x="179893" y="1103509"/>
                  <a:pt x="0" y="1156815"/>
                </a:cubicBezTo>
                <a:cubicBezTo>
                  <a:pt x="-38587" y="933595"/>
                  <a:pt x="2495" y="808593"/>
                  <a:pt x="0" y="589976"/>
                </a:cubicBezTo>
                <a:cubicBezTo>
                  <a:pt x="-2495" y="371359"/>
                  <a:pt x="32608" y="128918"/>
                  <a:pt x="0" y="0"/>
                </a:cubicBezTo>
                <a:close/>
              </a:path>
              <a:path w="2906819" h="1156815" stroke="0" extrusionOk="0">
                <a:moveTo>
                  <a:pt x="0" y="0"/>
                </a:moveTo>
                <a:cubicBezTo>
                  <a:pt x="243953" y="-23383"/>
                  <a:pt x="341745" y="50866"/>
                  <a:pt x="639500" y="0"/>
                </a:cubicBezTo>
                <a:cubicBezTo>
                  <a:pt x="937255" y="-50866"/>
                  <a:pt x="915804" y="46206"/>
                  <a:pt x="1162728" y="0"/>
                </a:cubicBezTo>
                <a:cubicBezTo>
                  <a:pt x="1409652" y="-46206"/>
                  <a:pt x="1452947" y="33438"/>
                  <a:pt x="1715023" y="0"/>
                </a:cubicBezTo>
                <a:cubicBezTo>
                  <a:pt x="1977099" y="-33438"/>
                  <a:pt x="2065405" y="6128"/>
                  <a:pt x="2209182" y="0"/>
                </a:cubicBezTo>
                <a:cubicBezTo>
                  <a:pt x="2352959" y="-6128"/>
                  <a:pt x="2630934" y="80"/>
                  <a:pt x="2906819" y="0"/>
                </a:cubicBezTo>
                <a:cubicBezTo>
                  <a:pt x="2920157" y="196392"/>
                  <a:pt x="2903942" y="313903"/>
                  <a:pt x="2906819" y="601544"/>
                </a:cubicBezTo>
                <a:cubicBezTo>
                  <a:pt x="2909696" y="889185"/>
                  <a:pt x="2857685" y="982988"/>
                  <a:pt x="2906819" y="1156815"/>
                </a:cubicBezTo>
                <a:cubicBezTo>
                  <a:pt x="2773331" y="1164169"/>
                  <a:pt x="2451107" y="1131728"/>
                  <a:pt x="2267319" y="1156815"/>
                </a:cubicBezTo>
                <a:cubicBezTo>
                  <a:pt x="2083531" y="1181902"/>
                  <a:pt x="1927354" y="1147756"/>
                  <a:pt x="1656887" y="1156815"/>
                </a:cubicBezTo>
                <a:cubicBezTo>
                  <a:pt x="1386420" y="1165874"/>
                  <a:pt x="1245987" y="1153639"/>
                  <a:pt x="1133659" y="1156815"/>
                </a:cubicBezTo>
                <a:cubicBezTo>
                  <a:pt x="1021331" y="1159991"/>
                  <a:pt x="847426" y="1154494"/>
                  <a:pt x="581364" y="1156815"/>
                </a:cubicBezTo>
                <a:cubicBezTo>
                  <a:pt x="315303" y="1159136"/>
                  <a:pt x="205547" y="1118332"/>
                  <a:pt x="0" y="1156815"/>
                </a:cubicBezTo>
                <a:cubicBezTo>
                  <a:pt x="-38720" y="958053"/>
                  <a:pt x="51714" y="802887"/>
                  <a:pt x="0" y="566839"/>
                </a:cubicBezTo>
                <a:cubicBezTo>
                  <a:pt x="-51714" y="330791"/>
                  <a:pt x="18527" y="11961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6888503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الْـكَـعْكَ </a:t>
            </a:r>
            <a:endParaRPr lang="en-AE" sz="3200" b="1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9393900-DBD7-404C-BF4E-DA017579D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59087" y="3056966"/>
            <a:ext cx="1479997" cy="120866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9456121-C17F-4E5B-877B-D5522471B6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44084" y="3464806"/>
            <a:ext cx="2417327" cy="120866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9D844E8-7212-41FD-8D2B-F38453E3EB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29611" y="5308773"/>
            <a:ext cx="1812116" cy="147122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9A2E530-7641-491A-9556-A4E373A2A5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51031" y="5229203"/>
            <a:ext cx="1614758" cy="130974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541D72C-E796-4291-97FF-BDD05A4C14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pic>
        <p:nvPicPr>
          <p:cNvPr id="28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81C6F74E-E2CD-48BD-88C6-D68FE6B5D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9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982780E6-E866-459B-8990-17C56EE3E8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30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D2D769CF-C0E6-483E-A6B5-616810E47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E3692F3B-2540-4103-A79D-F0A47AFA26B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81386" y="5772454"/>
            <a:ext cx="2113406" cy="105670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77F1E34-887F-43D6-A7B8-D0C605FC3E44}"/>
              </a:ext>
            </a:extLst>
          </p:cNvPr>
          <p:cNvSpPr/>
          <p:nvPr/>
        </p:nvSpPr>
        <p:spPr>
          <a:xfrm>
            <a:off x="2103558" y="1580251"/>
            <a:ext cx="2906819" cy="1156815"/>
          </a:xfrm>
          <a:custGeom>
            <a:avLst/>
            <a:gdLst>
              <a:gd name="connsiteX0" fmla="*/ 0 w 2906819"/>
              <a:gd name="connsiteY0" fmla="*/ 0 h 1156815"/>
              <a:gd name="connsiteX1" fmla="*/ 581364 w 2906819"/>
              <a:gd name="connsiteY1" fmla="*/ 0 h 1156815"/>
              <a:gd name="connsiteX2" fmla="*/ 1133659 w 2906819"/>
              <a:gd name="connsiteY2" fmla="*/ 0 h 1156815"/>
              <a:gd name="connsiteX3" fmla="*/ 1627819 w 2906819"/>
              <a:gd name="connsiteY3" fmla="*/ 0 h 1156815"/>
              <a:gd name="connsiteX4" fmla="*/ 2151046 w 2906819"/>
              <a:gd name="connsiteY4" fmla="*/ 0 h 1156815"/>
              <a:gd name="connsiteX5" fmla="*/ 2906819 w 2906819"/>
              <a:gd name="connsiteY5" fmla="*/ 0 h 1156815"/>
              <a:gd name="connsiteX6" fmla="*/ 2906819 w 2906819"/>
              <a:gd name="connsiteY6" fmla="*/ 555271 h 1156815"/>
              <a:gd name="connsiteX7" fmla="*/ 2906819 w 2906819"/>
              <a:gd name="connsiteY7" fmla="*/ 1156815 h 1156815"/>
              <a:gd name="connsiteX8" fmla="*/ 2354523 w 2906819"/>
              <a:gd name="connsiteY8" fmla="*/ 1156815 h 1156815"/>
              <a:gd name="connsiteX9" fmla="*/ 1773160 w 2906819"/>
              <a:gd name="connsiteY9" fmla="*/ 1156815 h 1156815"/>
              <a:gd name="connsiteX10" fmla="*/ 1133659 w 2906819"/>
              <a:gd name="connsiteY10" fmla="*/ 1156815 h 1156815"/>
              <a:gd name="connsiteX11" fmla="*/ 494159 w 2906819"/>
              <a:gd name="connsiteY11" fmla="*/ 1156815 h 1156815"/>
              <a:gd name="connsiteX12" fmla="*/ 0 w 2906819"/>
              <a:gd name="connsiteY12" fmla="*/ 1156815 h 1156815"/>
              <a:gd name="connsiteX13" fmla="*/ 0 w 2906819"/>
              <a:gd name="connsiteY13" fmla="*/ 566839 h 1156815"/>
              <a:gd name="connsiteX14" fmla="*/ 0 w 2906819"/>
              <a:gd name="connsiteY14" fmla="*/ 0 h 11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6819" h="1156815" fill="none" extrusionOk="0">
                <a:moveTo>
                  <a:pt x="0" y="0"/>
                </a:moveTo>
                <a:cubicBezTo>
                  <a:pt x="233970" y="-11893"/>
                  <a:pt x="367594" y="44575"/>
                  <a:pt x="581364" y="0"/>
                </a:cubicBezTo>
                <a:cubicBezTo>
                  <a:pt x="795134" y="-44575"/>
                  <a:pt x="860702" y="6030"/>
                  <a:pt x="1133659" y="0"/>
                </a:cubicBezTo>
                <a:cubicBezTo>
                  <a:pt x="1406616" y="-6030"/>
                  <a:pt x="1496081" y="33715"/>
                  <a:pt x="1627819" y="0"/>
                </a:cubicBezTo>
                <a:cubicBezTo>
                  <a:pt x="1759557" y="-33715"/>
                  <a:pt x="1889939" y="7773"/>
                  <a:pt x="2151046" y="0"/>
                </a:cubicBezTo>
                <a:cubicBezTo>
                  <a:pt x="2412153" y="-7773"/>
                  <a:pt x="2592053" y="16877"/>
                  <a:pt x="2906819" y="0"/>
                </a:cubicBezTo>
                <a:cubicBezTo>
                  <a:pt x="2908423" y="250260"/>
                  <a:pt x="2877873" y="338990"/>
                  <a:pt x="2906819" y="555271"/>
                </a:cubicBezTo>
                <a:cubicBezTo>
                  <a:pt x="2935765" y="771552"/>
                  <a:pt x="2859533" y="956926"/>
                  <a:pt x="2906819" y="1156815"/>
                </a:cubicBezTo>
                <a:cubicBezTo>
                  <a:pt x="2764409" y="1183904"/>
                  <a:pt x="2474835" y="1092154"/>
                  <a:pt x="2354523" y="1156815"/>
                </a:cubicBezTo>
                <a:cubicBezTo>
                  <a:pt x="2234211" y="1221476"/>
                  <a:pt x="1913161" y="1105609"/>
                  <a:pt x="1773160" y="1156815"/>
                </a:cubicBezTo>
                <a:cubicBezTo>
                  <a:pt x="1633159" y="1208021"/>
                  <a:pt x="1373838" y="1092947"/>
                  <a:pt x="1133659" y="1156815"/>
                </a:cubicBezTo>
                <a:cubicBezTo>
                  <a:pt x="893480" y="1220683"/>
                  <a:pt x="698719" y="1144016"/>
                  <a:pt x="494159" y="1156815"/>
                </a:cubicBezTo>
                <a:cubicBezTo>
                  <a:pt x="289599" y="1169614"/>
                  <a:pt x="196786" y="1120603"/>
                  <a:pt x="0" y="1156815"/>
                </a:cubicBezTo>
                <a:cubicBezTo>
                  <a:pt x="-35665" y="996533"/>
                  <a:pt x="33149" y="736249"/>
                  <a:pt x="0" y="566839"/>
                </a:cubicBezTo>
                <a:cubicBezTo>
                  <a:pt x="-33149" y="397429"/>
                  <a:pt x="51180" y="216850"/>
                  <a:pt x="0" y="0"/>
                </a:cubicBezTo>
                <a:close/>
              </a:path>
              <a:path w="2906819" h="1156815" stroke="0" extrusionOk="0">
                <a:moveTo>
                  <a:pt x="0" y="0"/>
                </a:moveTo>
                <a:cubicBezTo>
                  <a:pt x="152251" y="-50782"/>
                  <a:pt x="365002" y="14123"/>
                  <a:pt x="552296" y="0"/>
                </a:cubicBezTo>
                <a:cubicBezTo>
                  <a:pt x="739590" y="-14123"/>
                  <a:pt x="952042" y="7103"/>
                  <a:pt x="1191796" y="0"/>
                </a:cubicBezTo>
                <a:cubicBezTo>
                  <a:pt x="1431550" y="-7103"/>
                  <a:pt x="1519268" y="59607"/>
                  <a:pt x="1715023" y="0"/>
                </a:cubicBezTo>
                <a:cubicBezTo>
                  <a:pt x="1910778" y="-59607"/>
                  <a:pt x="2025918" y="803"/>
                  <a:pt x="2267319" y="0"/>
                </a:cubicBezTo>
                <a:cubicBezTo>
                  <a:pt x="2508720" y="-803"/>
                  <a:pt x="2687032" y="26978"/>
                  <a:pt x="2906819" y="0"/>
                </a:cubicBezTo>
                <a:cubicBezTo>
                  <a:pt x="2943984" y="124447"/>
                  <a:pt x="2857601" y="433626"/>
                  <a:pt x="2906819" y="578408"/>
                </a:cubicBezTo>
                <a:cubicBezTo>
                  <a:pt x="2956037" y="723190"/>
                  <a:pt x="2894458" y="942480"/>
                  <a:pt x="2906819" y="1156815"/>
                </a:cubicBezTo>
                <a:cubicBezTo>
                  <a:pt x="2741849" y="1202779"/>
                  <a:pt x="2486100" y="1104693"/>
                  <a:pt x="2354523" y="1156815"/>
                </a:cubicBezTo>
                <a:cubicBezTo>
                  <a:pt x="2222946" y="1208937"/>
                  <a:pt x="2012330" y="1097242"/>
                  <a:pt x="1773160" y="1156815"/>
                </a:cubicBezTo>
                <a:cubicBezTo>
                  <a:pt x="1533990" y="1216388"/>
                  <a:pt x="1459426" y="1099139"/>
                  <a:pt x="1191796" y="1156815"/>
                </a:cubicBezTo>
                <a:cubicBezTo>
                  <a:pt x="924166" y="1214491"/>
                  <a:pt x="782158" y="1097705"/>
                  <a:pt x="668568" y="1156815"/>
                </a:cubicBezTo>
                <a:cubicBezTo>
                  <a:pt x="554978" y="1215925"/>
                  <a:pt x="232802" y="1103666"/>
                  <a:pt x="0" y="1156815"/>
                </a:cubicBezTo>
                <a:cubicBezTo>
                  <a:pt x="-62034" y="922448"/>
                  <a:pt x="37222" y="838471"/>
                  <a:pt x="0" y="578408"/>
                </a:cubicBezTo>
                <a:cubicBezTo>
                  <a:pt x="-37222" y="318345"/>
                  <a:pt x="40976" y="21111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36748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الْخُبْزَ </a:t>
            </a:r>
            <a:endParaRPr lang="en-AE" sz="3200" b="1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644E0E2-0079-4D32-A4E7-83ABCA6230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10557089" y="5181600"/>
            <a:ext cx="1569276" cy="1520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EB2E8FC-3A9A-4EA9-A3D7-8B0C02D4B924}"/>
              </a:ext>
            </a:extLst>
          </p:cNvPr>
          <p:cNvSpPr/>
          <p:nvPr/>
        </p:nvSpPr>
        <p:spPr>
          <a:xfrm>
            <a:off x="8553456" y="1619974"/>
            <a:ext cx="2906819" cy="1156815"/>
          </a:xfrm>
          <a:custGeom>
            <a:avLst/>
            <a:gdLst>
              <a:gd name="connsiteX0" fmla="*/ 0 w 2906819"/>
              <a:gd name="connsiteY0" fmla="*/ 0 h 1156815"/>
              <a:gd name="connsiteX1" fmla="*/ 523227 w 2906819"/>
              <a:gd name="connsiteY1" fmla="*/ 0 h 1156815"/>
              <a:gd name="connsiteX2" fmla="*/ 1162728 w 2906819"/>
              <a:gd name="connsiteY2" fmla="*/ 0 h 1156815"/>
              <a:gd name="connsiteX3" fmla="*/ 1773160 w 2906819"/>
              <a:gd name="connsiteY3" fmla="*/ 0 h 1156815"/>
              <a:gd name="connsiteX4" fmla="*/ 2354523 w 2906819"/>
              <a:gd name="connsiteY4" fmla="*/ 0 h 1156815"/>
              <a:gd name="connsiteX5" fmla="*/ 2906819 w 2906819"/>
              <a:gd name="connsiteY5" fmla="*/ 0 h 1156815"/>
              <a:gd name="connsiteX6" fmla="*/ 2906819 w 2906819"/>
              <a:gd name="connsiteY6" fmla="*/ 543703 h 1156815"/>
              <a:gd name="connsiteX7" fmla="*/ 2906819 w 2906819"/>
              <a:gd name="connsiteY7" fmla="*/ 1156815 h 1156815"/>
              <a:gd name="connsiteX8" fmla="*/ 2354523 w 2906819"/>
              <a:gd name="connsiteY8" fmla="*/ 1156815 h 1156815"/>
              <a:gd name="connsiteX9" fmla="*/ 1860364 w 2906819"/>
              <a:gd name="connsiteY9" fmla="*/ 1156815 h 1156815"/>
              <a:gd name="connsiteX10" fmla="*/ 1249932 w 2906819"/>
              <a:gd name="connsiteY10" fmla="*/ 1156815 h 1156815"/>
              <a:gd name="connsiteX11" fmla="*/ 668568 w 2906819"/>
              <a:gd name="connsiteY11" fmla="*/ 1156815 h 1156815"/>
              <a:gd name="connsiteX12" fmla="*/ 0 w 2906819"/>
              <a:gd name="connsiteY12" fmla="*/ 1156815 h 1156815"/>
              <a:gd name="connsiteX13" fmla="*/ 0 w 2906819"/>
              <a:gd name="connsiteY13" fmla="*/ 601544 h 1156815"/>
              <a:gd name="connsiteX14" fmla="*/ 0 w 2906819"/>
              <a:gd name="connsiteY14" fmla="*/ 0 h 11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6819" h="1156815" fill="none" extrusionOk="0">
                <a:moveTo>
                  <a:pt x="0" y="0"/>
                </a:moveTo>
                <a:cubicBezTo>
                  <a:pt x="116105" y="-42169"/>
                  <a:pt x="306024" y="853"/>
                  <a:pt x="523227" y="0"/>
                </a:cubicBezTo>
                <a:cubicBezTo>
                  <a:pt x="740430" y="-853"/>
                  <a:pt x="864365" y="24134"/>
                  <a:pt x="1162728" y="0"/>
                </a:cubicBezTo>
                <a:cubicBezTo>
                  <a:pt x="1461091" y="-24134"/>
                  <a:pt x="1493366" y="17162"/>
                  <a:pt x="1773160" y="0"/>
                </a:cubicBezTo>
                <a:cubicBezTo>
                  <a:pt x="2052954" y="-17162"/>
                  <a:pt x="2124128" y="22597"/>
                  <a:pt x="2354523" y="0"/>
                </a:cubicBezTo>
                <a:cubicBezTo>
                  <a:pt x="2584918" y="-22597"/>
                  <a:pt x="2674035" y="33509"/>
                  <a:pt x="2906819" y="0"/>
                </a:cubicBezTo>
                <a:cubicBezTo>
                  <a:pt x="2961326" y="244659"/>
                  <a:pt x="2847854" y="345535"/>
                  <a:pt x="2906819" y="543703"/>
                </a:cubicBezTo>
                <a:cubicBezTo>
                  <a:pt x="2965784" y="741871"/>
                  <a:pt x="2879397" y="894308"/>
                  <a:pt x="2906819" y="1156815"/>
                </a:cubicBezTo>
                <a:cubicBezTo>
                  <a:pt x="2744819" y="1170671"/>
                  <a:pt x="2597935" y="1099923"/>
                  <a:pt x="2354523" y="1156815"/>
                </a:cubicBezTo>
                <a:cubicBezTo>
                  <a:pt x="2111111" y="1213707"/>
                  <a:pt x="2041652" y="1156754"/>
                  <a:pt x="1860364" y="1156815"/>
                </a:cubicBezTo>
                <a:cubicBezTo>
                  <a:pt x="1679076" y="1156876"/>
                  <a:pt x="1441482" y="1133654"/>
                  <a:pt x="1249932" y="1156815"/>
                </a:cubicBezTo>
                <a:cubicBezTo>
                  <a:pt x="1058382" y="1179976"/>
                  <a:pt x="951406" y="1087272"/>
                  <a:pt x="668568" y="1156815"/>
                </a:cubicBezTo>
                <a:cubicBezTo>
                  <a:pt x="385730" y="1226358"/>
                  <a:pt x="267543" y="1114953"/>
                  <a:pt x="0" y="1156815"/>
                </a:cubicBezTo>
                <a:cubicBezTo>
                  <a:pt x="-14500" y="936845"/>
                  <a:pt x="5312" y="753155"/>
                  <a:pt x="0" y="601544"/>
                </a:cubicBezTo>
                <a:cubicBezTo>
                  <a:pt x="-5312" y="449933"/>
                  <a:pt x="21696" y="282658"/>
                  <a:pt x="0" y="0"/>
                </a:cubicBezTo>
                <a:close/>
              </a:path>
              <a:path w="2906819" h="1156815" stroke="0" extrusionOk="0">
                <a:moveTo>
                  <a:pt x="0" y="0"/>
                </a:moveTo>
                <a:cubicBezTo>
                  <a:pt x="169247" y="-23745"/>
                  <a:pt x="354131" y="51043"/>
                  <a:pt x="494159" y="0"/>
                </a:cubicBezTo>
                <a:cubicBezTo>
                  <a:pt x="634187" y="-51043"/>
                  <a:pt x="882833" y="50573"/>
                  <a:pt x="988318" y="0"/>
                </a:cubicBezTo>
                <a:cubicBezTo>
                  <a:pt x="1093803" y="-50573"/>
                  <a:pt x="1305021" y="59085"/>
                  <a:pt x="1540614" y="0"/>
                </a:cubicBezTo>
                <a:cubicBezTo>
                  <a:pt x="1776207" y="-59085"/>
                  <a:pt x="2013904" y="57337"/>
                  <a:pt x="2180114" y="0"/>
                </a:cubicBezTo>
                <a:cubicBezTo>
                  <a:pt x="2346324" y="-57337"/>
                  <a:pt x="2603490" y="38674"/>
                  <a:pt x="2906819" y="0"/>
                </a:cubicBezTo>
                <a:cubicBezTo>
                  <a:pt x="2930371" y="223647"/>
                  <a:pt x="2889559" y="301828"/>
                  <a:pt x="2906819" y="543703"/>
                </a:cubicBezTo>
                <a:cubicBezTo>
                  <a:pt x="2924079" y="785578"/>
                  <a:pt x="2892424" y="903161"/>
                  <a:pt x="2906819" y="1156815"/>
                </a:cubicBezTo>
                <a:cubicBezTo>
                  <a:pt x="2780212" y="1159039"/>
                  <a:pt x="2515913" y="1145069"/>
                  <a:pt x="2354523" y="1156815"/>
                </a:cubicBezTo>
                <a:cubicBezTo>
                  <a:pt x="2193133" y="1168561"/>
                  <a:pt x="2042707" y="1103102"/>
                  <a:pt x="1831296" y="1156815"/>
                </a:cubicBezTo>
                <a:cubicBezTo>
                  <a:pt x="1619885" y="1210528"/>
                  <a:pt x="1445085" y="1129715"/>
                  <a:pt x="1249932" y="1156815"/>
                </a:cubicBezTo>
                <a:cubicBezTo>
                  <a:pt x="1054779" y="1183915"/>
                  <a:pt x="921667" y="1092020"/>
                  <a:pt x="610432" y="1156815"/>
                </a:cubicBezTo>
                <a:cubicBezTo>
                  <a:pt x="299197" y="1221610"/>
                  <a:pt x="178367" y="1126335"/>
                  <a:pt x="0" y="1156815"/>
                </a:cubicBezTo>
                <a:cubicBezTo>
                  <a:pt x="-62064" y="980242"/>
                  <a:pt x="33485" y="855623"/>
                  <a:pt x="0" y="555271"/>
                </a:cubicBezTo>
                <a:cubicBezTo>
                  <a:pt x="-33485" y="254919"/>
                  <a:pt x="63453" y="22306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181780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الْـكَباب</a:t>
            </a:r>
            <a:endParaRPr lang="en-AE" sz="3200" b="1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A156670-20C2-4715-B7C2-F41015E18B4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8F691F4-7D44-4987-BC9B-14501498AA4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439084" y="5672341"/>
            <a:ext cx="1312210" cy="115681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EB607F7-FA80-405D-A4BF-2FA16F6D17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585465" y="4954961"/>
            <a:ext cx="771495" cy="1794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209CD9-336E-45C1-A575-A902EC1A798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16200000">
            <a:off x="10818896" y="4133186"/>
            <a:ext cx="2559336" cy="40689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E28FC8A-CE68-490F-BB59-1C9E277E8A06}"/>
              </a:ext>
            </a:extLst>
          </p:cNvPr>
          <p:cNvSpPr/>
          <p:nvPr/>
        </p:nvSpPr>
        <p:spPr>
          <a:xfrm>
            <a:off x="7728074" y="128190"/>
            <a:ext cx="38459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يُعِـدُ كوكو كلَّ يَوم ؟ 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F2310959-BD20-42B1-8D12-9CB342C2E0CD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البنائي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23997808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00052 0.00023 L -0.0668 0.00231 C -0.08425 0.00324 -0.05781 0.00787 -0.08073 0.00231 C -0.08307 0.00069 -0.08516 -0.00046 -0.08724 -0.00255 C -0.09401 -0.00741 -0.09375 -0.00903 -0.09948 -0.01551 C -0.10482 -0.02106 -0.10495 -0.01944 -0.11055 -0.02894 C -0.11211 -0.03102 -0.11328 -0.03449 -0.11406 -0.03727 C -0.1181 -0.0375 -0.12201 -0.03634 -0.12539 -0.03542 C -0.12656 -0.03495 -0.12773 -0.03333 -0.12878 -0.03287 C -0.13229 -0.03171 -0.13581 -0.03148 -0.13932 -0.03079 C -0.14622 -0.03449 -0.14831 -0.03449 -0.15365 -0.04236 C -0.15586 -0.04444 -0.15755 -0.04815 -0.15951 -0.05093 C -0.16042 -0.05162 -0.16146 -0.05208 -0.16237 -0.05278 C -0.16628 -0.05532 -0.16732 -0.05532 -0.17162 -0.05741 C -0.17943 -0.05625 -0.18724 -0.05463 -0.19466 -0.05486 C -0.20846 -0.05579 -0.21393 -0.06181 -0.22747 -0.06597 C -0.23151 -0.06713 -0.23555 -0.06713 -0.24037 -0.06829 C -0.24336 -0.06875 -0.24648 -0.07014 -0.24948 -0.07037 L -0.27344 -0.07454 C -0.27669 -0.07917 -0.27969 -0.0831 -0.28294 -0.08819 C -0.28516 -0.09144 -0.28698 -0.0956 -0.28906 -0.09907 C -0.29284 -0.10509 -0.29557 -0.10764 -0.29896 -0.1125 C -0.30951 -0.11019 -0.30912 -0.11319 -0.31719 -0.10394 C -0.32266 -0.09676 -0.32721 -0.0831 -0.33385 -0.08171 C -0.34688 -0.07755 -0.33854 -0.07963 -0.35794 -0.07454 C -0.35912 -0.0713 -0.36016 -0.0669 -0.36146 -0.06366 C -0.36797 -0.05139 -0.36979 -0.04653 -0.37643 -0.04398 C -0.37839 -0.04306 -0.38073 -0.04259 -0.38294 -0.04167 C -0.3862 -0.03912 -0.38815 -0.03866 -0.39089 -0.0331 C -0.39349 -0.02778 -0.39518 -0.02083 -0.39883 -0.01759 C -0.40091 -0.01528 -0.40365 -0.01319 -0.40612 -0.01088 C -0.40885 -0.00833 -0.4112 -0.0044 -0.41419 -0.00255 C -0.41758 0.00023 -0.42188 0.00023 -0.42539 0.00208 C -0.42891 0.00509 -0.4306 0.00903 -0.43372 0.00417 C -0.43425 0.00394 -0.43346 0.00301 -0.43359 0.00231 L -0.43255 0.00208 " pathEditMode="relative" rAng="0" ptsTypes="AAAAAAAAAAAAAAAAAAAAAAAAAAAAAAAAAAAAA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3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1458 L -0.00378 0.01458 C -0.0043 -0.00903 -0.00378 -0.03264 -0.00534 -0.05625 C -0.00586 -0.06436 -0.00964 -0.07963 -0.00964 -0.07963 C -0.00222 -0.12454 -0.00729 -0.10556 -0.00378 -0.06922 C -0.00352 -0.06551 -0.00169 -0.0625 -0.00091 -0.0588 C 0.00143 -0.04815 0.00208 -0.04283 0.00351 -0.03264 C 0.00195 -0.00047 0.00794 -0.00116 0.00052 -0.00116 L 0.00052 -0.00116 " pathEditMode="relative" ptsTypes="AAAA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ED05AC-4CD2-4DE7-B8E4-93FD5EA78E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8F691F4-7D44-4987-BC9B-14501498AA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39084" y="5672341"/>
            <a:ext cx="1312210" cy="11568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A156670-20C2-4715-B7C2-F41015E18B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929" y="1747033"/>
            <a:ext cx="1849075" cy="140529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9456121-C17F-4E5B-877B-D5522471B6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44084" y="3464806"/>
            <a:ext cx="2417327" cy="120866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9D844E8-7212-41FD-8D2B-F38453E3EB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29611" y="5308773"/>
            <a:ext cx="1812116" cy="147122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9A2E530-7641-491A-9556-A4E373A2A5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51031" y="5229203"/>
            <a:ext cx="1614758" cy="130974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541D72C-E796-4291-97FF-BDD05A4C14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929" y="4408318"/>
            <a:ext cx="2722512" cy="252804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EB607F7-FA80-405D-A4BF-2FA16F6D17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0120" y="2879296"/>
            <a:ext cx="771495" cy="1794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81C6F74E-E2CD-48BD-88C6-D68FE6B5D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9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982780E6-E866-459B-8990-17C56EE3E8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30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D2D769CF-C0E6-483E-A6B5-616810E47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C01B3F3-12F0-4E59-A167-8C4AB04A4A23}"/>
              </a:ext>
            </a:extLst>
          </p:cNvPr>
          <p:cNvSpPr/>
          <p:nvPr/>
        </p:nvSpPr>
        <p:spPr>
          <a:xfrm>
            <a:off x="2185134" y="1650254"/>
            <a:ext cx="2906819" cy="1156815"/>
          </a:xfrm>
          <a:custGeom>
            <a:avLst/>
            <a:gdLst>
              <a:gd name="connsiteX0" fmla="*/ 0 w 2906819"/>
              <a:gd name="connsiteY0" fmla="*/ 0 h 1156815"/>
              <a:gd name="connsiteX1" fmla="*/ 523227 w 2906819"/>
              <a:gd name="connsiteY1" fmla="*/ 0 h 1156815"/>
              <a:gd name="connsiteX2" fmla="*/ 1133659 w 2906819"/>
              <a:gd name="connsiteY2" fmla="*/ 0 h 1156815"/>
              <a:gd name="connsiteX3" fmla="*/ 1744091 w 2906819"/>
              <a:gd name="connsiteY3" fmla="*/ 0 h 1156815"/>
              <a:gd name="connsiteX4" fmla="*/ 2238251 w 2906819"/>
              <a:gd name="connsiteY4" fmla="*/ 0 h 1156815"/>
              <a:gd name="connsiteX5" fmla="*/ 2906819 w 2906819"/>
              <a:gd name="connsiteY5" fmla="*/ 0 h 1156815"/>
              <a:gd name="connsiteX6" fmla="*/ 2906819 w 2906819"/>
              <a:gd name="connsiteY6" fmla="*/ 543703 h 1156815"/>
              <a:gd name="connsiteX7" fmla="*/ 2906819 w 2906819"/>
              <a:gd name="connsiteY7" fmla="*/ 1156815 h 1156815"/>
              <a:gd name="connsiteX8" fmla="*/ 2412660 w 2906819"/>
              <a:gd name="connsiteY8" fmla="*/ 1156815 h 1156815"/>
              <a:gd name="connsiteX9" fmla="*/ 1802228 w 2906819"/>
              <a:gd name="connsiteY9" fmla="*/ 1156815 h 1156815"/>
              <a:gd name="connsiteX10" fmla="*/ 1308069 w 2906819"/>
              <a:gd name="connsiteY10" fmla="*/ 1156815 h 1156815"/>
              <a:gd name="connsiteX11" fmla="*/ 697637 w 2906819"/>
              <a:gd name="connsiteY11" fmla="*/ 1156815 h 1156815"/>
              <a:gd name="connsiteX12" fmla="*/ 0 w 2906819"/>
              <a:gd name="connsiteY12" fmla="*/ 1156815 h 1156815"/>
              <a:gd name="connsiteX13" fmla="*/ 0 w 2906819"/>
              <a:gd name="connsiteY13" fmla="*/ 613112 h 1156815"/>
              <a:gd name="connsiteX14" fmla="*/ 0 w 2906819"/>
              <a:gd name="connsiteY14" fmla="*/ 0 h 11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6819" h="1156815" fill="none" extrusionOk="0">
                <a:moveTo>
                  <a:pt x="0" y="0"/>
                </a:moveTo>
                <a:cubicBezTo>
                  <a:pt x="197004" y="-48917"/>
                  <a:pt x="377383" y="38314"/>
                  <a:pt x="523227" y="0"/>
                </a:cubicBezTo>
                <a:cubicBezTo>
                  <a:pt x="669071" y="-38314"/>
                  <a:pt x="991681" y="52086"/>
                  <a:pt x="1133659" y="0"/>
                </a:cubicBezTo>
                <a:cubicBezTo>
                  <a:pt x="1275637" y="-52086"/>
                  <a:pt x="1454107" y="8188"/>
                  <a:pt x="1744091" y="0"/>
                </a:cubicBezTo>
                <a:cubicBezTo>
                  <a:pt x="2034075" y="-8188"/>
                  <a:pt x="2037883" y="55286"/>
                  <a:pt x="2238251" y="0"/>
                </a:cubicBezTo>
                <a:cubicBezTo>
                  <a:pt x="2438619" y="-55286"/>
                  <a:pt x="2706397" y="67631"/>
                  <a:pt x="2906819" y="0"/>
                </a:cubicBezTo>
                <a:cubicBezTo>
                  <a:pt x="2961755" y="163313"/>
                  <a:pt x="2904225" y="427520"/>
                  <a:pt x="2906819" y="543703"/>
                </a:cubicBezTo>
                <a:cubicBezTo>
                  <a:pt x="2909413" y="659886"/>
                  <a:pt x="2903655" y="874058"/>
                  <a:pt x="2906819" y="1156815"/>
                </a:cubicBezTo>
                <a:cubicBezTo>
                  <a:pt x="2741193" y="1167818"/>
                  <a:pt x="2588440" y="1155001"/>
                  <a:pt x="2412660" y="1156815"/>
                </a:cubicBezTo>
                <a:cubicBezTo>
                  <a:pt x="2236880" y="1158629"/>
                  <a:pt x="2000548" y="1114572"/>
                  <a:pt x="1802228" y="1156815"/>
                </a:cubicBezTo>
                <a:cubicBezTo>
                  <a:pt x="1603908" y="1199058"/>
                  <a:pt x="1415796" y="1113198"/>
                  <a:pt x="1308069" y="1156815"/>
                </a:cubicBezTo>
                <a:cubicBezTo>
                  <a:pt x="1200342" y="1200432"/>
                  <a:pt x="931972" y="1083971"/>
                  <a:pt x="697637" y="1156815"/>
                </a:cubicBezTo>
                <a:cubicBezTo>
                  <a:pt x="463302" y="1229659"/>
                  <a:pt x="317782" y="1114072"/>
                  <a:pt x="0" y="1156815"/>
                </a:cubicBezTo>
                <a:cubicBezTo>
                  <a:pt x="-4234" y="1001349"/>
                  <a:pt x="63187" y="769383"/>
                  <a:pt x="0" y="613112"/>
                </a:cubicBezTo>
                <a:cubicBezTo>
                  <a:pt x="-63187" y="456841"/>
                  <a:pt x="44621" y="191530"/>
                  <a:pt x="0" y="0"/>
                </a:cubicBezTo>
                <a:close/>
              </a:path>
              <a:path w="2906819" h="1156815" stroke="0" extrusionOk="0">
                <a:moveTo>
                  <a:pt x="0" y="0"/>
                </a:moveTo>
                <a:cubicBezTo>
                  <a:pt x="158620" y="-12619"/>
                  <a:pt x="330086" y="26107"/>
                  <a:pt x="610432" y="0"/>
                </a:cubicBezTo>
                <a:cubicBezTo>
                  <a:pt x="890778" y="-26107"/>
                  <a:pt x="1068202" y="46693"/>
                  <a:pt x="1249932" y="0"/>
                </a:cubicBezTo>
                <a:cubicBezTo>
                  <a:pt x="1431662" y="-46693"/>
                  <a:pt x="1527991" y="48417"/>
                  <a:pt x="1802228" y="0"/>
                </a:cubicBezTo>
                <a:cubicBezTo>
                  <a:pt x="2076465" y="-48417"/>
                  <a:pt x="2576502" y="95877"/>
                  <a:pt x="2906819" y="0"/>
                </a:cubicBezTo>
                <a:cubicBezTo>
                  <a:pt x="2936538" y="253991"/>
                  <a:pt x="2880988" y="275264"/>
                  <a:pt x="2906819" y="543703"/>
                </a:cubicBezTo>
                <a:cubicBezTo>
                  <a:pt x="2932650" y="812142"/>
                  <a:pt x="2888045" y="931850"/>
                  <a:pt x="2906819" y="1156815"/>
                </a:cubicBezTo>
                <a:cubicBezTo>
                  <a:pt x="2655276" y="1171720"/>
                  <a:pt x="2591749" y="1106220"/>
                  <a:pt x="2383592" y="1156815"/>
                </a:cubicBezTo>
                <a:cubicBezTo>
                  <a:pt x="2175435" y="1207410"/>
                  <a:pt x="2104181" y="1095961"/>
                  <a:pt x="1831296" y="1156815"/>
                </a:cubicBezTo>
                <a:cubicBezTo>
                  <a:pt x="1558411" y="1217669"/>
                  <a:pt x="1451854" y="1121235"/>
                  <a:pt x="1191796" y="1156815"/>
                </a:cubicBezTo>
                <a:cubicBezTo>
                  <a:pt x="931738" y="1192395"/>
                  <a:pt x="865513" y="1101681"/>
                  <a:pt x="697637" y="1156815"/>
                </a:cubicBezTo>
                <a:cubicBezTo>
                  <a:pt x="529761" y="1211949"/>
                  <a:pt x="185669" y="1118299"/>
                  <a:pt x="0" y="1156815"/>
                </a:cubicBezTo>
                <a:cubicBezTo>
                  <a:pt x="-9172" y="883246"/>
                  <a:pt x="26477" y="869665"/>
                  <a:pt x="0" y="589976"/>
                </a:cubicBezTo>
                <a:cubicBezTo>
                  <a:pt x="-26477" y="310287"/>
                  <a:pt x="22536" y="2784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5966878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الْـكَمان </a:t>
            </a:r>
            <a:endParaRPr lang="en-AE" sz="3200" b="1" dirty="0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E3692F3B-2540-4103-A79D-F0A47AFA26B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481386" y="5772454"/>
            <a:ext cx="2113406" cy="105670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77F1E34-887F-43D6-A7B8-D0C605FC3E44}"/>
              </a:ext>
            </a:extLst>
          </p:cNvPr>
          <p:cNvSpPr/>
          <p:nvPr/>
        </p:nvSpPr>
        <p:spPr>
          <a:xfrm>
            <a:off x="5410083" y="1626622"/>
            <a:ext cx="2906819" cy="1156815"/>
          </a:xfrm>
          <a:custGeom>
            <a:avLst/>
            <a:gdLst>
              <a:gd name="connsiteX0" fmla="*/ 0 w 2906819"/>
              <a:gd name="connsiteY0" fmla="*/ 0 h 1156815"/>
              <a:gd name="connsiteX1" fmla="*/ 610432 w 2906819"/>
              <a:gd name="connsiteY1" fmla="*/ 0 h 1156815"/>
              <a:gd name="connsiteX2" fmla="*/ 1104591 w 2906819"/>
              <a:gd name="connsiteY2" fmla="*/ 0 h 1156815"/>
              <a:gd name="connsiteX3" fmla="*/ 1744091 w 2906819"/>
              <a:gd name="connsiteY3" fmla="*/ 0 h 1156815"/>
              <a:gd name="connsiteX4" fmla="*/ 2383592 w 2906819"/>
              <a:gd name="connsiteY4" fmla="*/ 0 h 1156815"/>
              <a:gd name="connsiteX5" fmla="*/ 2906819 w 2906819"/>
              <a:gd name="connsiteY5" fmla="*/ 0 h 1156815"/>
              <a:gd name="connsiteX6" fmla="*/ 2906819 w 2906819"/>
              <a:gd name="connsiteY6" fmla="*/ 589976 h 1156815"/>
              <a:gd name="connsiteX7" fmla="*/ 2906819 w 2906819"/>
              <a:gd name="connsiteY7" fmla="*/ 1156815 h 1156815"/>
              <a:gd name="connsiteX8" fmla="*/ 2354523 w 2906819"/>
              <a:gd name="connsiteY8" fmla="*/ 1156815 h 1156815"/>
              <a:gd name="connsiteX9" fmla="*/ 1831296 w 2906819"/>
              <a:gd name="connsiteY9" fmla="*/ 1156815 h 1156815"/>
              <a:gd name="connsiteX10" fmla="*/ 1279000 w 2906819"/>
              <a:gd name="connsiteY10" fmla="*/ 1156815 h 1156815"/>
              <a:gd name="connsiteX11" fmla="*/ 726705 w 2906819"/>
              <a:gd name="connsiteY11" fmla="*/ 1156815 h 1156815"/>
              <a:gd name="connsiteX12" fmla="*/ 0 w 2906819"/>
              <a:gd name="connsiteY12" fmla="*/ 1156815 h 1156815"/>
              <a:gd name="connsiteX13" fmla="*/ 0 w 2906819"/>
              <a:gd name="connsiteY13" fmla="*/ 589976 h 1156815"/>
              <a:gd name="connsiteX14" fmla="*/ 0 w 2906819"/>
              <a:gd name="connsiteY14" fmla="*/ 0 h 11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6819" h="1156815" fill="none" extrusionOk="0">
                <a:moveTo>
                  <a:pt x="0" y="0"/>
                </a:moveTo>
                <a:cubicBezTo>
                  <a:pt x="268307" y="-68777"/>
                  <a:pt x="334073" y="32315"/>
                  <a:pt x="610432" y="0"/>
                </a:cubicBezTo>
                <a:cubicBezTo>
                  <a:pt x="886791" y="-32315"/>
                  <a:pt x="967197" y="41272"/>
                  <a:pt x="1104591" y="0"/>
                </a:cubicBezTo>
                <a:cubicBezTo>
                  <a:pt x="1241985" y="-41272"/>
                  <a:pt x="1549210" y="63376"/>
                  <a:pt x="1744091" y="0"/>
                </a:cubicBezTo>
                <a:cubicBezTo>
                  <a:pt x="1938972" y="-63376"/>
                  <a:pt x="2203001" y="19206"/>
                  <a:pt x="2383592" y="0"/>
                </a:cubicBezTo>
                <a:cubicBezTo>
                  <a:pt x="2564183" y="-19206"/>
                  <a:pt x="2791687" y="35587"/>
                  <a:pt x="2906819" y="0"/>
                </a:cubicBezTo>
                <a:cubicBezTo>
                  <a:pt x="2918385" y="158601"/>
                  <a:pt x="2892977" y="312246"/>
                  <a:pt x="2906819" y="589976"/>
                </a:cubicBezTo>
                <a:cubicBezTo>
                  <a:pt x="2920661" y="867706"/>
                  <a:pt x="2899513" y="911089"/>
                  <a:pt x="2906819" y="1156815"/>
                </a:cubicBezTo>
                <a:cubicBezTo>
                  <a:pt x="2717516" y="1213160"/>
                  <a:pt x="2532116" y="1146826"/>
                  <a:pt x="2354523" y="1156815"/>
                </a:cubicBezTo>
                <a:cubicBezTo>
                  <a:pt x="2176930" y="1166804"/>
                  <a:pt x="2057519" y="1145797"/>
                  <a:pt x="1831296" y="1156815"/>
                </a:cubicBezTo>
                <a:cubicBezTo>
                  <a:pt x="1605073" y="1167833"/>
                  <a:pt x="1416426" y="1133402"/>
                  <a:pt x="1279000" y="1156815"/>
                </a:cubicBezTo>
                <a:cubicBezTo>
                  <a:pt x="1141574" y="1180228"/>
                  <a:pt x="902326" y="1112173"/>
                  <a:pt x="726705" y="1156815"/>
                </a:cubicBezTo>
                <a:cubicBezTo>
                  <a:pt x="551085" y="1201457"/>
                  <a:pt x="295774" y="1103128"/>
                  <a:pt x="0" y="1156815"/>
                </a:cubicBezTo>
                <a:cubicBezTo>
                  <a:pt x="-45080" y="901258"/>
                  <a:pt x="39999" y="776769"/>
                  <a:pt x="0" y="589976"/>
                </a:cubicBezTo>
                <a:cubicBezTo>
                  <a:pt x="-39999" y="403183"/>
                  <a:pt x="44506" y="175465"/>
                  <a:pt x="0" y="0"/>
                </a:cubicBezTo>
                <a:close/>
              </a:path>
              <a:path w="2906819" h="1156815" stroke="0" extrusionOk="0">
                <a:moveTo>
                  <a:pt x="0" y="0"/>
                </a:moveTo>
                <a:cubicBezTo>
                  <a:pt x="236414" y="-16394"/>
                  <a:pt x="378126" y="39508"/>
                  <a:pt x="523227" y="0"/>
                </a:cubicBezTo>
                <a:cubicBezTo>
                  <a:pt x="668328" y="-39508"/>
                  <a:pt x="905460" y="27125"/>
                  <a:pt x="1017387" y="0"/>
                </a:cubicBezTo>
                <a:cubicBezTo>
                  <a:pt x="1129314" y="-27125"/>
                  <a:pt x="1284409" y="50966"/>
                  <a:pt x="1511546" y="0"/>
                </a:cubicBezTo>
                <a:cubicBezTo>
                  <a:pt x="1738683" y="-50966"/>
                  <a:pt x="1906008" y="9163"/>
                  <a:pt x="2121978" y="0"/>
                </a:cubicBezTo>
                <a:cubicBezTo>
                  <a:pt x="2337948" y="-9163"/>
                  <a:pt x="2524659" y="92359"/>
                  <a:pt x="2906819" y="0"/>
                </a:cubicBezTo>
                <a:cubicBezTo>
                  <a:pt x="2920663" y="230500"/>
                  <a:pt x="2865813" y="430345"/>
                  <a:pt x="2906819" y="589976"/>
                </a:cubicBezTo>
                <a:cubicBezTo>
                  <a:pt x="2947825" y="749607"/>
                  <a:pt x="2903764" y="1007966"/>
                  <a:pt x="2906819" y="1156815"/>
                </a:cubicBezTo>
                <a:cubicBezTo>
                  <a:pt x="2744697" y="1227826"/>
                  <a:pt x="2563160" y="1131147"/>
                  <a:pt x="2296387" y="1156815"/>
                </a:cubicBezTo>
                <a:cubicBezTo>
                  <a:pt x="2029614" y="1182483"/>
                  <a:pt x="1851690" y="1098850"/>
                  <a:pt x="1715023" y="1156815"/>
                </a:cubicBezTo>
                <a:cubicBezTo>
                  <a:pt x="1578356" y="1214780"/>
                  <a:pt x="1214771" y="1110512"/>
                  <a:pt x="1075523" y="1156815"/>
                </a:cubicBezTo>
                <a:cubicBezTo>
                  <a:pt x="936275" y="1203118"/>
                  <a:pt x="743009" y="1134510"/>
                  <a:pt x="523227" y="1156815"/>
                </a:cubicBezTo>
                <a:cubicBezTo>
                  <a:pt x="303445" y="1179120"/>
                  <a:pt x="176667" y="1153408"/>
                  <a:pt x="0" y="1156815"/>
                </a:cubicBezTo>
                <a:cubicBezTo>
                  <a:pt x="-27641" y="937592"/>
                  <a:pt x="23678" y="791347"/>
                  <a:pt x="0" y="589976"/>
                </a:cubicBezTo>
                <a:cubicBezTo>
                  <a:pt x="-23678" y="388605"/>
                  <a:pt x="67414" y="13879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556850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الْـعود </a:t>
            </a:r>
            <a:endParaRPr lang="en-AE" sz="3200" b="1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644E0E2-0079-4D32-A4E7-83ABCA62300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flipH="1">
            <a:off x="10557089" y="5181600"/>
            <a:ext cx="1569276" cy="1520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EB2E8FC-3A9A-4EA9-A3D7-8B0C02D4B924}"/>
              </a:ext>
            </a:extLst>
          </p:cNvPr>
          <p:cNvSpPr/>
          <p:nvPr/>
        </p:nvSpPr>
        <p:spPr>
          <a:xfrm>
            <a:off x="8553456" y="1619974"/>
            <a:ext cx="2906819" cy="1156815"/>
          </a:xfrm>
          <a:custGeom>
            <a:avLst/>
            <a:gdLst>
              <a:gd name="connsiteX0" fmla="*/ 0 w 2906819"/>
              <a:gd name="connsiteY0" fmla="*/ 0 h 1156815"/>
              <a:gd name="connsiteX1" fmla="*/ 639500 w 2906819"/>
              <a:gd name="connsiteY1" fmla="*/ 0 h 1156815"/>
              <a:gd name="connsiteX2" fmla="*/ 1249932 w 2906819"/>
              <a:gd name="connsiteY2" fmla="*/ 0 h 1156815"/>
              <a:gd name="connsiteX3" fmla="*/ 1889432 w 2906819"/>
              <a:gd name="connsiteY3" fmla="*/ 0 h 1156815"/>
              <a:gd name="connsiteX4" fmla="*/ 2906819 w 2906819"/>
              <a:gd name="connsiteY4" fmla="*/ 0 h 1156815"/>
              <a:gd name="connsiteX5" fmla="*/ 2906819 w 2906819"/>
              <a:gd name="connsiteY5" fmla="*/ 566839 h 1156815"/>
              <a:gd name="connsiteX6" fmla="*/ 2906819 w 2906819"/>
              <a:gd name="connsiteY6" fmla="*/ 1156815 h 1156815"/>
              <a:gd name="connsiteX7" fmla="*/ 2325455 w 2906819"/>
              <a:gd name="connsiteY7" fmla="*/ 1156815 h 1156815"/>
              <a:gd name="connsiteX8" fmla="*/ 1773160 w 2906819"/>
              <a:gd name="connsiteY8" fmla="*/ 1156815 h 1156815"/>
              <a:gd name="connsiteX9" fmla="*/ 1279000 w 2906819"/>
              <a:gd name="connsiteY9" fmla="*/ 1156815 h 1156815"/>
              <a:gd name="connsiteX10" fmla="*/ 668568 w 2906819"/>
              <a:gd name="connsiteY10" fmla="*/ 1156815 h 1156815"/>
              <a:gd name="connsiteX11" fmla="*/ 0 w 2906819"/>
              <a:gd name="connsiteY11" fmla="*/ 1156815 h 1156815"/>
              <a:gd name="connsiteX12" fmla="*/ 0 w 2906819"/>
              <a:gd name="connsiteY12" fmla="*/ 566839 h 1156815"/>
              <a:gd name="connsiteX13" fmla="*/ 0 w 2906819"/>
              <a:gd name="connsiteY13" fmla="*/ 0 h 11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06819" h="1156815" fill="none" extrusionOk="0">
                <a:moveTo>
                  <a:pt x="0" y="0"/>
                </a:moveTo>
                <a:cubicBezTo>
                  <a:pt x="264513" y="-75804"/>
                  <a:pt x="398655" y="73792"/>
                  <a:pt x="639500" y="0"/>
                </a:cubicBezTo>
                <a:cubicBezTo>
                  <a:pt x="880345" y="-73792"/>
                  <a:pt x="1020732" y="40342"/>
                  <a:pt x="1249932" y="0"/>
                </a:cubicBezTo>
                <a:cubicBezTo>
                  <a:pt x="1479132" y="-40342"/>
                  <a:pt x="1696324" y="24075"/>
                  <a:pt x="1889432" y="0"/>
                </a:cubicBezTo>
                <a:cubicBezTo>
                  <a:pt x="2082540" y="-24075"/>
                  <a:pt x="2638703" y="30472"/>
                  <a:pt x="2906819" y="0"/>
                </a:cubicBezTo>
                <a:cubicBezTo>
                  <a:pt x="2908985" y="264938"/>
                  <a:pt x="2860678" y="318374"/>
                  <a:pt x="2906819" y="566839"/>
                </a:cubicBezTo>
                <a:cubicBezTo>
                  <a:pt x="2952960" y="815304"/>
                  <a:pt x="2836541" y="926119"/>
                  <a:pt x="2906819" y="1156815"/>
                </a:cubicBezTo>
                <a:cubicBezTo>
                  <a:pt x="2672962" y="1192856"/>
                  <a:pt x="2484744" y="1117809"/>
                  <a:pt x="2325455" y="1156815"/>
                </a:cubicBezTo>
                <a:cubicBezTo>
                  <a:pt x="2166166" y="1195821"/>
                  <a:pt x="1983270" y="1132435"/>
                  <a:pt x="1773160" y="1156815"/>
                </a:cubicBezTo>
                <a:cubicBezTo>
                  <a:pt x="1563050" y="1181195"/>
                  <a:pt x="1470406" y="1102616"/>
                  <a:pt x="1279000" y="1156815"/>
                </a:cubicBezTo>
                <a:cubicBezTo>
                  <a:pt x="1087594" y="1211014"/>
                  <a:pt x="906906" y="1114307"/>
                  <a:pt x="668568" y="1156815"/>
                </a:cubicBezTo>
                <a:cubicBezTo>
                  <a:pt x="430230" y="1199323"/>
                  <a:pt x="316879" y="1131775"/>
                  <a:pt x="0" y="1156815"/>
                </a:cubicBezTo>
                <a:cubicBezTo>
                  <a:pt x="-46388" y="882850"/>
                  <a:pt x="10002" y="800829"/>
                  <a:pt x="0" y="566839"/>
                </a:cubicBezTo>
                <a:cubicBezTo>
                  <a:pt x="-10002" y="332849"/>
                  <a:pt x="26875" y="252534"/>
                  <a:pt x="0" y="0"/>
                </a:cubicBezTo>
                <a:close/>
              </a:path>
              <a:path w="2906819" h="1156815" stroke="0" extrusionOk="0">
                <a:moveTo>
                  <a:pt x="0" y="0"/>
                </a:moveTo>
                <a:cubicBezTo>
                  <a:pt x="191641" y="-32833"/>
                  <a:pt x="412710" y="40914"/>
                  <a:pt x="523227" y="0"/>
                </a:cubicBezTo>
                <a:cubicBezTo>
                  <a:pt x="633744" y="-40914"/>
                  <a:pt x="828123" y="15920"/>
                  <a:pt x="1046455" y="0"/>
                </a:cubicBezTo>
                <a:cubicBezTo>
                  <a:pt x="1264787" y="-15920"/>
                  <a:pt x="1504854" y="68842"/>
                  <a:pt x="1656887" y="0"/>
                </a:cubicBezTo>
                <a:cubicBezTo>
                  <a:pt x="1808920" y="-68842"/>
                  <a:pt x="1945016" y="33026"/>
                  <a:pt x="2180114" y="0"/>
                </a:cubicBezTo>
                <a:cubicBezTo>
                  <a:pt x="2415212" y="-33026"/>
                  <a:pt x="2696327" y="11001"/>
                  <a:pt x="2906819" y="0"/>
                </a:cubicBezTo>
                <a:cubicBezTo>
                  <a:pt x="2965973" y="189511"/>
                  <a:pt x="2885930" y="272601"/>
                  <a:pt x="2906819" y="543703"/>
                </a:cubicBezTo>
                <a:cubicBezTo>
                  <a:pt x="2927708" y="814805"/>
                  <a:pt x="2892613" y="852318"/>
                  <a:pt x="2906819" y="1156815"/>
                </a:cubicBezTo>
                <a:cubicBezTo>
                  <a:pt x="2631954" y="1158313"/>
                  <a:pt x="2482354" y="1094701"/>
                  <a:pt x="2354523" y="1156815"/>
                </a:cubicBezTo>
                <a:cubicBezTo>
                  <a:pt x="2226692" y="1218929"/>
                  <a:pt x="2019552" y="1101919"/>
                  <a:pt x="1860364" y="1156815"/>
                </a:cubicBezTo>
                <a:cubicBezTo>
                  <a:pt x="1701176" y="1211711"/>
                  <a:pt x="1525666" y="1111155"/>
                  <a:pt x="1366205" y="1156815"/>
                </a:cubicBezTo>
                <a:cubicBezTo>
                  <a:pt x="1206744" y="1202475"/>
                  <a:pt x="1049192" y="1154221"/>
                  <a:pt x="755773" y="1156815"/>
                </a:cubicBezTo>
                <a:cubicBezTo>
                  <a:pt x="462354" y="1159409"/>
                  <a:pt x="330623" y="1112417"/>
                  <a:pt x="0" y="1156815"/>
                </a:cubicBezTo>
                <a:cubicBezTo>
                  <a:pt x="-23418" y="965621"/>
                  <a:pt x="1389" y="779846"/>
                  <a:pt x="0" y="578408"/>
                </a:cubicBezTo>
                <a:cubicBezTo>
                  <a:pt x="-1389" y="376970"/>
                  <a:pt x="5236" y="14254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6045167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الْـبيانو</a:t>
            </a:r>
            <a:endParaRPr lang="en-AE" sz="3200" b="1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9393900-DBD7-404C-BF4E-DA017579D64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867005" y="2981765"/>
            <a:ext cx="1572080" cy="12838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85F5D7-8FF7-400C-AB00-371310C8275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16200000">
            <a:off x="10818896" y="4133186"/>
            <a:ext cx="2559336" cy="40689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148D189-DA0C-4990-824A-DDB1F7E0C4A5}"/>
              </a:ext>
            </a:extLst>
          </p:cNvPr>
          <p:cNvSpPr/>
          <p:nvPr/>
        </p:nvSpPr>
        <p:spPr>
          <a:xfrm>
            <a:off x="5570948" y="101051"/>
            <a:ext cx="63241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الآلة التي يعزف عليها كوكو كلَّ يَوم ؟ 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7C90F685-C317-40BF-AB9A-6E249465A4F7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البنائي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31558202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00013 0.00023 L -0.08112 -0.04144 C -0.10182 -0.05139 -0.07135 -0.0287 -0.09792 -0.05046 C -0.10013 -0.0537 -0.10273 -0.05625 -0.10495 -0.05995 C -0.11146 -0.07014 -0.11133 -0.07176 -0.1168 -0.08264 C -0.12214 -0.09282 -0.12292 -0.09074 -0.1276 -0.10509 C -0.12891 -0.1088 -0.12969 -0.11319 -0.13047 -0.11736 C -0.13503 -0.11921 -0.13971 -0.1213 -0.1444 -0.12222 C -0.14583 -0.12292 -0.14753 -0.12176 -0.14922 -0.12199 C -0.15352 -0.12315 -0.15781 -0.125 -0.16198 -0.12639 C -0.1694 -0.13495 -0.17201 -0.13611 -0.1776 -0.14861 C -0.17956 -0.15278 -0.18073 -0.1581 -0.18268 -0.16204 C -0.18346 -0.16389 -0.18464 -0.16551 -0.18555 -0.16667 C -0.18971 -0.17199 -0.19102 -0.17292 -0.19596 -0.17755 C -0.20547 -0.18171 -0.21497 -0.18495 -0.22422 -0.19028 C -0.24076 -0.20023 -0.24596 -0.21065 -0.26133 -0.22407 C -0.26615 -0.22847 -0.27148 -0.23125 -0.27656 -0.23519 C -0.28008 -0.23796 -0.28372 -0.2412 -0.28724 -0.24421 L -0.31537 -0.26435 C -0.31836 -0.27153 -0.32135 -0.27824 -0.32409 -0.28542 C -0.32604 -0.29097 -0.32773 -0.29699 -0.32969 -0.30231 C -0.3332 -0.31157 -0.33581 -0.31644 -0.33945 -0.32384 C -0.35221 -0.32847 -0.35117 -0.33148 -0.36237 -0.32546 C -0.37057 -0.32176 -0.37891 -0.30926 -0.38685 -0.31134 C -0.40326 -0.31574 -0.39323 -0.31296 -0.41745 -0.31968 C -0.4194 -0.31644 -0.42148 -0.31204 -0.42357 -0.30972 C -0.43385 -0.3 -0.4375 -0.29583 -0.4457 -0.29699 C -0.44831 -0.29745 -0.45117 -0.29815 -0.45391 -0.29884 C -0.45872 -0.29769 -0.46146 -0.29884 -0.46576 -0.29421 C -0.46966 -0.29005 -0.47318 -0.28333 -0.4776 -0.28148 C -0.48099 -0.28009 -0.48451 -0.28009 -0.48789 -0.27894 C -0.4918 -0.27778 -0.49596 -0.27477 -0.49961 -0.27454 C -0.50456 -0.27384 -0.50898 -0.27593 -0.5138 -0.27662 C -0.51862 -0.27593 -0.52162 -0.27199 -0.52435 -0.27963 C -0.52448 -0.28032 -0.52422 -0.28125 -0.52409 -0.28218 L -0.52292 -0.28148 " pathEditMode="relative" rAng="1020000" ptsTypes="AAAAAAAAAAAAAAAAAAAAAAAAAAAAAAAAAAAAA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56" y="-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1458 L -0.00378 0.01458 C -0.0043 -0.00903 -0.00378 -0.03264 -0.00534 -0.05625 C -0.00586 -0.06436 -0.00964 -0.07963 -0.00964 -0.07963 C -0.00222 -0.12454 -0.00729 -0.10556 -0.00378 -0.06922 C -0.00352 -0.06551 -0.00169 -0.0625 -0.00091 -0.0588 C 0.00143 -0.04815 0.00208 -0.04283 0.00351 -0.03264 C 0.00195 -0.00047 0.00794 -0.00116 0.00052 -0.00116 L 0.00052 -0.00116 " pathEditMode="relative" ptsTypes="AAAA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230</Words>
  <Application>Microsoft Office PowerPoint</Application>
  <PresentationFormat>Widescreen</PresentationFormat>
  <Paragraphs>82</Paragraphs>
  <Slides>22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21</cp:revision>
  <dcterms:created xsi:type="dcterms:W3CDTF">2022-02-03T02:28:23Z</dcterms:created>
  <dcterms:modified xsi:type="dcterms:W3CDTF">2022-02-03T13:41:14Z</dcterms:modified>
</cp:coreProperties>
</file>