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theme/theme5.xml" ContentType="application/vnd.openxmlformats-officedocument.theme+xml"/>
  <Override PartName="/ppt/slideLayouts/slideLayout10.xml" ContentType="application/vnd.openxmlformats-officedocument.presentationml.slideLayout+xml"/>
  <Override PartName="/ppt/theme/theme6.xml" ContentType="application/vnd.openxmlformats-officedocument.theme+xml"/>
  <Override PartName="/ppt/slideLayouts/slideLayout11.xml" ContentType="application/vnd.openxmlformats-officedocument.presentationml.slideLayout+xml"/>
  <Override PartName="/ppt/theme/theme7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0" r:id="rId2"/>
    <p:sldMasterId id="2147484116" r:id="rId3"/>
    <p:sldMasterId id="2147484155" r:id="rId4"/>
    <p:sldMasterId id="2147483672" r:id="rId5"/>
    <p:sldMasterId id="2147484045" r:id="rId6"/>
    <p:sldMasterId id="2147483807" r:id="rId7"/>
    <p:sldMasterId id="2147484130" r:id="rId8"/>
  </p:sldMasterIdLst>
  <p:notesMasterIdLst>
    <p:notesMasterId r:id="rId24"/>
  </p:notesMasterIdLst>
  <p:sldIdLst>
    <p:sldId id="609" r:id="rId9"/>
    <p:sldId id="610" r:id="rId10"/>
    <p:sldId id="611" r:id="rId11"/>
    <p:sldId id="612" r:id="rId12"/>
    <p:sldId id="613" r:id="rId13"/>
    <p:sldId id="614" r:id="rId14"/>
    <p:sldId id="615" r:id="rId15"/>
    <p:sldId id="616" r:id="rId16"/>
    <p:sldId id="617" r:id="rId17"/>
    <p:sldId id="618" r:id="rId18"/>
    <p:sldId id="619" r:id="rId19"/>
    <p:sldId id="608" r:id="rId20"/>
    <p:sldId id="620" r:id="rId21"/>
    <p:sldId id="621" r:id="rId22"/>
    <p:sldId id="62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2750AC-40D8-4468-B5F1-A6908330A3BF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EC4C79-1AFE-4C58-BE37-78E605FFBA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08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5540b6adc3_2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5540b6adc3_2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9826FE-CD2F-4107-A689-8F8B85D575B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369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5540b6adc3_2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5540b6adc3_2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6510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3">
  <p:cSld name="TITLE + SUBTITLE 3">
    <p:bg>
      <p:bgPr>
        <a:solidFill>
          <a:srgbClr val="AFA8D0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0" y="1"/>
            <a:ext cx="12192000" cy="6858031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3"/>
          <p:cNvSpPr txBox="1">
            <a:spLocks noGrp="1"/>
          </p:cNvSpPr>
          <p:nvPr>
            <p:ph type="title" hasCustomPrompt="1"/>
          </p:nvPr>
        </p:nvSpPr>
        <p:spPr>
          <a:xfrm flipH="1">
            <a:off x="8640833" y="2057667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3" name="Google Shape;93;p13"/>
          <p:cNvSpPr txBox="1">
            <a:spLocks noGrp="1"/>
          </p:cNvSpPr>
          <p:nvPr>
            <p:ph type="ctrTitle" idx="2"/>
          </p:nvPr>
        </p:nvSpPr>
        <p:spPr>
          <a:xfrm flipH="1">
            <a:off x="2280833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subTitle" idx="1"/>
          </p:nvPr>
        </p:nvSpPr>
        <p:spPr>
          <a:xfrm>
            <a:off x="7231233" y="4812667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 sz="1600"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7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7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7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7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7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7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7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7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5714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B3B8BF-C28E-40D7-ACA0-2AA787922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27083-C59D-42F5-AAA1-EF3F9A4989A8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E2D618-7318-413B-BA86-A0E34B7E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9CB65E-C350-4C89-89FB-DF9873AB8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E8358-6128-4512-9130-ADDB6AE8B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03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089484" y="1730403"/>
            <a:ext cx="7531497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616370" y="2470926"/>
            <a:ext cx="8681508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0EF65-2E2F-4A70-86E4-85F7FBF46506}" type="datetimeFigureOut">
              <a:rPr lang="en-US" smtClean="0"/>
              <a:t>1/17/2022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DCC46-9BF7-48BF-B614-3FD6263D80C0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AD096-66B2-4EB0-843F-B3D402735100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389E8-1EAE-48F7-9D8D-B37E0942C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12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AD096-66B2-4EB0-843F-B3D402735100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389E8-1EAE-48F7-9D8D-B37E0942C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800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5">
  <p:cSld name="TITLE + SUBTITLE 5">
    <p:bg>
      <p:bgPr>
        <a:solidFill>
          <a:srgbClr val="AFA8D0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0"/>
          <p:cNvPicPr preferRelativeResize="0"/>
          <p:nvPr/>
        </p:nvPicPr>
        <p:blipFill rotWithShape="1">
          <a:blip r:embed="rId2">
            <a:alphaModFix/>
          </a:blip>
          <a:srcRect r="20420"/>
          <a:stretch/>
        </p:blipFill>
        <p:spPr>
          <a:xfrm>
            <a:off x="-29603" y="1"/>
            <a:ext cx="7801907" cy="5514668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0"/>
          <p:cNvSpPr txBox="1">
            <a:spLocks noGrp="1"/>
          </p:cNvSpPr>
          <p:nvPr>
            <p:ph type="title" hasCustomPrompt="1"/>
          </p:nvPr>
        </p:nvSpPr>
        <p:spPr>
          <a:xfrm flipH="1">
            <a:off x="8640833" y="2057667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18" name="Google Shape;118;p20"/>
          <p:cNvSpPr txBox="1">
            <a:spLocks noGrp="1"/>
          </p:cNvSpPr>
          <p:nvPr>
            <p:ph type="ctrTitle" idx="2"/>
          </p:nvPr>
        </p:nvSpPr>
        <p:spPr>
          <a:xfrm flipH="1">
            <a:off x="2280833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20"/>
          <p:cNvSpPr txBox="1">
            <a:spLocks noGrp="1"/>
          </p:cNvSpPr>
          <p:nvPr>
            <p:ph type="subTitle" idx="1"/>
          </p:nvPr>
        </p:nvSpPr>
        <p:spPr>
          <a:xfrm>
            <a:off x="7231233" y="4812667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 sz="1600"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7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7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7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7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7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7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7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7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8282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1">
  <p:cSld name="TITLE + SUBTITLE 1">
    <p:bg>
      <p:bgPr>
        <a:solidFill>
          <a:srgbClr val="AFA8D0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9"/>
          <p:cNvPicPr preferRelativeResize="0"/>
          <p:nvPr/>
        </p:nvPicPr>
        <p:blipFill rotWithShape="1">
          <a:blip r:embed="rId2">
            <a:alphaModFix/>
          </a:blip>
          <a:srcRect l="22124" b="5401"/>
          <a:stretch/>
        </p:blipFill>
        <p:spPr>
          <a:xfrm>
            <a:off x="0" y="0"/>
            <a:ext cx="1003709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9"/>
          <p:cNvSpPr txBox="1">
            <a:spLocks noGrp="1"/>
          </p:cNvSpPr>
          <p:nvPr>
            <p:ph type="title" hasCustomPrompt="1"/>
          </p:nvPr>
        </p:nvSpPr>
        <p:spPr>
          <a:xfrm flipH="1">
            <a:off x="8640833" y="2057667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0" name="Google Shape;70;p9"/>
          <p:cNvSpPr txBox="1">
            <a:spLocks noGrp="1"/>
          </p:cNvSpPr>
          <p:nvPr>
            <p:ph type="ctrTitle" idx="2"/>
          </p:nvPr>
        </p:nvSpPr>
        <p:spPr>
          <a:xfrm flipH="1">
            <a:off x="2280833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ubTitle" idx="1"/>
          </p:nvPr>
        </p:nvSpPr>
        <p:spPr>
          <a:xfrm>
            <a:off x="7231233" y="4812667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 sz="1600"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7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7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7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7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7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7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7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7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8147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2">
  <p:cSld name="TITLE + SUBTITLE 2">
    <p:bg>
      <p:bgPr>
        <a:solidFill>
          <a:srgbClr val="AFA8D0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2"/>
          <p:cNvPicPr preferRelativeResize="0"/>
          <p:nvPr/>
        </p:nvPicPr>
        <p:blipFill rotWithShape="1">
          <a:blip r:embed="rId2">
            <a:alphaModFix/>
          </a:blip>
          <a:srcRect l="11620" r="3991"/>
          <a:stretch/>
        </p:blipFill>
        <p:spPr>
          <a:xfrm>
            <a:off x="2368167" y="0"/>
            <a:ext cx="9674760" cy="64488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2"/>
          <p:cNvSpPr txBox="1">
            <a:spLocks noGrp="1"/>
          </p:cNvSpPr>
          <p:nvPr>
            <p:ph type="title" hasCustomPrompt="1"/>
          </p:nvPr>
        </p:nvSpPr>
        <p:spPr>
          <a:xfrm>
            <a:off x="812569" y="2057667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88" name="Google Shape;88;p12"/>
          <p:cNvSpPr txBox="1">
            <a:spLocks noGrp="1"/>
          </p:cNvSpPr>
          <p:nvPr>
            <p:ph type="ctrTitle" idx="2"/>
          </p:nvPr>
        </p:nvSpPr>
        <p:spPr>
          <a:xfrm>
            <a:off x="812567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2"/>
          <p:cNvSpPr txBox="1">
            <a:spLocks noGrp="1"/>
          </p:cNvSpPr>
          <p:nvPr>
            <p:ph type="subTitle" idx="1"/>
          </p:nvPr>
        </p:nvSpPr>
        <p:spPr>
          <a:xfrm flipH="1">
            <a:off x="812567" y="4812667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 sz="1600"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7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7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7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7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7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7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7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7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6818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4">
  <p:cSld name="TITLE + SUBTITLE 4">
    <p:bg>
      <p:bgPr>
        <a:solidFill>
          <a:srgbClr val="AFA8D0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8"/>
          <p:cNvPicPr preferRelativeResize="0"/>
          <p:nvPr/>
        </p:nvPicPr>
        <p:blipFill rotWithShape="1">
          <a:blip r:embed="rId2">
            <a:alphaModFix/>
          </a:blip>
          <a:srcRect l="30429"/>
          <a:stretch/>
        </p:blipFill>
        <p:spPr>
          <a:xfrm>
            <a:off x="3709733" y="0"/>
            <a:ext cx="848226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8"/>
          <p:cNvSpPr txBox="1">
            <a:spLocks noGrp="1"/>
          </p:cNvSpPr>
          <p:nvPr>
            <p:ph type="title" hasCustomPrompt="1"/>
          </p:nvPr>
        </p:nvSpPr>
        <p:spPr>
          <a:xfrm>
            <a:off x="812569" y="2057667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8"/>
          <p:cNvSpPr txBox="1">
            <a:spLocks noGrp="1"/>
          </p:cNvSpPr>
          <p:nvPr>
            <p:ph type="ctrTitle" idx="2"/>
          </p:nvPr>
        </p:nvSpPr>
        <p:spPr>
          <a:xfrm>
            <a:off x="812567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18"/>
          <p:cNvSpPr txBox="1">
            <a:spLocks noGrp="1"/>
          </p:cNvSpPr>
          <p:nvPr>
            <p:ph type="subTitle" idx="1"/>
          </p:nvPr>
        </p:nvSpPr>
        <p:spPr>
          <a:xfrm flipH="1">
            <a:off x="812567" y="4812667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 sz="1600"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7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7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7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7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7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7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7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7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7510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BFB2FD-EAE8-4529-84D5-C0B01358F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4430E-0BA2-4840-8148-CFF632056A6D}" type="datetimeFigureOut">
              <a:rPr lang="en-GB" smtClean="0"/>
              <a:t>17/01/2022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E9B844-901A-4D6C-81A1-D9B41BD0F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BEE416-034B-4CEF-8CB3-6D8CBE65E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8B43F-F3B2-4766-924B-519002BE3F4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0139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>
            <a:extLst>
              <a:ext uri="{FF2B5EF4-FFF2-40B4-BE49-F238E27FC236}">
                <a16:creationId xmlns:a16="http://schemas.microsoft.com/office/drawing/2014/main" id="{B4CA7279-DCB7-4215-888C-777486CDA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DCCD3-C0EB-48BF-9288-8911FE7D7451}" type="datetimeFigureOut">
              <a:rPr lang="ar-AE"/>
              <a:pPr>
                <a:defRPr/>
              </a:pPr>
              <a:t>14/06/1443</a:t>
            </a:fld>
            <a:endParaRPr lang="ar-AE"/>
          </a:p>
        </p:txBody>
      </p:sp>
      <p:sp>
        <p:nvSpPr>
          <p:cNvPr id="3" name="عنصر نائب للتذييل 4">
            <a:extLst>
              <a:ext uri="{FF2B5EF4-FFF2-40B4-BE49-F238E27FC236}">
                <a16:creationId xmlns:a16="http://schemas.microsoft.com/office/drawing/2014/main" id="{4D6E256C-2A5F-4165-8B8D-EA96C29BF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AE"/>
          </a:p>
        </p:txBody>
      </p:sp>
      <p:sp>
        <p:nvSpPr>
          <p:cNvPr id="4" name="عنصر نائب لرقم الشريحة 5">
            <a:extLst>
              <a:ext uri="{FF2B5EF4-FFF2-40B4-BE49-F238E27FC236}">
                <a16:creationId xmlns:a16="http://schemas.microsoft.com/office/drawing/2014/main" id="{30CFB5BF-ACF9-4DEA-93C4-6B234FBC6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D2D75C-9273-4BD5-891A-7CE69C5069C5}" type="slidenum">
              <a:rPr lang="ar-AE" altLang="en-US"/>
              <a:pPr>
                <a:defRPr/>
              </a:pPr>
              <a:t>‹#›</a:t>
            </a:fld>
            <a:endParaRPr lang="ar-AE" altLang="en-US"/>
          </a:p>
        </p:txBody>
      </p:sp>
    </p:spTree>
    <p:extLst>
      <p:ext uri="{BB962C8B-B14F-4D97-AF65-F5344CB8AC3E}">
        <p14:creationId xmlns:p14="http://schemas.microsoft.com/office/powerpoint/2010/main" val="3437730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B9104-AE07-4D08-A2C1-27E0C6CE37A2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5F202-7A64-4E7D-81E3-35A690CC8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497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7F2516-7C76-8D46-9D87-B74125965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4AD34-3F81-D34D-A52E-796562F92C00}" type="datetimeFigureOut">
              <a:rPr lang="x-none" smtClean="0"/>
              <a:t>1/17/2022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022BAC-75A1-0B41-A3E4-64AA88FBE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DB35FD-1774-B342-A89B-831FDC51B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C0709-6355-CE41-BE0A-C7C58533B160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F28821-F88D-A441-968B-8DDEB02D40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568"/>
            <a:ext cx="12192000" cy="685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184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8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0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1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Englebert"/>
              <a:buNone/>
              <a:defRPr sz="2800">
                <a:solidFill>
                  <a:srgbClr val="FFFFFF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●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lvl="1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○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lvl="2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■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lvl="3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●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lvl="4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○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lvl="5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■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lvl="6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●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lvl="7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○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lvl="8" indent="-2921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000"/>
              <a:buFont typeface="Zilla Slab Light"/>
              <a:buChar char="■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733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1pPr>
            <a:lvl2pPr lvl="1" algn="r">
              <a:buNone/>
              <a:defRPr sz="1733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r">
              <a:buNone/>
              <a:defRPr sz="1733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r">
              <a:buNone/>
              <a:defRPr sz="1733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r">
              <a:buNone/>
              <a:defRPr sz="1733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r">
              <a:buNone/>
              <a:defRPr sz="1733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r">
              <a:buNone/>
              <a:defRPr sz="1733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r">
              <a:buNone/>
              <a:defRPr sz="1733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r">
              <a:buNone/>
              <a:defRPr sz="1733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22894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Freeform 2">
            <a:extLst>
              <a:ext uri="{FF2B5EF4-FFF2-40B4-BE49-F238E27FC236}">
                <a16:creationId xmlns:a16="http://schemas.microsoft.com/office/drawing/2014/main" id="{2F475E37-F302-458E-B704-DC2F48025407}"/>
              </a:ext>
            </a:extLst>
          </p:cNvPr>
          <p:cNvSpPr>
            <a:spLocks/>
          </p:cNvSpPr>
          <p:nvPr/>
        </p:nvSpPr>
        <p:spPr bwMode="auto">
          <a:xfrm rot="18427436">
            <a:off x="10564284" y="-362479"/>
            <a:ext cx="1162050" cy="2779183"/>
          </a:xfrm>
          <a:custGeom>
            <a:avLst/>
            <a:gdLst>
              <a:gd name="T0" fmla="*/ 1162050 w 2903"/>
              <a:gd name="T1" fmla="*/ 244856 h 3686"/>
              <a:gd name="T2" fmla="*/ 1026751 w 2903"/>
              <a:gd name="T3" fmla="*/ 45239 h 3686"/>
              <a:gd name="T4" fmla="*/ 897056 w 2903"/>
              <a:gd name="T5" fmla="*/ 0 h 3686"/>
              <a:gd name="T6" fmla="*/ 44032 w 2903"/>
              <a:gd name="T7" fmla="*/ 1589585 h 3686"/>
              <a:gd name="T8" fmla="*/ 44032 w 2903"/>
              <a:gd name="T9" fmla="*/ 1825394 h 3686"/>
              <a:gd name="T10" fmla="*/ 0 w 2903"/>
              <a:gd name="T11" fmla="*/ 2053285 h 3686"/>
              <a:gd name="T12" fmla="*/ 28821 w 2903"/>
              <a:gd name="T13" fmla="*/ 2084387 h 3686"/>
              <a:gd name="T14" fmla="*/ 176529 w 2903"/>
              <a:gd name="T15" fmla="*/ 1897211 h 3686"/>
              <a:gd name="T16" fmla="*/ 296217 w 2903"/>
              <a:gd name="T17" fmla="*/ 1825394 h 3686"/>
              <a:gd name="T18" fmla="*/ 1162050 w 2903"/>
              <a:gd name="T19" fmla="*/ 244856 h 3686"/>
              <a:gd name="T20" fmla="*/ 1162050 w 2903"/>
              <a:gd name="T21" fmla="*/ 244856 h 368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55976EB-8133-49EB-8236-AA121F599F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52400"/>
            <a:ext cx="916093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en-US"/>
              <a:t>انقر لتحرير نمط العنوان الرئيسي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B66EC70-A6F0-4C8A-96E3-C5E9739700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828800"/>
            <a:ext cx="10261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en-US"/>
              <a:t>انقر لتحرير أنماط النص الرئيسي</a:t>
            </a:r>
          </a:p>
          <a:p>
            <a:pPr lvl="1"/>
            <a:r>
              <a:rPr lang="ar-SA" altLang="en-US"/>
              <a:t>المستوى الثاني</a:t>
            </a:r>
          </a:p>
          <a:p>
            <a:pPr lvl="2"/>
            <a:r>
              <a:rPr lang="ar-SA" altLang="en-US"/>
              <a:t>المستوى الثالث</a:t>
            </a:r>
          </a:p>
          <a:p>
            <a:pPr lvl="3"/>
            <a:r>
              <a:rPr lang="ar-SA" altLang="en-US"/>
              <a:t>المستوى الرابع</a:t>
            </a:r>
          </a:p>
          <a:p>
            <a:pPr lvl="4"/>
            <a:r>
              <a:rPr lang="ar-SA" altLang="en-US"/>
              <a:t>المستوى الخامس</a:t>
            </a:r>
          </a:p>
        </p:txBody>
      </p:sp>
      <p:sp>
        <p:nvSpPr>
          <p:cNvPr id="13317" name="Rectangle 5">
            <a:extLst>
              <a:ext uri="{FF2B5EF4-FFF2-40B4-BE49-F238E27FC236}">
                <a16:creationId xmlns:a16="http://schemas.microsoft.com/office/drawing/2014/main" id="{1F1F8698-3ECD-405A-B771-15AD102A222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8288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hangingPunct="1">
              <a:defRPr sz="105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6B465FE9-8AF4-4F5C-B64A-6806A573CAC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741333" y="6248400"/>
            <a:ext cx="386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1" hangingPunct="1">
              <a:defRPr sz="105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319" name="Rectangle 7">
            <a:extLst>
              <a:ext uri="{FF2B5EF4-FFF2-40B4-BE49-F238E27FC236}">
                <a16:creationId xmlns:a16="http://schemas.microsoft.com/office/drawing/2014/main" id="{42E9CD09-D1D0-4023-ACC3-C262ACE04F0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57733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/>
            </a:lvl1pPr>
          </a:lstStyle>
          <a:p>
            <a:fld id="{65CCD231-7D29-4CEE-9311-602592137753}" type="slidenum">
              <a:rPr lang="ar-SA" altLang="en-US"/>
              <a:pPr/>
              <a:t>‹#›</a:t>
            </a:fld>
            <a:endParaRPr lang="en-US" altLang="en-US"/>
          </a:p>
        </p:txBody>
      </p:sp>
      <p:sp>
        <p:nvSpPr>
          <p:cNvPr id="1032" name="Freeform 8">
            <a:extLst>
              <a:ext uri="{FF2B5EF4-FFF2-40B4-BE49-F238E27FC236}">
                <a16:creationId xmlns:a16="http://schemas.microsoft.com/office/drawing/2014/main" id="{96AF86A8-B06D-467B-9183-585150634764}"/>
              </a:ext>
            </a:extLst>
          </p:cNvPr>
          <p:cNvSpPr>
            <a:spLocks/>
          </p:cNvSpPr>
          <p:nvPr/>
        </p:nvSpPr>
        <p:spPr bwMode="auto">
          <a:xfrm rot="18427436">
            <a:off x="10681232" y="-324906"/>
            <a:ext cx="1165225" cy="2796116"/>
          </a:xfrm>
          <a:custGeom>
            <a:avLst/>
            <a:gdLst>
              <a:gd name="T0" fmla="*/ 917850 w 2911"/>
              <a:gd name="T1" fmla="*/ 0 h 3703"/>
              <a:gd name="T2" fmla="*/ 52037 w 2911"/>
              <a:gd name="T3" fmla="*/ 1605520 h 3703"/>
              <a:gd name="T4" fmla="*/ 52437 w 2911"/>
              <a:gd name="T5" fmla="*/ 1812794 h 3703"/>
              <a:gd name="T6" fmla="*/ 0 w 2911"/>
              <a:gd name="T7" fmla="*/ 2057445 h 3703"/>
              <a:gd name="T8" fmla="*/ 20014 w 2911"/>
              <a:gd name="T9" fmla="*/ 2097087 h 3703"/>
              <a:gd name="T10" fmla="*/ 168920 w 2911"/>
              <a:gd name="T11" fmla="*/ 1898308 h 3703"/>
              <a:gd name="T12" fmla="*/ 305416 w 2911"/>
              <a:gd name="T13" fmla="*/ 1823554 h 3703"/>
              <a:gd name="T14" fmla="*/ 1165225 w 2911"/>
              <a:gd name="T15" fmla="*/ 242385 h 3703"/>
              <a:gd name="T16" fmla="*/ 1036334 w 2911"/>
              <a:gd name="T17" fmla="*/ 54367 h 3703"/>
              <a:gd name="T18" fmla="*/ 917850 w 2911"/>
              <a:gd name="T19" fmla="*/ 0 h 3703"/>
              <a:gd name="T20" fmla="*/ 917850 w 2911"/>
              <a:gd name="T21" fmla="*/ 0 h 370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033" name="Freeform 9">
            <a:extLst>
              <a:ext uri="{FF2B5EF4-FFF2-40B4-BE49-F238E27FC236}">
                <a16:creationId xmlns:a16="http://schemas.microsoft.com/office/drawing/2014/main" id="{34725084-501C-477B-8B05-C9E33780AAD3}"/>
              </a:ext>
            </a:extLst>
          </p:cNvPr>
          <p:cNvSpPr>
            <a:spLocks/>
          </p:cNvSpPr>
          <p:nvPr/>
        </p:nvSpPr>
        <p:spPr bwMode="auto">
          <a:xfrm rot="18427436">
            <a:off x="10612440" y="-69848"/>
            <a:ext cx="1025525" cy="2095500"/>
          </a:xfrm>
          <a:custGeom>
            <a:avLst/>
            <a:gdLst>
              <a:gd name="T0" fmla="*/ 0 w 2561"/>
              <a:gd name="T1" fmla="*/ 1406370 h 2777"/>
              <a:gd name="T2" fmla="*/ 172990 w 2561"/>
              <a:gd name="T3" fmla="*/ 1444854 h 2777"/>
              <a:gd name="T4" fmla="*/ 294723 w 2561"/>
              <a:gd name="T5" fmla="*/ 1571625 h 2777"/>
              <a:gd name="T6" fmla="*/ 1025525 w 2561"/>
              <a:gd name="T7" fmla="*/ 225811 h 2777"/>
              <a:gd name="T8" fmla="*/ 848130 w 2561"/>
              <a:gd name="T9" fmla="*/ 46407 h 2777"/>
              <a:gd name="T10" fmla="*/ 760034 w 2561"/>
              <a:gd name="T11" fmla="*/ 0 h 2777"/>
              <a:gd name="T12" fmla="*/ 0 w 2561"/>
              <a:gd name="T13" fmla="*/ 1406370 h 2777"/>
              <a:gd name="T14" fmla="*/ 0 w 2561"/>
              <a:gd name="T15" fmla="*/ 1406370 h 277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/>
          </a:p>
        </p:txBody>
      </p:sp>
      <p:grpSp>
        <p:nvGrpSpPr>
          <p:cNvPr id="1034" name="Group 10">
            <a:extLst>
              <a:ext uri="{FF2B5EF4-FFF2-40B4-BE49-F238E27FC236}">
                <a16:creationId xmlns:a16="http://schemas.microsoft.com/office/drawing/2014/main" id="{35846C6C-CB3E-4695-B77A-2AF7029690E8}"/>
              </a:ext>
            </a:extLst>
          </p:cNvPr>
          <p:cNvGrpSpPr>
            <a:grpSpLocks/>
          </p:cNvGrpSpPr>
          <p:nvPr/>
        </p:nvGrpSpPr>
        <p:grpSpPr bwMode="auto">
          <a:xfrm>
            <a:off x="10584" y="5540375"/>
            <a:ext cx="2379133" cy="1246188"/>
            <a:chOff x="5" y="3490"/>
            <a:chExt cx="1124" cy="785"/>
          </a:xfrm>
        </p:grpSpPr>
        <p:sp>
          <p:nvSpPr>
            <p:cNvPr id="1051" name="Freeform 11">
              <a:extLst>
                <a:ext uri="{FF2B5EF4-FFF2-40B4-BE49-F238E27FC236}">
                  <a16:creationId xmlns:a16="http://schemas.microsoft.com/office/drawing/2014/main" id="{BB237CA7-64BD-4BB4-993D-20DAD2AE40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>
                <a:gd name="T0" fmla="*/ 794 w 2177"/>
                <a:gd name="T1" fmla="*/ 630 h 1298"/>
                <a:gd name="T2" fmla="*/ 710 w 2177"/>
                <a:gd name="T3" fmla="*/ 553 h 1298"/>
                <a:gd name="T4" fmla="*/ 666 w 2177"/>
                <a:gd name="T5" fmla="*/ 239 h 1298"/>
                <a:gd name="T6" fmla="*/ 1070 w 2177"/>
                <a:gd name="T7" fmla="*/ 165 h 1298"/>
                <a:gd name="T8" fmla="*/ 1089 w 2177"/>
                <a:gd name="T9" fmla="*/ 102 h 1298"/>
                <a:gd name="T10" fmla="*/ 1050 w 2177"/>
                <a:gd name="T11" fmla="*/ 50 h 1298"/>
                <a:gd name="T12" fmla="*/ 638 w 2177"/>
                <a:gd name="T13" fmla="*/ 106 h 1298"/>
                <a:gd name="T14" fmla="*/ 610 w 2177"/>
                <a:gd name="T15" fmla="*/ 16 h 1298"/>
                <a:gd name="T16" fmla="*/ 543 w 2177"/>
                <a:gd name="T17" fmla="*/ 0 h 1298"/>
                <a:gd name="T18" fmla="*/ 479 w 2177"/>
                <a:gd name="T19" fmla="*/ 14 h 1298"/>
                <a:gd name="T20" fmla="*/ 444 w 2177"/>
                <a:gd name="T21" fmla="*/ 53 h 1298"/>
                <a:gd name="T22" fmla="*/ 469 w 2177"/>
                <a:gd name="T23" fmla="*/ 143 h 1298"/>
                <a:gd name="T24" fmla="*/ 330 w 2177"/>
                <a:gd name="T25" fmla="*/ 221 h 1298"/>
                <a:gd name="T26" fmla="*/ 492 w 2177"/>
                <a:gd name="T27" fmla="*/ 237 h 1298"/>
                <a:gd name="T28" fmla="*/ 556 w 2177"/>
                <a:gd name="T29" fmla="*/ 445 h 1298"/>
                <a:gd name="T30" fmla="*/ 71 w 2177"/>
                <a:gd name="T31" fmla="*/ 235 h 1298"/>
                <a:gd name="T32" fmla="*/ 23 w 2177"/>
                <a:gd name="T33" fmla="*/ 255 h 1298"/>
                <a:gd name="T34" fmla="*/ 0 w 2177"/>
                <a:gd name="T35" fmla="*/ 318 h 1298"/>
                <a:gd name="T36" fmla="*/ 28 w 2177"/>
                <a:gd name="T37" fmla="*/ 390 h 1298"/>
                <a:gd name="T38" fmla="*/ 570 w 2177"/>
                <a:gd name="T39" fmla="*/ 644 h 1298"/>
                <a:gd name="T40" fmla="*/ 689 w 2177"/>
                <a:gd name="T41" fmla="*/ 628 h 1298"/>
                <a:gd name="T42" fmla="*/ 785 w 2177"/>
                <a:gd name="T43" fmla="*/ 649 h 1298"/>
                <a:gd name="T44" fmla="*/ 794 w 2177"/>
                <a:gd name="T45" fmla="*/ 630 h 1298"/>
                <a:gd name="T46" fmla="*/ 794 w 2177"/>
                <a:gd name="T47" fmla="*/ 630 h 129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052" name="Freeform 12">
              <a:extLst>
                <a:ext uri="{FF2B5EF4-FFF2-40B4-BE49-F238E27FC236}">
                  <a16:creationId xmlns:a16="http://schemas.microsoft.com/office/drawing/2014/main" id="{71845712-2F0B-47A1-8195-E4E893CBFF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>
                <a:gd name="T0" fmla="*/ 0 w 143"/>
                <a:gd name="T1" fmla="*/ 4 h 258"/>
                <a:gd name="T2" fmla="*/ 60 w 143"/>
                <a:gd name="T3" fmla="*/ 0 h 258"/>
                <a:gd name="T4" fmla="*/ 71 w 143"/>
                <a:gd name="T5" fmla="*/ 117 h 258"/>
                <a:gd name="T6" fmla="*/ 4 w 143"/>
                <a:gd name="T7" fmla="*/ 129 h 258"/>
                <a:gd name="T8" fmla="*/ 0 w 143"/>
                <a:gd name="T9" fmla="*/ 4 h 258"/>
                <a:gd name="T10" fmla="*/ 0 w 143"/>
                <a:gd name="T11" fmla="*/ 4 h 2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053" name="Freeform 13">
              <a:extLst>
                <a:ext uri="{FF2B5EF4-FFF2-40B4-BE49-F238E27FC236}">
                  <a16:creationId xmlns:a16="http://schemas.microsoft.com/office/drawing/2014/main" id="{81DBDE7A-5A1A-48F9-96D1-B5ACC31C60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>
                <a:gd name="T0" fmla="*/ 68 w 1586"/>
                <a:gd name="T1" fmla="*/ 0 h 821"/>
                <a:gd name="T2" fmla="*/ 665 w 1586"/>
                <a:gd name="T3" fmla="*/ 259 h 821"/>
                <a:gd name="T4" fmla="*/ 713 w 1586"/>
                <a:gd name="T5" fmla="*/ 319 h 821"/>
                <a:gd name="T6" fmla="*/ 792 w 1586"/>
                <a:gd name="T7" fmla="*/ 396 h 821"/>
                <a:gd name="T8" fmla="*/ 782 w 1586"/>
                <a:gd name="T9" fmla="*/ 410 h 821"/>
                <a:gd name="T10" fmla="*/ 674 w 1586"/>
                <a:gd name="T11" fmla="*/ 393 h 821"/>
                <a:gd name="T12" fmla="*/ 572 w 1586"/>
                <a:gd name="T13" fmla="*/ 405 h 821"/>
                <a:gd name="T14" fmla="*/ 21 w 1586"/>
                <a:gd name="T15" fmla="*/ 149 h 821"/>
                <a:gd name="T16" fmla="*/ 0 w 1586"/>
                <a:gd name="T17" fmla="*/ 75 h 821"/>
                <a:gd name="T18" fmla="*/ 23 w 1586"/>
                <a:gd name="T19" fmla="*/ 16 h 821"/>
                <a:gd name="T20" fmla="*/ 68 w 1586"/>
                <a:gd name="T21" fmla="*/ 0 h 821"/>
                <a:gd name="T22" fmla="*/ 68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054" name="Freeform 14">
              <a:extLst>
                <a:ext uri="{FF2B5EF4-FFF2-40B4-BE49-F238E27FC236}">
                  <a16:creationId xmlns:a16="http://schemas.microsoft.com/office/drawing/2014/main" id="{2798BD55-5F89-4B64-BA0D-F1F40158DF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>
                <a:gd name="T0" fmla="*/ 0 w 1049"/>
                <a:gd name="T1" fmla="*/ 163 h 747"/>
                <a:gd name="T2" fmla="*/ 461 w 1049"/>
                <a:gd name="T3" fmla="*/ 374 h 747"/>
                <a:gd name="T4" fmla="*/ 470 w 1049"/>
                <a:gd name="T5" fmla="*/ 267 h 747"/>
                <a:gd name="T6" fmla="*/ 525 w 1049"/>
                <a:gd name="T7" fmla="*/ 211 h 747"/>
                <a:gd name="T8" fmla="*/ 39 w 1049"/>
                <a:gd name="T9" fmla="*/ 0 h 747"/>
                <a:gd name="T10" fmla="*/ 0 w 1049"/>
                <a:gd name="T11" fmla="*/ 64 h 747"/>
                <a:gd name="T12" fmla="*/ 0 w 1049"/>
                <a:gd name="T13" fmla="*/ 163 h 747"/>
                <a:gd name="T14" fmla="*/ 0 w 1049"/>
                <a:gd name="T15" fmla="*/ 163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055" name="Freeform 15">
              <a:extLst>
                <a:ext uri="{FF2B5EF4-FFF2-40B4-BE49-F238E27FC236}">
                  <a16:creationId xmlns:a16="http://schemas.microsoft.com/office/drawing/2014/main" id="{824B6857-49BF-4F76-A216-47C4BAD986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>
                <a:gd name="T0" fmla="*/ 0 w 272"/>
                <a:gd name="T1" fmla="*/ 14 h 241"/>
                <a:gd name="T2" fmla="*/ 79 w 272"/>
                <a:gd name="T3" fmla="*/ 0 h 241"/>
                <a:gd name="T4" fmla="*/ 125 w 272"/>
                <a:gd name="T5" fmla="*/ 18 h 241"/>
                <a:gd name="T6" fmla="*/ 135 w 272"/>
                <a:gd name="T7" fmla="*/ 70 h 241"/>
                <a:gd name="T8" fmla="*/ 81 w 272"/>
                <a:gd name="T9" fmla="*/ 73 h 241"/>
                <a:gd name="T10" fmla="*/ 16 w 272"/>
                <a:gd name="T11" fmla="*/ 121 h 241"/>
                <a:gd name="T12" fmla="*/ 0 w 272"/>
                <a:gd name="T13" fmla="*/ 14 h 241"/>
                <a:gd name="T14" fmla="*/ 0 w 272"/>
                <a:gd name="T15" fmla="*/ 14 h 2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056" name="Freeform 16">
              <a:extLst>
                <a:ext uri="{FF2B5EF4-FFF2-40B4-BE49-F238E27FC236}">
                  <a16:creationId xmlns:a16="http://schemas.microsoft.com/office/drawing/2014/main" id="{18F56A5F-A6C7-414A-86AF-5AF294809A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>
                <a:gd name="T0" fmla="*/ 76 w 152"/>
                <a:gd name="T1" fmla="*/ 2 h 224"/>
                <a:gd name="T2" fmla="*/ 76 w 152"/>
                <a:gd name="T3" fmla="*/ 112 h 224"/>
                <a:gd name="T4" fmla="*/ 0 w 152"/>
                <a:gd name="T5" fmla="*/ 4 h 224"/>
                <a:gd name="T6" fmla="*/ 36 w 152"/>
                <a:gd name="T7" fmla="*/ 0 h 224"/>
                <a:gd name="T8" fmla="*/ 76 w 152"/>
                <a:gd name="T9" fmla="*/ 2 h 224"/>
                <a:gd name="T10" fmla="*/ 76 w 152"/>
                <a:gd name="T11" fmla="*/ 2 h 2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057" name="Freeform 17">
              <a:extLst>
                <a:ext uri="{FF2B5EF4-FFF2-40B4-BE49-F238E27FC236}">
                  <a16:creationId xmlns:a16="http://schemas.microsoft.com/office/drawing/2014/main" id="{43F4A406-8AE2-4470-8EEC-D494BB04B9B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>
                <a:gd name="T0" fmla="*/ 0 w 386"/>
                <a:gd name="T1" fmla="*/ 40 h 764"/>
                <a:gd name="T2" fmla="*/ 44 w 386"/>
                <a:gd name="T3" fmla="*/ 0 h 764"/>
                <a:gd name="T4" fmla="*/ 116 w 386"/>
                <a:gd name="T5" fmla="*/ 3 h 764"/>
                <a:gd name="T6" fmla="*/ 193 w 386"/>
                <a:gd name="T7" fmla="*/ 383 h 764"/>
                <a:gd name="T8" fmla="*/ 140 w 386"/>
                <a:gd name="T9" fmla="*/ 361 h 764"/>
                <a:gd name="T10" fmla="*/ 76 w 386"/>
                <a:gd name="T11" fmla="*/ 339 h 764"/>
                <a:gd name="T12" fmla="*/ 0 w 386"/>
                <a:gd name="T13" fmla="*/ 40 h 764"/>
                <a:gd name="T14" fmla="*/ 0 w 386"/>
                <a:gd name="T15" fmla="*/ 40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058" name="Freeform 18">
              <a:extLst>
                <a:ext uri="{FF2B5EF4-FFF2-40B4-BE49-F238E27FC236}">
                  <a16:creationId xmlns:a16="http://schemas.microsoft.com/office/drawing/2014/main" id="{375FFECC-279D-4F1E-8BAF-42D7722993E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>
                <a:gd name="T0" fmla="*/ 346 w 728"/>
                <a:gd name="T1" fmla="*/ 0 h 348"/>
                <a:gd name="T2" fmla="*/ 0 w 728"/>
                <a:gd name="T3" fmla="*/ 53 h 348"/>
                <a:gd name="T4" fmla="*/ 14 w 728"/>
                <a:gd name="T5" fmla="*/ 174 h 348"/>
                <a:gd name="T6" fmla="*/ 358 w 728"/>
                <a:gd name="T7" fmla="*/ 119 h 348"/>
                <a:gd name="T8" fmla="*/ 364 w 728"/>
                <a:gd name="T9" fmla="*/ 22 h 348"/>
                <a:gd name="T10" fmla="*/ 346 w 728"/>
                <a:gd name="T11" fmla="*/ 0 h 348"/>
                <a:gd name="T12" fmla="*/ 346 w 728"/>
                <a:gd name="T13" fmla="*/ 0 h 3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059" name="Freeform 19">
              <a:extLst>
                <a:ext uri="{FF2B5EF4-FFF2-40B4-BE49-F238E27FC236}">
                  <a16:creationId xmlns:a16="http://schemas.microsoft.com/office/drawing/2014/main" id="{CC67D249-46B0-47ED-9FD9-F55CB0E7B34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>
                <a:gd name="T0" fmla="*/ 136 w 312"/>
                <a:gd name="T1" fmla="*/ 0 h 135"/>
                <a:gd name="T2" fmla="*/ 0 w 312"/>
                <a:gd name="T3" fmla="*/ 39 h 135"/>
                <a:gd name="T4" fmla="*/ 156 w 312"/>
                <a:gd name="T5" fmla="*/ 67 h 135"/>
                <a:gd name="T6" fmla="*/ 136 w 312"/>
                <a:gd name="T7" fmla="*/ 0 h 135"/>
                <a:gd name="T8" fmla="*/ 136 w 312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grpSp>
          <p:nvGrpSpPr>
            <p:cNvPr id="1060" name="Group 20">
              <a:extLst>
                <a:ext uri="{FF2B5EF4-FFF2-40B4-BE49-F238E27FC236}">
                  <a16:creationId xmlns:a16="http://schemas.microsoft.com/office/drawing/2014/main" id="{7D71D533-A8B7-4D36-9352-5194AB571C8D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1061" name="Group 21">
                <a:extLst>
                  <a:ext uri="{FF2B5EF4-FFF2-40B4-BE49-F238E27FC236}">
                    <a16:creationId xmlns:a16="http://schemas.microsoft.com/office/drawing/2014/main" id="{7E9A5677-ED35-4F09-BF4F-23493A414D6F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1074" name="Freeform 22">
                  <a:extLst>
                    <a:ext uri="{FF2B5EF4-FFF2-40B4-BE49-F238E27FC236}">
                      <a16:creationId xmlns:a16="http://schemas.microsoft.com/office/drawing/2014/main" id="{24A1313C-7916-4895-AE70-B39DBABA9279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>
                    <a:gd name="T0" fmla="*/ 0 w 313"/>
                    <a:gd name="T1" fmla="*/ 53 h 175"/>
                    <a:gd name="T2" fmla="*/ 57 w 313"/>
                    <a:gd name="T3" fmla="*/ 5 h 175"/>
                    <a:gd name="T4" fmla="*/ 107 w 313"/>
                    <a:gd name="T5" fmla="*/ 0 h 175"/>
                    <a:gd name="T6" fmla="*/ 146 w 313"/>
                    <a:gd name="T7" fmla="*/ 13 h 175"/>
                    <a:gd name="T8" fmla="*/ 157 w 313"/>
                    <a:gd name="T9" fmla="*/ 45 h 175"/>
                    <a:gd name="T10" fmla="*/ 84 w 313"/>
                    <a:gd name="T11" fmla="*/ 33 h 175"/>
                    <a:gd name="T12" fmla="*/ 37 w 313"/>
                    <a:gd name="T13" fmla="*/ 50 h 175"/>
                    <a:gd name="T14" fmla="*/ 7 w 313"/>
                    <a:gd name="T15" fmla="*/ 87 h 175"/>
                    <a:gd name="T16" fmla="*/ 0 w 313"/>
                    <a:gd name="T17" fmla="*/ 53 h 175"/>
                    <a:gd name="T18" fmla="*/ 0 w 313"/>
                    <a:gd name="T19" fmla="*/ 53 h 17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075" name="Freeform 23">
                  <a:extLst>
                    <a:ext uri="{FF2B5EF4-FFF2-40B4-BE49-F238E27FC236}">
                      <a16:creationId xmlns:a16="http://schemas.microsoft.com/office/drawing/2014/main" id="{68C43828-6F52-468A-A4BF-2E14DB5772BB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>
                    <a:gd name="T0" fmla="*/ 0 w 230"/>
                    <a:gd name="T1" fmla="*/ 20 h 266"/>
                    <a:gd name="T2" fmla="*/ 80 w 230"/>
                    <a:gd name="T3" fmla="*/ 133 h 266"/>
                    <a:gd name="T4" fmla="*/ 115 w 230"/>
                    <a:gd name="T5" fmla="*/ 126 h 266"/>
                    <a:gd name="T6" fmla="*/ 112 w 230"/>
                    <a:gd name="T7" fmla="*/ 9 h 266"/>
                    <a:gd name="T8" fmla="*/ 83 w 230"/>
                    <a:gd name="T9" fmla="*/ 0 h 266"/>
                    <a:gd name="T10" fmla="*/ 90 w 230"/>
                    <a:gd name="T11" fmla="*/ 99 h 266"/>
                    <a:gd name="T12" fmla="*/ 36 w 230"/>
                    <a:gd name="T13" fmla="*/ 2 h 266"/>
                    <a:gd name="T14" fmla="*/ 0 w 230"/>
                    <a:gd name="T15" fmla="*/ 20 h 266"/>
                    <a:gd name="T16" fmla="*/ 0 w 230"/>
                    <a:gd name="T17" fmla="*/ 20 h 26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076" name="Freeform 24">
                  <a:extLst>
                    <a:ext uri="{FF2B5EF4-FFF2-40B4-BE49-F238E27FC236}">
                      <a16:creationId xmlns:a16="http://schemas.microsoft.com/office/drawing/2014/main" id="{4F595324-971E-4A29-AA08-90770CC4FA4A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>
                    <a:gd name="T0" fmla="*/ 0 w 87"/>
                    <a:gd name="T1" fmla="*/ 10 h 234"/>
                    <a:gd name="T2" fmla="*/ 18 w 87"/>
                    <a:gd name="T3" fmla="*/ 47 h 234"/>
                    <a:gd name="T4" fmla="*/ 22 w 87"/>
                    <a:gd name="T5" fmla="*/ 77 h 234"/>
                    <a:gd name="T6" fmla="*/ 13 w 87"/>
                    <a:gd name="T7" fmla="*/ 117 h 234"/>
                    <a:gd name="T8" fmla="*/ 40 w 87"/>
                    <a:gd name="T9" fmla="*/ 110 h 234"/>
                    <a:gd name="T10" fmla="*/ 43 w 87"/>
                    <a:gd name="T11" fmla="*/ 58 h 234"/>
                    <a:gd name="T12" fmla="*/ 23 w 87"/>
                    <a:gd name="T13" fmla="*/ 0 h 234"/>
                    <a:gd name="T14" fmla="*/ 0 w 87"/>
                    <a:gd name="T15" fmla="*/ 10 h 234"/>
                    <a:gd name="T16" fmla="*/ 0 w 87"/>
                    <a:gd name="T17" fmla="*/ 10 h 23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sp>
            <p:nvSpPr>
              <p:cNvPr id="1062" name="Freeform 25">
                <a:extLst>
                  <a:ext uri="{FF2B5EF4-FFF2-40B4-BE49-F238E27FC236}">
                    <a16:creationId xmlns:a16="http://schemas.microsoft.com/office/drawing/2014/main" id="{176E9624-2333-42AE-8D0A-6184DEDB2D0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>
                  <a:gd name="T0" fmla="*/ 50 w 1190"/>
                  <a:gd name="T1" fmla="*/ 0 h 500"/>
                  <a:gd name="T2" fmla="*/ 595 w 1190"/>
                  <a:gd name="T3" fmla="*/ 245 h 500"/>
                  <a:gd name="T4" fmla="*/ 538 w 1190"/>
                  <a:gd name="T5" fmla="*/ 250 h 500"/>
                  <a:gd name="T6" fmla="*/ 0 w 1190"/>
                  <a:gd name="T7" fmla="*/ 14 h 500"/>
                  <a:gd name="T8" fmla="*/ 50 w 1190"/>
                  <a:gd name="T9" fmla="*/ 0 h 500"/>
                  <a:gd name="T10" fmla="*/ 50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63" name="Freeform 26">
                <a:extLst>
                  <a:ext uri="{FF2B5EF4-FFF2-40B4-BE49-F238E27FC236}">
                    <a16:creationId xmlns:a16="http://schemas.microsoft.com/office/drawing/2014/main" id="{F2F02A35-DC97-468E-B3CC-AC63BBB222A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>
                  <a:gd name="T0" fmla="*/ 7 w 489"/>
                  <a:gd name="T1" fmla="*/ 17 h 296"/>
                  <a:gd name="T2" fmla="*/ 80 w 489"/>
                  <a:gd name="T3" fmla="*/ 33 h 296"/>
                  <a:gd name="T4" fmla="*/ 162 w 489"/>
                  <a:gd name="T5" fmla="*/ 69 h 296"/>
                  <a:gd name="T6" fmla="*/ 220 w 489"/>
                  <a:gd name="T7" fmla="*/ 122 h 296"/>
                  <a:gd name="T8" fmla="*/ 163 w 489"/>
                  <a:gd name="T9" fmla="*/ 115 h 296"/>
                  <a:gd name="T10" fmla="*/ 69 w 489"/>
                  <a:gd name="T11" fmla="*/ 73 h 296"/>
                  <a:gd name="T12" fmla="*/ 25 w 489"/>
                  <a:gd name="T13" fmla="*/ 40 h 296"/>
                  <a:gd name="T14" fmla="*/ 53 w 489"/>
                  <a:gd name="T15" fmla="*/ 82 h 296"/>
                  <a:gd name="T16" fmla="*/ 136 w 489"/>
                  <a:gd name="T17" fmla="*/ 135 h 296"/>
                  <a:gd name="T18" fmla="*/ 233 w 489"/>
                  <a:gd name="T19" fmla="*/ 148 h 296"/>
                  <a:gd name="T20" fmla="*/ 244 w 489"/>
                  <a:gd name="T21" fmla="*/ 112 h 296"/>
                  <a:gd name="T22" fmla="*/ 197 w 489"/>
                  <a:gd name="T23" fmla="*/ 60 h 296"/>
                  <a:gd name="T24" fmla="*/ 85 w 489"/>
                  <a:gd name="T25" fmla="*/ 9 h 296"/>
                  <a:gd name="T26" fmla="*/ 0 w 489"/>
                  <a:gd name="T27" fmla="*/ 0 h 296"/>
                  <a:gd name="T28" fmla="*/ 7 w 489"/>
                  <a:gd name="T29" fmla="*/ 17 h 296"/>
                  <a:gd name="T30" fmla="*/ 7 w 489"/>
                  <a:gd name="T31" fmla="*/ 17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64" name="Freeform 27">
                <a:extLst>
                  <a:ext uri="{FF2B5EF4-FFF2-40B4-BE49-F238E27FC236}">
                    <a16:creationId xmlns:a16="http://schemas.microsoft.com/office/drawing/2014/main" id="{226B287F-D47F-4FF5-850D-6B30BEA77E4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>
                  <a:gd name="T0" fmla="*/ 12 w 213"/>
                  <a:gd name="T1" fmla="*/ 0 h 478"/>
                  <a:gd name="T2" fmla="*/ 46 w 213"/>
                  <a:gd name="T3" fmla="*/ 12 h 478"/>
                  <a:gd name="T4" fmla="*/ 40 w 213"/>
                  <a:gd name="T5" fmla="*/ 96 h 478"/>
                  <a:gd name="T6" fmla="*/ 53 w 213"/>
                  <a:gd name="T7" fmla="*/ 163 h 478"/>
                  <a:gd name="T8" fmla="*/ 107 w 213"/>
                  <a:gd name="T9" fmla="*/ 225 h 478"/>
                  <a:gd name="T10" fmla="*/ 49 w 213"/>
                  <a:gd name="T11" fmla="*/ 238 h 478"/>
                  <a:gd name="T12" fmla="*/ 15 w 213"/>
                  <a:gd name="T13" fmla="*/ 171 h 478"/>
                  <a:gd name="T14" fmla="*/ 0 w 213"/>
                  <a:gd name="T15" fmla="*/ 28 h 478"/>
                  <a:gd name="T16" fmla="*/ 12 w 213"/>
                  <a:gd name="T17" fmla="*/ 0 h 478"/>
                  <a:gd name="T18" fmla="*/ 12 w 213"/>
                  <a:gd name="T19" fmla="*/ 0 h 4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grpSp>
            <p:nvGrpSpPr>
              <p:cNvPr id="1065" name="Group 28">
                <a:extLst>
                  <a:ext uri="{FF2B5EF4-FFF2-40B4-BE49-F238E27FC236}">
                    <a16:creationId xmlns:a16="http://schemas.microsoft.com/office/drawing/2014/main" id="{820EFDA1-FE35-49F4-9645-D7C26C19507F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1066" name="Freeform 29">
                  <a:extLst>
                    <a:ext uri="{FF2B5EF4-FFF2-40B4-BE49-F238E27FC236}">
                      <a16:creationId xmlns:a16="http://schemas.microsoft.com/office/drawing/2014/main" id="{0444819E-C5D3-41D7-BEE2-C9C2E7DD4557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>
                    <a:gd name="T0" fmla="*/ 55 w 150"/>
                    <a:gd name="T1" fmla="*/ 0 h 173"/>
                    <a:gd name="T2" fmla="*/ 20 w 150"/>
                    <a:gd name="T3" fmla="*/ 33 h 173"/>
                    <a:gd name="T4" fmla="*/ 0 w 150"/>
                    <a:gd name="T5" fmla="*/ 87 h 173"/>
                    <a:gd name="T6" fmla="*/ 40 w 150"/>
                    <a:gd name="T7" fmla="*/ 80 h 173"/>
                    <a:gd name="T8" fmla="*/ 52 w 150"/>
                    <a:gd name="T9" fmla="*/ 42 h 173"/>
                    <a:gd name="T10" fmla="*/ 75 w 150"/>
                    <a:gd name="T11" fmla="*/ 14 h 173"/>
                    <a:gd name="T12" fmla="*/ 55 w 150"/>
                    <a:gd name="T13" fmla="*/ 0 h 173"/>
                    <a:gd name="T14" fmla="*/ 55 w 150"/>
                    <a:gd name="T15" fmla="*/ 0 h 17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067" name="Freeform 30">
                  <a:extLst>
                    <a:ext uri="{FF2B5EF4-FFF2-40B4-BE49-F238E27FC236}">
                      <a16:creationId xmlns:a16="http://schemas.microsoft.com/office/drawing/2014/main" id="{1F23F7A7-A0A3-433E-B122-04087E5BD786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>
                    <a:gd name="T0" fmla="*/ 78 w 1684"/>
                    <a:gd name="T1" fmla="*/ 0 h 880"/>
                    <a:gd name="T2" fmla="*/ 32 w 1684"/>
                    <a:gd name="T3" fmla="*/ 26 h 880"/>
                    <a:gd name="T4" fmla="*/ 0 w 1684"/>
                    <a:gd name="T5" fmla="*/ 104 h 880"/>
                    <a:gd name="T6" fmla="*/ 34 w 1684"/>
                    <a:gd name="T7" fmla="*/ 179 h 880"/>
                    <a:gd name="T8" fmla="*/ 591 w 1684"/>
                    <a:gd name="T9" fmla="*/ 434 h 880"/>
                    <a:gd name="T10" fmla="*/ 711 w 1684"/>
                    <a:gd name="T11" fmla="*/ 418 h 880"/>
                    <a:gd name="T12" fmla="*/ 808 w 1684"/>
                    <a:gd name="T13" fmla="*/ 440 h 880"/>
                    <a:gd name="T14" fmla="*/ 842 w 1684"/>
                    <a:gd name="T15" fmla="*/ 404 h 880"/>
                    <a:gd name="T16" fmla="*/ 751 w 1684"/>
                    <a:gd name="T17" fmla="*/ 332 h 880"/>
                    <a:gd name="T18" fmla="*/ 714 w 1684"/>
                    <a:gd name="T19" fmla="*/ 256 h 880"/>
                    <a:gd name="T20" fmla="*/ 685 w 1684"/>
                    <a:gd name="T21" fmla="*/ 264 h 880"/>
                    <a:gd name="T22" fmla="*/ 720 w 1684"/>
                    <a:gd name="T23" fmla="*/ 332 h 880"/>
                    <a:gd name="T24" fmla="*/ 789 w 1684"/>
                    <a:gd name="T25" fmla="*/ 405 h 880"/>
                    <a:gd name="T26" fmla="*/ 707 w 1684"/>
                    <a:gd name="T27" fmla="*/ 394 h 880"/>
                    <a:gd name="T28" fmla="*/ 610 w 1684"/>
                    <a:gd name="T29" fmla="*/ 407 h 880"/>
                    <a:gd name="T30" fmla="*/ 628 w 1684"/>
                    <a:gd name="T31" fmla="*/ 325 h 880"/>
                    <a:gd name="T32" fmla="*/ 669 w 1684"/>
                    <a:gd name="T33" fmla="*/ 269 h 880"/>
                    <a:gd name="T34" fmla="*/ 621 w 1684"/>
                    <a:gd name="T35" fmla="*/ 276 h 880"/>
                    <a:gd name="T36" fmla="*/ 583 w 1684"/>
                    <a:gd name="T37" fmla="*/ 329 h 880"/>
                    <a:gd name="T38" fmla="*/ 570 w 1684"/>
                    <a:gd name="T39" fmla="*/ 396 h 880"/>
                    <a:gd name="T40" fmla="*/ 54 w 1684"/>
                    <a:gd name="T41" fmla="*/ 155 h 880"/>
                    <a:gd name="T42" fmla="*/ 40 w 1684"/>
                    <a:gd name="T43" fmla="*/ 108 h 880"/>
                    <a:gd name="T44" fmla="*/ 52 w 1684"/>
                    <a:gd name="T45" fmla="*/ 48 h 880"/>
                    <a:gd name="T46" fmla="*/ 109 w 1684"/>
                    <a:gd name="T47" fmla="*/ 0 h 880"/>
                    <a:gd name="T48" fmla="*/ 78 w 1684"/>
                    <a:gd name="T49" fmla="*/ 0 h 880"/>
                    <a:gd name="T50" fmla="*/ 78 w 1684"/>
                    <a:gd name="T51" fmla="*/ 0 h 88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068" name="Freeform 31">
                  <a:extLst>
                    <a:ext uri="{FF2B5EF4-FFF2-40B4-BE49-F238E27FC236}">
                      <a16:creationId xmlns:a16="http://schemas.microsoft.com/office/drawing/2014/main" id="{A04F0AE9-AA2B-4AE2-9E6B-6CD1ED101A10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>
                    <a:gd name="T0" fmla="*/ 58 w 160"/>
                    <a:gd name="T1" fmla="*/ 0 h 335"/>
                    <a:gd name="T2" fmla="*/ 10 w 160"/>
                    <a:gd name="T3" fmla="*/ 53 h 335"/>
                    <a:gd name="T4" fmla="*/ 0 w 160"/>
                    <a:gd name="T5" fmla="*/ 115 h 335"/>
                    <a:gd name="T6" fmla="*/ 17 w 160"/>
                    <a:gd name="T7" fmla="*/ 157 h 335"/>
                    <a:gd name="T8" fmla="*/ 47 w 160"/>
                    <a:gd name="T9" fmla="*/ 167 h 335"/>
                    <a:gd name="T10" fmla="*/ 38 w 160"/>
                    <a:gd name="T11" fmla="*/ 77 h 335"/>
                    <a:gd name="T12" fmla="*/ 80 w 160"/>
                    <a:gd name="T13" fmla="*/ 8 h 335"/>
                    <a:gd name="T14" fmla="*/ 58 w 160"/>
                    <a:gd name="T15" fmla="*/ 0 h 335"/>
                    <a:gd name="T16" fmla="*/ 58 w 160"/>
                    <a:gd name="T17" fmla="*/ 0 h 33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069" name="Freeform 32">
                  <a:extLst>
                    <a:ext uri="{FF2B5EF4-FFF2-40B4-BE49-F238E27FC236}">
                      <a16:creationId xmlns:a16="http://schemas.microsoft.com/office/drawing/2014/main" id="{81FB94D4-8EA5-4A94-ADC3-115A5E1A679F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>
                    <a:gd name="T0" fmla="*/ 109 w 642"/>
                    <a:gd name="T1" fmla="*/ 448 h 1188"/>
                    <a:gd name="T2" fmla="*/ 0 w 642"/>
                    <a:gd name="T3" fmla="*/ 62 h 1188"/>
                    <a:gd name="T4" fmla="*/ 41 w 642"/>
                    <a:gd name="T5" fmla="*/ 19 h 1188"/>
                    <a:gd name="T6" fmla="*/ 129 w 642"/>
                    <a:gd name="T7" fmla="*/ 0 h 1188"/>
                    <a:gd name="T8" fmla="*/ 200 w 642"/>
                    <a:gd name="T9" fmla="*/ 29 h 1188"/>
                    <a:gd name="T10" fmla="*/ 322 w 642"/>
                    <a:gd name="T11" fmla="*/ 594 h 1188"/>
                    <a:gd name="T12" fmla="*/ 278 w 642"/>
                    <a:gd name="T13" fmla="*/ 546 h 1188"/>
                    <a:gd name="T14" fmla="*/ 178 w 642"/>
                    <a:gd name="T15" fmla="*/ 49 h 1188"/>
                    <a:gd name="T16" fmla="*/ 113 w 642"/>
                    <a:gd name="T17" fmla="*/ 31 h 1188"/>
                    <a:gd name="T18" fmla="*/ 60 w 642"/>
                    <a:gd name="T19" fmla="*/ 37 h 1188"/>
                    <a:gd name="T20" fmla="*/ 38 w 642"/>
                    <a:gd name="T21" fmla="*/ 71 h 1188"/>
                    <a:gd name="T22" fmla="*/ 153 w 642"/>
                    <a:gd name="T23" fmla="*/ 462 h 1188"/>
                    <a:gd name="T24" fmla="*/ 109 w 642"/>
                    <a:gd name="T25" fmla="*/ 448 h 1188"/>
                    <a:gd name="T26" fmla="*/ 109 w 642"/>
                    <a:gd name="T27" fmla="*/ 448 h 118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070" name="Freeform 33">
                  <a:extLst>
                    <a:ext uri="{FF2B5EF4-FFF2-40B4-BE49-F238E27FC236}">
                      <a16:creationId xmlns:a16="http://schemas.microsoft.com/office/drawing/2014/main" id="{AE487C75-B622-48FB-80AD-601E8C3A3BE6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>
                    <a:gd name="T0" fmla="*/ 0 w 192"/>
                    <a:gd name="T1" fmla="*/ 14 h 504"/>
                    <a:gd name="T2" fmla="*/ 38 w 192"/>
                    <a:gd name="T3" fmla="*/ 97 h 504"/>
                    <a:gd name="T4" fmla="*/ 57 w 192"/>
                    <a:gd name="T5" fmla="*/ 159 h 504"/>
                    <a:gd name="T6" fmla="*/ 58 w 192"/>
                    <a:gd name="T7" fmla="*/ 252 h 504"/>
                    <a:gd name="T8" fmla="*/ 96 w 192"/>
                    <a:gd name="T9" fmla="*/ 252 h 504"/>
                    <a:gd name="T10" fmla="*/ 94 w 192"/>
                    <a:gd name="T11" fmla="*/ 180 h 504"/>
                    <a:gd name="T12" fmla="*/ 81 w 192"/>
                    <a:gd name="T13" fmla="*/ 104 h 504"/>
                    <a:gd name="T14" fmla="*/ 50 w 192"/>
                    <a:gd name="T15" fmla="*/ 30 h 504"/>
                    <a:gd name="T16" fmla="*/ 32 w 192"/>
                    <a:gd name="T17" fmla="*/ 0 h 504"/>
                    <a:gd name="T18" fmla="*/ 0 w 192"/>
                    <a:gd name="T19" fmla="*/ 14 h 504"/>
                    <a:gd name="T20" fmla="*/ 0 w 192"/>
                    <a:gd name="T21" fmla="*/ 14 h 50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071" name="Freeform 34">
                  <a:extLst>
                    <a:ext uri="{FF2B5EF4-FFF2-40B4-BE49-F238E27FC236}">
                      <a16:creationId xmlns:a16="http://schemas.microsoft.com/office/drawing/2014/main" id="{BE1678C6-4A69-45E5-8F43-12A23815B160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>
                    <a:gd name="T0" fmla="*/ 149 w 390"/>
                    <a:gd name="T1" fmla="*/ 0 h 269"/>
                    <a:gd name="T2" fmla="*/ 129 w 390"/>
                    <a:gd name="T3" fmla="*/ 9 h 269"/>
                    <a:gd name="T4" fmla="*/ 127 w 390"/>
                    <a:gd name="T5" fmla="*/ 33 h 269"/>
                    <a:gd name="T6" fmla="*/ 0 w 390"/>
                    <a:gd name="T7" fmla="*/ 85 h 269"/>
                    <a:gd name="T8" fmla="*/ 0 w 390"/>
                    <a:gd name="T9" fmla="*/ 111 h 269"/>
                    <a:gd name="T10" fmla="*/ 142 w 390"/>
                    <a:gd name="T11" fmla="*/ 113 h 269"/>
                    <a:gd name="T12" fmla="*/ 160 w 390"/>
                    <a:gd name="T13" fmla="*/ 135 h 269"/>
                    <a:gd name="T14" fmla="*/ 195 w 390"/>
                    <a:gd name="T15" fmla="*/ 133 h 269"/>
                    <a:gd name="T16" fmla="*/ 192 w 390"/>
                    <a:gd name="T17" fmla="*/ 95 h 269"/>
                    <a:gd name="T18" fmla="*/ 58 w 390"/>
                    <a:gd name="T19" fmla="*/ 88 h 269"/>
                    <a:gd name="T20" fmla="*/ 167 w 390"/>
                    <a:gd name="T21" fmla="*/ 45 h 269"/>
                    <a:gd name="T22" fmla="*/ 149 w 390"/>
                    <a:gd name="T23" fmla="*/ 0 h 269"/>
                    <a:gd name="T24" fmla="*/ 149 w 390"/>
                    <a:gd name="T25" fmla="*/ 0 h 269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072" name="Freeform 35">
                  <a:extLst>
                    <a:ext uri="{FF2B5EF4-FFF2-40B4-BE49-F238E27FC236}">
                      <a16:creationId xmlns:a16="http://schemas.microsoft.com/office/drawing/2014/main" id="{29974FA1-E2BF-4C42-B36C-91C06D24B2C0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>
                    <a:gd name="T0" fmla="*/ 0 w 941"/>
                    <a:gd name="T1" fmla="*/ 66 h 424"/>
                    <a:gd name="T2" fmla="*/ 432 w 941"/>
                    <a:gd name="T3" fmla="*/ 0 h 424"/>
                    <a:gd name="T4" fmla="*/ 463 w 941"/>
                    <a:gd name="T5" fmla="*/ 39 h 424"/>
                    <a:gd name="T6" fmla="*/ 471 w 941"/>
                    <a:gd name="T7" fmla="*/ 91 h 424"/>
                    <a:gd name="T8" fmla="*/ 452 w 941"/>
                    <a:gd name="T9" fmla="*/ 141 h 424"/>
                    <a:gd name="T10" fmla="*/ 29 w 941"/>
                    <a:gd name="T11" fmla="*/ 212 h 424"/>
                    <a:gd name="T12" fmla="*/ 27 w 941"/>
                    <a:gd name="T13" fmla="*/ 192 h 424"/>
                    <a:gd name="T14" fmla="*/ 432 w 941"/>
                    <a:gd name="T15" fmla="*/ 121 h 424"/>
                    <a:gd name="T16" fmla="*/ 447 w 941"/>
                    <a:gd name="T17" fmla="*/ 73 h 424"/>
                    <a:gd name="T18" fmla="*/ 420 w 941"/>
                    <a:gd name="T19" fmla="*/ 29 h 424"/>
                    <a:gd name="T20" fmla="*/ 0 w 941"/>
                    <a:gd name="T21" fmla="*/ 93 h 424"/>
                    <a:gd name="T22" fmla="*/ 0 w 941"/>
                    <a:gd name="T23" fmla="*/ 66 h 424"/>
                    <a:gd name="T24" fmla="*/ 0 w 941"/>
                    <a:gd name="T25" fmla="*/ 66 h 42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073" name="Freeform 36">
                  <a:extLst>
                    <a:ext uri="{FF2B5EF4-FFF2-40B4-BE49-F238E27FC236}">
                      <a16:creationId xmlns:a16="http://schemas.microsoft.com/office/drawing/2014/main" id="{F5ABCDC7-E3D0-4786-9F72-2C0E285BA19B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>
                    <a:gd name="T0" fmla="*/ 0 w 488"/>
                    <a:gd name="T1" fmla="*/ 63 h 173"/>
                    <a:gd name="T2" fmla="*/ 33 w 488"/>
                    <a:gd name="T3" fmla="*/ 86 h 173"/>
                    <a:gd name="T4" fmla="*/ 111 w 488"/>
                    <a:gd name="T5" fmla="*/ 83 h 173"/>
                    <a:gd name="T6" fmla="*/ 210 w 488"/>
                    <a:gd name="T7" fmla="*/ 58 h 173"/>
                    <a:gd name="T8" fmla="*/ 245 w 488"/>
                    <a:gd name="T9" fmla="*/ 21 h 173"/>
                    <a:gd name="T10" fmla="*/ 222 w 488"/>
                    <a:gd name="T11" fmla="*/ 1 h 173"/>
                    <a:gd name="T12" fmla="*/ 127 w 488"/>
                    <a:gd name="T13" fmla="*/ 0 h 173"/>
                    <a:gd name="T14" fmla="*/ 55 w 488"/>
                    <a:gd name="T15" fmla="*/ 6 h 173"/>
                    <a:gd name="T16" fmla="*/ 8 w 488"/>
                    <a:gd name="T17" fmla="*/ 38 h 173"/>
                    <a:gd name="T18" fmla="*/ 56 w 488"/>
                    <a:gd name="T19" fmla="*/ 47 h 173"/>
                    <a:gd name="T20" fmla="*/ 138 w 488"/>
                    <a:gd name="T21" fmla="*/ 26 h 173"/>
                    <a:gd name="T22" fmla="*/ 209 w 488"/>
                    <a:gd name="T23" fmla="*/ 26 h 173"/>
                    <a:gd name="T24" fmla="*/ 135 w 488"/>
                    <a:gd name="T25" fmla="*/ 55 h 173"/>
                    <a:gd name="T26" fmla="*/ 71 w 488"/>
                    <a:gd name="T27" fmla="*/ 63 h 173"/>
                    <a:gd name="T28" fmla="*/ 0 w 488"/>
                    <a:gd name="T29" fmla="*/ 63 h 173"/>
                    <a:gd name="T30" fmla="*/ 0 w 488"/>
                    <a:gd name="T31" fmla="*/ 63 h 17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</p:grpSp>
      </p:grpSp>
      <p:grpSp>
        <p:nvGrpSpPr>
          <p:cNvPr id="1035" name="Group 37">
            <a:extLst>
              <a:ext uri="{FF2B5EF4-FFF2-40B4-BE49-F238E27FC236}">
                <a16:creationId xmlns:a16="http://schemas.microsoft.com/office/drawing/2014/main" id="{E540502D-33EB-481A-963F-C1DF5A5BE1F4}"/>
              </a:ext>
            </a:extLst>
          </p:cNvPr>
          <p:cNvGrpSpPr>
            <a:grpSpLocks/>
          </p:cNvGrpSpPr>
          <p:nvPr/>
        </p:nvGrpSpPr>
        <p:grpSpPr bwMode="auto">
          <a:xfrm>
            <a:off x="11573935" y="2116141"/>
            <a:ext cx="514351" cy="4308475"/>
            <a:chOff x="5468" y="1333"/>
            <a:chExt cx="243" cy="2714"/>
          </a:xfrm>
        </p:grpSpPr>
        <p:sp>
          <p:nvSpPr>
            <p:cNvPr id="1049" name="Freeform 38">
              <a:extLst>
                <a:ext uri="{FF2B5EF4-FFF2-40B4-BE49-F238E27FC236}">
                  <a16:creationId xmlns:a16="http://schemas.microsoft.com/office/drawing/2014/main" id="{E3D861CE-210B-4504-928B-FF28B5FCC1FA}"/>
                </a:ext>
              </a:extLst>
            </p:cNvPr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>
                <a:gd name="T0" fmla="*/ 184 w 772"/>
                <a:gd name="T1" fmla="*/ 1379 h 3266"/>
                <a:gd name="T2" fmla="*/ 101 w 772"/>
                <a:gd name="T3" fmla="*/ 1287 h 3266"/>
                <a:gd name="T4" fmla="*/ 85 w 772"/>
                <a:gd name="T5" fmla="*/ 1216 h 3266"/>
                <a:gd name="T6" fmla="*/ 99 w 772"/>
                <a:gd name="T7" fmla="*/ 1111 h 3266"/>
                <a:gd name="T8" fmla="*/ 157 w 772"/>
                <a:gd name="T9" fmla="*/ 984 h 3266"/>
                <a:gd name="T10" fmla="*/ 170 w 772"/>
                <a:gd name="T11" fmla="*/ 904 h 3266"/>
                <a:gd name="T12" fmla="*/ 157 w 772"/>
                <a:gd name="T13" fmla="*/ 851 h 3266"/>
                <a:gd name="T14" fmla="*/ 106 w 772"/>
                <a:gd name="T15" fmla="*/ 812 h 3266"/>
                <a:gd name="T16" fmla="*/ 96 w 772"/>
                <a:gd name="T17" fmla="*/ 763 h 3266"/>
                <a:gd name="T18" fmla="*/ 114 w 772"/>
                <a:gd name="T19" fmla="*/ 693 h 3266"/>
                <a:gd name="T20" fmla="*/ 197 w 772"/>
                <a:gd name="T21" fmla="*/ 505 h 3266"/>
                <a:gd name="T22" fmla="*/ 205 w 772"/>
                <a:gd name="T23" fmla="*/ 413 h 3266"/>
                <a:gd name="T24" fmla="*/ 184 w 772"/>
                <a:gd name="T25" fmla="*/ 312 h 3266"/>
                <a:gd name="T26" fmla="*/ 114 w 772"/>
                <a:gd name="T27" fmla="*/ 263 h 3266"/>
                <a:gd name="T28" fmla="*/ 53 w 772"/>
                <a:gd name="T29" fmla="*/ 184 h 3266"/>
                <a:gd name="T30" fmla="*/ 0 w 772"/>
                <a:gd name="T31" fmla="*/ 0 h 3266"/>
                <a:gd name="T32" fmla="*/ 8 w 772"/>
                <a:gd name="T33" fmla="*/ 167 h 3266"/>
                <a:gd name="T34" fmla="*/ 48 w 772"/>
                <a:gd name="T35" fmla="*/ 267 h 3266"/>
                <a:gd name="T36" fmla="*/ 101 w 772"/>
                <a:gd name="T37" fmla="*/ 329 h 3266"/>
                <a:gd name="T38" fmla="*/ 160 w 772"/>
                <a:gd name="T39" fmla="*/ 364 h 3266"/>
                <a:gd name="T40" fmla="*/ 163 w 772"/>
                <a:gd name="T41" fmla="*/ 456 h 3266"/>
                <a:gd name="T42" fmla="*/ 133 w 772"/>
                <a:gd name="T43" fmla="*/ 553 h 3266"/>
                <a:gd name="T44" fmla="*/ 64 w 772"/>
                <a:gd name="T45" fmla="*/ 724 h 3266"/>
                <a:gd name="T46" fmla="*/ 61 w 772"/>
                <a:gd name="T47" fmla="*/ 834 h 3266"/>
                <a:gd name="T48" fmla="*/ 125 w 772"/>
                <a:gd name="T49" fmla="*/ 895 h 3266"/>
                <a:gd name="T50" fmla="*/ 122 w 772"/>
                <a:gd name="T51" fmla="*/ 952 h 3266"/>
                <a:gd name="T52" fmla="*/ 66 w 772"/>
                <a:gd name="T53" fmla="*/ 1071 h 3266"/>
                <a:gd name="T54" fmla="*/ 42 w 772"/>
                <a:gd name="T55" fmla="*/ 1185 h 3266"/>
                <a:gd name="T56" fmla="*/ 64 w 772"/>
                <a:gd name="T57" fmla="*/ 1308 h 3266"/>
                <a:gd name="T58" fmla="*/ 114 w 772"/>
                <a:gd name="T59" fmla="*/ 1374 h 3266"/>
                <a:gd name="T60" fmla="*/ 178 w 772"/>
                <a:gd name="T61" fmla="*/ 1427 h 3266"/>
                <a:gd name="T62" fmla="*/ 184 w 772"/>
                <a:gd name="T63" fmla="*/ 1379 h 3266"/>
                <a:gd name="T64" fmla="*/ 184 w 772"/>
                <a:gd name="T65" fmla="*/ 1379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050" name="Freeform 39">
              <a:extLst>
                <a:ext uri="{FF2B5EF4-FFF2-40B4-BE49-F238E27FC236}">
                  <a16:creationId xmlns:a16="http://schemas.microsoft.com/office/drawing/2014/main" id="{6F37B69A-F779-4DA6-BD1B-A3E1A6AD6FF7}"/>
                </a:ext>
              </a:extLst>
            </p:cNvPr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>
                <a:gd name="T0" fmla="*/ 184 w 772"/>
                <a:gd name="T1" fmla="*/ 1578 h 3266"/>
                <a:gd name="T2" fmla="*/ 101 w 772"/>
                <a:gd name="T3" fmla="*/ 1473 h 3266"/>
                <a:gd name="T4" fmla="*/ 85 w 772"/>
                <a:gd name="T5" fmla="*/ 1392 h 3266"/>
                <a:gd name="T6" fmla="*/ 99 w 772"/>
                <a:gd name="T7" fmla="*/ 1271 h 3266"/>
                <a:gd name="T8" fmla="*/ 157 w 772"/>
                <a:gd name="T9" fmla="*/ 1126 h 3266"/>
                <a:gd name="T10" fmla="*/ 170 w 772"/>
                <a:gd name="T11" fmla="*/ 1035 h 3266"/>
                <a:gd name="T12" fmla="*/ 157 w 772"/>
                <a:gd name="T13" fmla="*/ 974 h 3266"/>
                <a:gd name="T14" fmla="*/ 106 w 772"/>
                <a:gd name="T15" fmla="*/ 930 h 3266"/>
                <a:gd name="T16" fmla="*/ 96 w 772"/>
                <a:gd name="T17" fmla="*/ 874 h 3266"/>
                <a:gd name="T18" fmla="*/ 114 w 772"/>
                <a:gd name="T19" fmla="*/ 794 h 3266"/>
                <a:gd name="T20" fmla="*/ 197 w 772"/>
                <a:gd name="T21" fmla="*/ 578 h 3266"/>
                <a:gd name="T22" fmla="*/ 205 w 772"/>
                <a:gd name="T23" fmla="*/ 473 h 3266"/>
                <a:gd name="T24" fmla="*/ 184 w 772"/>
                <a:gd name="T25" fmla="*/ 357 h 3266"/>
                <a:gd name="T26" fmla="*/ 114 w 772"/>
                <a:gd name="T27" fmla="*/ 302 h 3266"/>
                <a:gd name="T28" fmla="*/ 53 w 772"/>
                <a:gd name="T29" fmla="*/ 211 h 3266"/>
                <a:gd name="T30" fmla="*/ 0 w 772"/>
                <a:gd name="T31" fmla="*/ 0 h 3266"/>
                <a:gd name="T32" fmla="*/ 8 w 772"/>
                <a:gd name="T33" fmla="*/ 191 h 3266"/>
                <a:gd name="T34" fmla="*/ 48 w 772"/>
                <a:gd name="T35" fmla="*/ 306 h 3266"/>
                <a:gd name="T36" fmla="*/ 101 w 772"/>
                <a:gd name="T37" fmla="*/ 377 h 3266"/>
                <a:gd name="T38" fmla="*/ 160 w 772"/>
                <a:gd name="T39" fmla="*/ 417 h 3266"/>
                <a:gd name="T40" fmla="*/ 163 w 772"/>
                <a:gd name="T41" fmla="*/ 522 h 3266"/>
                <a:gd name="T42" fmla="*/ 133 w 772"/>
                <a:gd name="T43" fmla="*/ 633 h 3266"/>
                <a:gd name="T44" fmla="*/ 64 w 772"/>
                <a:gd name="T45" fmla="*/ 829 h 3266"/>
                <a:gd name="T46" fmla="*/ 61 w 772"/>
                <a:gd name="T47" fmla="*/ 955 h 3266"/>
                <a:gd name="T48" fmla="*/ 125 w 772"/>
                <a:gd name="T49" fmla="*/ 1025 h 3266"/>
                <a:gd name="T50" fmla="*/ 122 w 772"/>
                <a:gd name="T51" fmla="*/ 1090 h 3266"/>
                <a:gd name="T52" fmla="*/ 66 w 772"/>
                <a:gd name="T53" fmla="*/ 1226 h 3266"/>
                <a:gd name="T54" fmla="*/ 42 w 772"/>
                <a:gd name="T55" fmla="*/ 1357 h 3266"/>
                <a:gd name="T56" fmla="*/ 64 w 772"/>
                <a:gd name="T57" fmla="*/ 1497 h 3266"/>
                <a:gd name="T58" fmla="*/ 114 w 772"/>
                <a:gd name="T59" fmla="*/ 1572 h 3266"/>
                <a:gd name="T60" fmla="*/ 178 w 772"/>
                <a:gd name="T61" fmla="*/ 1633 h 3266"/>
                <a:gd name="T62" fmla="*/ 184 w 772"/>
                <a:gd name="T63" fmla="*/ 1578 h 3266"/>
                <a:gd name="T64" fmla="*/ 184 w 772"/>
                <a:gd name="T65" fmla="*/ 1578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grpSp>
        <p:nvGrpSpPr>
          <p:cNvPr id="1036" name="Group 40">
            <a:extLst>
              <a:ext uri="{FF2B5EF4-FFF2-40B4-BE49-F238E27FC236}">
                <a16:creationId xmlns:a16="http://schemas.microsoft.com/office/drawing/2014/main" id="{2CEFAAB7-5E42-49A6-ABC1-5D7832A9BC37}"/>
              </a:ext>
            </a:extLst>
          </p:cNvPr>
          <p:cNvGrpSpPr>
            <a:grpSpLocks/>
          </p:cNvGrpSpPr>
          <p:nvPr/>
        </p:nvGrpSpPr>
        <p:grpSpPr bwMode="auto">
          <a:xfrm>
            <a:off x="9757833" y="90488"/>
            <a:ext cx="2844800" cy="1911350"/>
            <a:chOff x="4610" y="57"/>
            <a:chExt cx="1344" cy="1204"/>
          </a:xfrm>
        </p:grpSpPr>
        <p:grpSp>
          <p:nvGrpSpPr>
            <p:cNvPr id="1037" name="Group 41">
              <a:extLst>
                <a:ext uri="{FF2B5EF4-FFF2-40B4-BE49-F238E27FC236}">
                  <a16:creationId xmlns:a16="http://schemas.microsoft.com/office/drawing/2014/main" id="{B54C2A1E-A6D1-4FB4-8F3D-9F1AE9362E87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1039" name="Freeform 42">
                <a:extLst>
                  <a:ext uri="{FF2B5EF4-FFF2-40B4-BE49-F238E27FC236}">
                    <a16:creationId xmlns:a16="http://schemas.microsoft.com/office/drawing/2014/main" id="{AC753835-4C91-4CE6-8C3B-F66A7382477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>
                  <a:gd name="T0" fmla="*/ 31 w 245"/>
                  <a:gd name="T1" fmla="*/ 3 h 806"/>
                  <a:gd name="T2" fmla="*/ 33 w 245"/>
                  <a:gd name="T3" fmla="*/ 122 h 806"/>
                  <a:gd name="T4" fmla="*/ 0 w 245"/>
                  <a:gd name="T5" fmla="*/ 288 h 806"/>
                  <a:gd name="T6" fmla="*/ 20 w 245"/>
                  <a:gd name="T7" fmla="*/ 282 h 806"/>
                  <a:gd name="T8" fmla="*/ 55 w 245"/>
                  <a:gd name="T9" fmla="*/ 134 h 806"/>
                  <a:gd name="T10" fmla="*/ 62 w 245"/>
                  <a:gd name="T11" fmla="*/ 0 h 806"/>
                  <a:gd name="T12" fmla="*/ 31 w 245"/>
                  <a:gd name="T13" fmla="*/ 3 h 806"/>
                  <a:gd name="T14" fmla="*/ 31 w 245"/>
                  <a:gd name="T15" fmla="*/ 3 h 8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grpSp>
            <p:nvGrpSpPr>
              <p:cNvPr id="1040" name="Group 43">
                <a:extLst>
                  <a:ext uri="{FF2B5EF4-FFF2-40B4-BE49-F238E27FC236}">
                    <a16:creationId xmlns:a16="http://schemas.microsoft.com/office/drawing/2014/main" id="{5A8D9B0A-B5BE-4FEE-9C42-3AA6382F3232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1041" name="Freeform 44">
                  <a:extLst>
                    <a:ext uri="{FF2B5EF4-FFF2-40B4-BE49-F238E27FC236}">
                      <a16:creationId xmlns:a16="http://schemas.microsoft.com/office/drawing/2014/main" id="{809A56D2-AE7F-4A0E-9256-212439263D45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>
                    <a:gd name="T0" fmla="*/ 0 w 604"/>
                    <a:gd name="T1" fmla="*/ 0 h 349"/>
                    <a:gd name="T2" fmla="*/ 75 w 604"/>
                    <a:gd name="T3" fmla="*/ 66 h 349"/>
                    <a:gd name="T4" fmla="*/ 127 w 604"/>
                    <a:gd name="T5" fmla="*/ 125 h 349"/>
                    <a:gd name="T6" fmla="*/ 153 w 604"/>
                    <a:gd name="T7" fmla="*/ 50 h 349"/>
                    <a:gd name="T8" fmla="*/ 91 w 604"/>
                    <a:gd name="T9" fmla="*/ 3 h 349"/>
                    <a:gd name="T10" fmla="*/ 118 w 604"/>
                    <a:gd name="T11" fmla="*/ 66 h 349"/>
                    <a:gd name="T12" fmla="*/ 33 w 604"/>
                    <a:gd name="T13" fmla="*/ 6 h 349"/>
                    <a:gd name="T14" fmla="*/ 0 w 604"/>
                    <a:gd name="T15" fmla="*/ 0 h 349"/>
                    <a:gd name="T16" fmla="*/ 0 w 604"/>
                    <a:gd name="T17" fmla="*/ 0 h 34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042" name="Freeform 45">
                  <a:extLst>
                    <a:ext uri="{FF2B5EF4-FFF2-40B4-BE49-F238E27FC236}">
                      <a16:creationId xmlns:a16="http://schemas.microsoft.com/office/drawing/2014/main" id="{0A68327B-C3B1-4BBA-BBCC-CC7DE91C5FDD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5048" y="332"/>
                  <a:ext cx="269" cy="438"/>
                </a:xfrm>
                <a:custGeom>
                  <a:avLst/>
                  <a:gdLst>
                    <a:gd name="T0" fmla="*/ 187 w 1064"/>
                    <a:gd name="T1" fmla="*/ 46 h 1230"/>
                    <a:gd name="T2" fmla="*/ 123 w 1064"/>
                    <a:gd name="T3" fmla="*/ 125 h 1230"/>
                    <a:gd name="T4" fmla="*/ 41 w 1064"/>
                    <a:gd name="T5" fmla="*/ 271 h 1230"/>
                    <a:gd name="T6" fmla="*/ 0 w 1064"/>
                    <a:gd name="T7" fmla="*/ 392 h 1230"/>
                    <a:gd name="T8" fmla="*/ 15 w 1064"/>
                    <a:gd name="T9" fmla="*/ 438 h 1230"/>
                    <a:gd name="T10" fmla="*/ 66 w 1064"/>
                    <a:gd name="T11" fmla="*/ 428 h 1230"/>
                    <a:gd name="T12" fmla="*/ 146 w 1064"/>
                    <a:gd name="T13" fmla="*/ 325 h 1230"/>
                    <a:gd name="T14" fmla="*/ 221 w 1064"/>
                    <a:gd name="T15" fmla="*/ 190 h 1230"/>
                    <a:gd name="T16" fmla="*/ 261 w 1064"/>
                    <a:gd name="T17" fmla="*/ 96 h 1230"/>
                    <a:gd name="T18" fmla="*/ 269 w 1064"/>
                    <a:gd name="T19" fmla="*/ 30 h 1230"/>
                    <a:gd name="T20" fmla="*/ 247 w 1064"/>
                    <a:gd name="T21" fmla="*/ 0 h 1230"/>
                    <a:gd name="T22" fmla="*/ 211 w 1064"/>
                    <a:gd name="T23" fmla="*/ 23 h 1230"/>
                    <a:gd name="T24" fmla="*/ 245 w 1064"/>
                    <a:gd name="T25" fmla="*/ 38 h 1230"/>
                    <a:gd name="T26" fmla="*/ 221 w 1064"/>
                    <a:gd name="T27" fmla="*/ 125 h 1230"/>
                    <a:gd name="T28" fmla="*/ 174 w 1064"/>
                    <a:gd name="T29" fmla="*/ 234 h 1230"/>
                    <a:gd name="T30" fmla="*/ 88 w 1064"/>
                    <a:gd name="T31" fmla="*/ 359 h 1230"/>
                    <a:gd name="T32" fmla="*/ 29 w 1064"/>
                    <a:gd name="T33" fmla="*/ 397 h 1230"/>
                    <a:gd name="T34" fmla="*/ 34 w 1064"/>
                    <a:gd name="T35" fmla="*/ 336 h 1230"/>
                    <a:gd name="T36" fmla="*/ 110 w 1064"/>
                    <a:gd name="T37" fmla="*/ 179 h 1230"/>
                    <a:gd name="T38" fmla="*/ 210 w 1064"/>
                    <a:gd name="T39" fmla="*/ 42 h 1230"/>
                    <a:gd name="T40" fmla="*/ 187 w 1064"/>
                    <a:gd name="T41" fmla="*/ 46 h 1230"/>
                    <a:gd name="T42" fmla="*/ 187 w 1064"/>
                    <a:gd name="T43" fmla="*/ 46 h 123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043" name="Freeform 46">
                  <a:extLst>
                    <a:ext uri="{FF2B5EF4-FFF2-40B4-BE49-F238E27FC236}">
                      <a16:creationId xmlns:a16="http://schemas.microsoft.com/office/drawing/2014/main" id="{383BCFF2-3C2E-41EA-B7C0-6FFFD260C9D5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4858" y="182"/>
                  <a:ext cx="505" cy="898"/>
                </a:xfrm>
                <a:custGeom>
                  <a:avLst/>
                  <a:gdLst>
                    <a:gd name="T0" fmla="*/ 490 w 2002"/>
                    <a:gd name="T1" fmla="*/ 0 h 2521"/>
                    <a:gd name="T2" fmla="*/ 0 w 2002"/>
                    <a:gd name="T3" fmla="*/ 898 h 2521"/>
                    <a:gd name="T4" fmla="*/ 48 w 2002"/>
                    <a:gd name="T5" fmla="*/ 873 h 2521"/>
                    <a:gd name="T6" fmla="*/ 505 w 2002"/>
                    <a:gd name="T7" fmla="*/ 22 h 2521"/>
                    <a:gd name="T8" fmla="*/ 490 w 2002"/>
                    <a:gd name="T9" fmla="*/ 0 h 2521"/>
                    <a:gd name="T10" fmla="*/ 490 w 2002"/>
                    <a:gd name="T11" fmla="*/ 0 h 252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044" name="Freeform 47">
                  <a:extLst>
                    <a:ext uri="{FF2B5EF4-FFF2-40B4-BE49-F238E27FC236}">
                      <a16:creationId xmlns:a16="http://schemas.microsoft.com/office/drawing/2014/main" id="{9E891662-F4EB-43D8-8C79-CE59BABE6F55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>
                    <a:gd name="T0" fmla="*/ 24 w 3007"/>
                    <a:gd name="T1" fmla="*/ 1014 h 3771"/>
                    <a:gd name="T2" fmla="*/ 99 w 3007"/>
                    <a:gd name="T3" fmla="*/ 1010 h 3771"/>
                    <a:gd name="T4" fmla="*/ 207 w 3007"/>
                    <a:gd name="T5" fmla="*/ 1072 h 3771"/>
                    <a:gd name="T6" fmla="*/ 172 w 3007"/>
                    <a:gd name="T7" fmla="*/ 1004 h 3771"/>
                    <a:gd name="T8" fmla="*/ 93 w 3007"/>
                    <a:gd name="T9" fmla="*/ 963 h 3771"/>
                    <a:gd name="T10" fmla="*/ 161 w 3007"/>
                    <a:gd name="T11" fmla="*/ 969 h 3771"/>
                    <a:gd name="T12" fmla="*/ 247 w 3007"/>
                    <a:gd name="T13" fmla="*/ 1023 h 3771"/>
                    <a:gd name="T14" fmla="*/ 721 w 3007"/>
                    <a:gd name="T15" fmla="*/ 150 h 3771"/>
                    <a:gd name="T16" fmla="*/ 650 w 3007"/>
                    <a:gd name="T17" fmla="*/ 53 h 3771"/>
                    <a:gd name="T18" fmla="*/ 582 w 3007"/>
                    <a:gd name="T19" fmla="*/ 0 h 3771"/>
                    <a:gd name="T20" fmla="*/ 679 w 3007"/>
                    <a:gd name="T21" fmla="*/ 28 h 3771"/>
                    <a:gd name="T22" fmla="*/ 758 w 3007"/>
                    <a:gd name="T23" fmla="*/ 153 h 3771"/>
                    <a:gd name="T24" fmla="*/ 209 w 3007"/>
                    <a:gd name="T25" fmla="*/ 1167 h 3771"/>
                    <a:gd name="T26" fmla="*/ 121 w 3007"/>
                    <a:gd name="T27" fmla="*/ 1216 h 3771"/>
                    <a:gd name="T28" fmla="*/ 26 w 3007"/>
                    <a:gd name="T29" fmla="*/ 1344 h 3771"/>
                    <a:gd name="T30" fmla="*/ 0 w 3007"/>
                    <a:gd name="T31" fmla="*/ 1307 h 3771"/>
                    <a:gd name="T32" fmla="*/ 33 w 3007"/>
                    <a:gd name="T33" fmla="*/ 1294 h 3771"/>
                    <a:gd name="T34" fmla="*/ 95 w 3007"/>
                    <a:gd name="T35" fmla="*/ 1206 h 3771"/>
                    <a:gd name="T36" fmla="*/ 42 w 3007"/>
                    <a:gd name="T37" fmla="*/ 1167 h 3771"/>
                    <a:gd name="T38" fmla="*/ 42 w 3007"/>
                    <a:gd name="T39" fmla="*/ 1132 h 3771"/>
                    <a:gd name="T40" fmla="*/ 104 w 3007"/>
                    <a:gd name="T41" fmla="*/ 1175 h 3771"/>
                    <a:gd name="T42" fmla="*/ 104 w 3007"/>
                    <a:gd name="T43" fmla="*/ 1136 h 3771"/>
                    <a:gd name="T44" fmla="*/ 152 w 3007"/>
                    <a:gd name="T45" fmla="*/ 1148 h 3771"/>
                    <a:gd name="T46" fmla="*/ 108 w 3007"/>
                    <a:gd name="T47" fmla="*/ 1097 h 3771"/>
                    <a:gd name="T48" fmla="*/ 159 w 3007"/>
                    <a:gd name="T49" fmla="*/ 1091 h 3771"/>
                    <a:gd name="T50" fmla="*/ 24 w 3007"/>
                    <a:gd name="T51" fmla="*/ 1014 h 3771"/>
                    <a:gd name="T52" fmla="*/ 24 w 3007"/>
                    <a:gd name="T53" fmla="*/ 1014 h 3771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045" name="Freeform 48">
                  <a:extLst>
                    <a:ext uri="{FF2B5EF4-FFF2-40B4-BE49-F238E27FC236}">
                      <a16:creationId xmlns:a16="http://schemas.microsoft.com/office/drawing/2014/main" id="{F64A7D3C-035B-4A7B-A854-AE6E9076A4B3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5297" y="897"/>
                  <a:ext cx="169" cy="122"/>
                </a:xfrm>
                <a:custGeom>
                  <a:avLst/>
                  <a:gdLst>
                    <a:gd name="T0" fmla="*/ 0 w 673"/>
                    <a:gd name="T1" fmla="*/ 29 h 342"/>
                    <a:gd name="T2" fmla="*/ 64 w 673"/>
                    <a:gd name="T3" fmla="*/ 38 h 342"/>
                    <a:gd name="T4" fmla="*/ 160 w 673"/>
                    <a:gd name="T5" fmla="*/ 122 h 342"/>
                    <a:gd name="T6" fmla="*/ 169 w 673"/>
                    <a:gd name="T7" fmla="*/ 103 h 342"/>
                    <a:gd name="T8" fmla="*/ 112 w 673"/>
                    <a:gd name="T9" fmla="*/ 41 h 342"/>
                    <a:gd name="T10" fmla="*/ 7 w 673"/>
                    <a:gd name="T11" fmla="*/ 0 h 342"/>
                    <a:gd name="T12" fmla="*/ 0 w 673"/>
                    <a:gd name="T13" fmla="*/ 29 h 342"/>
                    <a:gd name="T14" fmla="*/ 0 w 673"/>
                    <a:gd name="T15" fmla="*/ 29 h 34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046" name="Freeform 49">
                  <a:extLst>
                    <a:ext uri="{FF2B5EF4-FFF2-40B4-BE49-F238E27FC236}">
                      <a16:creationId xmlns:a16="http://schemas.microsoft.com/office/drawing/2014/main" id="{89EF4A23-E036-4923-9017-9E44ECBBE538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5253" y="806"/>
                  <a:ext cx="181" cy="144"/>
                </a:xfrm>
                <a:custGeom>
                  <a:avLst/>
                  <a:gdLst>
                    <a:gd name="T0" fmla="*/ 0 w 716"/>
                    <a:gd name="T1" fmla="*/ 28 h 403"/>
                    <a:gd name="T2" fmla="*/ 86 w 716"/>
                    <a:gd name="T3" fmla="*/ 53 h 403"/>
                    <a:gd name="T4" fmla="*/ 161 w 716"/>
                    <a:gd name="T5" fmla="*/ 144 h 403"/>
                    <a:gd name="T6" fmla="*/ 181 w 716"/>
                    <a:gd name="T7" fmla="*/ 106 h 403"/>
                    <a:gd name="T8" fmla="*/ 106 w 716"/>
                    <a:gd name="T9" fmla="*/ 41 h 403"/>
                    <a:gd name="T10" fmla="*/ 18 w 716"/>
                    <a:gd name="T11" fmla="*/ 0 h 403"/>
                    <a:gd name="T12" fmla="*/ 0 w 716"/>
                    <a:gd name="T13" fmla="*/ 28 h 403"/>
                    <a:gd name="T14" fmla="*/ 0 w 716"/>
                    <a:gd name="T15" fmla="*/ 28 h 40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047" name="Freeform 50">
                  <a:extLst>
                    <a:ext uri="{FF2B5EF4-FFF2-40B4-BE49-F238E27FC236}">
                      <a16:creationId xmlns:a16="http://schemas.microsoft.com/office/drawing/2014/main" id="{D651CEB3-9423-4024-A4B3-7B50140F31FD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>
                    <a:gd name="T0" fmla="*/ 0 w 717"/>
                    <a:gd name="T1" fmla="*/ 28 h 411"/>
                    <a:gd name="T2" fmla="*/ 80 w 717"/>
                    <a:gd name="T3" fmla="*/ 50 h 411"/>
                    <a:gd name="T4" fmla="*/ 164 w 717"/>
                    <a:gd name="T5" fmla="*/ 147 h 411"/>
                    <a:gd name="T6" fmla="*/ 181 w 717"/>
                    <a:gd name="T7" fmla="*/ 112 h 411"/>
                    <a:gd name="T8" fmla="*/ 99 w 717"/>
                    <a:gd name="T9" fmla="*/ 31 h 411"/>
                    <a:gd name="T10" fmla="*/ 14 w 717"/>
                    <a:gd name="T11" fmla="*/ 0 h 411"/>
                    <a:gd name="T12" fmla="*/ 0 w 717"/>
                    <a:gd name="T13" fmla="*/ 28 h 411"/>
                    <a:gd name="T14" fmla="*/ 0 w 717"/>
                    <a:gd name="T15" fmla="*/ 28 h 41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048" name="Freeform 51">
                  <a:extLst>
                    <a:ext uri="{FF2B5EF4-FFF2-40B4-BE49-F238E27FC236}">
                      <a16:creationId xmlns:a16="http://schemas.microsoft.com/office/drawing/2014/main" id="{E44F4B1D-505D-4925-B2C3-7DA6AB26B411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4948" y="142"/>
                  <a:ext cx="179" cy="138"/>
                </a:xfrm>
                <a:custGeom>
                  <a:avLst/>
                  <a:gdLst>
                    <a:gd name="T0" fmla="*/ 0 w 709"/>
                    <a:gd name="T1" fmla="*/ 31 h 386"/>
                    <a:gd name="T2" fmla="*/ 69 w 709"/>
                    <a:gd name="T3" fmla="*/ 47 h 386"/>
                    <a:gd name="T4" fmla="*/ 168 w 709"/>
                    <a:gd name="T5" fmla="*/ 138 h 386"/>
                    <a:gd name="T6" fmla="*/ 179 w 709"/>
                    <a:gd name="T7" fmla="*/ 110 h 386"/>
                    <a:gd name="T8" fmla="*/ 77 w 709"/>
                    <a:gd name="T9" fmla="*/ 19 h 386"/>
                    <a:gd name="T10" fmla="*/ 11 w 709"/>
                    <a:gd name="T11" fmla="*/ 0 h 386"/>
                    <a:gd name="T12" fmla="*/ 0 w 709"/>
                    <a:gd name="T13" fmla="*/ 31 h 386"/>
                    <a:gd name="T14" fmla="*/ 0 w 709"/>
                    <a:gd name="T15" fmla="*/ 31 h 38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</p:grpSp>
        <p:sp>
          <p:nvSpPr>
            <p:cNvPr id="1038" name="Line 52">
              <a:extLst>
                <a:ext uri="{FF2B5EF4-FFF2-40B4-BE49-F238E27FC236}">
                  <a16:creationId xmlns:a16="http://schemas.microsoft.com/office/drawing/2014/main" id="{0618DD30-5CCF-46B6-A41E-785B2279A69B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1481730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omic Sans MS" panose="030F0702030302020204" pitchFamily="66" charset="0"/>
          <a:cs typeface="Arial" panose="020B0604020202020204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omic Sans MS" panose="030F0702030302020204" pitchFamily="66" charset="0"/>
          <a:cs typeface="Arial" panose="020B0604020202020204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omic Sans MS" panose="030F0702030302020204" pitchFamily="66" charset="0"/>
          <a:cs typeface="Arial" panose="020B0604020202020204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omic Sans MS" panose="030F0702030302020204" pitchFamily="66" charset="0"/>
          <a:cs typeface="Arial" panose="020B0604020202020204" pitchFamily="34" charset="0"/>
        </a:defRPr>
      </a:lvl5pPr>
      <a:lvl6pPr marL="342900" algn="ctr" rtl="1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omic Sans MS" panose="030F0702030302020204" pitchFamily="66" charset="0"/>
          <a:cs typeface="Arial" panose="020B0604020202020204" pitchFamily="34" charset="0"/>
        </a:defRPr>
      </a:lvl6pPr>
      <a:lvl7pPr marL="685800" algn="ctr" rtl="1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omic Sans MS" panose="030F0702030302020204" pitchFamily="66" charset="0"/>
          <a:cs typeface="Arial" panose="020B0604020202020204" pitchFamily="34" charset="0"/>
        </a:defRPr>
      </a:lvl7pPr>
      <a:lvl8pPr marL="1028700" algn="ctr" rtl="1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omic Sans MS" panose="030F0702030302020204" pitchFamily="66" charset="0"/>
          <a:cs typeface="Arial" panose="020B0604020202020204" pitchFamily="34" charset="0"/>
        </a:defRPr>
      </a:lvl8pPr>
      <a:lvl9pPr marL="1371600" algn="ctr" rtl="1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omic Sans MS" panose="030F0702030302020204" pitchFamily="66" charset="0"/>
          <a:cs typeface="Arial" panose="020B0604020202020204" pitchFamily="34" charset="0"/>
        </a:defRPr>
      </a:lvl9pPr>
    </p:titleStyle>
    <p:bodyStyle>
      <a:lvl1pPr marL="257175" indent="-257175" algn="r" rtl="1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r" rtl="1" eaLnBrk="0" fontAlgn="base" hangingPunct="0">
        <a:spcBef>
          <a:spcPct val="20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rtl="1" eaLnBrk="0" fontAlgn="base" hangingPunct="0">
        <a:spcBef>
          <a:spcPct val="20000"/>
        </a:spcBef>
        <a:spcAft>
          <a:spcPct val="0"/>
        </a:spcAft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rtl="1" eaLnBrk="0" fontAlgn="base" hangingPunct="0">
        <a:spcBef>
          <a:spcPct val="20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rtl="1" eaLnBrk="0" fontAlgn="base" hangingPunct="0">
        <a:spcBef>
          <a:spcPct val="20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1">
          <a:gsLst>
            <a:gs pos="0">
              <a:srgbClr val="9AB5E4"/>
            </a:gs>
            <a:gs pos="50000">
              <a:srgbClr val="C2D1ED"/>
            </a:gs>
            <a:gs pos="100000">
              <a:srgbClr val="E1E8F5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>
            <a:extLst>
              <a:ext uri="{FF2B5EF4-FFF2-40B4-BE49-F238E27FC236}">
                <a16:creationId xmlns:a16="http://schemas.microsoft.com/office/drawing/2014/main" id="{41BC2620-9DF4-4EB1-B8F6-9FDDA8DCF6A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en-US"/>
              <a:t>انقر لتحرير نمط العنوان الرئيسي</a:t>
            </a:r>
            <a:endParaRPr lang="ar-AE" altLang="en-US"/>
          </a:p>
        </p:txBody>
      </p:sp>
      <p:sp>
        <p:nvSpPr>
          <p:cNvPr id="1027" name="عنصر نائب للنص 2">
            <a:extLst>
              <a:ext uri="{FF2B5EF4-FFF2-40B4-BE49-F238E27FC236}">
                <a16:creationId xmlns:a16="http://schemas.microsoft.com/office/drawing/2014/main" id="{6BF6F5E3-8EC0-43E2-B8B6-4EAEE341E7F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en-US"/>
              <a:t>انقر لتحرير أنماط النص الرئيسي</a:t>
            </a:r>
          </a:p>
          <a:p>
            <a:pPr lvl="1"/>
            <a:r>
              <a:rPr lang="ar-SA" altLang="en-US"/>
              <a:t>المستوى الثاني</a:t>
            </a:r>
          </a:p>
          <a:p>
            <a:pPr lvl="2"/>
            <a:r>
              <a:rPr lang="ar-SA" altLang="en-US"/>
              <a:t>المستوى الثالث</a:t>
            </a:r>
          </a:p>
          <a:p>
            <a:pPr lvl="3"/>
            <a:r>
              <a:rPr lang="ar-SA" altLang="en-US"/>
              <a:t>المستوى الرابع</a:t>
            </a:r>
          </a:p>
          <a:p>
            <a:pPr lvl="4"/>
            <a:r>
              <a:rPr lang="ar-SA" altLang="en-US"/>
              <a:t>المستوى الخامس</a:t>
            </a:r>
            <a:endParaRPr lang="ar-AE" alt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5650ABC-339C-4CFB-88B4-7A6E72EB51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B7E5F33-F778-4744-A16E-2A0F2BDD28D1}" type="datetimeFigureOut">
              <a:rPr lang="ar-AE"/>
              <a:pPr>
                <a:defRPr/>
              </a:pPr>
              <a:t>14/06/1443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C2DDBBA-4A6E-4DFB-8D2E-93F4DB9CAF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A732109-858D-490F-97D0-1A5B6593EB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rtl="1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AA3CB48-5278-4DE2-9866-B1373E77DF6D}" type="slidenum">
              <a:rPr lang="ar-AE" altLang="en-US"/>
              <a:pPr>
                <a:defRPr/>
              </a:pPr>
              <a:t>‹#›</a:t>
            </a:fld>
            <a:endParaRPr lang="ar-AE" altLang="en-US"/>
          </a:p>
        </p:txBody>
      </p:sp>
    </p:spTree>
    <p:extLst>
      <p:ext uri="{BB962C8B-B14F-4D97-AF65-F5344CB8AC3E}">
        <p14:creationId xmlns:p14="http://schemas.microsoft.com/office/powerpoint/2010/main" val="2249235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3" r:id="rId1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Times New Roman" panose="02020603050405020304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Times New Roman" panose="02020603050405020304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Times New Roman" panose="02020603050405020304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Times New Roman" panose="02020603050405020304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Times New Roman" panose="02020603050405020304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Times New Roman" panose="02020603050405020304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Times New Roman" panose="02020603050405020304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Times New Roman" panose="02020603050405020304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B9104-AE07-4D08-A2C1-27E0C6CE37A2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85F202-7A64-4E7D-81E3-35A690CC8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75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3A52EB-EFF2-8E49-AEED-53B3ECC2C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103A84-0631-9741-A603-39C16EE946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D72D32-75A2-124F-84A9-35523267D4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84AD34-3F81-D34D-A52E-796562F92C00}" type="datetimeFigureOut">
              <a:rPr lang="x-none" smtClean="0"/>
              <a:t>1/17/2022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00DC13-BC06-EE49-AAF6-F533A237C7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7C8889-5FF6-D34E-8B42-C48D1815D7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6C0709-6355-CE41-BE0A-C7C58533B16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70671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F308C1-E11A-47E3-9B5A-30AD9F2EC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9F6ADE-43EF-4133-99CD-6BB59DE63E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C6707-2B50-4AE4-9A3E-9A783BB57C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427083-C59D-42F5-AAA1-EF3F9A4989A8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2C0408-9ADC-4184-BA41-087FB7B55C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A88CB9-211F-42EB-AEAE-3DD6445E30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5E8358-6128-4512-9130-ADDB6AE8B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903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2" r:id="rId1"/>
  </p:sldLayoutIdLst>
  <p:txStyles>
    <p:titleStyle>
      <a:lvl1pPr algn="l" defTabSz="68581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3" indent="-171453" algn="l" defTabSz="68581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60" indent="-171453" algn="l" defTabSz="6858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67" indent="-171453" algn="l" defTabSz="6858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74" indent="-171453" algn="l" defTabSz="6858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81" indent="-171453" algn="l" defTabSz="6858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88" indent="-171453" algn="l" defTabSz="6858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95" indent="-171453" algn="l" defTabSz="6858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01" indent="-171453" algn="l" defTabSz="6858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08" indent="-171453" algn="l" defTabSz="6858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7" algn="l" defTabSz="68581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4" algn="l" defTabSz="68581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1" algn="l" defTabSz="68581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27" algn="l" defTabSz="68581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34" algn="l" defTabSz="68581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41" algn="l" defTabSz="68581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48" algn="l" defTabSz="68581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55" algn="l" defTabSz="68581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5" y="5050633"/>
            <a:ext cx="4765676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3173" y="5051293"/>
            <a:ext cx="12195173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100629"/>
            <a:ext cx="1002792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68224" y="5870448"/>
            <a:ext cx="2901696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F2AF852-CB3F-4B76-8942-D01E8FFE62F1}" type="datetimeFigureOut">
              <a:rPr lang="en-US" smtClean="0"/>
              <a:t>1/17/2022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90019" y="6285122"/>
            <a:ext cx="6299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1384" y="6170822"/>
            <a:ext cx="67056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1C1B1610-2FB9-488B-AF9C-FDDD1E5DECE1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AD096-66B2-4EB0-843F-B3D402735100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7389E8-1EAE-48F7-9D8D-B37E0942C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464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7" r:id="rId1"/>
    <p:sldLayoutId id="2147484134" r:id="rId2"/>
  </p:sldLayoutIdLst>
  <p:txStyles>
    <p:titleStyle>
      <a:lvl1pPr algn="ctr" defTabSz="685617" rtl="0" eaLnBrk="1" latinLnBrk="0" hangingPunct="1">
        <a:spcBef>
          <a:spcPct val="0"/>
        </a:spcBef>
        <a:buNone/>
        <a:defRPr sz="32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06" indent="-257106" algn="l" defTabSz="68561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557064" indent="-214255" algn="l" defTabSz="68561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99" kern="1200">
          <a:solidFill>
            <a:schemeClr val="tx1"/>
          </a:solidFill>
          <a:latin typeface="+mn-lt"/>
          <a:ea typeface="+mn-ea"/>
          <a:cs typeface="+mn-cs"/>
        </a:defRPr>
      </a:lvl2pPr>
      <a:lvl3pPr marL="857021" indent="-171404" algn="l" defTabSz="685617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830" indent="-171404" algn="l" defTabSz="685617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639" indent="-171404" algn="l" defTabSz="685617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447" indent="-171404" algn="l" defTabSz="685617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256" indent="-171404" algn="l" defTabSz="685617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064" indent="-171404" algn="l" defTabSz="685617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873" indent="-171404" algn="l" defTabSz="685617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09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617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26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34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043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6851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660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468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microsoft.com/office/2007/relationships/hdphoto" Target="../media/hdphoto6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microsoft.com/office/2007/relationships/hdphoto" Target="../media/hdphoto5.wdp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14.gif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gif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7.jpe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7FD1E2A-F532-4EE3-8A68-CFDAE1DF9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9866"/>
            <a:ext cx="11468903" cy="624199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4BCCE3F-AEBF-493E-812D-067F01DD8C83}"/>
              </a:ext>
            </a:extLst>
          </p:cNvPr>
          <p:cNvSpPr/>
          <p:nvPr/>
        </p:nvSpPr>
        <p:spPr>
          <a:xfrm flipH="1">
            <a:off x="839333" y="1093670"/>
            <a:ext cx="190681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Dubai" panose="020B0503030403030204" pitchFamily="34" charset="-78"/>
                <a:ea typeface="+mn-ea"/>
                <a:cs typeface="Dubai" panose="020B0503030403030204" pitchFamily="34" charset="-78"/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73A060-0D05-4A63-BE15-855226FE8880}"/>
              </a:ext>
            </a:extLst>
          </p:cNvPr>
          <p:cNvSpPr/>
          <p:nvPr/>
        </p:nvSpPr>
        <p:spPr>
          <a:xfrm>
            <a:off x="367896" y="624466"/>
            <a:ext cx="5992836" cy="5552793"/>
          </a:xfrm>
          <a:prstGeom prst="rect">
            <a:avLst/>
          </a:prstGeom>
          <a:solidFill>
            <a:srgbClr val="CCFF33"/>
          </a:solidFill>
          <a:ln w="12700" cap="flat" cmpd="sng" algn="ctr">
            <a:solidFill>
              <a:srgbClr val="F35AE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13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6</a:t>
            </a:r>
            <a:endParaRPr kumimoji="0" lang="en-US" sz="413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Rectangle: Beveled 7">
            <a:extLst>
              <a:ext uri="{FF2B5EF4-FFF2-40B4-BE49-F238E27FC236}">
                <a16:creationId xmlns:a16="http://schemas.microsoft.com/office/drawing/2014/main" id="{5842E6A8-C717-4482-BFA8-D9212ABFCDBB}"/>
              </a:ext>
            </a:extLst>
          </p:cNvPr>
          <p:cNvSpPr/>
          <p:nvPr/>
        </p:nvSpPr>
        <p:spPr>
          <a:xfrm>
            <a:off x="6592640" y="634924"/>
            <a:ext cx="4360572" cy="2089053"/>
          </a:xfrm>
          <a:prstGeom prst="bevel">
            <a:avLst/>
          </a:prstGeom>
          <a:solidFill>
            <a:srgbClr val="F35AE6"/>
          </a:solidFill>
          <a:ln w="12700" cap="flat" cmpd="sng" algn="ctr">
            <a:solidFill>
              <a:srgbClr val="F35AE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Dubai" panose="020B0503030403030204" pitchFamily="34" charset="-78"/>
                <a:ea typeface="+mn-ea"/>
                <a:cs typeface="Dubai" panose="020B0503030403030204" pitchFamily="34" charset="-78"/>
              </a:rPr>
              <a:t>الحصة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7" name="Picture 6" descr="مشاهدة صورة المصدر">
            <a:extLst>
              <a:ext uri="{FF2B5EF4-FFF2-40B4-BE49-F238E27FC236}">
                <a16:creationId xmlns:a16="http://schemas.microsoft.com/office/drawing/2014/main" id="{75829C9C-A046-4A04-B57C-BC1DFB652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591" y="3278617"/>
            <a:ext cx="2728452" cy="171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30708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0F9E1F-62E6-4429-A870-D4CF33DD6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852" y="675249"/>
            <a:ext cx="9326880" cy="55708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6A02C6E-A9D4-4BCA-97C7-B30FA6C25923}"/>
              </a:ext>
            </a:extLst>
          </p:cNvPr>
          <p:cNvSpPr/>
          <p:nvPr/>
        </p:nvSpPr>
        <p:spPr>
          <a:xfrm>
            <a:off x="2897944" y="3685735"/>
            <a:ext cx="436099" cy="75965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5400" dirty="0"/>
              <a:t>1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FAC87A-E5CA-4782-88F6-628D92CF3678}"/>
              </a:ext>
            </a:extLst>
          </p:cNvPr>
          <p:cNvSpPr/>
          <p:nvPr/>
        </p:nvSpPr>
        <p:spPr>
          <a:xfrm>
            <a:off x="2881532" y="2543907"/>
            <a:ext cx="436099" cy="75965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5400" dirty="0"/>
              <a:t>2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753A0F-85D3-4994-8632-F53C2D7C880F}"/>
              </a:ext>
            </a:extLst>
          </p:cNvPr>
          <p:cNvSpPr/>
          <p:nvPr/>
        </p:nvSpPr>
        <p:spPr>
          <a:xfrm>
            <a:off x="2881531" y="4792393"/>
            <a:ext cx="436099" cy="75965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5400" dirty="0"/>
              <a:t>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77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1F566B-7CB6-422F-BE4A-EA4D8D253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837" y="787791"/>
            <a:ext cx="9537895" cy="5444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9455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7"/>
          <p:cNvSpPr txBox="1">
            <a:spLocks noGrp="1"/>
          </p:cNvSpPr>
          <p:nvPr>
            <p:ph type="ctrTitle" idx="2"/>
          </p:nvPr>
        </p:nvSpPr>
        <p:spPr>
          <a:xfrm rot="21062719" flipH="1">
            <a:off x="-334378" y="2387925"/>
            <a:ext cx="4068727" cy="76554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AE" sz="5867" b="1" dirty="0"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الربط بالمواد</a:t>
            </a:r>
            <a:br>
              <a:rPr lang="ar-AE" sz="5867" b="1" dirty="0"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</a:br>
            <a:br>
              <a:rPr lang="ar-AE" sz="5867" dirty="0">
                <a:solidFill>
                  <a:srgbClr val="FFFFFF"/>
                </a:solidFill>
                <a:latin typeface="Dubai" panose="020B0503030403030204" pitchFamily="34" charset="-78"/>
                <a:cs typeface="Dubai" panose="020B0503030403030204" pitchFamily="34" charset="-78"/>
              </a:rPr>
            </a:br>
            <a:r>
              <a:rPr lang="ar-AE" sz="3200" dirty="0">
                <a:solidFill>
                  <a:srgbClr val="FFFFFF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 </a:t>
            </a:r>
            <a:r>
              <a:rPr lang="ar-AE" sz="44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(الربط مع العلوم)</a:t>
            </a:r>
            <a:endParaRPr sz="5867" b="1" dirty="0">
              <a:solidFill>
                <a:schemeClr val="tx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9" name="videoplayback (1)">
            <a:hlinkClick r:id="" action="ppaction://media"/>
            <a:extLst>
              <a:ext uri="{FF2B5EF4-FFF2-40B4-BE49-F238E27FC236}">
                <a16:creationId xmlns:a16="http://schemas.microsoft.com/office/drawing/2014/main" id="{51002624-231D-4978-9899-72E4D463B7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2560" y="132055"/>
            <a:ext cx="7859323" cy="644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54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21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178F576D-3D4E-40F4-8E3B-36AAC89D14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53650" y="-2645959"/>
            <a:ext cx="6728516" cy="12048664"/>
          </a:xfrm>
          <a:prstGeom prst="rect">
            <a:avLst/>
          </a:prstGeom>
        </p:spPr>
      </p:pic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41A26CC-A2DD-431E-BA1E-E195FD09B1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2678"/>
          <a:stretch/>
        </p:blipFill>
        <p:spPr>
          <a:xfrm>
            <a:off x="4492108" y="799139"/>
            <a:ext cx="6680091" cy="4554526"/>
          </a:xfrm>
          <a:prstGeom prst="rect">
            <a:avLst/>
          </a:prstGeom>
        </p:spPr>
      </p:pic>
      <p:pic>
        <p:nvPicPr>
          <p:cNvPr id="23" name="Picture 2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4C84C42-0E4A-4F96-B3B5-935EC0BFBE0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250" b="79333" l="20250" r="80000">
                        <a14:foregroundMark x1="59167" y1="22167" x2="76000" y2="31833"/>
                        <a14:foregroundMark x1="75000" y1="26833" x2="75000" y2="26833"/>
                        <a14:foregroundMark x1="59750" y1="19250" x2="59750" y2="19250"/>
                        <a14:foregroundMark x1="80083" y1="32000" x2="80083" y2="32000"/>
                        <a14:foregroundMark x1="72500" y1="35083" x2="31167" y2="73917"/>
                        <a14:foregroundMark x1="31167" y1="73917" x2="31167" y2="73917"/>
                        <a14:foregroundMark x1="33833" y1="72750" x2="31250" y2="49417"/>
                        <a14:foregroundMark x1="31250" y1="49417" x2="27500" y2="41750"/>
                        <a14:foregroundMark x1="27500" y1="41750" x2="27500" y2="40500"/>
                        <a14:foregroundMark x1="31750" y1="40917" x2="58000" y2="55750"/>
                        <a14:foregroundMark x1="58250" y1="55750" x2="68250" y2="67917"/>
                        <a14:foregroundMark x1="44083" y1="72750" x2="36500" y2="71917"/>
                        <a14:foregroundMark x1="36500" y1="71917" x2="26333" y2="74750"/>
                        <a14:foregroundMark x1="26167" y1="74750" x2="24583" y2="72750"/>
                        <a14:foregroundMark x1="26917" y1="69667" x2="26500" y2="52917"/>
                        <a14:foregroundMark x1="26500" y1="52917" x2="41167" y2="54417"/>
                        <a14:foregroundMark x1="41167" y1="54417" x2="72000" y2="69083"/>
                        <a14:foregroundMark x1="72000" y1="69083" x2="73667" y2="73583"/>
                        <a14:foregroundMark x1="73667" y1="73750" x2="54750" y2="73917"/>
                        <a14:foregroundMark x1="72167" y1="58917" x2="73083" y2="48083"/>
                        <a14:foregroundMark x1="73083" y1="47833" x2="67917" y2="45583"/>
                        <a14:foregroundMark x1="67500" y1="45583" x2="64417" y2="53833"/>
                        <a14:foregroundMark x1="58417" y1="62333" x2="50333" y2="73917"/>
                        <a14:foregroundMark x1="49917" y1="74750" x2="26333" y2="76083"/>
                        <a14:foregroundMark x1="26167" y1="76083" x2="25167" y2="51167"/>
                        <a14:foregroundMark x1="25167" y1="51167" x2="43083" y2="49500"/>
                        <a14:foregroundMark x1="43083" y1="49500" x2="48333" y2="49583"/>
                        <a14:foregroundMark x1="65000" y1="56917" x2="70583" y2="63917"/>
                        <a14:foregroundMark x1="70750" y1="63917" x2="75333" y2="71167"/>
                        <a14:foregroundMark x1="75333" y1="71167" x2="77000" y2="76833"/>
                        <a14:foregroundMark x1="76583" y1="76833" x2="47750" y2="76667"/>
                        <a14:foregroundMark x1="47750" y1="76667" x2="25750" y2="76500"/>
                        <a14:foregroundMark x1="25333" y1="76500" x2="25583" y2="78417"/>
                        <a14:foregroundMark x1="32500" y1="79000" x2="32500" y2="79000"/>
                        <a14:foregroundMark x1="21500" y1="67417" x2="21500" y2="67417"/>
                        <a14:foregroundMark x1="20500" y1="26000" x2="20500" y2="26000"/>
                        <a14:foregroundMark x1="76750" y1="24083" x2="76750" y2="24083"/>
                        <a14:foregroundMark x1="76167" y1="24083" x2="76000" y2="29083"/>
                        <a14:foregroundMark x1="76000" y1="35917" x2="76167" y2="43417"/>
                        <a14:foregroundMark x1="76167" y1="43417" x2="76167" y2="50750"/>
                        <a14:foregroundMark x1="76167" y1="50917" x2="77167" y2="59083"/>
                        <a14:foregroundMark x1="77167" y1="58500" x2="77917" y2="65667"/>
                        <a14:foregroundMark x1="77917" y1="65667" x2="77917" y2="65667"/>
                        <a14:foregroundMark x1="77917" y1="65250" x2="78667" y2="72000"/>
                        <a14:foregroundMark x1="78667" y1="71250" x2="80083" y2="79167"/>
                        <a14:foregroundMark x1="76417" y1="43000" x2="77000" y2="56167"/>
                        <a14:foregroundMark x1="77333" y1="55583" x2="77333" y2="55583"/>
                        <a14:foregroundMark x1="79833" y1="32417" x2="78500" y2="33333"/>
                        <a14:foregroundMark x1="20333" y1="28917" x2="21083" y2="43000"/>
                        <a14:foregroundMark x1="20917" y1="43250" x2="20750" y2="54417"/>
                        <a14:foregroundMark x1="20750" y1="53833" x2="20500" y2="64083"/>
                        <a14:foregroundMark x1="20500" y1="63917" x2="20500" y2="73750"/>
                        <a14:foregroundMark x1="20500" y1="74167" x2="24750" y2="79333"/>
                        <a14:foregroundMark x1="23250" y1="27583" x2="30500" y2="28500"/>
                        <a14:foregroundMark x1="30500" y1="28500" x2="30583" y2="28750"/>
                        <a14:foregroundMark x1="30750" y1="28500" x2="38750" y2="28750"/>
                        <a14:foregroundMark x1="38750" y1="28750" x2="46333" y2="28333"/>
                        <a14:foregroundMark x1="46333" y1="28333" x2="59750" y2="28333"/>
                        <a14:foregroundMark x1="59750" y1="28750" x2="45250" y2="29333"/>
                        <a14:foregroundMark x1="45250" y1="29333" x2="23833" y2="28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80" t="17384" r="15686" b="17495"/>
          <a:stretch/>
        </p:blipFill>
        <p:spPr>
          <a:xfrm rot="186105">
            <a:off x="1068453" y="1705498"/>
            <a:ext cx="2673796" cy="293787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778EA05-3DEF-4DB1-AD1E-1877A37B8F66}"/>
              </a:ext>
            </a:extLst>
          </p:cNvPr>
          <p:cNvSpPr/>
          <p:nvPr/>
        </p:nvSpPr>
        <p:spPr>
          <a:xfrm>
            <a:off x="984231" y="2635992"/>
            <a:ext cx="2472516" cy="110765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6096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121926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82889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2438522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3048152" algn="l" defTabSz="1219261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3657783" algn="l" defTabSz="1219261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4267413" algn="l" defTabSz="1219261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4877044" algn="l" defTabSz="1219261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/>
            <a:r>
              <a:rPr lang="ar-AE" sz="3199" b="1" dirty="0">
                <a:latin typeface="Calibri" panose="020F0502020204030204" pitchFamily="34" charset="0"/>
                <a:cs typeface="Calibri" panose="020F0502020204030204" pitchFamily="34" charset="0"/>
              </a:rPr>
              <a:t>بطاقة خروج</a:t>
            </a:r>
          </a:p>
          <a:p>
            <a:pPr algn="ctr"/>
            <a:r>
              <a:rPr lang="ar-AE" sz="3199" b="1" dirty="0">
                <a:latin typeface="Calibri" panose="020F0502020204030204" pitchFamily="34" charset="0"/>
                <a:cs typeface="Calibri" panose="020F0502020204030204" pitchFamily="34" charset="0"/>
              </a:rPr>
              <a:t>من الحصة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9FADBE1-F6C5-4806-91E0-A3BED0EAEC55}"/>
              </a:ext>
            </a:extLst>
          </p:cNvPr>
          <p:cNvSpPr/>
          <p:nvPr/>
        </p:nvSpPr>
        <p:spPr>
          <a:xfrm>
            <a:off x="3403406" y="275991"/>
            <a:ext cx="962229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6096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121926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82889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2438522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3048152" algn="l" defTabSz="1219261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3657783" algn="l" defTabSz="1219261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4267413" algn="l" defTabSz="1219261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4877044" algn="l" defTabSz="1219261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lvl="0" algn="ctr">
              <a:defRPr/>
            </a:pPr>
            <a:r>
              <a:rPr lang="ar-EG" b="1" dirty="0"/>
              <a:t>دقيقتين</a:t>
            </a:r>
            <a:endParaRPr lang="en-US" b="1" dirty="0"/>
          </a:p>
        </p:txBody>
      </p:sp>
      <p:graphicFrame>
        <p:nvGraphicFramePr>
          <p:cNvPr id="15" name="Table 38">
            <a:extLst>
              <a:ext uri="{FF2B5EF4-FFF2-40B4-BE49-F238E27FC236}">
                <a16:creationId xmlns:a16="http://schemas.microsoft.com/office/drawing/2014/main" id="{FA14116F-CB57-48F4-80B1-FD294165F0D8}"/>
              </a:ext>
            </a:extLst>
          </p:cNvPr>
          <p:cNvGraphicFramePr>
            <a:graphicFrameLocks noGrp="1"/>
          </p:cNvGraphicFramePr>
          <p:nvPr/>
        </p:nvGraphicFramePr>
        <p:xfrm>
          <a:off x="61006" y="37776"/>
          <a:ext cx="989045" cy="680017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8904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1310611">
                <a:tc>
                  <a:txBody>
                    <a:bodyPr/>
                    <a:lstStyle/>
                    <a:p>
                      <a:pPr algn="ctr" rtl="1"/>
                      <a:r>
                        <a:rPr lang="ar-BH" sz="2000" dirty="0">
                          <a:cs typeface="(AH) Manal Black" pitchFamily="2" charset="-78"/>
                        </a:rPr>
                        <a:t>التاريخ+ القوانين</a:t>
                      </a:r>
                      <a:r>
                        <a:rPr lang="ar-EG" sz="2000" dirty="0">
                          <a:cs typeface="(AH) Manal Black" pitchFamily="2" charset="-78"/>
                        </a:rPr>
                        <a:t>+</a:t>
                      </a:r>
                    </a:p>
                    <a:p>
                      <a:pPr algn="ctr" rtl="1"/>
                      <a:r>
                        <a:rPr lang="ar-EG" sz="2000" dirty="0">
                          <a:cs typeface="(AH) Manal Black" pitchFamily="2" charset="-78"/>
                        </a:rPr>
                        <a:t>الروتين اليومي</a:t>
                      </a:r>
                      <a:endParaRPr lang="en-US" sz="2000" dirty="0">
                        <a:cs typeface="(AH) Manal Black" pitchFamily="2" charset="-78"/>
                      </a:endParaRPr>
                    </a:p>
                  </a:txBody>
                  <a:tcPr marL="91412" marR="91412" marT="45705" marB="45705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639883">
                <a:tc>
                  <a:txBody>
                    <a:bodyPr/>
                    <a:lstStyle/>
                    <a:p>
                      <a:pPr algn="ctr" rtl="1"/>
                      <a:r>
                        <a:rPr lang="ar-AE" sz="1700" dirty="0">
                          <a:cs typeface="(AH) Manal Black" pitchFamily="2" charset="-78"/>
                        </a:rPr>
                        <a:t>التهيئة الحافزة </a:t>
                      </a:r>
                      <a:endParaRPr lang="ar-BH" sz="1700" dirty="0">
                        <a:cs typeface="(AH) Manal Black" pitchFamily="2" charset="-78"/>
                      </a:endParaRPr>
                    </a:p>
                  </a:txBody>
                  <a:tcPr marL="91412" marR="91412" marT="45705" marB="45705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639883">
                <a:tc>
                  <a:txBody>
                    <a:bodyPr/>
                    <a:lstStyle/>
                    <a:p>
                      <a:pPr algn="ctr" rtl="1"/>
                      <a:r>
                        <a:rPr lang="ar-AE" sz="1700" dirty="0">
                          <a:cs typeface="(AH) Manal Black" pitchFamily="2" charset="-78"/>
                        </a:rPr>
                        <a:t>الأهداف </a:t>
                      </a:r>
                    </a:p>
                    <a:p>
                      <a:pPr algn="ctr" rtl="1"/>
                      <a:r>
                        <a:rPr lang="ar-AE" sz="1700" dirty="0">
                          <a:cs typeface="(AH) Manal Black" pitchFamily="2" charset="-78"/>
                        </a:rPr>
                        <a:t>و العنوان </a:t>
                      </a:r>
                      <a:endParaRPr lang="ar-BH" sz="1700" dirty="0">
                        <a:cs typeface="(AH) Manal Black" pitchFamily="2" charset="-78"/>
                      </a:endParaRPr>
                    </a:p>
                  </a:txBody>
                  <a:tcPr marL="91412" marR="91412" marT="45705" marB="45705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639883">
                <a:tc>
                  <a:txBody>
                    <a:bodyPr/>
                    <a:lstStyle/>
                    <a:p>
                      <a:pPr algn="ctr" rtl="1"/>
                      <a:r>
                        <a:rPr lang="ar-EG" sz="1700" dirty="0">
                          <a:cs typeface="(AH) Manal Black" pitchFamily="2" charset="-78"/>
                        </a:rPr>
                        <a:t>عرض</a:t>
                      </a:r>
                      <a:r>
                        <a:rPr lang="ar-BH" sz="1700" dirty="0">
                          <a:cs typeface="(AH) Manal Black" pitchFamily="2" charset="-78"/>
                        </a:rPr>
                        <a:t> الدرس</a:t>
                      </a:r>
                      <a:endParaRPr lang="en-US" sz="1700" dirty="0">
                        <a:cs typeface="(AH) Manal Black" pitchFamily="2" charset="-78"/>
                      </a:endParaRPr>
                    </a:p>
                  </a:txBody>
                  <a:tcPr marL="91412" marR="91412" marT="45705" marB="4570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639883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1700" dirty="0">
                          <a:cs typeface="(AH) Manal Black" pitchFamily="2" charset="-78"/>
                        </a:rPr>
                        <a:t>الأنشطة </a:t>
                      </a:r>
                      <a:r>
                        <a:rPr lang="ar-EG" sz="1700" dirty="0">
                          <a:cs typeface="(AH) Manal Black" pitchFamily="2" charset="-78"/>
                        </a:rPr>
                        <a:t>الفردية</a:t>
                      </a:r>
                      <a:r>
                        <a:rPr lang="ar-AE" sz="1700" dirty="0">
                          <a:cs typeface="(AH) Manal Black" pitchFamily="2" charset="-78"/>
                        </a:rPr>
                        <a:t>   </a:t>
                      </a:r>
                      <a:endParaRPr lang="en-US" sz="1700" dirty="0">
                        <a:cs typeface="(AH) Manal Black" pitchFamily="2" charset="-78"/>
                      </a:endParaRPr>
                    </a:p>
                  </a:txBody>
                  <a:tcPr marL="91412" marR="91412" marT="45705" marB="4570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639883">
                <a:tc>
                  <a:txBody>
                    <a:bodyPr/>
                    <a:lstStyle/>
                    <a:p>
                      <a:pPr algn="ctr" rtl="1"/>
                      <a:r>
                        <a:rPr lang="ar-EG" sz="1700" dirty="0">
                          <a:cs typeface="(AH) Manal Black" pitchFamily="2" charset="-78"/>
                        </a:rPr>
                        <a:t>عمل المجموعات</a:t>
                      </a:r>
                      <a:endParaRPr lang="en-US" sz="1700" dirty="0">
                        <a:cs typeface="(AH) Manal Black" pitchFamily="2" charset="-78"/>
                      </a:endParaRPr>
                    </a:p>
                  </a:txBody>
                  <a:tcPr marL="91412" marR="91412" marT="45705" marB="45705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1005811">
                <a:tc>
                  <a:txBody>
                    <a:bodyPr/>
                    <a:lstStyle/>
                    <a:p>
                      <a:pPr algn="ctr" rtl="1"/>
                      <a:r>
                        <a:rPr lang="ar-AE" sz="2000" dirty="0">
                          <a:cs typeface="(AH) Manal Black" pitchFamily="2" charset="-78"/>
                        </a:rPr>
                        <a:t>النشاط  الختامي</a:t>
                      </a:r>
                      <a:r>
                        <a:rPr lang="ar-EG" sz="2000" dirty="0">
                          <a:cs typeface="(AH) Manal Black" pitchFamily="2" charset="-78"/>
                        </a:rPr>
                        <a:t>-التقييم</a:t>
                      </a:r>
                      <a:r>
                        <a:rPr lang="ar-AE" sz="2000" dirty="0">
                          <a:cs typeface="(AH) Manal Black" pitchFamily="2" charset="-78"/>
                        </a:rPr>
                        <a:t> </a:t>
                      </a:r>
                      <a:endParaRPr lang="en-US" sz="2000" dirty="0">
                        <a:cs typeface="(AH) Manal Black" pitchFamily="2" charset="-78"/>
                      </a:endParaRPr>
                    </a:p>
                  </a:txBody>
                  <a:tcPr marL="91412" marR="91412" marT="45705" marB="45705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701011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2000" dirty="0">
                          <a:cs typeface="(AH) Manal Black" pitchFamily="2" charset="-78"/>
                        </a:rPr>
                        <a:t>المهام الإثرائية</a:t>
                      </a:r>
                      <a:endParaRPr lang="en-US" sz="2000" dirty="0">
                        <a:cs typeface="(AH) Manal Black" pitchFamily="2" charset="-78"/>
                      </a:endParaRPr>
                    </a:p>
                  </a:txBody>
                  <a:tcPr marL="91412" marR="91412" marT="45705" marB="45705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583331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EG" sz="1700" dirty="0">
                          <a:cs typeface="(AH) Manal Black" pitchFamily="2" charset="-78"/>
                        </a:rPr>
                        <a:t>بطاقة خروج</a:t>
                      </a:r>
                      <a:r>
                        <a:rPr lang="ar-AE" sz="1700" dirty="0">
                          <a:cs typeface="(AH) Manal Black" pitchFamily="2" charset="-78"/>
                        </a:rPr>
                        <a:t>  </a:t>
                      </a:r>
                      <a:endParaRPr lang="en-US" sz="1700" dirty="0">
                        <a:cs typeface="(AH) Manal Black" pitchFamily="2" charset="-78"/>
                      </a:endParaRPr>
                    </a:p>
                  </a:txBody>
                  <a:tcPr marL="91412" marR="91412" marT="45705" marB="45705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AA7F23DC-E5AF-41B4-90F0-E61FA492CBE4}"/>
              </a:ext>
            </a:extLst>
          </p:cNvPr>
          <p:cNvSpPr/>
          <p:nvPr/>
        </p:nvSpPr>
        <p:spPr>
          <a:xfrm>
            <a:off x="5485839" y="2766590"/>
            <a:ext cx="3551984" cy="107696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6096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121926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82889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2438522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3048152" algn="l" defTabSz="1219261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3657783" algn="l" defTabSz="1219261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4267413" algn="l" defTabSz="1219261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4877044" algn="l" defTabSz="1219261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/>
            <a:r>
              <a:rPr lang="ar-AE" sz="3199" b="1" dirty="0">
                <a:latin typeface="Calibri" panose="020F0502020204030204" pitchFamily="34" charset="0"/>
                <a:cs typeface="Calibri" panose="020F0502020204030204" pitchFamily="34" charset="0"/>
              </a:rPr>
              <a:t>كم بيتًا في النشيد ؟</a:t>
            </a:r>
          </a:p>
          <a:p>
            <a:pPr algn="ctr"/>
            <a:r>
              <a:rPr lang="ar-AE" sz="3199" b="1" dirty="0">
                <a:latin typeface="Calibri" panose="020F0502020204030204" pitchFamily="34" charset="0"/>
                <a:cs typeface="Calibri" panose="020F0502020204030204" pitchFamily="34" charset="0"/>
              </a:rPr>
              <a:t>اكتب على الدردشة  </a:t>
            </a:r>
            <a:endParaRPr lang="en-US" sz="3199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8815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1484FB-402B-4B69-8D34-B086FE9E97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400" y="668077"/>
            <a:ext cx="2834584" cy="29525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51A9C3-7DE9-49BA-94BD-DAE7290F1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6063" y="31819"/>
            <a:ext cx="2516924" cy="15806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D301CA-6355-460F-A2A9-FB0F6A2CB2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7900" y="1445493"/>
            <a:ext cx="1292065" cy="139773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07BB1BA-4ECE-40BA-BACA-0EDEF09F8248}"/>
              </a:ext>
            </a:extLst>
          </p:cNvPr>
          <p:cNvSpPr/>
          <p:nvPr/>
        </p:nvSpPr>
        <p:spPr>
          <a:xfrm>
            <a:off x="5973510" y="1476357"/>
            <a:ext cx="1083465" cy="1369209"/>
          </a:xfrm>
          <a:prstGeom prst="rect">
            <a:avLst/>
          </a:prstGeom>
          <a:solidFill>
            <a:srgbClr val="F5D90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6096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121926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82889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2438522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3048152" algn="l" defTabSz="1219261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3657783" algn="l" defTabSz="1219261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4267413" algn="l" defTabSz="1219261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4877044" algn="l" defTabSz="1219261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defTabSz="91413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2799" dirty="0">
                <a:solidFill>
                  <a:srgbClr val="CC3300"/>
                </a:solidFill>
                <a:latin typeface="Calibri" panose="020F0502020204030204"/>
                <a:cs typeface="(AH) Manal Black" pitchFamily="2" charset="-78"/>
              </a:rPr>
              <a:t>نقطتين</a:t>
            </a:r>
            <a:endParaRPr lang="en-US" sz="2799" dirty="0">
              <a:solidFill>
                <a:srgbClr val="CC3300"/>
              </a:solidFill>
              <a:latin typeface="Calibri" panose="020F0502020204030204"/>
              <a:cs typeface="(AH) Manal Black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05A8F28-AAE5-458E-931B-F040C997CD2E}"/>
              </a:ext>
            </a:extLst>
          </p:cNvPr>
          <p:cNvSpPr/>
          <p:nvPr/>
        </p:nvSpPr>
        <p:spPr>
          <a:xfrm>
            <a:off x="7246568" y="1657416"/>
            <a:ext cx="2790541" cy="123597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6096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121926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82889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2438522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3048152" algn="l" defTabSz="1219261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3657783" algn="l" defTabSz="1219261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4267413" algn="l" defTabSz="1219261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4877044" algn="l" defTabSz="1219261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defTabSz="91413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4399" dirty="0">
                <a:solidFill>
                  <a:srgbClr val="FF0000"/>
                </a:solidFill>
                <a:latin typeface="Calibri" panose="020F0502020204030204"/>
                <a:cs typeface="(AH) Manal Black" pitchFamily="2" charset="-78"/>
              </a:rPr>
              <a:t>المشارك الفعال </a:t>
            </a:r>
            <a:endParaRPr lang="en-US" sz="4399" dirty="0">
              <a:solidFill>
                <a:srgbClr val="FF0000"/>
              </a:solidFill>
              <a:latin typeface="Calibri" panose="020F0502020204030204"/>
              <a:cs typeface="(AH) Manal Black" pitchFamily="2" charset="-7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56F258-F157-4646-A2A1-26FDFA6EE0B3}"/>
              </a:ext>
            </a:extLst>
          </p:cNvPr>
          <p:cNvSpPr txBox="1"/>
          <p:nvPr/>
        </p:nvSpPr>
        <p:spPr>
          <a:xfrm>
            <a:off x="1251002" y="13529"/>
            <a:ext cx="8534959" cy="1138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6096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121926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82889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2438522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3048152" algn="l" defTabSz="1219261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3657783" algn="l" defTabSz="1219261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4267413" algn="l" defTabSz="1219261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4877044" algn="l" defTabSz="1219261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defTabSz="91413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6599" b="1" dirty="0">
                <a:solidFill>
                  <a:schemeClr val="bg1"/>
                </a:solidFill>
                <a:highlight>
                  <a:srgbClr val="000000"/>
                </a:highlight>
                <a:latin typeface="Calibri" panose="020F0502020204030204"/>
                <a:ea typeface="+mn-ea"/>
                <a:cs typeface="Arial" panose="020B0604020202020204" pitchFamily="34" charset="0"/>
              </a:rPr>
              <a:t>التعلم الذاتي والمهام الإثرائية</a:t>
            </a:r>
            <a:endParaRPr lang="en-US" sz="1800" b="1" dirty="0">
              <a:solidFill>
                <a:schemeClr val="bg1"/>
              </a:solidFill>
              <a:highlight>
                <a:srgbClr val="000000"/>
              </a:highlight>
              <a:latin typeface="Calibri" panose="020F0502020204030204"/>
              <a:ea typeface="+mn-ea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A7326DC-6DCE-457F-A14C-A186EAA2AA97}"/>
              </a:ext>
            </a:extLst>
          </p:cNvPr>
          <p:cNvSpPr/>
          <p:nvPr/>
        </p:nvSpPr>
        <p:spPr>
          <a:xfrm rot="20388619">
            <a:off x="933031" y="3460340"/>
            <a:ext cx="4320779" cy="3238781"/>
          </a:xfrm>
          <a:prstGeom prst="ellipse">
            <a:avLst/>
          </a:prstGeom>
          <a:solidFill>
            <a:srgbClr val="CC3300"/>
          </a:solidFill>
          <a:ln w="25400" cap="flat" cmpd="sng" algn="ctr">
            <a:solidFill>
              <a:srgbClr val="33CCCC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6096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121926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82889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2438522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3048152" algn="l" defTabSz="1219261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3657783" algn="l" defTabSz="1219261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4267413" algn="l" defTabSz="1219261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4877044" algn="l" defTabSz="1219261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defTabSz="914133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BH" sz="3999" kern="0" dirty="0">
                <a:solidFill>
                  <a:srgbClr val="FFFFFF"/>
                </a:solidFill>
                <a:latin typeface="Calibri" panose="020F0502020204030204"/>
                <a:ea typeface="+mn-ea"/>
                <a:cs typeface="(AH) Manal Black" pitchFamily="2" charset="-78"/>
              </a:rPr>
              <a:t>كل يوم سنقوم بالدخول إلى منصة </a:t>
            </a:r>
            <a:r>
              <a:rPr lang="en-US" sz="3999" kern="0" dirty="0">
                <a:solidFill>
                  <a:srgbClr val="FFFFFF"/>
                </a:solidFill>
                <a:latin typeface="Calibri" panose="020F0502020204030204"/>
                <a:ea typeface="+mn-ea"/>
                <a:cs typeface="(AH) Manal Black" pitchFamily="2" charset="-78"/>
              </a:rPr>
              <a:t>LMS</a:t>
            </a:r>
            <a:r>
              <a:rPr lang="ar-BH" sz="3999" kern="0" dirty="0">
                <a:solidFill>
                  <a:srgbClr val="FFFFFF"/>
                </a:solidFill>
                <a:latin typeface="Calibri" panose="020F0502020204030204"/>
                <a:ea typeface="+mn-ea"/>
                <a:cs typeface="(AH) Manal Black" pitchFamily="2" charset="-78"/>
              </a:rPr>
              <a:t> وتنفيذ النشاط المطلوب </a:t>
            </a:r>
            <a:endParaRPr lang="en-US" sz="3999" kern="0" dirty="0">
              <a:solidFill>
                <a:srgbClr val="FFFFFF"/>
              </a:solidFill>
              <a:latin typeface="Calibri" panose="020F0502020204030204"/>
              <a:ea typeface="+mn-ea"/>
              <a:cs typeface="(AH) Manal Black" pitchFamily="2" charset="-7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5F3B23-50D7-4C03-8804-287A16EF5D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5961" y="2513430"/>
            <a:ext cx="2257079" cy="2039369"/>
          </a:xfrm>
          <a:prstGeom prst="rect">
            <a:avLst/>
          </a:prstGeom>
        </p:spPr>
      </p:pic>
      <p:graphicFrame>
        <p:nvGraphicFramePr>
          <p:cNvPr id="15" name="Table 38">
            <a:extLst>
              <a:ext uri="{FF2B5EF4-FFF2-40B4-BE49-F238E27FC236}">
                <a16:creationId xmlns:a16="http://schemas.microsoft.com/office/drawing/2014/main" id="{A5A55B24-C54D-45B5-A0FE-82DE4C95622C}"/>
              </a:ext>
            </a:extLst>
          </p:cNvPr>
          <p:cNvGraphicFramePr>
            <a:graphicFrameLocks noGrp="1"/>
          </p:cNvGraphicFramePr>
          <p:nvPr/>
        </p:nvGraphicFramePr>
        <p:xfrm>
          <a:off x="1884" y="13529"/>
          <a:ext cx="878033" cy="685673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78033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1310611">
                <a:tc>
                  <a:txBody>
                    <a:bodyPr/>
                    <a:lstStyle/>
                    <a:p>
                      <a:pPr algn="ctr" rtl="1"/>
                      <a:r>
                        <a:rPr lang="ar-BH" sz="2000" dirty="0">
                          <a:cs typeface="(AH) Manal Black" pitchFamily="2" charset="-78"/>
                        </a:rPr>
                        <a:t>التاريخ+ القوانين</a:t>
                      </a:r>
                      <a:r>
                        <a:rPr lang="ar-EG" sz="2000" dirty="0">
                          <a:cs typeface="(AH) Manal Black" pitchFamily="2" charset="-78"/>
                        </a:rPr>
                        <a:t>+</a:t>
                      </a:r>
                    </a:p>
                    <a:p>
                      <a:pPr algn="ctr" rtl="1"/>
                      <a:r>
                        <a:rPr lang="ar-EG" sz="2000" dirty="0">
                          <a:cs typeface="(AH) Manal Black" pitchFamily="2" charset="-78"/>
                        </a:rPr>
                        <a:t>الروتين اليومي</a:t>
                      </a:r>
                      <a:endParaRPr lang="en-US" sz="2000" dirty="0">
                        <a:cs typeface="(AH) Manal Black" pitchFamily="2" charset="-78"/>
                      </a:endParaRPr>
                    </a:p>
                  </a:txBody>
                  <a:tcPr marL="91412" marR="91412" marT="45705" marB="45705">
                    <a:gradFill flip="none" rotWithShape="1">
                      <a:gsLst>
                        <a:gs pos="0">
                          <a:srgbClr val="3399FF">
                            <a:tint val="66000"/>
                            <a:satMod val="160000"/>
                          </a:srgbClr>
                        </a:gs>
                        <a:gs pos="50000">
                          <a:srgbClr val="3399FF">
                            <a:tint val="44500"/>
                            <a:satMod val="160000"/>
                          </a:srgbClr>
                        </a:gs>
                        <a:gs pos="100000">
                          <a:srgbClr val="3399FF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639883">
                <a:tc>
                  <a:txBody>
                    <a:bodyPr/>
                    <a:lstStyle/>
                    <a:p>
                      <a:pPr algn="ctr" rtl="1"/>
                      <a:r>
                        <a:rPr lang="ar-AE" sz="1700" dirty="0">
                          <a:cs typeface="(AH) Manal Black" pitchFamily="2" charset="-78"/>
                        </a:rPr>
                        <a:t>التهيئة الحافزة </a:t>
                      </a:r>
                      <a:endParaRPr lang="ar-BH" sz="1700" dirty="0">
                        <a:cs typeface="(AH) Manal Black" pitchFamily="2" charset="-78"/>
                      </a:endParaRPr>
                    </a:p>
                  </a:txBody>
                  <a:tcPr marL="91412" marR="91412" marT="45705" marB="45705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639883">
                <a:tc>
                  <a:txBody>
                    <a:bodyPr/>
                    <a:lstStyle/>
                    <a:p>
                      <a:pPr algn="ctr" rtl="1"/>
                      <a:r>
                        <a:rPr lang="ar-AE" sz="1700" dirty="0">
                          <a:cs typeface="(AH) Manal Black" pitchFamily="2" charset="-78"/>
                        </a:rPr>
                        <a:t>الأهداف </a:t>
                      </a:r>
                    </a:p>
                    <a:p>
                      <a:pPr algn="ctr" rtl="1"/>
                      <a:r>
                        <a:rPr lang="ar-AE" sz="1700" dirty="0">
                          <a:cs typeface="(AH) Manal Black" pitchFamily="2" charset="-78"/>
                        </a:rPr>
                        <a:t>و العنوان </a:t>
                      </a:r>
                      <a:endParaRPr lang="ar-BH" sz="1700" dirty="0">
                        <a:cs typeface="(AH) Manal Black" pitchFamily="2" charset="-78"/>
                      </a:endParaRPr>
                    </a:p>
                  </a:txBody>
                  <a:tcPr marL="91412" marR="91412" marT="45705" marB="45705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639883">
                <a:tc>
                  <a:txBody>
                    <a:bodyPr/>
                    <a:lstStyle/>
                    <a:p>
                      <a:pPr algn="ctr" rtl="1"/>
                      <a:r>
                        <a:rPr lang="ar-EG" sz="1700" dirty="0">
                          <a:cs typeface="(AH) Manal Black" pitchFamily="2" charset="-78"/>
                        </a:rPr>
                        <a:t>عرض</a:t>
                      </a:r>
                      <a:r>
                        <a:rPr lang="ar-BH" sz="1700" dirty="0">
                          <a:cs typeface="(AH) Manal Black" pitchFamily="2" charset="-78"/>
                        </a:rPr>
                        <a:t> الدرس</a:t>
                      </a:r>
                      <a:endParaRPr lang="en-US" sz="1700" dirty="0">
                        <a:cs typeface="(AH) Manal Black" pitchFamily="2" charset="-78"/>
                      </a:endParaRPr>
                    </a:p>
                  </a:txBody>
                  <a:tcPr marL="91412" marR="91412" marT="45705" marB="45705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639883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1700" dirty="0">
                          <a:cs typeface="(AH) Manal Black" pitchFamily="2" charset="-78"/>
                        </a:rPr>
                        <a:t>الأنشطة </a:t>
                      </a:r>
                      <a:r>
                        <a:rPr lang="ar-EG" sz="1700" dirty="0">
                          <a:cs typeface="(AH) Manal Black" pitchFamily="2" charset="-78"/>
                        </a:rPr>
                        <a:t>الفردية</a:t>
                      </a:r>
                      <a:r>
                        <a:rPr lang="ar-AE" sz="1700" dirty="0">
                          <a:cs typeface="(AH) Manal Black" pitchFamily="2" charset="-78"/>
                        </a:rPr>
                        <a:t>   </a:t>
                      </a:r>
                      <a:endParaRPr lang="en-US" sz="1700" dirty="0">
                        <a:cs typeface="(AH) Manal Black" pitchFamily="2" charset="-78"/>
                      </a:endParaRPr>
                    </a:p>
                  </a:txBody>
                  <a:tcPr marL="91412" marR="91412" marT="45705" marB="45705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639883">
                <a:tc>
                  <a:txBody>
                    <a:bodyPr/>
                    <a:lstStyle/>
                    <a:p>
                      <a:pPr algn="ctr" rtl="1"/>
                      <a:r>
                        <a:rPr lang="ar-EG" sz="1700" dirty="0">
                          <a:cs typeface="(AH) Manal Black" pitchFamily="2" charset="-78"/>
                        </a:rPr>
                        <a:t>عمل المجموعات</a:t>
                      </a:r>
                      <a:endParaRPr lang="en-US" sz="1700" dirty="0">
                        <a:cs typeface="(AH) Manal Black" pitchFamily="2" charset="-78"/>
                      </a:endParaRPr>
                    </a:p>
                  </a:txBody>
                  <a:tcPr marL="91412" marR="91412" marT="45705" marB="45705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1005811">
                <a:tc>
                  <a:txBody>
                    <a:bodyPr/>
                    <a:lstStyle/>
                    <a:p>
                      <a:pPr algn="ctr" rtl="1"/>
                      <a:r>
                        <a:rPr lang="ar-AE" sz="2000" dirty="0">
                          <a:cs typeface="(AH) Manal Black" pitchFamily="2" charset="-78"/>
                        </a:rPr>
                        <a:t>النشاط  الختامي</a:t>
                      </a:r>
                      <a:r>
                        <a:rPr lang="ar-EG" sz="2000" dirty="0">
                          <a:cs typeface="(AH) Manal Black" pitchFamily="2" charset="-78"/>
                        </a:rPr>
                        <a:t>-التقييم</a:t>
                      </a:r>
                      <a:r>
                        <a:rPr lang="ar-AE" sz="2000" dirty="0">
                          <a:cs typeface="(AH) Manal Black" pitchFamily="2" charset="-78"/>
                        </a:rPr>
                        <a:t> </a:t>
                      </a:r>
                      <a:endParaRPr lang="en-US" sz="2000" dirty="0">
                        <a:cs typeface="(AH) Manal Black" pitchFamily="2" charset="-78"/>
                      </a:endParaRPr>
                    </a:p>
                  </a:txBody>
                  <a:tcPr marL="91412" marR="91412" marT="45705" marB="45705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701011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2000" dirty="0">
                          <a:cs typeface="(AH) Manal Black" pitchFamily="2" charset="-78"/>
                        </a:rPr>
                        <a:t>المهام الإثرائية</a:t>
                      </a:r>
                      <a:endParaRPr lang="en-US" sz="2000" dirty="0">
                        <a:cs typeface="(AH) Manal Black" pitchFamily="2" charset="-78"/>
                      </a:endParaRPr>
                    </a:p>
                  </a:txBody>
                  <a:tcPr marL="91412" marR="91412" marT="45705" marB="45705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639883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EG" sz="1700" dirty="0">
                          <a:cs typeface="(AH) Manal Black" pitchFamily="2" charset="-78"/>
                        </a:rPr>
                        <a:t>بطاقة خروج</a:t>
                      </a:r>
                      <a:r>
                        <a:rPr lang="ar-AE" sz="1700" dirty="0">
                          <a:cs typeface="(AH) Manal Black" pitchFamily="2" charset="-78"/>
                        </a:rPr>
                        <a:t>  </a:t>
                      </a:r>
                      <a:endParaRPr lang="en-US" sz="1700" dirty="0">
                        <a:cs typeface="(AH) Manal Black" pitchFamily="2" charset="-78"/>
                      </a:endParaRPr>
                    </a:p>
                  </a:txBody>
                  <a:tcPr marL="91412" marR="91412" marT="45705" marB="45705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sp>
        <p:nvSpPr>
          <p:cNvPr id="16" name="Oval 15">
            <a:extLst>
              <a:ext uri="{FF2B5EF4-FFF2-40B4-BE49-F238E27FC236}">
                <a16:creationId xmlns:a16="http://schemas.microsoft.com/office/drawing/2014/main" id="{7BC4E547-21E1-40C4-A59B-B652F08B901C}"/>
              </a:ext>
            </a:extLst>
          </p:cNvPr>
          <p:cNvSpPr/>
          <p:nvPr/>
        </p:nvSpPr>
        <p:spPr>
          <a:xfrm>
            <a:off x="6579805" y="4126765"/>
            <a:ext cx="3872920" cy="250975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6096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121926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82889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2438522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3048152" algn="l" defTabSz="1219261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3657783" algn="l" defTabSz="1219261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4267413" algn="l" defTabSz="1219261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4877044" algn="l" defTabSz="1219261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defTabSz="91413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3199" dirty="0">
                <a:solidFill>
                  <a:schemeClr val="tx1"/>
                </a:solidFill>
                <a:latin typeface="Calibri" panose="020F0502020204030204"/>
                <a:cs typeface="(AH) Manal Black" pitchFamily="2" charset="-78"/>
              </a:rPr>
              <a:t>احفظ النشيد</a:t>
            </a:r>
            <a:endParaRPr lang="en-US" sz="3199" dirty="0">
              <a:solidFill>
                <a:schemeClr val="tx1"/>
              </a:solidFill>
              <a:latin typeface="Calibri" panose="020F0502020204030204"/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9229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7"/>
          <p:cNvSpPr txBox="1">
            <a:spLocks noGrp="1"/>
          </p:cNvSpPr>
          <p:nvPr>
            <p:ph type="ctrTitle" idx="2"/>
          </p:nvPr>
        </p:nvSpPr>
        <p:spPr>
          <a:xfrm flipH="1">
            <a:off x="-1171074" y="3641185"/>
            <a:ext cx="8116724" cy="321681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AE" sz="5867" b="1" dirty="0"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المعلمة /أميرة أمين </a:t>
            </a:r>
            <a:endParaRPr sz="5867" b="1" dirty="0">
              <a:solidFill>
                <a:schemeClr val="tx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389891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5CD579-6DC3-46E9-A58D-EA1551FB35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552"/>
          <a:stretch/>
        </p:blipFill>
        <p:spPr>
          <a:xfrm>
            <a:off x="1871003" y="590843"/>
            <a:ext cx="8736037" cy="481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039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5" name="WordArt 23" descr="funstuff">
            <a:extLst>
              <a:ext uri="{FF2B5EF4-FFF2-40B4-BE49-F238E27FC236}">
                <a16:creationId xmlns:a16="http://schemas.microsoft.com/office/drawing/2014/main" id="{16425DDD-DA67-48D3-8B0E-E277A48C208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221163" y="223838"/>
            <a:ext cx="3384550" cy="9271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AE" sz="3600" b="1" kern="10">
                <a:blipFill dpi="0" rotWithShape="0">
                  <a:blip r:embed="rId3"/>
                  <a:srcRect/>
                  <a:stretch>
                    <a:fillRect/>
                  </a:stretch>
                </a:blipFill>
                <a:effectLst>
                  <a:prstShdw prst="shdw17" dist="17961" dir="2700000">
                    <a:srgbClr val="999999"/>
                  </a:prst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نواتج التعلم</a:t>
            </a:r>
            <a:endParaRPr lang="en-US" sz="3600" b="1" kern="10">
              <a:blipFill dpi="0" rotWithShape="0">
                <a:blip r:embed="rId3"/>
                <a:srcRect/>
                <a:stretch>
                  <a:fillRect/>
                </a:stretch>
              </a:blipFill>
              <a:effectLst>
                <a:prstShdw prst="shdw17" dist="17961" dir="2700000">
                  <a:srgbClr val="999999"/>
                </a:prst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123" name="Group 63">
            <a:extLst>
              <a:ext uri="{FF2B5EF4-FFF2-40B4-BE49-F238E27FC236}">
                <a16:creationId xmlns:a16="http://schemas.microsoft.com/office/drawing/2014/main" id="{C5AEC6ED-8792-4BD4-831B-F35EE0168673}"/>
              </a:ext>
            </a:extLst>
          </p:cNvPr>
          <p:cNvGrpSpPr>
            <a:grpSpLocks/>
          </p:cNvGrpSpPr>
          <p:nvPr/>
        </p:nvGrpSpPr>
        <p:grpSpPr bwMode="auto">
          <a:xfrm>
            <a:off x="1847850" y="1844676"/>
            <a:ext cx="8185150" cy="4105275"/>
            <a:chOff x="204" y="1162"/>
            <a:chExt cx="5156" cy="2586"/>
          </a:xfrm>
        </p:grpSpPr>
        <p:grpSp>
          <p:nvGrpSpPr>
            <p:cNvPr id="5126" name="Group 53">
              <a:extLst>
                <a:ext uri="{FF2B5EF4-FFF2-40B4-BE49-F238E27FC236}">
                  <a16:creationId xmlns:a16="http://schemas.microsoft.com/office/drawing/2014/main" id="{F7FC8B40-3A2A-43AA-8C9D-233B7FD70D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4" y="1162"/>
              <a:ext cx="5035" cy="2586"/>
              <a:chOff x="1202" y="1752"/>
              <a:chExt cx="3175" cy="1950"/>
            </a:xfrm>
          </p:grpSpPr>
          <p:grpSp>
            <p:nvGrpSpPr>
              <p:cNvPr id="5130" name="Group 54">
                <a:extLst>
                  <a:ext uri="{FF2B5EF4-FFF2-40B4-BE49-F238E27FC236}">
                    <a16:creationId xmlns:a16="http://schemas.microsoft.com/office/drawing/2014/main" id="{805E3EAA-A94F-4097-B376-6C16E5064DF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38" y="1752"/>
                <a:ext cx="3039" cy="1950"/>
                <a:chOff x="1474" y="1570"/>
                <a:chExt cx="1996" cy="1726"/>
              </a:xfrm>
            </p:grpSpPr>
            <p:sp>
              <p:nvSpPr>
                <p:cNvPr id="5132" name="Rectangle 55" descr="بلاغ">
                  <a:extLst>
                    <a:ext uri="{FF2B5EF4-FFF2-40B4-BE49-F238E27FC236}">
                      <a16:creationId xmlns:a16="http://schemas.microsoft.com/office/drawing/2014/main" id="{D51674C2-395D-4547-9A13-AF86F76F8D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4" y="1570"/>
                  <a:ext cx="1996" cy="1724"/>
                </a:xfrm>
                <a:prstGeom prst="rect">
                  <a:avLst/>
                </a:prstGeom>
                <a:blipFill dpi="0" rotWithShape="1">
                  <a:blip r:embed="rId4"/>
                  <a:srcRect/>
                  <a:tile tx="0" ty="0" sx="100000" sy="100000" flip="none" algn="tl"/>
                </a:blip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algn="r" rtl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ar-AE" altLang="en-US" sz="1800">
                    <a:solidFill>
                      <a:prstClr val="black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133" name="Rectangle 56" descr="rainbar">
                  <a:extLst>
                    <a:ext uri="{FF2B5EF4-FFF2-40B4-BE49-F238E27FC236}">
                      <a16:creationId xmlns:a16="http://schemas.microsoft.com/office/drawing/2014/main" id="{85B98AB9-1FBA-4CB0-91CB-27316059FD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55560">
                  <a:off x="1518" y="1572"/>
                  <a:ext cx="1900" cy="1724"/>
                </a:xfrm>
                <a:prstGeom prst="rect">
                  <a:avLst/>
                </a:prstGeom>
                <a:blipFill dpi="0" rotWithShape="1">
                  <a:blip r:embed="rId5"/>
                  <a:srcRect/>
                  <a:stretch>
                    <a:fillRect/>
                  </a:stretch>
                </a:blip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algn="r" rtl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ar-AE" altLang="en-US" sz="1800">
                    <a:solidFill>
                      <a:prstClr val="black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134" name="Rectangle 57" descr="Xx2">
                  <a:extLst>
                    <a:ext uri="{FF2B5EF4-FFF2-40B4-BE49-F238E27FC236}">
                      <a16:creationId xmlns:a16="http://schemas.microsoft.com/office/drawing/2014/main" id="{938806CE-E631-4E08-BDA2-5BA0A0CDBE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432834">
                  <a:off x="1565" y="1570"/>
                  <a:ext cx="1859" cy="1678"/>
                </a:xfrm>
                <a:prstGeom prst="rect">
                  <a:avLst/>
                </a:prstGeom>
                <a:blipFill dpi="0" rotWithShape="1">
                  <a:blip r:embed="rId6"/>
                  <a:srcRect/>
                  <a:tile tx="0" ty="0" sx="100000" sy="100000" flip="none" algn="tl"/>
                </a:blip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algn="r" rtl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ar-AE" altLang="en-US" sz="1800">
                    <a:solidFill>
                      <a:prstClr val="black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135" name="Rectangle 58">
                  <a:extLst>
                    <a:ext uri="{FF2B5EF4-FFF2-40B4-BE49-F238E27FC236}">
                      <a16:creationId xmlns:a16="http://schemas.microsoft.com/office/drawing/2014/main" id="{9D677407-B1B2-407B-927D-8A683652F0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692464">
                  <a:off x="1519" y="1570"/>
                  <a:ext cx="1859" cy="1678"/>
                </a:xfrm>
                <a:prstGeom prst="rect">
                  <a:avLst/>
                </a:prstGeom>
                <a:solidFill>
                  <a:srgbClr val="F4F0AA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algn="r" rtl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ar-AE" altLang="en-US" sz="1800">
                    <a:solidFill>
                      <a:prstClr val="black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5131" name="Text Box 59">
                <a:extLst>
                  <a:ext uri="{FF2B5EF4-FFF2-40B4-BE49-F238E27FC236}">
                    <a16:creationId xmlns:a16="http://schemas.microsoft.com/office/drawing/2014/main" id="{6AF9E73A-1CAE-4430-ABDA-DFFF7340719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02" y="1979"/>
                <a:ext cx="2948" cy="4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  <a:buNone/>
                </a:pPr>
                <a:endParaRPr lang="ar-AE" altLang="en-US" sz="6000">
                  <a:solidFill>
                    <a:prstClr val="black"/>
                  </a:solidFill>
                  <a:latin typeface="Arial" panose="020B0604020202020204" pitchFamily="34" charset="0"/>
                  <a:cs typeface="AL-Hor" pitchFamily="2" charset="0"/>
                </a:endParaRPr>
              </a:p>
            </p:txBody>
          </p:sp>
        </p:grpSp>
        <p:grpSp>
          <p:nvGrpSpPr>
            <p:cNvPr id="5127" name="Group 60">
              <a:extLst>
                <a:ext uri="{FF2B5EF4-FFF2-40B4-BE49-F238E27FC236}">
                  <a16:creationId xmlns:a16="http://schemas.microsoft.com/office/drawing/2014/main" id="{DA0635C9-7A04-4193-B6E2-BF5E3555C33D}"/>
                </a:ext>
              </a:extLst>
            </p:cNvPr>
            <p:cNvGrpSpPr>
              <a:grpSpLocks/>
            </p:cNvGrpSpPr>
            <p:nvPr/>
          </p:nvGrpSpPr>
          <p:grpSpPr bwMode="auto">
            <a:xfrm rot="-741873">
              <a:off x="574" y="1251"/>
              <a:ext cx="4786" cy="2231"/>
              <a:chOff x="158" y="1162"/>
              <a:chExt cx="5444" cy="2718"/>
            </a:xfrm>
          </p:grpSpPr>
          <p:sp>
            <p:nvSpPr>
              <p:cNvPr id="2" name="WordArt 61" descr="smileface45">
                <a:extLst>
                  <a:ext uri="{FF2B5EF4-FFF2-40B4-BE49-F238E27FC236}">
                    <a16:creationId xmlns:a16="http://schemas.microsoft.com/office/drawing/2014/main" id="{1A9D6D98-054D-4099-A095-9076E0284B58}"/>
                  </a:ext>
                </a:extLst>
              </p:cNvPr>
              <p:cNvSpPr>
                <a:spLocks noChangeArrowheads="1" noChangeShapeType="1" noTextEdit="1"/>
              </p:cNvSpPr>
              <p:nvPr/>
            </p:nvSpPr>
            <p:spPr bwMode="auto">
              <a:xfrm>
                <a:off x="161" y="1371"/>
                <a:ext cx="4965" cy="2500"/>
              </a:xfrm>
              <a:prstGeom prst="rect">
                <a:avLst/>
              </a:prstGeom>
            </p:spPr>
            <p:txBody>
              <a:bodyPr wrap="none" fromWordArt="1"/>
              <a:lstStyle/>
              <a:p>
                <a:pPr algn="r" rtl="1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buChar char="•"/>
                  <a:defRPr/>
                </a:pPr>
                <a:endParaRPr lang="ar-AE" sz="3400" kern="10" dirty="0">
                  <a:solidFill>
                    <a:prstClr val="black"/>
                  </a:solidFill>
                  <a:latin typeface="Arial"/>
                  <a:cs typeface="AF_Unizah" pitchFamily="2" charset="-78"/>
                </a:endParaRPr>
              </a:p>
            </p:txBody>
          </p:sp>
          <p:sp>
            <p:nvSpPr>
              <p:cNvPr id="5129" name="Rectangle 62">
                <a:extLst>
                  <a:ext uri="{FF2B5EF4-FFF2-40B4-BE49-F238E27FC236}">
                    <a16:creationId xmlns:a16="http://schemas.microsoft.com/office/drawing/2014/main" id="{DECC8428-772E-441D-8C3C-BBE00E07E2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" y="1162"/>
                <a:ext cx="5444" cy="26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ar-AE" altLang="en-US" sz="180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15" name="WordArt 61" descr="smileface45">
            <a:extLst>
              <a:ext uri="{FF2B5EF4-FFF2-40B4-BE49-F238E27FC236}">
                <a16:creationId xmlns:a16="http://schemas.microsoft.com/office/drawing/2014/main" id="{3B8331CB-96D2-4A46-97E9-D8A9E758A9C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0858127">
            <a:off x="2673351" y="2222501"/>
            <a:ext cx="6480175" cy="2360613"/>
          </a:xfrm>
          <a:prstGeom prst="rect">
            <a:avLst/>
          </a:prstGeom>
        </p:spPr>
        <p:txBody>
          <a:bodyPr wrap="none" fromWordArt="1"/>
          <a:lstStyle/>
          <a:p>
            <a:pPr marL="1143000" indent="-1143000" algn="ct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ar-AE" sz="2800" kern="10" dirty="0">
              <a:solidFill>
                <a:srgbClr val="002060"/>
              </a:solidFill>
              <a:latin typeface="Arial"/>
              <a:cs typeface="AF_Unizah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5D219D-2AE9-489A-937F-1D343B733020}"/>
              </a:ext>
            </a:extLst>
          </p:cNvPr>
          <p:cNvSpPr/>
          <p:nvPr/>
        </p:nvSpPr>
        <p:spPr>
          <a:xfrm rot="20803705">
            <a:off x="2268538" y="2762697"/>
            <a:ext cx="7097712" cy="138499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AE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ar-AE" sz="4800" b="1" dirty="0">
              <a:solidFill>
                <a:srgbClr val="FF0000"/>
              </a:solidFill>
              <a:latin typeface="TraditionalArabic"/>
              <a:cs typeface="Arial" panose="020B0604020202020204" pitchFamily="34" charset="0"/>
            </a:endParaRPr>
          </a:p>
          <a:p>
            <a:pPr marL="742950" indent="-742950" algn="r" rtl="1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endParaRPr lang="ar-AE" sz="3600" dirty="0">
              <a:solidFill>
                <a:prstClr val="black"/>
              </a:solidFill>
              <a:latin typeface="TraditionalArabic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5A8D18E-781F-42E3-AA77-BC4919F2BF09}"/>
              </a:ext>
            </a:extLst>
          </p:cNvPr>
          <p:cNvSpPr txBox="1"/>
          <p:nvPr/>
        </p:nvSpPr>
        <p:spPr>
          <a:xfrm>
            <a:off x="9220047" y="-3386"/>
            <a:ext cx="2947941" cy="1077218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ar-EG" sz="3200" b="1" dirty="0">
                <a:solidFill>
                  <a:prstClr val="black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عنوان الوحدة :</a:t>
            </a:r>
            <a:endParaRPr lang="ar-EG" sz="4000" b="1" dirty="0">
              <a:solidFill>
                <a:prstClr val="black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pPr algn="ctr">
              <a:defRPr/>
            </a:pPr>
            <a:r>
              <a:rPr lang="ar-AE" sz="3200" b="1" dirty="0">
                <a:solidFill>
                  <a:prstClr val="black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أفكارك تغير العالم </a:t>
            </a:r>
          </a:p>
        </p:txBody>
      </p:sp>
      <p:graphicFrame>
        <p:nvGraphicFramePr>
          <p:cNvPr id="17" name="Table 38">
            <a:extLst>
              <a:ext uri="{FF2B5EF4-FFF2-40B4-BE49-F238E27FC236}">
                <a16:creationId xmlns:a16="http://schemas.microsoft.com/office/drawing/2014/main" id="{5340747C-6006-49A6-8F83-F74938B21DB6}"/>
              </a:ext>
            </a:extLst>
          </p:cNvPr>
          <p:cNvGraphicFramePr>
            <a:graphicFrameLocks noGrp="1"/>
          </p:cNvGraphicFramePr>
          <p:nvPr/>
        </p:nvGraphicFramePr>
        <p:xfrm>
          <a:off x="57208" y="54477"/>
          <a:ext cx="989351" cy="6801431"/>
        </p:xfrm>
        <a:graphic>
          <a:graphicData uri="http://schemas.openxmlformats.org/drawingml/2006/table">
            <a:tbl>
              <a:tblPr firstRow="1" bandRow="1"/>
              <a:tblGrid>
                <a:gridCol w="989351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1243852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BH" sz="2000" dirty="0">
                          <a:cs typeface="(AH) Manal Black" pitchFamily="2" charset="-78"/>
                        </a:rPr>
                        <a:t>التاريخ+ القوانين</a:t>
                      </a:r>
                      <a:r>
                        <a:rPr lang="ar-EG" sz="2000" dirty="0">
                          <a:cs typeface="(AH) Manal Black" pitchFamily="2" charset="-78"/>
                        </a:rPr>
                        <a:t>+</a:t>
                      </a:r>
                    </a:p>
                    <a:p>
                      <a:pPr algn="ctr" rtl="1"/>
                      <a:r>
                        <a:rPr lang="ar-EG" sz="2000" dirty="0">
                          <a:cs typeface="(AH) Manal Black" pitchFamily="2" charset="-78"/>
                        </a:rPr>
                        <a:t>الروتين اليومي</a:t>
                      </a:r>
                      <a:endParaRPr lang="en-US" sz="2000" dirty="0">
                        <a:cs typeface="(AH) Manal Black" pitchFamily="2" charset="-78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607463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AE" sz="1800" dirty="0">
                          <a:cs typeface="(AH) Manal Black" pitchFamily="2" charset="-78"/>
                        </a:rPr>
                        <a:t>التهيئة الحافزة </a:t>
                      </a:r>
                      <a:endParaRPr lang="ar-BH" sz="1800" dirty="0">
                        <a:cs typeface="(AH) Manal Black" pitchFamily="2" charset="-78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607463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AE" sz="1800" dirty="0">
                          <a:cs typeface="(AH) Manal Black" pitchFamily="2" charset="-78"/>
                        </a:rPr>
                        <a:t>الأهداف </a:t>
                      </a:r>
                    </a:p>
                    <a:p>
                      <a:pPr algn="ctr" rtl="1"/>
                      <a:r>
                        <a:rPr lang="ar-AE" sz="1800" dirty="0">
                          <a:cs typeface="(AH) Manal Black" pitchFamily="2" charset="-78"/>
                        </a:rPr>
                        <a:t>و العنوان </a:t>
                      </a:r>
                      <a:endParaRPr lang="ar-BH" sz="1800" dirty="0">
                        <a:cs typeface="(AH) Manal Black" pitchFamily="2" charset="-78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607463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EG" sz="1800" dirty="0">
                          <a:cs typeface="(AH) Manal Black" pitchFamily="2" charset="-78"/>
                        </a:rPr>
                        <a:t>عرض</a:t>
                      </a:r>
                      <a:r>
                        <a:rPr lang="ar-BH" sz="1800" dirty="0">
                          <a:cs typeface="(AH) Manal Black" pitchFamily="2" charset="-78"/>
                        </a:rPr>
                        <a:t> الدرس</a:t>
                      </a:r>
                      <a:endParaRPr lang="en-US" sz="1800" dirty="0">
                        <a:cs typeface="(AH) Manal Black" pitchFamily="2" charset="-78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472C4">
                            <a:tint val="66000"/>
                            <a:satMod val="160000"/>
                          </a:srgbClr>
                        </a:gs>
                        <a:gs pos="50000">
                          <a:srgbClr val="4472C4">
                            <a:tint val="44500"/>
                            <a:satMod val="160000"/>
                          </a:srgbClr>
                        </a:gs>
                        <a:gs pos="100000">
                          <a:srgbClr val="4472C4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607463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1800" dirty="0">
                          <a:cs typeface="(AH) Manal Black" pitchFamily="2" charset="-78"/>
                        </a:rPr>
                        <a:t>الأنشطة </a:t>
                      </a:r>
                      <a:r>
                        <a:rPr lang="ar-EG" sz="1800" dirty="0">
                          <a:cs typeface="(AH) Manal Black" pitchFamily="2" charset="-78"/>
                        </a:rPr>
                        <a:t>الفردية</a:t>
                      </a:r>
                      <a:r>
                        <a:rPr lang="ar-AE" sz="1800" dirty="0">
                          <a:cs typeface="(AH) Manal Black" pitchFamily="2" charset="-78"/>
                        </a:rPr>
                        <a:t>   </a:t>
                      </a:r>
                      <a:endParaRPr lang="en-US" sz="1800" dirty="0">
                        <a:cs typeface="(AH) Manal Black" pitchFamily="2" charset="-78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472C4">
                            <a:tint val="66000"/>
                            <a:satMod val="160000"/>
                          </a:srgbClr>
                        </a:gs>
                        <a:gs pos="50000">
                          <a:srgbClr val="4472C4">
                            <a:tint val="44500"/>
                            <a:satMod val="160000"/>
                          </a:srgbClr>
                        </a:gs>
                        <a:gs pos="100000">
                          <a:srgbClr val="4472C4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607463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EG" sz="1800" dirty="0">
                          <a:cs typeface="(AH) Manal Black" pitchFamily="2" charset="-78"/>
                        </a:rPr>
                        <a:t>عمل المجموعات</a:t>
                      </a:r>
                      <a:endParaRPr lang="en-US" sz="1800" dirty="0">
                        <a:cs typeface="(AH) Manal Black" pitchFamily="2" charset="-78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472C4">
                            <a:tint val="66000"/>
                            <a:satMod val="160000"/>
                          </a:srgbClr>
                        </a:gs>
                        <a:gs pos="50000">
                          <a:srgbClr val="4472C4">
                            <a:tint val="44500"/>
                            <a:satMod val="160000"/>
                          </a:srgbClr>
                        </a:gs>
                        <a:gs pos="100000">
                          <a:srgbClr val="4472C4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954584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AE" sz="2000" dirty="0">
                          <a:cs typeface="(AH) Manal Black" pitchFamily="2" charset="-78"/>
                        </a:rPr>
                        <a:t>النشاط  الختامي</a:t>
                      </a:r>
                      <a:r>
                        <a:rPr lang="ar-EG" sz="2000" dirty="0">
                          <a:cs typeface="(AH) Manal Black" pitchFamily="2" charset="-78"/>
                        </a:rPr>
                        <a:t>-التقييم</a:t>
                      </a:r>
                      <a:r>
                        <a:rPr lang="ar-AE" sz="2000" dirty="0">
                          <a:cs typeface="(AH) Manal Black" pitchFamily="2" charset="-78"/>
                        </a:rPr>
                        <a:t> </a:t>
                      </a:r>
                      <a:endParaRPr lang="en-US" sz="2000" dirty="0">
                        <a:cs typeface="(AH) Manal Black" pitchFamily="2" charset="-78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472C4">
                            <a:tint val="66000"/>
                            <a:satMod val="160000"/>
                          </a:srgbClr>
                        </a:gs>
                        <a:gs pos="50000">
                          <a:srgbClr val="4472C4">
                            <a:tint val="44500"/>
                            <a:satMod val="160000"/>
                          </a:srgbClr>
                        </a:gs>
                        <a:gs pos="100000">
                          <a:srgbClr val="4472C4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665316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2000" dirty="0">
                          <a:cs typeface="(AH) Manal Black" pitchFamily="2" charset="-78"/>
                        </a:rPr>
                        <a:t>المهام الإثرائية</a:t>
                      </a:r>
                      <a:endParaRPr lang="en-US" sz="2000" dirty="0">
                        <a:cs typeface="(AH) Manal Black" pitchFamily="2" charset="-78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472C4">
                            <a:tint val="66000"/>
                            <a:satMod val="160000"/>
                          </a:srgbClr>
                        </a:gs>
                        <a:gs pos="50000">
                          <a:srgbClr val="4472C4">
                            <a:tint val="44500"/>
                            <a:satMod val="160000"/>
                          </a:srgbClr>
                        </a:gs>
                        <a:gs pos="100000">
                          <a:srgbClr val="4472C4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583511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EG" sz="1800" dirty="0">
                          <a:cs typeface="(AH) Manal Black" pitchFamily="2" charset="-78"/>
                        </a:rPr>
                        <a:t>بطاقة خروج</a:t>
                      </a:r>
                      <a:r>
                        <a:rPr lang="ar-AE" sz="1800" dirty="0">
                          <a:cs typeface="(AH) Manal Black" pitchFamily="2" charset="-78"/>
                        </a:rPr>
                        <a:t>  </a:t>
                      </a:r>
                      <a:endParaRPr lang="en-US" sz="1800" dirty="0">
                        <a:cs typeface="(AH) Manal Black" pitchFamily="2" charset="-78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472C4">
                            <a:tint val="66000"/>
                            <a:satMod val="160000"/>
                          </a:srgbClr>
                        </a:gs>
                        <a:gs pos="50000">
                          <a:srgbClr val="4472C4">
                            <a:tint val="44500"/>
                            <a:satMod val="160000"/>
                          </a:srgbClr>
                        </a:gs>
                        <a:gs pos="100000">
                          <a:srgbClr val="4472C4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pic>
        <p:nvPicPr>
          <p:cNvPr id="20" name="Picture 8" descr="Terra">
            <a:extLst>
              <a:ext uri="{FF2B5EF4-FFF2-40B4-BE49-F238E27FC236}">
                <a16:creationId xmlns:a16="http://schemas.microsoft.com/office/drawing/2014/main" id="{E8CC1FDF-17CB-4FAB-866D-001F1802B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35" y="5058697"/>
            <a:ext cx="1644506" cy="1776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مشاهدة صورة المصدر">
            <a:extLst>
              <a:ext uri="{FF2B5EF4-FFF2-40B4-BE49-F238E27FC236}">
                <a16:creationId xmlns:a16="http://schemas.microsoft.com/office/drawing/2014/main" id="{60E61302-3797-4FDC-869C-B6A3C8E4B9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3" r="11997" b="1"/>
          <a:stretch/>
        </p:blipFill>
        <p:spPr bwMode="auto">
          <a:xfrm>
            <a:off x="10405532" y="1099544"/>
            <a:ext cx="1786468" cy="2085138"/>
          </a:xfrm>
          <a:custGeom>
            <a:avLst/>
            <a:gdLst/>
            <a:ahLst/>
            <a:cxnLst/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87B699-3385-40A6-9B47-7D158E2B74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854956">
            <a:off x="2802194" y="2706150"/>
            <a:ext cx="6315718" cy="163702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6DCA1B5-ADBF-41F6-B3E6-E96A1275270E}"/>
              </a:ext>
            </a:extLst>
          </p:cNvPr>
          <p:cNvSpPr txBox="1"/>
          <p:nvPr/>
        </p:nvSpPr>
        <p:spPr>
          <a:xfrm rot="20858899">
            <a:off x="3146586" y="4418400"/>
            <a:ext cx="62368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AE" sz="3600" b="1" i="0" u="none" strike="noStrike" baseline="0" dirty="0">
                <a:latin typeface="TraditionalArabic-Bold"/>
              </a:rPr>
              <a:t>أن يحفظ المُتَعَلِّمُ سِتَّة أَناشيدَ قَصيرَةٍ تَتَأَلَّفُ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65323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30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C40A512-7877-44D6-9D56-58C317DD40F9}"/>
              </a:ext>
            </a:extLst>
          </p:cNvPr>
          <p:cNvSpPr/>
          <p:nvPr/>
        </p:nvSpPr>
        <p:spPr>
          <a:xfrm>
            <a:off x="1722783" y="437321"/>
            <a:ext cx="8746434" cy="6188766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C3198F7F-354F-4A13-AB24-842D3EF98A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317" y="547542"/>
            <a:ext cx="6907367" cy="8596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C8B525-7476-4EC3-905A-B7E239A5D934}"/>
              </a:ext>
            </a:extLst>
          </p:cNvPr>
          <p:cNvSpPr txBox="1"/>
          <p:nvPr/>
        </p:nvSpPr>
        <p:spPr>
          <a:xfrm>
            <a:off x="3677478" y="1176319"/>
            <a:ext cx="4837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ar-AE" sz="2000" b="1" dirty="0">
                <a:solidFill>
                  <a:srgbClr val="002060"/>
                </a:solidFill>
                <a:latin typeface="Calibri" panose="020F0502020204030204"/>
                <a:cs typeface="Arial" panose="020B0604020202020204" pitchFamily="34" charset="0"/>
              </a:rPr>
              <a:t>انقر على المصباح لتحصل على تلميح !</a:t>
            </a:r>
            <a:endParaRPr lang="en-US" sz="2000" b="1" dirty="0">
              <a:solidFill>
                <a:srgbClr val="002060"/>
              </a:solidFill>
              <a:latin typeface="Calibri" panose="020F0502020204030204"/>
            </a:endParaRPr>
          </a:p>
        </p:txBody>
      </p:sp>
      <p:pic>
        <p:nvPicPr>
          <p:cNvPr id="16" name="Picture 15" descr="A close up of a box&#10;&#10;Description automatically generated">
            <a:extLst>
              <a:ext uri="{FF2B5EF4-FFF2-40B4-BE49-F238E27FC236}">
                <a16:creationId xmlns:a16="http://schemas.microsoft.com/office/drawing/2014/main" id="{FF920482-F8FC-4BC6-A71F-25ED9E9AB8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112" b="93002" l="5704" r="36408">
                        <a14:foregroundMark x1="8050" y1="78034" x2="9102" y2="83455"/>
                        <a14:foregroundMark x1="25364" y1="91788" x2="32282" y2="87419"/>
                        <a14:foregroundMark x1="32282" y1="85113" x2="33293" y2="85963"/>
                        <a14:foregroundMark x1="21804" y1="91869" x2="24798" y2="90736"/>
                        <a14:foregroundMark x1="19094" y1="93042" x2="25243" y2="92961"/>
                        <a14:foregroundMark x1="36408" y1="85922" x2="33617" y2="86165"/>
                        <a14:foregroundMark x1="5866" y1="74717" x2="5744" y2="77994"/>
                        <a14:foregroundMark x1="16545" y1="68528" x2="18083" y2="671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03" t="65286" r="61894" b="4627"/>
          <a:stretch/>
        </p:blipFill>
        <p:spPr>
          <a:xfrm>
            <a:off x="6095999" y="2915375"/>
            <a:ext cx="4242933" cy="37107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7F1D73A-9B20-4887-B2C7-2F48FD8103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73616" y1="39189" x2="73616" y2="39189"/>
                        <a14:foregroundMark x1="70358" y1="27365" x2="70358" y2="27365"/>
                        <a14:foregroundMark x1="61889" y1="17230" x2="61889" y2="17230"/>
                        <a14:foregroundMark x1="46906" y1="16554" x2="46906" y2="16554"/>
                        <a14:foregroundMark x1="32573" y1="17905" x2="32573" y2="17905"/>
                        <a14:foregroundMark x1="25407" y1="29054" x2="25407" y2="29054"/>
                        <a14:foregroundMark x1="21498" y1="39527" x2="21498" y2="395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6538" y="1759020"/>
            <a:ext cx="891556" cy="8596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888F3FC-4DAD-4163-9BB1-3AF7C3BEE0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77346" y1="39185" x2="77346" y2="39185"/>
                        <a14:foregroundMark x1="73463" y1="28840" x2="73463" y2="28840"/>
                        <a14:foregroundMark x1="63430" y1="22257" x2="63430" y2="22257"/>
                        <a14:foregroundMark x1="50809" y1="19122" x2="50809" y2="19122"/>
                        <a14:foregroundMark x1="37540" y1="21944" x2="37540" y2="21944"/>
                        <a14:foregroundMark x1="27832" y1="28840" x2="27832" y2="28840"/>
                        <a14:foregroundMark x1="26214" y1="39185" x2="26214" y2="391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71139" y="2568958"/>
            <a:ext cx="887413" cy="91613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74F3E3C-68BE-47A8-9359-A61B859D2E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639" b="89850" l="9926" r="89706">
                        <a14:foregroundMark x1="35662" y1="30827" x2="38235" y2="32707"/>
                        <a14:foregroundMark x1="18015" y1="34586" x2="18015" y2="34586"/>
                        <a14:foregroundMark x1="21324" y1="21429" x2="21324" y2="21429"/>
                        <a14:foregroundMark x1="32353" y1="12782" x2="32353" y2="12782"/>
                        <a14:foregroundMark x1="47426" y1="10902" x2="47426" y2="10902"/>
                        <a14:foregroundMark x1="47059" y1="5639" x2="47059" y2="5639"/>
                        <a14:foregroundMark x1="63971" y1="9774" x2="63971" y2="9774"/>
                        <a14:foregroundMark x1="73529" y1="21053" x2="73529" y2="21053"/>
                        <a14:foregroundMark x1="73529" y1="21053" x2="73529" y2="21053"/>
                        <a14:foregroundMark x1="76838" y1="33835" x2="76838" y2="338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31914" y="3531704"/>
            <a:ext cx="820804" cy="80269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20A167F-DF38-4F2F-8108-0E2CB47913BF}"/>
              </a:ext>
            </a:extLst>
          </p:cNvPr>
          <p:cNvSpPr txBox="1"/>
          <p:nvPr/>
        </p:nvSpPr>
        <p:spPr>
          <a:xfrm>
            <a:off x="2900318" y="1980866"/>
            <a:ext cx="29041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ar-AE" sz="2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أعطاه الله للإنسان فقط</a:t>
            </a:r>
            <a:endParaRPr lang="en-US" sz="28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79D1ADA-E06D-4B70-A866-C6DD4BD648FA}"/>
              </a:ext>
            </a:extLst>
          </p:cNvPr>
          <p:cNvSpPr txBox="1"/>
          <p:nvPr/>
        </p:nvSpPr>
        <p:spPr>
          <a:xfrm>
            <a:off x="2900318" y="2775312"/>
            <a:ext cx="3195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ar-AE" sz="2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يوجد داخل الرأس </a:t>
            </a:r>
            <a:endParaRPr lang="en-US" sz="28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E793D88-23A3-4D0F-B504-6623EBAC2FC1}"/>
              </a:ext>
            </a:extLst>
          </p:cNvPr>
          <p:cNvSpPr txBox="1"/>
          <p:nvPr/>
        </p:nvSpPr>
        <p:spPr>
          <a:xfrm>
            <a:off x="2900317" y="3641772"/>
            <a:ext cx="3976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/>
            <a:r>
              <a:rPr lang="ar-AE" sz="2800" b="1" dirty="0">
                <a:solidFill>
                  <a:prstClr val="black"/>
                </a:solidFill>
              </a:rPr>
              <a:t>به نفكر و نبتكر </a:t>
            </a:r>
            <a:endParaRPr lang="en-US" sz="2800" b="1" dirty="0">
              <a:solidFill>
                <a:prstClr val="black"/>
              </a:solidFill>
            </a:endParaRPr>
          </a:p>
        </p:txBody>
      </p:sp>
      <p:pic>
        <p:nvPicPr>
          <p:cNvPr id="25" name="Picture 24" descr="A close up of a box&#10;&#10;Description automatically generated">
            <a:extLst>
              <a:ext uri="{FF2B5EF4-FFF2-40B4-BE49-F238E27FC236}">
                <a16:creationId xmlns:a16="http://schemas.microsoft.com/office/drawing/2014/main" id="{46CBD1FF-EE53-41B1-933D-95B373536A8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33212" l="8981" r="49231">
                        <a14:foregroundMark x1="9061" y1="17395" x2="13309" y2="18851"/>
                        <a14:foregroundMark x1="29814" y1="3317" x2="30340" y2="4895"/>
                        <a14:backgroundMark x1="41303" y1="18002" x2="42314" y2="27508"/>
                        <a14:backgroundMark x1="45712" y1="25121" x2="40129" y2="31351"/>
                        <a14:backgroundMark x1="40129" y1="31351" x2="38188" y2="32767"/>
                        <a14:backgroundMark x1="37905" y1="28236" x2="29126" y2="31756"/>
                        <a14:backgroundMark x1="29126" y1="31756" x2="28803" y2="31796"/>
                        <a14:backgroundMark x1="46400" y1="26537" x2="46561" y2="20712"/>
                        <a14:backgroundMark x1="47977" y1="21683" x2="47411" y2="26537"/>
                        <a14:backgroundMark x1="47128" y1="22249" x2="45833" y2="26820"/>
                        <a14:backgroundMark x1="46561" y1="21683" x2="45914" y2="27023"/>
                        <a14:backgroundMark x1="45914" y1="27023" x2="45833" y2="27104"/>
                        <a14:backgroundMark x1="45550" y1="22694" x2="44134" y2="29207"/>
                        <a14:backgroundMark x1="44134" y1="29207" x2="44134" y2="29207"/>
                        <a14:backgroundMark x1="45429" y1="22249" x2="44862" y2="27791"/>
                        <a14:backgroundMark x1="48544" y1="21683" x2="48584" y2="25971"/>
                        <a14:backgroundMark x1="48584" y1="25971" x2="48261" y2="27104"/>
                        <a14:backgroundMark x1="49272" y1="21561" x2="48503" y2="25890"/>
                        <a14:backgroundMark x1="48503" y1="25890" x2="48261" y2="26254"/>
                        <a14:backgroundMark x1="44862" y1="22573" x2="45267" y2="25971"/>
                        <a14:backgroundMark x1="45833" y1="23422" x2="46400" y2="22249"/>
                        <a14:backgroundMark x1="41748" y1="28236" x2="29531" y2="33900"/>
                        <a14:backgroundMark x1="42314" y1="26537" x2="39644" y2="29207"/>
                        <a14:backgroundMark x1="39644" y1="29207" x2="34061" y2="31877"/>
                        <a14:backgroundMark x1="34061" y1="31877" x2="38026" y2="27589"/>
                        <a14:backgroundMark x1="38026" y1="27589" x2="41505" y2="25607"/>
                        <a14:backgroundMark x1="41505" y1="25607" x2="34345" y2="28519"/>
                        <a14:backgroundMark x1="41141" y1="28236" x2="28519" y2="33050"/>
                        <a14:backgroundMark x1="38592" y1="28803" x2="31311" y2="31998"/>
                        <a14:backgroundMark x1="31311" y1="31998" x2="34668" y2="29854"/>
                        <a14:backgroundMark x1="34668" y1="29854" x2="33050" y2="30663"/>
                        <a14:backgroundMark x1="32767" y1="31230" x2="36327" y2="27104"/>
                        <a14:backgroundMark x1="30218" y1="31513" x2="33050" y2="31917"/>
                        <a14:backgroundMark x1="32362" y1="31634" x2="32362" y2="31634"/>
                        <a14:backgroundMark x1="32362" y1="30947" x2="32362" y2="30947"/>
                        <a14:backgroundMark x1="32362" y1="30785" x2="31796" y2="312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8" t="954" r="50000" b="66479"/>
          <a:stretch/>
        </p:blipFill>
        <p:spPr>
          <a:xfrm>
            <a:off x="5207463" y="2137029"/>
            <a:ext cx="5853341" cy="4368888"/>
          </a:xfrm>
          <a:prstGeom prst="rect">
            <a:avLst/>
          </a:prstGeom>
        </p:spPr>
      </p:pic>
      <p:sp>
        <p:nvSpPr>
          <p:cNvPr id="26" name="Rectangle 25" descr="https://th.bing.com/th/id/OIP.BoaeUBwJYT-hKoUhv-uhwQHaHQ?pid=ImgDet&amp;w=193&amp;h=188&amp;c=7">
            <a:extLst>
              <a:ext uri="{FF2B5EF4-FFF2-40B4-BE49-F238E27FC236}">
                <a16:creationId xmlns:a16="http://schemas.microsoft.com/office/drawing/2014/main" id="{048A4553-A91F-4C35-9DB7-320441050FD2}"/>
              </a:ext>
            </a:extLst>
          </p:cNvPr>
          <p:cNvSpPr/>
          <p:nvPr/>
        </p:nvSpPr>
        <p:spPr>
          <a:xfrm>
            <a:off x="6877043" y="5162843"/>
            <a:ext cx="508496" cy="96915"/>
          </a:xfrm>
          <a:prstGeom prst="rect">
            <a:avLst/>
          </a:pr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3600" b="1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2" name="Arrow: Striped Right 1">
            <a:hlinkClick r:id="" action="ppaction://noaction"/>
            <a:extLst>
              <a:ext uri="{FF2B5EF4-FFF2-40B4-BE49-F238E27FC236}">
                <a16:creationId xmlns:a16="http://schemas.microsoft.com/office/drawing/2014/main" id="{B3F09429-171A-414C-ACB6-75FC8BE3160B}"/>
              </a:ext>
            </a:extLst>
          </p:cNvPr>
          <p:cNvSpPr/>
          <p:nvPr/>
        </p:nvSpPr>
        <p:spPr>
          <a:xfrm flipH="1">
            <a:off x="2196539" y="5632127"/>
            <a:ext cx="1639283" cy="927652"/>
          </a:xfrm>
          <a:custGeom>
            <a:avLst/>
            <a:gdLst>
              <a:gd name="connsiteX0" fmla="*/ 0 w 1639283"/>
              <a:gd name="connsiteY0" fmla="*/ 231913 h 927652"/>
              <a:gd name="connsiteX1" fmla="*/ 28989 w 1639283"/>
              <a:gd name="connsiteY1" fmla="*/ 231913 h 927652"/>
              <a:gd name="connsiteX2" fmla="*/ 28989 w 1639283"/>
              <a:gd name="connsiteY2" fmla="*/ 695739 h 927652"/>
              <a:gd name="connsiteX3" fmla="*/ 0 w 1639283"/>
              <a:gd name="connsiteY3" fmla="*/ 695739 h 927652"/>
              <a:gd name="connsiteX4" fmla="*/ 0 w 1639283"/>
              <a:gd name="connsiteY4" fmla="*/ 231913 h 927652"/>
              <a:gd name="connsiteX5" fmla="*/ 57978 w 1639283"/>
              <a:gd name="connsiteY5" fmla="*/ 231913 h 927652"/>
              <a:gd name="connsiteX6" fmla="*/ 115957 w 1639283"/>
              <a:gd name="connsiteY6" fmla="*/ 231913 h 927652"/>
              <a:gd name="connsiteX7" fmla="*/ 115957 w 1639283"/>
              <a:gd name="connsiteY7" fmla="*/ 695739 h 927652"/>
              <a:gd name="connsiteX8" fmla="*/ 57978 w 1639283"/>
              <a:gd name="connsiteY8" fmla="*/ 695739 h 927652"/>
              <a:gd name="connsiteX9" fmla="*/ 57978 w 1639283"/>
              <a:gd name="connsiteY9" fmla="*/ 231913 h 927652"/>
              <a:gd name="connsiteX10" fmla="*/ 144946 w 1639283"/>
              <a:gd name="connsiteY10" fmla="*/ 231913 h 927652"/>
              <a:gd name="connsiteX11" fmla="*/ 670507 w 1639283"/>
              <a:gd name="connsiteY11" fmla="*/ 231913 h 927652"/>
              <a:gd name="connsiteX12" fmla="*/ 1175457 w 1639283"/>
              <a:gd name="connsiteY12" fmla="*/ 231913 h 927652"/>
              <a:gd name="connsiteX13" fmla="*/ 1175457 w 1639283"/>
              <a:gd name="connsiteY13" fmla="*/ 0 h 927652"/>
              <a:gd name="connsiteX14" fmla="*/ 1393455 w 1639283"/>
              <a:gd name="connsiteY14" fmla="*/ 217998 h 927652"/>
              <a:gd name="connsiteX15" fmla="*/ 1639283 w 1639283"/>
              <a:gd name="connsiteY15" fmla="*/ 463826 h 927652"/>
              <a:gd name="connsiteX16" fmla="*/ 1421285 w 1639283"/>
              <a:gd name="connsiteY16" fmla="*/ 681824 h 927652"/>
              <a:gd name="connsiteX17" fmla="*/ 1175457 w 1639283"/>
              <a:gd name="connsiteY17" fmla="*/ 927652 h 927652"/>
              <a:gd name="connsiteX18" fmla="*/ 1175457 w 1639283"/>
              <a:gd name="connsiteY18" fmla="*/ 695739 h 927652"/>
              <a:gd name="connsiteX19" fmla="*/ 670507 w 1639283"/>
              <a:gd name="connsiteY19" fmla="*/ 695739 h 927652"/>
              <a:gd name="connsiteX20" fmla="*/ 144946 w 1639283"/>
              <a:gd name="connsiteY20" fmla="*/ 695739 h 927652"/>
              <a:gd name="connsiteX21" fmla="*/ 144946 w 1639283"/>
              <a:gd name="connsiteY21" fmla="*/ 231913 h 927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639283" h="927652" fill="none" extrusionOk="0">
                <a:moveTo>
                  <a:pt x="0" y="231913"/>
                </a:moveTo>
                <a:cubicBezTo>
                  <a:pt x="6467" y="230231"/>
                  <a:pt x="17824" y="232870"/>
                  <a:pt x="28989" y="231913"/>
                </a:cubicBezTo>
                <a:cubicBezTo>
                  <a:pt x="71090" y="419803"/>
                  <a:pt x="-19066" y="553541"/>
                  <a:pt x="28989" y="695739"/>
                </a:cubicBezTo>
                <a:cubicBezTo>
                  <a:pt x="19849" y="697985"/>
                  <a:pt x="8287" y="694359"/>
                  <a:pt x="0" y="695739"/>
                </a:cubicBezTo>
                <a:cubicBezTo>
                  <a:pt x="-10812" y="546893"/>
                  <a:pt x="52469" y="431212"/>
                  <a:pt x="0" y="231913"/>
                </a:cubicBezTo>
                <a:close/>
                <a:moveTo>
                  <a:pt x="57978" y="231913"/>
                </a:moveTo>
                <a:cubicBezTo>
                  <a:pt x="84802" y="231861"/>
                  <a:pt x="88947" y="233485"/>
                  <a:pt x="115957" y="231913"/>
                </a:cubicBezTo>
                <a:cubicBezTo>
                  <a:pt x="124418" y="375648"/>
                  <a:pt x="76990" y="599596"/>
                  <a:pt x="115957" y="695739"/>
                </a:cubicBezTo>
                <a:cubicBezTo>
                  <a:pt x="103515" y="696372"/>
                  <a:pt x="82039" y="691487"/>
                  <a:pt x="57978" y="695739"/>
                </a:cubicBezTo>
                <a:cubicBezTo>
                  <a:pt x="39156" y="552722"/>
                  <a:pt x="87439" y="353993"/>
                  <a:pt x="57978" y="231913"/>
                </a:cubicBezTo>
                <a:close/>
                <a:moveTo>
                  <a:pt x="144946" y="231913"/>
                </a:moveTo>
                <a:cubicBezTo>
                  <a:pt x="378066" y="187083"/>
                  <a:pt x="445719" y="267967"/>
                  <a:pt x="670507" y="231913"/>
                </a:cubicBezTo>
                <a:cubicBezTo>
                  <a:pt x="895295" y="195859"/>
                  <a:pt x="952370" y="282581"/>
                  <a:pt x="1175457" y="231913"/>
                </a:cubicBezTo>
                <a:cubicBezTo>
                  <a:pt x="1153574" y="119950"/>
                  <a:pt x="1185693" y="110752"/>
                  <a:pt x="1175457" y="0"/>
                </a:cubicBezTo>
                <a:cubicBezTo>
                  <a:pt x="1231165" y="52209"/>
                  <a:pt x="1272822" y="146955"/>
                  <a:pt x="1393455" y="217998"/>
                </a:cubicBezTo>
                <a:cubicBezTo>
                  <a:pt x="1514088" y="289041"/>
                  <a:pt x="1534466" y="387335"/>
                  <a:pt x="1639283" y="463826"/>
                </a:cubicBezTo>
                <a:cubicBezTo>
                  <a:pt x="1575910" y="536229"/>
                  <a:pt x="1476521" y="606727"/>
                  <a:pt x="1421285" y="681824"/>
                </a:cubicBezTo>
                <a:cubicBezTo>
                  <a:pt x="1366049" y="756921"/>
                  <a:pt x="1259683" y="788464"/>
                  <a:pt x="1175457" y="927652"/>
                </a:cubicBezTo>
                <a:cubicBezTo>
                  <a:pt x="1164115" y="863012"/>
                  <a:pt x="1189481" y="788577"/>
                  <a:pt x="1175457" y="695739"/>
                </a:cubicBezTo>
                <a:cubicBezTo>
                  <a:pt x="1041122" y="753709"/>
                  <a:pt x="851251" y="664656"/>
                  <a:pt x="670507" y="695739"/>
                </a:cubicBezTo>
                <a:cubicBezTo>
                  <a:pt x="489763" y="726822"/>
                  <a:pt x="294711" y="644805"/>
                  <a:pt x="144946" y="695739"/>
                </a:cubicBezTo>
                <a:cubicBezTo>
                  <a:pt x="97641" y="547818"/>
                  <a:pt x="158469" y="377303"/>
                  <a:pt x="144946" y="231913"/>
                </a:cubicBezTo>
                <a:close/>
              </a:path>
              <a:path w="1639283" h="927652" stroke="0" extrusionOk="0">
                <a:moveTo>
                  <a:pt x="0" y="231913"/>
                </a:moveTo>
                <a:cubicBezTo>
                  <a:pt x="6352" y="230820"/>
                  <a:pt x="18135" y="234618"/>
                  <a:pt x="28989" y="231913"/>
                </a:cubicBezTo>
                <a:cubicBezTo>
                  <a:pt x="57111" y="437352"/>
                  <a:pt x="-9528" y="475375"/>
                  <a:pt x="28989" y="695739"/>
                </a:cubicBezTo>
                <a:cubicBezTo>
                  <a:pt x="21088" y="696612"/>
                  <a:pt x="12539" y="692505"/>
                  <a:pt x="0" y="695739"/>
                </a:cubicBezTo>
                <a:cubicBezTo>
                  <a:pt x="-15372" y="499714"/>
                  <a:pt x="47144" y="431396"/>
                  <a:pt x="0" y="231913"/>
                </a:cubicBezTo>
                <a:close/>
                <a:moveTo>
                  <a:pt x="57978" y="231913"/>
                </a:moveTo>
                <a:cubicBezTo>
                  <a:pt x="70363" y="228919"/>
                  <a:pt x="101249" y="233445"/>
                  <a:pt x="115957" y="231913"/>
                </a:cubicBezTo>
                <a:cubicBezTo>
                  <a:pt x="133368" y="339906"/>
                  <a:pt x="70666" y="523067"/>
                  <a:pt x="115957" y="695739"/>
                </a:cubicBezTo>
                <a:cubicBezTo>
                  <a:pt x="103962" y="696401"/>
                  <a:pt x="69672" y="690790"/>
                  <a:pt x="57978" y="695739"/>
                </a:cubicBezTo>
                <a:cubicBezTo>
                  <a:pt x="48905" y="575581"/>
                  <a:pt x="87724" y="338064"/>
                  <a:pt x="57978" y="231913"/>
                </a:cubicBezTo>
                <a:close/>
                <a:moveTo>
                  <a:pt x="144946" y="231913"/>
                </a:moveTo>
                <a:cubicBezTo>
                  <a:pt x="317907" y="191449"/>
                  <a:pt x="403953" y="231931"/>
                  <a:pt x="660202" y="231913"/>
                </a:cubicBezTo>
                <a:cubicBezTo>
                  <a:pt x="916451" y="231895"/>
                  <a:pt x="935488" y="233219"/>
                  <a:pt x="1175457" y="231913"/>
                </a:cubicBezTo>
                <a:cubicBezTo>
                  <a:pt x="1160675" y="134287"/>
                  <a:pt x="1190381" y="60009"/>
                  <a:pt x="1175457" y="0"/>
                </a:cubicBezTo>
                <a:cubicBezTo>
                  <a:pt x="1284143" y="94484"/>
                  <a:pt x="1291509" y="116928"/>
                  <a:pt x="1393455" y="217998"/>
                </a:cubicBezTo>
                <a:cubicBezTo>
                  <a:pt x="1495401" y="319068"/>
                  <a:pt x="1548388" y="392750"/>
                  <a:pt x="1639283" y="463826"/>
                </a:cubicBezTo>
                <a:cubicBezTo>
                  <a:pt x="1576168" y="544962"/>
                  <a:pt x="1470120" y="591440"/>
                  <a:pt x="1416647" y="686462"/>
                </a:cubicBezTo>
                <a:cubicBezTo>
                  <a:pt x="1363174" y="781484"/>
                  <a:pt x="1261705" y="834820"/>
                  <a:pt x="1175457" y="927652"/>
                </a:cubicBezTo>
                <a:cubicBezTo>
                  <a:pt x="1171449" y="860663"/>
                  <a:pt x="1191621" y="777788"/>
                  <a:pt x="1175457" y="695739"/>
                </a:cubicBezTo>
                <a:cubicBezTo>
                  <a:pt x="1030780" y="733642"/>
                  <a:pt x="831251" y="656628"/>
                  <a:pt x="639591" y="695739"/>
                </a:cubicBezTo>
                <a:cubicBezTo>
                  <a:pt x="447931" y="734850"/>
                  <a:pt x="390838" y="651872"/>
                  <a:pt x="144946" y="695739"/>
                </a:cubicBezTo>
                <a:cubicBezTo>
                  <a:pt x="92907" y="561462"/>
                  <a:pt x="156899" y="383813"/>
                  <a:pt x="144946" y="23191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58463600">
                  <a:prstGeom prst="stripedRightArrow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ar-AE" sz="2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السؤال التالي</a:t>
            </a:r>
            <a:endParaRPr lang="en-US" sz="20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36" name="Picture 12" descr="نتيجة الصورة لـ صورة المخ">
            <a:extLst>
              <a:ext uri="{FF2B5EF4-FFF2-40B4-BE49-F238E27FC236}">
                <a16:creationId xmlns:a16="http://schemas.microsoft.com/office/drawing/2014/main" id="{7A07BB0A-1FA4-4886-B599-976E25228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785" y="3545259"/>
            <a:ext cx="252412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8412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50" name="Picture 2" descr="مشاهدة صورة المصدر">
            <a:extLst>
              <a:ext uri="{FF2B5EF4-FFF2-40B4-BE49-F238E27FC236}">
                <a16:creationId xmlns:a16="http://schemas.microsoft.com/office/drawing/2014/main" id="{B4F2C766-AF66-46BD-802A-7A9D1DC469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0" b="17136"/>
          <a:stretch/>
        </p:blipFill>
        <p:spPr bwMode="auto"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71509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73C928-5D7F-4E86-BAB7-F61B57605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9587" y="733425"/>
            <a:ext cx="9335729" cy="53911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7003A97-F95F-439C-AA8E-219B8A062BBC}"/>
              </a:ext>
            </a:extLst>
          </p:cNvPr>
          <p:cNvSpPr/>
          <p:nvPr/>
        </p:nvSpPr>
        <p:spPr>
          <a:xfrm>
            <a:off x="-1" y="0"/>
            <a:ext cx="3334043" cy="7334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/>
              <a:t>من الشاعر ؟</a:t>
            </a:r>
            <a:endParaRPr lang="en-US" sz="3600" b="1" dirty="0"/>
          </a:p>
        </p:txBody>
      </p:sp>
      <p:sp>
        <p:nvSpPr>
          <p:cNvPr id="5" name="Minus Sign 4">
            <a:extLst>
              <a:ext uri="{FF2B5EF4-FFF2-40B4-BE49-F238E27FC236}">
                <a16:creationId xmlns:a16="http://schemas.microsoft.com/office/drawing/2014/main" id="{2D83D381-EC9E-41BF-93AE-C59B2BC859A5}"/>
              </a:ext>
            </a:extLst>
          </p:cNvPr>
          <p:cNvSpPr/>
          <p:nvPr/>
        </p:nvSpPr>
        <p:spPr>
          <a:xfrm>
            <a:off x="1856935" y="1645920"/>
            <a:ext cx="1730326" cy="379827"/>
          </a:xfrm>
          <a:prstGeom prst="mathMinus">
            <a:avLst>
              <a:gd name="adj1" fmla="val 2659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F17BAB-3116-40DE-A911-A52592071785}"/>
              </a:ext>
            </a:extLst>
          </p:cNvPr>
          <p:cNvSpPr/>
          <p:nvPr/>
        </p:nvSpPr>
        <p:spPr>
          <a:xfrm>
            <a:off x="7976382" y="0"/>
            <a:ext cx="4187483" cy="7334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/>
              <a:t>ماذا تشبه ليلى؟</a:t>
            </a:r>
            <a:endParaRPr lang="en-US" sz="3600" b="1" dirty="0"/>
          </a:p>
        </p:txBody>
      </p:sp>
      <p:sp>
        <p:nvSpPr>
          <p:cNvPr id="7" name="Minus Sign 6">
            <a:extLst>
              <a:ext uri="{FF2B5EF4-FFF2-40B4-BE49-F238E27FC236}">
                <a16:creationId xmlns:a16="http://schemas.microsoft.com/office/drawing/2014/main" id="{59D58E7D-01DE-4EDA-A626-16E86425528E}"/>
              </a:ext>
            </a:extLst>
          </p:cNvPr>
          <p:cNvSpPr/>
          <p:nvPr/>
        </p:nvSpPr>
        <p:spPr>
          <a:xfrm>
            <a:off x="1688123" y="2379345"/>
            <a:ext cx="2560320" cy="379827"/>
          </a:xfrm>
          <a:prstGeom prst="mathMinus">
            <a:avLst>
              <a:gd name="adj1" fmla="val 2659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E7719C-D671-456E-89F8-7B23DE87977D}"/>
              </a:ext>
            </a:extLst>
          </p:cNvPr>
          <p:cNvSpPr/>
          <p:nvPr/>
        </p:nvSpPr>
        <p:spPr>
          <a:xfrm>
            <a:off x="7484012" y="6037824"/>
            <a:ext cx="4685525" cy="7334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/>
              <a:t>ماذا تحمل  ليلى كل نهار ؟</a:t>
            </a:r>
            <a:endParaRPr lang="en-US" sz="3600" b="1" dirty="0"/>
          </a:p>
        </p:txBody>
      </p:sp>
      <p:sp>
        <p:nvSpPr>
          <p:cNvPr id="9" name="Minus Sign 8">
            <a:extLst>
              <a:ext uri="{FF2B5EF4-FFF2-40B4-BE49-F238E27FC236}">
                <a16:creationId xmlns:a16="http://schemas.microsoft.com/office/drawing/2014/main" id="{469172EF-80C3-4A93-847D-862BAF783584}"/>
              </a:ext>
            </a:extLst>
          </p:cNvPr>
          <p:cNvSpPr/>
          <p:nvPr/>
        </p:nvSpPr>
        <p:spPr>
          <a:xfrm>
            <a:off x="1489587" y="2982349"/>
            <a:ext cx="2560320" cy="379827"/>
          </a:xfrm>
          <a:prstGeom prst="mathMinus">
            <a:avLst>
              <a:gd name="adj1" fmla="val 2659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2A2EC9-CA6E-498F-9D32-6ED205A33439}"/>
              </a:ext>
            </a:extLst>
          </p:cNvPr>
          <p:cNvSpPr/>
          <p:nvPr/>
        </p:nvSpPr>
        <p:spPr>
          <a:xfrm>
            <a:off x="-4689" y="6081200"/>
            <a:ext cx="5716172" cy="7334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/>
              <a:t>ماذا تفعل  ليلى عندما تمر بمشكلة ؟</a:t>
            </a:r>
            <a:endParaRPr lang="en-US" sz="3600" b="1" dirty="0"/>
          </a:p>
        </p:txBody>
      </p:sp>
      <p:sp>
        <p:nvSpPr>
          <p:cNvPr id="11" name="Minus Sign 10">
            <a:extLst>
              <a:ext uri="{FF2B5EF4-FFF2-40B4-BE49-F238E27FC236}">
                <a16:creationId xmlns:a16="http://schemas.microsoft.com/office/drawing/2014/main" id="{F99710F4-C680-4BDA-A57F-70E2258FD901}"/>
              </a:ext>
            </a:extLst>
          </p:cNvPr>
          <p:cNvSpPr/>
          <p:nvPr/>
        </p:nvSpPr>
        <p:spPr>
          <a:xfrm>
            <a:off x="6396867" y="5481198"/>
            <a:ext cx="3389558" cy="379827"/>
          </a:xfrm>
          <a:prstGeom prst="mathMinus">
            <a:avLst>
              <a:gd name="adj1" fmla="val 2659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E7318D0-76EB-4ECA-8514-955C5A242176}"/>
              </a:ext>
            </a:extLst>
          </p:cNvPr>
          <p:cNvSpPr/>
          <p:nvPr/>
        </p:nvSpPr>
        <p:spPr>
          <a:xfrm>
            <a:off x="7061982" y="996975"/>
            <a:ext cx="3713869" cy="7334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/>
              <a:t>كم بيتًا في الأنشودة  ؟</a:t>
            </a:r>
            <a:endParaRPr lang="en-US" sz="3600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7E308CC-1B38-407F-8160-E16388EEEC8B}"/>
              </a:ext>
            </a:extLst>
          </p:cNvPr>
          <p:cNvSpPr/>
          <p:nvPr/>
        </p:nvSpPr>
        <p:spPr>
          <a:xfrm>
            <a:off x="4049906" y="-90487"/>
            <a:ext cx="3334043" cy="9144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dirty="0"/>
              <a:t> ك ط 76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1137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مشاهدة صورة المصدر">
            <a:extLst>
              <a:ext uri="{FF2B5EF4-FFF2-40B4-BE49-F238E27FC236}">
                <a16:creationId xmlns:a16="http://schemas.microsoft.com/office/drawing/2014/main" id="{19116C35-2B40-4194-B48B-412EDB18A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" y="2325806"/>
            <a:ext cx="2728452" cy="171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مشاهدة صورة المصدر">
            <a:extLst>
              <a:ext uri="{FF2B5EF4-FFF2-40B4-BE49-F238E27FC236}">
                <a16:creationId xmlns:a16="http://schemas.microsoft.com/office/drawing/2014/main" id="{63E96330-A71B-42FC-9793-0CD978DF9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967" y="2241122"/>
            <a:ext cx="2728452" cy="171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مشاهدة صورة المصدر">
            <a:extLst>
              <a:ext uri="{FF2B5EF4-FFF2-40B4-BE49-F238E27FC236}">
                <a16:creationId xmlns:a16="http://schemas.microsoft.com/office/drawing/2014/main" id="{2DF7FA81-4008-4D91-BE0C-A7494E75F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033" y="2315341"/>
            <a:ext cx="2728452" cy="171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مشاهدة صورة المصدر">
            <a:extLst>
              <a:ext uri="{FF2B5EF4-FFF2-40B4-BE49-F238E27FC236}">
                <a16:creationId xmlns:a16="http://schemas.microsoft.com/office/drawing/2014/main" id="{A81C0D2E-DF31-4F27-B80D-B56C93F4A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214" y="2238728"/>
            <a:ext cx="2728452" cy="171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8C8F176-AD6E-48E8-A25C-FD8370932C0C}"/>
              </a:ext>
            </a:extLst>
          </p:cNvPr>
          <p:cNvSpPr/>
          <p:nvPr/>
        </p:nvSpPr>
        <p:spPr>
          <a:xfrm>
            <a:off x="1826096" y="4069719"/>
            <a:ext cx="7816646" cy="923330"/>
          </a:xfrm>
          <a:prstGeom prst="rect">
            <a:avLst/>
          </a:prstGeom>
          <a:solidFill>
            <a:srgbClr val="66FFFF"/>
          </a:solidFill>
          <a:ln w="76200">
            <a:solidFill>
              <a:srgbClr val="FFCCFF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5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الشعر به موسيقا وأبيات  </a:t>
            </a:r>
            <a:endParaRPr lang="en-US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1D87D51-2409-49C9-B9F4-280D7878F274}"/>
              </a:ext>
            </a:extLst>
          </p:cNvPr>
          <p:cNvSpPr/>
          <p:nvPr/>
        </p:nvSpPr>
        <p:spPr>
          <a:xfrm>
            <a:off x="1120140" y="440837"/>
            <a:ext cx="8732520" cy="923330"/>
          </a:xfrm>
          <a:prstGeom prst="rect">
            <a:avLst/>
          </a:prstGeom>
          <a:solidFill>
            <a:srgbClr val="66FFFF"/>
          </a:solidFill>
          <a:ln w="76200">
            <a:solidFill>
              <a:srgbClr val="FFCCFF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5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ما الفرق بين القصة والشعر ؟    </a:t>
            </a:r>
            <a:endParaRPr lang="en-US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9D7AA8-D665-46E1-9D73-614700848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1196" y="4248686"/>
            <a:ext cx="2450804" cy="2609314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BBE56017-5016-4007-98B4-936C99F8064C}"/>
              </a:ext>
            </a:extLst>
          </p:cNvPr>
          <p:cNvSpPr/>
          <p:nvPr/>
        </p:nvSpPr>
        <p:spPr bwMode="auto">
          <a:xfrm rot="20166007">
            <a:off x="-45720" y="305020"/>
            <a:ext cx="2331720" cy="2118293"/>
          </a:xfrm>
          <a:prstGeom prst="clou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r" defTabSz="685583" rtl="1">
              <a:defRPr/>
            </a:pPr>
            <a:r>
              <a:rPr lang="ar-AE" sz="4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  <a:cs typeface="(AH) Manal Black" pitchFamily="2" charset="-78"/>
              </a:rPr>
              <a:t>التهيئة انتقالية </a:t>
            </a:r>
          </a:p>
        </p:txBody>
      </p:sp>
    </p:spTree>
    <p:extLst>
      <p:ext uri="{BB962C8B-B14F-4D97-AF65-F5344CB8AC3E}">
        <p14:creationId xmlns:p14="http://schemas.microsoft.com/office/powerpoint/2010/main" val="166242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CF17AD-19A2-41F6-A00E-03D538674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703" y="787791"/>
            <a:ext cx="9650436" cy="535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3398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0887" y="317159"/>
            <a:ext cx="2401619" cy="92333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Monotype Koufi" pitchFamily="2" charset="-78"/>
                <a:cs typeface="Sakkal Majalla" panose="02000000000000000000" pitchFamily="2" charset="-78"/>
              </a:rPr>
              <a:t>تفكير ناقد 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Monotype Koufi" pitchFamily="2" charset="-78"/>
              <a:cs typeface="Sakkal Majalla" panose="020000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46217" y="6453051"/>
            <a:ext cx="3056709" cy="21771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تعلم التفكير خارج الصندو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234" y="1069145"/>
            <a:ext cx="5802923" cy="549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313843" y="1408370"/>
            <a:ext cx="5817326" cy="4876800"/>
          </a:xfrm>
          <a:prstGeom prst="cloud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ar-AE" sz="3600" b="1" dirty="0"/>
          </a:p>
          <a:p>
            <a:pPr algn="ctr"/>
            <a:r>
              <a:rPr lang="ar-AE" sz="4400" b="1" dirty="0"/>
              <a:t>ماذا لو لم يخلق الله </a:t>
            </a:r>
          </a:p>
          <a:p>
            <a:pPr algn="ctr"/>
            <a:r>
              <a:rPr lang="ar-AE" sz="4400" b="1" dirty="0"/>
              <a:t>تعالى عقلًا للإنسان؟</a:t>
            </a:r>
          </a:p>
          <a:p>
            <a:pPr algn="ctr"/>
            <a:r>
              <a:rPr lang="ar-AE" sz="4400" b="1" dirty="0"/>
              <a:t>ماذا سوف يحدث؟؟</a:t>
            </a:r>
          </a:p>
          <a:p>
            <a:pPr algn="ctr"/>
            <a:r>
              <a:rPr lang="ar-AE" sz="4400" b="1" dirty="0"/>
              <a:t>فسر إجابتك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678658" y="422814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dirty="0"/>
              <a:t>تأمل الصورة .. وصف ماترى ..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60109304"/>
      </p:ext>
    </p:extLst>
  </p:cSld>
  <p:clrMapOvr>
    <a:masterClrMapping/>
  </p:clrMapOvr>
</p:sld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theme/theme1.xml><?xml version="1.0" encoding="utf-8"?>
<a:theme xmlns:a="http://schemas.openxmlformats.org/drawingml/2006/main" name="Back to School Social Media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rayons">
  <a:themeElements>
    <a:clrScheme name="Crayons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Crayons">
      <a:majorFont>
        <a:latin typeface="Comic Sans MS"/>
        <a:ea typeface=""/>
        <a:cs typeface="Arial"/>
      </a:majorFont>
      <a:minorFont>
        <a:latin typeface="Comic Sans MS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anose="030F0702030302020204" pitchFamily="66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anose="030F0702030302020204" pitchFamily="66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Crayons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225</Words>
  <Application>Microsoft Office PowerPoint</Application>
  <PresentationFormat>Widescreen</PresentationFormat>
  <Paragraphs>78</Paragraphs>
  <Slides>15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15</vt:i4>
      </vt:variant>
    </vt:vector>
  </HeadingPairs>
  <TitlesOfParts>
    <vt:vector size="42" baseType="lpstr">
      <vt:lpstr>(AH) Manal Black</vt:lpstr>
      <vt:lpstr>Arial</vt:lpstr>
      <vt:lpstr>Calibri</vt:lpstr>
      <vt:lpstr>Calibri Light</vt:lpstr>
      <vt:lpstr>Comic Sans MS</vt:lpstr>
      <vt:lpstr>Dubai</vt:lpstr>
      <vt:lpstr>Englebert</vt:lpstr>
      <vt:lpstr>Fira Sans Extra Condensed Medium</vt:lpstr>
      <vt:lpstr>Franklin Gothic Book</vt:lpstr>
      <vt:lpstr>Franklin Gothic Medium</vt:lpstr>
      <vt:lpstr>Noto Sans</vt:lpstr>
      <vt:lpstr>Oswald Regular</vt:lpstr>
      <vt:lpstr>Roboto Slab Regular</vt:lpstr>
      <vt:lpstr>Sakkal Majalla</vt:lpstr>
      <vt:lpstr>TraditionalArabic</vt:lpstr>
      <vt:lpstr>TraditionalArabic-Bold</vt:lpstr>
      <vt:lpstr>Trebuchet MS</vt:lpstr>
      <vt:lpstr>Wingdings</vt:lpstr>
      <vt:lpstr>Zilla Slab Light</vt:lpstr>
      <vt:lpstr>Back to School Social Media by Slidesgo</vt:lpstr>
      <vt:lpstr>Crayons</vt:lpstr>
      <vt:lpstr>سمة Office</vt:lpstr>
      <vt:lpstr>4_Office Theme</vt:lpstr>
      <vt:lpstr>2_Office Theme</vt:lpstr>
      <vt:lpstr>1_Office Theme</vt:lpstr>
      <vt:lpstr>Angles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الربط بالمواد    (الربط مع العلوم)</vt:lpstr>
      <vt:lpstr>PowerPoint Presentation</vt:lpstr>
      <vt:lpstr>PowerPoint Presentation</vt:lpstr>
      <vt:lpstr>المعلمة /أميرة أمين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Amira Ahmed Amin  Mohamed</dc:creator>
  <cp:lastModifiedBy>Amira Ahmed Amin  Mohamed</cp:lastModifiedBy>
  <cp:revision>7</cp:revision>
  <dcterms:created xsi:type="dcterms:W3CDTF">2022-01-17T14:35:16Z</dcterms:created>
  <dcterms:modified xsi:type="dcterms:W3CDTF">2022-01-17T18:22:09Z</dcterms:modified>
</cp:coreProperties>
</file>