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5" r:id="rId11"/>
    <p:sldId id="267" r:id="rId12"/>
    <p:sldId id="268" r:id="rId13"/>
    <p:sldId id="264" r:id="rId14"/>
    <p:sldId id="269" r:id="rId15"/>
    <p:sldId id="272" r:id="rId16"/>
    <p:sldId id="271" r:id="rId17"/>
    <p:sldId id="27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E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3" autoAdjust="0"/>
    <p:restoredTop sz="94660"/>
  </p:normalViewPr>
  <p:slideViewPr>
    <p:cSldViewPr snapToGrid="0">
      <p:cViewPr>
        <p:scale>
          <a:sx n="52" d="100"/>
          <a:sy n="52" d="100"/>
        </p:scale>
        <p:origin x="964" y="10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34D49-2179-4630-8CF5-929985FC9C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990BB4-9F7E-49BB-9870-90682454C5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E6A4D8-6354-4B20-9955-BCCD6B5E4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45DA8-AE23-4193-BBF3-F7F8F55342DC}" type="datetimeFigureOut">
              <a:rPr lang="en-AE" smtClean="0"/>
              <a:t>07/02/2022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434CDF-F5C9-42D9-B14F-A516F8DFC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21D8BA-3477-400E-AA53-9CDC42777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D3760-C049-4D75-88FD-CA3163036B64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75810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09F28-9E3A-4AEE-AD01-5799F1229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3BC7EA-3DE4-4D26-9BCB-34C86A6E9F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D2D8C1-5DDF-439E-82C8-B5B1C8CCA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45DA8-AE23-4193-BBF3-F7F8F55342DC}" type="datetimeFigureOut">
              <a:rPr lang="en-AE" smtClean="0"/>
              <a:t>07/02/2022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28C5CB-ECE0-4DF0-89F2-4CF4B3EBC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5ABB20-5644-45FD-88EC-38622DB67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D3760-C049-4D75-88FD-CA3163036B64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417194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AE9D2E-6E2C-4F1E-8D0C-534E813795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B77417-7C32-46EF-B34B-C7CD3B81C1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7E61FB-F760-4D35-B30F-894173596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45DA8-AE23-4193-BBF3-F7F8F55342DC}" type="datetimeFigureOut">
              <a:rPr lang="en-AE" smtClean="0"/>
              <a:t>07/02/2022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AEDC3-F71B-4440-ADA7-7DB2E7ABD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D2D09E-865A-4499-8DFD-3BC46FF15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D3760-C049-4D75-88FD-CA3163036B64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171280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11DD9-69BE-48D3-9C34-D8E50323E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E43BA-CBEE-4604-A4DC-65525DEB1E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53B10B-7F0F-4A01-9DEB-5C2A96313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45DA8-AE23-4193-BBF3-F7F8F55342DC}" type="datetimeFigureOut">
              <a:rPr lang="en-AE" smtClean="0"/>
              <a:t>07/02/2022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1A24E4-57B3-444D-8BA1-355340F83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222DCF-9B02-43D7-A29A-AE6AC932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D3760-C049-4D75-88FD-CA3163036B64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035491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54C2C-970F-4413-8E19-F965F4363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7285B9-E70D-460A-93A7-2B99599EA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7D982E-8D1A-41CD-9026-A4AEABC12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45DA8-AE23-4193-BBF3-F7F8F55342DC}" type="datetimeFigureOut">
              <a:rPr lang="en-AE" smtClean="0"/>
              <a:t>07/02/2022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527BE-6E90-4793-B69A-AB42347AE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F2C953-750D-47D2-B496-8CF870B4D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D3760-C049-4D75-88FD-CA3163036B64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738562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9F666-B472-4781-B29F-BC630FC83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E9037A-7D3A-44AD-A26F-21C7E6D4C9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711A91-F66D-44E4-B0E5-9642858CF0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04776A-5B55-444E-87B8-A3979D10B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45DA8-AE23-4193-BBF3-F7F8F55342DC}" type="datetimeFigureOut">
              <a:rPr lang="en-AE" smtClean="0"/>
              <a:t>07/02/2022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B3486D-72D1-4A76-AEBC-1BD662975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473F30-0372-4ED5-B1DD-B288D45D2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D3760-C049-4D75-88FD-CA3163036B64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537093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1CBC5-FDC0-409E-AE8B-1DFC29553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E7FF22-DCA9-4F4C-A001-AFF2AA2E7F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4E8310-0AEB-4EDA-A705-F793E8AEF6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6D45C8-B9F4-41D8-A084-79D297A678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253628-C6C8-4D8C-8118-E21DD4663A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3C6040-B4D3-4047-BAE2-6D436E0A5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45DA8-AE23-4193-BBF3-F7F8F55342DC}" type="datetimeFigureOut">
              <a:rPr lang="en-AE" smtClean="0"/>
              <a:t>07/02/2022</a:t>
            </a:fld>
            <a:endParaRPr lang="en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13161C-727F-404E-BC9D-2ED0C22D9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9D2EE7-5494-4BD3-BB60-66AB819EC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D3760-C049-4D75-88FD-CA3163036B64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093253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8117F-38F0-4FAD-87B1-60B46F045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C8DC47-C714-4EE2-BB43-B44DECCEE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45DA8-AE23-4193-BBF3-F7F8F55342DC}" type="datetimeFigureOut">
              <a:rPr lang="en-AE" smtClean="0"/>
              <a:t>07/02/2022</a:t>
            </a:fld>
            <a:endParaRPr lang="en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39F94B-5A3C-4C55-927B-3AE7C62B4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9B5D65-ED8F-4307-A691-BC01EE773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D3760-C049-4D75-88FD-CA3163036B64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937984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3C9855-F728-4FC2-8F49-DCB304C85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45DA8-AE23-4193-BBF3-F7F8F55342DC}" type="datetimeFigureOut">
              <a:rPr lang="en-AE" smtClean="0"/>
              <a:t>07/02/2022</a:t>
            </a:fld>
            <a:endParaRPr lang="en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7E6518-B36C-4EFB-A59B-051742A65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5A7247-5957-442F-AFD2-48614BF38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D3760-C049-4D75-88FD-CA3163036B64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671292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C2274-DC49-4DFC-AC46-3F9B4B108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CF23E-D8A4-43C8-807F-CFF6D1E7A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358AC1-1C09-4A95-B818-26B7BDB18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BD962D-3008-4CE7-945E-2DAF4BD95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45DA8-AE23-4193-BBF3-F7F8F55342DC}" type="datetimeFigureOut">
              <a:rPr lang="en-AE" smtClean="0"/>
              <a:t>07/02/2022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242817-1774-4CE5-8A33-28BF4F416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7944F-4444-4F08-AAA9-AAE575BF2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D3760-C049-4D75-88FD-CA3163036B64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499476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5E8DC-41B3-485D-BBA2-8CC5A6290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FAE722-07B9-4F97-9DDA-22E9B911FF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06C5C2-7F65-4DCD-949A-E77B1F8BDD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A99BC7-E577-4B46-A0A6-44FED797C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45DA8-AE23-4193-BBF3-F7F8F55342DC}" type="datetimeFigureOut">
              <a:rPr lang="en-AE" smtClean="0"/>
              <a:t>07/02/2022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8F7343-4DC2-48A6-A9D1-95594E7F1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BB32A0-AAC7-4485-94AD-6E451C8BC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D3760-C049-4D75-88FD-CA3163036B64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527277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B115F3-549D-4782-B96C-59769D8CD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EABB35-B9D9-4861-B0D0-0B4BBECAC3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CCE634-8294-4769-BB88-70807C93F7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E45DA8-AE23-4193-BBF3-F7F8F55342DC}" type="datetimeFigureOut">
              <a:rPr lang="en-AE" smtClean="0"/>
              <a:t>07/02/2022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F183F7-837C-46C0-B1F8-6F3BC01952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C2F90C-B1A5-491F-B8A3-4B95012248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CD3760-C049-4D75-88FD-CA3163036B64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852298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jpeg"/><Relationship Id="rId3" Type="http://schemas.microsoft.com/office/2007/relationships/media" Target="../media/media2.WAV"/><Relationship Id="rId7" Type="http://schemas.openxmlformats.org/officeDocument/2006/relationships/image" Target="../media/image2.png"/><Relationship Id="rId12" Type="http://schemas.openxmlformats.org/officeDocument/2006/relationships/image" Target="../media/image7.sv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.emf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5.png"/><Relationship Id="rId4" Type="http://schemas.openxmlformats.org/officeDocument/2006/relationships/audio" Target="../media/media2.WAV"/><Relationship Id="rId9" Type="http://schemas.openxmlformats.org/officeDocument/2006/relationships/image" Target="../media/image4.svg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7.pn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jpe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7.pn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0.png"/><Relationship Id="rId3" Type="http://schemas.microsoft.com/office/2007/relationships/media" Target="../media/media2.WAV"/><Relationship Id="rId7" Type="http://schemas.openxmlformats.org/officeDocument/2006/relationships/image" Target="../media/image2.png"/><Relationship Id="rId12" Type="http://schemas.openxmlformats.org/officeDocument/2006/relationships/image" Target="../media/image7.sv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.emf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5.png"/><Relationship Id="rId4" Type="http://schemas.openxmlformats.org/officeDocument/2006/relationships/audio" Target="../media/media2.WAV"/><Relationship Id="rId9" Type="http://schemas.openxmlformats.org/officeDocument/2006/relationships/image" Target="../media/image4.svg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1.gif"/><Relationship Id="rId3" Type="http://schemas.microsoft.com/office/2007/relationships/media" Target="../media/media2.WAV"/><Relationship Id="rId7" Type="http://schemas.openxmlformats.org/officeDocument/2006/relationships/image" Target="../media/image2.png"/><Relationship Id="rId12" Type="http://schemas.openxmlformats.org/officeDocument/2006/relationships/image" Target="../media/image7.svg"/><Relationship Id="rId2" Type="http://schemas.openxmlformats.org/officeDocument/2006/relationships/audio" Target="../media/media1.WAV"/><Relationship Id="rId16" Type="http://schemas.openxmlformats.org/officeDocument/2006/relationships/image" Target="../media/image9.png"/><Relationship Id="rId1" Type="http://schemas.microsoft.com/office/2007/relationships/media" Target="../media/media1.WAV"/><Relationship Id="rId6" Type="http://schemas.openxmlformats.org/officeDocument/2006/relationships/image" Target="../media/image1.emf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3.jpeg"/><Relationship Id="rId10" Type="http://schemas.openxmlformats.org/officeDocument/2006/relationships/image" Target="../media/image5.png"/><Relationship Id="rId4" Type="http://schemas.openxmlformats.org/officeDocument/2006/relationships/audio" Target="../media/media2.WAV"/><Relationship Id="rId9" Type="http://schemas.openxmlformats.org/officeDocument/2006/relationships/image" Target="../media/image4.svg"/><Relationship Id="rId1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4.jpeg"/><Relationship Id="rId3" Type="http://schemas.microsoft.com/office/2007/relationships/media" Target="../media/media2.WAV"/><Relationship Id="rId7" Type="http://schemas.openxmlformats.org/officeDocument/2006/relationships/image" Target="../media/image2.png"/><Relationship Id="rId12" Type="http://schemas.openxmlformats.org/officeDocument/2006/relationships/image" Target="../media/image7.sv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.emf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9.png"/><Relationship Id="rId10" Type="http://schemas.openxmlformats.org/officeDocument/2006/relationships/image" Target="../media/image5.png"/><Relationship Id="rId4" Type="http://schemas.openxmlformats.org/officeDocument/2006/relationships/audio" Target="../media/media2.WAV"/><Relationship Id="rId9" Type="http://schemas.openxmlformats.org/officeDocument/2006/relationships/image" Target="../media/image4.sv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jpeg"/><Relationship Id="rId3" Type="http://schemas.microsoft.com/office/2007/relationships/media" Target="../media/media2.WAV"/><Relationship Id="rId7" Type="http://schemas.openxmlformats.org/officeDocument/2006/relationships/image" Target="../media/image2.png"/><Relationship Id="rId12" Type="http://schemas.openxmlformats.org/officeDocument/2006/relationships/image" Target="../media/image7.sv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.emf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5.png"/><Relationship Id="rId4" Type="http://schemas.openxmlformats.org/officeDocument/2006/relationships/audio" Target="../media/media2.WAV"/><Relationship Id="rId9" Type="http://schemas.openxmlformats.org/officeDocument/2006/relationships/image" Target="../media/image4.svg"/><Relationship Id="rId1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919ACA8-BA49-47E0-915F-EACA6C195FB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6954"/>
          <a:stretch/>
        </p:blipFill>
        <p:spPr>
          <a:xfrm>
            <a:off x="17929" y="2102068"/>
            <a:ext cx="12192000" cy="475593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D4412D8-7FDB-4C75-ABDA-13E1566F34E1}"/>
              </a:ext>
            </a:extLst>
          </p:cNvPr>
          <p:cNvSpPr/>
          <p:nvPr/>
        </p:nvSpPr>
        <p:spPr>
          <a:xfrm>
            <a:off x="663388" y="251012"/>
            <a:ext cx="11241741" cy="6382870"/>
          </a:xfrm>
          <a:custGeom>
            <a:avLst/>
            <a:gdLst>
              <a:gd name="connsiteX0" fmla="*/ 0 w 11241741"/>
              <a:gd name="connsiteY0" fmla="*/ 0 h 6382870"/>
              <a:gd name="connsiteX1" fmla="*/ 704088 w 11241741"/>
              <a:gd name="connsiteY1" fmla="*/ 0 h 6382870"/>
              <a:gd name="connsiteX2" fmla="*/ 1408176 w 11241741"/>
              <a:gd name="connsiteY2" fmla="*/ 0 h 6382870"/>
              <a:gd name="connsiteX3" fmla="*/ 1999847 w 11241741"/>
              <a:gd name="connsiteY3" fmla="*/ 0 h 6382870"/>
              <a:gd name="connsiteX4" fmla="*/ 2816352 w 11241741"/>
              <a:gd name="connsiteY4" fmla="*/ 0 h 6382870"/>
              <a:gd name="connsiteX5" fmla="*/ 3295605 w 11241741"/>
              <a:gd name="connsiteY5" fmla="*/ 0 h 6382870"/>
              <a:gd name="connsiteX6" fmla="*/ 4112111 w 11241741"/>
              <a:gd name="connsiteY6" fmla="*/ 0 h 6382870"/>
              <a:gd name="connsiteX7" fmla="*/ 4591364 w 11241741"/>
              <a:gd name="connsiteY7" fmla="*/ 0 h 6382870"/>
              <a:gd name="connsiteX8" fmla="*/ 4845782 w 11241741"/>
              <a:gd name="connsiteY8" fmla="*/ 0 h 6382870"/>
              <a:gd name="connsiteX9" fmla="*/ 5325035 w 11241741"/>
              <a:gd name="connsiteY9" fmla="*/ 0 h 6382870"/>
              <a:gd name="connsiteX10" fmla="*/ 6029123 w 11241741"/>
              <a:gd name="connsiteY10" fmla="*/ 0 h 6382870"/>
              <a:gd name="connsiteX11" fmla="*/ 6395959 w 11241741"/>
              <a:gd name="connsiteY11" fmla="*/ 0 h 6382870"/>
              <a:gd name="connsiteX12" fmla="*/ 6987630 w 11241741"/>
              <a:gd name="connsiteY12" fmla="*/ 0 h 6382870"/>
              <a:gd name="connsiteX13" fmla="*/ 7354465 w 11241741"/>
              <a:gd name="connsiteY13" fmla="*/ 0 h 6382870"/>
              <a:gd name="connsiteX14" fmla="*/ 7946136 w 11241741"/>
              <a:gd name="connsiteY14" fmla="*/ 0 h 6382870"/>
              <a:gd name="connsiteX15" fmla="*/ 8200554 w 11241741"/>
              <a:gd name="connsiteY15" fmla="*/ 0 h 6382870"/>
              <a:gd name="connsiteX16" fmla="*/ 8454973 w 11241741"/>
              <a:gd name="connsiteY16" fmla="*/ 0 h 6382870"/>
              <a:gd name="connsiteX17" fmla="*/ 9159061 w 11241741"/>
              <a:gd name="connsiteY17" fmla="*/ 0 h 6382870"/>
              <a:gd name="connsiteX18" fmla="*/ 9638314 w 11241741"/>
              <a:gd name="connsiteY18" fmla="*/ 0 h 6382870"/>
              <a:gd name="connsiteX19" fmla="*/ 10117567 w 11241741"/>
              <a:gd name="connsiteY19" fmla="*/ 0 h 6382870"/>
              <a:gd name="connsiteX20" fmla="*/ 10371985 w 11241741"/>
              <a:gd name="connsiteY20" fmla="*/ 0 h 6382870"/>
              <a:gd name="connsiteX21" fmla="*/ 11241741 w 11241741"/>
              <a:gd name="connsiteY21" fmla="*/ 0 h 6382870"/>
              <a:gd name="connsiteX22" fmla="*/ 11241741 w 11241741"/>
              <a:gd name="connsiteY22" fmla="*/ 388775 h 6382870"/>
              <a:gd name="connsiteX23" fmla="*/ 11241741 w 11241741"/>
              <a:gd name="connsiteY23" fmla="*/ 905207 h 6382870"/>
              <a:gd name="connsiteX24" fmla="*/ 11241741 w 11241741"/>
              <a:gd name="connsiteY24" fmla="*/ 1485468 h 6382870"/>
              <a:gd name="connsiteX25" fmla="*/ 11241741 w 11241741"/>
              <a:gd name="connsiteY25" fmla="*/ 1874243 h 6382870"/>
              <a:gd name="connsiteX26" fmla="*/ 11241741 w 11241741"/>
              <a:gd name="connsiteY26" fmla="*/ 2518332 h 6382870"/>
              <a:gd name="connsiteX27" fmla="*/ 11241741 w 11241741"/>
              <a:gd name="connsiteY27" fmla="*/ 3098593 h 6382870"/>
              <a:gd name="connsiteX28" fmla="*/ 11241741 w 11241741"/>
              <a:gd name="connsiteY28" fmla="*/ 3615025 h 6382870"/>
              <a:gd name="connsiteX29" fmla="*/ 11241741 w 11241741"/>
              <a:gd name="connsiteY29" fmla="*/ 4003800 h 6382870"/>
              <a:gd name="connsiteX30" fmla="*/ 11241741 w 11241741"/>
              <a:gd name="connsiteY30" fmla="*/ 4392575 h 6382870"/>
              <a:gd name="connsiteX31" fmla="*/ 11241741 w 11241741"/>
              <a:gd name="connsiteY31" fmla="*/ 5036665 h 6382870"/>
              <a:gd name="connsiteX32" fmla="*/ 11241741 w 11241741"/>
              <a:gd name="connsiteY32" fmla="*/ 5616926 h 6382870"/>
              <a:gd name="connsiteX33" fmla="*/ 11241741 w 11241741"/>
              <a:gd name="connsiteY33" fmla="*/ 6382870 h 6382870"/>
              <a:gd name="connsiteX34" fmla="*/ 10762488 w 11241741"/>
              <a:gd name="connsiteY34" fmla="*/ 6382870 h 6382870"/>
              <a:gd name="connsiteX35" fmla="*/ 10508069 w 11241741"/>
              <a:gd name="connsiteY35" fmla="*/ 6382870 h 6382870"/>
              <a:gd name="connsiteX36" fmla="*/ 10141234 w 11241741"/>
              <a:gd name="connsiteY36" fmla="*/ 6382870 h 6382870"/>
              <a:gd name="connsiteX37" fmla="*/ 9437146 w 11241741"/>
              <a:gd name="connsiteY37" fmla="*/ 6382870 h 6382870"/>
              <a:gd name="connsiteX38" fmla="*/ 8620640 w 11241741"/>
              <a:gd name="connsiteY38" fmla="*/ 6382870 h 6382870"/>
              <a:gd name="connsiteX39" fmla="*/ 8366222 w 11241741"/>
              <a:gd name="connsiteY39" fmla="*/ 6382870 h 6382870"/>
              <a:gd name="connsiteX40" fmla="*/ 7999386 w 11241741"/>
              <a:gd name="connsiteY40" fmla="*/ 6382870 h 6382870"/>
              <a:gd name="connsiteX41" fmla="*/ 7632550 w 11241741"/>
              <a:gd name="connsiteY41" fmla="*/ 6382870 h 6382870"/>
              <a:gd name="connsiteX42" fmla="*/ 6816045 w 11241741"/>
              <a:gd name="connsiteY42" fmla="*/ 6382870 h 6382870"/>
              <a:gd name="connsiteX43" fmla="*/ 5999540 w 11241741"/>
              <a:gd name="connsiteY43" fmla="*/ 6382870 h 6382870"/>
              <a:gd name="connsiteX44" fmla="*/ 5745121 w 11241741"/>
              <a:gd name="connsiteY44" fmla="*/ 6382870 h 6382870"/>
              <a:gd name="connsiteX45" fmla="*/ 5041033 w 11241741"/>
              <a:gd name="connsiteY45" fmla="*/ 6382870 h 6382870"/>
              <a:gd name="connsiteX46" fmla="*/ 4561780 w 11241741"/>
              <a:gd name="connsiteY46" fmla="*/ 6382870 h 6382870"/>
              <a:gd name="connsiteX47" fmla="*/ 3857692 w 11241741"/>
              <a:gd name="connsiteY47" fmla="*/ 6382870 h 6382870"/>
              <a:gd name="connsiteX48" fmla="*/ 3378439 w 11241741"/>
              <a:gd name="connsiteY48" fmla="*/ 6382870 h 6382870"/>
              <a:gd name="connsiteX49" fmla="*/ 2899186 w 11241741"/>
              <a:gd name="connsiteY49" fmla="*/ 6382870 h 6382870"/>
              <a:gd name="connsiteX50" fmla="*/ 2644767 w 11241741"/>
              <a:gd name="connsiteY50" fmla="*/ 6382870 h 6382870"/>
              <a:gd name="connsiteX51" fmla="*/ 2053097 w 11241741"/>
              <a:gd name="connsiteY51" fmla="*/ 6382870 h 6382870"/>
              <a:gd name="connsiteX52" fmla="*/ 1798679 w 11241741"/>
              <a:gd name="connsiteY52" fmla="*/ 6382870 h 6382870"/>
              <a:gd name="connsiteX53" fmla="*/ 1094591 w 11241741"/>
              <a:gd name="connsiteY53" fmla="*/ 6382870 h 6382870"/>
              <a:gd name="connsiteX54" fmla="*/ 0 w 11241741"/>
              <a:gd name="connsiteY54" fmla="*/ 6382870 h 6382870"/>
              <a:gd name="connsiteX55" fmla="*/ 0 w 11241741"/>
              <a:gd name="connsiteY55" fmla="*/ 5994095 h 6382870"/>
              <a:gd name="connsiteX56" fmla="*/ 0 w 11241741"/>
              <a:gd name="connsiteY56" fmla="*/ 5286177 h 6382870"/>
              <a:gd name="connsiteX57" fmla="*/ 0 w 11241741"/>
              <a:gd name="connsiteY57" fmla="*/ 4897402 h 6382870"/>
              <a:gd name="connsiteX58" fmla="*/ 0 w 11241741"/>
              <a:gd name="connsiteY58" fmla="*/ 4253312 h 6382870"/>
              <a:gd name="connsiteX59" fmla="*/ 0 w 11241741"/>
              <a:gd name="connsiteY59" fmla="*/ 3736880 h 6382870"/>
              <a:gd name="connsiteX60" fmla="*/ 0 w 11241741"/>
              <a:gd name="connsiteY60" fmla="*/ 3220448 h 6382870"/>
              <a:gd name="connsiteX61" fmla="*/ 0 w 11241741"/>
              <a:gd name="connsiteY61" fmla="*/ 2512530 h 6382870"/>
              <a:gd name="connsiteX62" fmla="*/ 0 w 11241741"/>
              <a:gd name="connsiteY62" fmla="*/ 1868440 h 6382870"/>
              <a:gd name="connsiteX63" fmla="*/ 0 w 11241741"/>
              <a:gd name="connsiteY63" fmla="*/ 1288179 h 6382870"/>
              <a:gd name="connsiteX64" fmla="*/ 0 w 11241741"/>
              <a:gd name="connsiteY64" fmla="*/ 644090 h 6382870"/>
              <a:gd name="connsiteX65" fmla="*/ 0 w 11241741"/>
              <a:gd name="connsiteY65" fmla="*/ 0 h 6382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241741" h="6382870" fill="none" extrusionOk="0">
                <a:moveTo>
                  <a:pt x="0" y="0"/>
                </a:moveTo>
                <a:cubicBezTo>
                  <a:pt x="159361" y="-73045"/>
                  <a:pt x="394203" y="77606"/>
                  <a:pt x="704088" y="0"/>
                </a:cubicBezTo>
                <a:cubicBezTo>
                  <a:pt x="1013973" y="-77606"/>
                  <a:pt x="1192962" y="33629"/>
                  <a:pt x="1408176" y="0"/>
                </a:cubicBezTo>
                <a:cubicBezTo>
                  <a:pt x="1623390" y="-33629"/>
                  <a:pt x="1789373" y="25642"/>
                  <a:pt x="1999847" y="0"/>
                </a:cubicBezTo>
                <a:cubicBezTo>
                  <a:pt x="2210321" y="-25642"/>
                  <a:pt x="2519321" y="64992"/>
                  <a:pt x="2816352" y="0"/>
                </a:cubicBezTo>
                <a:cubicBezTo>
                  <a:pt x="3113384" y="-64992"/>
                  <a:pt x="3096066" y="18336"/>
                  <a:pt x="3295605" y="0"/>
                </a:cubicBezTo>
                <a:cubicBezTo>
                  <a:pt x="3495144" y="-18336"/>
                  <a:pt x="3791012" y="53137"/>
                  <a:pt x="4112111" y="0"/>
                </a:cubicBezTo>
                <a:cubicBezTo>
                  <a:pt x="4433210" y="-53137"/>
                  <a:pt x="4437681" y="34415"/>
                  <a:pt x="4591364" y="0"/>
                </a:cubicBezTo>
                <a:cubicBezTo>
                  <a:pt x="4745047" y="-34415"/>
                  <a:pt x="4770262" y="24291"/>
                  <a:pt x="4845782" y="0"/>
                </a:cubicBezTo>
                <a:cubicBezTo>
                  <a:pt x="4921302" y="-24291"/>
                  <a:pt x="5174149" y="25657"/>
                  <a:pt x="5325035" y="0"/>
                </a:cubicBezTo>
                <a:cubicBezTo>
                  <a:pt x="5475921" y="-25657"/>
                  <a:pt x="5686466" y="4889"/>
                  <a:pt x="6029123" y="0"/>
                </a:cubicBezTo>
                <a:cubicBezTo>
                  <a:pt x="6371780" y="-4889"/>
                  <a:pt x="6232935" y="40988"/>
                  <a:pt x="6395959" y="0"/>
                </a:cubicBezTo>
                <a:cubicBezTo>
                  <a:pt x="6558983" y="-40988"/>
                  <a:pt x="6742914" y="31650"/>
                  <a:pt x="6987630" y="0"/>
                </a:cubicBezTo>
                <a:cubicBezTo>
                  <a:pt x="7232346" y="-31650"/>
                  <a:pt x="7243766" y="24763"/>
                  <a:pt x="7354465" y="0"/>
                </a:cubicBezTo>
                <a:cubicBezTo>
                  <a:pt x="7465165" y="-24763"/>
                  <a:pt x="7718289" y="11755"/>
                  <a:pt x="7946136" y="0"/>
                </a:cubicBezTo>
                <a:cubicBezTo>
                  <a:pt x="8173983" y="-11755"/>
                  <a:pt x="8114929" y="13022"/>
                  <a:pt x="8200554" y="0"/>
                </a:cubicBezTo>
                <a:cubicBezTo>
                  <a:pt x="8286179" y="-13022"/>
                  <a:pt x="8403983" y="2761"/>
                  <a:pt x="8454973" y="0"/>
                </a:cubicBezTo>
                <a:cubicBezTo>
                  <a:pt x="8505963" y="-2761"/>
                  <a:pt x="8953563" y="70011"/>
                  <a:pt x="9159061" y="0"/>
                </a:cubicBezTo>
                <a:cubicBezTo>
                  <a:pt x="9364559" y="-70011"/>
                  <a:pt x="9417761" y="49282"/>
                  <a:pt x="9638314" y="0"/>
                </a:cubicBezTo>
                <a:cubicBezTo>
                  <a:pt x="9858867" y="-49282"/>
                  <a:pt x="9883008" y="39653"/>
                  <a:pt x="10117567" y="0"/>
                </a:cubicBezTo>
                <a:cubicBezTo>
                  <a:pt x="10352126" y="-39653"/>
                  <a:pt x="10259262" y="16983"/>
                  <a:pt x="10371985" y="0"/>
                </a:cubicBezTo>
                <a:cubicBezTo>
                  <a:pt x="10484708" y="-16983"/>
                  <a:pt x="11024411" y="33871"/>
                  <a:pt x="11241741" y="0"/>
                </a:cubicBezTo>
                <a:cubicBezTo>
                  <a:pt x="11262013" y="87663"/>
                  <a:pt x="11218607" y="222105"/>
                  <a:pt x="11241741" y="388775"/>
                </a:cubicBezTo>
                <a:cubicBezTo>
                  <a:pt x="11264875" y="555446"/>
                  <a:pt x="11191385" y="690989"/>
                  <a:pt x="11241741" y="905207"/>
                </a:cubicBezTo>
                <a:cubicBezTo>
                  <a:pt x="11292097" y="1119425"/>
                  <a:pt x="11177786" y="1281134"/>
                  <a:pt x="11241741" y="1485468"/>
                </a:cubicBezTo>
                <a:cubicBezTo>
                  <a:pt x="11305696" y="1689802"/>
                  <a:pt x="11225562" y="1717976"/>
                  <a:pt x="11241741" y="1874243"/>
                </a:cubicBezTo>
                <a:cubicBezTo>
                  <a:pt x="11257920" y="2030511"/>
                  <a:pt x="11226850" y="2274604"/>
                  <a:pt x="11241741" y="2518332"/>
                </a:cubicBezTo>
                <a:cubicBezTo>
                  <a:pt x="11256632" y="2762060"/>
                  <a:pt x="11221931" y="2836163"/>
                  <a:pt x="11241741" y="3098593"/>
                </a:cubicBezTo>
                <a:cubicBezTo>
                  <a:pt x="11261551" y="3361023"/>
                  <a:pt x="11198558" y="3365362"/>
                  <a:pt x="11241741" y="3615025"/>
                </a:cubicBezTo>
                <a:cubicBezTo>
                  <a:pt x="11284924" y="3864688"/>
                  <a:pt x="11196579" y="3823764"/>
                  <a:pt x="11241741" y="4003800"/>
                </a:cubicBezTo>
                <a:cubicBezTo>
                  <a:pt x="11286903" y="4183837"/>
                  <a:pt x="11203136" y="4238155"/>
                  <a:pt x="11241741" y="4392575"/>
                </a:cubicBezTo>
                <a:cubicBezTo>
                  <a:pt x="11280346" y="4546996"/>
                  <a:pt x="11223291" y="4873320"/>
                  <a:pt x="11241741" y="5036665"/>
                </a:cubicBezTo>
                <a:cubicBezTo>
                  <a:pt x="11260191" y="5200010"/>
                  <a:pt x="11215978" y="5489041"/>
                  <a:pt x="11241741" y="5616926"/>
                </a:cubicBezTo>
                <a:cubicBezTo>
                  <a:pt x="11267504" y="5744811"/>
                  <a:pt x="11240322" y="6101193"/>
                  <a:pt x="11241741" y="6382870"/>
                </a:cubicBezTo>
                <a:cubicBezTo>
                  <a:pt x="11135251" y="6411822"/>
                  <a:pt x="10977176" y="6360091"/>
                  <a:pt x="10762488" y="6382870"/>
                </a:cubicBezTo>
                <a:cubicBezTo>
                  <a:pt x="10547800" y="6405649"/>
                  <a:pt x="10596098" y="6381521"/>
                  <a:pt x="10508069" y="6382870"/>
                </a:cubicBezTo>
                <a:cubicBezTo>
                  <a:pt x="10420040" y="6384219"/>
                  <a:pt x="10259819" y="6341127"/>
                  <a:pt x="10141234" y="6382870"/>
                </a:cubicBezTo>
                <a:cubicBezTo>
                  <a:pt x="10022650" y="6424613"/>
                  <a:pt x="9658372" y="6311684"/>
                  <a:pt x="9437146" y="6382870"/>
                </a:cubicBezTo>
                <a:cubicBezTo>
                  <a:pt x="9215920" y="6454056"/>
                  <a:pt x="8808965" y="6288516"/>
                  <a:pt x="8620640" y="6382870"/>
                </a:cubicBezTo>
                <a:cubicBezTo>
                  <a:pt x="8432315" y="6477224"/>
                  <a:pt x="8453455" y="6381060"/>
                  <a:pt x="8366222" y="6382870"/>
                </a:cubicBezTo>
                <a:cubicBezTo>
                  <a:pt x="8278989" y="6384680"/>
                  <a:pt x="8180289" y="6345169"/>
                  <a:pt x="7999386" y="6382870"/>
                </a:cubicBezTo>
                <a:cubicBezTo>
                  <a:pt x="7818483" y="6420571"/>
                  <a:pt x="7782257" y="6347950"/>
                  <a:pt x="7632550" y="6382870"/>
                </a:cubicBezTo>
                <a:cubicBezTo>
                  <a:pt x="7482843" y="6417790"/>
                  <a:pt x="7040134" y="6347892"/>
                  <a:pt x="6816045" y="6382870"/>
                </a:cubicBezTo>
                <a:cubicBezTo>
                  <a:pt x="6591956" y="6417848"/>
                  <a:pt x="6223130" y="6369423"/>
                  <a:pt x="5999540" y="6382870"/>
                </a:cubicBezTo>
                <a:cubicBezTo>
                  <a:pt x="5775950" y="6396317"/>
                  <a:pt x="5813321" y="6374359"/>
                  <a:pt x="5745121" y="6382870"/>
                </a:cubicBezTo>
                <a:cubicBezTo>
                  <a:pt x="5676921" y="6391381"/>
                  <a:pt x="5210206" y="6342381"/>
                  <a:pt x="5041033" y="6382870"/>
                </a:cubicBezTo>
                <a:cubicBezTo>
                  <a:pt x="4871860" y="6423359"/>
                  <a:pt x="4688565" y="6351927"/>
                  <a:pt x="4561780" y="6382870"/>
                </a:cubicBezTo>
                <a:cubicBezTo>
                  <a:pt x="4434995" y="6413813"/>
                  <a:pt x="4048588" y="6346588"/>
                  <a:pt x="3857692" y="6382870"/>
                </a:cubicBezTo>
                <a:cubicBezTo>
                  <a:pt x="3666796" y="6419152"/>
                  <a:pt x="3513862" y="6351408"/>
                  <a:pt x="3378439" y="6382870"/>
                </a:cubicBezTo>
                <a:cubicBezTo>
                  <a:pt x="3243016" y="6414332"/>
                  <a:pt x="3114045" y="6325678"/>
                  <a:pt x="2899186" y="6382870"/>
                </a:cubicBezTo>
                <a:cubicBezTo>
                  <a:pt x="2684327" y="6440062"/>
                  <a:pt x="2764643" y="6370343"/>
                  <a:pt x="2644767" y="6382870"/>
                </a:cubicBezTo>
                <a:cubicBezTo>
                  <a:pt x="2524891" y="6395397"/>
                  <a:pt x="2207710" y="6349260"/>
                  <a:pt x="2053097" y="6382870"/>
                </a:cubicBezTo>
                <a:cubicBezTo>
                  <a:pt x="1898484" y="6416480"/>
                  <a:pt x="1913630" y="6374919"/>
                  <a:pt x="1798679" y="6382870"/>
                </a:cubicBezTo>
                <a:cubicBezTo>
                  <a:pt x="1683728" y="6390821"/>
                  <a:pt x="1440332" y="6361415"/>
                  <a:pt x="1094591" y="6382870"/>
                </a:cubicBezTo>
                <a:cubicBezTo>
                  <a:pt x="748850" y="6404325"/>
                  <a:pt x="242231" y="6285881"/>
                  <a:pt x="0" y="6382870"/>
                </a:cubicBezTo>
                <a:cubicBezTo>
                  <a:pt x="-23267" y="6299214"/>
                  <a:pt x="36550" y="6095307"/>
                  <a:pt x="0" y="5994095"/>
                </a:cubicBezTo>
                <a:cubicBezTo>
                  <a:pt x="-36550" y="5892884"/>
                  <a:pt x="10281" y="5584222"/>
                  <a:pt x="0" y="5286177"/>
                </a:cubicBezTo>
                <a:cubicBezTo>
                  <a:pt x="-10281" y="4988132"/>
                  <a:pt x="8198" y="5014836"/>
                  <a:pt x="0" y="4897402"/>
                </a:cubicBezTo>
                <a:cubicBezTo>
                  <a:pt x="-8198" y="4779969"/>
                  <a:pt x="50589" y="4500565"/>
                  <a:pt x="0" y="4253312"/>
                </a:cubicBezTo>
                <a:cubicBezTo>
                  <a:pt x="-50589" y="4006059"/>
                  <a:pt x="37404" y="3846503"/>
                  <a:pt x="0" y="3736880"/>
                </a:cubicBezTo>
                <a:cubicBezTo>
                  <a:pt x="-37404" y="3627257"/>
                  <a:pt x="24373" y="3460551"/>
                  <a:pt x="0" y="3220448"/>
                </a:cubicBezTo>
                <a:cubicBezTo>
                  <a:pt x="-24373" y="2980345"/>
                  <a:pt x="68037" y="2740006"/>
                  <a:pt x="0" y="2512530"/>
                </a:cubicBezTo>
                <a:cubicBezTo>
                  <a:pt x="-68037" y="2285054"/>
                  <a:pt x="62058" y="2038513"/>
                  <a:pt x="0" y="1868440"/>
                </a:cubicBezTo>
                <a:cubicBezTo>
                  <a:pt x="-62058" y="1698367"/>
                  <a:pt x="44175" y="1407548"/>
                  <a:pt x="0" y="1288179"/>
                </a:cubicBezTo>
                <a:cubicBezTo>
                  <a:pt x="-44175" y="1168810"/>
                  <a:pt x="42274" y="952734"/>
                  <a:pt x="0" y="644090"/>
                </a:cubicBezTo>
                <a:cubicBezTo>
                  <a:pt x="-42274" y="335446"/>
                  <a:pt x="67487" y="240344"/>
                  <a:pt x="0" y="0"/>
                </a:cubicBezTo>
                <a:close/>
              </a:path>
              <a:path w="11241741" h="6382870" stroke="0" extrusionOk="0">
                <a:moveTo>
                  <a:pt x="0" y="0"/>
                </a:moveTo>
                <a:cubicBezTo>
                  <a:pt x="97391" y="-35328"/>
                  <a:pt x="286003" y="41235"/>
                  <a:pt x="479253" y="0"/>
                </a:cubicBezTo>
                <a:cubicBezTo>
                  <a:pt x="672503" y="-41235"/>
                  <a:pt x="1016035" y="43999"/>
                  <a:pt x="1295759" y="0"/>
                </a:cubicBezTo>
                <a:cubicBezTo>
                  <a:pt x="1575483" y="-43999"/>
                  <a:pt x="1692741" y="44622"/>
                  <a:pt x="1887429" y="0"/>
                </a:cubicBezTo>
                <a:cubicBezTo>
                  <a:pt x="2082117" y="-44622"/>
                  <a:pt x="2128507" y="27224"/>
                  <a:pt x="2366682" y="0"/>
                </a:cubicBezTo>
                <a:cubicBezTo>
                  <a:pt x="2604857" y="-27224"/>
                  <a:pt x="2820845" y="45314"/>
                  <a:pt x="2958353" y="0"/>
                </a:cubicBezTo>
                <a:cubicBezTo>
                  <a:pt x="3095861" y="-45314"/>
                  <a:pt x="3326906" y="13785"/>
                  <a:pt x="3550023" y="0"/>
                </a:cubicBezTo>
                <a:cubicBezTo>
                  <a:pt x="3773140" y="-13785"/>
                  <a:pt x="3820586" y="22799"/>
                  <a:pt x="3916859" y="0"/>
                </a:cubicBezTo>
                <a:cubicBezTo>
                  <a:pt x="4013132" y="-22799"/>
                  <a:pt x="4258865" y="7652"/>
                  <a:pt x="4396112" y="0"/>
                </a:cubicBezTo>
                <a:cubicBezTo>
                  <a:pt x="4533359" y="-7652"/>
                  <a:pt x="4869761" y="14718"/>
                  <a:pt x="5212618" y="0"/>
                </a:cubicBezTo>
                <a:cubicBezTo>
                  <a:pt x="5555475" y="-14718"/>
                  <a:pt x="5662026" y="70508"/>
                  <a:pt x="5804288" y="0"/>
                </a:cubicBezTo>
                <a:cubicBezTo>
                  <a:pt x="5946550" y="-70508"/>
                  <a:pt x="5988701" y="18007"/>
                  <a:pt x="6058707" y="0"/>
                </a:cubicBezTo>
                <a:cubicBezTo>
                  <a:pt x="6128713" y="-18007"/>
                  <a:pt x="6449558" y="33793"/>
                  <a:pt x="6650377" y="0"/>
                </a:cubicBezTo>
                <a:cubicBezTo>
                  <a:pt x="6851196" y="-33793"/>
                  <a:pt x="6835690" y="18866"/>
                  <a:pt x="6904796" y="0"/>
                </a:cubicBezTo>
                <a:cubicBezTo>
                  <a:pt x="6973902" y="-18866"/>
                  <a:pt x="7091738" y="28474"/>
                  <a:pt x="7159214" y="0"/>
                </a:cubicBezTo>
                <a:cubicBezTo>
                  <a:pt x="7226690" y="-28474"/>
                  <a:pt x="7577293" y="5760"/>
                  <a:pt x="7863302" y="0"/>
                </a:cubicBezTo>
                <a:cubicBezTo>
                  <a:pt x="8149311" y="-5760"/>
                  <a:pt x="8181136" y="46333"/>
                  <a:pt x="8342555" y="0"/>
                </a:cubicBezTo>
                <a:cubicBezTo>
                  <a:pt x="8503974" y="-46333"/>
                  <a:pt x="8624141" y="19616"/>
                  <a:pt x="8709391" y="0"/>
                </a:cubicBezTo>
                <a:cubicBezTo>
                  <a:pt x="8794641" y="-19616"/>
                  <a:pt x="8921106" y="35662"/>
                  <a:pt x="9076227" y="0"/>
                </a:cubicBezTo>
                <a:cubicBezTo>
                  <a:pt x="9231348" y="-35662"/>
                  <a:pt x="9339148" y="9002"/>
                  <a:pt x="9555480" y="0"/>
                </a:cubicBezTo>
                <a:cubicBezTo>
                  <a:pt x="9771812" y="-9002"/>
                  <a:pt x="9784828" y="2034"/>
                  <a:pt x="9922316" y="0"/>
                </a:cubicBezTo>
                <a:cubicBezTo>
                  <a:pt x="10059804" y="-2034"/>
                  <a:pt x="10106900" y="18411"/>
                  <a:pt x="10289151" y="0"/>
                </a:cubicBezTo>
                <a:cubicBezTo>
                  <a:pt x="10471402" y="-18411"/>
                  <a:pt x="10527599" y="23961"/>
                  <a:pt x="10655987" y="0"/>
                </a:cubicBezTo>
                <a:cubicBezTo>
                  <a:pt x="10784375" y="-23961"/>
                  <a:pt x="11011736" y="61035"/>
                  <a:pt x="11241741" y="0"/>
                </a:cubicBezTo>
                <a:cubicBezTo>
                  <a:pt x="11270505" y="189787"/>
                  <a:pt x="11182645" y="363327"/>
                  <a:pt x="11241741" y="516432"/>
                </a:cubicBezTo>
                <a:cubicBezTo>
                  <a:pt x="11300837" y="669537"/>
                  <a:pt x="11235992" y="848449"/>
                  <a:pt x="11241741" y="1032864"/>
                </a:cubicBezTo>
                <a:cubicBezTo>
                  <a:pt x="11247490" y="1217279"/>
                  <a:pt x="11219394" y="1438487"/>
                  <a:pt x="11241741" y="1549297"/>
                </a:cubicBezTo>
                <a:cubicBezTo>
                  <a:pt x="11264088" y="1660107"/>
                  <a:pt x="11239537" y="1984698"/>
                  <a:pt x="11241741" y="2129558"/>
                </a:cubicBezTo>
                <a:cubicBezTo>
                  <a:pt x="11243945" y="2274418"/>
                  <a:pt x="11174749" y="2530059"/>
                  <a:pt x="11241741" y="2773647"/>
                </a:cubicBezTo>
                <a:cubicBezTo>
                  <a:pt x="11308733" y="3017235"/>
                  <a:pt x="11208786" y="3105364"/>
                  <a:pt x="11241741" y="3226251"/>
                </a:cubicBezTo>
                <a:cubicBezTo>
                  <a:pt x="11274696" y="3347138"/>
                  <a:pt x="11193163" y="3789515"/>
                  <a:pt x="11241741" y="3934169"/>
                </a:cubicBezTo>
                <a:cubicBezTo>
                  <a:pt x="11290319" y="4078823"/>
                  <a:pt x="11233455" y="4179807"/>
                  <a:pt x="11241741" y="4322944"/>
                </a:cubicBezTo>
                <a:cubicBezTo>
                  <a:pt x="11250027" y="4466081"/>
                  <a:pt x="11216794" y="4600429"/>
                  <a:pt x="11241741" y="4711719"/>
                </a:cubicBezTo>
                <a:cubicBezTo>
                  <a:pt x="11266688" y="4823010"/>
                  <a:pt x="11197192" y="5063748"/>
                  <a:pt x="11241741" y="5355808"/>
                </a:cubicBezTo>
                <a:cubicBezTo>
                  <a:pt x="11286290" y="5647868"/>
                  <a:pt x="11211220" y="5669080"/>
                  <a:pt x="11241741" y="5808412"/>
                </a:cubicBezTo>
                <a:cubicBezTo>
                  <a:pt x="11272262" y="5947744"/>
                  <a:pt x="11209702" y="6211179"/>
                  <a:pt x="11241741" y="6382870"/>
                </a:cubicBezTo>
                <a:cubicBezTo>
                  <a:pt x="10966189" y="6396877"/>
                  <a:pt x="10887439" y="6370330"/>
                  <a:pt x="10650070" y="6382870"/>
                </a:cubicBezTo>
                <a:cubicBezTo>
                  <a:pt x="10412701" y="6395410"/>
                  <a:pt x="10257943" y="6375069"/>
                  <a:pt x="9945982" y="6382870"/>
                </a:cubicBezTo>
                <a:cubicBezTo>
                  <a:pt x="9634021" y="6390671"/>
                  <a:pt x="9402120" y="6347653"/>
                  <a:pt x="9241894" y="6382870"/>
                </a:cubicBezTo>
                <a:cubicBezTo>
                  <a:pt x="9081668" y="6418087"/>
                  <a:pt x="9051802" y="6370502"/>
                  <a:pt x="8875059" y="6382870"/>
                </a:cubicBezTo>
                <a:cubicBezTo>
                  <a:pt x="8698316" y="6395238"/>
                  <a:pt x="8464121" y="6304053"/>
                  <a:pt x="8170971" y="6382870"/>
                </a:cubicBezTo>
                <a:cubicBezTo>
                  <a:pt x="7877821" y="6461687"/>
                  <a:pt x="7756745" y="6373265"/>
                  <a:pt x="7579300" y="6382870"/>
                </a:cubicBezTo>
                <a:cubicBezTo>
                  <a:pt x="7401855" y="6392475"/>
                  <a:pt x="7149615" y="6376563"/>
                  <a:pt x="6762795" y="6382870"/>
                </a:cubicBezTo>
                <a:cubicBezTo>
                  <a:pt x="6375976" y="6389177"/>
                  <a:pt x="6250351" y="6306731"/>
                  <a:pt x="5946289" y="6382870"/>
                </a:cubicBezTo>
                <a:cubicBezTo>
                  <a:pt x="5642227" y="6459009"/>
                  <a:pt x="5438351" y="6323930"/>
                  <a:pt x="5242201" y="6382870"/>
                </a:cubicBezTo>
                <a:cubicBezTo>
                  <a:pt x="5046051" y="6441810"/>
                  <a:pt x="4774831" y="6316527"/>
                  <a:pt x="4650531" y="6382870"/>
                </a:cubicBezTo>
                <a:cubicBezTo>
                  <a:pt x="4526231" y="6449213"/>
                  <a:pt x="4206618" y="6363208"/>
                  <a:pt x="3834025" y="6382870"/>
                </a:cubicBezTo>
                <a:cubicBezTo>
                  <a:pt x="3461432" y="6402532"/>
                  <a:pt x="3630905" y="6359771"/>
                  <a:pt x="3467190" y="6382870"/>
                </a:cubicBezTo>
                <a:cubicBezTo>
                  <a:pt x="3303476" y="6405969"/>
                  <a:pt x="3094707" y="6331402"/>
                  <a:pt x="2875519" y="6382870"/>
                </a:cubicBezTo>
                <a:cubicBezTo>
                  <a:pt x="2656331" y="6434338"/>
                  <a:pt x="2322373" y="6340824"/>
                  <a:pt x="2059014" y="6382870"/>
                </a:cubicBezTo>
                <a:cubicBezTo>
                  <a:pt x="1795656" y="6424916"/>
                  <a:pt x="1601429" y="6376825"/>
                  <a:pt x="1467343" y="6382870"/>
                </a:cubicBezTo>
                <a:cubicBezTo>
                  <a:pt x="1333257" y="6388915"/>
                  <a:pt x="982251" y="6360656"/>
                  <a:pt x="763255" y="6382870"/>
                </a:cubicBezTo>
                <a:cubicBezTo>
                  <a:pt x="544259" y="6405084"/>
                  <a:pt x="275271" y="6337927"/>
                  <a:pt x="0" y="6382870"/>
                </a:cubicBezTo>
                <a:cubicBezTo>
                  <a:pt x="-3784" y="6114446"/>
                  <a:pt x="52444" y="5880445"/>
                  <a:pt x="0" y="5738780"/>
                </a:cubicBezTo>
                <a:cubicBezTo>
                  <a:pt x="-52444" y="5597115"/>
                  <a:pt x="459" y="5494985"/>
                  <a:pt x="0" y="5286177"/>
                </a:cubicBezTo>
                <a:cubicBezTo>
                  <a:pt x="-459" y="5077369"/>
                  <a:pt x="29779" y="5023624"/>
                  <a:pt x="0" y="4897402"/>
                </a:cubicBezTo>
                <a:cubicBezTo>
                  <a:pt x="-29779" y="4771181"/>
                  <a:pt x="67004" y="4339609"/>
                  <a:pt x="0" y="4189484"/>
                </a:cubicBezTo>
                <a:cubicBezTo>
                  <a:pt x="-67004" y="4039359"/>
                  <a:pt x="40360" y="3943174"/>
                  <a:pt x="0" y="3736880"/>
                </a:cubicBezTo>
                <a:cubicBezTo>
                  <a:pt x="-40360" y="3530586"/>
                  <a:pt x="24779" y="3481903"/>
                  <a:pt x="0" y="3284277"/>
                </a:cubicBezTo>
                <a:cubicBezTo>
                  <a:pt x="-24779" y="3086651"/>
                  <a:pt x="58338" y="2954489"/>
                  <a:pt x="0" y="2704016"/>
                </a:cubicBezTo>
                <a:cubicBezTo>
                  <a:pt x="-58338" y="2453543"/>
                  <a:pt x="52946" y="2238194"/>
                  <a:pt x="0" y="2059926"/>
                </a:cubicBezTo>
                <a:cubicBezTo>
                  <a:pt x="-52946" y="1881658"/>
                  <a:pt x="31273" y="1705041"/>
                  <a:pt x="0" y="1479665"/>
                </a:cubicBezTo>
                <a:cubicBezTo>
                  <a:pt x="-31273" y="1254289"/>
                  <a:pt x="13816" y="1252784"/>
                  <a:pt x="0" y="1090891"/>
                </a:cubicBezTo>
                <a:cubicBezTo>
                  <a:pt x="-13816" y="928998"/>
                  <a:pt x="98463" y="469243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16870566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EC361E9-31D0-4424-AC54-1159947AF0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-971269" y="4059007"/>
            <a:ext cx="2559336" cy="406896"/>
          </a:xfrm>
          <a:prstGeom prst="rect">
            <a:avLst/>
          </a:prstGeom>
        </p:spPr>
      </p:pic>
      <p:sp>
        <p:nvSpPr>
          <p:cNvPr id="23" name="Arrow: Pentagon 22">
            <a:extLst>
              <a:ext uri="{FF2B5EF4-FFF2-40B4-BE49-F238E27FC236}">
                <a16:creationId xmlns:a16="http://schemas.microsoft.com/office/drawing/2014/main" id="{449EC3BA-81D5-4028-88EE-F21492B5423B}"/>
              </a:ext>
            </a:extLst>
          </p:cNvPr>
          <p:cNvSpPr/>
          <p:nvPr/>
        </p:nvSpPr>
        <p:spPr>
          <a:xfrm>
            <a:off x="0" y="284348"/>
            <a:ext cx="1757363" cy="501843"/>
          </a:xfrm>
          <a:custGeom>
            <a:avLst/>
            <a:gdLst>
              <a:gd name="connsiteX0" fmla="*/ 0 w 1757363"/>
              <a:gd name="connsiteY0" fmla="*/ 0 h 501843"/>
              <a:gd name="connsiteX1" fmla="*/ 517212 w 1757363"/>
              <a:gd name="connsiteY1" fmla="*/ 0 h 501843"/>
              <a:gd name="connsiteX2" fmla="*/ 1019359 w 1757363"/>
              <a:gd name="connsiteY2" fmla="*/ 0 h 501843"/>
              <a:gd name="connsiteX3" fmla="*/ 1506442 w 1757363"/>
              <a:gd name="connsiteY3" fmla="*/ 0 h 501843"/>
              <a:gd name="connsiteX4" fmla="*/ 1757363 w 1757363"/>
              <a:gd name="connsiteY4" fmla="*/ 250922 h 501843"/>
              <a:gd name="connsiteX5" fmla="*/ 1506442 w 1757363"/>
              <a:gd name="connsiteY5" fmla="*/ 501843 h 501843"/>
              <a:gd name="connsiteX6" fmla="*/ 989230 w 1757363"/>
              <a:gd name="connsiteY6" fmla="*/ 501843 h 501843"/>
              <a:gd name="connsiteX7" fmla="*/ 472018 w 1757363"/>
              <a:gd name="connsiteY7" fmla="*/ 501843 h 501843"/>
              <a:gd name="connsiteX8" fmla="*/ 0 w 1757363"/>
              <a:gd name="connsiteY8" fmla="*/ 501843 h 501843"/>
              <a:gd name="connsiteX9" fmla="*/ 0 w 1757363"/>
              <a:gd name="connsiteY9" fmla="*/ 0 h 501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57363" h="501843" fill="none" extrusionOk="0">
                <a:moveTo>
                  <a:pt x="0" y="0"/>
                </a:moveTo>
                <a:cubicBezTo>
                  <a:pt x="252677" y="-29809"/>
                  <a:pt x="407835" y="13587"/>
                  <a:pt x="517212" y="0"/>
                </a:cubicBezTo>
                <a:cubicBezTo>
                  <a:pt x="626589" y="-13587"/>
                  <a:pt x="882992" y="30151"/>
                  <a:pt x="1019359" y="0"/>
                </a:cubicBezTo>
                <a:cubicBezTo>
                  <a:pt x="1155726" y="-30151"/>
                  <a:pt x="1312822" y="39173"/>
                  <a:pt x="1506442" y="0"/>
                </a:cubicBezTo>
                <a:cubicBezTo>
                  <a:pt x="1614870" y="88639"/>
                  <a:pt x="1639949" y="148535"/>
                  <a:pt x="1757363" y="250922"/>
                </a:cubicBezTo>
                <a:cubicBezTo>
                  <a:pt x="1706132" y="302532"/>
                  <a:pt x="1585675" y="368706"/>
                  <a:pt x="1506442" y="501843"/>
                </a:cubicBezTo>
                <a:cubicBezTo>
                  <a:pt x="1362291" y="535951"/>
                  <a:pt x="1224401" y="481936"/>
                  <a:pt x="989230" y="501843"/>
                </a:cubicBezTo>
                <a:cubicBezTo>
                  <a:pt x="754059" y="521750"/>
                  <a:pt x="615738" y="492369"/>
                  <a:pt x="472018" y="501843"/>
                </a:cubicBezTo>
                <a:cubicBezTo>
                  <a:pt x="328298" y="511317"/>
                  <a:pt x="232450" y="483080"/>
                  <a:pt x="0" y="501843"/>
                </a:cubicBezTo>
                <a:cubicBezTo>
                  <a:pt x="-11510" y="313337"/>
                  <a:pt x="57637" y="205345"/>
                  <a:pt x="0" y="0"/>
                </a:cubicBezTo>
                <a:close/>
              </a:path>
              <a:path w="1757363" h="501843" stroke="0" extrusionOk="0">
                <a:moveTo>
                  <a:pt x="0" y="0"/>
                </a:moveTo>
                <a:cubicBezTo>
                  <a:pt x="261337" y="-45776"/>
                  <a:pt x="422837" y="54252"/>
                  <a:pt x="532276" y="0"/>
                </a:cubicBezTo>
                <a:cubicBezTo>
                  <a:pt x="641715" y="-54252"/>
                  <a:pt x="854956" y="15557"/>
                  <a:pt x="1049488" y="0"/>
                </a:cubicBezTo>
                <a:cubicBezTo>
                  <a:pt x="1244020" y="-15557"/>
                  <a:pt x="1379590" y="2075"/>
                  <a:pt x="1506442" y="0"/>
                </a:cubicBezTo>
                <a:cubicBezTo>
                  <a:pt x="1584421" y="59451"/>
                  <a:pt x="1686309" y="208486"/>
                  <a:pt x="1757363" y="250922"/>
                </a:cubicBezTo>
                <a:cubicBezTo>
                  <a:pt x="1704011" y="356487"/>
                  <a:pt x="1573566" y="427113"/>
                  <a:pt x="1506442" y="501843"/>
                </a:cubicBezTo>
                <a:cubicBezTo>
                  <a:pt x="1265483" y="504165"/>
                  <a:pt x="1182329" y="471698"/>
                  <a:pt x="974166" y="501843"/>
                </a:cubicBezTo>
                <a:cubicBezTo>
                  <a:pt x="766003" y="531988"/>
                  <a:pt x="707687" y="471782"/>
                  <a:pt x="472018" y="501843"/>
                </a:cubicBezTo>
                <a:cubicBezTo>
                  <a:pt x="236349" y="531904"/>
                  <a:pt x="218271" y="468766"/>
                  <a:pt x="0" y="501843"/>
                </a:cubicBezTo>
                <a:cubicBezTo>
                  <a:pt x="-32704" y="381323"/>
                  <a:pt x="37716" y="235537"/>
                  <a:pt x="0" y="0"/>
                </a:cubicBezTo>
                <a:close/>
              </a:path>
            </a:pathLst>
          </a:custGeom>
          <a:solidFill>
            <a:srgbClr val="DC4A49"/>
          </a:solidFill>
          <a:ln>
            <a:extLst>
              <a:ext uri="{C807C97D-BFC1-408E-A445-0C87EB9F89A2}">
                <ask:lineSketchStyleProps xmlns:ask="http://schemas.microsoft.com/office/drawing/2018/sketchyshapes" sd="290714787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مراجعة قبلية </a:t>
            </a:r>
            <a:endParaRPr lang="en-AE" sz="2400" b="1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6AB1927-0107-439C-ACBB-E7EE2BFFB6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664776" y="1593583"/>
            <a:ext cx="2658078" cy="33289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4245EA-859A-4923-B509-FBEBE50971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21494" y="1592379"/>
            <a:ext cx="2544642" cy="358737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EF1A99B-6D0D-4C39-B9E2-2301BF0B10E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880268" y="1592379"/>
            <a:ext cx="2227094" cy="332898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D7DD245-FF0A-4872-8685-C36FFE069E60}"/>
              </a:ext>
            </a:extLst>
          </p:cNvPr>
          <p:cNvSpPr/>
          <p:nvPr/>
        </p:nvSpPr>
        <p:spPr>
          <a:xfrm>
            <a:off x="5984794" y="3142571"/>
            <a:ext cx="2451798" cy="882672"/>
          </a:xfrm>
          <a:custGeom>
            <a:avLst/>
            <a:gdLst>
              <a:gd name="connsiteX0" fmla="*/ 0 w 2451798"/>
              <a:gd name="connsiteY0" fmla="*/ 0 h 882672"/>
              <a:gd name="connsiteX1" fmla="*/ 490360 w 2451798"/>
              <a:gd name="connsiteY1" fmla="*/ 0 h 882672"/>
              <a:gd name="connsiteX2" fmla="*/ 1029755 w 2451798"/>
              <a:gd name="connsiteY2" fmla="*/ 0 h 882672"/>
              <a:gd name="connsiteX3" fmla="*/ 1495597 w 2451798"/>
              <a:gd name="connsiteY3" fmla="*/ 0 h 882672"/>
              <a:gd name="connsiteX4" fmla="*/ 2010474 w 2451798"/>
              <a:gd name="connsiteY4" fmla="*/ 0 h 882672"/>
              <a:gd name="connsiteX5" fmla="*/ 2451798 w 2451798"/>
              <a:gd name="connsiteY5" fmla="*/ 0 h 882672"/>
              <a:gd name="connsiteX6" fmla="*/ 2451798 w 2451798"/>
              <a:gd name="connsiteY6" fmla="*/ 458989 h 882672"/>
              <a:gd name="connsiteX7" fmla="*/ 2451798 w 2451798"/>
              <a:gd name="connsiteY7" fmla="*/ 882672 h 882672"/>
              <a:gd name="connsiteX8" fmla="*/ 1936920 w 2451798"/>
              <a:gd name="connsiteY8" fmla="*/ 882672 h 882672"/>
              <a:gd name="connsiteX9" fmla="*/ 1520115 w 2451798"/>
              <a:gd name="connsiteY9" fmla="*/ 882672 h 882672"/>
              <a:gd name="connsiteX10" fmla="*/ 1029755 w 2451798"/>
              <a:gd name="connsiteY10" fmla="*/ 882672 h 882672"/>
              <a:gd name="connsiteX11" fmla="*/ 514878 w 2451798"/>
              <a:gd name="connsiteY11" fmla="*/ 882672 h 882672"/>
              <a:gd name="connsiteX12" fmla="*/ 0 w 2451798"/>
              <a:gd name="connsiteY12" fmla="*/ 882672 h 882672"/>
              <a:gd name="connsiteX13" fmla="*/ 0 w 2451798"/>
              <a:gd name="connsiteY13" fmla="*/ 450163 h 882672"/>
              <a:gd name="connsiteX14" fmla="*/ 0 w 2451798"/>
              <a:gd name="connsiteY14" fmla="*/ 0 h 882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51798" h="882672" fill="none" extrusionOk="0">
                <a:moveTo>
                  <a:pt x="0" y="0"/>
                </a:moveTo>
                <a:cubicBezTo>
                  <a:pt x="136260" y="-57115"/>
                  <a:pt x="298119" y="52131"/>
                  <a:pt x="490360" y="0"/>
                </a:cubicBezTo>
                <a:cubicBezTo>
                  <a:pt x="682601" y="-52131"/>
                  <a:pt x="873758" y="53243"/>
                  <a:pt x="1029755" y="0"/>
                </a:cubicBezTo>
                <a:cubicBezTo>
                  <a:pt x="1185752" y="-53243"/>
                  <a:pt x="1365747" y="33190"/>
                  <a:pt x="1495597" y="0"/>
                </a:cubicBezTo>
                <a:cubicBezTo>
                  <a:pt x="1625447" y="-33190"/>
                  <a:pt x="1875218" y="46959"/>
                  <a:pt x="2010474" y="0"/>
                </a:cubicBezTo>
                <a:cubicBezTo>
                  <a:pt x="2145730" y="-46959"/>
                  <a:pt x="2301197" y="47474"/>
                  <a:pt x="2451798" y="0"/>
                </a:cubicBezTo>
                <a:cubicBezTo>
                  <a:pt x="2484346" y="222651"/>
                  <a:pt x="2448177" y="257910"/>
                  <a:pt x="2451798" y="458989"/>
                </a:cubicBezTo>
                <a:cubicBezTo>
                  <a:pt x="2455419" y="660068"/>
                  <a:pt x="2408083" y="712334"/>
                  <a:pt x="2451798" y="882672"/>
                </a:cubicBezTo>
                <a:cubicBezTo>
                  <a:pt x="2237797" y="893118"/>
                  <a:pt x="2068739" y="875832"/>
                  <a:pt x="1936920" y="882672"/>
                </a:cubicBezTo>
                <a:cubicBezTo>
                  <a:pt x="1805101" y="889512"/>
                  <a:pt x="1719354" y="878278"/>
                  <a:pt x="1520115" y="882672"/>
                </a:cubicBezTo>
                <a:cubicBezTo>
                  <a:pt x="1320877" y="887066"/>
                  <a:pt x="1191859" y="875890"/>
                  <a:pt x="1029755" y="882672"/>
                </a:cubicBezTo>
                <a:cubicBezTo>
                  <a:pt x="867651" y="889454"/>
                  <a:pt x="754997" y="873486"/>
                  <a:pt x="514878" y="882672"/>
                </a:cubicBezTo>
                <a:cubicBezTo>
                  <a:pt x="274759" y="891858"/>
                  <a:pt x="226393" y="861963"/>
                  <a:pt x="0" y="882672"/>
                </a:cubicBezTo>
                <a:cubicBezTo>
                  <a:pt x="-31709" y="754222"/>
                  <a:pt x="29497" y="544657"/>
                  <a:pt x="0" y="450163"/>
                </a:cubicBezTo>
                <a:cubicBezTo>
                  <a:pt x="-29497" y="355669"/>
                  <a:pt x="702" y="144000"/>
                  <a:pt x="0" y="0"/>
                </a:cubicBezTo>
                <a:close/>
              </a:path>
              <a:path w="2451798" h="882672" stroke="0" extrusionOk="0">
                <a:moveTo>
                  <a:pt x="0" y="0"/>
                </a:moveTo>
                <a:cubicBezTo>
                  <a:pt x="216586" y="-50681"/>
                  <a:pt x="358855" y="37225"/>
                  <a:pt x="514878" y="0"/>
                </a:cubicBezTo>
                <a:cubicBezTo>
                  <a:pt x="670901" y="-37225"/>
                  <a:pt x="862903" y="35199"/>
                  <a:pt x="1054273" y="0"/>
                </a:cubicBezTo>
                <a:cubicBezTo>
                  <a:pt x="1245644" y="-35199"/>
                  <a:pt x="1282133" y="2864"/>
                  <a:pt x="1495597" y="0"/>
                </a:cubicBezTo>
                <a:cubicBezTo>
                  <a:pt x="1709061" y="-2864"/>
                  <a:pt x="1826502" y="19852"/>
                  <a:pt x="1936920" y="0"/>
                </a:cubicBezTo>
                <a:cubicBezTo>
                  <a:pt x="2047338" y="-19852"/>
                  <a:pt x="2221246" y="22793"/>
                  <a:pt x="2451798" y="0"/>
                </a:cubicBezTo>
                <a:cubicBezTo>
                  <a:pt x="2458192" y="116893"/>
                  <a:pt x="2427766" y="293905"/>
                  <a:pt x="2451798" y="441336"/>
                </a:cubicBezTo>
                <a:cubicBezTo>
                  <a:pt x="2475830" y="588767"/>
                  <a:pt x="2434893" y="679463"/>
                  <a:pt x="2451798" y="882672"/>
                </a:cubicBezTo>
                <a:cubicBezTo>
                  <a:pt x="2325170" y="927895"/>
                  <a:pt x="2181784" y="858500"/>
                  <a:pt x="2034992" y="882672"/>
                </a:cubicBezTo>
                <a:cubicBezTo>
                  <a:pt x="1888200" y="906844"/>
                  <a:pt x="1791484" y="874408"/>
                  <a:pt x="1569151" y="882672"/>
                </a:cubicBezTo>
                <a:cubicBezTo>
                  <a:pt x="1346818" y="890936"/>
                  <a:pt x="1230700" y="850489"/>
                  <a:pt x="1103309" y="882672"/>
                </a:cubicBezTo>
                <a:cubicBezTo>
                  <a:pt x="975918" y="914855"/>
                  <a:pt x="749211" y="864566"/>
                  <a:pt x="637467" y="882672"/>
                </a:cubicBezTo>
                <a:cubicBezTo>
                  <a:pt x="525723" y="900778"/>
                  <a:pt x="169790" y="878673"/>
                  <a:pt x="0" y="882672"/>
                </a:cubicBezTo>
                <a:cubicBezTo>
                  <a:pt x="-32196" y="775459"/>
                  <a:pt x="5523" y="526125"/>
                  <a:pt x="0" y="432509"/>
                </a:cubicBezTo>
                <a:cubicBezTo>
                  <a:pt x="-5523" y="338893"/>
                  <a:pt x="51114" y="182279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17912516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/>
              <a:t>كِـتابٌ</a:t>
            </a:r>
            <a:endParaRPr lang="en-AE" sz="3200" b="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D1FE423-8366-4838-B5B5-DFF14878875D}"/>
              </a:ext>
            </a:extLst>
          </p:cNvPr>
          <p:cNvSpPr/>
          <p:nvPr/>
        </p:nvSpPr>
        <p:spPr>
          <a:xfrm>
            <a:off x="3419407" y="3142571"/>
            <a:ext cx="2451798" cy="882672"/>
          </a:xfrm>
          <a:custGeom>
            <a:avLst/>
            <a:gdLst>
              <a:gd name="connsiteX0" fmla="*/ 0 w 2451798"/>
              <a:gd name="connsiteY0" fmla="*/ 0 h 882672"/>
              <a:gd name="connsiteX1" fmla="*/ 514878 w 2451798"/>
              <a:gd name="connsiteY1" fmla="*/ 0 h 882672"/>
              <a:gd name="connsiteX2" fmla="*/ 956201 w 2451798"/>
              <a:gd name="connsiteY2" fmla="*/ 0 h 882672"/>
              <a:gd name="connsiteX3" fmla="*/ 1495597 w 2451798"/>
              <a:gd name="connsiteY3" fmla="*/ 0 h 882672"/>
              <a:gd name="connsiteX4" fmla="*/ 1936920 w 2451798"/>
              <a:gd name="connsiteY4" fmla="*/ 0 h 882672"/>
              <a:gd name="connsiteX5" fmla="*/ 2451798 w 2451798"/>
              <a:gd name="connsiteY5" fmla="*/ 0 h 882672"/>
              <a:gd name="connsiteX6" fmla="*/ 2451798 w 2451798"/>
              <a:gd name="connsiteY6" fmla="*/ 450163 h 882672"/>
              <a:gd name="connsiteX7" fmla="*/ 2451798 w 2451798"/>
              <a:gd name="connsiteY7" fmla="*/ 882672 h 882672"/>
              <a:gd name="connsiteX8" fmla="*/ 2034992 w 2451798"/>
              <a:gd name="connsiteY8" fmla="*/ 882672 h 882672"/>
              <a:gd name="connsiteX9" fmla="*/ 1569151 w 2451798"/>
              <a:gd name="connsiteY9" fmla="*/ 882672 h 882672"/>
              <a:gd name="connsiteX10" fmla="*/ 1078791 w 2451798"/>
              <a:gd name="connsiteY10" fmla="*/ 882672 h 882672"/>
              <a:gd name="connsiteX11" fmla="*/ 588432 w 2451798"/>
              <a:gd name="connsiteY11" fmla="*/ 882672 h 882672"/>
              <a:gd name="connsiteX12" fmla="*/ 0 w 2451798"/>
              <a:gd name="connsiteY12" fmla="*/ 882672 h 882672"/>
              <a:gd name="connsiteX13" fmla="*/ 0 w 2451798"/>
              <a:gd name="connsiteY13" fmla="*/ 450163 h 882672"/>
              <a:gd name="connsiteX14" fmla="*/ 0 w 2451798"/>
              <a:gd name="connsiteY14" fmla="*/ 0 h 882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51798" h="882672" fill="none" extrusionOk="0">
                <a:moveTo>
                  <a:pt x="0" y="0"/>
                </a:moveTo>
                <a:cubicBezTo>
                  <a:pt x="143472" y="-33367"/>
                  <a:pt x="336066" y="35320"/>
                  <a:pt x="514878" y="0"/>
                </a:cubicBezTo>
                <a:cubicBezTo>
                  <a:pt x="693690" y="-35320"/>
                  <a:pt x="813712" y="40430"/>
                  <a:pt x="956201" y="0"/>
                </a:cubicBezTo>
                <a:cubicBezTo>
                  <a:pt x="1098690" y="-40430"/>
                  <a:pt x="1270952" y="15053"/>
                  <a:pt x="1495597" y="0"/>
                </a:cubicBezTo>
                <a:cubicBezTo>
                  <a:pt x="1720242" y="-15053"/>
                  <a:pt x="1846639" y="1629"/>
                  <a:pt x="1936920" y="0"/>
                </a:cubicBezTo>
                <a:cubicBezTo>
                  <a:pt x="2027201" y="-1629"/>
                  <a:pt x="2224071" y="39067"/>
                  <a:pt x="2451798" y="0"/>
                </a:cubicBezTo>
                <a:cubicBezTo>
                  <a:pt x="2484110" y="208528"/>
                  <a:pt x="2426467" y="358456"/>
                  <a:pt x="2451798" y="450163"/>
                </a:cubicBezTo>
                <a:cubicBezTo>
                  <a:pt x="2477129" y="541870"/>
                  <a:pt x="2445232" y="671498"/>
                  <a:pt x="2451798" y="882672"/>
                </a:cubicBezTo>
                <a:cubicBezTo>
                  <a:pt x="2281636" y="904999"/>
                  <a:pt x="2175515" y="863864"/>
                  <a:pt x="2034992" y="882672"/>
                </a:cubicBezTo>
                <a:cubicBezTo>
                  <a:pt x="1894469" y="901480"/>
                  <a:pt x="1737398" y="862415"/>
                  <a:pt x="1569151" y="882672"/>
                </a:cubicBezTo>
                <a:cubicBezTo>
                  <a:pt x="1400904" y="902929"/>
                  <a:pt x="1256589" y="865663"/>
                  <a:pt x="1078791" y="882672"/>
                </a:cubicBezTo>
                <a:cubicBezTo>
                  <a:pt x="900993" y="899681"/>
                  <a:pt x="731121" y="877128"/>
                  <a:pt x="588432" y="882672"/>
                </a:cubicBezTo>
                <a:cubicBezTo>
                  <a:pt x="445743" y="888216"/>
                  <a:pt x="134574" y="856517"/>
                  <a:pt x="0" y="882672"/>
                </a:cubicBezTo>
                <a:cubicBezTo>
                  <a:pt x="-20145" y="742980"/>
                  <a:pt x="43086" y="618661"/>
                  <a:pt x="0" y="450163"/>
                </a:cubicBezTo>
                <a:cubicBezTo>
                  <a:pt x="-43086" y="281665"/>
                  <a:pt x="6518" y="94267"/>
                  <a:pt x="0" y="0"/>
                </a:cubicBezTo>
                <a:close/>
              </a:path>
              <a:path w="2451798" h="882672" stroke="0" extrusionOk="0">
                <a:moveTo>
                  <a:pt x="0" y="0"/>
                </a:moveTo>
                <a:cubicBezTo>
                  <a:pt x="234815" y="-41477"/>
                  <a:pt x="347131" y="19534"/>
                  <a:pt x="514878" y="0"/>
                </a:cubicBezTo>
                <a:cubicBezTo>
                  <a:pt x="682625" y="-19534"/>
                  <a:pt x="771230" y="3057"/>
                  <a:pt x="980719" y="0"/>
                </a:cubicBezTo>
                <a:cubicBezTo>
                  <a:pt x="1190208" y="-3057"/>
                  <a:pt x="1281366" y="4678"/>
                  <a:pt x="1495597" y="0"/>
                </a:cubicBezTo>
                <a:cubicBezTo>
                  <a:pt x="1709828" y="-4678"/>
                  <a:pt x="1783931" y="13629"/>
                  <a:pt x="1985956" y="0"/>
                </a:cubicBezTo>
                <a:cubicBezTo>
                  <a:pt x="2187981" y="-13629"/>
                  <a:pt x="2233248" y="34405"/>
                  <a:pt x="2451798" y="0"/>
                </a:cubicBezTo>
                <a:cubicBezTo>
                  <a:pt x="2460027" y="215445"/>
                  <a:pt x="2427804" y="325159"/>
                  <a:pt x="2451798" y="450163"/>
                </a:cubicBezTo>
                <a:cubicBezTo>
                  <a:pt x="2475792" y="575167"/>
                  <a:pt x="2403163" y="743169"/>
                  <a:pt x="2451798" y="882672"/>
                </a:cubicBezTo>
                <a:cubicBezTo>
                  <a:pt x="2251181" y="902583"/>
                  <a:pt x="2046718" y="868103"/>
                  <a:pt x="1936920" y="882672"/>
                </a:cubicBezTo>
                <a:cubicBezTo>
                  <a:pt x="1827122" y="897241"/>
                  <a:pt x="1616101" y="873153"/>
                  <a:pt x="1446561" y="882672"/>
                </a:cubicBezTo>
                <a:cubicBezTo>
                  <a:pt x="1277021" y="892191"/>
                  <a:pt x="1183490" y="864778"/>
                  <a:pt x="1029755" y="882672"/>
                </a:cubicBezTo>
                <a:cubicBezTo>
                  <a:pt x="876020" y="900566"/>
                  <a:pt x="643964" y="865058"/>
                  <a:pt x="539396" y="882672"/>
                </a:cubicBezTo>
                <a:cubicBezTo>
                  <a:pt x="434828" y="900286"/>
                  <a:pt x="207176" y="837014"/>
                  <a:pt x="0" y="882672"/>
                </a:cubicBezTo>
                <a:cubicBezTo>
                  <a:pt x="-16840" y="723707"/>
                  <a:pt x="32977" y="667750"/>
                  <a:pt x="0" y="467816"/>
                </a:cubicBezTo>
                <a:cubicBezTo>
                  <a:pt x="-32977" y="267882"/>
                  <a:pt x="6570" y="204638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10301510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/>
              <a:t>كِـتَـبَ</a:t>
            </a:r>
            <a:endParaRPr lang="en-AE" sz="3200" b="1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97E7C20-E30B-413F-B974-D22DFB4C4A23}"/>
              </a:ext>
            </a:extLst>
          </p:cNvPr>
          <p:cNvSpPr/>
          <p:nvPr/>
        </p:nvSpPr>
        <p:spPr>
          <a:xfrm>
            <a:off x="843541" y="3142571"/>
            <a:ext cx="2451798" cy="882672"/>
          </a:xfrm>
          <a:custGeom>
            <a:avLst/>
            <a:gdLst>
              <a:gd name="connsiteX0" fmla="*/ 0 w 2451798"/>
              <a:gd name="connsiteY0" fmla="*/ 0 h 882672"/>
              <a:gd name="connsiteX1" fmla="*/ 441324 w 2451798"/>
              <a:gd name="connsiteY1" fmla="*/ 0 h 882672"/>
              <a:gd name="connsiteX2" fmla="*/ 931683 w 2451798"/>
              <a:gd name="connsiteY2" fmla="*/ 0 h 882672"/>
              <a:gd name="connsiteX3" fmla="*/ 1471079 w 2451798"/>
              <a:gd name="connsiteY3" fmla="*/ 0 h 882672"/>
              <a:gd name="connsiteX4" fmla="*/ 1985956 w 2451798"/>
              <a:gd name="connsiteY4" fmla="*/ 0 h 882672"/>
              <a:gd name="connsiteX5" fmla="*/ 2451798 w 2451798"/>
              <a:gd name="connsiteY5" fmla="*/ 0 h 882672"/>
              <a:gd name="connsiteX6" fmla="*/ 2451798 w 2451798"/>
              <a:gd name="connsiteY6" fmla="*/ 414856 h 882672"/>
              <a:gd name="connsiteX7" fmla="*/ 2451798 w 2451798"/>
              <a:gd name="connsiteY7" fmla="*/ 882672 h 882672"/>
              <a:gd name="connsiteX8" fmla="*/ 1961438 w 2451798"/>
              <a:gd name="connsiteY8" fmla="*/ 882672 h 882672"/>
              <a:gd name="connsiteX9" fmla="*/ 1520115 w 2451798"/>
              <a:gd name="connsiteY9" fmla="*/ 882672 h 882672"/>
              <a:gd name="connsiteX10" fmla="*/ 980719 w 2451798"/>
              <a:gd name="connsiteY10" fmla="*/ 882672 h 882672"/>
              <a:gd name="connsiteX11" fmla="*/ 563914 w 2451798"/>
              <a:gd name="connsiteY11" fmla="*/ 882672 h 882672"/>
              <a:gd name="connsiteX12" fmla="*/ 0 w 2451798"/>
              <a:gd name="connsiteY12" fmla="*/ 882672 h 882672"/>
              <a:gd name="connsiteX13" fmla="*/ 0 w 2451798"/>
              <a:gd name="connsiteY13" fmla="*/ 458989 h 882672"/>
              <a:gd name="connsiteX14" fmla="*/ 0 w 2451798"/>
              <a:gd name="connsiteY14" fmla="*/ 0 h 882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51798" h="882672" fill="none" extrusionOk="0">
                <a:moveTo>
                  <a:pt x="0" y="0"/>
                </a:moveTo>
                <a:cubicBezTo>
                  <a:pt x="124191" y="-39348"/>
                  <a:pt x="286884" y="37019"/>
                  <a:pt x="441324" y="0"/>
                </a:cubicBezTo>
                <a:cubicBezTo>
                  <a:pt x="595764" y="-37019"/>
                  <a:pt x="695417" y="11204"/>
                  <a:pt x="931683" y="0"/>
                </a:cubicBezTo>
                <a:cubicBezTo>
                  <a:pt x="1167949" y="-11204"/>
                  <a:pt x="1313457" y="19053"/>
                  <a:pt x="1471079" y="0"/>
                </a:cubicBezTo>
                <a:cubicBezTo>
                  <a:pt x="1628701" y="-19053"/>
                  <a:pt x="1841491" y="45691"/>
                  <a:pt x="1985956" y="0"/>
                </a:cubicBezTo>
                <a:cubicBezTo>
                  <a:pt x="2130421" y="-45691"/>
                  <a:pt x="2265112" y="6966"/>
                  <a:pt x="2451798" y="0"/>
                </a:cubicBezTo>
                <a:cubicBezTo>
                  <a:pt x="2493001" y="113820"/>
                  <a:pt x="2426562" y="247693"/>
                  <a:pt x="2451798" y="414856"/>
                </a:cubicBezTo>
                <a:cubicBezTo>
                  <a:pt x="2477034" y="582019"/>
                  <a:pt x="2440833" y="744548"/>
                  <a:pt x="2451798" y="882672"/>
                </a:cubicBezTo>
                <a:cubicBezTo>
                  <a:pt x="2339349" y="936807"/>
                  <a:pt x="2200808" y="841579"/>
                  <a:pt x="1961438" y="882672"/>
                </a:cubicBezTo>
                <a:cubicBezTo>
                  <a:pt x="1722068" y="923765"/>
                  <a:pt x="1663544" y="868072"/>
                  <a:pt x="1520115" y="882672"/>
                </a:cubicBezTo>
                <a:cubicBezTo>
                  <a:pt x="1376686" y="897272"/>
                  <a:pt x="1092765" y="878400"/>
                  <a:pt x="980719" y="882672"/>
                </a:cubicBezTo>
                <a:cubicBezTo>
                  <a:pt x="868673" y="886944"/>
                  <a:pt x="651156" y="838426"/>
                  <a:pt x="563914" y="882672"/>
                </a:cubicBezTo>
                <a:cubicBezTo>
                  <a:pt x="476673" y="926918"/>
                  <a:pt x="138614" y="844755"/>
                  <a:pt x="0" y="882672"/>
                </a:cubicBezTo>
                <a:cubicBezTo>
                  <a:pt x="-24782" y="672137"/>
                  <a:pt x="3472" y="612852"/>
                  <a:pt x="0" y="458989"/>
                </a:cubicBezTo>
                <a:cubicBezTo>
                  <a:pt x="-3472" y="305126"/>
                  <a:pt x="14271" y="183669"/>
                  <a:pt x="0" y="0"/>
                </a:cubicBezTo>
                <a:close/>
              </a:path>
              <a:path w="2451798" h="882672" stroke="0" extrusionOk="0">
                <a:moveTo>
                  <a:pt x="0" y="0"/>
                </a:moveTo>
                <a:cubicBezTo>
                  <a:pt x="136151" y="-10625"/>
                  <a:pt x="366477" y="25300"/>
                  <a:pt x="539396" y="0"/>
                </a:cubicBezTo>
                <a:cubicBezTo>
                  <a:pt x="712315" y="-25300"/>
                  <a:pt x="897655" y="52968"/>
                  <a:pt x="1054273" y="0"/>
                </a:cubicBezTo>
                <a:cubicBezTo>
                  <a:pt x="1210891" y="-52968"/>
                  <a:pt x="1313988" y="37435"/>
                  <a:pt x="1495597" y="0"/>
                </a:cubicBezTo>
                <a:cubicBezTo>
                  <a:pt x="1677206" y="-37435"/>
                  <a:pt x="1810020" y="40998"/>
                  <a:pt x="2010474" y="0"/>
                </a:cubicBezTo>
                <a:cubicBezTo>
                  <a:pt x="2210928" y="-40998"/>
                  <a:pt x="2304776" y="9588"/>
                  <a:pt x="2451798" y="0"/>
                </a:cubicBezTo>
                <a:cubicBezTo>
                  <a:pt x="2488080" y="158099"/>
                  <a:pt x="2432365" y="332136"/>
                  <a:pt x="2451798" y="432509"/>
                </a:cubicBezTo>
                <a:cubicBezTo>
                  <a:pt x="2471231" y="532882"/>
                  <a:pt x="2421912" y="666474"/>
                  <a:pt x="2451798" y="882672"/>
                </a:cubicBezTo>
                <a:cubicBezTo>
                  <a:pt x="2314876" y="904779"/>
                  <a:pt x="2176479" y="865644"/>
                  <a:pt x="2010474" y="882672"/>
                </a:cubicBezTo>
                <a:cubicBezTo>
                  <a:pt x="1844469" y="899700"/>
                  <a:pt x="1657528" y="858660"/>
                  <a:pt x="1569151" y="882672"/>
                </a:cubicBezTo>
                <a:cubicBezTo>
                  <a:pt x="1480774" y="906684"/>
                  <a:pt x="1272275" y="869260"/>
                  <a:pt x="1078791" y="882672"/>
                </a:cubicBezTo>
                <a:cubicBezTo>
                  <a:pt x="885307" y="896084"/>
                  <a:pt x="660669" y="828281"/>
                  <a:pt x="539396" y="882672"/>
                </a:cubicBezTo>
                <a:cubicBezTo>
                  <a:pt x="418124" y="937063"/>
                  <a:pt x="153090" y="839256"/>
                  <a:pt x="0" y="882672"/>
                </a:cubicBezTo>
                <a:cubicBezTo>
                  <a:pt x="-15641" y="734419"/>
                  <a:pt x="16626" y="639341"/>
                  <a:pt x="0" y="458989"/>
                </a:cubicBezTo>
                <a:cubicBezTo>
                  <a:pt x="-16626" y="278637"/>
                  <a:pt x="5570" y="153187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3850922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 err="1"/>
              <a:t>كيـتابٌ</a:t>
            </a:r>
            <a:endParaRPr lang="en-AE" sz="32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3C48590-BC61-4F55-8DD0-E77D43D1E7BC}"/>
              </a:ext>
            </a:extLst>
          </p:cNvPr>
          <p:cNvSpPr/>
          <p:nvPr/>
        </p:nvSpPr>
        <p:spPr>
          <a:xfrm>
            <a:off x="6480294" y="364242"/>
            <a:ext cx="529664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 algn="r" rtl="1">
              <a:buFont typeface="Arial" panose="020B0604020202020204" pitchFamily="34" charset="0"/>
              <a:buChar char="•"/>
            </a:pPr>
            <a:r>
              <a:rPr lang="ar-AE" sz="4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الرسم الصحيح لاسم الصورة  : </a:t>
            </a:r>
            <a:endParaRPr lang="en-US" sz="4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0" name="Picture 14" descr="橙色書本 卡通書本插畫 書籍 圖書館書本, 教科書, 書籍, 書店向量圖案素材免費下載，PNG，EPS和AI素材下載 - Pngtree |  Orange book, Book decor, Illustration">
            <a:extLst>
              <a:ext uri="{FF2B5EF4-FFF2-40B4-BE49-F238E27FC236}">
                <a16:creationId xmlns:a16="http://schemas.microsoft.com/office/drawing/2014/main" id="{9A8C5701-000D-4F26-9E1B-E2D46EC54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943" y="423045"/>
            <a:ext cx="2849561" cy="2849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678D388C-B56A-4B4E-868C-F8EF12E267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pic>
        <p:nvPicPr>
          <p:cNvPr id="25" name="عمل رائع">
            <a:hlinkClick r:id="" action="ppaction://media"/>
            <a:extLst>
              <a:ext uri="{FF2B5EF4-FFF2-40B4-BE49-F238E27FC236}">
                <a16:creationId xmlns:a16="http://schemas.microsoft.com/office/drawing/2014/main" id="{C51D90C8-8B8A-4685-9D46-DDACE6DF026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pic>
        <p:nvPicPr>
          <p:cNvPr id="26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8FFD2495-4016-4CB9-8EC1-6A2CAAA014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56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8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72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72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919ACA8-BA49-47E0-915F-EACA6C195F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6954"/>
          <a:stretch/>
        </p:blipFill>
        <p:spPr>
          <a:xfrm>
            <a:off x="17929" y="2102068"/>
            <a:ext cx="12192000" cy="475593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D4412D8-7FDB-4C75-ABDA-13E1566F34E1}"/>
              </a:ext>
            </a:extLst>
          </p:cNvPr>
          <p:cNvSpPr/>
          <p:nvPr/>
        </p:nvSpPr>
        <p:spPr>
          <a:xfrm>
            <a:off x="663388" y="251012"/>
            <a:ext cx="11241741" cy="6382870"/>
          </a:xfrm>
          <a:custGeom>
            <a:avLst/>
            <a:gdLst>
              <a:gd name="connsiteX0" fmla="*/ 0 w 11241741"/>
              <a:gd name="connsiteY0" fmla="*/ 0 h 6382870"/>
              <a:gd name="connsiteX1" fmla="*/ 704088 w 11241741"/>
              <a:gd name="connsiteY1" fmla="*/ 0 h 6382870"/>
              <a:gd name="connsiteX2" fmla="*/ 1408176 w 11241741"/>
              <a:gd name="connsiteY2" fmla="*/ 0 h 6382870"/>
              <a:gd name="connsiteX3" fmla="*/ 1999847 w 11241741"/>
              <a:gd name="connsiteY3" fmla="*/ 0 h 6382870"/>
              <a:gd name="connsiteX4" fmla="*/ 2816352 w 11241741"/>
              <a:gd name="connsiteY4" fmla="*/ 0 h 6382870"/>
              <a:gd name="connsiteX5" fmla="*/ 3295605 w 11241741"/>
              <a:gd name="connsiteY5" fmla="*/ 0 h 6382870"/>
              <a:gd name="connsiteX6" fmla="*/ 4112111 w 11241741"/>
              <a:gd name="connsiteY6" fmla="*/ 0 h 6382870"/>
              <a:gd name="connsiteX7" fmla="*/ 4591364 w 11241741"/>
              <a:gd name="connsiteY7" fmla="*/ 0 h 6382870"/>
              <a:gd name="connsiteX8" fmla="*/ 4845782 w 11241741"/>
              <a:gd name="connsiteY8" fmla="*/ 0 h 6382870"/>
              <a:gd name="connsiteX9" fmla="*/ 5325035 w 11241741"/>
              <a:gd name="connsiteY9" fmla="*/ 0 h 6382870"/>
              <a:gd name="connsiteX10" fmla="*/ 6029123 w 11241741"/>
              <a:gd name="connsiteY10" fmla="*/ 0 h 6382870"/>
              <a:gd name="connsiteX11" fmla="*/ 6395959 w 11241741"/>
              <a:gd name="connsiteY11" fmla="*/ 0 h 6382870"/>
              <a:gd name="connsiteX12" fmla="*/ 6987630 w 11241741"/>
              <a:gd name="connsiteY12" fmla="*/ 0 h 6382870"/>
              <a:gd name="connsiteX13" fmla="*/ 7354465 w 11241741"/>
              <a:gd name="connsiteY13" fmla="*/ 0 h 6382870"/>
              <a:gd name="connsiteX14" fmla="*/ 7946136 w 11241741"/>
              <a:gd name="connsiteY14" fmla="*/ 0 h 6382870"/>
              <a:gd name="connsiteX15" fmla="*/ 8200554 w 11241741"/>
              <a:gd name="connsiteY15" fmla="*/ 0 h 6382870"/>
              <a:gd name="connsiteX16" fmla="*/ 8454973 w 11241741"/>
              <a:gd name="connsiteY16" fmla="*/ 0 h 6382870"/>
              <a:gd name="connsiteX17" fmla="*/ 9159061 w 11241741"/>
              <a:gd name="connsiteY17" fmla="*/ 0 h 6382870"/>
              <a:gd name="connsiteX18" fmla="*/ 9638314 w 11241741"/>
              <a:gd name="connsiteY18" fmla="*/ 0 h 6382870"/>
              <a:gd name="connsiteX19" fmla="*/ 10117567 w 11241741"/>
              <a:gd name="connsiteY19" fmla="*/ 0 h 6382870"/>
              <a:gd name="connsiteX20" fmla="*/ 10371985 w 11241741"/>
              <a:gd name="connsiteY20" fmla="*/ 0 h 6382870"/>
              <a:gd name="connsiteX21" fmla="*/ 11241741 w 11241741"/>
              <a:gd name="connsiteY21" fmla="*/ 0 h 6382870"/>
              <a:gd name="connsiteX22" fmla="*/ 11241741 w 11241741"/>
              <a:gd name="connsiteY22" fmla="*/ 388775 h 6382870"/>
              <a:gd name="connsiteX23" fmla="*/ 11241741 w 11241741"/>
              <a:gd name="connsiteY23" fmla="*/ 905207 h 6382870"/>
              <a:gd name="connsiteX24" fmla="*/ 11241741 w 11241741"/>
              <a:gd name="connsiteY24" fmla="*/ 1485468 h 6382870"/>
              <a:gd name="connsiteX25" fmla="*/ 11241741 w 11241741"/>
              <a:gd name="connsiteY25" fmla="*/ 1874243 h 6382870"/>
              <a:gd name="connsiteX26" fmla="*/ 11241741 w 11241741"/>
              <a:gd name="connsiteY26" fmla="*/ 2518332 h 6382870"/>
              <a:gd name="connsiteX27" fmla="*/ 11241741 w 11241741"/>
              <a:gd name="connsiteY27" fmla="*/ 3098593 h 6382870"/>
              <a:gd name="connsiteX28" fmla="*/ 11241741 w 11241741"/>
              <a:gd name="connsiteY28" fmla="*/ 3615025 h 6382870"/>
              <a:gd name="connsiteX29" fmla="*/ 11241741 w 11241741"/>
              <a:gd name="connsiteY29" fmla="*/ 4003800 h 6382870"/>
              <a:gd name="connsiteX30" fmla="*/ 11241741 w 11241741"/>
              <a:gd name="connsiteY30" fmla="*/ 4392575 h 6382870"/>
              <a:gd name="connsiteX31" fmla="*/ 11241741 w 11241741"/>
              <a:gd name="connsiteY31" fmla="*/ 5036665 h 6382870"/>
              <a:gd name="connsiteX32" fmla="*/ 11241741 w 11241741"/>
              <a:gd name="connsiteY32" fmla="*/ 5616926 h 6382870"/>
              <a:gd name="connsiteX33" fmla="*/ 11241741 w 11241741"/>
              <a:gd name="connsiteY33" fmla="*/ 6382870 h 6382870"/>
              <a:gd name="connsiteX34" fmla="*/ 10762488 w 11241741"/>
              <a:gd name="connsiteY34" fmla="*/ 6382870 h 6382870"/>
              <a:gd name="connsiteX35" fmla="*/ 10508069 w 11241741"/>
              <a:gd name="connsiteY35" fmla="*/ 6382870 h 6382870"/>
              <a:gd name="connsiteX36" fmla="*/ 10141234 w 11241741"/>
              <a:gd name="connsiteY36" fmla="*/ 6382870 h 6382870"/>
              <a:gd name="connsiteX37" fmla="*/ 9437146 w 11241741"/>
              <a:gd name="connsiteY37" fmla="*/ 6382870 h 6382870"/>
              <a:gd name="connsiteX38" fmla="*/ 8620640 w 11241741"/>
              <a:gd name="connsiteY38" fmla="*/ 6382870 h 6382870"/>
              <a:gd name="connsiteX39" fmla="*/ 8366222 w 11241741"/>
              <a:gd name="connsiteY39" fmla="*/ 6382870 h 6382870"/>
              <a:gd name="connsiteX40" fmla="*/ 7999386 w 11241741"/>
              <a:gd name="connsiteY40" fmla="*/ 6382870 h 6382870"/>
              <a:gd name="connsiteX41" fmla="*/ 7632550 w 11241741"/>
              <a:gd name="connsiteY41" fmla="*/ 6382870 h 6382870"/>
              <a:gd name="connsiteX42" fmla="*/ 6816045 w 11241741"/>
              <a:gd name="connsiteY42" fmla="*/ 6382870 h 6382870"/>
              <a:gd name="connsiteX43" fmla="*/ 5999540 w 11241741"/>
              <a:gd name="connsiteY43" fmla="*/ 6382870 h 6382870"/>
              <a:gd name="connsiteX44" fmla="*/ 5745121 w 11241741"/>
              <a:gd name="connsiteY44" fmla="*/ 6382870 h 6382870"/>
              <a:gd name="connsiteX45" fmla="*/ 5041033 w 11241741"/>
              <a:gd name="connsiteY45" fmla="*/ 6382870 h 6382870"/>
              <a:gd name="connsiteX46" fmla="*/ 4561780 w 11241741"/>
              <a:gd name="connsiteY46" fmla="*/ 6382870 h 6382870"/>
              <a:gd name="connsiteX47" fmla="*/ 3857692 w 11241741"/>
              <a:gd name="connsiteY47" fmla="*/ 6382870 h 6382870"/>
              <a:gd name="connsiteX48" fmla="*/ 3378439 w 11241741"/>
              <a:gd name="connsiteY48" fmla="*/ 6382870 h 6382870"/>
              <a:gd name="connsiteX49" fmla="*/ 2899186 w 11241741"/>
              <a:gd name="connsiteY49" fmla="*/ 6382870 h 6382870"/>
              <a:gd name="connsiteX50" fmla="*/ 2644767 w 11241741"/>
              <a:gd name="connsiteY50" fmla="*/ 6382870 h 6382870"/>
              <a:gd name="connsiteX51" fmla="*/ 2053097 w 11241741"/>
              <a:gd name="connsiteY51" fmla="*/ 6382870 h 6382870"/>
              <a:gd name="connsiteX52" fmla="*/ 1798679 w 11241741"/>
              <a:gd name="connsiteY52" fmla="*/ 6382870 h 6382870"/>
              <a:gd name="connsiteX53" fmla="*/ 1094591 w 11241741"/>
              <a:gd name="connsiteY53" fmla="*/ 6382870 h 6382870"/>
              <a:gd name="connsiteX54" fmla="*/ 0 w 11241741"/>
              <a:gd name="connsiteY54" fmla="*/ 6382870 h 6382870"/>
              <a:gd name="connsiteX55" fmla="*/ 0 w 11241741"/>
              <a:gd name="connsiteY55" fmla="*/ 5994095 h 6382870"/>
              <a:gd name="connsiteX56" fmla="*/ 0 w 11241741"/>
              <a:gd name="connsiteY56" fmla="*/ 5286177 h 6382870"/>
              <a:gd name="connsiteX57" fmla="*/ 0 w 11241741"/>
              <a:gd name="connsiteY57" fmla="*/ 4897402 h 6382870"/>
              <a:gd name="connsiteX58" fmla="*/ 0 w 11241741"/>
              <a:gd name="connsiteY58" fmla="*/ 4253312 h 6382870"/>
              <a:gd name="connsiteX59" fmla="*/ 0 w 11241741"/>
              <a:gd name="connsiteY59" fmla="*/ 3736880 h 6382870"/>
              <a:gd name="connsiteX60" fmla="*/ 0 w 11241741"/>
              <a:gd name="connsiteY60" fmla="*/ 3220448 h 6382870"/>
              <a:gd name="connsiteX61" fmla="*/ 0 w 11241741"/>
              <a:gd name="connsiteY61" fmla="*/ 2512530 h 6382870"/>
              <a:gd name="connsiteX62" fmla="*/ 0 w 11241741"/>
              <a:gd name="connsiteY62" fmla="*/ 1868440 h 6382870"/>
              <a:gd name="connsiteX63" fmla="*/ 0 w 11241741"/>
              <a:gd name="connsiteY63" fmla="*/ 1288179 h 6382870"/>
              <a:gd name="connsiteX64" fmla="*/ 0 w 11241741"/>
              <a:gd name="connsiteY64" fmla="*/ 644090 h 6382870"/>
              <a:gd name="connsiteX65" fmla="*/ 0 w 11241741"/>
              <a:gd name="connsiteY65" fmla="*/ 0 h 6382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241741" h="6382870" fill="none" extrusionOk="0">
                <a:moveTo>
                  <a:pt x="0" y="0"/>
                </a:moveTo>
                <a:cubicBezTo>
                  <a:pt x="159361" y="-73045"/>
                  <a:pt x="394203" y="77606"/>
                  <a:pt x="704088" y="0"/>
                </a:cubicBezTo>
                <a:cubicBezTo>
                  <a:pt x="1013973" y="-77606"/>
                  <a:pt x="1192962" y="33629"/>
                  <a:pt x="1408176" y="0"/>
                </a:cubicBezTo>
                <a:cubicBezTo>
                  <a:pt x="1623390" y="-33629"/>
                  <a:pt x="1789373" y="25642"/>
                  <a:pt x="1999847" y="0"/>
                </a:cubicBezTo>
                <a:cubicBezTo>
                  <a:pt x="2210321" y="-25642"/>
                  <a:pt x="2519321" y="64992"/>
                  <a:pt x="2816352" y="0"/>
                </a:cubicBezTo>
                <a:cubicBezTo>
                  <a:pt x="3113384" y="-64992"/>
                  <a:pt x="3096066" y="18336"/>
                  <a:pt x="3295605" y="0"/>
                </a:cubicBezTo>
                <a:cubicBezTo>
                  <a:pt x="3495144" y="-18336"/>
                  <a:pt x="3791012" y="53137"/>
                  <a:pt x="4112111" y="0"/>
                </a:cubicBezTo>
                <a:cubicBezTo>
                  <a:pt x="4433210" y="-53137"/>
                  <a:pt x="4437681" y="34415"/>
                  <a:pt x="4591364" y="0"/>
                </a:cubicBezTo>
                <a:cubicBezTo>
                  <a:pt x="4745047" y="-34415"/>
                  <a:pt x="4770262" y="24291"/>
                  <a:pt x="4845782" y="0"/>
                </a:cubicBezTo>
                <a:cubicBezTo>
                  <a:pt x="4921302" y="-24291"/>
                  <a:pt x="5174149" y="25657"/>
                  <a:pt x="5325035" y="0"/>
                </a:cubicBezTo>
                <a:cubicBezTo>
                  <a:pt x="5475921" y="-25657"/>
                  <a:pt x="5686466" y="4889"/>
                  <a:pt x="6029123" y="0"/>
                </a:cubicBezTo>
                <a:cubicBezTo>
                  <a:pt x="6371780" y="-4889"/>
                  <a:pt x="6232935" y="40988"/>
                  <a:pt x="6395959" y="0"/>
                </a:cubicBezTo>
                <a:cubicBezTo>
                  <a:pt x="6558983" y="-40988"/>
                  <a:pt x="6742914" y="31650"/>
                  <a:pt x="6987630" y="0"/>
                </a:cubicBezTo>
                <a:cubicBezTo>
                  <a:pt x="7232346" y="-31650"/>
                  <a:pt x="7243766" y="24763"/>
                  <a:pt x="7354465" y="0"/>
                </a:cubicBezTo>
                <a:cubicBezTo>
                  <a:pt x="7465165" y="-24763"/>
                  <a:pt x="7718289" y="11755"/>
                  <a:pt x="7946136" y="0"/>
                </a:cubicBezTo>
                <a:cubicBezTo>
                  <a:pt x="8173983" y="-11755"/>
                  <a:pt x="8114929" y="13022"/>
                  <a:pt x="8200554" y="0"/>
                </a:cubicBezTo>
                <a:cubicBezTo>
                  <a:pt x="8286179" y="-13022"/>
                  <a:pt x="8403983" y="2761"/>
                  <a:pt x="8454973" y="0"/>
                </a:cubicBezTo>
                <a:cubicBezTo>
                  <a:pt x="8505963" y="-2761"/>
                  <a:pt x="8953563" y="70011"/>
                  <a:pt x="9159061" y="0"/>
                </a:cubicBezTo>
                <a:cubicBezTo>
                  <a:pt x="9364559" y="-70011"/>
                  <a:pt x="9417761" y="49282"/>
                  <a:pt x="9638314" y="0"/>
                </a:cubicBezTo>
                <a:cubicBezTo>
                  <a:pt x="9858867" y="-49282"/>
                  <a:pt x="9883008" y="39653"/>
                  <a:pt x="10117567" y="0"/>
                </a:cubicBezTo>
                <a:cubicBezTo>
                  <a:pt x="10352126" y="-39653"/>
                  <a:pt x="10259262" y="16983"/>
                  <a:pt x="10371985" y="0"/>
                </a:cubicBezTo>
                <a:cubicBezTo>
                  <a:pt x="10484708" y="-16983"/>
                  <a:pt x="11024411" y="33871"/>
                  <a:pt x="11241741" y="0"/>
                </a:cubicBezTo>
                <a:cubicBezTo>
                  <a:pt x="11262013" y="87663"/>
                  <a:pt x="11218607" y="222105"/>
                  <a:pt x="11241741" y="388775"/>
                </a:cubicBezTo>
                <a:cubicBezTo>
                  <a:pt x="11264875" y="555446"/>
                  <a:pt x="11191385" y="690989"/>
                  <a:pt x="11241741" y="905207"/>
                </a:cubicBezTo>
                <a:cubicBezTo>
                  <a:pt x="11292097" y="1119425"/>
                  <a:pt x="11177786" y="1281134"/>
                  <a:pt x="11241741" y="1485468"/>
                </a:cubicBezTo>
                <a:cubicBezTo>
                  <a:pt x="11305696" y="1689802"/>
                  <a:pt x="11225562" y="1717976"/>
                  <a:pt x="11241741" y="1874243"/>
                </a:cubicBezTo>
                <a:cubicBezTo>
                  <a:pt x="11257920" y="2030511"/>
                  <a:pt x="11226850" y="2274604"/>
                  <a:pt x="11241741" y="2518332"/>
                </a:cubicBezTo>
                <a:cubicBezTo>
                  <a:pt x="11256632" y="2762060"/>
                  <a:pt x="11221931" y="2836163"/>
                  <a:pt x="11241741" y="3098593"/>
                </a:cubicBezTo>
                <a:cubicBezTo>
                  <a:pt x="11261551" y="3361023"/>
                  <a:pt x="11198558" y="3365362"/>
                  <a:pt x="11241741" y="3615025"/>
                </a:cubicBezTo>
                <a:cubicBezTo>
                  <a:pt x="11284924" y="3864688"/>
                  <a:pt x="11196579" y="3823764"/>
                  <a:pt x="11241741" y="4003800"/>
                </a:cubicBezTo>
                <a:cubicBezTo>
                  <a:pt x="11286903" y="4183837"/>
                  <a:pt x="11203136" y="4238155"/>
                  <a:pt x="11241741" y="4392575"/>
                </a:cubicBezTo>
                <a:cubicBezTo>
                  <a:pt x="11280346" y="4546996"/>
                  <a:pt x="11223291" y="4873320"/>
                  <a:pt x="11241741" y="5036665"/>
                </a:cubicBezTo>
                <a:cubicBezTo>
                  <a:pt x="11260191" y="5200010"/>
                  <a:pt x="11215978" y="5489041"/>
                  <a:pt x="11241741" y="5616926"/>
                </a:cubicBezTo>
                <a:cubicBezTo>
                  <a:pt x="11267504" y="5744811"/>
                  <a:pt x="11240322" y="6101193"/>
                  <a:pt x="11241741" y="6382870"/>
                </a:cubicBezTo>
                <a:cubicBezTo>
                  <a:pt x="11135251" y="6411822"/>
                  <a:pt x="10977176" y="6360091"/>
                  <a:pt x="10762488" y="6382870"/>
                </a:cubicBezTo>
                <a:cubicBezTo>
                  <a:pt x="10547800" y="6405649"/>
                  <a:pt x="10596098" y="6381521"/>
                  <a:pt x="10508069" y="6382870"/>
                </a:cubicBezTo>
                <a:cubicBezTo>
                  <a:pt x="10420040" y="6384219"/>
                  <a:pt x="10259819" y="6341127"/>
                  <a:pt x="10141234" y="6382870"/>
                </a:cubicBezTo>
                <a:cubicBezTo>
                  <a:pt x="10022650" y="6424613"/>
                  <a:pt x="9658372" y="6311684"/>
                  <a:pt x="9437146" y="6382870"/>
                </a:cubicBezTo>
                <a:cubicBezTo>
                  <a:pt x="9215920" y="6454056"/>
                  <a:pt x="8808965" y="6288516"/>
                  <a:pt x="8620640" y="6382870"/>
                </a:cubicBezTo>
                <a:cubicBezTo>
                  <a:pt x="8432315" y="6477224"/>
                  <a:pt x="8453455" y="6381060"/>
                  <a:pt x="8366222" y="6382870"/>
                </a:cubicBezTo>
                <a:cubicBezTo>
                  <a:pt x="8278989" y="6384680"/>
                  <a:pt x="8180289" y="6345169"/>
                  <a:pt x="7999386" y="6382870"/>
                </a:cubicBezTo>
                <a:cubicBezTo>
                  <a:pt x="7818483" y="6420571"/>
                  <a:pt x="7782257" y="6347950"/>
                  <a:pt x="7632550" y="6382870"/>
                </a:cubicBezTo>
                <a:cubicBezTo>
                  <a:pt x="7482843" y="6417790"/>
                  <a:pt x="7040134" y="6347892"/>
                  <a:pt x="6816045" y="6382870"/>
                </a:cubicBezTo>
                <a:cubicBezTo>
                  <a:pt x="6591956" y="6417848"/>
                  <a:pt x="6223130" y="6369423"/>
                  <a:pt x="5999540" y="6382870"/>
                </a:cubicBezTo>
                <a:cubicBezTo>
                  <a:pt x="5775950" y="6396317"/>
                  <a:pt x="5813321" y="6374359"/>
                  <a:pt x="5745121" y="6382870"/>
                </a:cubicBezTo>
                <a:cubicBezTo>
                  <a:pt x="5676921" y="6391381"/>
                  <a:pt x="5210206" y="6342381"/>
                  <a:pt x="5041033" y="6382870"/>
                </a:cubicBezTo>
                <a:cubicBezTo>
                  <a:pt x="4871860" y="6423359"/>
                  <a:pt x="4688565" y="6351927"/>
                  <a:pt x="4561780" y="6382870"/>
                </a:cubicBezTo>
                <a:cubicBezTo>
                  <a:pt x="4434995" y="6413813"/>
                  <a:pt x="4048588" y="6346588"/>
                  <a:pt x="3857692" y="6382870"/>
                </a:cubicBezTo>
                <a:cubicBezTo>
                  <a:pt x="3666796" y="6419152"/>
                  <a:pt x="3513862" y="6351408"/>
                  <a:pt x="3378439" y="6382870"/>
                </a:cubicBezTo>
                <a:cubicBezTo>
                  <a:pt x="3243016" y="6414332"/>
                  <a:pt x="3114045" y="6325678"/>
                  <a:pt x="2899186" y="6382870"/>
                </a:cubicBezTo>
                <a:cubicBezTo>
                  <a:pt x="2684327" y="6440062"/>
                  <a:pt x="2764643" y="6370343"/>
                  <a:pt x="2644767" y="6382870"/>
                </a:cubicBezTo>
                <a:cubicBezTo>
                  <a:pt x="2524891" y="6395397"/>
                  <a:pt x="2207710" y="6349260"/>
                  <a:pt x="2053097" y="6382870"/>
                </a:cubicBezTo>
                <a:cubicBezTo>
                  <a:pt x="1898484" y="6416480"/>
                  <a:pt x="1913630" y="6374919"/>
                  <a:pt x="1798679" y="6382870"/>
                </a:cubicBezTo>
                <a:cubicBezTo>
                  <a:pt x="1683728" y="6390821"/>
                  <a:pt x="1440332" y="6361415"/>
                  <a:pt x="1094591" y="6382870"/>
                </a:cubicBezTo>
                <a:cubicBezTo>
                  <a:pt x="748850" y="6404325"/>
                  <a:pt x="242231" y="6285881"/>
                  <a:pt x="0" y="6382870"/>
                </a:cubicBezTo>
                <a:cubicBezTo>
                  <a:pt x="-23267" y="6299214"/>
                  <a:pt x="36550" y="6095307"/>
                  <a:pt x="0" y="5994095"/>
                </a:cubicBezTo>
                <a:cubicBezTo>
                  <a:pt x="-36550" y="5892884"/>
                  <a:pt x="10281" y="5584222"/>
                  <a:pt x="0" y="5286177"/>
                </a:cubicBezTo>
                <a:cubicBezTo>
                  <a:pt x="-10281" y="4988132"/>
                  <a:pt x="8198" y="5014836"/>
                  <a:pt x="0" y="4897402"/>
                </a:cubicBezTo>
                <a:cubicBezTo>
                  <a:pt x="-8198" y="4779969"/>
                  <a:pt x="50589" y="4500565"/>
                  <a:pt x="0" y="4253312"/>
                </a:cubicBezTo>
                <a:cubicBezTo>
                  <a:pt x="-50589" y="4006059"/>
                  <a:pt x="37404" y="3846503"/>
                  <a:pt x="0" y="3736880"/>
                </a:cubicBezTo>
                <a:cubicBezTo>
                  <a:pt x="-37404" y="3627257"/>
                  <a:pt x="24373" y="3460551"/>
                  <a:pt x="0" y="3220448"/>
                </a:cubicBezTo>
                <a:cubicBezTo>
                  <a:pt x="-24373" y="2980345"/>
                  <a:pt x="68037" y="2740006"/>
                  <a:pt x="0" y="2512530"/>
                </a:cubicBezTo>
                <a:cubicBezTo>
                  <a:pt x="-68037" y="2285054"/>
                  <a:pt x="62058" y="2038513"/>
                  <a:pt x="0" y="1868440"/>
                </a:cubicBezTo>
                <a:cubicBezTo>
                  <a:pt x="-62058" y="1698367"/>
                  <a:pt x="44175" y="1407548"/>
                  <a:pt x="0" y="1288179"/>
                </a:cubicBezTo>
                <a:cubicBezTo>
                  <a:pt x="-44175" y="1168810"/>
                  <a:pt x="42274" y="952734"/>
                  <a:pt x="0" y="644090"/>
                </a:cubicBezTo>
                <a:cubicBezTo>
                  <a:pt x="-42274" y="335446"/>
                  <a:pt x="67487" y="240344"/>
                  <a:pt x="0" y="0"/>
                </a:cubicBezTo>
                <a:close/>
              </a:path>
              <a:path w="11241741" h="6382870" stroke="0" extrusionOk="0">
                <a:moveTo>
                  <a:pt x="0" y="0"/>
                </a:moveTo>
                <a:cubicBezTo>
                  <a:pt x="97391" y="-35328"/>
                  <a:pt x="286003" y="41235"/>
                  <a:pt x="479253" y="0"/>
                </a:cubicBezTo>
                <a:cubicBezTo>
                  <a:pt x="672503" y="-41235"/>
                  <a:pt x="1016035" y="43999"/>
                  <a:pt x="1295759" y="0"/>
                </a:cubicBezTo>
                <a:cubicBezTo>
                  <a:pt x="1575483" y="-43999"/>
                  <a:pt x="1692741" y="44622"/>
                  <a:pt x="1887429" y="0"/>
                </a:cubicBezTo>
                <a:cubicBezTo>
                  <a:pt x="2082117" y="-44622"/>
                  <a:pt x="2128507" y="27224"/>
                  <a:pt x="2366682" y="0"/>
                </a:cubicBezTo>
                <a:cubicBezTo>
                  <a:pt x="2604857" y="-27224"/>
                  <a:pt x="2820845" y="45314"/>
                  <a:pt x="2958353" y="0"/>
                </a:cubicBezTo>
                <a:cubicBezTo>
                  <a:pt x="3095861" y="-45314"/>
                  <a:pt x="3326906" y="13785"/>
                  <a:pt x="3550023" y="0"/>
                </a:cubicBezTo>
                <a:cubicBezTo>
                  <a:pt x="3773140" y="-13785"/>
                  <a:pt x="3820586" y="22799"/>
                  <a:pt x="3916859" y="0"/>
                </a:cubicBezTo>
                <a:cubicBezTo>
                  <a:pt x="4013132" y="-22799"/>
                  <a:pt x="4258865" y="7652"/>
                  <a:pt x="4396112" y="0"/>
                </a:cubicBezTo>
                <a:cubicBezTo>
                  <a:pt x="4533359" y="-7652"/>
                  <a:pt x="4869761" y="14718"/>
                  <a:pt x="5212618" y="0"/>
                </a:cubicBezTo>
                <a:cubicBezTo>
                  <a:pt x="5555475" y="-14718"/>
                  <a:pt x="5662026" y="70508"/>
                  <a:pt x="5804288" y="0"/>
                </a:cubicBezTo>
                <a:cubicBezTo>
                  <a:pt x="5946550" y="-70508"/>
                  <a:pt x="5988701" y="18007"/>
                  <a:pt x="6058707" y="0"/>
                </a:cubicBezTo>
                <a:cubicBezTo>
                  <a:pt x="6128713" y="-18007"/>
                  <a:pt x="6449558" y="33793"/>
                  <a:pt x="6650377" y="0"/>
                </a:cubicBezTo>
                <a:cubicBezTo>
                  <a:pt x="6851196" y="-33793"/>
                  <a:pt x="6835690" y="18866"/>
                  <a:pt x="6904796" y="0"/>
                </a:cubicBezTo>
                <a:cubicBezTo>
                  <a:pt x="6973902" y="-18866"/>
                  <a:pt x="7091738" y="28474"/>
                  <a:pt x="7159214" y="0"/>
                </a:cubicBezTo>
                <a:cubicBezTo>
                  <a:pt x="7226690" y="-28474"/>
                  <a:pt x="7577293" y="5760"/>
                  <a:pt x="7863302" y="0"/>
                </a:cubicBezTo>
                <a:cubicBezTo>
                  <a:pt x="8149311" y="-5760"/>
                  <a:pt x="8181136" y="46333"/>
                  <a:pt x="8342555" y="0"/>
                </a:cubicBezTo>
                <a:cubicBezTo>
                  <a:pt x="8503974" y="-46333"/>
                  <a:pt x="8624141" y="19616"/>
                  <a:pt x="8709391" y="0"/>
                </a:cubicBezTo>
                <a:cubicBezTo>
                  <a:pt x="8794641" y="-19616"/>
                  <a:pt x="8921106" y="35662"/>
                  <a:pt x="9076227" y="0"/>
                </a:cubicBezTo>
                <a:cubicBezTo>
                  <a:pt x="9231348" y="-35662"/>
                  <a:pt x="9339148" y="9002"/>
                  <a:pt x="9555480" y="0"/>
                </a:cubicBezTo>
                <a:cubicBezTo>
                  <a:pt x="9771812" y="-9002"/>
                  <a:pt x="9784828" y="2034"/>
                  <a:pt x="9922316" y="0"/>
                </a:cubicBezTo>
                <a:cubicBezTo>
                  <a:pt x="10059804" y="-2034"/>
                  <a:pt x="10106900" y="18411"/>
                  <a:pt x="10289151" y="0"/>
                </a:cubicBezTo>
                <a:cubicBezTo>
                  <a:pt x="10471402" y="-18411"/>
                  <a:pt x="10527599" y="23961"/>
                  <a:pt x="10655987" y="0"/>
                </a:cubicBezTo>
                <a:cubicBezTo>
                  <a:pt x="10784375" y="-23961"/>
                  <a:pt x="11011736" y="61035"/>
                  <a:pt x="11241741" y="0"/>
                </a:cubicBezTo>
                <a:cubicBezTo>
                  <a:pt x="11270505" y="189787"/>
                  <a:pt x="11182645" y="363327"/>
                  <a:pt x="11241741" y="516432"/>
                </a:cubicBezTo>
                <a:cubicBezTo>
                  <a:pt x="11300837" y="669537"/>
                  <a:pt x="11235992" y="848449"/>
                  <a:pt x="11241741" y="1032864"/>
                </a:cubicBezTo>
                <a:cubicBezTo>
                  <a:pt x="11247490" y="1217279"/>
                  <a:pt x="11219394" y="1438487"/>
                  <a:pt x="11241741" y="1549297"/>
                </a:cubicBezTo>
                <a:cubicBezTo>
                  <a:pt x="11264088" y="1660107"/>
                  <a:pt x="11239537" y="1984698"/>
                  <a:pt x="11241741" y="2129558"/>
                </a:cubicBezTo>
                <a:cubicBezTo>
                  <a:pt x="11243945" y="2274418"/>
                  <a:pt x="11174749" y="2530059"/>
                  <a:pt x="11241741" y="2773647"/>
                </a:cubicBezTo>
                <a:cubicBezTo>
                  <a:pt x="11308733" y="3017235"/>
                  <a:pt x="11208786" y="3105364"/>
                  <a:pt x="11241741" y="3226251"/>
                </a:cubicBezTo>
                <a:cubicBezTo>
                  <a:pt x="11274696" y="3347138"/>
                  <a:pt x="11193163" y="3789515"/>
                  <a:pt x="11241741" y="3934169"/>
                </a:cubicBezTo>
                <a:cubicBezTo>
                  <a:pt x="11290319" y="4078823"/>
                  <a:pt x="11233455" y="4179807"/>
                  <a:pt x="11241741" y="4322944"/>
                </a:cubicBezTo>
                <a:cubicBezTo>
                  <a:pt x="11250027" y="4466081"/>
                  <a:pt x="11216794" y="4600429"/>
                  <a:pt x="11241741" y="4711719"/>
                </a:cubicBezTo>
                <a:cubicBezTo>
                  <a:pt x="11266688" y="4823010"/>
                  <a:pt x="11197192" y="5063748"/>
                  <a:pt x="11241741" y="5355808"/>
                </a:cubicBezTo>
                <a:cubicBezTo>
                  <a:pt x="11286290" y="5647868"/>
                  <a:pt x="11211220" y="5669080"/>
                  <a:pt x="11241741" y="5808412"/>
                </a:cubicBezTo>
                <a:cubicBezTo>
                  <a:pt x="11272262" y="5947744"/>
                  <a:pt x="11209702" y="6211179"/>
                  <a:pt x="11241741" y="6382870"/>
                </a:cubicBezTo>
                <a:cubicBezTo>
                  <a:pt x="10966189" y="6396877"/>
                  <a:pt x="10887439" y="6370330"/>
                  <a:pt x="10650070" y="6382870"/>
                </a:cubicBezTo>
                <a:cubicBezTo>
                  <a:pt x="10412701" y="6395410"/>
                  <a:pt x="10257943" y="6375069"/>
                  <a:pt x="9945982" y="6382870"/>
                </a:cubicBezTo>
                <a:cubicBezTo>
                  <a:pt x="9634021" y="6390671"/>
                  <a:pt x="9402120" y="6347653"/>
                  <a:pt x="9241894" y="6382870"/>
                </a:cubicBezTo>
                <a:cubicBezTo>
                  <a:pt x="9081668" y="6418087"/>
                  <a:pt x="9051802" y="6370502"/>
                  <a:pt x="8875059" y="6382870"/>
                </a:cubicBezTo>
                <a:cubicBezTo>
                  <a:pt x="8698316" y="6395238"/>
                  <a:pt x="8464121" y="6304053"/>
                  <a:pt x="8170971" y="6382870"/>
                </a:cubicBezTo>
                <a:cubicBezTo>
                  <a:pt x="7877821" y="6461687"/>
                  <a:pt x="7756745" y="6373265"/>
                  <a:pt x="7579300" y="6382870"/>
                </a:cubicBezTo>
                <a:cubicBezTo>
                  <a:pt x="7401855" y="6392475"/>
                  <a:pt x="7149615" y="6376563"/>
                  <a:pt x="6762795" y="6382870"/>
                </a:cubicBezTo>
                <a:cubicBezTo>
                  <a:pt x="6375976" y="6389177"/>
                  <a:pt x="6250351" y="6306731"/>
                  <a:pt x="5946289" y="6382870"/>
                </a:cubicBezTo>
                <a:cubicBezTo>
                  <a:pt x="5642227" y="6459009"/>
                  <a:pt x="5438351" y="6323930"/>
                  <a:pt x="5242201" y="6382870"/>
                </a:cubicBezTo>
                <a:cubicBezTo>
                  <a:pt x="5046051" y="6441810"/>
                  <a:pt x="4774831" y="6316527"/>
                  <a:pt x="4650531" y="6382870"/>
                </a:cubicBezTo>
                <a:cubicBezTo>
                  <a:pt x="4526231" y="6449213"/>
                  <a:pt x="4206618" y="6363208"/>
                  <a:pt x="3834025" y="6382870"/>
                </a:cubicBezTo>
                <a:cubicBezTo>
                  <a:pt x="3461432" y="6402532"/>
                  <a:pt x="3630905" y="6359771"/>
                  <a:pt x="3467190" y="6382870"/>
                </a:cubicBezTo>
                <a:cubicBezTo>
                  <a:pt x="3303476" y="6405969"/>
                  <a:pt x="3094707" y="6331402"/>
                  <a:pt x="2875519" y="6382870"/>
                </a:cubicBezTo>
                <a:cubicBezTo>
                  <a:pt x="2656331" y="6434338"/>
                  <a:pt x="2322373" y="6340824"/>
                  <a:pt x="2059014" y="6382870"/>
                </a:cubicBezTo>
                <a:cubicBezTo>
                  <a:pt x="1795656" y="6424916"/>
                  <a:pt x="1601429" y="6376825"/>
                  <a:pt x="1467343" y="6382870"/>
                </a:cubicBezTo>
                <a:cubicBezTo>
                  <a:pt x="1333257" y="6388915"/>
                  <a:pt x="982251" y="6360656"/>
                  <a:pt x="763255" y="6382870"/>
                </a:cubicBezTo>
                <a:cubicBezTo>
                  <a:pt x="544259" y="6405084"/>
                  <a:pt x="275271" y="6337927"/>
                  <a:pt x="0" y="6382870"/>
                </a:cubicBezTo>
                <a:cubicBezTo>
                  <a:pt x="-3784" y="6114446"/>
                  <a:pt x="52444" y="5880445"/>
                  <a:pt x="0" y="5738780"/>
                </a:cubicBezTo>
                <a:cubicBezTo>
                  <a:pt x="-52444" y="5597115"/>
                  <a:pt x="459" y="5494985"/>
                  <a:pt x="0" y="5286177"/>
                </a:cubicBezTo>
                <a:cubicBezTo>
                  <a:pt x="-459" y="5077369"/>
                  <a:pt x="29779" y="5023624"/>
                  <a:pt x="0" y="4897402"/>
                </a:cubicBezTo>
                <a:cubicBezTo>
                  <a:pt x="-29779" y="4771181"/>
                  <a:pt x="67004" y="4339609"/>
                  <a:pt x="0" y="4189484"/>
                </a:cubicBezTo>
                <a:cubicBezTo>
                  <a:pt x="-67004" y="4039359"/>
                  <a:pt x="40360" y="3943174"/>
                  <a:pt x="0" y="3736880"/>
                </a:cubicBezTo>
                <a:cubicBezTo>
                  <a:pt x="-40360" y="3530586"/>
                  <a:pt x="24779" y="3481903"/>
                  <a:pt x="0" y="3284277"/>
                </a:cubicBezTo>
                <a:cubicBezTo>
                  <a:pt x="-24779" y="3086651"/>
                  <a:pt x="58338" y="2954489"/>
                  <a:pt x="0" y="2704016"/>
                </a:cubicBezTo>
                <a:cubicBezTo>
                  <a:pt x="-58338" y="2453543"/>
                  <a:pt x="52946" y="2238194"/>
                  <a:pt x="0" y="2059926"/>
                </a:cubicBezTo>
                <a:cubicBezTo>
                  <a:pt x="-52946" y="1881658"/>
                  <a:pt x="31273" y="1705041"/>
                  <a:pt x="0" y="1479665"/>
                </a:cubicBezTo>
                <a:cubicBezTo>
                  <a:pt x="-31273" y="1254289"/>
                  <a:pt x="13816" y="1252784"/>
                  <a:pt x="0" y="1090891"/>
                </a:cubicBezTo>
                <a:cubicBezTo>
                  <a:pt x="-13816" y="928998"/>
                  <a:pt x="98463" y="469243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16870566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EC361E9-31D0-4424-AC54-1159947AF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971269" y="4059007"/>
            <a:ext cx="2559336" cy="406896"/>
          </a:xfrm>
          <a:prstGeom prst="rect">
            <a:avLst/>
          </a:prstGeom>
        </p:spPr>
      </p:pic>
      <p:sp>
        <p:nvSpPr>
          <p:cNvPr id="23" name="Arrow: Pentagon 22">
            <a:extLst>
              <a:ext uri="{FF2B5EF4-FFF2-40B4-BE49-F238E27FC236}">
                <a16:creationId xmlns:a16="http://schemas.microsoft.com/office/drawing/2014/main" id="{449EC3BA-81D5-4028-88EE-F21492B5423B}"/>
              </a:ext>
            </a:extLst>
          </p:cNvPr>
          <p:cNvSpPr/>
          <p:nvPr/>
        </p:nvSpPr>
        <p:spPr>
          <a:xfrm>
            <a:off x="0" y="284348"/>
            <a:ext cx="1757363" cy="501843"/>
          </a:xfrm>
          <a:custGeom>
            <a:avLst/>
            <a:gdLst>
              <a:gd name="connsiteX0" fmla="*/ 0 w 1757363"/>
              <a:gd name="connsiteY0" fmla="*/ 0 h 501843"/>
              <a:gd name="connsiteX1" fmla="*/ 517212 w 1757363"/>
              <a:gd name="connsiteY1" fmla="*/ 0 h 501843"/>
              <a:gd name="connsiteX2" fmla="*/ 1019359 w 1757363"/>
              <a:gd name="connsiteY2" fmla="*/ 0 h 501843"/>
              <a:gd name="connsiteX3" fmla="*/ 1506442 w 1757363"/>
              <a:gd name="connsiteY3" fmla="*/ 0 h 501843"/>
              <a:gd name="connsiteX4" fmla="*/ 1757363 w 1757363"/>
              <a:gd name="connsiteY4" fmla="*/ 250922 h 501843"/>
              <a:gd name="connsiteX5" fmla="*/ 1506442 w 1757363"/>
              <a:gd name="connsiteY5" fmla="*/ 501843 h 501843"/>
              <a:gd name="connsiteX6" fmla="*/ 989230 w 1757363"/>
              <a:gd name="connsiteY6" fmla="*/ 501843 h 501843"/>
              <a:gd name="connsiteX7" fmla="*/ 472018 w 1757363"/>
              <a:gd name="connsiteY7" fmla="*/ 501843 h 501843"/>
              <a:gd name="connsiteX8" fmla="*/ 0 w 1757363"/>
              <a:gd name="connsiteY8" fmla="*/ 501843 h 501843"/>
              <a:gd name="connsiteX9" fmla="*/ 0 w 1757363"/>
              <a:gd name="connsiteY9" fmla="*/ 0 h 501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57363" h="501843" fill="none" extrusionOk="0">
                <a:moveTo>
                  <a:pt x="0" y="0"/>
                </a:moveTo>
                <a:cubicBezTo>
                  <a:pt x="252677" y="-29809"/>
                  <a:pt x="407835" y="13587"/>
                  <a:pt x="517212" y="0"/>
                </a:cubicBezTo>
                <a:cubicBezTo>
                  <a:pt x="626589" y="-13587"/>
                  <a:pt x="882992" y="30151"/>
                  <a:pt x="1019359" y="0"/>
                </a:cubicBezTo>
                <a:cubicBezTo>
                  <a:pt x="1155726" y="-30151"/>
                  <a:pt x="1312822" y="39173"/>
                  <a:pt x="1506442" y="0"/>
                </a:cubicBezTo>
                <a:cubicBezTo>
                  <a:pt x="1614870" y="88639"/>
                  <a:pt x="1639949" y="148535"/>
                  <a:pt x="1757363" y="250922"/>
                </a:cubicBezTo>
                <a:cubicBezTo>
                  <a:pt x="1706132" y="302532"/>
                  <a:pt x="1585675" y="368706"/>
                  <a:pt x="1506442" y="501843"/>
                </a:cubicBezTo>
                <a:cubicBezTo>
                  <a:pt x="1362291" y="535951"/>
                  <a:pt x="1224401" y="481936"/>
                  <a:pt x="989230" y="501843"/>
                </a:cubicBezTo>
                <a:cubicBezTo>
                  <a:pt x="754059" y="521750"/>
                  <a:pt x="615738" y="492369"/>
                  <a:pt x="472018" y="501843"/>
                </a:cubicBezTo>
                <a:cubicBezTo>
                  <a:pt x="328298" y="511317"/>
                  <a:pt x="232450" y="483080"/>
                  <a:pt x="0" y="501843"/>
                </a:cubicBezTo>
                <a:cubicBezTo>
                  <a:pt x="-11510" y="313337"/>
                  <a:pt x="57637" y="205345"/>
                  <a:pt x="0" y="0"/>
                </a:cubicBezTo>
                <a:close/>
              </a:path>
              <a:path w="1757363" h="501843" stroke="0" extrusionOk="0">
                <a:moveTo>
                  <a:pt x="0" y="0"/>
                </a:moveTo>
                <a:cubicBezTo>
                  <a:pt x="261337" y="-45776"/>
                  <a:pt x="422837" y="54252"/>
                  <a:pt x="532276" y="0"/>
                </a:cubicBezTo>
                <a:cubicBezTo>
                  <a:pt x="641715" y="-54252"/>
                  <a:pt x="854956" y="15557"/>
                  <a:pt x="1049488" y="0"/>
                </a:cubicBezTo>
                <a:cubicBezTo>
                  <a:pt x="1244020" y="-15557"/>
                  <a:pt x="1379590" y="2075"/>
                  <a:pt x="1506442" y="0"/>
                </a:cubicBezTo>
                <a:cubicBezTo>
                  <a:pt x="1584421" y="59451"/>
                  <a:pt x="1686309" y="208486"/>
                  <a:pt x="1757363" y="250922"/>
                </a:cubicBezTo>
                <a:cubicBezTo>
                  <a:pt x="1704011" y="356487"/>
                  <a:pt x="1573566" y="427113"/>
                  <a:pt x="1506442" y="501843"/>
                </a:cubicBezTo>
                <a:cubicBezTo>
                  <a:pt x="1265483" y="504165"/>
                  <a:pt x="1182329" y="471698"/>
                  <a:pt x="974166" y="501843"/>
                </a:cubicBezTo>
                <a:cubicBezTo>
                  <a:pt x="766003" y="531988"/>
                  <a:pt x="707687" y="471782"/>
                  <a:pt x="472018" y="501843"/>
                </a:cubicBezTo>
                <a:cubicBezTo>
                  <a:pt x="236349" y="531904"/>
                  <a:pt x="218271" y="468766"/>
                  <a:pt x="0" y="501843"/>
                </a:cubicBezTo>
                <a:cubicBezTo>
                  <a:pt x="-32704" y="381323"/>
                  <a:pt x="37716" y="235537"/>
                  <a:pt x="0" y="0"/>
                </a:cubicBezTo>
                <a:close/>
              </a:path>
            </a:pathLst>
          </a:custGeom>
          <a:solidFill>
            <a:srgbClr val="DC4A49"/>
          </a:solidFill>
          <a:ln>
            <a:extLst>
              <a:ext uri="{C807C97D-BFC1-408E-A445-0C87EB9F89A2}">
                <ask:lineSketchStyleProps xmlns:ask="http://schemas.microsoft.com/office/drawing/2018/sketchyshapes" sd="290714787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عرض الدرس </a:t>
            </a:r>
            <a:endParaRPr lang="en-AE" sz="2400" b="1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0AC5BB-9033-428F-8D5E-A559F909DB43}"/>
              </a:ext>
            </a:extLst>
          </p:cNvPr>
          <p:cNvCxnSpPr>
            <a:cxnSpLocks/>
          </p:cNvCxnSpPr>
          <p:nvPr/>
        </p:nvCxnSpPr>
        <p:spPr>
          <a:xfrm flipH="1">
            <a:off x="2903329" y="4690337"/>
            <a:ext cx="7364991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56C453D-7448-43CF-BC40-076B7ED34ED7}"/>
              </a:ext>
            </a:extLst>
          </p:cNvPr>
          <p:cNvSpPr txBox="1"/>
          <p:nvPr/>
        </p:nvSpPr>
        <p:spPr>
          <a:xfrm>
            <a:off x="6911987" y="496839"/>
            <a:ext cx="4150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AE" sz="2800" b="1" dirty="0"/>
              <a:t>اقرأ الكلمة وقطعها إلى مقاطع :</a:t>
            </a:r>
            <a:endParaRPr lang="en-AE" sz="28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AB8F505-095A-4EEE-B3A7-28EF73AC44BE}"/>
              </a:ext>
            </a:extLst>
          </p:cNvPr>
          <p:cNvSpPr/>
          <p:nvPr/>
        </p:nvSpPr>
        <p:spPr>
          <a:xfrm>
            <a:off x="3030946" y="1428920"/>
            <a:ext cx="3352790" cy="2215991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13800" b="1" dirty="0">
                <a:ln w="0"/>
                <a:solidFill>
                  <a:srgbClr val="FC3D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ـ</a:t>
            </a:r>
            <a:r>
              <a:rPr lang="ar-AE" sz="13800" b="1" dirty="0" err="1">
                <a:ln w="0"/>
                <a:solidFill>
                  <a:srgbClr val="FC3D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كو</a:t>
            </a:r>
            <a:endParaRPr lang="en-US" sz="13800" b="1" dirty="0">
              <a:ln w="0"/>
              <a:solidFill>
                <a:srgbClr val="FC3D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93ACC8-9171-4F7E-B2DA-555B5E947443}"/>
              </a:ext>
            </a:extLst>
          </p:cNvPr>
          <p:cNvSpPr/>
          <p:nvPr/>
        </p:nvSpPr>
        <p:spPr>
          <a:xfrm>
            <a:off x="4899821" y="1424286"/>
            <a:ext cx="2005677" cy="2215991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13800" b="1" dirty="0" err="1">
                <a:ln w="0"/>
                <a:solidFill>
                  <a:srgbClr val="FC3D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كَـتْ</a:t>
            </a:r>
            <a:r>
              <a:rPr lang="ar-AE" sz="13800" b="1" dirty="0">
                <a:ln w="0"/>
                <a:solidFill>
                  <a:srgbClr val="FC3D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ـ</a:t>
            </a:r>
            <a:endParaRPr lang="en-US" sz="13800" b="1" cap="none" spc="0" dirty="0">
              <a:ln w="0"/>
              <a:solidFill>
                <a:srgbClr val="FC3D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8B06BA2-6A89-42BB-9562-C7AA51297671}"/>
              </a:ext>
            </a:extLst>
          </p:cNvPr>
          <p:cNvCxnSpPr/>
          <p:nvPr/>
        </p:nvCxnSpPr>
        <p:spPr>
          <a:xfrm flipH="1">
            <a:off x="7861174" y="3697427"/>
            <a:ext cx="245534" cy="99291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E6F5716-E035-4D99-8EB2-8320F9C7737B}"/>
              </a:ext>
            </a:extLst>
          </p:cNvPr>
          <p:cNvCxnSpPr/>
          <p:nvPr/>
        </p:nvCxnSpPr>
        <p:spPr>
          <a:xfrm flipH="1">
            <a:off x="5327081" y="3677517"/>
            <a:ext cx="245534" cy="99291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929CBBA8-6E0E-4EA2-9039-312E7CB784F8}"/>
              </a:ext>
            </a:extLst>
          </p:cNvPr>
          <p:cNvSpPr/>
          <p:nvPr/>
        </p:nvSpPr>
        <p:spPr>
          <a:xfrm>
            <a:off x="1674486" y="1334509"/>
            <a:ext cx="3352790" cy="2215991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13800" b="1" dirty="0">
                <a:ln w="0"/>
                <a:solidFill>
                  <a:srgbClr val="FC3D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تٌ</a:t>
            </a:r>
            <a:endParaRPr lang="en-US" sz="13800" b="1" dirty="0">
              <a:ln w="0"/>
              <a:solidFill>
                <a:srgbClr val="FC3D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06636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-2.96296E-6 L 0.26029 0.2752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99" y="1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59259E-6 L 0.16484 0.2738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42" y="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 L 0.04948 0.2689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1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8" grpId="1"/>
      <p:bldP spid="9" grpId="0"/>
      <p:bldP spid="9" grpId="1"/>
      <p:bldP spid="12" grpId="0"/>
      <p:bldP spid="1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919ACA8-BA49-47E0-915F-EACA6C195F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6954"/>
          <a:stretch/>
        </p:blipFill>
        <p:spPr>
          <a:xfrm>
            <a:off x="17929" y="2102068"/>
            <a:ext cx="12192000" cy="475593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D4412D8-7FDB-4C75-ABDA-13E1566F34E1}"/>
              </a:ext>
            </a:extLst>
          </p:cNvPr>
          <p:cNvSpPr/>
          <p:nvPr/>
        </p:nvSpPr>
        <p:spPr>
          <a:xfrm>
            <a:off x="663388" y="251012"/>
            <a:ext cx="11241741" cy="6382870"/>
          </a:xfrm>
          <a:custGeom>
            <a:avLst/>
            <a:gdLst>
              <a:gd name="connsiteX0" fmla="*/ 0 w 11241741"/>
              <a:gd name="connsiteY0" fmla="*/ 0 h 6382870"/>
              <a:gd name="connsiteX1" fmla="*/ 704088 w 11241741"/>
              <a:gd name="connsiteY1" fmla="*/ 0 h 6382870"/>
              <a:gd name="connsiteX2" fmla="*/ 1408176 w 11241741"/>
              <a:gd name="connsiteY2" fmla="*/ 0 h 6382870"/>
              <a:gd name="connsiteX3" fmla="*/ 1999847 w 11241741"/>
              <a:gd name="connsiteY3" fmla="*/ 0 h 6382870"/>
              <a:gd name="connsiteX4" fmla="*/ 2816352 w 11241741"/>
              <a:gd name="connsiteY4" fmla="*/ 0 h 6382870"/>
              <a:gd name="connsiteX5" fmla="*/ 3295605 w 11241741"/>
              <a:gd name="connsiteY5" fmla="*/ 0 h 6382870"/>
              <a:gd name="connsiteX6" fmla="*/ 4112111 w 11241741"/>
              <a:gd name="connsiteY6" fmla="*/ 0 h 6382870"/>
              <a:gd name="connsiteX7" fmla="*/ 4591364 w 11241741"/>
              <a:gd name="connsiteY7" fmla="*/ 0 h 6382870"/>
              <a:gd name="connsiteX8" fmla="*/ 4845782 w 11241741"/>
              <a:gd name="connsiteY8" fmla="*/ 0 h 6382870"/>
              <a:gd name="connsiteX9" fmla="*/ 5325035 w 11241741"/>
              <a:gd name="connsiteY9" fmla="*/ 0 h 6382870"/>
              <a:gd name="connsiteX10" fmla="*/ 6029123 w 11241741"/>
              <a:gd name="connsiteY10" fmla="*/ 0 h 6382870"/>
              <a:gd name="connsiteX11" fmla="*/ 6395959 w 11241741"/>
              <a:gd name="connsiteY11" fmla="*/ 0 h 6382870"/>
              <a:gd name="connsiteX12" fmla="*/ 6987630 w 11241741"/>
              <a:gd name="connsiteY12" fmla="*/ 0 h 6382870"/>
              <a:gd name="connsiteX13" fmla="*/ 7354465 w 11241741"/>
              <a:gd name="connsiteY13" fmla="*/ 0 h 6382870"/>
              <a:gd name="connsiteX14" fmla="*/ 7946136 w 11241741"/>
              <a:gd name="connsiteY14" fmla="*/ 0 h 6382870"/>
              <a:gd name="connsiteX15" fmla="*/ 8200554 w 11241741"/>
              <a:gd name="connsiteY15" fmla="*/ 0 h 6382870"/>
              <a:gd name="connsiteX16" fmla="*/ 8454973 w 11241741"/>
              <a:gd name="connsiteY16" fmla="*/ 0 h 6382870"/>
              <a:gd name="connsiteX17" fmla="*/ 9159061 w 11241741"/>
              <a:gd name="connsiteY17" fmla="*/ 0 h 6382870"/>
              <a:gd name="connsiteX18" fmla="*/ 9638314 w 11241741"/>
              <a:gd name="connsiteY18" fmla="*/ 0 h 6382870"/>
              <a:gd name="connsiteX19" fmla="*/ 10117567 w 11241741"/>
              <a:gd name="connsiteY19" fmla="*/ 0 h 6382870"/>
              <a:gd name="connsiteX20" fmla="*/ 10371985 w 11241741"/>
              <a:gd name="connsiteY20" fmla="*/ 0 h 6382870"/>
              <a:gd name="connsiteX21" fmla="*/ 11241741 w 11241741"/>
              <a:gd name="connsiteY21" fmla="*/ 0 h 6382870"/>
              <a:gd name="connsiteX22" fmla="*/ 11241741 w 11241741"/>
              <a:gd name="connsiteY22" fmla="*/ 388775 h 6382870"/>
              <a:gd name="connsiteX23" fmla="*/ 11241741 w 11241741"/>
              <a:gd name="connsiteY23" fmla="*/ 905207 h 6382870"/>
              <a:gd name="connsiteX24" fmla="*/ 11241741 w 11241741"/>
              <a:gd name="connsiteY24" fmla="*/ 1485468 h 6382870"/>
              <a:gd name="connsiteX25" fmla="*/ 11241741 w 11241741"/>
              <a:gd name="connsiteY25" fmla="*/ 1874243 h 6382870"/>
              <a:gd name="connsiteX26" fmla="*/ 11241741 w 11241741"/>
              <a:gd name="connsiteY26" fmla="*/ 2518332 h 6382870"/>
              <a:gd name="connsiteX27" fmla="*/ 11241741 w 11241741"/>
              <a:gd name="connsiteY27" fmla="*/ 3098593 h 6382870"/>
              <a:gd name="connsiteX28" fmla="*/ 11241741 w 11241741"/>
              <a:gd name="connsiteY28" fmla="*/ 3615025 h 6382870"/>
              <a:gd name="connsiteX29" fmla="*/ 11241741 w 11241741"/>
              <a:gd name="connsiteY29" fmla="*/ 4003800 h 6382870"/>
              <a:gd name="connsiteX30" fmla="*/ 11241741 w 11241741"/>
              <a:gd name="connsiteY30" fmla="*/ 4392575 h 6382870"/>
              <a:gd name="connsiteX31" fmla="*/ 11241741 w 11241741"/>
              <a:gd name="connsiteY31" fmla="*/ 5036665 h 6382870"/>
              <a:gd name="connsiteX32" fmla="*/ 11241741 w 11241741"/>
              <a:gd name="connsiteY32" fmla="*/ 5616926 h 6382870"/>
              <a:gd name="connsiteX33" fmla="*/ 11241741 w 11241741"/>
              <a:gd name="connsiteY33" fmla="*/ 6382870 h 6382870"/>
              <a:gd name="connsiteX34" fmla="*/ 10762488 w 11241741"/>
              <a:gd name="connsiteY34" fmla="*/ 6382870 h 6382870"/>
              <a:gd name="connsiteX35" fmla="*/ 10508069 w 11241741"/>
              <a:gd name="connsiteY35" fmla="*/ 6382870 h 6382870"/>
              <a:gd name="connsiteX36" fmla="*/ 10141234 w 11241741"/>
              <a:gd name="connsiteY36" fmla="*/ 6382870 h 6382870"/>
              <a:gd name="connsiteX37" fmla="*/ 9437146 w 11241741"/>
              <a:gd name="connsiteY37" fmla="*/ 6382870 h 6382870"/>
              <a:gd name="connsiteX38" fmla="*/ 8620640 w 11241741"/>
              <a:gd name="connsiteY38" fmla="*/ 6382870 h 6382870"/>
              <a:gd name="connsiteX39" fmla="*/ 8366222 w 11241741"/>
              <a:gd name="connsiteY39" fmla="*/ 6382870 h 6382870"/>
              <a:gd name="connsiteX40" fmla="*/ 7999386 w 11241741"/>
              <a:gd name="connsiteY40" fmla="*/ 6382870 h 6382870"/>
              <a:gd name="connsiteX41" fmla="*/ 7632550 w 11241741"/>
              <a:gd name="connsiteY41" fmla="*/ 6382870 h 6382870"/>
              <a:gd name="connsiteX42" fmla="*/ 6816045 w 11241741"/>
              <a:gd name="connsiteY42" fmla="*/ 6382870 h 6382870"/>
              <a:gd name="connsiteX43" fmla="*/ 5999540 w 11241741"/>
              <a:gd name="connsiteY43" fmla="*/ 6382870 h 6382870"/>
              <a:gd name="connsiteX44" fmla="*/ 5745121 w 11241741"/>
              <a:gd name="connsiteY44" fmla="*/ 6382870 h 6382870"/>
              <a:gd name="connsiteX45" fmla="*/ 5041033 w 11241741"/>
              <a:gd name="connsiteY45" fmla="*/ 6382870 h 6382870"/>
              <a:gd name="connsiteX46" fmla="*/ 4561780 w 11241741"/>
              <a:gd name="connsiteY46" fmla="*/ 6382870 h 6382870"/>
              <a:gd name="connsiteX47" fmla="*/ 3857692 w 11241741"/>
              <a:gd name="connsiteY47" fmla="*/ 6382870 h 6382870"/>
              <a:gd name="connsiteX48" fmla="*/ 3378439 w 11241741"/>
              <a:gd name="connsiteY48" fmla="*/ 6382870 h 6382870"/>
              <a:gd name="connsiteX49" fmla="*/ 2899186 w 11241741"/>
              <a:gd name="connsiteY49" fmla="*/ 6382870 h 6382870"/>
              <a:gd name="connsiteX50" fmla="*/ 2644767 w 11241741"/>
              <a:gd name="connsiteY50" fmla="*/ 6382870 h 6382870"/>
              <a:gd name="connsiteX51" fmla="*/ 2053097 w 11241741"/>
              <a:gd name="connsiteY51" fmla="*/ 6382870 h 6382870"/>
              <a:gd name="connsiteX52" fmla="*/ 1798679 w 11241741"/>
              <a:gd name="connsiteY52" fmla="*/ 6382870 h 6382870"/>
              <a:gd name="connsiteX53" fmla="*/ 1094591 w 11241741"/>
              <a:gd name="connsiteY53" fmla="*/ 6382870 h 6382870"/>
              <a:gd name="connsiteX54" fmla="*/ 0 w 11241741"/>
              <a:gd name="connsiteY54" fmla="*/ 6382870 h 6382870"/>
              <a:gd name="connsiteX55" fmla="*/ 0 w 11241741"/>
              <a:gd name="connsiteY55" fmla="*/ 5994095 h 6382870"/>
              <a:gd name="connsiteX56" fmla="*/ 0 w 11241741"/>
              <a:gd name="connsiteY56" fmla="*/ 5286177 h 6382870"/>
              <a:gd name="connsiteX57" fmla="*/ 0 w 11241741"/>
              <a:gd name="connsiteY57" fmla="*/ 4897402 h 6382870"/>
              <a:gd name="connsiteX58" fmla="*/ 0 w 11241741"/>
              <a:gd name="connsiteY58" fmla="*/ 4253312 h 6382870"/>
              <a:gd name="connsiteX59" fmla="*/ 0 w 11241741"/>
              <a:gd name="connsiteY59" fmla="*/ 3736880 h 6382870"/>
              <a:gd name="connsiteX60" fmla="*/ 0 w 11241741"/>
              <a:gd name="connsiteY60" fmla="*/ 3220448 h 6382870"/>
              <a:gd name="connsiteX61" fmla="*/ 0 w 11241741"/>
              <a:gd name="connsiteY61" fmla="*/ 2512530 h 6382870"/>
              <a:gd name="connsiteX62" fmla="*/ 0 w 11241741"/>
              <a:gd name="connsiteY62" fmla="*/ 1868440 h 6382870"/>
              <a:gd name="connsiteX63" fmla="*/ 0 w 11241741"/>
              <a:gd name="connsiteY63" fmla="*/ 1288179 h 6382870"/>
              <a:gd name="connsiteX64" fmla="*/ 0 w 11241741"/>
              <a:gd name="connsiteY64" fmla="*/ 644090 h 6382870"/>
              <a:gd name="connsiteX65" fmla="*/ 0 w 11241741"/>
              <a:gd name="connsiteY65" fmla="*/ 0 h 6382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241741" h="6382870" fill="none" extrusionOk="0">
                <a:moveTo>
                  <a:pt x="0" y="0"/>
                </a:moveTo>
                <a:cubicBezTo>
                  <a:pt x="159361" y="-73045"/>
                  <a:pt x="394203" y="77606"/>
                  <a:pt x="704088" y="0"/>
                </a:cubicBezTo>
                <a:cubicBezTo>
                  <a:pt x="1013973" y="-77606"/>
                  <a:pt x="1192962" y="33629"/>
                  <a:pt x="1408176" y="0"/>
                </a:cubicBezTo>
                <a:cubicBezTo>
                  <a:pt x="1623390" y="-33629"/>
                  <a:pt x="1789373" y="25642"/>
                  <a:pt x="1999847" y="0"/>
                </a:cubicBezTo>
                <a:cubicBezTo>
                  <a:pt x="2210321" y="-25642"/>
                  <a:pt x="2519321" y="64992"/>
                  <a:pt x="2816352" y="0"/>
                </a:cubicBezTo>
                <a:cubicBezTo>
                  <a:pt x="3113384" y="-64992"/>
                  <a:pt x="3096066" y="18336"/>
                  <a:pt x="3295605" y="0"/>
                </a:cubicBezTo>
                <a:cubicBezTo>
                  <a:pt x="3495144" y="-18336"/>
                  <a:pt x="3791012" y="53137"/>
                  <a:pt x="4112111" y="0"/>
                </a:cubicBezTo>
                <a:cubicBezTo>
                  <a:pt x="4433210" y="-53137"/>
                  <a:pt x="4437681" y="34415"/>
                  <a:pt x="4591364" y="0"/>
                </a:cubicBezTo>
                <a:cubicBezTo>
                  <a:pt x="4745047" y="-34415"/>
                  <a:pt x="4770262" y="24291"/>
                  <a:pt x="4845782" y="0"/>
                </a:cubicBezTo>
                <a:cubicBezTo>
                  <a:pt x="4921302" y="-24291"/>
                  <a:pt x="5174149" y="25657"/>
                  <a:pt x="5325035" y="0"/>
                </a:cubicBezTo>
                <a:cubicBezTo>
                  <a:pt x="5475921" y="-25657"/>
                  <a:pt x="5686466" y="4889"/>
                  <a:pt x="6029123" y="0"/>
                </a:cubicBezTo>
                <a:cubicBezTo>
                  <a:pt x="6371780" y="-4889"/>
                  <a:pt x="6232935" y="40988"/>
                  <a:pt x="6395959" y="0"/>
                </a:cubicBezTo>
                <a:cubicBezTo>
                  <a:pt x="6558983" y="-40988"/>
                  <a:pt x="6742914" y="31650"/>
                  <a:pt x="6987630" y="0"/>
                </a:cubicBezTo>
                <a:cubicBezTo>
                  <a:pt x="7232346" y="-31650"/>
                  <a:pt x="7243766" y="24763"/>
                  <a:pt x="7354465" y="0"/>
                </a:cubicBezTo>
                <a:cubicBezTo>
                  <a:pt x="7465165" y="-24763"/>
                  <a:pt x="7718289" y="11755"/>
                  <a:pt x="7946136" y="0"/>
                </a:cubicBezTo>
                <a:cubicBezTo>
                  <a:pt x="8173983" y="-11755"/>
                  <a:pt x="8114929" y="13022"/>
                  <a:pt x="8200554" y="0"/>
                </a:cubicBezTo>
                <a:cubicBezTo>
                  <a:pt x="8286179" y="-13022"/>
                  <a:pt x="8403983" y="2761"/>
                  <a:pt x="8454973" y="0"/>
                </a:cubicBezTo>
                <a:cubicBezTo>
                  <a:pt x="8505963" y="-2761"/>
                  <a:pt x="8953563" y="70011"/>
                  <a:pt x="9159061" y="0"/>
                </a:cubicBezTo>
                <a:cubicBezTo>
                  <a:pt x="9364559" y="-70011"/>
                  <a:pt x="9417761" y="49282"/>
                  <a:pt x="9638314" y="0"/>
                </a:cubicBezTo>
                <a:cubicBezTo>
                  <a:pt x="9858867" y="-49282"/>
                  <a:pt x="9883008" y="39653"/>
                  <a:pt x="10117567" y="0"/>
                </a:cubicBezTo>
                <a:cubicBezTo>
                  <a:pt x="10352126" y="-39653"/>
                  <a:pt x="10259262" y="16983"/>
                  <a:pt x="10371985" y="0"/>
                </a:cubicBezTo>
                <a:cubicBezTo>
                  <a:pt x="10484708" y="-16983"/>
                  <a:pt x="11024411" y="33871"/>
                  <a:pt x="11241741" y="0"/>
                </a:cubicBezTo>
                <a:cubicBezTo>
                  <a:pt x="11262013" y="87663"/>
                  <a:pt x="11218607" y="222105"/>
                  <a:pt x="11241741" y="388775"/>
                </a:cubicBezTo>
                <a:cubicBezTo>
                  <a:pt x="11264875" y="555446"/>
                  <a:pt x="11191385" y="690989"/>
                  <a:pt x="11241741" y="905207"/>
                </a:cubicBezTo>
                <a:cubicBezTo>
                  <a:pt x="11292097" y="1119425"/>
                  <a:pt x="11177786" y="1281134"/>
                  <a:pt x="11241741" y="1485468"/>
                </a:cubicBezTo>
                <a:cubicBezTo>
                  <a:pt x="11305696" y="1689802"/>
                  <a:pt x="11225562" y="1717976"/>
                  <a:pt x="11241741" y="1874243"/>
                </a:cubicBezTo>
                <a:cubicBezTo>
                  <a:pt x="11257920" y="2030511"/>
                  <a:pt x="11226850" y="2274604"/>
                  <a:pt x="11241741" y="2518332"/>
                </a:cubicBezTo>
                <a:cubicBezTo>
                  <a:pt x="11256632" y="2762060"/>
                  <a:pt x="11221931" y="2836163"/>
                  <a:pt x="11241741" y="3098593"/>
                </a:cubicBezTo>
                <a:cubicBezTo>
                  <a:pt x="11261551" y="3361023"/>
                  <a:pt x="11198558" y="3365362"/>
                  <a:pt x="11241741" y="3615025"/>
                </a:cubicBezTo>
                <a:cubicBezTo>
                  <a:pt x="11284924" y="3864688"/>
                  <a:pt x="11196579" y="3823764"/>
                  <a:pt x="11241741" y="4003800"/>
                </a:cubicBezTo>
                <a:cubicBezTo>
                  <a:pt x="11286903" y="4183837"/>
                  <a:pt x="11203136" y="4238155"/>
                  <a:pt x="11241741" y="4392575"/>
                </a:cubicBezTo>
                <a:cubicBezTo>
                  <a:pt x="11280346" y="4546996"/>
                  <a:pt x="11223291" y="4873320"/>
                  <a:pt x="11241741" y="5036665"/>
                </a:cubicBezTo>
                <a:cubicBezTo>
                  <a:pt x="11260191" y="5200010"/>
                  <a:pt x="11215978" y="5489041"/>
                  <a:pt x="11241741" y="5616926"/>
                </a:cubicBezTo>
                <a:cubicBezTo>
                  <a:pt x="11267504" y="5744811"/>
                  <a:pt x="11240322" y="6101193"/>
                  <a:pt x="11241741" y="6382870"/>
                </a:cubicBezTo>
                <a:cubicBezTo>
                  <a:pt x="11135251" y="6411822"/>
                  <a:pt x="10977176" y="6360091"/>
                  <a:pt x="10762488" y="6382870"/>
                </a:cubicBezTo>
                <a:cubicBezTo>
                  <a:pt x="10547800" y="6405649"/>
                  <a:pt x="10596098" y="6381521"/>
                  <a:pt x="10508069" y="6382870"/>
                </a:cubicBezTo>
                <a:cubicBezTo>
                  <a:pt x="10420040" y="6384219"/>
                  <a:pt x="10259819" y="6341127"/>
                  <a:pt x="10141234" y="6382870"/>
                </a:cubicBezTo>
                <a:cubicBezTo>
                  <a:pt x="10022650" y="6424613"/>
                  <a:pt x="9658372" y="6311684"/>
                  <a:pt x="9437146" y="6382870"/>
                </a:cubicBezTo>
                <a:cubicBezTo>
                  <a:pt x="9215920" y="6454056"/>
                  <a:pt x="8808965" y="6288516"/>
                  <a:pt x="8620640" y="6382870"/>
                </a:cubicBezTo>
                <a:cubicBezTo>
                  <a:pt x="8432315" y="6477224"/>
                  <a:pt x="8453455" y="6381060"/>
                  <a:pt x="8366222" y="6382870"/>
                </a:cubicBezTo>
                <a:cubicBezTo>
                  <a:pt x="8278989" y="6384680"/>
                  <a:pt x="8180289" y="6345169"/>
                  <a:pt x="7999386" y="6382870"/>
                </a:cubicBezTo>
                <a:cubicBezTo>
                  <a:pt x="7818483" y="6420571"/>
                  <a:pt x="7782257" y="6347950"/>
                  <a:pt x="7632550" y="6382870"/>
                </a:cubicBezTo>
                <a:cubicBezTo>
                  <a:pt x="7482843" y="6417790"/>
                  <a:pt x="7040134" y="6347892"/>
                  <a:pt x="6816045" y="6382870"/>
                </a:cubicBezTo>
                <a:cubicBezTo>
                  <a:pt x="6591956" y="6417848"/>
                  <a:pt x="6223130" y="6369423"/>
                  <a:pt x="5999540" y="6382870"/>
                </a:cubicBezTo>
                <a:cubicBezTo>
                  <a:pt x="5775950" y="6396317"/>
                  <a:pt x="5813321" y="6374359"/>
                  <a:pt x="5745121" y="6382870"/>
                </a:cubicBezTo>
                <a:cubicBezTo>
                  <a:pt x="5676921" y="6391381"/>
                  <a:pt x="5210206" y="6342381"/>
                  <a:pt x="5041033" y="6382870"/>
                </a:cubicBezTo>
                <a:cubicBezTo>
                  <a:pt x="4871860" y="6423359"/>
                  <a:pt x="4688565" y="6351927"/>
                  <a:pt x="4561780" y="6382870"/>
                </a:cubicBezTo>
                <a:cubicBezTo>
                  <a:pt x="4434995" y="6413813"/>
                  <a:pt x="4048588" y="6346588"/>
                  <a:pt x="3857692" y="6382870"/>
                </a:cubicBezTo>
                <a:cubicBezTo>
                  <a:pt x="3666796" y="6419152"/>
                  <a:pt x="3513862" y="6351408"/>
                  <a:pt x="3378439" y="6382870"/>
                </a:cubicBezTo>
                <a:cubicBezTo>
                  <a:pt x="3243016" y="6414332"/>
                  <a:pt x="3114045" y="6325678"/>
                  <a:pt x="2899186" y="6382870"/>
                </a:cubicBezTo>
                <a:cubicBezTo>
                  <a:pt x="2684327" y="6440062"/>
                  <a:pt x="2764643" y="6370343"/>
                  <a:pt x="2644767" y="6382870"/>
                </a:cubicBezTo>
                <a:cubicBezTo>
                  <a:pt x="2524891" y="6395397"/>
                  <a:pt x="2207710" y="6349260"/>
                  <a:pt x="2053097" y="6382870"/>
                </a:cubicBezTo>
                <a:cubicBezTo>
                  <a:pt x="1898484" y="6416480"/>
                  <a:pt x="1913630" y="6374919"/>
                  <a:pt x="1798679" y="6382870"/>
                </a:cubicBezTo>
                <a:cubicBezTo>
                  <a:pt x="1683728" y="6390821"/>
                  <a:pt x="1440332" y="6361415"/>
                  <a:pt x="1094591" y="6382870"/>
                </a:cubicBezTo>
                <a:cubicBezTo>
                  <a:pt x="748850" y="6404325"/>
                  <a:pt x="242231" y="6285881"/>
                  <a:pt x="0" y="6382870"/>
                </a:cubicBezTo>
                <a:cubicBezTo>
                  <a:pt x="-23267" y="6299214"/>
                  <a:pt x="36550" y="6095307"/>
                  <a:pt x="0" y="5994095"/>
                </a:cubicBezTo>
                <a:cubicBezTo>
                  <a:pt x="-36550" y="5892884"/>
                  <a:pt x="10281" y="5584222"/>
                  <a:pt x="0" y="5286177"/>
                </a:cubicBezTo>
                <a:cubicBezTo>
                  <a:pt x="-10281" y="4988132"/>
                  <a:pt x="8198" y="5014836"/>
                  <a:pt x="0" y="4897402"/>
                </a:cubicBezTo>
                <a:cubicBezTo>
                  <a:pt x="-8198" y="4779969"/>
                  <a:pt x="50589" y="4500565"/>
                  <a:pt x="0" y="4253312"/>
                </a:cubicBezTo>
                <a:cubicBezTo>
                  <a:pt x="-50589" y="4006059"/>
                  <a:pt x="37404" y="3846503"/>
                  <a:pt x="0" y="3736880"/>
                </a:cubicBezTo>
                <a:cubicBezTo>
                  <a:pt x="-37404" y="3627257"/>
                  <a:pt x="24373" y="3460551"/>
                  <a:pt x="0" y="3220448"/>
                </a:cubicBezTo>
                <a:cubicBezTo>
                  <a:pt x="-24373" y="2980345"/>
                  <a:pt x="68037" y="2740006"/>
                  <a:pt x="0" y="2512530"/>
                </a:cubicBezTo>
                <a:cubicBezTo>
                  <a:pt x="-68037" y="2285054"/>
                  <a:pt x="62058" y="2038513"/>
                  <a:pt x="0" y="1868440"/>
                </a:cubicBezTo>
                <a:cubicBezTo>
                  <a:pt x="-62058" y="1698367"/>
                  <a:pt x="44175" y="1407548"/>
                  <a:pt x="0" y="1288179"/>
                </a:cubicBezTo>
                <a:cubicBezTo>
                  <a:pt x="-44175" y="1168810"/>
                  <a:pt x="42274" y="952734"/>
                  <a:pt x="0" y="644090"/>
                </a:cubicBezTo>
                <a:cubicBezTo>
                  <a:pt x="-42274" y="335446"/>
                  <a:pt x="67487" y="240344"/>
                  <a:pt x="0" y="0"/>
                </a:cubicBezTo>
                <a:close/>
              </a:path>
              <a:path w="11241741" h="6382870" stroke="0" extrusionOk="0">
                <a:moveTo>
                  <a:pt x="0" y="0"/>
                </a:moveTo>
                <a:cubicBezTo>
                  <a:pt x="97391" y="-35328"/>
                  <a:pt x="286003" y="41235"/>
                  <a:pt x="479253" y="0"/>
                </a:cubicBezTo>
                <a:cubicBezTo>
                  <a:pt x="672503" y="-41235"/>
                  <a:pt x="1016035" y="43999"/>
                  <a:pt x="1295759" y="0"/>
                </a:cubicBezTo>
                <a:cubicBezTo>
                  <a:pt x="1575483" y="-43999"/>
                  <a:pt x="1692741" y="44622"/>
                  <a:pt x="1887429" y="0"/>
                </a:cubicBezTo>
                <a:cubicBezTo>
                  <a:pt x="2082117" y="-44622"/>
                  <a:pt x="2128507" y="27224"/>
                  <a:pt x="2366682" y="0"/>
                </a:cubicBezTo>
                <a:cubicBezTo>
                  <a:pt x="2604857" y="-27224"/>
                  <a:pt x="2820845" y="45314"/>
                  <a:pt x="2958353" y="0"/>
                </a:cubicBezTo>
                <a:cubicBezTo>
                  <a:pt x="3095861" y="-45314"/>
                  <a:pt x="3326906" y="13785"/>
                  <a:pt x="3550023" y="0"/>
                </a:cubicBezTo>
                <a:cubicBezTo>
                  <a:pt x="3773140" y="-13785"/>
                  <a:pt x="3820586" y="22799"/>
                  <a:pt x="3916859" y="0"/>
                </a:cubicBezTo>
                <a:cubicBezTo>
                  <a:pt x="4013132" y="-22799"/>
                  <a:pt x="4258865" y="7652"/>
                  <a:pt x="4396112" y="0"/>
                </a:cubicBezTo>
                <a:cubicBezTo>
                  <a:pt x="4533359" y="-7652"/>
                  <a:pt x="4869761" y="14718"/>
                  <a:pt x="5212618" y="0"/>
                </a:cubicBezTo>
                <a:cubicBezTo>
                  <a:pt x="5555475" y="-14718"/>
                  <a:pt x="5662026" y="70508"/>
                  <a:pt x="5804288" y="0"/>
                </a:cubicBezTo>
                <a:cubicBezTo>
                  <a:pt x="5946550" y="-70508"/>
                  <a:pt x="5988701" y="18007"/>
                  <a:pt x="6058707" y="0"/>
                </a:cubicBezTo>
                <a:cubicBezTo>
                  <a:pt x="6128713" y="-18007"/>
                  <a:pt x="6449558" y="33793"/>
                  <a:pt x="6650377" y="0"/>
                </a:cubicBezTo>
                <a:cubicBezTo>
                  <a:pt x="6851196" y="-33793"/>
                  <a:pt x="6835690" y="18866"/>
                  <a:pt x="6904796" y="0"/>
                </a:cubicBezTo>
                <a:cubicBezTo>
                  <a:pt x="6973902" y="-18866"/>
                  <a:pt x="7091738" y="28474"/>
                  <a:pt x="7159214" y="0"/>
                </a:cubicBezTo>
                <a:cubicBezTo>
                  <a:pt x="7226690" y="-28474"/>
                  <a:pt x="7577293" y="5760"/>
                  <a:pt x="7863302" y="0"/>
                </a:cubicBezTo>
                <a:cubicBezTo>
                  <a:pt x="8149311" y="-5760"/>
                  <a:pt x="8181136" y="46333"/>
                  <a:pt x="8342555" y="0"/>
                </a:cubicBezTo>
                <a:cubicBezTo>
                  <a:pt x="8503974" y="-46333"/>
                  <a:pt x="8624141" y="19616"/>
                  <a:pt x="8709391" y="0"/>
                </a:cubicBezTo>
                <a:cubicBezTo>
                  <a:pt x="8794641" y="-19616"/>
                  <a:pt x="8921106" y="35662"/>
                  <a:pt x="9076227" y="0"/>
                </a:cubicBezTo>
                <a:cubicBezTo>
                  <a:pt x="9231348" y="-35662"/>
                  <a:pt x="9339148" y="9002"/>
                  <a:pt x="9555480" y="0"/>
                </a:cubicBezTo>
                <a:cubicBezTo>
                  <a:pt x="9771812" y="-9002"/>
                  <a:pt x="9784828" y="2034"/>
                  <a:pt x="9922316" y="0"/>
                </a:cubicBezTo>
                <a:cubicBezTo>
                  <a:pt x="10059804" y="-2034"/>
                  <a:pt x="10106900" y="18411"/>
                  <a:pt x="10289151" y="0"/>
                </a:cubicBezTo>
                <a:cubicBezTo>
                  <a:pt x="10471402" y="-18411"/>
                  <a:pt x="10527599" y="23961"/>
                  <a:pt x="10655987" y="0"/>
                </a:cubicBezTo>
                <a:cubicBezTo>
                  <a:pt x="10784375" y="-23961"/>
                  <a:pt x="11011736" y="61035"/>
                  <a:pt x="11241741" y="0"/>
                </a:cubicBezTo>
                <a:cubicBezTo>
                  <a:pt x="11270505" y="189787"/>
                  <a:pt x="11182645" y="363327"/>
                  <a:pt x="11241741" y="516432"/>
                </a:cubicBezTo>
                <a:cubicBezTo>
                  <a:pt x="11300837" y="669537"/>
                  <a:pt x="11235992" y="848449"/>
                  <a:pt x="11241741" y="1032864"/>
                </a:cubicBezTo>
                <a:cubicBezTo>
                  <a:pt x="11247490" y="1217279"/>
                  <a:pt x="11219394" y="1438487"/>
                  <a:pt x="11241741" y="1549297"/>
                </a:cubicBezTo>
                <a:cubicBezTo>
                  <a:pt x="11264088" y="1660107"/>
                  <a:pt x="11239537" y="1984698"/>
                  <a:pt x="11241741" y="2129558"/>
                </a:cubicBezTo>
                <a:cubicBezTo>
                  <a:pt x="11243945" y="2274418"/>
                  <a:pt x="11174749" y="2530059"/>
                  <a:pt x="11241741" y="2773647"/>
                </a:cubicBezTo>
                <a:cubicBezTo>
                  <a:pt x="11308733" y="3017235"/>
                  <a:pt x="11208786" y="3105364"/>
                  <a:pt x="11241741" y="3226251"/>
                </a:cubicBezTo>
                <a:cubicBezTo>
                  <a:pt x="11274696" y="3347138"/>
                  <a:pt x="11193163" y="3789515"/>
                  <a:pt x="11241741" y="3934169"/>
                </a:cubicBezTo>
                <a:cubicBezTo>
                  <a:pt x="11290319" y="4078823"/>
                  <a:pt x="11233455" y="4179807"/>
                  <a:pt x="11241741" y="4322944"/>
                </a:cubicBezTo>
                <a:cubicBezTo>
                  <a:pt x="11250027" y="4466081"/>
                  <a:pt x="11216794" y="4600429"/>
                  <a:pt x="11241741" y="4711719"/>
                </a:cubicBezTo>
                <a:cubicBezTo>
                  <a:pt x="11266688" y="4823010"/>
                  <a:pt x="11197192" y="5063748"/>
                  <a:pt x="11241741" y="5355808"/>
                </a:cubicBezTo>
                <a:cubicBezTo>
                  <a:pt x="11286290" y="5647868"/>
                  <a:pt x="11211220" y="5669080"/>
                  <a:pt x="11241741" y="5808412"/>
                </a:cubicBezTo>
                <a:cubicBezTo>
                  <a:pt x="11272262" y="5947744"/>
                  <a:pt x="11209702" y="6211179"/>
                  <a:pt x="11241741" y="6382870"/>
                </a:cubicBezTo>
                <a:cubicBezTo>
                  <a:pt x="10966189" y="6396877"/>
                  <a:pt x="10887439" y="6370330"/>
                  <a:pt x="10650070" y="6382870"/>
                </a:cubicBezTo>
                <a:cubicBezTo>
                  <a:pt x="10412701" y="6395410"/>
                  <a:pt x="10257943" y="6375069"/>
                  <a:pt x="9945982" y="6382870"/>
                </a:cubicBezTo>
                <a:cubicBezTo>
                  <a:pt x="9634021" y="6390671"/>
                  <a:pt x="9402120" y="6347653"/>
                  <a:pt x="9241894" y="6382870"/>
                </a:cubicBezTo>
                <a:cubicBezTo>
                  <a:pt x="9081668" y="6418087"/>
                  <a:pt x="9051802" y="6370502"/>
                  <a:pt x="8875059" y="6382870"/>
                </a:cubicBezTo>
                <a:cubicBezTo>
                  <a:pt x="8698316" y="6395238"/>
                  <a:pt x="8464121" y="6304053"/>
                  <a:pt x="8170971" y="6382870"/>
                </a:cubicBezTo>
                <a:cubicBezTo>
                  <a:pt x="7877821" y="6461687"/>
                  <a:pt x="7756745" y="6373265"/>
                  <a:pt x="7579300" y="6382870"/>
                </a:cubicBezTo>
                <a:cubicBezTo>
                  <a:pt x="7401855" y="6392475"/>
                  <a:pt x="7149615" y="6376563"/>
                  <a:pt x="6762795" y="6382870"/>
                </a:cubicBezTo>
                <a:cubicBezTo>
                  <a:pt x="6375976" y="6389177"/>
                  <a:pt x="6250351" y="6306731"/>
                  <a:pt x="5946289" y="6382870"/>
                </a:cubicBezTo>
                <a:cubicBezTo>
                  <a:pt x="5642227" y="6459009"/>
                  <a:pt x="5438351" y="6323930"/>
                  <a:pt x="5242201" y="6382870"/>
                </a:cubicBezTo>
                <a:cubicBezTo>
                  <a:pt x="5046051" y="6441810"/>
                  <a:pt x="4774831" y="6316527"/>
                  <a:pt x="4650531" y="6382870"/>
                </a:cubicBezTo>
                <a:cubicBezTo>
                  <a:pt x="4526231" y="6449213"/>
                  <a:pt x="4206618" y="6363208"/>
                  <a:pt x="3834025" y="6382870"/>
                </a:cubicBezTo>
                <a:cubicBezTo>
                  <a:pt x="3461432" y="6402532"/>
                  <a:pt x="3630905" y="6359771"/>
                  <a:pt x="3467190" y="6382870"/>
                </a:cubicBezTo>
                <a:cubicBezTo>
                  <a:pt x="3303476" y="6405969"/>
                  <a:pt x="3094707" y="6331402"/>
                  <a:pt x="2875519" y="6382870"/>
                </a:cubicBezTo>
                <a:cubicBezTo>
                  <a:pt x="2656331" y="6434338"/>
                  <a:pt x="2322373" y="6340824"/>
                  <a:pt x="2059014" y="6382870"/>
                </a:cubicBezTo>
                <a:cubicBezTo>
                  <a:pt x="1795656" y="6424916"/>
                  <a:pt x="1601429" y="6376825"/>
                  <a:pt x="1467343" y="6382870"/>
                </a:cubicBezTo>
                <a:cubicBezTo>
                  <a:pt x="1333257" y="6388915"/>
                  <a:pt x="982251" y="6360656"/>
                  <a:pt x="763255" y="6382870"/>
                </a:cubicBezTo>
                <a:cubicBezTo>
                  <a:pt x="544259" y="6405084"/>
                  <a:pt x="275271" y="6337927"/>
                  <a:pt x="0" y="6382870"/>
                </a:cubicBezTo>
                <a:cubicBezTo>
                  <a:pt x="-3784" y="6114446"/>
                  <a:pt x="52444" y="5880445"/>
                  <a:pt x="0" y="5738780"/>
                </a:cubicBezTo>
                <a:cubicBezTo>
                  <a:pt x="-52444" y="5597115"/>
                  <a:pt x="459" y="5494985"/>
                  <a:pt x="0" y="5286177"/>
                </a:cubicBezTo>
                <a:cubicBezTo>
                  <a:pt x="-459" y="5077369"/>
                  <a:pt x="29779" y="5023624"/>
                  <a:pt x="0" y="4897402"/>
                </a:cubicBezTo>
                <a:cubicBezTo>
                  <a:pt x="-29779" y="4771181"/>
                  <a:pt x="67004" y="4339609"/>
                  <a:pt x="0" y="4189484"/>
                </a:cubicBezTo>
                <a:cubicBezTo>
                  <a:pt x="-67004" y="4039359"/>
                  <a:pt x="40360" y="3943174"/>
                  <a:pt x="0" y="3736880"/>
                </a:cubicBezTo>
                <a:cubicBezTo>
                  <a:pt x="-40360" y="3530586"/>
                  <a:pt x="24779" y="3481903"/>
                  <a:pt x="0" y="3284277"/>
                </a:cubicBezTo>
                <a:cubicBezTo>
                  <a:pt x="-24779" y="3086651"/>
                  <a:pt x="58338" y="2954489"/>
                  <a:pt x="0" y="2704016"/>
                </a:cubicBezTo>
                <a:cubicBezTo>
                  <a:pt x="-58338" y="2453543"/>
                  <a:pt x="52946" y="2238194"/>
                  <a:pt x="0" y="2059926"/>
                </a:cubicBezTo>
                <a:cubicBezTo>
                  <a:pt x="-52946" y="1881658"/>
                  <a:pt x="31273" y="1705041"/>
                  <a:pt x="0" y="1479665"/>
                </a:cubicBezTo>
                <a:cubicBezTo>
                  <a:pt x="-31273" y="1254289"/>
                  <a:pt x="13816" y="1252784"/>
                  <a:pt x="0" y="1090891"/>
                </a:cubicBezTo>
                <a:cubicBezTo>
                  <a:pt x="-13816" y="928998"/>
                  <a:pt x="98463" y="469243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16870566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EC361E9-31D0-4424-AC54-1159947AF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971269" y="4059007"/>
            <a:ext cx="2559336" cy="406896"/>
          </a:xfrm>
          <a:prstGeom prst="rect">
            <a:avLst/>
          </a:prstGeom>
        </p:spPr>
      </p:pic>
      <p:sp>
        <p:nvSpPr>
          <p:cNvPr id="23" name="Arrow: Pentagon 22">
            <a:extLst>
              <a:ext uri="{FF2B5EF4-FFF2-40B4-BE49-F238E27FC236}">
                <a16:creationId xmlns:a16="http://schemas.microsoft.com/office/drawing/2014/main" id="{449EC3BA-81D5-4028-88EE-F21492B5423B}"/>
              </a:ext>
            </a:extLst>
          </p:cNvPr>
          <p:cNvSpPr/>
          <p:nvPr/>
        </p:nvSpPr>
        <p:spPr>
          <a:xfrm>
            <a:off x="0" y="284348"/>
            <a:ext cx="1757363" cy="501843"/>
          </a:xfrm>
          <a:custGeom>
            <a:avLst/>
            <a:gdLst>
              <a:gd name="connsiteX0" fmla="*/ 0 w 1757363"/>
              <a:gd name="connsiteY0" fmla="*/ 0 h 501843"/>
              <a:gd name="connsiteX1" fmla="*/ 517212 w 1757363"/>
              <a:gd name="connsiteY1" fmla="*/ 0 h 501843"/>
              <a:gd name="connsiteX2" fmla="*/ 1019359 w 1757363"/>
              <a:gd name="connsiteY2" fmla="*/ 0 h 501843"/>
              <a:gd name="connsiteX3" fmla="*/ 1506442 w 1757363"/>
              <a:gd name="connsiteY3" fmla="*/ 0 h 501843"/>
              <a:gd name="connsiteX4" fmla="*/ 1757363 w 1757363"/>
              <a:gd name="connsiteY4" fmla="*/ 250922 h 501843"/>
              <a:gd name="connsiteX5" fmla="*/ 1506442 w 1757363"/>
              <a:gd name="connsiteY5" fmla="*/ 501843 h 501843"/>
              <a:gd name="connsiteX6" fmla="*/ 989230 w 1757363"/>
              <a:gd name="connsiteY6" fmla="*/ 501843 h 501843"/>
              <a:gd name="connsiteX7" fmla="*/ 472018 w 1757363"/>
              <a:gd name="connsiteY7" fmla="*/ 501843 h 501843"/>
              <a:gd name="connsiteX8" fmla="*/ 0 w 1757363"/>
              <a:gd name="connsiteY8" fmla="*/ 501843 h 501843"/>
              <a:gd name="connsiteX9" fmla="*/ 0 w 1757363"/>
              <a:gd name="connsiteY9" fmla="*/ 0 h 501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57363" h="501843" fill="none" extrusionOk="0">
                <a:moveTo>
                  <a:pt x="0" y="0"/>
                </a:moveTo>
                <a:cubicBezTo>
                  <a:pt x="252677" y="-29809"/>
                  <a:pt x="407835" y="13587"/>
                  <a:pt x="517212" y="0"/>
                </a:cubicBezTo>
                <a:cubicBezTo>
                  <a:pt x="626589" y="-13587"/>
                  <a:pt x="882992" y="30151"/>
                  <a:pt x="1019359" y="0"/>
                </a:cubicBezTo>
                <a:cubicBezTo>
                  <a:pt x="1155726" y="-30151"/>
                  <a:pt x="1312822" y="39173"/>
                  <a:pt x="1506442" y="0"/>
                </a:cubicBezTo>
                <a:cubicBezTo>
                  <a:pt x="1614870" y="88639"/>
                  <a:pt x="1639949" y="148535"/>
                  <a:pt x="1757363" y="250922"/>
                </a:cubicBezTo>
                <a:cubicBezTo>
                  <a:pt x="1706132" y="302532"/>
                  <a:pt x="1585675" y="368706"/>
                  <a:pt x="1506442" y="501843"/>
                </a:cubicBezTo>
                <a:cubicBezTo>
                  <a:pt x="1362291" y="535951"/>
                  <a:pt x="1224401" y="481936"/>
                  <a:pt x="989230" y="501843"/>
                </a:cubicBezTo>
                <a:cubicBezTo>
                  <a:pt x="754059" y="521750"/>
                  <a:pt x="615738" y="492369"/>
                  <a:pt x="472018" y="501843"/>
                </a:cubicBezTo>
                <a:cubicBezTo>
                  <a:pt x="328298" y="511317"/>
                  <a:pt x="232450" y="483080"/>
                  <a:pt x="0" y="501843"/>
                </a:cubicBezTo>
                <a:cubicBezTo>
                  <a:pt x="-11510" y="313337"/>
                  <a:pt x="57637" y="205345"/>
                  <a:pt x="0" y="0"/>
                </a:cubicBezTo>
                <a:close/>
              </a:path>
              <a:path w="1757363" h="501843" stroke="0" extrusionOk="0">
                <a:moveTo>
                  <a:pt x="0" y="0"/>
                </a:moveTo>
                <a:cubicBezTo>
                  <a:pt x="261337" y="-45776"/>
                  <a:pt x="422837" y="54252"/>
                  <a:pt x="532276" y="0"/>
                </a:cubicBezTo>
                <a:cubicBezTo>
                  <a:pt x="641715" y="-54252"/>
                  <a:pt x="854956" y="15557"/>
                  <a:pt x="1049488" y="0"/>
                </a:cubicBezTo>
                <a:cubicBezTo>
                  <a:pt x="1244020" y="-15557"/>
                  <a:pt x="1379590" y="2075"/>
                  <a:pt x="1506442" y="0"/>
                </a:cubicBezTo>
                <a:cubicBezTo>
                  <a:pt x="1584421" y="59451"/>
                  <a:pt x="1686309" y="208486"/>
                  <a:pt x="1757363" y="250922"/>
                </a:cubicBezTo>
                <a:cubicBezTo>
                  <a:pt x="1704011" y="356487"/>
                  <a:pt x="1573566" y="427113"/>
                  <a:pt x="1506442" y="501843"/>
                </a:cubicBezTo>
                <a:cubicBezTo>
                  <a:pt x="1265483" y="504165"/>
                  <a:pt x="1182329" y="471698"/>
                  <a:pt x="974166" y="501843"/>
                </a:cubicBezTo>
                <a:cubicBezTo>
                  <a:pt x="766003" y="531988"/>
                  <a:pt x="707687" y="471782"/>
                  <a:pt x="472018" y="501843"/>
                </a:cubicBezTo>
                <a:cubicBezTo>
                  <a:pt x="236349" y="531904"/>
                  <a:pt x="218271" y="468766"/>
                  <a:pt x="0" y="501843"/>
                </a:cubicBezTo>
                <a:cubicBezTo>
                  <a:pt x="-32704" y="381323"/>
                  <a:pt x="37716" y="235537"/>
                  <a:pt x="0" y="0"/>
                </a:cubicBezTo>
                <a:close/>
              </a:path>
            </a:pathLst>
          </a:custGeom>
          <a:solidFill>
            <a:srgbClr val="DC4A49"/>
          </a:solidFill>
          <a:ln>
            <a:extLst>
              <a:ext uri="{C807C97D-BFC1-408E-A445-0C87EB9F89A2}">
                <ask:lineSketchStyleProps xmlns:ask="http://schemas.microsoft.com/office/drawing/2018/sketchyshapes" sd="290714787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عرض الدرس </a:t>
            </a:r>
            <a:endParaRPr lang="en-AE" sz="2400" b="1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0AC5BB-9033-428F-8D5E-A559F909DB43}"/>
              </a:ext>
            </a:extLst>
          </p:cNvPr>
          <p:cNvCxnSpPr>
            <a:cxnSpLocks/>
          </p:cNvCxnSpPr>
          <p:nvPr/>
        </p:nvCxnSpPr>
        <p:spPr>
          <a:xfrm flipH="1">
            <a:off x="2903329" y="4690337"/>
            <a:ext cx="7364991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56C453D-7448-43CF-BC40-076B7ED34ED7}"/>
              </a:ext>
            </a:extLst>
          </p:cNvPr>
          <p:cNvSpPr txBox="1"/>
          <p:nvPr/>
        </p:nvSpPr>
        <p:spPr>
          <a:xfrm>
            <a:off x="6911987" y="496839"/>
            <a:ext cx="4150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AE" sz="2800" b="1" dirty="0"/>
              <a:t>اقرأ الكلمة وقطعها إلى مقاطع :</a:t>
            </a:r>
            <a:endParaRPr lang="en-AE" sz="28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AB8F505-095A-4EEE-B3A7-28EF73AC44BE}"/>
              </a:ext>
            </a:extLst>
          </p:cNvPr>
          <p:cNvSpPr/>
          <p:nvPr/>
        </p:nvSpPr>
        <p:spPr>
          <a:xfrm>
            <a:off x="3030946" y="1428920"/>
            <a:ext cx="3352790" cy="2215991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13800" b="1" dirty="0">
                <a:ln w="0"/>
                <a:solidFill>
                  <a:srgbClr val="FC3D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ـ</a:t>
            </a:r>
            <a:r>
              <a:rPr lang="ar-AE" sz="13800" b="1" dirty="0" err="1">
                <a:ln w="0"/>
                <a:solidFill>
                  <a:srgbClr val="FC3D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فا</a:t>
            </a:r>
            <a:endParaRPr lang="en-US" sz="13800" b="1" dirty="0">
              <a:ln w="0"/>
              <a:solidFill>
                <a:srgbClr val="FC3D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93ACC8-9171-4F7E-B2DA-555B5E947443}"/>
              </a:ext>
            </a:extLst>
          </p:cNvPr>
          <p:cNvSpPr/>
          <p:nvPr/>
        </p:nvSpPr>
        <p:spPr>
          <a:xfrm>
            <a:off x="5315800" y="1424286"/>
            <a:ext cx="1173719" cy="2215991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13800" b="1" dirty="0">
                <a:ln w="0"/>
                <a:solidFill>
                  <a:srgbClr val="FC3D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كِـ</a:t>
            </a:r>
            <a:endParaRPr lang="en-US" sz="13800" b="1" cap="none" spc="0" dirty="0">
              <a:ln w="0"/>
              <a:solidFill>
                <a:srgbClr val="FC3D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8B06BA2-6A89-42BB-9562-C7AA51297671}"/>
              </a:ext>
            </a:extLst>
          </p:cNvPr>
          <p:cNvCxnSpPr/>
          <p:nvPr/>
        </p:nvCxnSpPr>
        <p:spPr>
          <a:xfrm flipH="1">
            <a:off x="7861174" y="3697427"/>
            <a:ext cx="245534" cy="99291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E6F5716-E035-4D99-8EB2-8320F9C7737B}"/>
              </a:ext>
            </a:extLst>
          </p:cNvPr>
          <p:cNvCxnSpPr/>
          <p:nvPr/>
        </p:nvCxnSpPr>
        <p:spPr>
          <a:xfrm flipH="1">
            <a:off x="5327081" y="3677517"/>
            <a:ext cx="245534" cy="99291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929CBBA8-6E0E-4EA2-9039-312E7CB784F8}"/>
              </a:ext>
            </a:extLst>
          </p:cNvPr>
          <p:cNvSpPr/>
          <p:nvPr/>
        </p:nvSpPr>
        <p:spPr>
          <a:xfrm>
            <a:off x="1674486" y="1334509"/>
            <a:ext cx="3352790" cy="2215991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13800" b="1" dirty="0">
                <a:ln w="0"/>
                <a:solidFill>
                  <a:srgbClr val="FC3D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حٌ</a:t>
            </a:r>
            <a:endParaRPr lang="en-US" sz="13800" b="1" dirty="0">
              <a:ln w="0"/>
              <a:solidFill>
                <a:srgbClr val="FC3D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7940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-2.96296E-6 L 0.26029 0.2752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99" y="1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59259E-6 L 0.16484 0.2738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42" y="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 L 0.04948 0.2689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1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8" grpId="1"/>
      <p:bldP spid="9" grpId="0"/>
      <p:bldP spid="9" grpId="1"/>
      <p:bldP spid="12" grpId="0"/>
      <p:bldP spid="1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919ACA8-BA49-47E0-915F-EACA6C195F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6954"/>
          <a:stretch/>
        </p:blipFill>
        <p:spPr>
          <a:xfrm>
            <a:off x="17929" y="2102068"/>
            <a:ext cx="12192000" cy="475593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D4412D8-7FDB-4C75-ABDA-13E1566F34E1}"/>
              </a:ext>
            </a:extLst>
          </p:cNvPr>
          <p:cNvSpPr/>
          <p:nvPr/>
        </p:nvSpPr>
        <p:spPr>
          <a:xfrm>
            <a:off x="663388" y="251012"/>
            <a:ext cx="11241741" cy="6382870"/>
          </a:xfrm>
          <a:custGeom>
            <a:avLst/>
            <a:gdLst>
              <a:gd name="connsiteX0" fmla="*/ 0 w 11241741"/>
              <a:gd name="connsiteY0" fmla="*/ 0 h 6382870"/>
              <a:gd name="connsiteX1" fmla="*/ 704088 w 11241741"/>
              <a:gd name="connsiteY1" fmla="*/ 0 h 6382870"/>
              <a:gd name="connsiteX2" fmla="*/ 1408176 w 11241741"/>
              <a:gd name="connsiteY2" fmla="*/ 0 h 6382870"/>
              <a:gd name="connsiteX3" fmla="*/ 1999847 w 11241741"/>
              <a:gd name="connsiteY3" fmla="*/ 0 h 6382870"/>
              <a:gd name="connsiteX4" fmla="*/ 2816352 w 11241741"/>
              <a:gd name="connsiteY4" fmla="*/ 0 h 6382870"/>
              <a:gd name="connsiteX5" fmla="*/ 3295605 w 11241741"/>
              <a:gd name="connsiteY5" fmla="*/ 0 h 6382870"/>
              <a:gd name="connsiteX6" fmla="*/ 4112111 w 11241741"/>
              <a:gd name="connsiteY6" fmla="*/ 0 h 6382870"/>
              <a:gd name="connsiteX7" fmla="*/ 4591364 w 11241741"/>
              <a:gd name="connsiteY7" fmla="*/ 0 h 6382870"/>
              <a:gd name="connsiteX8" fmla="*/ 4845782 w 11241741"/>
              <a:gd name="connsiteY8" fmla="*/ 0 h 6382870"/>
              <a:gd name="connsiteX9" fmla="*/ 5325035 w 11241741"/>
              <a:gd name="connsiteY9" fmla="*/ 0 h 6382870"/>
              <a:gd name="connsiteX10" fmla="*/ 6029123 w 11241741"/>
              <a:gd name="connsiteY10" fmla="*/ 0 h 6382870"/>
              <a:gd name="connsiteX11" fmla="*/ 6395959 w 11241741"/>
              <a:gd name="connsiteY11" fmla="*/ 0 h 6382870"/>
              <a:gd name="connsiteX12" fmla="*/ 6987630 w 11241741"/>
              <a:gd name="connsiteY12" fmla="*/ 0 h 6382870"/>
              <a:gd name="connsiteX13" fmla="*/ 7354465 w 11241741"/>
              <a:gd name="connsiteY13" fmla="*/ 0 h 6382870"/>
              <a:gd name="connsiteX14" fmla="*/ 7946136 w 11241741"/>
              <a:gd name="connsiteY14" fmla="*/ 0 h 6382870"/>
              <a:gd name="connsiteX15" fmla="*/ 8200554 w 11241741"/>
              <a:gd name="connsiteY15" fmla="*/ 0 h 6382870"/>
              <a:gd name="connsiteX16" fmla="*/ 8454973 w 11241741"/>
              <a:gd name="connsiteY16" fmla="*/ 0 h 6382870"/>
              <a:gd name="connsiteX17" fmla="*/ 9159061 w 11241741"/>
              <a:gd name="connsiteY17" fmla="*/ 0 h 6382870"/>
              <a:gd name="connsiteX18" fmla="*/ 9638314 w 11241741"/>
              <a:gd name="connsiteY18" fmla="*/ 0 h 6382870"/>
              <a:gd name="connsiteX19" fmla="*/ 10117567 w 11241741"/>
              <a:gd name="connsiteY19" fmla="*/ 0 h 6382870"/>
              <a:gd name="connsiteX20" fmla="*/ 10371985 w 11241741"/>
              <a:gd name="connsiteY20" fmla="*/ 0 h 6382870"/>
              <a:gd name="connsiteX21" fmla="*/ 11241741 w 11241741"/>
              <a:gd name="connsiteY21" fmla="*/ 0 h 6382870"/>
              <a:gd name="connsiteX22" fmla="*/ 11241741 w 11241741"/>
              <a:gd name="connsiteY22" fmla="*/ 388775 h 6382870"/>
              <a:gd name="connsiteX23" fmla="*/ 11241741 w 11241741"/>
              <a:gd name="connsiteY23" fmla="*/ 905207 h 6382870"/>
              <a:gd name="connsiteX24" fmla="*/ 11241741 w 11241741"/>
              <a:gd name="connsiteY24" fmla="*/ 1485468 h 6382870"/>
              <a:gd name="connsiteX25" fmla="*/ 11241741 w 11241741"/>
              <a:gd name="connsiteY25" fmla="*/ 1874243 h 6382870"/>
              <a:gd name="connsiteX26" fmla="*/ 11241741 w 11241741"/>
              <a:gd name="connsiteY26" fmla="*/ 2518332 h 6382870"/>
              <a:gd name="connsiteX27" fmla="*/ 11241741 w 11241741"/>
              <a:gd name="connsiteY27" fmla="*/ 3098593 h 6382870"/>
              <a:gd name="connsiteX28" fmla="*/ 11241741 w 11241741"/>
              <a:gd name="connsiteY28" fmla="*/ 3615025 h 6382870"/>
              <a:gd name="connsiteX29" fmla="*/ 11241741 w 11241741"/>
              <a:gd name="connsiteY29" fmla="*/ 4003800 h 6382870"/>
              <a:gd name="connsiteX30" fmla="*/ 11241741 w 11241741"/>
              <a:gd name="connsiteY30" fmla="*/ 4392575 h 6382870"/>
              <a:gd name="connsiteX31" fmla="*/ 11241741 w 11241741"/>
              <a:gd name="connsiteY31" fmla="*/ 5036665 h 6382870"/>
              <a:gd name="connsiteX32" fmla="*/ 11241741 w 11241741"/>
              <a:gd name="connsiteY32" fmla="*/ 5616926 h 6382870"/>
              <a:gd name="connsiteX33" fmla="*/ 11241741 w 11241741"/>
              <a:gd name="connsiteY33" fmla="*/ 6382870 h 6382870"/>
              <a:gd name="connsiteX34" fmla="*/ 10762488 w 11241741"/>
              <a:gd name="connsiteY34" fmla="*/ 6382870 h 6382870"/>
              <a:gd name="connsiteX35" fmla="*/ 10508069 w 11241741"/>
              <a:gd name="connsiteY35" fmla="*/ 6382870 h 6382870"/>
              <a:gd name="connsiteX36" fmla="*/ 10141234 w 11241741"/>
              <a:gd name="connsiteY36" fmla="*/ 6382870 h 6382870"/>
              <a:gd name="connsiteX37" fmla="*/ 9437146 w 11241741"/>
              <a:gd name="connsiteY37" fmla="*/ 6382870 h 6382870"/>
              <a:gd name="connsiteX38" fmla="*/ 8620640 w 11241741"/>
              <a:gd name="connsiteY38" fmla="*/ 6382870 h 6382870"/>
              <a:gd name="connsiteX39" fmla="*/ 8366222 w 11241741"/>
              <a:gd name="connsiteY39" fmla="*/ 6382870 h 6382870"/>
              <a:gd name="connsiteX40" fmla="*/ 7999386 w 11241741"/>
              <a:gd name="connsiteY40" fmla="*/ 6382870 h 6382870"/>
              <a:gd name="connsiteX41" fmla="*/ 7632550 w 11241741"/>
              <a:gd name="connsiteY41" fmla="*/ 6382870 h 6382870"/>
              <a:gd name="connsiteX42" fmla="*/ 6816045 w 11241741"/>
              <a:gd name="connsiteY42" fmla="*/ 6382870 h 6382870"/>
              <a:gd name="connsiteX43" fmla="*/ 5999540 w 11241741"/>
              <a:gd name="connsiteY43" fmla="*/ 6382870 h 6382870"/>
              <a:gd name="connsiteX44" fmla="*/ 5745121 w 11241741"/>
              <a:gd name="connsiteY44" fmla="*/ 6382870 h 6382870"/>
              <a:gd name="connsiteX45" fmla="*/ 5041033 w 11241741"/>
              <a:gd name="connsiteY45" fmla="*/ 6382870 h 6382870"/>
              <a:gd name="connsiteX46" fmla="*/ 4561780 w 11241741"/>
              <a:gd name="connsiteY46" fmla="*/ 6382870 h 6382870"/>
              <a:gd name="connsiteX47" fmla="*/ 3857692 w 11241741"/>
              <a:gd name="connsiteY47" fmla="*/ 6382870 h 6382870"/>
              <a:gd name="connsiteX48" fmla="*/ 3378439 w 11241741"/>
              <a:gd name="connsiteY48" fmla="*/ 6382870 h 6382870"/>
              <a:gd name="connsiteX49" fmla="*/ 2899186 w 11241741"/>
              <a:gd name="connsiteY49" fmla="*/ 6382870 h 6382870"/>
              <a:gd name="connsiteX50" fmla="*/ 2644767 w 11241741"/>
              <a:gd name="connsiteY50" fmla="*/ 6382870 h 6382870"/>
              <a:gd name="connsiteX51" fmla="*/ 2053097 w 11241741"/>
              <a:gd name="connsiteY51" fmla="*/ 6382870 h 6382870"/>
              <a:gd name="connsiteX52" fmla="*/ 1798679 w 11241741"/>
              <a:gd name="connsiteY52" fmla="*/ 6382870 h 6382870"/>
              <a:gd name="connsiteX53" fmla="*/ 1094591 w 11241741"/>
              <a:gd name="connsiteY53" fmla="*/ 6382870 h 6382870"/>
              <a:gd name="connsiteX54" fmla="*/ 0 w 11241741"/>
              <a:gd name="connsiteY54" fmla="*/ 6382870 h 6382870"/>
              <a:gd name="connsiteX55" fmla="*/ 0 w 11241741"/>
              <a:gd name="connsiteY55" fmla="*/ 5994095 h 6382870"/>
              <a:gd name="connsiteX56" fmla="*/ 0 w 11241741"/>
              <a:gd name="connsiteY56" fmla="*/ 5286177 h 6382870"/>
              <a:gd name="connsiteX57" fmla="*/ 0 w 11241741"/>
              <a:gd name="connsiteY57" fmla="*/ 4897402 h 6382870"/>
              <a:gd name="connsiteX58" fmla="*/ 0 w 11241741"/>
              <a:gd name="connsiteY58" fmla="*/ 4253312 h 6382870"/>
              <a:gd name="connsiteX59" fmla="*/ 0 w 11241741"/>
              <a:gd name="connsiteY59" fmla="*/ 3736880 h 6382870"/>
              <a:gd name="connsiteX60" fmla="*/ 0 w 11241741"/>
              <a:gd name="connsiteY60" fmla="*/ 3220448 h 6382870"/>
              <a:gd name="connsiteX61" fmla="*/ 0 w 11241741"/>
              <a:gd name="connsiteY61" fmla="*/ 2512530 h 6382870"/>
              <a:gd name="connsiteX62" fmla="*/ 0 w 11241741"/>
              <a:gd name="connsiteY62" fmla="*/ 1868440 h 6382870"/>
              <a:gd name="connsiteX63" fmla="*/ 0 w 11241741"/>
              <a:gd name="connsiteY63" fmla="*/ 1288179 h 6382870"/>
              <a:gd name="connsiteX64" fmla="*/ 0 w 11241741"/>
              <a:gd name="connsiteY64" fmla="*/ 644090 h 6382870"/>
              <a:gd name="connsiteX65" fmla="*/ 0 w 11241741"/>
              <a:gd name="connsiteY65" fmla="*/ 0 h 6382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241741" h="6382870" fill="none" extrusionOk="0">
                <a:moveTo>
                  <a:pt x="0" y="0"/>
                </a:moveTo>
                <a:cubicBezTo>
                  <a:pt x="159361" y="-73045"/>
                  <a:pt x="394203" y="77606"/>
                  <a:pt x="704088" y="0"/>
                </a:cubicBezTo>
                <a:cubicBezTo>
                  <a:pt x="1013973" y="-77606"/>
                  <a:pt x="1192962" y="33629"/>
                  <a:pt x="1408176" y="0"/>
                </a:cubicBezTo>
                <a:cubicBezTo>
                  <a:pt x="1623390" y="-33629"/>
                  <a:pt x="1789373" y="25642"/>
                  <a:pt x="1999847" y="0"/>
                </a:cubicBezTo>
                <a:cubicBezTo>
                  <a:pt x="2210321" y="-25642"/>
                  <a:pt x="2519321" y="64992"/>
                  <a:pt x="2816352" y="0"/>
                </a:cubicBezTo>
                <a:cubicBezTo>
                  <a:pt x="3113384" y="-64992"/>
                  <a:pt x="3096066" y="18336"/>
                  <a:pt x="3295605" y="0"/>
                </a:cubicBezTo>
                <a:cubicBezTo>
                  <a:pt x="3495144" y="-18336"/>
                  <a:pt x="3791012" y="53137"/>
                  <a:pt x="4112111" y="0"/>
                </a:cubicBezTo>
                <a:cubicBezTo>
                  <a:pt x="4433210" y="-53137"/>
                  <a:pt x="4437681" y="34415"/>
                  <a:pt x="4591364" y="0"/>
                </a:cubicBezTo>
                <a:cubicBezTo>
                  <a:pt x="4745047" y="-34415"/>
                  <a:pt x="4770262" y="24291"/>
                  <a:pt x="4845782" y="0"/>
                </a:cubicBezTo>
                <a:cubicBezTo>
                  <a:pt x="4921302" y="-24291"/>
                  <a:pt x="5174149" y="25657"/>
                  <a:pt x="5325035" y="0"/>
                </a:cubicBezTo>
                <a:cubicBezTo>
                  <a:pt x="5475921" y="-25657"/>
                  <a:pt x="5686466" y="4889"/>
                  <a:pt x="6029123" y="0"/>
                </a:cubicBezTo>
                <a:cubicBezTo>
                  <a:pt x="6371780" y="-4889"/>
                  <a:pt x="6232935" y="40988"/>
                  <a:pt x="6395959" y="0"/>
                </a:cubicBezTo>
                <a:cubicBezTo>
                  <a:pt x="6558983" y="-40988"/>
                  <a:pt x="6742914" y="31650"/>
                  <a:pt x="6987630" y="0"/>
                </a:cubicBezTo>
                <a:cubicBezTo>
                  <a:pt x="7232346" y="-31650"/>
                  <a:pt x="7243766" y="24763"/>
                  <a:pt x="7354465" y="0"/>
                </a:cubicBezTo>
                <a:cubicBezTo>
                  <a:pt x="7465165" y="-24763"/>
                  <a:pt x="7718289" y="11755"/>
                  <a:pt x="7946136" y="0"/>
                </a:cubicBezTo>
                <a:cubicBezTo>
                  <a:pt x="8173983" y="-11755"/>
                  <a:pt x="8114929" y="13022"/>
                  <a:pt x="8200554" y="0"/>
                </a:cubicBezTo>
                <a:cubicBezTo>
                  <a:pt x="8286179" y="-13022"/>
                  <a:pt x="8403983" y="2761"/>
                  <a:pt x="8454973" y="0"/>
                </a:cubicBezTo>
                <a:cubicBezTo>
                  <a:pt x="8505963" y="-2761"/>
                  <a:pt x="8953563" y="70011"/>
                  <a:pt x="9159061" y="0"/>
                </a:cubicBezTo>
                <a:cubicBezTo>
                  <a:pt x="9364559" y="-70011"/>
                  <a:pt x="9417761" y="49282"/>
                  <a:pt x="9638314" y="0"/>
                </a:cubicBezTo>
                <a:cubicBezTo>
                  <a:pt x="9858867" y="-49282"/>
                  <a:pt x="9883008" y="39653"/>
                  <a:pt x="10117567" y="0"/>
                </a:cubicBezTo>
                <a:cubicBezTo>
                  <a:pt x="10352126" y="-39653"/>
                  <a:pt x="10259262" y="16983"/>
                  <a:pt x="10371985" y="0"/>
                </a:cubicBezTo>
                <a:cubicBezTo>
                  <a:pt x="10484708" y="-16983"/>
                  <a:pt x="11024411" y="33871"/>
                  <a:pt x="11241741" y="0"/>
                </a:cubicBezTo>
                <a:cubicBezTo>
                  <a:pt x="11262013" y="87663"/>
                  <a:pt x="11218607" y="222105"/>
                  <a:pt x="11241741" y="388775"/>
                </a:cubicBezTo>
                <a:cubicBezTo>
                  <a:pt x="11264875" y="555446"/>
                  <a:pt x="11191385" y="690989"/>
                  <a:pt x="11241741" y="905207"/>
                </a:cubicBezTo>
                <a:cubicBezTo>
                  <a:pt x="11292097" y="1119425"/>
                  <a:pt x="11177786" y="1281134"/>
                  <a:pt x="11241741" y="1485468"/>
                </a:cubicBezTo>
                <a:cubicBezTo>
                  <a:pt x="11305696" y="1689802"/>
                  <a:pt x="11225562" y="1717976"/>
                  <a:pt x="11241741" y="1874243"/>
                </a:cubicBezTo>
                <a:cubicBezTo>
                  <a:pt x="11257920" y="2030511"/>
                  <a:pt x="11226850" y="2274604"/>
                  <a:pt x="11241741" y="2518332"/>
                </a:cubicBezTo>
                <a:cubicBezTo>
                  <a:pt x="11256632" y="2762060"/>
                  <a:pt x="11221931" y="2836163"/>
                  <a:pt x="11241741" y="3098593"/>
                </a:cubicBezTo>
                <a:cubicBezTo>
                  <a:pt x="11261551" y="3361023"/>
                  <a:pt x="11198558" y="3365362"/>
                  <a:pt x="11241741" y="3615025"/>
                </a:cubicBezTo>
                <a:cubicBezTo>
                  <a:pt x="11284924" y="3864688"/>
                  <a:pt x="11196579" y="3823764"/>
                  <a:pt x="11241741" y="4003800"/>
                </a:cubicBezTo>
                <a:cubicBezTo>
                  <a:pt x="11286903" y="4183837"/>
                  <a:pt x="11203136" y="4238155"/>
                  <a:pt x="11241741" y="4392575"/>
                </a:cubicBezTo>
                <a:cubicBezTo>
                  <a:pt x="11280346" y="4546996"/>
                  <a:pt x="11223291" y="4873320"/>
                  <a:pt x="11241741" y="5036665"/>
                </a:cubicBezTo>
                <a:cubicBezTo>
                  <a:pt x="11260191" y="5200010"/>
                  <a:pt x="11215978" y="5489041"/>
                  <a:pt x="11241741" y="5616926"/>
                </a:cubicBezTo>
                <a:cubicBezTo>
                  <a:pt x="11267504" y="5744811"/>
                  <a:pt x="11240322" y="6101193"/>
                  <a:pt x="11241741" y="6382870"/>
                </a:cubicBezTo>
                <a:cubicBezTo>
                  <a:pt x="11135251" y="6411822"/>
                  <a:pt x="10977176" y="6360091"/>
                  <a:pt x="10762488" y="6382870"/>
                </a:cubicBezTo>
                <a:cubicBezTo>
                  <a:pt x="10547800" y="6405649"/>
                  <a:pt x="10596098" y="6381521"/>
                  <a:pt x="10508069" y="6382870"/>
                </a:cubicBezTo>
                <a:cubicBezTo>
                  <a:pt x="10420040" y="6384219"/>
                  <a:pt x="10259819" y="6341127"/>
                  <a:pt x="10141234" y="6382870"/>
                </a:cubicBezTo>
                <a:cubicBezTo>
                  <a:pt x="10022650" y="6424613"/>
                  <a:pt x="9658372" y="6311684"/>
                  <a:pt x="9437146" y="6382870"/>
                </a:cubicBezTo>
                <a:cubicBezTo>
                  <a:pt x="9215920" y="6454056"/>
                  <a:pt x="8808965" y="6288516"/>
                  <a:pt x="8620640" y="6382870"/>
                </a:cubicBezTo>
                <a:cubicBezTo>
                  <a:pt x="8432315" y="6477224"/>
                  <a:pt x="8453455" y="6381060"/>
                  <a:pt x="8366222" y="6382870"/>
                </a:cubicBezTo>
                <a:cubicBezTo>
                  <a:pt x="8278989" y="6384680"/>
                  <a:pt x="8180289" y="6345169"/>
                  <a:pt x="7999386" y="6382870"/>
                </a:cubicBezTo>
                <a:cubicBezTo>
                  <a:pt x="7818483" y="6420571"/>
                  <a:pt x="7782257" y="6347950"/>
                  <a:pt x="7632550" y="6382870"/>
                </a:cubicBezTo>
                <a:cubicBezTo>
                  <a:pt x="7482843" y="6417790"/>
                  <a:pt x="7040134" y="6347892"/>
                  <a:pt x="6816045" y="6382870"/>
                </a:cubicBezTo>
                <a:cubicBezTo>
                  <a:pt x="6591956" y="6417848"/>
                  <a:pt x="6223130" y="6369423"/>
                  <a:pt x="5999540" y="6382870"/>
                </a:cubicBezTo>
                <a:cubicBezTo>
                  <a:pt x="5775950" y="6396317"/>
                  <a:pt x="5813321" y="6374359"/>
                  <a:pt x="5745121" y="6382870"/>
                </a:cubicBezTo>
                <a:cubicBezTo>
                  <a:pt x="5676921" y="6391381"/>
                  <a:pt x="5210206" y="6342381"/>
                  <a:pt x="5041033" y="6382870"/>
                </a:cubicBezTo>
                <a:cubicBezTo>
                  <a:pt x="4871860" y="6423359"/>
                  <a:pt x="4688565" y="6351927"/>
                  <a:pt x="4561780" y="6382870"/>
                </a:cubicBezTo>
                <a:cubicBezTo>
                  <a:pt x="4434995" y="6413813"/>
                  <a:pt x="4048588" y="6346588"/>
                  <a:pt x="3857692" y="6382870"/>
                </a:cubicBezTo>
                <a:cubicBezTo>
                  <a:pt x="3666796" y="6419152"/>
                  <a:pt x="3513862" y="6351408"/>
                  <a:pt x="3378439" y="6382870"/>
                </a:cubicBezTo>
                <a:cubicBezTo>
                  <a:pt x="3243016" y="6414332"/>
                  <a:pt x="3114045" y="6325678"/>
                  <a:pt x="2899186" y="6382870"/>
                </a:cubicBezTo>
                <a:cubicBezTo>
                  <a:pt x="2684327" y="6440062"/>
                  <a:pt x="2764643" y="6370343"/>
                  <a:pt x="2644767" y="6382870"/>
                </a:cubicBezTo>
                <a:cubicBezTo>
                  <a:pt x="2524891" y="6395397"/>
                  <a:pt x="2207710" y="6349260"/>
                  <a:pt x="2053097" y="6382870"/>
                </a:cubicBezTo>
                <a:cubicBezTo>
                  <a:pt x="1898484" y="6416480"/>
                  <a:pt x="1913630" y="6374919"/>
                  <a:pt x="1798679" y="6382870"/>
                </a:cubicBezTo>
                <a:cubicBezTo>
                  <a:pt x="1683728" y="6390821"/>
                  <a:pt x="1440332" y="6361415"/>
                  <a:pt x="1094591" y="6382870"/>
                </a:cubicBezTo>
                <a:cubicBezTo>
                  <a:pt x="748850" y="6404325"/>
                  <a:pt x="242231" y="6285881"/>
                  <a:pt x="0" y="6382870"/>
                </a:cubicBezTo>
                <a:cubicBezTo>
                  <a:pt x="-23267" y="6299214"/>
                  <a:pt x="36550" y="6095307"/>
                  <a:pt x="0" y="5994095"/>
                </a:cubicBezTo>
                <a:cubicBezTo>
                  <a:pt x="-36550" y="5892884"/>
                  <a:pt x="10281" y="5584222"/>
                  <a:pt x="0" y="5286177"/>
                </a:cubicBezTo>
                <a:cubicBezTo>
                  <a:pt x="-10281" y="4988132"/>
                  <a:pt x="8198" y="5014836"/>
                  <a:pt x="0" y="4897402"/>
                </a:cubicBezTo>
                <a:cubicBezTo>
                  <a:pt x="-8198" y="4779969"/>
                  <a:pt x="50589" y="4500565"/>
                  <a:pt x="0" y="4253312"/>
                </a:cubicBezTo>
                <a:cubicBezTo>
                  <a:pt x="-50589" y="4006059"/>
                  <a:pt x="37404" y="3846503"/>
                  <a:pt x="0" y="3736880"/>
                </a:cubicBezTo>
                <a:cubicBezTo>
                  <a:pt x="-37404" y="3627257"/>
                  <a:pt x="24373" y="3460551"/>
                  <a:pt x="0" y="3220448"/>
                </a:cubicBezTo>
                <a:cubicBezTo>
                  <a:pt x="-24373" y="2980345"/>
                  <a:pt x="68037" y="2740006"/>
                  <a:pt x="0" y="2512530"/>
                </a:cubicBezTo>
                <a:cubicBezTo>
                  <a:pt x="-68037" y="2285054"/>
                  <a:pt x="62058" y="2038513"/>
                  <a:pt x="0" y="1868440"/>
                </a:cubicBezTo>
                <a:cubicBezTo>
                  <a:pt x="-62058" y="1698367"/>
                  <a:pt x="44175" y="1407548"/>
                  <a:pt x="0" y="1288179"/>
                </a:cubicBezTo>
                <a:cubicBezTo>
                  <a:pt x="-44175" y="1168810"/>
                  <a:pt x="42274" y="952734"/>
                  <a:pt x="0" y="644090"/>
                </a:cubicBezTo>
                <a:cubicBezTo>
                  <a:pt x="-42274" y="335446"/>
                  <a:pt x="67487" y="240344"/>
                  <a:pt x="0" y="0"/>
                </a:cubicBezTo>
                <a:close/>
              </a:path>
              <a:path w="11241741" h="6382870" stroke="0" extrusionOk="0">
                <a:moveTo>
                  <a:pt x="0" y="0"/>
                </a:moveTo>
                <a:cubicBezTo>
                  <a:pt x="97391" y="-35328"/>
                  <a:pt x="286003" y="41235"/>
                  <a:pt x="479253" y="0"/>
                </a:cubicBezTo>
                <a:cubicBezTo>
                  <a:pt x="672503" y="-41235"/>
                  <a:pt x="1016035" y="43999"/>
                  <a:pt x="1295759" y="0"/>
                </a:cubicBezTo>
                <a:cubicBezTo>
                  <a:pt x="1575483" y="-43999"/>
                  <a:pt x="1692741" y="44622"/>
                  <a:pt x="1887429" y="0"/>
                </a:cubicBezTo>
                <a:cubicBezTo>
                  <a:pt x="2082117" y="-44622"/>
                  <a:pt x="2128507" y="27224"/>
                  <a:pt x="2366682" y="0"/>
                </a:cubicBezTo>
                <a:cubicBezTo>
                  <a:pt x="2604857" y="-27224"/>
                  <a:pt x="2820845" y="45314"/>
                  <a:pt x="2958353" y="0"/>
                </a:cubicBezTo>
                <a:cubicBezTo>
                  <a:pt x="3095861" y="-45314"/>
                  <a:pt x="3326906" y="13785"/>
                  <a:pt x="3550023" y="0"/>
                </a:cubicBezTo>
                <a:cubicBezTo>
                  <a:pt x="3773140" y="-13785"/>
                  <a:pt x="3820586" y="22799"/>
                  <a:pt x="3916859" y="0"/>
                </a:cubicBezTo>
                <a:cubicBezTo>
                  <a:pt x="4013132" y="-22799"/>
                  <a:pt x="4258865" y="7652"/>
                  <a:pt x="4396112" y="0"/>
                </a:cubicBezTo>
                <a:cubicBezTo>
                  <a:pt x="4533359" y="-7652"/>
                  <a:pt x="4869761" y="14718"/>
                  <a:pt x="5212618" y="0"/>
                </a:cubicBezTo>
                <a:cubicBezTo>
                  <a:pt x="5555475" y="-14718"/>
                  <a:pt x="5662026" y="70508"/>
                  <a:pt x="5804288" y="0"/>
                </a:cubicBezTo>
                <a:cubicBezTo>
                  <a:pt x="5946550" y="-70508"/>
                  <a:pt x="5988701" y="18007"/>
                  <a:pt x="6058707" y="0"/>
                </a:cubicBezTo>
                <a:cubicBezTo>
                  <a:pt x="6128713" y="-18007"/>
                  <a:pt x="6449558" y="33793"/>
                  <a:pt x="6650377" y="0"/>
                </a:cubicBezTo>
                <a:cubicBezTo>
                  <a:pt x="6851196" y="-33793"/>
                  <a:pt x="6835690" y="18866"/>
                  <a:pt x="6904796" y="0"/>
                </a:cubicBezTo>
                <a:cubicBezTo>
                  <a:pt x="6973902" y="-18866"/>
                  <a:pt x="7091738" y="28474"/>
                  <a:pt x="7159214" y="0"/>
                </a:cubicBezTo>
                <a:cubicBezTo>
                  <a:pt x="7226690" y="-28474"/>
                  <a:pt x="7577293" y="5760"/>
                  <a:pt x="7863302" y="0"/>
                </a:cubicBezTo>
                <a:cubicBezTo>
                  <a:pt x="8149311" y="-5760"/>
                  <a:pt x="8181136" y="46333"/>
                  <a:pt x="8342555" y="0"/>
                </a:cubicBezTo>
                <a:cubicBezTo>
                  <a:pt x="8503974" y="-46333"/>
                  <a:pt x="8624141" y="19616"/>
                  <a:pt x="8709391" y="0"/>
                </a:cubicBezTo>
                <a:cubicBezTo>
                  <a:pt x="8794641" y="-19616"/>
                  <a:pt x="8921106" y="35662"/>
                  <a:pt x="9076227" y="0"/>
                </a:cubicBezTo>
                <a:cubicBezTo>
                  <a:pt x="9231348" y="-35662"/>
                  <a:pt x="9339148" y="9002"/>
                  <a:pt x="9555480" y="0"/>
                </a:cubicBezTo>
                <a:cubicBezTo>
                  <a:pt x="9771812" y="-9002"/>
                  <a:pt x="9784828" y="2034"/>
                  <a:pt x="9922316" y="0"/>
                </a:cubicBezTo>
                <a:cubicBezTo>
                  <a:pt x="10059804" y="-2034"/>
                  <a:pt x="10106900" y="18411"/>
                  <a:pt x="10289151" y="0"/>
                </a:cubicBezTo>
                <a:cubicBezTo>
                  <a:pt x="10471402" y="-18411"/>
                  <a:pt x="10527599" y="23961"/>
                  <a:pt x="10655987" y="0"/>
                </a:cubicBezTo>
                <a:cubicBezTo>
                  <a:pt x="10784375" y="-23961"/>
                  <a:pt x="11011736" y="61035"/>
                  <a:pt x="11241741" y="0"/>
                </a:cubicBezTo>
                <a:cubicBezTo>
                  <a:pt x="11270505" y="189787"/>
                  <a:pt x="11182645" y="363327"/>
                  <a:pt x="11241741" y="516432"/>
                </a:cubicBezTo>
                <a:cubicBezTo>
                  <a:pt x="11300837" y="669537"/>
                  <a:pt x="11235992" y="848449"/>
                  <a:pt x="11241741" y="1032864"/>
                </a:cubicBezTo>
                <a:cubicBezTo>
                  <a:pt x="11247490" y="1217279"/>
                  <a:pt x="11219394" y="1438487"/>
                  <a:pt x="11241741" y="1549297"/>
                </a:cubicBezTo>
                <a:cubicBezTo>
                  <a:pt x="11264088" y="1660107"/>
                  <a:pt x="11239537" y="1984698"/>
                  <a:pt x="11241741" y="2129558"/>
                </a:cubicBezTo>
                <a:cubicBezTo>
                  <a:pt x="11243945" y="2274418"/>
                  <a:pt x="11174749" y="2530059"/>
                  <a:pt x="11241741" y="2773647"/>
                </a:cubicBezTo>
                <a:cubicBezTo>
                  <a:pt x="11308733" y="3017235"/>
                  <a:pt x="11208786" y="3105364"/>
                  <a:pt x="11241741" y="3226251"/>
                </a:cubicBezTo>
                <a:cubicBezTo>
                  <a:pt x="11274696" y="3347138"/>
                  <a:pt x="11193163" y="3789515"/>
                  <a:pt x="11241741" y="3934169"/>
                </a:cubicBezTo>
                <a:cubicBezTo>
                  <a:pt x="11290319" y="4078823"/>
                  <a:pt x="11233455" y="4179807"/>
                  <a:pt x="11241741" y="4322944"/>
                </a:cubicBezTo>
                <a:cubicBezTo>
                  <a:pt x="11250027" y="4466081"/>
                  <a:pt x="11216794" y="4600429"/>
                  <a:pt x="11241741" y="4711719"/>
                </a:cubicBezTo>
                <a:cubicBezTo>
                  <a:pt x="11266688" y="4823010"/>
                  <a:pt x="11197192" y="5063748"/>
                  <a:pt x="11241741" y="5355808"/>
                </a:cubicBezTo>
                <a:cubicBezTo>
                  <a:pt x="11286290" y="5647868"/>
                  <a:pt x="11211220" y="5669080"/>
                  <a:pt x="11241741" y="5808412"/>
                </a:cubicBezTo>
                <a:cubicBezTo>
                  <a:pt x="11272262" y="5947744"/>
                  <a:pt x="11209702" y="6211179"/>
                  <a:pt x="11241741" y="6382870"/>
                </a:cubicBezTo>
                <a:cubicBezTo>
                  <a:pt x="10966189" y="6396877"/>
                  <a:pt x="10887439" y="6370330"/>
                  <a:pt x="10650070" y="6382870"/>
                </a:cubicBezTo>
                <a:cubicBezTo>
                  <a:pt x="10412701" y="6395410"/>
                  <a:pt x="10257943" y="6375069"/>
                  <a:pt x="9945982" y="6382870"/>
                </a:cubicBezTo>
                <a:cubicBezTo>
                  <a:pt x="9634021" y="6390671"/>
                  <a:pt x="9402120" y="6347653"/>
                  <a:pt x="9241894" y="6382870"/>
                </a:cubicBezTo>
                <a:cubicBezTo>
                  <a:pt x="9081668" y="6418087"/>
                  <a:pt x="9051802" y="6370502"/>
                  <a:pt x="8875059" y="6382870"/>
                </a:cubicBezTo>
                <a:cubicBezTo>
                  <a:pt x="8698316" y="6395238"/>
                  <a:pt x="8464121" y="6304053"/>
                  <a:pt x="8170971" y="6382870"/>
                </a:cubicBezTo>
                <a:cubicBezTo>
                  <a:pt x="7877821" y="6461687"/>
                  <a:pt x="7756745" y="6373265"/>
                  <a:pt x="7579300" y="6382870"/>
                </a:cubicBezTo>
                <a:cubicBezTo>
                  <a:pt x="7401855" y="6392475"/>
                  <a:pt x="7149615" y="6376563"/>
                  <a:pt x="6762795" y="6382870"/>
                </a:cubicBezTo>
                <a:cubicBezTo>
                  <a:pt x="6375976" y="6389177"/>
                  <a:pt x="6250351" y="6306731"/>
                  <a:pt x="5946289" y="6382870"/>
                </a:cubicBezTo>
                <a:cubicBezTo>
                  <a:pt x="5642227" y="6459009"/>
                  <a:pt x="5438351" y="6323930"/>
                  <a:pt x="5242201" y="6382870"/>
                </a:cubicBezTo>
                <a:cubicBezTo>
                  <a:pt x="5046051" y="6441810"/>
                  <a:pt x="4774831" y="6316527"/>
                  <a:pt x="4650531" y="6382870"/>
                </a:cubicBezTo>
                <a:cubicBezTo>
                  <a:pt x="4526231" y="6449213"/>
                  <a:pt x="4206618" y="6363208"/>
                  <a:pt x="3834025" y="6382870"/>
                </a:cubicBezTo>
                <a:cubicBezTo>
                  <a:pt x="3461432" y="6402532"/>
                  <a:pt x="3630905" y="6359771"/>
                  <a:pt x="3467190" y="6382870"/>
                </a:cubicBezTo>
                <a:cubicBezTo>
                  <a:pt x="3303476" y="6405969"/>
                  <a:pt x="3094707" y="6331402"/>
                  <a:pt x="2875519" y="6382870"/>
                </a:cubicBezTo>
                <a:cubicBezTo>
                  <a:pt x="2656331" y="6434338"/>
                  <a:pt x="2322373" y="6340824"/>
                  <a:pt x="2059014" y="6382870"/>
                </a:cubicBezTo>
                <a:cubicBezTo>
                  <a:pt x="1795656" y="6424916"/>
                  <a:pt x="1601429" y="6376825"/>
                  <a:pt x="1467343" y="6382870"/>
                </a:cubicBezTo>
                <a:cubicBezTo>
                  <a:pt x="1333257" y="6388915"/>
                  <a:pt x="982251" y="6360656"/>
                  <a:pt x="763255" y="6382870"/>
                </a:cubicBezTo>
                <a:cubicBezTo>
                  <a:pt x="544259" y="6405084"/>
                  <a:pt x="275271" y="6337927"/>
                  <a:pt x="0" y="6382870"/>
                </a:cubicBezTo>
                <a:cubicBezTo>
                  <a:pt x="-3784" y="6114446"/>
                  <a:pt x="52444" y="5880445"/>
                  <a:pt x="0" y="5738780"/>
                </a:cubicBezTo>
                <a:cubicBezTo>
                  <a:pt x="-52444" y="5597115"/>
                  <a:pt x="459" y="5494985"/>
                  <a:pt x="0" y="5286177"/>
                </a:cubicBezTo>
                <a:cubicBezTo>
                  <a:pt x="-459" y="5077369"/>
                  <a:pt x="29779" y="5023624"/>
                  <a:pt x="0" y="4897402"/>
                </a:cubicBezTo>
                <a:cubicBezTo>
                  <a:pt x="-29779" y="4771181"/>
                  <a:pt x="67004" y="4339609"/>
                  <a:pt x="0" y="4189484"/>
                </a:cubicBezTo>
                <a:cubicBezTo>
                  <a:pt x="-67004" y="4039359"/>
                  <a:pt x="40360" y="3943174"/>
                  <a:pt x="0" y="3736880"/>
                </a:cubicBezTo>
                <a:cubicBezTo>
                  <a:pt x="-40360" y="3530586"/>
                  <a:pt x="24779" y="3481903"/>
                  <a:pt x="0" y="3284277"/>
                </a:cubicBezTo>
                <a:cubicBezTo>
                  <a:pt x="-24779" y="3086651"/>
                  <a:pt x="58338" y="2954489"/>
                  <a:pt x="0" y="2704016"/>
                </a:cubicBezTo>
                <a:cubicBezTo>
                  <a:pt x="-58338" y="2453543"/>
                  <a:pt x="52946" y="2238194"/>
                  <a:pt x="0" y="2059926"/>
                </a:cubicBezTo>
                <a:cubicBezTo>
                  <a:pt x="-52946" y="1881658"/>
                  <a:pt x="31273" y="1705041"/>
                  <a:pt x="0" y="1479665"/>
                </a:cubicBezTo>
                <a:cubicBezTo>
                  <a:pt x="-31273" y="1254289"/>
                  <a:pt x="13816" y="1252784"/>
                  <a:pt x="0" y="1090891"/>
                </a:cubicBezTo>
                <a:cubicBezTo>
                  <a:pt x="-13816" y="928998"/>
                  <a:pt x="98463" y="469243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16870566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EC361E9-31D0-4424-AC54-1159947AF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971269" y="4059007"/>
            <a:ext cx="2559336" cy="406896"/>
          </a:xfrm>
          <a:prstGeom prst="rect">
            <a:avLst/>
          </a:prstGeom>
        </p:spPr>
      </p:pic>
      <p:sp>
        <p:nvSpPr>
          <p:cNvPr id="23" name="Arrow: Pentagon 22">
            <a:extLst>
              <a:ext uri="{FF2B5EF4-FFF2-40B4-BE49-F238E27FC236}">
                <a16:creationId xmlns:a16="http://schemas.microsoft.com/office/drawing/2014/main" id="{449EC3BA-81D5-4028-88EE-F21492B5423B}"/>
              </a:ext>
            </a:extLst>
          </p:cNvPr>
          <p:cNvSpPr/>
          <p:nvPr/>
        </p:nvSpPr>
        <p:spPr>
          <a:xfrm>
            <a:off x="0" y="284348"/>
            <a:ext cx="1757363" cy="501843"/>
          </a:xfrm>
          <a:custGeom>
            <a:avLst/>
            <a:gdLst>
              <a:gd name="connsiteX0" fmla="*/ 0 w 1757363"/>
              <a:gd name="connsiteY0" fmla="*/ 0 h 501843"/>
              <a:gd name="connsiteX1" fmla="*/ 517212 w 1757363"/>
              <a:gd name="connsiteY1" fmla="*/ 0 h 501843"/>
              <a:gd name="connsiteX2" fmla="*/ 1019359 w 1757363"/>
              <a:gd name="connsiteY2" fmla="*/ 0 h 501843"/>
              <a:gd name="connsiteX3" fmla="*/ 1506442 w 1757363"/>
              <a:gd name="connsiteY3" fmla="*/ 0 h 501843"/>
              <a:gd name="connsiteX4" fmla="*/ 1757363 w 1757363"/>
              <a:gd name="connsiteY4" fmla="*/ 250922 h 501843"/>
              <a:gd name="connsiteX5" fmla="*/ 1506442 w 1757363"/>
              <a:gd name="connsiteY5" fmla="*/ 501843 h 501843"/>
              <a:gd name="connsiteX6" fmla="*/ 989230 w 1757363"/>
              <a:gd name="connsiteY6" fmla="*/ 501843 h 501843"/>
              <a:gd name="connsiteX7" fmla="*/ 472018 w 1757363"/>
              <a:gd name="connsiteY7" fmla="*/ 501843 h 501843"/>
              <a:gd name="connsiteX8" fmla="*/ 0 w 1757363"/>
              <a:gd name="connsiteY8" fmla="*/ 501843 h 501843"/>
              <a:gd name="connsiteX9" fmla="*/ 0 w 1757363"/>
              <a:gd name="connsiteY9" fmla="*/ 0 h 501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57363" h="501843" fill="none" extrusionOk="0">
                <a:moveTo>
                  <a:pt x="0" y="0"/>
                </a:moveTo>
                <a:cubicBezTo>
                  <a:pt x="252677" y="-29809"/>
                  <a:pt x="407835" y="13587"/>
                  <a:pt x="517212" y="0"/>
                </a:cubicBezTo>
                <a:cubicBezTo>
                  <a:pt x="626589" y="-13587"/>
                  <a:pt x="882992" y="30151"/>
                  <a:pt x="1019359" y="0"/>
                </a:cubicBezTo>
                <a:cubicBezTo>
                  <a:pt x="1155726" y="-30151"/>
                  <a:pt x="1312822" y="39173"/>
                  <a:pt x="1506442" y="0"/>
                </a:cubicBezTo>
                <a:cubicBezTo>
                  <a:pt x="1614870" y="88639"/>
                  <a:pt x="1639949" y="148535"/>
                  <a:pt x="1757363" y="250922"/>
                </a:cubicBezTo>
                <a:cubicBezTo>
                  <a:pt x="1706132" y="302532"/>
                  <a:pt x="1585675" y="368706"/>
                  <a:pt x="1506442" y="501843"/>
                </a:cubicBezTo>
                <a:cubicBezTo>
                  <a:pt x="1362291" y="535951"/>
                  <a:pt x="1224401" y="481936"/>
                  <a:pt x="989230" y="501843"/>
                </a:cubicBezTo>
                <a:cubicBezTo>
                  <a:pt x="754059" y="521750"/>
                  <a:pt x="615738" y="492369"/>
                  <a:pt x="472018" y="501843"/>
                </a:cubicBezTo>
                <a:cubicBezTo>
                  <a:pt x="328298" y="511317"/>
                  <a:pt x="232450" y="483080"/>
                  <a:pt x="0" y="501843"/>
                </a:cubicBezTo>
                <a:cubicBezTo>
                  <a:pt x="-11510" y="313337"/>
                  <a:pt x="57637" y="205345"/>
                  <a:pt x="0" y="0"/>
                </a:cubicBezTo>
                <a:close/>
              </a:path>
              <a:path w="1757363" h="501843" stroke="0" extrusionOk="0">
                <a:moveTo>
                  <a:pt x="0" y="0"/>
                </a:moveTo>
                <a:cubicBezTo>
                  <a:pt x="261337" y="-45776"/>
                  <a:pt x="422837" y="54252"/>
                  <a:pt x="532276" y="0"/>
                </a:cubicBezTo>
                <a:cubicBezTo>
                  <a:pt x="641715" y="-54252"/>
                  <a:pt x="854956" y="15557"/>
                  <a:pt x="1049488" y="0"/>
                </a:cubicBezTo>
                <a:cubicBezTo>
                  <a:pt x="1244020" y="-15557"/>
                  <a:pt x="1379590" y="2075"/>
                  <a:pt x="1506442" y="0"/>
                </a:cubicBezTo>
                <a:cubicBezTo>
                  <a:pt x="1584421" y="59451"/>
                  <a:pt x="1686309" y="208486"/>
                  <a:pt x="1757363" y="250922"/>
                </a:cubicBezTo>
                <a:cubicBezTo>
                  <a:pt x="1704011" y="356487"/>
                  <a:pt x="1573566" y="427113"/>
                  <a:pt x="1506442" y="501843"/>
                </a:cubicBezTo>
                <a:cubicBezTo>
                  <a:pt x="1265483" y="504165"/>
                  <a:pt x="1182329" y="471698"/>
                  <a:pt x="974166" y="501843"/>
                </a:cubicBezTo>
                <a:cubicBezTo>
                  <a:pt x="766003" y="531988"/>
                  <a:pt x="707687" y="471782"/>
                  <a:pt x="472018" y="501843"/>
                </a:cubicBezTo>
                <a:cubicBezTo>
                  <a:pt x="236349" y="531904"/>
                  <a:pt x="218271" y="468766"/>
                  <a:pt x="0" y="501843"/>
                </a:cubicBezTo>
                <a:cubicBezTo>
                  <a:pt x="-32704" y="381323"/>
                  <a:pt x="37716" y="235537"/>
                  <a:pt x="0" y="0"/>
                </a:cubicBezTo>
                <a:close/>
              </a:path>
            </a:pathLst>
          </a:custGeom>
          <a:solidFill>
            <a:srgbClr val="DC4A49"/>
          </a:solidFill>
          <a:ln>
            <a:extLst>
              <a:ext uri="{C807C97D-BFC1-408E-A445-0C87EB9F89A2}">
                <ask:lineSketchStyleProps xmlns:ask="http://schemas.microsoft.com/office/drawing/2018/sketchyshapes" sd="290714787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عرض الدرس </a:t>
            </a:r>
            <a:endParaRPr lang="en-AE" sz="2400" b="1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0AC5BB-9033-428F-8D5E-A559F909DB43}"/>
              </a:ext>
            </a:extLst>
          </p:cNvPr>
          <p:cNvCxnSpPr>
            <a:cxnSpLocks/>
          </p:cNvCxnSpPr>
          <p:nvPr/>
        </p:nvCxnSpPr>
        <p:spPr>
          <a:xfrm flipH="1">
            <a:off x="2903329" y="4690337"/>
            <a:ext cx="7364991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56C453D-7448-43CF-BC40-076B7ED34ED7}"/>
              </a:ext>
            </a:extLst>
          </p:cNvPr>
          <p:cNvSpPr txBox="1"/>
          <p:nvPr/>
        </p:nvSpPr>
        <p:spPr>
          <a:xfrm>
            <a:off x="6911987" y="496839"/>
            <a:ext cx="4150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AE" sz="2800" b="1" dirty="0"/>
              <a:t>اقرأ الكلمة وقطعها إلى مقاطع :</a:t>
            </a:r>
            <a:endParaRPr lang="en-AE" sz="28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AB8F505-095A-4EEE-B3A7-28EF73AC44BE}"/>
              </a:ext>
            </a:extLst>
          </p:cNvPr>
          <p:cNvSpPr/>
          <p:nvPr/>
        </p:nvSpPr>
        <p:spPr>
          <a:xfrm>
            <a:off x="3030946" y="1428920"/>
            <a:ext cx="3352790" cy="2215991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13800" b="1" dirty="0">
                <a:ln w="0"/>
                <a:solidFill>
                  <a:srgbClr val="FC3D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ـشَـ</a:t>
            </a:r>
            <a:endParaRPr lang="en-US" sz="13800" b="1" dirty="0">
              <a:ln w="0"/>
              <a:solidFill>
                <a:srgbClr val="FC3D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93ACC8-9171-4F7E-B2DA-555B5E947443}"/>
              </a:ext>
            </a:extLst>
          </p:cNvPr>
          <p:cNvSpPr/>
          <p:nvPr/>
        </p:nvSpPr>
        <p:spPr>
          <a:xfrm>
            <a:off x="5315800" y="1424286"/>
            <a:ext cx="1173719" cy="2215991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13800" b="1" dirty="0">
                <a:ln w="0"/>
                <a:solidFill>
                  <a:srgbClr val="FC3D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كـ</a:t>
            </a:r>
            <a:endParaRPr lang="en-US" sz="13800" b="1" cap="none" spc="0" dirty="0">
              <a:ln w="0"/>
              <a:solidFill>
                <a:srgbClr val="FC3D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8B06BA2-6A89-42BB-9562-C7AA51297671}"/>
              </a:ext>
            </a:extLst>
          </p:cNvPr>
          <p:cNvCxnSpPr/>
          <p:nvPr/>
        </p:nvCxnSpPr>
        <p:spPr>
          <a:xfrm flipH="1">
            <a:off x="7861174" y="3697427"/>
            <a:ext cx="245534" cy="99291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E6F5716-E035-4D99-8EB2-8320F9C7737B}"/>
              </a:ext>
            </a:extLst>
          </p:cNvPr>
          <p:cNvCxnSpPr/>
          <p:nvPr/>
        </p:nvCxnSpPr>
        <p:spPr>
          <a:xfrm flipH="1">
            <a:off x="5327081" y="3677517"/>
            <a:ext cx="245534" cy="99291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929CBBA8-6E0E-4EA2-9039-312E7CB784F8}"/>
              </a:ext>
            </a:extLst>
          </p:cNvPr>
          <p:cNvSpPr/>
          <p:nvPr/>
        </p:nvSpPr>
        <p:spPr>
          <a:xfrm>
            <a:off x="1674486" y="1438206"/>
            <a:ext cx="3352790" cy="2215991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13800" b="1" dirty="0">
                <a:ln w="0"/>
                <a:solidFill>
                  <a:srgbClr val="FC3D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ـفَ</a:t>
            </a:r>
            <a:endParaRPr lang="en-US" sz="13800" b="1" dirty="0">
              <a:ln w="0"/>
              <a:solidFill>
                <a:srgbClr val="FC3D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086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-2.96296E-6 L 0.26029 0.2752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99" y="1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59259E-6 L 0.16484 0.2738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42" y="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7037E-6 L 0.04948 0.2689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1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8" grpId="1"/>
      <p:bldP spid="9" grpId="0"/>
      <p:bldP spid="9" grpId="1"/>
      <p:bldP spid="12" grpId="0"/>
      <p:bldP spid="1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919ACA8-BA49-47E0-915F-EACA6C195F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6954"/>
          <a:stretch/>
        </p:blipFill>
        <p:spPr>
          <a:xfrm>
            <a:off x="17929" y="2102068"/>
            <a:ext cx="12192000" cy="475593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D4412D8-7FDB-4C75-ABDA-13E1566F34E1}"/>
              </a:ext>
            </a:extLst>
          </p:cNvPr>
          <p:cNvSpPr/>
          <p:nvPr/>
        </p:nvSpPr>
        <p:spPr>
          <a:xfrm>
            <a:off x="663388" y="251012"/>
            <a:ext cx="11241741" cy="6382870"/>
          </a:xfrm>
          <a:custGeom>
            <a:avLst/>
            <a:gdLst>
              <a:gd name="connsiteX0" fmla="*/ 0 w 11241741"/>
              <a:gd name="connsiteY0" fmla="*/ 0 h 6382870"/>
              <a:gd name="connsiteX1" fmla="*/ 704088 w 11241741"/>
              <a:gd name="connsiteY1" fmla="*/ 0 h 6382870"/>
              <a:gd name="connsiteX2" fmla="*/ 1408176 w 11241741"/>
              <a:gd name="connsiteY2" fmla="*/ 0 h 6382870"/>
              <a:gd name="connsiteX3" fmla="*/ 1999847 w 11241741"/>
              <a:gd name="connsiteY3" fmla="*/ 0 h 6382870"/>
              <a:gd name="connsiteX4" fmla="*/ 2816352 w 11241741"/>
              <a:gd name="connsiteY4" fmla="*/ 0 h 6382870"/>
              <a:gd name="connsiteX5" fmla="*/ 3295605 w 11241741"/>
              <a:gd name="connsiteY5" fmla="*/ 0 h 6382870"/>
              <a:gd name="connsiteX6" fmla="*/ 4112111 w 11241741"/>
              <a:gd name="connsiteY6" fmla="*/ 0 h 6382870"/>
              <a:gd name="connsiteX7" fmla="*/ 4591364 w 11241741"/>
              <a:gd name="connsiteY7" fmla="*/ 0 h 6382870"/>
              <a:gd name="connsiteX8" fmla="*/ 4845782 w 11241741"/>
              <a:gd name="connsiteY8" fmla="*/ 0 h 6382870"/>
              <a:gd name="connsiteX9" fmla="*/ 5325035 w 11241741"/>
              <a:gd name="connsiteY9" fmla="*/ 0 h 6382870"/>
              <a:gd name="connsiteX10" fmla="*/ 6029123 w 11241741"/>
              <a:gd name="connsiteY10" fmla="*/ 0 h 6382870"/>
              <a:gd name="connsiteX11" fmla="*/ 6395959 w 11241741"/>
              <a:gd name="connsiteY11" fmla="*/ 0 h 6382870"/>
              <a:gd name="connsiteX12" fmla="*/ 6987630 w 11241741"/>
              <a:gd name="connsiteY12" fmla="*/ 0 h 6382870"/>
              <a:gd name="connsiteX13" fmla="*/ 7354465 w 11241741"/>
              <a:gd name="connsiteY13" fmla="*/ 0 h 6382870"/>
              <a:gd name="connsiteX14" fmla="*/ 7946136 w 11241741"/>
              <a:gd name="connsiteY14" fmla="*/ 0 h 6382870"/>
              <a:gd name="connsiteX15" fmla="*/ 8200554 w 11241741"/>
              <a:gd name="connsiteY15" fmla="*/ 0 h 6382870"/>
              <a:gd name="connsiteX16" fmla="*/ 8454973 w 11241741"/>
              <a:gd name="connsiteY16" fmla="*/ 0 h 6382870"/>
              <a:gd name="connsiteX17" fmla="*/ 9159061 w 11241741"/>
              <a:gd name="connsiteY17" fmla="*/ 0 h 6382870"/>
              <a:gd name="connsiteX18" fmla="*/ 9638314 w 11241741"/>
              <a:gd name="connsiteY18" fmla="*/ 0 h 6382870"/>
              <a:gd name="connsiteX19" fmla="*/ 10117567 w 11241741"/>
              <a:gd name="connsiteY19" fmla="*/ 0 h 6382870"/>
              <a:gd name="connsiteX20" fmla="*/ 10371985 w 11241741"/>
              <a:gd name="connsiteY20" fmla="*/ 0 h 6382870"/>
              <a:gd name="connsiteX21" fmla="*/ 11241741 w 11241741"/>
              <a:gd name="connsiteY21" fmla="*/ 0 h 6382870"/>
              <a:gd name="connsiteX22" fmla="*/ 11241741 w 11241741"/>
              <a:gd name="connsiteY22" fmla="*/ 388775 h 6382870"/>
              <a:gd name="connsiteX23" fmla="*/ 11241741 w 11241741"/>
              <a:gd name="connsiteY23" fmla="*/ 905207 h 6382870"/>
              <a:gd name="connsiteX24" fmla="*/ 11241741 w 11241741"/>
              <a:gd name="connsiteY24" fmla="*/ 1485468 h 6382870"/>
              <a:gd name="connsiteX25" fmla="*/ 11241741 w 11241741"/>
              <a:gd name="connsiteY25" fmla="*/ 1874243 h 6382870"/>
              <a:gd name="connsiteX26" fmla="*/ 11241741 w 11241741"/>
              <a:gd name="connsiteY26" fmla="*/ 2518332 h 6382870"/>
              <a:gd name="connsiteX27" fmla="*/ 11241741 w 11241741"/>
              <a:gd name="connsiteY27" fmla="*/ 3098593 h 6382870"/>
              <a:gd name="connsiteX28" fmla="*/ 11241741 w 11241741"/>
              <a:gd name="connsiteY28" fmla="*/ 3615025 h 6382870"/>
              <a:gd name="connsiteX29" fmla="*/ 11241741 w 11241741"/>
              <a:gd name="connsiteY29" fmla="*/ 4003800 h 6382870"/>
              <a:gd name="connsiteX30" fmla="*/ 11241741 w 11241741"/>
              <a:gd name="connsiteY30" fmla="*/ 4392575 h 6382870"/>
              <a:gd name="connsiteX31" fmla="*/ 11241741 w 11241741"/>
              <a:gd name="connsiteY31" fmla="*/ 5036665 h 6382870"/>
              <a:gd name="connsiteX32" fmla="*/ 11241741 w 11241741"/>
              <a:gd name="connsiteY32" fmla="*/ 5616926 h 6382870"/>
              <a:gd name="connsiteX33" fmla="*/ 11241741 w 11241741"/>
              <a:gd name="connsiteY33" fmla="*/ 6382870 h 6382870"/>
              <a:gd name="connsiteX34" fmla="*/ 10762488 w 11241741"/>
              <a:gd name="connsiteY34" fmla="*/ 6382870 h 6382870"/>
              <a:gd name="connsiteX35" fmla="*/ 10508069 w 11241741"/>
              <a:gd name="connsiteY35" fmla="*/ 6382870 h 6382870"/>
              <a:gd name="connsiteX36" fmla="*/ 10141234 w 11241741"/>
              <a:gd name="connsiteY36" fmla="*/ 6382870 h 6382870"/>
              <a:gd name="connsiteX37" fmla="*/ 9437146 w 11241741"/>
              <a:gd name="connsiteY37" fmla="*/ 6382870 h 6382870"/>
              <a:gd name="connsiteX38" fmla="*/ 8620640 w 11241741"/>
              <a:gd name="connsiteY38" fmla="*/ 6382870 h 6382870"/>
              <a:gd name="connsiteX39" fmla="*/ 8366222 w 11241741"/>
              <a:gd name="connsiteY39" fmla="*/ 6382870 h 6382870"/>
              <a:gd name="connsiteX40" fmla="*/ 7999386 w 11241741"/>
              <a:gd name="connsiteY40" fmla="*/ 6382870 h 6382870"/>
              <a:gd name="connsiteX41" fmla="*/ 7632550 w 11241741"/>
              <a:gd name="connsiteY41" fmla="*/ 6382870 h 6382870"/>
              <a:gd name="connsiteX42" fmla="*/ 6816045 w 11241741"/>
              <a:gd name="connsiteY42" fmla="*/ 6382870 h 6382870"/>
              <a:gd name="connsiteX43" fmla="*/ 5999540 w 11241741"/>
              <a:gd name="connsiteY43" fmla="*/ 6382870 h 6382870"/>
              <a:gd name="connsiteX44" fmla="*/ 5745121 w 11241741"/>
              <a:gd name="connsiteY44" fmla="*/ 6382870 h 6382870"/>
              <a:gd name="connsiteX45" fmla="*/ 5041033 w 11241741"/>
              <a:gd name="connsiteY45" fmla="*/ 6382870 h 6382870"/>
              <a:gd name="connsiteX46" fmla="*/ 4561780 w 11241741"/>
              <a:gd name="connsiteY46" fmla="*/ 6382870 h 6382870"/>
              <a:gd name="connsiteX47" fmla="*/ 3857692 w 11241741"/>
              <a:gd name="connsiteY47" fmla="*/ 6382870 h 6382870"/>
              <a:gd name="connsiteX48" fmla="*/ 3378439 w 11241741"/>
              <a:gd name="connsiteY48" fmla="*/ 6382870 h 6382870"/>
              <a:gd name="connsiteX49" fmla="*/ 2899186 w 11241741"/>
              <a:gd name="connsiteY49" fmla="*/ 6382870 h 6382870"/>
              <a:gd name="connsiteX50" fmla="*/ 2644767 w 11241741"/>
              <a:gd name="connsiteY50" fmla="*/ 6382870 h 6382870"/>
              <a:gd name="connsiteX51" fmla="*/ 2053097 w 11241741"/>
              <a:gd name="connsiteY51" fmla="*/ 6382870 h 6382870"/>
              <a:gd name="connsiteX52" fmla="*/ 1798679 w 11241741"/>
              <a:gd name="connsiteY52" fmla="*/ 6382870 h 6382870"/>
              <a:gd name="connsiteX53" fmla="*/ 1094591 w 11241741"/>
              <a:gd name="connsiteY53" fmla="*/ 6382870 h 6382870"/>
              <a:gd name="connsiteX54" fmla="*/ 0 w 11241741"/>
              <a:gd name="connsiteY54" fmla="*/ 6382870 h 6382870"/>
              <a:gd name="connsiteX55" fmla="*/ 0 w 11241741"/>
              <a:gd name="connsiteY55" fmla="*/ 5994095 h 6382870"/>
              <a:gd name="connsiteX56" fmla="*/ 0 w 11241741"/>
              <a:gd name="connsiteY56" fmla="*/ 5286177 h 6382870"/>
              <a:gd name="connsiteX57" fmla="*/ 0 w 11241741"/>
              <a:gd name="connsiteY57" fmla="*/ 4897402 h 6382870"/>
              <a:gd name="connsiteX58" fmla="*/ 0 w 11241741"/>
              <a:gd name="connsiteY58" fmla="*/ 4253312 h 6382870"/>
              <a:gd name="connsiteX59" fmla="*/ 0 w 11241741"/>
              <a:gd name="connsiteY59" fmla="*/ 3736880 h 6382870"/>
              <a:gd name="connsiteX60" fmla="*/ 0 w 11241741"/>
              <a:gd name="connsiteY60" fmla="*/ 3220448 h 6382870"/>
              <a:gd name="connsiteX61" fmla="*/ 0 w 11241741"/>
              <a:gd name="connsiteY61" fmla="*/ 2512530 h 6382870"/>
              <a:gd name="connsiteX62" fmla="*/ 0 w 11241741"/>
              <a:gd name="connsiteY62" fmla="*/ 1868440 h 6382870"/>
              <a:gd name="connsiteX63" fmla="*/ 0 w 11241741"/>
              <a:gd name="connsiteY63" fmla="*/ 1288179 h 6382870"/>
              <a:gd name="connsiteX64" fmla="*/ 0 w 11241741"/>
              <a:gd name="connsiteY64" fmla="*/ 644090 h 6382870"/>
              <a:gd name="connsiteX65" fmla="*/ 0 w 11241741"/>
              <a:gd name="connsiteY65" fmla="*/ 0 h 6382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241741" h="6382870" fill="none" extrusionOk="0">
                <a:moveTo>
                  <a:pt x="0" y="0"/>
                </a:moveTo>
                <a:cubicBezTo>
                  <a:pt x="159361" y="-73045"/>
                  <a:pt x="394203" y="77606"/>
                  <a:pt x="704088" y="0"/>
                </a:cubicBezTo>
                <a:cubicBezTo>
                  <a:pt x="1013973" y="-77606"/>
                  <a:pt x="1192962" y="33629"/>
                  <a:pt x="1408176" y="0"/>
                </a:cubicBezTo>
                <a:cubicBezTo>
                  <a:pt x="1623390" y="-33629"/>
                  <a:pt x="1789373" y="25642"/>
                  <a:pt x="1999847" y="0"/>
                </a:cubicBezTo>
                <a:cubicBezTo>
                  <a:pt x="2210321" y="-25642"/>
                  <a:pt x="2519321" y="64992"/>
                  <a:pt x="2816352" y="0"/>
                </a:cubicBezTo>
                <a:cubicBezTo>
                  <a:pt x="3113384" y="-64992"/>
                  <a:pt x="3096066" y="18336"/>
                  <a:pt x="3295605" y="0"/>
                </a:cubicBezTo>
                <a:cubicBezTo>
                  <a:pt x="3495144" y="-18336"/>
                  <a:pt x="3791012" y="53137"/>
                  <a:pt x="4112111" y="0"/>
                </a:cubicBezTo>
                <a:cubicBezTo>
                  <a:pt x="4433210" y="-53137"/>
                  <a:pt x="4437681" y="34415"/>
                  <a:pt x="4591364" y="0"/>
                </a:cubicBezTo>
                <a:cubicBezTo>
                  <a:pt x="4745047" y="-34415"/>
                  <a:pt x="4770262" y="24291"/>
                  <a:pt x="4845782" y="0"/>
                </a:cubicBezTo>
                <a:cubicBezTo>
                  <a:pt x="4921302" y="-24291"/>
                  <a:pt x="5174149" y="25657"/>
                  <a:pt x="5325035" y="0"/>
                </a:cubicBezTo>
                <a:cubicBezTo>
                  <a:pt x="5475921" y="-25657"/>
                  <a:pt x="5686466" y="4889"/>
                  <a:pt x="6029123" y="0"/>
                </a:cubicBezTo>
                <a:cubicBezTo>
                  <a:pt x="6371780" y="-4889"/>
                  <a:pt x="6232935" y="40988"/>
                  <a:pt x="6395959" y="0"/>
                </a:cubicBezTo>
                <a:cubicBezTo>
                  <a:pt x="6558983" y="-40988"/>
                  <a:pt x="6742914" y="31650"/>
                  <a:pt x="6987630" y="0"/>
                </a:cubicBezTo>
                <a:cubicBezTo>
                  <a:pt x="7232346" y="-31650"/>
                  <a:pt x="7243766" y="24763"/>
                  <a:pt x="7354465" y="0"/>
                </a:cubicBezTo>
                <a:cubicBezTo>
                  <a:pt x="7465165" y="-24763"/>
                  <a:pt x="7718289" y="11755"/>
                  <a:pt x="7946136" y="0"/>
                </a:cubicBezTo>
                <a:cubicBezTo>
                  <a:pt x="8173983" y="-11755"/>
                  <a:pt x="8114929" y="13022"/>
                  <a:pt x="8200554" y="0"/>
                </a:cubicBezTo>
                <a:cubicBezTo>
                  <a:pt x="8286179" y="-13022"/>
                  <a:pt x="8403983" y="2761"/>
                  <a:pt x="8454973" y="0"/>
                </a:cubicBezTo>
                <a:cubicBezTo>
                  <a:pt x="8505963" y="-2761"/>
                  <a:pt x="8953563" y="70011"/>
                  <a:pt x="9159061" y="0"/>
                </a:cubicBezTo>
                <a:cubicBezTo>
                  <a:pt x="9364559" y="-70011"/>
                  <a:pt x="9417761" y="49282"/>
                  <a:pt x="9638314" y="0"/>
                </a:cubicBezTo>
                <a:cubicBezTo>
                  <a:pt x="9858867" y="-49282"/>
                  <a:pt x="9883008" y="39653"/>
                  <a:pt x="10117567" y="0"/>
                </a:cubicBezTo>
                <a:cubicBezTo>
                  <a:pt x="10352126" y="-39653"/>
                  <a:pt x="10259262" y="16983"/>
                  <a:pt x="10371985" y="0"/>
                </a:cubicBezTo>
                <a:cubicBezTo>
                  <a:pt x="10484708" y="-16983"/>
                  <a:pt x="11024411" y="33871"/>
                  <a:pt x="11241741" y="0"/>
                </a:cubicBezTo>
                <a:cubicBezTo>
                  <a:pt x="11262013" y="87663"/>
                  <a:pt x="11218607" y="222105"/>
                  <a:pt x="11241741" y="388775"/>
                </a:cubicBezTo>
                <a:cubicBezTo>
                  <a:pt x="11264875" y="555446"/>
                  <a:pt x="11191385" y="690989"/>
                  <a:pt x="11241741" y="905207"/>
                </a:cubicBezTo>
                <a:cubicBezTo>
                  <a:pt x="11292097" y="1119425"/>
                  <a:pt x="11177786" y="1281134"/>
                  <a:pt x="11241741" y="1485468"/>
                </a:cubicBezTo>
                <a:cubicBezTo>
                  <a:pt x="11305696" y="1689802"/>
                  <a:pt x="11225562" y="1717976"/>
                  <a:pt x="11241741" y="1874243"/>
                </a:cubicBezTo>
                <a:cubicBezTo>
                  <a:pt x="11257920" y="2030511"/>
                  <a:pt x="11226850" y="2274604"/>
                  <a:pt x="11241741" y="2518332"/>
                </a:cubicBezTo>
                <a:cubicBezTo>
                  <a:pt x="11256632" y="2762060"/>
                  <a:pt x="11221931" y="2836163"/>
                  <a:pt x="11241741" y="3098593"/>
                </a:cubicBezTo>
                <a:cubicBezTo>
                  <a:pt x="11261551" y="3361023"/>
                  <a:pt x="11198558" y="3365362"/>
                  <a:pt x="11241741" y="3615025"/>
                </a:cubicBezTo>
                <a:cubicBezTo>
                  <a:pt x="11284924" y="3864688"/>
                  <a:pt x="11196579" y="3823764"/>
                  <a:pt x="11241741" y="4003800"/>
                </a:cubicBezTo>
                <a:cubicBezTo>
                  <a:pt x="11286903" y="4183837"/>
                  <a:pt x="11203136" y="4238155"/>
                  <a:pt x="11241741" y="4392575"/>
                </a:cubicBezTo>
                <a:cubicBezTo>
                  <a:pt x="11280346" y="4546996"/>
                  <a:pt x="11223291" y="4873320"/>
                  <a:pt x="11241741" y="5036665"/>
                </a:cubicBezTo>
                <a:cubicBezTo>
                  <a:pt x="11260191" y="5200010"/>
                  <a:pt x="11215978" y="5489041"/>
                  <a:pt x="11241741" y="5616926"/>
                </a:cubicBezTo>
                <a:cubicBezTo>
                  <a:pt x="11267504" y="5744811"/>
                  <a:pt x="11240322" y="6101193"/>
                  <a:pt x="11241741" y="6382870"/>
                </a:cubicBezTo>
                <a:cubicBezTo>
                  <a:pt x="11135251" y="6411822"/>
                  <a:pt x="10977176" y="6360091"/>
                  <a:pt x="10762488" y="6382870"/>
                </a:cubicBezTo>
                <a:cubicBezTo>
                  <a:pt x="10547800" y="6405649"/>
                  <a:pt x="10596098" y="6381521"/>
                  <a:pt x="10508069" y="6382870"/>
                </a:cubicBezTo>
                <a:cubicBezTo>
                  <a:pt x="10420040" y="6384219"/>
                  <a:pt x="10259819" y="6341127"/>
                  <a:pt x="10141234" y="6382870"/>
                </a:cubicBezTo>
                <a:cubicBezTo>
                  <a:pt x="10022650" y="6424613"/>
                  <a:pt x="9658372" y="6311684"/>
                  <a:pt x="9437146" y="6382870"/>
                </a:cubicBezTo>
                <a:cubicBezTo>
                  <a:pt x="9215920" y="6454056"/>
                  <a:pt x="8808965" y="6288516"/>
                  <a:pt x="8620640" y="6382870"/>
                </a:cubicBezTo>
                <a:cubicBezTo>
                  <a:pt x="8432315" y="6477224"/>
                  <a:pt x="8453455" y="6381060"/>
                  <a:pt x="8366222" y="6382870"/>
                </a:cubicBezTo>
                <a:cubicBezTo>
                  <a:pt x="8278989" y="6384680"/>
                  <a:pt x="8180289" y="6345169"/>
                  <a:pt x="7999386" y="6382870"/>
                </a:cubicBezTo>
                <a:cubicBezTo>
                  <a:pt x="7818483" y="6420571"/>
                  <a:pt x="7782257" y="6347950"/>
                  <a:pt x="7632550" y="6382870"/>
                </a:cubicBezTo>
                <a:cubicBezTo>
                  <a:pt x="7482843" y="6417790"/>
                  <a:pt x="7040134" y="6347892"/>
                  <a:pt x="6816045" y="6382870"/>
                </a:cubicBezTo>
                <a:cubicBezTo>
                  <a:pt x="6591956" y="6417848"/>
                  <a:pt x="6223130" y="6369423"/>
                  <a:pt x="5999540" y="6382870"/>
                </a:cubicBezTo>
                <a:cubicBezTo>
                  <a:pt x="5775950" y="6396317"/>
                  <a:pt x="5813321" y="6374359"/>
                  <a:pt x="5745121" y="6382870"/>
                </a:cubicBezTo>
                <a:cubicBezTo>
                  <a:pt x="5676921" y="6391381"/>
                  <a:pt x="5210206" y="6342381"/>
                  <a:pt x="5041033" y="6382870"/>
                </a:cubicBezTo>
                <a:cubicBezTo>
                  <a:pt x="4871860" y="6423359"/>
                  <a:pt x="4688565" y="6351927"/>
                  <a:pt x="4561780" y="6382870"/>
                </a:cubicBezTo>
                <a:cubicBezTo>
                  <a:pt x="4434995" y="6413813"/>
                  <a:pt x="4048588" y="6346588"/>
                  <a:pt x="3857692" y="6382870"/>
                </a:cubicBezTo>
                <a:cubicBezTo>
                  <a:pt x="3666796" y="6419152"/>
                  <a:pt x="3513862" y="6351408"/>
                  <a:pt x="3378439" y="6382870"/>
                </a:cubicBezTo>
                <a:cubicBezTo>
                  <a:pt x="3243016" y="6414332"/>
                  <a:pt x="3114045" y="6325678"/>
                  <a:pt x="2899186" y="6382870"/>
                </a:cubicBezTo>
                <a:cubicBezTo>
                  <a:pt x="2684327" y="6440062"/>
                  <a:pt x="2764643" y="6370343"/>
                  <a:pt x="2644767" y="6382870"/>
                </a:cubicBezTo>
                <a:cubicBezTo>
                  <a:pt x="2524891" y="6395397"/>
                  <a:pt x="2207710" y="6349260"/>
                  <a:pt x="2053097" y="6382870"/>
                </a:cubicBezTo>
                <a:cubicBezTo>
                  <a:pt x="1898484" y="6416480"/>
                  <a:pt x="1913630" y="6374919"/>
                  <a:pt x="1798679" y="6382870"/>
                </a:cubicBezTo>
                <a:cubicBezTo>
                  <a:pt x="1683728" y="6390821"/>
                  <a:pt x="1440332" y="6361415"/>
                  <a:pt x="1094591" y="6382870"/>
                </a:cubicBezTo>
                <a:cubicBezTo>
                  <a:pt x="748850" y="6404325"/>
                  <a:pt x="242231" y="6285881"/>
                  <a:pt x="0" y="6382870"/>
                </a:cubicBezTo>
                <a:cubicBezTo>
                  <a:pt x="-23267" y="6299214"/>
                  <a:pt x="36550" y="6095307"/>
                  <a:pt x="0" y="5994095"/>
                </a:cubicBezTo>
                <a:cubicBezTo>
                  <a:pt x="-36550" y="5892884"/>
                  <a:pt x="10281" y="5584222"/>
                  <a:pt x="0" y="5286177"/>
                </a:cubicBezTo>
                <a:cubicBezTo>
                  <a:pt x="-10281" y="4988132"/>
                  <a:pt x="8198" y="5014836"/>
                  <a:pt x="0" y="4897402"/>
                </a:cubicBezTo>
                <a:cubicBezTo>
                  <a:pt x="-8198" y="4779969"/>
                  <a:pt x="50589" y="4500565"/>
                  <a:pt x="0" y="4253312"/>
                </a:cubicBezTo>
                <a:cubicBezTo>
                  <a:pt x="-50589" y="4006059"/>
                  <a:pt x="37404" y="3846503"/>
                  <a:pt x="0" y="3736880"/>
                </a:cubicBezTo>
                <a:cubicBezTo>
                  <a:pt x="-37404" y="3627257"/>
                  <a:pt x="24373" y="3460551"/>
                  <a:pt x="0" y="3220448"/>
                </a:cubicBezTo>
                <a:cubicBezTo>
                  <a:pt x="-24373" y="2980345"/>
                  <a:pt x="68037" y="2740006"/>
                  <a:pt x="0" y="2512530"/>
                </a:cubicBezTo>
                <a:cubicBezTo>
                  <a:pt x="-68037" y="2285054"/>
                  <a:pt x="62058" y="2038513"/>
                  <a:pt x="0" y="1868440"/>
                </a:cubicBezTo>
                <a:cubicBezTo>
                  <a:pt x="-62058" y="1698367"/>
                  <a:pt x="44175" y="1407548"/>
                  <a:pt x="0" y="1288179"/>
                </a:cubicBezTo>
                <a:cubicBezTo>
                  <a:pt x="-44175" y="1168810"/>
                  <a:pt x="42274" y="952734"/>
                  <a:pt x="0" y="644090"/>
                </a:cubicBezTo>
                <a:cubicBezTo>
                  <a:pt x="-42274" y="335446"/>
                  <a:pt x="67487" y="240344"/>
                  <a:pt x="0" y="0"/>
                </a:cubicBezTo>
                <a:close/>
              </a:path>
              <a:path w="11241741" h="6382870" stroke="0" extrusionOk="0">
                <a:moveTo>
                  <a:pt x="0" y="0"/>
                </a:moveTo>
                <a:cubicBezTo>
                  <a:pt x="97391" y="-35328"/>
                  <a:pt x="286003" y="41235"/>
                  <a:pt x="479253" y="0"/>
                </a:cubicBezTo>
                <a:cubicBezTo>
                  <a:pt x="672503" y="-41235"/>
                  <a:pt x="1016035" y="43999"/>
                  <a:pt x="1295759" y="0"/>
                </a:cubicBezTo>
                <a:cubicBezTo>
                  <a:pt x="1575483" y="-43999"/>
                  <a:pt x="1692741" y="44622"/>
                  <a:pt x="1887429" y="0"/>
                </a:cubicBezTo>
                <a:cubicBezTo>
                  <a:pt x="2082117" y="-44622"/>
                  <a:pt x="2128507" y="27224"/>
                  <a:pt x="2366682" y="0"/>
                </a:cubicBezTo>
                <a:cubicBezTo>
                  <a:pt x="2604857" y="-27224"/>
                  <a:pt x="2820845" y="45314"/>
                  <a:pt x="2958353" y="0"/>
                </a:cubicBezTo>
                <a:cubicBezTo>
                  <a:pt x="3095861" y="-45314"/>
                  <a:pt x="3326906" y="13785"/>
                  <a:pt x="3550023" y="0"/>
                </a:cubicBezTo>
                <a:cubicBezTo>
                  <a:pt x="3773140" y="-13785"/>
                  <a:pt x="3820586" y="22799"/>
                  <a:pt x="3916859" y="0"/>
                </a:cubicBezTo>
                <a:cubicBezTo>
                  <a:pt x="4013132" y="-22799"/>
                  <a:pt x="4258865" y="7652"/>
                  <a:pt x="4396112" y="0"/>
                </a:cubicBezTo>
                <a:cubicBezTo>
                  <a:pt x="4533359" y="-7652"/>
                  <a:pt x="4869761" y="14718"/>
                  <a:pt x="5212618" y="0"/>
                </a:cubicBezTo>
                <a:cubicBezTo>
                  <a:pt x="5555475" y="-14718"/>
                  <a:pt x="5662026" y="70508"/>
                  <a:pt x="5804288" y="0"/>
                </a:cubicBezTo>
                <a:cubicBezTo>
                  <a:pt x="5946550" y="-70508"/>
                  <a:pt x="5988701" y="18007"/>
                  <a:pt x="6058707" y="0"/>
                </a:cubicBezTo>
                <a:cubicBezTo>
                  <a:pt x="6128713" y="-18007"/>
                  <a:pt x="6449558" y="33793"/>
                  <a:pt x="6650377" y="0"/>
                </a:cubicBezTo>
                <a:cubicBezTo>
                  <a:pt x="6851196" y="-33793"/>
                  <a:pt x="6835690" y="18866"/>
                  <a:pt x="6904796" y="0"/>
                </a:cubicBezTo>
                <a:cubicBezTo>
                  <a:pt x="6973902" y="-18866"/>
                  <a:pt x="7091738" y="28474"/>
                  <a:pt x="7159214" y="0"/>
                </a:cubicBezTo>
                <a:cubicBezTo>
                  <a:pt x="7226690" y="-28474"/>
                  <a:pt x="7577293" y="5760"/>
                  <a:pt x="7863302" y="0"/>
                </a:cubicBezTo>
                <a:cubicBezTo>
                  <a:pt x="8149311" y="-5760"/>
                  <a:pt x="8181136" y="46333"/>
                  <a:pt x="8342555" y="0"/>
                </a:cubicBezTo>
                <a:cubicBezTo>
                  <a:pt x="8503974" y="-46333"/>
                  <a:pt x="8624141" y="19616"/>
                  <a:pt x="8709391" y="0"/>
                </a:cubicBezTo>
                <a:cubicBezTo>
                  <a:pt x="8794641" y="-19616"/>
                  <a:pt x="8921106" y="35662"/>
                  <a:pt x="9076227" y="0"/>
                </a:cubicBezTo>
                <a:cubicBezTo>
                  <a:pt x="9231348" y="-35662"/>
                  <a:pt x="9339148" y="9002"/>
                  <a:pt x="9555480" y="0"/>
                </a:cubicBezTo>
                <a:cubicBezTo>
                  <a:pt x="9771812" y="-9002"/>
                  <a:pt x="9784828" y="2034"/>
                  <a:pt x="9922316" y="0"/>
                </a:cubicBezTo>
                <a:cubicBezTo>
                  <a:pt x="10059804" y="-2034"/>
                  <a:pt x="10106900" y="18411"/>
                  <a:pt x="10289151" y="0"/>
                </a:cubicBezTo>
                <a:cubicBezTo>
                  <a:pt x="10471402" y="-18411"/>
                  <a:pt x="10527599" y="23961"/>
                  <a:pt x="10655987" y="0"/>
                </a:cubicBezTo>
                <a:cubicBezTo>
                  <a:pt x="10784375" y="-23961"/>
                  <a:pt x="11011736" y="61035"/>
                  <a:pt x="11241741" y="0"/>
                </a:cubicBezTo>
                <a:cubicBezTo>
                  <a:pt x="11270505" y="189787"/>
                  <a:pt x="11182645" y="363327"/>
                  <a:pt x="11241741" y="516432"/>
                </a:cubicBezTo>
                <a:cubicBezTo>
                  <a:pt x="11300837" y="669537"/>
                  <a:pt x="11235992" y="848449"/>
                  <a:pt x="11241741" y="1032864"/>
                </a:cubicBezTo>
                <a:cubicBezTo>
                  <a:pt x="11247490" y="1217279"/>
                  <a:pt x="11219394" y="1438487"/>
                  <a:pt x="11241741" y="1549297"/>
                </a:cubicBezTo>
                <a:cubicBezTo>
                  <a:pt x="11264088" y="1660107"/>
                  <a:pt x="11239537" y="1984698"/>
                  <a:pt x="11241741" y="2129558"/>
                </a:cubicBezTo>
                <a:cubicBezTo>
                  <a:pt x="11243945" y="2274418"/>
                  <a:pt x="11174749" y="2530059"/>
                  <a:pt x="11241741" y="2773647"/>
                </a:cubicBezTo>
                <a:cubicBezTo>
                  <a:pt x="11308733" y="3017235"/>
                  <a:pt x="11208786" y="3105364"/>
                  <a:pt x="11241741" y="3226251"/>
                </a:cubicBezTo>
                <a:cubicBezTo>
                  <a:pt x="11274696" y="3347138"/>
                  <a:pt x="11193163" y="3789515"/>
                  <a:pt x="11241741" y="3934169"/>
                </a:cubicBezTo>
                <a:cubicBezTo>
                  <a:pt x="11290319" y="4078823"/>
                  <a:pt x="11233455" y="4179807"/>
                  <a:pt x="11241741" y="4322944"/>
                </a:cubicBezTo>
                <a:cubicBezTo>
                  <a:pt x="11250027" y="4466081"/>
                  <a:pt x="11216794" y="4600429"/>
                  <a:pt x="11241741" y="4711719"/>
                </a:cubicBezTo>
                <a:cubicBezTo>
                  <a:pt x="11266688" y="4823010"/>
                  <a:pt x="11197192" y="5063748"/>
                  <a:pt x="11241741" y="5355808"/>
                </a:cubicBezTo>
                <a:cubicBezTo>
                  <a:pt x="11286290" y="5647868"/>
                  <a:pt x="11211220" y="5669080"/>
                  <a:pt x="11241741" y="5808412"/>
                </a:cubicBezTo>
                <a:cubicBezTo>
                  <a:pt x="11272262" y="5947744"/>
                  <a:pt x="11209702" y="6211179"/>
                  <a:pt x="11241741" y="6382870"/>
                </a:cubicBezTo>
                <a:cubicBezTo>
                  <a:pt x="10966189" y="6396877"/>
                  <a:pt x="10887439" y="6370330"/>
                  <a:pt x="10650070" y="6382870"/>
                </a:cubicBezTo>
                <a:cubicBezTo>
                  <a:pt x="10412701" y="6395410"/>
                  <a:pt x="10257943" y="6375069"/>
                  <a:pt x="9945982" y="6382870"/>
                </a:cubicBezTo>
                <a:cubicBezTo>
                  <a:pt x="9634021" y="6390671"/>
                  <a:pt x="9402120" y="6347653"/>
                  <a:pt x="9241894" y="6382870"/>
                </a:cubicBezTo>
                <a:cubicBezTo>
                  <a:pt x="9081668" y="6418087"/>
                  <a:pt x="9051802" y="6370502"/>
                  <a:pt x="8875059" y="6382870"/>
                </a:cubicBezTo>
                <a:cubicBezTo>
                  <a:pt x="8698316" y="6395238"/>
                  <a:pt x="8464121" y="6304053"/>
                  <a:pt x="8170971" y="6382870"/>
                </a:cubicBezTo>
                <a:cubicBezTo>
                  <a:pt x="7877821" y="6461687"/>
                  <a:pt x="7756745" y="6373265"/>
                  <a:pt x="7579300" y="6382870"/>
                </a:cubicBezTo>
                <a:cubicBezTo>
                  <a:pt x="7401855" y="6392475"/>
                  <a:pt x="7149615" y="6376563"/>
                  <a:pt x="6762795" y="6382870"/>
                </a:cubicBezTo>
                <a:cubicBezTo>
                  <a:pt x="6375976" y="6389177"/>
                  <a:pt x="6250351" y="6306731"/>
                  <a:pt x="5946289" y="6382870"/>
                </a:cubicBezTo>
                <a:cubicBezTo>
                  <a:pt x="5642227" y="6459009"/>
                  <a:pt x="5438351" y="6323930"/>
                  <a:pt x="5242201" y="6382870"/>
                </a:cubicBezTo>
                <a:cubicBezTo>
                  <a:pt x="5046051" y="6441810"/>
                  <a:pt x="4774831" y="6316527"/>
                  <a:pt x="4650531" y="6382870"/>
                </a:cubicBezTo>
                <a:cubicBezTo>
                  <a:pt x="4526231" y="6449213"/>
                  <a:pt x="4206618" y="6363208"/>
                  <a:pt x="3834025" y="6382870"/>
                </a:cubicBezTo>
                <a:cubicBezTo>
                  <a:pt x="3461432" y="6402532"/>
                  <a:pt x="3630905" y="6359771"/>
                  <a:pt x="3467190" y="6382870"/>
                </a:cubicBezTo>
                <a:cubicBezTo>
                  <a:pt x="3303476" y="6405969"/>
                  <a:pt x="3094707" y="6331402"/>
                  <a:pt x="2875519" y="6382870"/>
                </a:cubicBezTo>
                <a:cubicBezTo>
                  <a:pt x="2656331" y="6434338"/>
                  <a:pt x="2322373" y="6340824"/>
                  <a:pt x="2059014" y="6382870"/>
                </a:cubicBezTo>
                <a:cubicBezTo>
                  <a:pt x="1795656" y="6424916"/>
                  <a:pt x="1601429" y="6376825"/>
                  <a:pt x="1467343" y="6382870"/>
                </a:cubicBezTo>
                <a:cubicBezTo>
                  <a:pt x="1333257" y="6388915"/>
                  <a:pt x="982251" y="6360656"/>
                  <a:pt x="763255" y="6382870"/>
                </a:cubicBezTo>
                <a:cubicBezTo>
                  <a:pt x="544259" y="6405084"/>
                  <a:pt x="275271" y="6337927"/>
                  <a:pt x="0" y="6382870"/>
                </a:cubicBezTo>
                <a:cubicBezTo>
                  <a:pt x="-3784" y="6114446"/>
                  <a:pt x="52444" y="5880445"/>
                  <a:pt x="0" y="5738780"/>
                </a:cubicBezTo>
                <a:cubicBezTo>
                  <a:pt x="-52444" y="5597115"/>
                  <a:pt x="459" y="5494985"/>
                  <a:pt x="0" y="5286177"/>
                </a:cubicBezTo>
                <a:cubicBezTo>
                  <a:pt x="-459" y="5077369"/>
                  <a:pt x="29779" y="5023624"/>
                  <a:pt x="0" y="4897402"/>
                </a:cubicBezTo>
                <a:cubicBezTo>
                  <a:pt x="-29779" y="4771181"/>
                  <a:pt x="67004" y="4339609"/>
                  <a:pt x="0" y="4189484"/>
                </a:cubicBezTo>
                <a:cubicBezTo>
                  <a:pt x="-67004" y="4039359"/>
                  <a:pt x="40360" y="3943174"/>
                  <a:pt x="0" y="3736880"/>
                </a:cubicBezTo>
                <a:cubicBezTo>
                  <a:pt x="-40360" y="3530586"/>
                  <a:pt x="24779" y="3481903"/>
                  <a:pt x="0" y="3284277"/>
                </a:cubicBezTo>
                <a:cubicBezTo>
                  <a:pt x="-24779" y="3086651"/>
                  <a:pt x="58338" y="2954489"/>
                  <a:pt x="0" y="2704016"/>
                </a:cubicBezTo>
                <a:cubicBezTo>
                  <a:pt x="-58338" y="2453543"/>
                  <a:pt x="52946" y="2238194"/>
                  <a:pt x="0" y="2059926"/>
                </a:cubicBezTo>
                <a:cubicBezTo>
                  <a:pt x="-52946" y="1881658"/>
                  <a:pt x="31273" y="1705041"/>
                  <a:pt x="0" y="1479665"/>
                </a:cubicBezTo>
                <a:cubicBezTo>
                  <a:pt x="-31273" y="1254289"/>
                  <a:pt x="13816" y="1252784"/>
                  <a:pt x="0" y="1090891"/>
                </a:cubicBezTo>
                <a:cubicBezTo>
                  <a:pt x="-13816" y="928998"/>
                  <a:pt x="98463" y="469243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16870566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EC361E9-31D0-4424-AC54-1159947AF0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971269" y="4059007"/>
            <a:ext cx="2559336" cy="406896"/>
          </a:xfrm>
          <a:prstGeom prst="rect">
            <a:avLst/>
          </a:prstGeom>
        </p:spPr>
      </p:pic>
      <p:sp>
        <p:nvSpPr>
          <p:cNvPr id="23" name="Arrow: Pentagon 22">
            <a:extLst>
              <a:ext uri="{FF2B5EF4-FFF2-40B4-BE49-F238E27FC236}">
                <a16:creationId xmlns:a16="http://schemas.microsoft.com/office/drawing/2014/main" id="{449EC3BA-81D5-4028-88EE-F21492B5423B}"/>
              </a:ext>
            </a:extLst>
          </p:cNvPr>
          <p:cNvSpPr/>
          <p:nvPr/>
        </p:nvSpPr>
        <p:spPr>
          <a:xfrm>
            <a:off x="0" y="284348"/>
            <a:ext cx="1757363" cy="501843"/>
          </a:xfrm>
          <a:custGeom>
            <a:avLst/>
            <a:gdLst>
              <a:gd name="connsiteX0" fmla="*/ 0 w 1757363"/>
              <a:gd name="connsiteY0" fmla="*/ 0 h 501843"/>
              <a:gd name="connsiteX1" fmla="*/ 517212 w 1757363"/>
              <a:gd name="connsiteY1" fmla="*/ 0 h 501843"/>
              <a:gd name="connsiteX2" fmla="*/ 1019359 w 1757363"/>
              <a:gd name="connsiteY2" fmla="*/ 0 h 501843"/>
              <a:gd name="connsiteX3" fmla="*/ 1506442 w 1757363"/>
              <a:gd name="connsiteY3" fmla="*/ 0 h 501843"/>
              <a:gd name="connsiteX4" fmla="*/ 1757363 w 1757363"/>
              <a:gd name="connsiteY4" fmla="*/ 250922 h 501843"/>
              <a:gd name="connsiteX5" fmla="*/ 1506442 w 1757363"/>
              <a:gd name="connsiteY5" fmla="*/ 501843 h 501843"/>
              <a:gd name="connsiteX6" fmla="*/ 989230 w 1757363"/>
              <a:gd name="connsiteY6" fmla="*/ 501843 h 501843"/>
              <a:gd name="connsiteX7" fmla="*/ 472018 w 1757363"/>
              <a:gd name="connsiteY7" fmla="*/ 501843 h 501843"/>
              <a:gd name="connsiteX8" fmla="*/ 0 w 1757363"/>
              <a:gd name="connsiteY8" fmla="*/ 501843 h 501843"/>
              <a:gd name="connsiteX9" fmla="*/ 0 w 1757363"/>
              <a:gd name="connsiteY9" fmla="*/ 0 h 501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57363" h="501843" fill="none" extrusionOk="0">
                <a:moveTo>
                  <a:pt x="0" y="0"/>
                </a:moveTo>
                <a:cubicBezTo>
                  <a:pt x="252677" y="-29809"/>
                  <a:pt x="407835" y="13587"/>
                  <a:pt x="517212" y="0"/>
                </a:cubicBezTo>
                <a:cubicBezTo>
                  <a:pt x="626589" y="-13587"/>
                  <a:pt x="882992" y="30151"/>
                  <a:pt x="1019359" y="0"/>
                </a:cubicBezTo>
                <a:cubicBezTo>
                  <a:pt x="1155726" y="-30151"/>
                  <a:pt x="1312822" y="39173"/>
                  <a:pt x="1506442" y="0"/>
                </a:cubicBezTo>
                <a:cubicBezTo>
                  <a:pt x="1614870" y="88639"/>
                  <a:pt x="1639949" y="148535"/>
                  <a:pt x="1757363" y="250922"/>
                </a:cubicBezTo>
                <a:cubicBezTo>
                  <a:pt x="1706132" y="302532"/>
                  <a:pt x="1585675" y="368706"/>
                  <a:pt x="1506442" y="501843"/>
                </a:cubicBezTo>
                <a:cubicBezTo>
                  <a:pt x="1362291" y="535951"/>
                  <a:pt x="1224401" y="481936"/>
                  <a:pt x="989230" y="501843"/>
                </a:cubicBezTo>
                <a:cubicBezTo>
                  <a:pt x="754059" y="521750"/>
                  <a:pt x="615738" y="492369"/>
                  <a:pt x="472018" y="501843"/>
                </a:cubicBezTo>
                <a:cubicBezTo>
                  <a:pt x="328298" y="511317"/>
                  <a:pt x="232450" y="483080"/>
                  <a:pt x="0" y="501843"/>
                </a:cubicBezTo>
                <a:cubicBezTo>
                  <a:pt x="-11510" y="313337"/>
                  <a:pt x="57637" y="205345"/>
                  <a:pt x="0" y="0"/>
                </a:cubicBezTo>
                <a:close/>
              </a:path>
              <a:path w="1757363" h="501843" stroke="0" extrusionOk="0">
                <a:moveTo>
                  <a:pt x="0" y="0"/>
                </a:moveTo>
                <a:cubicBezTo>
                  <a:pt x="261337" y="-45776"/>
                  <a:pt x="422837" y="54252"/>
                  <a:pt x="532276" y="0"/>
                </a:cubicBezTo>
                <a:cubicBezTo>
                  <a:pt x="641715" y="-54252"/>
                  <a:pt x="854956" y="15557"/>
                  <a:pt x="1049488" y="0"/>
                </a:cubicBezTo>
                <a:cubicBezTo>
                  <a:pt x="1244020" y="-15557"/>
                  <a:pt x="1379590" y="2075"/>
                  <a:pt x="1506442" y="0"/>
                </a:cubicBezTo>
                <a:cubicBezTo>
                  <a:pt x="1584421" y="59451"/>
                  <a:pt x="1686309" y="208486"/>
                  <a:pt x="1757363" y="250922"/>
                </a:cubicBezTo>
                <a:cubicBezTo>
                  <a:pt x="1704011" y="356487"/>
                  <a:pt x="1573566" y="427113"/>
                  <a:pt x="1506442" y="501843"/>
                </a:cubicBezTo>
                <a:cubicBezTo>
                  <a:pt x="1265483" y="504165"/>
                  <a:pt x="1182329" y="471698"/>
                  <a:pt x="974166" y="501843"/>
                </a:cubicBezTo>
                <a:cubicBezTo>
                  <a:pt x="766003" y="531988"/>
                  <a:pt x="707687" y="471782"/>
                  <a:pt x="472018" y="501843"/>
                </a:cubicBezTo>
                <a:cubicBezTo>
                  <a:pt x="236349" y="531904"/>
                  <a:pt x="218271" y="468766"/>
                  <a:pt x="0" y="501843"/>
                </a:cubicBezTo>
                <a:cubicBezTo>
                  <a:pt x="-32704" y="381323"/>
                  <a:pt x="37716" y="235537"/>
                  <a:pt x="0" y="0"/>
                </a:cubicBezTo>
                <a:close/>
              </a:path>
            </a:pathLst>
          </a:custGeom>
          <a:solidFill>
            <a:srgbClr val="DC4A49"/>
          </a:solidFill>
          <a:ln>
            <a:extLst>
              <a:ext uri="{C807C97D-BFC1-408E-A445-0C87EB9F89A2}">
                <ask:lineSketchStyleProps xmlns:ask="http://schemas.microsoft.com/office/drawing/2018/sketchyshapes" sd="290714787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التقويم البنائي</a:t>
            </a:r>
            <a:endParaRPr lang="en-AE" sz="2400" b="1" dirty="0"/>
          </a:p>
        </p:txBody>
      </p:sp>
      <p:pic>
        <p:nvPicPr>
          <p:cNvPr id="26" name="videoplayback (6)">
            <a:hlinkClick r:id="" action="ppaction://media"/>
            <a:extLst>
              <a:ext uri="{FF2B5EF4-FFF2-40B4-BE49-F238E27FC236}">
                <a16:creationId xmlns:a16="http://schemas.microsoft.com/office/drawing/2014/main" id="{C370AF6C-D444-4F6F-8218-3D124D81F1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13596" y="4701704"/>
            <a:ext cx="3120571" cy="17553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DC5649-4583-4898-8293-926625775C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1051" y="284349"/>
            <a:ext cx="4733051" cy="632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730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6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919ACA8-BA49-47E0-915F-EACA6C195F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6954"/>
          <a:stretch/>
        </p:blipFill>
        <p:spPr>
          <a:xfrm>
            <a:off x="17929" y="2102068"/>
            <a:ext cx="12192000" cy="475593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D4412D8-7FDB-4C75-ABDA-13E1566F34E1}"/>
              </a:ext>
            </a:extLst>
          </p:cNvPr>
          <p:cNvSpPr/>
          <p:nvPr/>
        </p:nvSpPr>
        <p:spPr>
          <a:xfrm>
            <a:off x="663388" y="251012"/>
            <a:ext cx="11241741" cy="6382870"/>
          </a:xfrm>
          <a:custGeom>
            <a:avLst/>
            <a:gdLst>
              <a:gd name="connsiteX0" fmla="*/ 0 w 11241741"/>
              <a:gd name="connsiteY0" fmla="*/ 0 h 6382870"/>
              <a:gd name="connsiteX1" fmla="*/ 704088 w 11241741"/>
              <a:gd name="connsiteY1" fmla="*/ 0 h 6382870"/>
              <a:gd name="connsiteX2" fmla="*/ 1408176 w 11241741"/>
              <a:gd name="connsiteY2" fmla="*/ 0 h 6382870"/>
              <a:gd name="connsiteX3" fmla="*/ 1999847 w 11241741"/>
              <a:gd name="connsiteY3" fmla="*/ 0 h 6382870"/>
              <a:gd name="connsiteX4" fmla="*/ 2816352 w 11241741"/>
              <a:gd name="connsiteY4" fmla="*/ 0 h 6382870"/>
              <a:gd name="connsiteX5" fmla="*/ 3295605 w 11241741"/>
              <a:gd name="connsiteY5" fmla="*/ 0 h 6382870"/>
              <a:gd name="connsiteX6" fmla="*/ 4112111 w 11241741"/>
              <a:gd name="connsiteY6" fmla="*/ 0 h 6382870"/>
              <a:gd name="connsiteX7" fmla="*/ 4591364 w 11241741"/>
              <a:gd name="connsiteY7" fmla="*/ 0 h 6382870"/>
              <a:gd name="connsiteX8" fmla="*/ 4845782 w 11241741"/>
              <a:gd name="connsiteY8" fmla="*/ 0 h 6382870"/>
              <a:gd name="connsiteX9" fmla="*/ 5325035 w 11241741"/>
              <a:gd name="connsiteY9" fmla="*/ 0 h 6382870"/>
              <a:gd name="connsiteX10" fmla="*/ 6029123 w 11241741"/>
              <a:gd name="connsiteY10" fmla="*/ 0 h 6382870"/>
              <a:gd name="connsiteX11" fmla="*/ 6395959 w 11241741"/>
              <a:gd name="connsiteY11" fmla="*/ 0 h 6382870"/>
              <a:gd name="connsiteX12" fmla="*/ 6987630 w 11241741"/>
              <a:gd name="connsiteY12" fmla="*/ 0 h 6382870"/>
              <a:gd name="connsiteX13" fmla="*/ 7354465 w 11241741"/>
              <a:gd name="connsiteY13" fmla="*/ 0 h 6382870"/>
              <a:gd name="connsiteX14" fmla="*/ 7946136 w 11241741"/>
              <a:gd name="connsiteY14" fmla="*/ 0 h 6382870"/>
              <a:gd name="connsiteX15" fmla="*/ 8200554 w 11241741"/>
              <a:gd name="connsiteY15" fmla="*/ 0 h 6382870"/>
              <a:gd name="connsiteX16" fmla="*/ 8454973 w 11241741"/>
              <a:gd name="connsiteY16" fmla="*/ 0 h 6382870"/>
              <a:gd name="connsiteX17" fmla="*/ 9159061 w 11241741"/>
              <a:gd name="connsiteY17" fmla="*/ 0 h 6382870"/>
              <a:gd name="connsiteX18" fmla="*/ 9638314 w 11241741"/>
              <a:gd name="connsiteY18" fmla="*/ 0 h 6382870"/>
              <a:gd name="connsiteX19" fmla="*/ 10117567 w 11241741"/>
              <a:gd name="connsiteY19" fmla="*/ 0 h 6382870"/>
              <a:gd name="connsiteX20" fmla="*/ 10371985 w 11241741"/>
              <a:gd name="connsiteY20" fmla="*/ 0 h 6382870"/>
              <a:gd name="connsiteX21" fmla="*/ 11241741 w 11241741"/>
              <a:gd name="connsiteY21" fmla="*/ 0 h 6382870"/>
              <a:gd name="connsiteX22" fmla="*/ 11241741 w 11241741"/>
              <a:gd name="connsiteY22" fmla="*/ 388775 h 6382870"/>
              <a:gd name="connsiteX23" fmla="*/ 11241741 w 11241741"/>
              <a:gd name="connsiteY23" fmla="*/ 905207 h 6382870"/>
              <a:gd name="connsiteX24" fmla="*/ 11241741 w 11241741"/>
              <a:gd name="connsiteY24" fmla="*/ 1485468 h 6382870"/>
              <a:gd name="connsiteX25" fmla="*/ 11241741 w 11241741"/>
              <a:gd name="connsiteY25" fmla="*/ 1874243 h 6382870"/>
              <a:gd name="connsiteX26" fmla="*/ 11241741 w 11241741"/>
              <a:gd name="connsiteY26" fmla="*/ 2518332 h 6382870"/>
              <a:gd name="connsiteX27" fmla="*/ 11241741 w 11241741"/>
              <a:gd name="connsiteY27" fmla="*/ 3098593 h 6382870"/>
              <a:gd name="connsiteX28" fmla="*/ 11241741 w 11241741"/>
              <a:gd name="connsiteY28" fmla="*/ 3615025 h 6382870"/>
              <a:gd name="connsiteX29" fmla="*/ 11241741 w 11241741"/>
              <a:gd name="connsiteY29" fmla="*/ 4003800 h 6382870"/>
              <a:gd name="connsiteX30" fmla="*/ 11241741 w 11241741"/>
              <a:gd name="connsiteY30" fmla="*/ 4392575 h 6382870"/>
              <a:gd name="connsiteX31" fmla="*/ 11241741 w 11241741"/>
              <a:gd name="connsiteY31" fmla="*/ 5036665 h 6382870"/>
              <a:gd name="connsiteX32" fmla="*/ 11241741 w 11241741"/>
              <a:gd name="connsiteY32" fmla="*/ 5616926 h 6382870"/>
              <a:gd name="connsiteX33" fmla="*/ 11241741 w 11241741"/>
              <a:gd name="connsiteY33" fmla="*/ 6382870 h 6382870"/>
              <a:gd name="connsiteX34" fmla="*/ 10762488 w 11241741"/>
              <a:gd name="connsiteY34" fmla="*/ 6382870 h 6382870"/>
              <a:gd name="connsiteX35" fmla="*/ 10508069 w 11241741"/>
              <a:gd name="connsiteY35" fmla="*/ 6382870 h 6382870"/>
              <a:gd name="connsiteX36" fmla="*/ 10141234 w 11241741"/>
              <a:gd name="connsiteY36" fmla="*/ 6382870 h 6382870"/>
              <a:gd name="connsiteX37" fmla="*/ 9437146 w 11241741"/>
              <a:gd name="connsiteY37" fmla="*/ 6382870 h 6382870"/>
              <a:gd name="connsiteX38" fmla="*/ 8620640 w 11241741"/>
              <a:gd name="connsiteY38" fmla="*/ 6382870 h 6382870"/>
              <a:gd name="connsiteX39" fmla="*/ 8366222 w 11241741"/>
              <a:gd name="connsiteY39" fmla="*/ 6382870 h 6382870"/>
              <a:gd name="connsiteX40" fmla="*/ 7999386 w 11241741"/>
              <a:gd name="connsiteY40" fmla="*/ 6382870 h 6382870"/>
              <a:gd name="connsiteX41" fmla="*/ 7632550 w 11241741"/>
              <a:gd name="connsiteY41" fmla="*/ 6382870 h 6382870"/>
              <a:gd name="connsiteX42" fmla="*/ 6816045 w 11241741"/>
              <a:gd name="connsiteY42" fmla="*/ 6382870 h 6382870"/>
              <a:gd name="connsiteX43" fmla="*/ 5999540 w 11241741"/>
              <a:gd name="connsiteY43" fmla="*/ 6382870 h 6382870"/>
              <a:gd name="connsiteX44" fmla="*/ 5745121 w 11241741"/>
              <a:gd name="connsiteY44" fmla="*/ 6382870 h 6382870"/>
              <a:gd name="connsiteX45" fmla="*/ 5041033 w 11241741"/>
              <a:gd name="connsiteY45" fmla="*/ 6382870 h 6382870"/>
              <a:gd name="connsiteX46" fmla="*/ 4561780 w 11241741"/>
              <a:gd name="connsiteY46" fmla="*/ 6382870 h 6382870"/>
              <a:gd name="connsiteX47" fmla="*/ 3857692 w 11241741"/>
              <a:gd name="connsiteY47" fmla="*/ 6382870 h 6382870"/>
              <a:gd name="connsiteX48" fmla="*/ 3378439 w 11241741"/>
              <a:gd name="connsiteY48" fmla="*/ 6382870 h 6382870"/>
              <a:gd name="connsiteX49" fmla="*/ 2899186 w 11241741"/>
              <a:gd name="connsiteY49" fmla="*/ 6382870 h 6382870"/>
              <a:gd name="connsiteX50" fmla="*/ 2644767 w 11241741"/>
              <a:gd name="connsiteY50" fmla="*/ 6382870 h 6382870"/>
              <a:gd name="connsiteX51" fmla="*/ 2053097 w 11241741"/>
              <a:gd name="connsiteY51" fmla="*/ 6382870 h 6382870"/>
              <a:gd name="connsiteX52" fmla="*/ 1798679 w 11241741"/>
              <a:gd name="connsiteY52" fmla="*/ 6382870 h 6382870"/>
              <a:gd name="connsiteX53" fmla="*/ 1094591 w 11241741"/>
              <a:gd name="connsiteY53" fmla="*/ 6382870 h 6382870"/>
              <a:gd name="connsiteX54" fmla="*/ 0 w 11241741"/>
              <a:gd name="connsiteY54" fmla="*/ 6382870 h 6382870"/>
              <a:gd name="connsiteX55" fmla="*/ 0 w 11241741"/>
              <a:gd name="connsiteY55" fmla="*/ 5994095 h 6382870"/>
              <a:gd name="connsiteX56" fmla="*/ 0 w 11241741"/>
              <a:gd name="connsiteY56" fmla="*/ 5286177 h 6382870"/>
              <a:gd name="connsiteX57" fmla="*/ 0 w 11241741"/>
              <a:gd name="connsiteY57" fmla="*/ 4897402 h 6382870"/>
              <a:gd name="connsiteX58" fmla="*/ 0 w 11241741"/>
              <a:gd name="connsiteY58" fmla="*/ 4253312 h 6382870"/>
              <a:gd name="connsiteX59" fmla="*/ 0 w 11241741"/>
              <a:gd name="connsiteY59" fmla="*/ 3736880 h 6382870"/>
              <a:gd name="connsiteX60" fmla="*/ 0 w 11241741"/>
              <a:gd name="connsiteY60" fmla="*/ 3220448 h 6382870"/>
              <a:gd name="connsiteX61" fmla="*/ 0 w 11241741"/>
              <a:gd name="connsiteY61" fmla="*/ 2512530 h 6382870"/>
              <a:gd name="connsiteX62" fmla="*/ 0 w 11241741"/>
              <a:gd name="connsiteY62" fmla="*/ 1868440 h 6382870"/>
              <a:gd name="connsiteX63" fmla="*/ 0 w 11241741"/>
              <a:gd name="connsiteY63" fmla="*/ 1288179 h 6382870"/>
              <a:gd name="connsiteX64" fmla="*/ 0 w 11241741"/>
              <a:gd name="connsiteY64" fmla="*/ 644090 h 6382870"/>
              <a:gd name="connsiteX65" fmla="*/ 0 w 11241741"/>
              <a:gd name="connsiteY65" fmla="*/ 0 h 6382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241741" h="6382870" fill="none" extrusionOk="0">
                <a:moveTo>
                  <a:pt x="0" y="0"/>
                </a:moveTo>
                <a:cubicBezTo>
                  <a:pt x="159361" y="-73045"/>
                  <a:pt x="394203" y="77606"/>
                  <a:pt x="704088" y="0"/>
                </a:cubicBezTo>
                <a:cubicBezTo>
                  <a:pt x="1013973" y="-77606"/>
                  <a:pt x="1192962" y="33629"/>
                  <a:pt x="1408176" y="0"/>
                </a:cubicBezTo>
                <a:cubicBezTo>
                  <a:pt x="1623390" y="-33629"/>
                  <a:pt x="1789373" y="25642"/>
                  <a:pt x="1999847" y="0"/>
                </a:cubicBezTo>
                <a:cubicBezTo>
                  <a:pt x="2210321" y="-25642"/>
                  <a:pt x="2519321" y="64992"/>
                  <a:pt x="2816352" y="0"/>
                </a:cubicBezTo>
                <a:cubicBezTo>
                  <a:pt x="3113384" y="-64992"/>
                  <a:pt x="3096066" y="18336"/>
                  <a:pt x="3295605" y="0"/>
                </a:cubicBezTo>
                <a:cubicBezTo>
                  <a:pt x="3495144" y="-18336"/>
                  <a:pt x="3791012" y="53137"/>
                  <a:pt x="4112111" y="0"/>
                </a:cubicBezTo>
                <a:cubicBezTo>
                  <a:pt x="4433210" y="-53137"/>
                  <a:pt x="4437681" y="34415"/>
                  <a:pt x="4591364" y="0"/>
                </a:cubicBezTo>
                <a:cubicBezTo>
                  <a:pt x="4745047" y="-34415"/>
                  <a:pt x="4770262" y="24291"/>
                  <a:pt x="4845782" y="0"/>
                </a:cubicBezTo>
                <a:cubicBezTo>
                  <a:pt x="4921302" y="-24291"/>
                  <a:pt x="5174149" y="25657"/>
                  <a:pt x="5325035" y="0"/>
                </a:cubicBezTo>
                <a:cubicBezTo>
                  <a:pt x="5475921" y="-25657"/>
                  <a:pt x="5686466" y="4889"/>
                  <a:pt x="6029123" y="0"/>
                </a:cubicBezTo>
                <a:cubicBezTo>
                  <a:pt x="6371780" y="-4889"/>
                  <a:pt x="6232935" y="40988"/>
                  <a:pt x="6395959" y="0"/>
                </a:cubicBezTo>
                <a:cubicBezTo>
                  <a:pt x="6558983" y="-40988"/>
                  <a:pt x="6742914" y="31650"/>
                  <a:pt x="6987630" y="0"/>
                </a:cubicBezTo>
                <a:cubicBezTo>
                  <a:pt x="7232346" y="-31650"/>
                  <a:pt x="7243766" y="24763"/>
                  <a:pt x="7354465" y="0"/>
                </a:cubicBezTo>
                <a:cubicBezTo>
                  <a:pt x="7465165" y="-24763"/>
                  <a:pt x="7718289" y="11755"/>
                  <a:pt x="7946136" y="0"/>
                </a:cubicBezTo>
                <a:cubicBezTo>
                  <a:pt x="8173983" y="-11755"/>
                  <a:pt x="8114929" y="13022"/>
                  <a:pt x="8200554" y="0"/>
                </a:cubicBezTo>
                <a:cubicBezTo>
                  <a:pt x="8286179" y="-13022"/>
                  <a:pt x="8403983" y="2761"/>
                  <a:pt x="8454973" y="0"/>
                </a:cubicBezTo>
                <a:cubicBezTo>
                  <a:pt x="8505963" y="-2761"/>
                  <a:pt x="8953563" y="70011"/>
                  <a:pt x="9159061" y="0"/>
                </a:cubicBezTo>
                <a:cubicBezTo>
                  <a:pt x="9364559" y="-70011"/>
                  <a:pt x="9417761" y="49282"/>
                  <a:pt x="9638314" y="0"/>
                </a:cubicBezTo>
                <a:cubicBezTo>
                  <a:pt x="9858867" y="-49282"/>
                  <a:pt x="9883008" y="39653"/>
                  <a:pt x="10117567" y="0"/>
                </a:cubicBezTo>
                <a:cubicBezTo>
                  <a:pt x="10352126" y="-39653"/>
                  <a:pt x="10259262" y="16983"/>
                  <a:pt x="10371985" y="0"/>
                </a:cubicBezTo>
                <a:cubicBezTo>
                  <a:pt x="10484708" y="-16983"/>
                  <a:pt x="11024411" y="33871"/>
                  <a:pt x="11241741" y="0"/>
                </a:cubicBezTo>
                <a:cubicBezTo>
                  <a:pt x="11262013" y="87663"/>
                  <a:pt x="11218607" y="222105"/>
                  <a:pt x="11241741" y="388775"/>
                </a:cubicBezTo>
                <a:cubicBezTo>
                  <a:pt x="11264875" y="555446"/>
                  <a:pt x="11191385" y="690989"/>
                  <a:pt x="11241741" y="905207"/>
                </a:cubicBezTo>
                <a:cubicBezTo>
                  <a:pt x="11292097" y="1119425"/>
                  <a:pt x="11177786" y="1281134"/>
                  <a:pt x="11241741" y="1485468"/>
                </a:cubicBezTo>
                <a:cubicBezTo>
                  <a:pt x="11305696" y="1689802"/>
                  <a:pt x="11225562" y="1717976"/>
                  <a:pt x="11241741" y="1874243"/>
                </a:cubicBezTo>
                <a:cubicBezTo>
                  <a:pt x="11257920" y="2030511"/>
                  <a:pt x="11226850" y="2274604"/>
                  <a:pt x="11241741" y="2518332"/>
                </a:cubicBezTo>
                <a:cubicBezTo>
                  <a:pt x="11256632" y="2762060"/>
                  <a:pt x="11221931" y="2836163"/>
                  <a:pt x="11241741" y="3098593"/>
                </a:cubicBezTo>
                <a:cubicBezTo>
                  <a:pt x="11261551" y="3361023"/>
                  <a:pt x="11198558" y="3365362"/>
                  <a:pt x="11241741" y="3615025"/>
                </a:cubicBezTo>
                <a:cubicBezTo>
                  <a:pt x="11284924" y="3864688"/>
                  <a:pt x="11196579" y="3823764"/>
                  <a:pt x="11241741" y="4003800"/>
                </a:cubicBezTo>
                <a:cubicBezTo>
                  <a:pt x="11286903" y="4183837"/>
                  <a:pt x="11203136" y="4238155"/>
                  <a:pt x="11241741" y="4392575"/>
                </a:cubicBezTo>
                <a:cubicBezTo>
                  <a:pt x="11280346" y="4546996"/>
                  <a:pt x="11223291" y="4873320"/>
                  <a:pt x="11241741" y="5036665"/>
                </a:cubicBezTo>
                <a:cubicBezTo>
                  <a:pt x="11260191" y="5200010"/>
                  <a:pt x="11215978" y="5489041"/>
                  <a:pt x="11241741" y="5616926"/>
                </a:cubicBezTo>
                <a:cubicBezTo>
                  <a:pt x="11267504" y="5744811"/>
                  <a:pt x="11240322" y="6101193"/>
                  <a:pt x="11241741" y="6382870"/>
                </a:cubicBezTo>
                <a:cubicBezTo>
                  <a:pt x="11135251" y="6411822"/>
                  <a:pt x="10977176" y="6360091"/>
                  <a:pt x="10762488" y="6382870"/>
                </a:cubicBezTo>
                <a:cubicBezTo>
                  <a:pt x="10547800" y="6405649"/>
                  <a:pt x="10596098" y="6381521"/>
                  <a:pt x="10508069" y="6382870"/>
                </a:cubicBezTo>
                <a:cubicBezTo>
                  <a:pt x="10420040" y="6384219"/>
                  <a:pt x="10259819" y="6341127"/>
                  <a:pt x="10141234" y="6382870"/>
                </a:cubicBezTo>
                <a:cubicBezTo>
                  <a:pt x="10022650" y="6424613"/>
                  <a:pt x="9658372" y="6311684"/>
                  <a:pt x="9437146" y="6382870"/>
                </a:cubicBezTo>
                <a:cubicBezTo>
                  <a:pt x="9215920" y="6454056"/>
                  <a:pt x="8808965" y="6288516"/>
                  <a:pt x="8620640" y="6382870"/>
                </a:cubicBezTo>
                <a:cubicBezTo>
                  <a:pt x="8432315" y="6477224"/>
                  <a:pt x="8453455" y="6381060"/>
                  <a:pt x="8366222" y="6382870"/>
                </a:cubicBezTo>
                <a:cubicBezTo>
                  <a:pt x="8278989" y="6384680"/>
                  <a:pt x="8180289" y="6345169"/>
                  <a:pt x="7999386" y="6382870"/>
                </a:cubicBezTo>
                <a:cubicBezTo>
                  <a:pt x="7818483" y="6420571"/>
                  <a:pt x="7782257" y="6347950"/>
                  <a:pt x="7632550" y="6382870"/>
                </a:cubicBezTo>
                <a:cubicBezTo>
                  <a:pt x="7482843" y="6417790"/>
                  <a:pt x="7040134" y="6347892"/>
                  <a:pt x="6816045" y="6382870"/>
                </a:cubicBezTo>
                <a:cubicBezTo>
                  <a:pt x="6591956" y="6417848"/>
                  <a:pt x="6223130" y="6369423"/>
                  <a:pt x="5999540" y="6382870"/>
                </a:cubicBezTo>
                <a:cubicBezTo>
                  <a:pt x="5775950" y="6396317"/>
                  <a:pt x="5813321" y="6374359"/>
                  <a:pt x="5745121" y="6382870"/>
                </a:cubicBezTo>
                <a:cubicBezTo>
                  <a:pt x="5676921" y="6391381"/>
                  <a:pt x="5210206" y="6342381"/>
                  <a:pt x="5041033" y="6382870"/>
                </a:cubicBezTo>
                <a:cubicBezTo>
                  <a:pt x="4871860" y="6423359"/>
                  <a:pt x="4688565" y="6351927"/>
                  <a:pt x="4561780" y="6382870"/>
                </a:cubicBezTo>
                <a:cubicBezTo>
                  <a:pt x="4434995" y="6413813"/>
                  <a:pt x="4048588" y="6346588"/>
                  <a:pt x="3857692" y="6382870"/>
                </a:cubicBezTo>
                <a:cubicBezTo>
                  <a:pt x="3666796" y="6419152"/>
                  <a:pt x="3513862" y="6351408"/>
                  <a:pt x="3378439" y="6382870"/>
                </a:cubicBezTo>
                <a:cubicBezTo>
                  <a:pt x="3243016" y="6414332"/>
                  <a:pt x="3114045" y="6325678"/>
                  <a:pt x="2899186" y="6382870"/>
                </a:cubicBezTo>
                <a:cubicBezTo>
                  <a:pt x="2684327" y="6440062"/>
                  <a:pt x="2764643" y="6370343"/>
                  <a:pt x="2644767" y="6382870"/>
                </a:cubicBezTo>
                <a:cubicBezTo>
                  <a:pt x="2524891" y="6395397"/>
                  <a:pt x="2207710" y="6349260"/>
                  <a:pt x="2053097" y="6382870"/>
                </a:cubicBezTo>
                <a:cubicBezTo>
                  <a:pt x="1898484" y="6416480"/>
                  <a:pt x="1913630" y="6374919"/>
                  <a:pt x="1798679" y="6382870"/>
                </a:cubicBezTo>
                <a:cubicBezTo>
                  <a:pt x="1683728" y="6390821"/>
                  <a:pt x="1440332" y="6361415"/>
                  <a:pt x="1094591" y="6382870"/>
                </a:cubicBezTo>
                <a:cubicBezTo>
                  <a:pt x="748850" y="6404325"/>
                  <a:pt x="242231" y="6285881"/>
                  <a:pt x="0" y="6382870"/>
                </a:cubicBezTo>
                <a:cubicBezTo>
                  <a:pt x="-23267" y="6299214"/>
                  <a:pt x="36550" y="6095307"/>
                  <a:pt x="0" y="5994095"/>
                </a:cubicBezTo>
                <a:cubicBezTo>
                  <a:pt x="-36550" y="5892884"/>
                  <a:pt x="10281" y="5584222"/>
                  <a:pt x="0" y="5286177"/>
                </a:cubicBezTo>
                <a:cubicBezTo>
                  <a:pt x="-10281" y="4988132"/>
                  <a:pt x="8198" y="5014836"/>
                  <a:pt x="0" y="4897402"/>
                </a:cubicBezTo>
                <a:cubicBezTo>
                  <a:pt x="-8198" y="4779969"/>
                  <a:pt x="50589" y="4500565"/>
                  <a:pt x="0" y="4253312"/>
                </a:cubicBezTo>
                <a:cubicBezTo>
                  <a:pt x="-50589" y="4006059"/>
                  <a:pt x="37404" y="3846503"/>
                  <a:pt x="0" y="3736880"/>
                </a:cubicBezTo>
                <a:cubicBezTo>
                  <a:pt x="-37404" y="3627257"/>
                  <a:pt x="24373" y="3460551"/>
                  <a:pt x="0" y="3220448"/>
                </a:cubicBezTo>
                <a:cubicBezTo>
                  <a:pt x="-24373" y="2980345"/>
                  <a:pt x="68037" y="2740006"/>
                  <a:pt x="0" y="2512530"/>
                </a:cubicBezTo>
                <a:cubicBezTo>
                  <a:pt x="-68037" y="2285054"/>
                  <a:pt x="62058" y="2038513"/>
                  <a:pt x="0" y="1868440"/>
                </a:cubicBezTo>
                <a:cubicBezTo>
                  <a:pt x="-62058" y="1698367"/>
                  <a:pt x="44175" y="1407548"/>
                  <a:pt x="0" y="1288179"/>
                </a:cubicBezTo>
                <a:cubicBezTo>
                  <a:pt x="-44175" y="1168810"/>
                  <a:pt x="42274" y="952734"/>
                  <a:pt x="0" y="644090"/>
                </a:cubicBezTo>
                <a:cubicBezTo>
                  <a:pt x="-42274" y="335446"/>
                  <a:pt x="67487" y="240344"/>
                  <a:pt x="0" y="0"/>
                </a:cubicBezTo>
                <a:close/>
              </a:path>
              <a:path w="11241741" h="6382870" stroke="0" extrusionOk="0">
                <a:moveTo>
                  <a:pt x="0" y="0"/>
                </a:moveTo>
                <a:cubicBezTo>
                  <a:pt x="97391" y="-35328"/>
                  <a:pt x="286003" y="41235"/>
                  <a:pt x="479253" y="0"/>
                </a:cubicBezTo>
                <a:cubicBezTo>
                  <a:pt x="672503" y="-41235"/>
                  <a:pt x="1016035" y="43999"/>
                  <a:pt x="1295759" y="0"/>
                </a:cubicBezTo>
                <a:cubicBezTo>
                  <a:pt x="1575483" y="-43999"/>
                  <a:pt x="1692741" y="44622"/>
                  <a:pt x="1887429" y="0"/>
                </a:cubicBezTo>
                <a:cubicBezTo>
                  <a:pt x="2082117" y="-44622"/>
                  <a:pt x="2128507" y="27224"/>
                  <a:pt x="2366682" y="0"/>
                </a:cubicBezTo>
                <a:cubicBezTo>
                  <a:pt x="2604857" y="-27224"/>
                  <a:pt x="2820845" y="45314"/>
                  <a:pt x="2958353" y="0"/>
                </a:cubicBezTo>
                <a:cubicBezTo>
                  <a:pt x="3095861" y="-45314"/>
                  <a:pt x="3326906" y="13785"/>
                  <a:pt x="3550023" y="0"/>
                </a:cubicBezTo>
                <a:cubicBezTo>
                  <a:pt x="3773140" y="-13785"/>
                  <a:pt x="3820586" y="22799"/>
                  <a:pt x="3916859" y="0"/>
                </a:cubicBezTo>
                <a:cubicBezTo>
                  <a:pt x="4013132" y="-22799"/>
                  <a:pt x="4258865" y="7652"/>
                  <a:pt x="4396112" y="0"/>
                </a:cubicBezTo>
                <a:cubicBezTo>
                  <a:pt x="4533359" y="-7652"/>
                  <a:pt x="4869761" y="14718"/>
                  <a:pt x="5212618" y="0"/>
                </a:cubicBezTo>
                <a:cubicBezTo>
                  <a:pt x="5555475" y="-14718"/>
                  <a:pt x="5662026" y="70508"/>
                  <a:pt x="5804288" y="0"/>
                </a:cubicBezTo>
                <a:cubicBezTo>
                  <a:pt x="5946550" y="-70508"/>
                  <a:pt x="5988701" y="18007"/>
                  <a:pt x="6058707" y="0"/>
                </a:cubicBezTo>
                <a:cubicBezTo>
                  <a:pt x="6128713" y="-18007"/>
                  <a:pt x="6449558" y="33793"/>
                  <a:pt x="6650377" y="0"/>
                </a:cubicBezTo>
                <a:cubicBezTo>
                  <a:pt x="6851196" y="-33793"/>
                  <a:pt x="6835690" y="18866"/>
                  <a:pt x="6904796" y="0"/>
                </a:cubicBezTo>
                <a:cubicBezTo>
                  <a:pt x="6973902" y="-18866"/>
                  <a:pt x="7091738" y="28474"/>
                  <a:pt x="7159214" y="0"/>
                </a:cubicBezTo>
                <a:cubicBezTo>
                  <a:pt x="7226690" y="-28474"/>
                  <a:pt x="7577293" y="5760"/>
                  <a:pt x="7863302" y="0"/>
                </a:cubicBezTo>
                <a:cubicBezTo>
                  <a:pt x="8149311" y="-5760"/>
                  <a:pt x="8181136" y="46333"/>
                  <a:pt x="8342555" y="0"/>
                </a:cubicBezTo>
                <a:cubicBezTo>
                  <a:pt x="8503974" y="-46333"/>
                  <a:pt x="8624141" y="19616"/>
                  <a:pt x="8709391" y="0"/>
                </a:cubicBezTo>
                <a:cubicBezTo>
                  <a:pt x="8794641" y="-19616"/>
                  <a:pt x="8921106" y="35662"/>
                  <a:pt x="9076227" y="0"/>
                </a:cubicBezTo>
                <a:cubicBezTo>
                  <a:pt x="9231348" y="-35662"/>
                  <a:pt x="9339148" y="9002"/>
                  <a:pt x="9555480" y="0"/>
                </a:cubicBezTo>
                <a:cubicBezTo>
                  <a:pt x="9771812" y="-9002"/>
                  <a:pt x="9784828" y="2034"/>
                  <a:pt x="9922316" y="0"/>
                </a:cubicBezTo>
                <a:cubicBezTo>
                  <a:pt x="10059804" y="-2034"/>
                  <a:pt x="10106900" y="18411"/>
                  <a:pt x="10289151" y="0"/>
                </a:cubicBezTo>
                <a:cubicBezTo>
                  <a:pt x="10471402" y="-18411"/>
                  <a:pt x="10527599" y="23961"/>
                  <a:pt x="10655987" y="0"/>
                </a:cubicBezTo>
                <a:cubicBezTo>
                  <a:pt x="10784375" y="-23961"/>
                  <a:pt x="11011736" y="61035"/>
                  <a:pt x="11241741" y="0"/>
                </a:cubicBezTo>
                <a:cubicBezTo>
                  <a:pt x="11270505" y="189787"/>
                  <a:pt x="11182645" y="363327"/>
                  <a:pt x="11241741" y="516432"/>
                </a:cubicBezTo>
                <a:cubicBezTo>
                  <a:pt x="11300837" y="669537"/>
                  <a:pt x="11235992" y="848449"/>
                  <a:pt x="11241741" y="1032864"/>
                </a:cubicBezTo>
                <a:cubicBezTo>
                  <a:pt x="11247490" y="1217279"/>
                  <a:pt x="11219394" y="1438487"/>
                  <a:pt x="11241741" y="1549297"/>
                </a:cubicBezTo>
                <a:cubicBezTo>
                  <a:pt x="11264088" y="1660107"/>
                  <a:pt x="11239537" y="1984698"/>
                  <a:pt x="11241741" y="2129558"/>
                </a:cubicBezTo>
                <a:cubicBezTo>
                  <a:pt x="11243945" y="2274418"/>
                  <a:pt x="11174749" y="2530059"/>
                  <a:pt x="11241741" y="2773647"/>
                </a:cubicBezTo>
                <a:cubicBezTo>
                  <a:pt x="11308733" y="3017235"/>
                  <a:pt x="11208786" y="3105364"/>
                  <a:pt x="11241741" y="3226251"/>
                </a:cubicBezTo>
                <a:cubicBezTo>
                  <a:pt x="11274696" y="3347138"/>
                  <a:pt x="11193163" y="3789515"/>
                  <a:pt x="11241741" y="3934169"/>
                </a:cubicBezTo>
                <a:cubicBezTo>
                  <a:pt x="11290319" y="4078823"/>
                  <a:pt x="11233455" y="4179807"/>
                  <a:pt x="11241741" y="4322944"/>
                </a:cubicBezTo>
                <a:cubicBezTo>
                  <a:pt x="11250027" y="4466081"/>
                  <a:pt x="11216794" y="4600429"/>
                  <a:pt x="11241741" y="4711719"/>
                </a:cubicBezTo>
                <a:cubicBezTo>
                  <a:pt x="11266688" y="4823010"/>
                  <a:pt x="11197192" y="5063748"/>
                  <a:pt x="11241741" y="5355808"/>
                </a:cubicBezTo>
                <a:cubicBezTo>
                  <a:pt x="11286290" y="5647868"/>
                  <a:pt x="11211220" y="5669080"/>
                  <a:pt x="11241741" y="5808412"/>
                </a:cubicBezTo>
                <a:cubicBezTo>
                  <a:pt x="11272262" y="5947744"/>
                  <a:pt x="11209702" y="6211179"/>
                  <a:pt x="11241741" y="6382870"/>
                </a:cubicBezTo>
                <a:cubicBezTo>
                  <a:pt x="10966189" y="6396877"/>
                  <a:pt x="10887439" y="6370330"/>
                  <a:pt x="10650070" y="6382870"/>
                </a:cubicBezTo>
                <a:cubicBezTo>
                  <a:pt x="10412701" y="6395410"/>
                  <a:pt x="10257943" y="6375069"/>
                  <a:pt x="9945982" y="6382870"/>
                </a:cubicBezTo>
                <a:cubicBezTo>
                  <a:pt x="9634021" y="6390671"/>
                  <a:pt x="9402120" y="6347653"/>
                  <a:pt x="9241894" y="6382870"/>
                </a:cubicBezTo>
                <a:cubicBezTo>
                  <a:pt x="9081668" y="6418087"/>
                  <a:pt x="9051802" y="6370502"/>
                  <a:pt x="8875059" y="6382870"/>
                </a:cubicBezTo>
                <a:cubicBezTo>
                  <a:pt x="8698316" y="6395238"/>
                  <a:pt x="8464121" y="6304053"/>
                  <a:pt x="8170971" y="6382870"/>
                </a:cubicBezTo>
                <a:cubicBezTo>
                  <a:pt x="7877821" y="6461687"/>
                  <a:pt x="7756745" y="6373265"/>
                  <a:pt x="7579300" y="6382870"/>
                </a:cubicBezTo>
                <a:cubicBezTo>
                  <a:pt x="7401855" y="6392475"/>
                  <a:pt x="7149615" y="6376563"/>
                  <a:pt x="6762795" y="6382870"/>
                </a:cubicBezTo>
                <a:cubicBezTo>
                  <a:pt x="6375976" y="6389177"/>
                  <a:pt x="6250351" y="6306731"/>
                  <a:pt x="5946289" y="6382870"/>
                </a:cubicBezTo>
                <a:cubicBezTo>
                  <a:pt x="5642227" y="6459009"/>
                  <a:pt x="5438351" y="6323930"/>
                  <a:pt x="5242201" y="6382870"/>
                </a:cubicBezTo>
                <a:cubicBezTo>
                  <a:pt x="5046051" y="6441810"/>
                  <a:pt x="4774831" y="6316527"/>
                  <a:pt x="4650531" y="6382870"/>
                </a:cubicBezTo>
                <a:cubicBezTo>
                  <a:pt x="4526231" y="6449213"/>
                  <a:pt x="4206618" y="6363208"/>
                  <a:pt x="3834025" y="6382870"/>
                </a:cubicBezTo>
                <a:cubicBezTo>
                  <a:pt x="3461432" y="6402532"/>
                  <a:pt x="3630905" y="6359771"/>
                  <a:pt x="3467190" y="6382870"/>
                </a:cubicBezTo>
                <a:cubicBezTo>
                  <a:pt x="3303476" y="6405969"/>
                  <a:pt x="3094707" y="6331402"/>
                  <a:pt x="2875519" y="6382870"/>
                </a:cubicBezTo>
                <a:cubicBezTo>
                  <a:pt x="2656331" y="6434338"/>
                  <a:pt x="2322373" y="6340824"/>
                  <a:pt x="2059014" y="6382870"/>
                </a:cubicBezTo>
                <a:cubicBezTo>
                  <a:pt x="1795656" y="6424916"/>
                  <a:pt x="1601429" y="6376825"/>
                  <a:pt x="1467343" y="6382870"/>
                </a:cubicBezTo>
                <a:cubicBezTo>
                  <a:pt x="1333257" y="6388915"/>
                  <a:pt x="982251" y="6360656"/>
                  <a:pt x="763255" y="6382870"/>
                </a:cubicBezTo>
                <a:cubicBezTo>
                  <a:pt x="544259" y="6405084"/>
                  <a:pt x="275271" y="6337927"/>
                  <a:pt x="0" y="6382870"/>
                </a:cubicBezTo>
                <a:cubicBezTo>
                  <a:pt x="-3784" y="6114446"/>
                  <a:pt x="52444" y="5880445"/>
                  <a:pt x="0" y="5738780"/>
                </a:cubicBezTo>
                <a:cubicBezTo>
                  <a:pt x="-52444" y="5597115"/>
                  <a:pt x="459" y="5494985"/>
                  <a:pt x="0" y="5286177"/>
                </a:cubicBezTo>
                <a:cubicBezTo>
                  <a:pt x="-459" y="5077369"/>
                  <a:pt x="29779" y="5023624"/>
                  <a:pt x="0" y="4897402"/>
                </a:cubicBezTo>
                <a:cubicBezTo>
                  <a:pt x="-29779" y="4771181"/>
                  <a:pt x="67004" y="4339609"/>
                  <a:pt x="0" y="4189484"/>
                </a:cubicBezTo>
                <a:cubicBezTo>
                  <a:pt x="-67004" y="4039359"/>
                  <a:pt x="40360" y="3943174"/>
                  <a:pt x="0" y="3736880"/>
                </a:cubicBezTo>
                <a:cubicBezTo>
                  <a:pt x="-40360" y="3530586"/>
                  <a:pt x="24779" y="3481903"/>
                  <a:pt x="0" y="3284277"/>
                </a:cubicBezTo>
                <a:cubicBezTo>
                  <a:pt x="-24779" y="3086651"/>
                  <a:pt x="58338" y="2954489"/>
                  <a:pt x="0" y="2704016"/>
                </a:cubicBezTo>
                <a:cubicBezTo>
                  <a:pt x="-58338" y="2453543"/>
                  <a:pt x="52946" y="2238194"/>
                  <a:pt x="0" y="2059926"/>
                </a:cubicBezTo>
                <a:cubicBezTo>
                  <a:pt x="-52946" y="1881658"/>
                  <a:pt x="31273" y="1705041"/>
                  <a:pt x="0" y="1479665"/>
                </a:cubicBezTo>
                <a:cubicBezTo>
                  <a:pt x="-31273" y="1254289"/>
                  <a:pt x="13816" y="1252784"/>
                  <a:pt x="0" y="1090891"/>
                </a:cubicBezTo>
                <a:cubicBezTo>
                  <a:pt x="-13816" y="928998"/>
                  <a:pt x="98463" y="469243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16870566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EC361E9-31D0-4424-AC54-1159947AF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971269" y="4059007"/>
            <a:ext cx="2559336" cy="406896"/>
          </a:xfrm>
          <a:prstGeom prst="rect">
            <a:avLst/>
          </a:prstGeom>
        </p:spPr>
      </p:pic>
      <p:sp>
        <p:nvSpPr>
          <p:cNvPr id="23" name="Arrow: Pentagon 22">
            <a:extLst>
              <a:ext uri="{FF2B5EF4-FFF2-40B4-BE49-F238E27FC236}">
                <a16:creationId xmlns:a16="http://schemas.microsoft.com/office/drawing/2014/main" id="{449EC3BA-81D5-4028-88EE-F21492B5423B}"/>
              </a:ext>
            </a:extLst>
          </p:cNvPr>
          <p:cNvSpPr/>
          <p:nvPr/>
        </p:nvSpPr>
        <p:spPr>
          <a:xfrm>
            <a:off x="0" y="284348"/>
            <a:ext cx="1757363" cy="501843"/>
          </a:xfrm>
          <a:custGeom>
            <a:avLst/>
            <a:gdLst>
              <a:gd name="connsiteX0" fmla="*/ 0 w 1757363"/>
              <a:gd name="connsiteY0" fmla="*/ 0 h 501843"/>
              <a:gd name="connsiteX1" fmla="*/ 517212 w 1757363"/>
              <a:gd name="connsiteY1" fmla="*/ 0 h 501843"/>
              <a:gd name="connsiteX2" fmla="*/ 1019359 w 1757363"/>
              <a:gd name="connsiteY2" fmla="*/ 0 h 501843"/>
              <a:gd name="connsiteX3" fmla="*/ 1506442 w 1757363"/>
              <a:gd name="connsiteY3" fmla="*/ 0 h 501843"/>
              <a:gd name="connsiteX4" fmla="*/ 1757363 w 1757363"/>
              <a:gd name="connsiteY4" fmla="*/ 250922 h 501843"/>
              <a:gd name="connsiteX5" fmla="*/ 1506442 w 1757363"/>
              <a:gd name="connsiteY5" fmla="*/ 501843 h 501843"/>
              <a:gd name="connsiteX6" fmla="*/ 989230 w 1757363"/>
              <a:gd name="connsiteY6" fmla="*/ 501843 h 501843"/>
              <a:gd name="connsiteX7" fmla="*/ 472018 w 1757363"/>
              <a:gd name="connsiteY7" fmla="*/ 501843 h 501843"/>
              <a:gd name="connsiteX8" fmla="*/ 0 w 1757363"/>
              <a:gd name="connsiteY8" fmla="*/ 501843 h 501843"/>
              <a:gd name="connsiteX9" fmla="*/ 0 w 1757363"/>
              <a:gd name="connsiteY9" fmla="*/ 0 h 501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57363" h="501843" fill="none" extrusionOk="0">
                <a:moveTo>
                  <a:pt x="0" y="0"/>
                </a:moveTo>
                <a:cubicBezTo>
                  <a:pt x="252677" y="-29809"/>
                  <a:pt x="407835" y="13587"/>
                  <a:pt x="517212" y="0"/>
                </a:cubicBezTo>
                <a:cubicBezTo>
                  <a:pt x="626589" y="-13587"/>
                  <a:pt x="882992" y="30151"/>
                  <a:pt x="1019359" y="0"/>
                </a:cubicBezTo>
                <a:cubicBezTo>
                  <a:pt x="1155726" y="-30151"/>
                  <a:pt x="1312822" y="39173"/>
                  <a:pt x="1506442" y="0"/>
                </a:cubicBezTo>
                <a:cubicBezTo>
                  <a:pt x="1614870" y="88639"/>
                  <a:pt x="1639949" y="148535"/>
                  <a:pt x="1757363" y="250922"/>
                </a:cubicBezTo>
                <a:cubicBezTo>
                  <a:pt x="1706132" y="302532"/>
                  <a:pt x="1585675" y="368706"/>
                  <a:pt x="1506442" y="501843"/>
                </a:cubicBezTo>
                <a:cubicBezTo>
                  <a:pt x="1362291" y="535951"/>
                  <a:pt x="1224401" y="481936"/>
                  <a:pt x="989230" y="501843"/>
                </a:cubicBezTo>
                <a:cubicBezTo>
                  <a:pt x="754059" y="521750"/>
                  <a:pt x="615738" y="492369"/>
                  <a:pt x="472018" y="501843"/>
                </a:cubicBezTo>
                <a:cubicBezTo>
                  <a:pt x="328298" y="511317"/>
                  <a:pt x="232450" y="483080"/>
                  <a:pt x="0" y="501843"/>
                </a:cubicBezTo>
                <a:cubicBezTo>
                  <a:pt x="-11510" y="313337"/>
                  <a:pt x="57637" y="205345"/>
                  <a:pt x="0" y="0"/>
                </a:cubicBezTo>
                <a:close/>
              </a:path>
              <a:path w="1757363" h="501843" stroke="0" extrusionOk="0">
                <a:moveTo>
                  <a:pt x="0" y="0"/>
                </a:moveTo>
                <a:cubicBezTo>
                  <a:pt x="261337" y="-45776"/>
                  <a:pt x="422837" y="54252"/>
                  <a:pt x="532276" y="0"/>
                </a:cubicBezTo>
                <a:cubicBezTo>
                  <a:pt x="641715" y="-54252"/>
                  <a:pt x="854956" y="15557"/>
                  <a:pt x="1049488" y="0"/>
                </a:cubicBezTo>
                <a:cubicBezTo>
                  <a:pt x="1244020" y="-15557"/>
                  <a:pt x="1379590" y="2075"/>
                  <a:pt x="1506442" y="0"/>
                </a:cubicBezTo>
                <a:cubicBezTo>
                  <a:pt x="1584421" y="59451"/>
                  <a:pt x="1686309" y="208486"/>
                  <a:pt x="1757363" y="250922"/>
                </a:cubicBezTo>
                <a:cubicBezTo>
                  <a:pt x="1704011" y="356487"/>
                  <a:pt x="1573566" y="427113"/>
                  <a:pt x="1506442" y="501843"/>
                </a:cubicBezTo>
                <a:cubicBezTo>
                  <a:pt x="1265483" y="504165"/>
                  <a:pt x="1182329" y="471698"/>
                  <a:pt x="974166" y="501843"/>
                </a:cubicBezTo>
                <a:cubicBezTo>
                  <a:pt x="766003" y="531988"/>
                  <a:pt x="707687" y="471782"/>
                  <a:pt x="472018" y="501843"/>
                </a:cubicBezTo>
                <a:cubicBezTo>
                  <a:pt x="236349" y="531904"/>
                  <a:pt x="218271" y="468766"/>
                  <a:pt x="0" y="501843"/>
                </a:cubicBezTo>
                <a:cubicBezTo>
                  <a:pt x="-32704" y="381323"/>
                  <a:pt x="37716" y="235537"/>
                  <a:pt x="0" y="0"/>
                </a:cubicBezTo>
                <a:close/>
              </a:path>
            </a:pathLst>
          </a:custGeom>
          <a:solidFill>
            <a:srgbClr val="DC4A49"/>
          </a:solidFill>
          <a:ln>
            <a:extLst>
              <a:ext uri="{C807C97D-BFC1-408E-A445-0C87EB9F89A2}">
                <ask:lineSketchStyleProps xmlns:ask="http://schemas.microsoft.com/office/drawing/2018/sketchyshapes" sd="290714787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عرض الدرس </a:t>
            </a:r>
            <a:endParaRPr lang="en-AE" sz="2400" b="1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EC8042D-77AA-4DF7-AE87-6220C438BC4A}"/>
              </a:ext>
            </a:extLst>
          </p:cNvPr>
          <p:cNvCxnSpPr>
            <a:cxnSpLocks/>
          </p:cNvCxnSpPr>
          <p:nvPr/>
        </p:nvCxnSpPr>
        <p:spPr>
          <a:xfrm flipH="1">
            <a:off x="1180382" y="5310895"/>
            <a:ext cx="10213310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9FC92C8-C9C3-441A-84F0-67BD7C76EF39}"/>
              </a:ext>
            </a:extLst>
          </p:cNvPr>
          <p:cNvCxnSpPr>
            <a:cxnSpLocks/>
          </p:cNvCxnSpPr>
          <p:nvPr/>
        </p:nvCxnSpPr>
        <p:spPr>
          <a:xfrm flipH="1">
            <a:off x="1165142" y="3894782"/>
            <a:ext cx="10213310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98FDD28-AB11-46DA-90F4-710076ABF7FC}"/>
              </a:ext>
            </a:extLst>
          </p:cNvPr>
          <p:cNvSpPr txBox="1"/>
          <p:nvPr/>
        </p:nvSpPr>
        <p:spPr>
          <a:xfrm>
            <a:off x="6186493" y="519436"/>
            <a:ext cx="45736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AE" sz="2800" b="1" dirty="0"/>
              <a:t>اقرأ الْكَلمات  التالية ورتب الْجُملة:</a:t>
            </a:r>
            <a:endParaRPr lang="en-AE" sz="28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62DE3C8-DD65-4AA4-BD21-8846574CBA07}"/>
              </a:ext>
            </a:extLst>
          </p:cNvPr>
          <p:cNvSpPr/>
          <p:nvPr/>
        </p:nvSpPr>
        <p:spPr>
          <a:xfrm>
            <a:off x="9121888" y="1635428"/>
            <a:ext cx="184537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سَمَكَةً</a:t>
            </a:r>
            <a:endParaRPr lang="en-US" sz="72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91CB5DF-A2C9-499C-9329-0B2D7FCAA77A}"/>
              </a:ext>
            </a:extLst>
          </p:cNvPr>
          <p:cNvSpPr/>
          <p:nvPr/>
        </p:nvSpPr>
        <p:spPr>
          <a:xfrm>
            <a:off x="6947738" y="1512054"/>
            <a:ext cx="151195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كَريمٌ</a:t>
            </a:r>
            <a:endParaRPr lang="en-US" sz="72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B71B97-933D-41AC-9AC6-889339F4B692}"/>
              </a:ext>
            </a:extLst>
          </p:cNvPr>
          <p:cNvSpPr/>
          <p:nvPr/>
        </p:nvSpPr>
        <p:spPr>
          <a:xfrm>
            <a:off x="1446131" y="1501221"/>
            <a:ext cx="142859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صادَ</a:t>
            </a:r>
            <a:endParaRPr lang="en-US" sz="72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E4DFCB-D831-4A36-882E-8EEB4EBB27F8}"/>
              </a:ext>
            </a:extLst>
          </p:cNvPr>
          <p:cNvSpPr/>
          <p:nvPr/>
        </p:nvSpPr>
        <p:spPr>
          <a:xfrm>
            <a:off x="9119642" y="1623039"/>
            <a:ext cx="184537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dirty="0">
                <a:ln w="0"/>
                <a:solidFill>
                  <a:srgbClr val="FC3D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سَمَكَةً</a:t>
            </a:r>
            <a:endParaRPr lang="en-US" sz="7200" b="1" cap="none" spc="0" dirty="0">
              <a:ln w="0"/>
              <a:solidFill>
                <a:srgbClr val="FC3D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8A21A65-1800-4ED2-8B0D-01770C411D0F}"/>
              </a:ext>
            </a:extLst>
          </p:cNvPr>
          <p:cNvSpPr/>
          <p:nvPr/>
        </p:nvSpPr>
        <p:spPr>
          <a:xfrm>
            <a:off x="6935413" y="1521685"/>
            <a:ext cx="151195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dirty="0">
                <a:ln w="0"/>
                <a:solidFill>
                  <a:srgbClr val="FC3D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كَريمٌ</a:t>
            </a:r>
            <a:endParaRPr lang="en-US" sz="7200" b="1" cap="none" spc="0" dirty="0">
              <a:ln w="0"/>
              <a:solidFill>
                <a:srgbClr val="FC3D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99F5A0F-F6F3-4EA7-888F-D19DA8D7A417}"/>
              </a:ext>
            </a:extLst>
          </p:cNvPr>
          <p:cNvSpPr/>
          <p:nvPr/>
        </p:nvSpPr>
        <p:spPr>
          <a:xfrm>
            <a:off x="1446131" y="1497672"/>
            <a:ext cx="142859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dirty="0">
                <a:ln w="0"/>
                <a:solidFill>
                  <a:srgbClr val="FC3D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صادَ</a:t>
            </a:r>
            <a:endParaRPr lang="en-US" sz="7200" b="1" cap="none" spc="0" dirty="0">
              <a:ln w="0"/>
              <a:solidFill>
                <a:srgbClr val="FC3D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2220033-C5B3-4836-BB7C-6A5745ED3AB8}"/>
              </a:ext>
            </a:extLst>
          </p:cNvPr>
          <p:cNvSpPr/>
          <p:nvPr/>
        </p:nvSpPr>
        <p:spPr>
          <a:xfrm>
            <a:off x="3951639" y="1548382"/>
            <a:ext cx="173316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كَبيرةً</a:t>
            </a:r>
            <a:endParaRPr lang="en-US" sz="72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97F4A79-A109-43FF-AB47-F8C718260DA2}"/>
              </a:ext>
            </a:extLst>
          </p:cNvPr>
          <p:cNvSpPr/>
          <p:nvPr/>
        </p:nvSpPr>
        <p:spPr>
          <a:xfrm>
            <a:off x="3953554" y="1547104"/>
            <a:ext cx="173316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dirty="0">
                <a:ln w="0"/>
                <a:solidFill>
                  <a:srgbClr val="FC3D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كَبيرَةً</a:t>
            </a:r>
            <a:endParaRPr lang="en-US" sz="7200" b="1" cap="none" spc="0" dirty="0">
              <a:ln w="0"/>
              <a:solidFill>
                <a:srgbClr val="FC3D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57178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.01042 L 0.25234 0.24213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17" y="1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89 0.01042 L 0.48711 0.241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11" y="1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0.00463 L -0.35482 0.21805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47" y="1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0.01042 L -0.0983 0.225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2" y="1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0.00625 L 0.69258 0.4544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622" y="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03 -0.00625 L 0.06198 0.44097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7" y="2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0.00787 L -0.32331 0.43056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72" y="2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03 -0.00625 L -0.10534 0.43588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25" y="2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919ACA8-BA49-47E0-915F-EACA6C195F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6954"/>
          <a:stretch/>
        </p:blipFill>
        <p:spPr>
          <a:xfrm>
            <a:off x="17929" y="2102068"/>
            <a:ext cx="12192000" cy="475593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D4412D8-7FDB-4C75-ABDA-13E1566F34E1}"/>
              </a:ext>
            </a:extLst>
          </p:cNvPr>
          <p:cNvSpPr/>
          <p:nvPr/>
        </p:nvSpPr>
        <p:spPr>
          <a:xfrm>
            <a:off x="663388" y="251012"/>
            <a:ext cx="11241741" cy="6382870"/>
          </a:xfrm>
          <a:custGeom>
            <a:avLst/>
            <a:gdLst>
              <a:gd name="connsiteX0" fmla="*/ 0 w 11241741"/>
              <a:gd name="connsiteY0" fmla="*/ 0 h 6382870"/>
              <a:gd name="connsiteX1" fmla="*/ 704088 w 11241741"/>
              <a:gd name="connsiteY1" fmla="*/ 0 h 6382870"/>
              <a:gd name="connsiteX2" fmla="*/ 1408176 w 11241741"/>
              <a:gd name="connsiteY2" fmla="*/ 0 h 6382870"/>
              <a:gd name="connsiteX3" fmla="*/ 1999847 w 11241741"/>
              <a:gd name="connsiteY3" fmla="*/ 0 h 6382870"/>
              <a:gd name="connsiteX4" fmla="*/ 2816352 w 11241741"/>
              <a:gd name="connsiteY4" fmla="*/ 0 h 6382870"/>
              <a:gd name="connsiteX5" fmla="*/ 3295605 w 11241741"/>
              <a:gd name="connsiteY5" fmla="*/ 0 h 6382870"/>
              <a:gd name="connsiteX6" fmla="*/ 4112111 w 11241741"/>
              <a:gd name="connsiteY6" fmla="*/ 0 h 6382870"/>
              <a:gd name="connsiteX7" fmla="*/ 4591364 w 11241741"/>
              <a:gd name="connsiteY7" fmla="*/ 0 h 6382870"/>
              <a:gd name="connsiteX8" fmla="*/ 4845782 w 11241741"/>
              <a:gd name="connsiteY8" fmla="*/ 0 h 6382870"/>
              <a:gd name="connsiteX9" fmla="*/ 5325035 w 11241741"/>
              <a:gd name="connsiteY9" fmla="*/ 0 h 6382870"/>
              <a:gd name="connsiteX10" fmla="*/ 6029123 w 11241741"/>
              <a:gd name="connsiteY10" fmla="*/ 0 h 6382870"/>
              <a:gd name="connsiteX11" fmla="*/ 6395959 w 11241741"/>
              <a:gd name="connsiteY11" fmla="*/ 0 h 6382870"/>
              <a:gd name="connsiteX12" fmla="*/ 6987630 w 11241741"/>
              <a:gd name="connsiteY12" fmla="*/ 0 h 6382870"/>
              <a:gd name="connsiteX13" fmla="*/ 7354465 w 11241741"/>
              <a:gd name="connsiteY13" fmla="*/ 0 h 6382870"/>
              <a:gd name="connsiteX14" fmla="*/ 7946136 w 11241741"/>
              <a:gd name="connsiteY14" fmla="*/ 0 h 6382870"/>
              <a:gd name="connsiteX15" fmla="*/ 8200554 w 11241741"/>
              <a:gd name="connsiteY15" fmla="*/ 0 h 6382870"/>
              <a:gd name="connsiteX16" fmla="*/ 8454973 w 11241741"/>
              <a:gd name="connsiteY16" fmla="*/ 0 h 6382870"/>
              <a:gd name="connsiteX17" fmla="*/ 9159061 w 11241741"/>
              <a:gd name="connsiteY17" fmla="*/ 0 h 6382870"/>
              <a:gd name="connsiteX18" fmla="*/ 9638314 w 11241741"/>
              <a:gd name="connsiteY18" fmla="*/ 0 h 6382870"/>
              <a:gd name="connsiteX19" fmla="*/ 10117567 w 11241741"/>
              <a:gd name="connsiteY19" fmla="*/ 0 h 6382870"/>
              <a:gd name="connsiteX20" fmla="*/ 10371985 w 11241741"/>
              <a:gd name="connsiteY20" fmla="*/ 0 h 6382870"/>
              <a:gd name="connsiteX21" fmla="*/ 11241741 w 11241741"/>
              <a:gd name="connsiteY21" fmla="*/ 0 h 6382870"/>
              <a:gd name="connsiteX22" fmla="*/ 11241741 w 11241741"/>
              <a:gd name="connsiteY22" fmla="*/ 388775 h 6382870"/>
              <a:gd name="connsiteX23" fmla="*/ 11241741 w 11241741"/>
              <a:gd name="connsiteY23" fmla="*/ 905207 h 6382870"/>
              <a:gd name="connsiteX24" fmla="*/ 11241741 w 11241741"/>
              <a:gd name="connsiteY24" fmla="*/ 1485468 h 6382870"/>
              <a:gd name="connsiteX25" fmla="*/ 11241741 w 11241741"/>
              <a:gd name="connsiteY25" fmla="*/ 1874243 h 6382870"/>
              <a:gd name="connsiteX26" fmla="*/ 11241741 w 11241741"/>
              <a:gd name="connsiteY26" fmla="*/ 2518332 h 6382870"/>
              <a:gd name="connsiteX27" fmla="*/ 11241741 w 11241741"/>
              <a:gd name="connsiteY27" fmla="*/ 3098593 h 6382870"/>
              <a:gd name="connsiteX28" fmla="*/ 11241741 w 11241741"/>
              <a:gd name="connsiteY28" fmla="*/ 3615025 h 6382870"/>
              <a:gd name="connsiteX29" fmla="*/ 11241741 w 11241741"/>
              <a:gd name="connsiteY29" fmla="*/ 4003800 h 6382870"/>
              <a:gd name="connsiteX30" fmla="*/ 11241741 w 11241741"/>
              <a:gd name="connsiteY30" fmla="*/ 4392575 h 6382870"/>
              <a:gd name="connsiteX31" fmla="*/ 11241741 w 11241741"/>
              <a:gd name="connsiteY31" fmla="*/ 5036665 h 6382870"/>
              <a:gd name="connsiteX32" fmla="*/ 11241741 w 11241741"/>
              <a:gd name="connsiteY32" fmla="*/ 5616926 h 6382870"/>
              <a:gd name="connsiteX33" fmla="*/ 11241741 w 11241741"/>
              <a:gd name="connsiteY33" fmla="*/ 6382870 h 6382870"/>
              <a:gd name="connsiteX34" fmla="*/ 10762488 w 11241741"/>
              <a:gd name="connsiteY34" fmla="*/ 6382870 h 6382870"/>
              <a:gd name="connsiteX35" fmla="*/ 10508069 w 11241741"/>
              <a:gd name="connsiteY35" fmla="*/ 6382870 h 6382870"/>
              <a:gd name="connsiteX36" fmla="*/ 10141234 w 11241741"/>
              <a:gd name="connsiteY36" fmla="*/ 6382870 h 6382870"/>
              <a:gd name="connsiteX37" fmla="*/ 9437146 w 11241741"/>
              <a:gd name="connsiteY37" fmla="*/ 6382870 h 6382870"/>
              <a:gd name="connsiteX38" fmla="*/ 8620640 w 11241741"/>
              <a:gd name="connsiteY38" fmla="*/ 6382870 h 6382870"/>
              <a:gd name="connsiteX39" fmla="*/ 8366222 w 11241741"/>
              <a:gd name="connsiteY39" fmla="*/ 6382870 h 6382870"/>
              <a:gd name="connsiteX40" fmla="*/ 7999386 w 11241741"/>
              <a:gd name="connsiteY40" fmla="*/ 6382870 h 6382870"/>
              <a:gd name="connsiteX41" fmla="*/ 7632550 w 11241741"/>
              <a:gd name="connsiteY41" fmla="*/ 6382870 h 6382870"/>
              <a:gd name="connsiteX42" fmla="*/ 6816045 w 11241741"/>
              <a:gd name="connsiteY42" fmla="*/ 6382870 h 6382870"/>
              <a:gd name="connsiteX43" fmla="*/ 5999540 w 11241741"/>
              <a:gd name="connsiteY43" fmla="*/ 6382870 h 6382870"/>
              <a:gd name="connsiteX44" fmla="*/ 5745121 w 11241741"/>
              <a:gd name="connsiteY44" fmla="*/ 6382870 h 6382870"/>
              <a:gd name="connsiteX45" fmla="*/ 5041033 w 11241741"/>
              <a:gd name="connsiteY45" fmla="*/ 6382870 h 6382870"/>
              <a:gd name="connsiteX46" fmla="*/ 4561780 w 11241741"/>
              <a:gd name="connsiteY46" fmla="*/ 6382870 h 6382870"/>
              <a:gd name="connsiteX47" fmla="*/ 3857692 w 11241741"/>
              <a:gd name="connsiteY47" fmla="*/ 6382870 h 6382870"/>
              <a:gd name="connsiteX48" fmla="*/ 3378439 w 11241741"/>
              <a:gd name="connsiteY48" fmla="*/ 6382870 h 6382870"/>
              <a:gd name="connsiteX49" fmla="*/ 2899186 w 11241741"/>
              <a:gd name="connsiteY49" fmla="*/ 6382870 h 6382870"/>
              <a:gd name="connsiteX50" fmla="*/ 2644767 w 11241741"/>
              <a:gd name="connsiteY50" fmla="*/ 6382870 h 6382870"/>
              <a:gd name="connsiteX51" fmla="*/ 2053097 w 11241741"/>
              <a:gd name="connsiteY51" fmla="*/ 6382870 h 6382870"/>
              <a:gd name="connsiteX52" fmla="*/ 1798679 w 11241741"/>
              <a:gd name="connsiteY52" fmla="*/ 6382870 h 6382870"/>
              <a:gd name="connsiteX53" fmla="*/ 1094591 w 11241741"/>
              <a:gd name="connsiteY53" fmla="*/ 6382870 h 6382870"/>
              <a:gd name="connsiteX54" fmla="*/ 0 w 11241741"/>
              <a:gd name="connsiteY54" fmla="*/ 6382870 h 6382870"/>
              <a:gd name="connsiteX55" fmla="*/ 0 w 11241741"/>
              <a:gd name="connsiteY55" fmla="*/ 5994095 h 6382870"/>
              <a:gd name="connsiteX56" fmla="*/ 0 w 11241741"/>
              <a:gd name="connsiteY56" fmla="*/ 5286177 h 6382870"/>
              <a:gd name="connsiteX57" fmla="*/ 0 w 11241741"/>
              <a:gd name="connsiteY57" fmla="*/ 4897402 h 6382870"/>
              <a:gd name="connsiteX58" fmla="*/ 0 w 11241741"/>
              <a:gd name="connsiteY58" fmla="*/ 4253312 h 6382870"/>
              <a:gd name="connsiteX59" fmla="*/ 0 w 11241741"/>
              <a:gd name="connsiteY59" fmla="*/ 3736880 h 6382870"/>
              <a:gd name="connsiteX60" fmla="*/ 0 w 11241741"/>
              <a:gd name="connsiteY60" fmla="*/ 3220448 h 6382870"/>
              <a:gd name="connsiteX61" fmla="*/ 0 w 11241741"/>
              <a:gd name="connsiteY61" fmla="*/ 2512530 h 6382870"/>
              <a:gd name="connsiteX62" fmla="*/ 0 w 11241741"/>
              <a:gd name="connsiteY62" fmla="*/ 1868440 h 6382870"/>
              <a:gd name="connsiteX63" fmla="*/ 0 w 11241741"/>
              <a:gd name="connsiteY63" fmla="*/ 1288179 h 6382870"/>
              <a:gd name="connsiteX64" fmla="*/ 0 w 11241741"/>
              <a:gd name="connsiteY64" fmla="*/ 644090 h 6382870"/>
              <a:gd name="connsiteX65" fmla="*/ 0 w 11241741"/>
              <a:gd name="connsiteY65" fmla="*/ 0 h 6382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241741" h="6382870" fill="none" extrusionOk="0">
                <a:moveTo>
                  <a:pt x="0" y="0"/>
                </a:moveTo>
                <a:cubicBezTo>
                  <a:pt x="159361" y="-73045"/>
                  <a:pt x="394203" y="77606"/>
                  <a:pt x="704088" y="0"/>
                </a:cubicBezTo>
                <a:cubicBezTo>
                  <a:pt x="1013973" y="-77606"/>
                  <a:pt x="1192962" y="33629"/>
                  <a:pt x="1408176" y="0"/>
                </a:cubicBezTo>
                <a:cubicBezTo>
                  <a:pt x="1623390" y="-33629"/>
                  <a:pt x="1789373" y="25642"/>
                  <a:pt x="1999847" y="0"/>
                </a:cubicBezTo>
                <a:cubicBezTo>
                  <a:pt x="2210321" y="-25642"/>
                  <a:pt x="2519321" y="64992"/>
                  <a:pt x="2816352" y="0"/>
                </a:cubicBezTo>
                <a:cubicBezTo>
                  <a:pt x="3113384" y="-64992"/>
                  <a:pt x="3096066" y="18336"/>
                  <a:pt x="3295605" y="0"/>
                </a:cubicBezTo>
                <a:cubicBezTo>
                  <a:pt x="3495144" y="-18336"/>
                  <a:pt x="3791012" y="53137"/>
                  <a:pt x="4112111" y="0"/>
                </a:cubicBezTo>
                <a:cubicBezTo>
                  <a:pt x="4433210" y="-53137"/>
                  <a:pt x="4437681" y="34415"/>
                  <a:pt x="4591364" y="0"/>
                </a:cubicBezTo>
                <a:cubicBezTo>
                  <a:pt x="4745047" y="-34415"/>
                  <a:pt x="4770262" y="24291"/>
                  <a:pt x="4845782" y="0"/>
                </a:cubicBezTo>
                <a:cubicBezTo>
                  <a:pt x="4921302" y="-24291"/>
                  <a:pt x="5174149" y="25657"/>
                  <a:pt x="5325035" y="0"/>
                </a:cubicBezTo>
                <a:cubicBezTo>
                  <a:pt x="5475921" y="-25657"/>
                  <a:pt x="5686466" y="4889"/>
                  <a:pt x="6029123" y="0"/>
                </a:cubicBezTo>
                <a:cubicBezTo>
                  <a:pt x="6371780" y="-4889"/>
                  <a:pt x="6232935" y="40988"/>
                  <a:pt x="6395959" y="0"/>
                </a:cubicBezTo>
                <a:cubicBezTo>
                  <a:pt x="6558983" y="-40988"/>
                  <a:pt x="6742914" y="31650"/>
                  <a:pt x="6987630" y="0"/>
                </a:cubicBezTo>
                <a:cubicBezTo>
                  <a:pt x="7232346" y="-31650"/>
                  <a:pt x="7243766" y="24763"/>
                  <a:pt x="7354465" y="0"/>
                </a:cubicBezTo>
                <a:cubicBezTo>
                  <a:pt x="7465165" y="-24763"/>
                  <a:pt x="7718289" y="11755"/>
                  <a:pt x="7946136" y="0"/>
                </a:cubicBezTo>
                <a:cubicBezTo>
                  <a:pt x="8173983" y="-11755"/>
                  <a:pt x="8114929" y="13022"/>
                  <a:pt x="8200554" y="0"/>
                </a:cubicBezTo>
                <a:cubicBezTo>
                  <a:pt x="8286179" y="-13022"/>
                  <a:pt x="8403983" y="2761"/>
                  <a:pt x="8454973" y="0"/>
                </a:cubicBezTo>
                <a:cubicBezTo>
                  <a:pt x="8505963" y="-2761"/>
                  <a:pt x="8953563" y="70011"/>
                  <a:pt x="9159061" y="0"/>
                </a:cubicBezTo>
                <a:cubicBezTo>
                  <a:pt x="9364559" y="-70011"/>
                  <a:pt x="9417761" y="49282"/>
                  <a:pt x="9638314" y="0"/>
                </a:cubicBezTo>
                <a:cubicBezTo>
                  <a:pt x="9858867" y="-49282"/>
                  <a:pt x="9883008" y="39653"/>
                  <a:pt x="10117567" y="0"/>
                </a:cubicBezTo>
                <a:cubicBezTo>
                  <a:pt x="10352126" y="-39653"/>
                  <a:pt x="10259262" y="16983"/>
                  <a:pt x="10371985" y="0"/>
                </a:cubicBezTo>
                <a:cubicBezTo>
                  <a:pt x="10484708" y="-16983"/>
                  <a:pt x="11024411" y="33871"/>
                  <a:pt x="11241741" y="0"/>
                </a:cubicBezTo>
                <a:cubicBezTo>
                  <a:pt x="11262013" y="87663"/>
                  <a:pt x="11218607" y="222105"/>
                  <a:pt x="11241741" y="388775"/>
                </a:cubicBezTo>
                <a:cubicBezTo>
                  <a:pt x="11264875" y="555446"/>
                  <a:pt x="11191385" y="690989"/>
                  <a:pt x="11241741" y="905207"/>
                </a:cubicBezTo>
                <a:cubicBezTo>
                  <a:pt x="11292097" y="1119425"/>
                  <a:pt x="11177786" y="1281134"/>
                  <a:pt x="11241741" y="1485468"/>
                </a:cubicBezTo>
                <a:cubicBezTo>
                  <a:pt x="11305696" y="1689802"/>
                  <a:pt x="11225562" y="1717976"/>
                  <a:pt x="11241741" y="1874243"/>
                </a:cubicBezTo>
                <a:cubicBezTo>
                  <a:pt x="11257920" y="2030511"/>
                  <a:pt x="11226850" y="2274604"/>
                  <a:pt x="11241741" y="2518332"/>
                </a:cubicBezTo>
                <a:cubicBezTo>
                  <a:pt x="11256632" y="2762060"/>
                  <a:pt x="11221931" y="2836163"/>
                  <a:pt x="11241741" y="3098593"/>
                </a:cubicBezTo>
                <a:cubicBezTo>
                  <a:pt x="11261551" y="3361023"/>
                  <a:pt x="11198558" y="3365362"/>
                  <a:pt x="11241741" y="3615025"/>
                </a:cubicBezTo>
                <a:cubicBezTo>
                  <a:pt x="11284924" y="3864688"/>
                  <a:pt x="11196579" y="3823764"/>
                  <a:pt x="11241741" y="4003800"/>
                </a:cubicBezTo>
                <a:cubicBezTo>
                  <a:pt x="11286903" y="4183837"/>
                  <a:pt x="11203136" y="4238155"/>
                  <a:pt x="11241741" y="4392575"/>
                </a:cubicBezTo>
                <a:cubicBezTo>
                  <a:pt x="11280346" y="4546996"/>
                  <a:pt x="11223291" y="4873320"/>
                  <a:pt x="11241741" y="5036665"/>
                </a:cubicBezTo>
                <a:cubicBezTo>
                  <a:pt x="11260191" y="5200010"/>
                  <a:pt x="11215978" y="5489041"/>
                  <a:pt x="11241741" y="5616926"/>
                </a:cubicBezTo>
                <a:cubicBezTo>
                  <a:pt x="11267504" y="5744811"/>
                  <a:pt x="11240322" y="6101193"/>
                  <a:pt x="11241741" y="6382870"/>
                </a:cubicBezTo>
                <a:cubicBezTo>
                  <a:pt x="11135251" y="6411822"/>
                  <a:pt x="10977176" y="6360091"/>
                  <a:pt x="10762488" y="6382870"/>
                </a:cubicBezTo>
                <a:cubicBezTo>
                  <a:pt x="10547800" y="6405649"/>
                  <a:pt x="10596098" y="6381521"/>
                  <a:pt x="10508069" y="6382870"/>
                </a:cubicBezTo>
                <a:cubicBezTo>
                  <a:pt x="10420040" y="6384219"/>
                  <a:pt x="10259819" y="6341127"/>
                  <a:pt x="10141234" y="6382870"/>
                </a:cubicBezTo>
                <a:cubicBezTo>
                  <a:pt x="10022650" y="6424613"/>
                  <a:pt x="9658372" y="6311684"/>
                  <a:pt x="9437146" y="6382870"/>
                </a:cubicBezTo>
                <a:cubicBezTo>
                  <a:pt x="9215920" y="6454056"/>
                  <a:pt x="8808965" y="6288516"/>
                  <a:pt x="8620640" y="6382870"/>
                </a:cubicBezTo>
                <a:cubicBezTo>
                  <a:pt x="8432315" y="6477224"/>
                  <a:pt x="8453455" y="6381060"/>
                  <a:pt x="8366222" y="6382870"/>
                </a:cubicBezTo>
                <a:cubicBezTo>
                  <a:pt x="8278989" y="6384680"/>
                  <a:pt x="8180289" y="6345169"/>
                  <a:pt x="7999386" y="6382870"/>
                </a:cubicBezTo>
                <a:cubicBezTo>
                  <a:pt x="7818483" y="6420571"/>
                  <a:pt x="7782257" y="6347950"/>
                  <a:pt x="7632550" y="6382870"/>
                </a:cubicBezTo>
                <a:cubicBezTo>
                  <a:pt x="7482843" y="6417790"/>
                  <a:pt x="7040134" y="6347892"/>
                  <a:pt x="6816045" y="6382870"/>
                </a:cubicBezTo>
                <a:cubicBezTo>
                  <a:pt x="6591956" y="6417848"/>
                  <a:pt x="6223130" y="6369423"/>
                  <a:pt x="5999540" y="6382870"/>
                </a:cubicBezTo>
                <a:cubicBezTo>
                  <a:pt x="5775950" y="6396317"/>
                  <a:pt x="5813321" y="6374359"/>
                  <a:pt x="5745121" y="6382870"/>
                </a:cubicBezTo>
                <a:cubicBezTo>
                  <a:pt x="5676921" y="6391381"/>
                  <a:pt x="5210206" y="6342381"/>
                  <a:pt x="5041033" y="6382870"/>
                </a:cubicBezTo>
                <a:cubicBezTo>
                  <a:pt x="4871860" y="6423359"/>
                  <a:pt x="4688565" y="6351927"/>
                  <a:pt x="4561780" y="6382870"/>
                </a:cubicBezTo>
                <a:cubicBezTo>
                  <a:pt x="4434995" y="6413813"/>
                  <a:pt x="4048588" y="6346588"/>
                  <a:pt x="3857692" y="6382870"/>
                </a:cubicBezTo>
                <a:cubicBezTo>
                  <a:pt x="3666796" y="6419152"/>
                  <a:pt x="3513862" y="6351408"/>
                  <a:pt x="3378439" y="6382870"/>
                </a:cubicBezTo>
                <a:cubicBezTo>
                  <a:pt x="3243016" y="6414332"/>
                  <a:pt x="3114045" y="6325678"/>
                  <a:pt x="2899186" y="6382870"/>
                </a:cubicBezTo>
                <a:cubicBezTo>
                  <a:pt x="2684327" y="6440062"/>
                  <a:pt x="2764643" y="6370343"/>
                  <a:pt x="2644767" y="6382870"/>
                </a:cubicBezTo>
                <a:cubicBezTo>
                  <a:pt x="2524891" y="6395397"/>
                  <a:pt x="2207710" y="6349260"/>
                  <a:pt x="2053097" y="6382870"/>
                </a:cubicBezTo>
                <a:cubicBezTo>
                  <a:pt x="1898484" y="6416480"/>
                  <a:pt x="1913630" y="6374919"/>
                  <a:pt x="1798679" y="6382870"/>
                </a:cubicBezTo>
                <a:cubicBezTo>
                  <a:pt x="1683728" y="6390821"/>
                  <a:pt x="1440332" y="6361415"/>
                  <a:pt x="1094591" y="6382870"/>
                </a:cubicBezTo>
                <a:cubicBezTo>
                  <a:pt x="748850" y="6404325"/>
                  <a:pt x="242231" y="6285881"/>
                  <a:pt x="0" y="6382870"/>
                </a:cubicBezTo>
                <a:cubicBezTo>
                  <a:pt x="-23267" y="6299214"/>
                  <a:pt x="36550" y="6095307"/>
                  <a:pt x="0" y="5994095"/>
                </a:cubicBezTo>
                <a:cubicBezTo>
                  <a:pt x="-36550" y="5892884"/>
                  <a:pt x="10281" y="5584222"/>
                  <a:pt x="0" y="5286177"/>
                </a:cubicBezTo>
                <a:cubicBezTo>
                  <a:pt x="-10281" y="4988132"/>
                  <a:pt x="8198" y="5014836"/>
                  <a:pt x="0" y="4897402"/>
                </a:cubicBezTo>
                <a:cubicBezTo>
                  <a:pt x="-8198" y="4779969"/>
                  <a:pt x="50589" y="4500565"/>
                  <a:pt x="0" y="4253312"/>
                </a:cubicBezTo>
                <a:cubicBezTo>
                  <a:pt x="-50589" y="4006059"/>
                  <a:pt x="37404" y="3846503"/>
                  <a:pt x="0" y="3736880"/>
                </a:cubicBezTo>
                <a:cubicBezTo>
                  <a:pt x="-37404" y="3627257"/>
                  <a:pt x="24373" y="3460551"/>
                  <a:pt x="0" y="3220448"/>
                </a:cubicBezTo>
                <a:cubicBezTo>
                  <a:pt x="-24373" y="2980345"/>
                  <a:pt x="68037" y="2740006"/>
                  <a:pt x="0" y="2512530"/>
                </a:cubicBezTo>
                <a:cubicBezTo>
                  <a:pt x="-68037" y="2285054"/>
                  <a:pt x="62058" y="2038513"/>
                  <a:pt x="0" y="1868440"/>
                </a:cubicBezTo>
                <a:cubicBezTo>
                  <a:pt x="-62058" y="1698367"/>
                  <a:pt x="44175" y="1407548"/>
                  <a:pt x="0" y="1288179"/>
                </a:cubicBezTo>
                <a:cubicBezTo>
                  <a:pt x="-44175" y="1168810"/>
                  <a:pt x="42274" y="952734"/>
                  <a:pt x="0" y="644090"/>
                </a:cubicBezTo>
                <a:cubicBezTo>
                  <a:pt x="-42274" y="335446"/>
                  <a:pt x="67487" y="240344"/>
                  <a:pt x="0" y="0"/>
                </a:cubicBezTo>
                <a:close/>
              </a:path>
              <a:path w="11241741" h="6382870" stroke="0" extrusionOk="0">
                <a:moveTo>
                  <a:pt x="0" y="0"/>
                </a:moveTo>
                <a:cubicBezTo>
                  <a:pt x="97391" y="-35328"/>
                  <a:pt x="286003" y="41235"/>
                  <a:pt x="479253" y="0"/>
                </a:cubicBezTo>
                <a:cubicBezTo>
                  <a:pt x="672503" y="-41235"/>
                  <a:pt x="1016035" y="43999"/>
                  <a:pt x="1295759" y="0"/>
                </a:cubicBezTo>
                <a:cubicBezTo>
                  <a:pt x="1575483" y="-43999"/>
                  <a:pt x="1692741" y="44622"/>
                  <a:pt x="1887429" y="0"/>
                </a:cubicBezTo>
                <a:cubicBezTo>
                  <a:pt x="2082117" y="-44622"/>
                  <a:pt x="2128507" y="27224"/>
                  <a:pt x="2366682" y="0"/>
                </a:cubicBezTo>
                <a:cubicBezTo>
                  <a:pt x="2604857" y="-27224"/>
                  <a:pt x="2820845" y="45314"/>
                  <a:pt x="2958353" y="0"/>
                </a:cubicBezTo>
                <a:cubicBezTo>
                  <a:pt x="3095861" y="-45314"/>
                  <a:pt x="3326906" y="13785"/>
                  <a:pt x="3550023" y="0"/>
                </a:cubicBezTo>
                <a:cubicBezTo>
                  <a:pt x="3773140" y="-13785"/>
                  <a:pt x="3820586" y="22799"/>
                  <a:pt x="3916859" y="0"/>
                </a:cubicBezTo>
                <a:cubicBezTo>
                  <a:pt x="4013132" y="-22799"/>
                  <a:pt x="4258865" y="7652"/>
                  <a:pt x="4396112" y="0"/>
                </a:cubicBezTo>
                <a:cubicBezTo>
                  <a:pt x="4533359" y="-7652"/>
                  <a:pt x="4869761" y="14718"/>
                  <a:pt x="5212618" y="0"/>
                </a:cubicBezTo>
                <a:cubicBezTo>
                  <a:pt x="5555475" y="-14718"/>
                  <a:pt x="5662026" y="70508"/>
                  <a:pt x="5804288" y="0"/>
                </a:cubicBezTo>
                <a:cubicBezTo>
                  <a:pt x="5946550" y="-70508"/>
                  <a:pt x="5988701" y="18007"/>
                  <a:pt x="6058707" y="0"/>
                </a:cubicBezTo>
                <a:cubicBezTo>
                  <a:pt x="6128713" y="-18007"/>
                  <a:pt x="6449558" y="33793"/>
                  <a:pt x="6650377" y="0"/>
                </a:cubicBezTo>
                <a:cubicBezTo>
                  <a:pt x="6851196" y="-33793"/>
                  <a:pt x="6835690" y="18866"/>
                  <a:pt x="6904796" y="0"/>
                </a:cubicBezTo>
                <a:cubicBezTo>
                  <a:pt x="6973902" y="-18866"/>
                  <a:pt x="7091738" y="28474"/>
                  <a:pt x="7159214" y="0"/>
                </a:cubicBezTo>
                <a:cubicBezTo>
                  <a:pt x="7226690" y="-28474"/>
                  <a:pt x="7577293" y="5760"/>
                  <a:pt x="7863302" y="0"/>
                </a:cubicBezTo>
                <a:cubicBezTo>
                  <a:pt x="8149311" y="-5760"/>
                  <a:pt x="8181136" y="46333"/>
                  <a:pt x="8342555" y="0"/>
                </a:cubicBezTo>
                <a:cubicBezTo>
                  <a:pt x="8503974" y="-46333"/>
                  <a:pt x="8624141" y="19616"/>
                  <a:pt x="8709391" y="0"/>
                </a:cubicBezTo>
                <a:cubicBezTo>
                  <a:pt x="8794641" y="-19616"/>
                  <a:pt x="8921106" y="35662"/>
                  <a:pt x="9076227" y="0"/>
                </a:cubicBezTo>
                <a:cubicBezTo>
                  <a:pt x="9231348" y="-35662"/>
                  <a:pt x="9339148" y="9002"/>
                  <a:pt x="9555480" y="0"/>
                </a:cubicBezTo>
                <a:cubicBezTo>
                  <a:pt x="9771812" y="-9002"/>
                  <a:pt x="9784828" y="2034"/>
                  <a:pt x="9922316" y="0"/>
                </a:cubicBezTo>
                <a:cubicBezTo>
                  <a:pt x="10059804" y="-2034"/>
                  <a:pt x="10106900" y="18411"/>
                  <a:pt x="10289151" y="0"/>
                </a:cubicBezTo>
                <a:cubicBezTo>
                  <a:pt x="10471402" y="-18411"/>
                  <a:pt x="10527599" y="23961"/>
                  <a:pt x="10655987" y="0"/>
                </a:cubicBezTo>
                <a:cubicBezTo>
                  <a:pt x="10784375" y="-23961"/>
                  <a:pt x="11011736" y="61035"/>
                  <a:pt x="11241741" y="0"/>
                </a:cubicBezTo>
                <a:cubicBezTo>
                  <a:pt x="11270505" y="189787"/>
                  <a:pt x="11182645" y="363327"/>
                  <a:pt x="11241741" y="516432"/>
                </a:cubicBezTo>
                <a:cubicBezTo>
                  <a:pt x="11300837" y="669537"/>
                  <a:pt x="11235992" y="848449"/>
                  <a:pt x="11241741" y="1032864"/>
                </a:cubicBezTo>
                <a:cubicBezTo>
                  <a:pt x="11247490" y="1217279"/>
                  <a:pt x="11219394" y="1438487"/>
                  <a:pt x="11241741" y="1549297"/>
                </a:cubicBezTo>
                <a:cubicBezTo>
                  <a:pt x="11264088" y="1660107"/>
                  <a:pt x="11239537" y="1984698"/>
                  <a:pt x="11241741" y="2129558"/>
                </a:cubicBezTo>
                <a:cubicBezTo>
                  <a:pt x="11243945" y="2274418"/>
                  <a:pt x="11174749" y="2530059"/>
                  <a:pt x="11241741" y="2773647"/>
                </a:cubicBezTo>
                <a:cubicBezTo>
                  <a:pt x="11308733" y="3017235"/>
                  <a:pt x="11208786" y="3105364"/>
                  <a:pt x="11241741" y="3226251"/>
                </a:cubicBezTo>
                <a:cubicBezTo>
                  <a:pt x="11274696" y="3347138"/>
                  <a:pt x="11193163" y="3789515"/>
                  <a:pt x="11241741" y="3934169"/>
                </a:cubicBezTo>
                <a:cubicBezTo>
                  <a:pt x="11290319" y="4078823"/>
                  <a:pt x="11233455" y="4179807"/>
                  <a:pt x="11241741" y="4322944"/>
                </a:cubicBezTo>
                <a:cubicBezTo>
                  <a:pt x="11250027" y="4466081"/>
                  <a:pt x="11216794" y="4600429"/>
                  <a:pt x="11241741" y="4711719"/>
                </a:cubicBezTo>
                <a:cubicBezTo>
                  <a:pt x="11266688" y="4823010"/>
                  <a:pt x="11197192" y="5063748"/>
                  <a:pt x="11241741" y="5355808"/>
                </a:cubicBezTo>
                <a:cubicBezTo>
                  <a:pt x="11286290" y="5647868"/>
                  <a:pt x="11211220" y="5669080"/>
                  <a:pt x="11241741" y="5808412"/>
                </a:cubicBezTo>
                <a:cubicBezTo>
                  <a:pt x="11272262" y="5947744"/>
                  <a:pt x="11209702" y="6211179"/>
                  <a:pt x="11241741" y="6382870"/>
                </a:cubicBezTo>
                <a:cubicBezTo>
                  <a:pt x="10966189" y="6396877"/>
                  <a:pt x="10887439" y="6370330"/>
                  <a:pt x="10650070" y="6382870"/>
                </a:cubicBezTo>
                <a:cubicBezTo>
                  <a:pt x="10412701" y="6395410"/>
                  <a:pt x="10257943" y="6375069"/>
                  <a:pt x="9945982" y="6382870"/>
                </a:cubicBezTo>
                <a:cubicBezTo>
                  <a:pt x="9634021" y="6390671"/>
                  <a:pt x="9402120" y="6347653"/>
                  <a:pt x="9241894" y="6382870"/>
                </a:cubicBezTo>
                <a:cubicBezTo>
                  <a:pt x="9081668" y="6418087"/>
                  <a:pt x="9051802" y="6370502"/>
                  <a:pt x="8875059" y="6382870"/>
                </a:cubicBezTo>
                <a:cubicBezTo>
                  <a:pt x="8698316" y="6395238"/>
                  <a:pt x="8464121" y="6304053"/>
                  <a:pt x="8170971" y="6382870"/>
                </a:cubicBezTo>
                <a:cubicBezTo>
                  <a:pt x="7877821" y="6461687"/>
                  <a:pt x="7756745" y="6373265"/>
                  <a:pt x="7579300" y="6382870"/>
                </a:cubicBezTo>
                <a:cubicBezTo>
                  <a:pt x="7401855" y="6392475"/>
                  <a:pt x="7149615" y="6376563"/>
                  <a:pt x="6762795" y="6382870"/>
                </a:cubicBezTo>
                <a:cubicBezTo>
                  <a:pt x="6375976" y="6389177"/>
                  <a:pt x="6250351" y="6306731"/>
                  <a:pt x="5946289" y="6382870"/>
                </a:cubicBezTo>
                <a:cubicBezTo>
                  <a:pt x="5642227" y="6459009"/>
                  <a:pt x="5438351" y="6323930"/>
                  <a:pt x="5242201" y="6382870"/>
                </a:cubicBezTo>
                <a:cubicBezTo>
                  <a:pt x="5046051" y="6441810"/>
                  <a:pt x="4774831" y="6316527"/>
                  <a:pt x="4650531" y="6382870"/>
                </a:cubicBezTo>
                <a:cubicBezTo>
                  <a:pt x="4526231" y="6449213"/>
                  <a:pt x="4206618" y="6363208"/>
                  <a:pt x="3834025" y="6382870"/>
                </a:cubicBezTo>
                <a:cubicBezTo>
                  <a:pt x="3461432" y="6402532"/>
                  <a:pt x="3630905" y="6359771"/>
                  <a:pt x="3467190" y="6382870"/>
                </a:cubicBezTo>
                <a:cubicBezTo>
                  <a:pt x="3303476" y="6405969"/>
                  <a:pt x="3094707" y="6331402"/>
                  <a:pt x="2875519" y="6382870"/>
                </a:cubicBezTo>
                <a:cubicBezTo>
                  <a:pt x="2656331" y="6434338"/>
                  <a:pt x="2322373" y="6340824"/>
                  <a:pt x="2059014" y="6382870"/>
                </a:cubicBezTo>
                <a:cubicBezTo>
                  <a:pt x="1795656" y="6424916"/>
                  <a:pt x="1601429" y="6376825"/>
                  <a:pt x="1467343" y="6382870"/>
                </a:cubicBezTo>
                <a:cubicBezTo>
                  <a:pt x="1333257" y="6388915"/>
                  <a:pt x="982251" y="6360656"/>
                  <a:pt x="763255" y="6382870"/>
                </a:cubicBezTo>
                <a:cubicBezTo>
                  <a:pt x="544259" y="6405084"/>
                  <a:pt x="275271" y="6337927"/>
                  <a:pt x="0" y="6382870"/>
                </a:cubicBezTo>
                <a:cubicBezTo>
                  <a:pt x="-3784" y="6114446"/>
                  <a:pt x="52444" y="5880445"/>
                  <a:pt x="0" y="5738780"/>
                </a:cubicBezTo>
                <a:cubicBezTo>
                  <a:pt x="-52444" y="5597115"/>
                  <a:pt x="459" y="5494985"/>
                  <a:pt x="0" y="5286177"/>
                </a:cubicBezTo>
                <a:cubicBezTo>
                  <a:pt x="-459" y="5077369"/>
                  <a:pt x="29779" y="5023624"/>
                  <a:pt x="0" y="4897402"/>
                </a:cubicBezTo>
                <a:cubicBezTo>
                  <a:pt x="-29779" y="4771181"/>
                  <a:pt x="67004" y="4339609"/>
                  <a:pt x="0" y="4189484"/>
                </a:cubicBezTo>
                <a:cubicBezTo>
                  <a:pt x="-67004" y="4039359"/>
                  <a:pt x="40360" y="3943174"/>
                  <a:pt x="0" y="3736880"/>
                </a:cubicBezTo>
                <a:cubicBezTo>
                  <a:pt x="-40360" y="3530586"/>
                  <a:pt x="24779" y="3481903"/>
                  <a:pt x="0" y="3284277"/>
                </a:cubicBezTo>
                <a:cubicBezTo>
                  <a:pt x="-24779" y="3086651"/>
                  <a:pt x="58338" y="2954489"/>
                  <a:pt x="0" y="2704016"/>
                </a:cubicBezTo>
                <a:cubicBezTo>
                  <a:pt x="-58338" y="2453543"/>
                  <a:pt x="52946" y="2238194"/>
                  <a:pt x="0" y="2059926"/>
                </a:cubicBezTo>
                <a:cubicBezTo>
                  <a:pt x="-52946" y="1881658"/>
                  <a:pt x="31273" y="1705041"/>
                  <a:pt x="0" y="1479665"/>
                </a:cubicBezTo>
                <a:cubicBezTo>
                  <a:pt x="-31273" y="1254289"/>
                  <a:pt x="13816" y="1252784"/>
                  <a:pt x="0" y="1090891"/>
                </a:cubicBezTo>
                <a:cubicBezTo>
                  <a:pt x="-13816" y="928998"/>
                  <a:pt x="98463" y="469243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16870566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EC361E9-31D0-4424-AC54-1159947AF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971269" y="4059007"/>
            <a:ext cx="2559336" cy="406896"/>
          </a:xfrm>
          <a:prstGeom prst="rect">
            <a:avLst/>
          </a:prstGeom>
        </p:spPr>
      </p:pic>
      <p:sp>
        <p:nvSpPr>
          <p:cNvPr id="23" name="Arrow: Pentagon 22">
            <a:extLst>
              <a:ext uri="{FF2B5EF4-FFF2-40B4-BE49-F238E27FC236}">
                <a16:creationId xmlns:a16="http://schemas.microsoft.com/office/drawing/2014/main" id="{449EC3BA-81D5-4028-88EE-F21492B5423B}"/>
              </a:ext>
            </a:extLst>
          </p:cNvPr>
          <p:cNvSpPr/>
          <p:nvPr/>
        </p:nvSpPr>
        <p:spPr>
          <a:xfrm>
            <a:off x="0" y="284348"/>
            <a:ext cx="1757363" cy="501843"/>
          </a:xfrm>
          <a:custGeom>
            <a:avLst/>
            <a:gdLst>
              <a:gd name="connsiteX0" fmla="*/ 0 w 1757363"/>
              <a:gd name="connsiteY0" fmla="*/ 0 h 501843"/>
              <a:gd name="connsiteX1" fmla="*/ 517212 w 1757363"/>
              <a:gd name="connsiteY1" fmla="*/ 0 h 501843"/>
              <a:gd name="connsiteX2" fmla="*/ 1019359 w 1757363"/>
              <a:gd name="connsiteY2" fmla="*/ 0 h 501843"/>
              <a:gd name="connsiteX3" fmla="*/ 1506442 w 1757363"/>
              <a:gd name="connsiteY3" fmla="*/ 0 h 501843"/>
              <a:gd name="connsiteX4" fmla="*/ 1757363 w 1757363"/>
              <a:gd name="connsiteY4" fmla="*/ 250922 h 501843"/>
              <a:gd name="connsiteX5" fmla="*/ 1506442 w 1757363"/>
              <a:gd name="connsiteY5" fmla="*/ 501843 h 501843"/>
              <a:gd name="connsiteX6" fmla="*/ 989230 w 1757363"/>
              <a:gd name="connsiteY6" fmla="*/ 501843 h 501843"/>
              <a:gd name="connsiteX7" fmla="*/ 472018 w 1757363"/>
              <a:gd name="connsiteY7" fmla="*/ 501843 h 501843"/>
              <a:gd name="connsiteX8" fmla="*/ 0 w 1757363"/>
              <a:gd name="connsiteY8" fmla="*/ 501843 h 501843"/>
              <a:gd name="connsiteX9" fmla="*/ 0 w 1757363"/>
              <a:gd name="connsiteY9" fmla="*/ 0 h 501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57363" h="501843" fill="none" extrusionOk="0">
                <a:moveTo>
                  <a:pt x="0" y="0"/>
                </a:moveTo>
                <a:cubicBezTo>
                  <a:pt x="252677" y="-29809"/>
                  <a:pt x="407835" y="13587"/>
                  <a:pt x="517212" y="0"/>
                </a:cubicBezTo>
                <a:cubicBezTo>
                  <a:pt x="626589" y="-13587"/>
                  <a:pt x="882992" y="30151"/>
                  <a:pt x="1019359" y="0"/>
                </a:cubicBezTo>
                <a:cubicBezTo>
                  <a:pt x="1155726" y="-30151"/>
                  <a:pt x="1312822" y="39173"/>
                  <a:pt x="1506442" y="0"/>
                </a:cubicBezTo>
                <a:cubicBezTo>
                  <a:pt x="1614870" y="88639"/>
                  <a:pt x="1639949" y="148535"/>
                  <a:pt x="1757363" y="250922"/>
                </a:cubicBezTo>
                <a:cubicBezTo>
                  <a:pt x="1706132" y="302532"/>
                  <a:pt x="1585675" y="368706"/>
                  <a:pt x="1506442" y="501843"/>
                </a:cubicBezTo>
                <a:cubicBezTo>
                  <a:pt x="1362291" y="535951"/>
                  <a:pt x="1224401" y="481936"/>
                  <a:pt x="989230" y="501843"/>
                </a:cubicBezTo>
                <a:cubicBezTo>
                  <a:pt x="754059" y="521750"/>
                  <a:pt x="615738" y="492369"/>
                  <a:pt x="472018" y="501843"/>
                </a:cubicBezTo>
                <a:cubicBezTo>
                  <a:pt x="328298" y="511317"/>
                  <a:pt x="232450" y="483080"/>
                  <a:pt x="0" y="501843"/>
                </a:cubicBezTo>
                <a:cubicBezTo>
                  <a:pt x="-11510" y="313337"/>
                  <a:pt x="57637" y="205345"/>
                  <a:pt x="0" y="0"/>
                </a:cubicBezTo>
                <a:close/>
              </a:path>
              <a:path w="1757363" h="501843" stroke="0" extrusionOk="0">
                <a:moveTo>
                  <a:pt x="0" y="0"/>
                </a:moveTo>
                <a:cubicBezTo>
                  <a:pt x="261337" y="-45776"/>
                  <a:pt x="422837" y="54252"/>
                  <a:pt x="532276" y="0"/>
                </a:cubicBezTo>
                <a:cubicBezTo>
                  <a:pt x="641715" y="-54252"/>
                  <a:pt x="854956" y="15557"/>
                  <a:pt x="1049488" y="0"/>
                </a:cubicBezTo>
                <a:cubicBezTo>
                  <a:pt x="1244020" y="-15557"/>
                  <a:pt x="1379590" y="2075"/>
                  <a:pt x="1506442" y="0"/>
                </a:cubicBezTo>
                <a:cubicBezTo>
                  <a:pt x="1584421" y="59451"/>
                  <a:pt x="1686309" y="208486"/>
                  <a:pt x="1757363" y="250922"/>
                </a:cubicBezTo>
                <a:cubicBezTo>
                  <a:pt x="1704011" y="356487"/>
                  <a:pt x="1573566" y="427113"/>
                  <a:pt x="1506442" y="501843"/>
                </a:cubicBezTo>
                <a:cubicBezTo>
                  <a:pt x="1265483" y="504165"/>
                  <a:pt x="1182329" y="471698"/>
                  <a:pt x="974166" y="501843"/>
                </a:cubicBezTo>
                <a:cubicBezTo>
                  <a:pt x="766003" y="531988"/>
                  <a:pt x="707687" y="471782"/>
                  <a:pt x="472018" y="501843"/>
                </a:cubicBezTo>
                <a:cubicBezTo>
                  <a:pt x="236349" y="531904"/>
                  <a:pt x="218271" y="468766"/>
                  <a:pt x="0" y="501843"/>
                </a:cubicBezTo>
                <a:cubicBezTo>
                  <a:pt x="-32704" y="381323"/>
                  <a:pt x="37716" y="235537"/>
                  <a:pt x="0" y="0"/>
                </a:cubicBezTo>
                <a:close/>
              </a:path>
            </a:pathLst>
          </a:custGeom>
          <a:solidFill>
            <a:srgbClr val="DC4A49"/>
          </a:solidFill>
          <a:ln>
            <a:extLst>
              <a:ext uri="{C807C97D-BFC1-408E-A445-0C87EB9F89A2}">
                <ask:lineSketchStyleProps xmlns:ask="http://schemas.microsoft.com/office/drawing/2018/sketchyshapes" sd="290714787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عرض الدرس </a:t>
            </a:r>
            <a:endParaRPr lang="en-AE" sz="2400" b="1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EC8042D-77AA-4DF7-AE87-6220C438BC4A}"/>
              </a:ext>
            </a:extLst>
          </p:cNvPr>
          <p:cNvCxnSpPr>
            <a:cxnSpLocks/>
          </p:cNvCxnSpPr>
          <p:nvPr/>
        </p:nvCxnSpPr>
        <p:spPr>
          <a:xfrm flipH="1">
            <a:off x="1180382" y="5310895"/>
            <a:ext cx="10213310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9FC92C8-C9C3-441A-84F0-67BD7C76EF39}"/>
              </a:ext>
            </a:extLst>
          </p:cNvPr>
          <p:cNvCxnSpPr>
            <a:cxnSpLocks/>
          </p:cNvCxnSpPr>
          <p:nvPr/>
        </p:nvCxnSpPr>
        <p:spPr>
          <a:xfrm flipH="1">
            <a:off x="1165142" y="3894782"/>
            <a:ext cx="10213310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98FDD28-AB11-46DA-90F4-710076ABF7FC}"/>
              </a:ext>
            </a:extLst>
          </p:cNvPr>
          <p:cNvSpPr txBox="1"/>
          <p:nvPr/>
        </p:nvSpPr>
        <p:spPr>
          <a:xfrm>
            <a:off x="6186493" y="519436"/>
            <a:ext cx="45736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AE" sz="2800" b="1" dirty="0"/>
              <a:t>اقرأ الْكَلمات  التالية ورتب الْجُملة:</a:t>
            </a:r>
            <a:endParaRPr lang="en-AE" sz="28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62DE3C8-DD65-4AA4-BD21-8846574CBA07}"/>
              </a:ext>
            </a:extLst>
          </p:cNvPr>
          <p:cNvSpPr/>
          <p:nvPr/>
        </p:nvSpPr>
        <p:spPr>
          <a:xfrm>
            <a:off x="8802090" y="1574465"/>
            <a:ext cx="24849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الْـواجِبَ</a:t>
            </a:r>
            <a:endParaRPr lang="en-US" sz="72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91CB5DF-A2C9-499C-9329-0B2D7FCAA77A}"/>
              </a:ext>
            </a:extLst>
          </p:cNvPr>
          <p:cNvSpPr/>
          <p:nvPr/>
        </p:nvSpPr>
        <p:spPr>
          <a:xfrm>
            <a:off x="5508911" y="1512054"/>
            <a:ext cx="155042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كَتَـبَ</a:t>
            </a:r>
            <a:endParaRPr lang="en-US" sz="72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B71B97-933D-41AC-9AC6-889339F4B692}"/>
              </a:ext>
            </a:extLst>
          </p:cNvPr>
          <p:cNvSpPr/>
          <p:nvPr/>
        </p:nvSpPr>
        <p:spPr>
          <a:xfrm>
            <a:off x="1301863" y="1501221"/>
            <a:ext cx="171713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كَـمالٌ</a:t>
            </a:r>
            <a:endParaRPr lang="en-US" sz="72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E4DFCB-D831-4A36-882E-8EEB4EBB27F8}"/>
              </a:ext>
            </a:extLst>
          </p:cNvPr>
          <p:cNvSpPr/>
          <p:nvPr/>
        </p:nvSpPr>
        <p:spPr>
          <a:xfrm>
            <a:off x="8791497" y="1573113"/>
            <a:ext cx="24849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dirty="0">
                <a:ln w="0"/>
                <a:solidFill>
                  <a:srgbClr val="FC3D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الْـواجِبَ</a:t>
            </a:r>
            <a:endParaRPr lang="en-US" sz="7200" b="1" cap="none" spc="0" dirty="0">
              <a:ln w="0"/>
              <a:solidFill>
                <a:srgbClr val="FC3D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8A21A65-1800-4ED2-8B0D-01770C411D0F}"/>
              </a:ext>
            </a:extLst>
          </p:cNvPr>
          <p:cNvSpPr/>
          <p:nvPr/>
        </p:nvSpPr>
        <p:spPr>
          <a:xfrm>
            <a:off x="5508911" y="1521943"/>
            <a:ext cx="155042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dirty="0">
                <a:ln w="0"/>
                <a:solidFill>
                  <a:srgbClr val="FC3D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كَتَـبَ</a:t>
            </a:r>
            <a:endParaRPr lang="en-US" sz="7200" b="1" cap="none" spc="0" dirty="0">
              <a:ln w="0"/>
              <a:solidFill>
                <a:srgbClr val="FC3D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99F5A0F-F6F3-4EA7-888F-D19DA8D7A417}"/>
              </a:ext>
            </a:extLst>
          </p:cNvPr>
          <p:cNvSpPr/>
          <p:nvPr/>
        </p:nvSpPr>
        <p:spPr>
          <a:xfrm>
            <a:off x="1291270" y="1516152"/>
            <a:ext cx="171713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dirty="0">
                <a:ln w="0"/>
                <a:solidFill>
                  <a:srgbClr val="FC3D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كَـمالٌ</a:t>
            </a:r>
            <a:endParaRPr lang="en-US" sz="7200" b="1" cap="none" spc="0" dirty="0">
              <a:ln w="0"/>
              <a:solidFill>
                <a:srgbClr val="FC3D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79227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89 0.01042 L 0.67409 0.2414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60" y="1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0.01042 L 0.04128 0.2421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7" y="1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0.00463 L -0.57617 0.2263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15" y="1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04 -0.00625 L 0.35144 0.4354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14" y="2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0.00625 L 0.39336 0.45024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61" y="2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0787 L -0.57526 0.4335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63" y="2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919ACA8-BA49-47E0-915F-EACA6C195F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6954"/>
          <a:stretch/>
        </p:blipFill>
        <p:spPr>
          <a:xfrm>
            <a:off x="17929" y="2102068"/>
            <a:ext cx="12192000" cy="475593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D4412D8-7FDB-4C75-ABDA-13E1566F34E1}"/>
              </a:ext>
            </a:extLst>
          </p:cNvPr>
          <p:cNvSpPr/>
          <p:nvPr/>
        </p:nvSpPr>
        <p:spPr>
          <a:xfrm>
            <a:off x="663388" y="251012"/>
            <a:ext cx="11241741" cy="6382870"/>
          </a:xfrm>
          <a:custGeom>
            <a:avLst/>
            <a:gdLst>
              <a:gd name="connsiteX0" fmla="*/ 0 w 11241741"/>
              <a:gd name="connsiteY0" fmla="*/ 0 h 6382870"/>
              <a:gd name="connsiteX1" fmla="*/ 704088 w 11241741"/>
              <a:gd name="connsiteY1" fmla="*/ 0 h 6382870"/>
              <a:gd name="connsiteX2" fmla="*/ 1408176 w 11241741"/>
              <a:gd name="connsiteY2" fmla="*/ 0 h 6382870"/>
              <a:gd name="connsiteX3" fmla="*/ 1999847 w 11241741"/>
              <a:gd name="connsiteY3" fmla="*/ 0 h 6382870"/>
              <a:gd name="connsiteX4" fmla="*/ 2816352 w 11241741"/>
              <a:gd name="connsiteY4" fmla="*/ 0 h 6382870"/>
              <a:gd name="connsiteX5" fmla="*/ 3295605 w 11241741"/>
              <a:gd name="connsiteY5" fmla="*/ 0 h 6382870"/>
              <a:gd name="connsiteX6" fmla="*/ 4112111 w 11241741"/>
              <a:gd name="connsiteY6" fmla="*/ 0 h 6382870"/>
              <a:gd name="connsiteX7" fmla="*/ 4591364 w 11241741"/>
              <a:gd name="connsiteY7" fmla="*/ 0 h 6382870"/>
              <a:gd name="connsiteX8" fmla="*/ 4845782 w 11241741"/>
              <a:gd name="connsiteY8" fmla="*/ 0 h 6382870"/>
              <a:gd name="connsiteX9" fmla="*/ 5325035 w 11241741"/>
              <a:gd name="connsiteY9" fmla="*/ 0 h 6382870"/>
              <a:gd name="connsiteX10" fmla="*/ 6029123 w 11241741"/>
              <a:gd name="connsiteY10" fmla="*/ 0 h 6382870"/>
              <a:gd name="connsiteX11" fmla="*/ 6395959 w 11241741"/>
              <a:gd name="connsiteY11" fmla="*/ 0 h 6382870"/>
              <a:gd name="connsiteX12" fmla="*/ 6987630 w 11241741"/>
              <a:gd name="connsiteY12" fmla="*/ 0 h 6382870"/>
              <a:gd name="connsiteX13" fmla="*/ 7354465 w 11241741"/>
              <a:gd name="connsiteY13" fmla="*/ 0 h 6382870"/>
              <a:gd name="connsiteX14" fmla="*/ 7946136 w 11241741"/>
              <a:gd name="connsiteY14" fmla="*/ 0 h 6382870"/>
              <a:gd name="connsiteX15" fmla="*/ 8200554 w 11241741"/>
              <a:gd name="connsiteY15" fmla="*/ 0 h 6382870"/>
              <a:gd name="connsiteX16" fmla="*/ 8454973 w 11241741"/>
              <a:gd name="connsiteY16" fmla="*/ 0 h 6382870"/>
              <a:gd name="connsiteX17" fmla="*/ 9159061 w 11241741"/>
              <a:gd name="connsiteY17" fmla="*/ 0 h 6382870"/>
              <a:gd name="connsiteX18" fmla="*/ 9638314 w 11241741"/>
              <a:gd name="connsiteY18" fmla="*/ 0 h 6382870"/>
              <a:gd name="connsiteX19" fmla="*/ 10117567 w 11241741"/>
              <a:gd name="connsiteY19" fmla="*/ 0 h 6382870"/>
              <a:gd name="connsiteX20" fmla="*/ 10371985 w 11241741"/>
              <a:gd name="connsiteY20" fmla="*/ 0 h 6382870"/>
              <a:gd name="connsiteX21" fmla="*/ 11241741 w 11241741"/>
              <a:gd name="connsiteY21" fmla="*/ 0 h 6382870"/>
              <a:gd name="connsiteX22" fmla="*/ 11241741 w 11241741"/>
              <a:gd name="connsiteY22" fmla="*/ 388775 h 6382870"/>
              <a:gd name="connsiteX23" fmla="*/ 11241741 w 11241741"/>
              <a:gd name="connsiteY23" fmla="*/ 905207 h 6382870"/>
              <a:gd name="connsiteX24" fmla="*/ 11241741 w 11241741"/>
              <a:gd name="connsiteY24" fmla="*/ 1485468 h 6382870"/>
              <a:gd name="connsiteX25" fmla="*/ 11241741 w 11241741"/>
              <a:gd name="connsiteY25" fmla="*/ 1874243 h 6382870"/>
              <a:gd name="connsiteX26" fmla="*/ 11241741 w 11241741"/>
              <a:gd name="connsiteY26" fmla="*/ 2518332 h 6382870"/>
              <a:gd name="connsiteX27" fmla="*/ 11241741 w 11241741"/>
              <a:gd name="connsiteY27" fmla="*/ 3098593 h 6382870"/>
              <a:gd name="connsiteX28" fmla="*/ 11241741 w 11241741"/>
              <a:gd name="connsiteY28" fmla="*/ 3615025 h 6382870"/>
              <a:gd name="connsiteX29" fmla="*/ 11241741 w 11241741"/>
              <a:gd name="connsiteY29" fmla="*/ 4003800 h 6382870"/>
              <a:gd name="connsiteX30" fmla="*/ 11241741 w 11241741"/>
              <a:gd name="connsiteY30" fmla="*/ 4392575 h 6382870"/>
              <a:gd name="connsiteX31" fmla="*/ 11241741 w 11241741"/>
              <a:gd name="connsiteY31" fmla="*/ 5036665 h 6382870"/>
              <a:gd name="connsiteX32" fmla="*/ 11241741 w 11241741"/>
              <a:gd name="connsiteY32" fmla="*/ 5616926 h 6382870"/>
              <a:gd name="connsiteX33" fmla="*/ 11241741 w 11241741"/>
              <a:gd name="connsiteY33" fmla="*/ 6382870 h 6382870"/>
              <a:gd name="connsiteX34" fmla="*/ 10762488 w 11241741"/>
              <a:gd name="connsiteY34" fmla="*/ 6382870 h 6382870"/>
              <a:gd name="connsiteX35" fmla="*/ 10508069 w 11241741"/>
              <a:gd name="connsiteY35" fmla="*/ 6382870 h 6382870"/>
              <a:gd name="connsiteX36" fmla="*/ 10141234 w 11241741"/>
              <a:gd name="connsiteY36" fmla="*/ 6382870 h 6382870"/>
              <a:gd name="connsiteX37" fmla="*/ 9437146 w 11241741"/>
              <a:gd name="connsiteY37" fmla="*/ 6382870 h 6382870"/>
              <a:gd name="connsiteX38" fmla="*/ 8620640 w 11241741"/>
              <a:gd name="connsiteY38" fmla="*/ 6382870 h 6382870"/>
              <a:gd name="connsiteX39" fmla="*/ 8366222 w 11241741"/>
              <a:gd name="connsiteY39" fmla="*/ 6382870 h 6382870"/>
              <a:gd name="connsiteX40" fmla="*/ 7999386 w 11241741"/>
              <a:gd name="connsiteY40" fmla="*/ 6382870 h 6382870"/>
              <a:gd name="connsiteX41" fmla="*/ 7632550 w 11241741"/>
              <a:gd name="connsiteY41" fmla="*/ 6382870 h 6382870"/>
              <a:gd name="connsiteX42" fmla="*/ 6816045 w 11241741"/>
              <a:gd name="connsiteY42" fmla="*/ 6382870 h 6382870"/>
              <a:gd name="connsiteX43" fmla="*/ 5999540 w 11241741"/>
              <a:gd name="connsiteY43" fmla="*/ 6382870 h 6382870"/>
              <a:gd name="connsiteX44" fmla="*/ 5745121 w 11241741"/>
              <a:gd name="connsiteY44" fmla="*/ 6382870 h 6382870"/>
              <a:gd name="connsiteX45" fmla="*/ 5041033 w 11241741"/>
              <a:gd name="connsiteY45" fmla="*/ 6382870 h 6382870"/>
              <a:gd name="connsiteX46" fmla="*/ 4561780 w 11241741"/>
              <a:gd name="connsiteY46" fmla="*/ 6382870 h 6382870"/>
              <a:gd name="connsiteX47" fmla="*/ 3857692 w 11241741"/>
              <a:gd name="connsiteY47" fmla="*/ 6382870 h 6382870"/>
              <a:gd name="connsiteX48" fmla="*/ 3378439 w 11241741"/>
              <a:gd name="connsiteY48" fmla="*/ 6382870 h 6382870"/>
              <a:gd name="connsiteX49" fmla="*/ 2899186 w 11241741"/>
              <a:gd name="connsiteY49" fmla="*/ 6382870 h 6382870"/>
              <a:gd name="connsiteX50" fmla="*/ 2644767 w 11241741"/>
              <a:gd name="connsiteY50" fmla="*/ 6382870 h 6382870"/>
              <a:gd name="connsiteX51" fmla="*/ 2053097 w 11241741"/>
              <a:gd name="connsiteY51" fmla="*/ 6382870 h 6382870"/>
              <a:gd name="connsiteX52" fmla="*/ 1798679 w 11241741"/>
              <a:gd name="connsiteY52" fmla="*/ 6382870 h 6382870"/>
              <a:gd name="connsiteX53" fmla="*/ 1094591 w 11241741"/>
              <a:gd name="connsiteY53" fmla="*/ 6382870 h 6382870"/>
              <a:gd name="connsiteX54" fmla="*/ 0 w 11241741"/>
              <a:gd name="connsiteY54" fmla="*/ 6382870 h 6382870"/>
              <a:gd name="connsiteX55" fmla="*/ 0 w 11241741"/>
              <a:gd name="connsiteY55" fmla="*/ 5994095 h 6382870"/>
              <a:gd name="connsiteX56" fmla="*/ 0 w 11241741"/>
              <a:gd name="connsiteY56" fmla="*/ 5286177 h 6382870"/>
              <a:gd name="connsiteX57" fmla="*/ 0 w 11241741"/>
              <a:gd name="connsiteY57" fmla="*/ 4897402 h 6382870"/>
              <a:gd name="connsiteX58" fmla="*/ 0 w 11241741"/>
              <a:gd name="connsiteY58" fmla="*/ 4253312 h 6382870"/>
              <a:gd name="connsiteX59" fmla="*/ 0 w 11241741"/>
              <a:gd name="connsiteY59" fmla="*/ 3736880 h 6382870"/>
              <a:gd name="connsiteX60" fmla="*/ 0 w 11241741"/>
              <a:gd name="connsiteY60" fmla="*/ 3220448 h 6382870"/>
              <a:gd name="connsiteX61" fmla="*/ 0 w 11241741"/>
              <a:gd name="connsiteY61" fmla="*/ 2512530 h 6382870"/>
              <a:gd name="connsiteX62" fmla="*/ 0 w 11241741"/>
              <a:gd name="connsiteY62" fmla="*/ 1868440 h 6382870"/>
              <a:gd name="connsiteX63" fmla="*/ 0 w 11241741"/>
              <a:gd name="connsiteY63" fmla="*/ 1288179 h 6382870"/>
              <a:gd name="connsiteX64" fmla="*/ 0 w 11241741"/>
              <a:gd name="connsiteY64" fmla="*/ 644090 h 6382870"/>
              <a:gd name="connsiteX65" fmla="*/ 0 w 11241741"/>
              <a:gd name="connsiteY65" fmla="*/ 0 h 6382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241741" h="6382870" fill="none" extrusionOk="0">
                <a:moveTo>
                  <a:pt x="0" y="0"/>
                </a:moveTo>
                <a:cubicBezTo>
                  <a:pt x="159361" y="-73045"/>
                  <a:pt x="394203" y="77606"/>
                  <a:pt x="704088" y="0"/>
                </a:cubicBezTo>
                <a:cubicBezTo>
                  <a:pt x="1013973" y="-77606"/>
                  <a:pt x="1192962" y="33629"/>
                  <a:pt x="1408176" y="0"/>
                </a:cubicBezTo>
                <a:cubicBezTo>
                  <a:pt x="1623390" y="-33629"/>
                  <a:pt x="1789373" y="25642"/>
                  <a:pt x="1999847" y="0"/>
                </a:cubicBezTo>
                <a:cubicBezTo>
                  <a:pt x="2210321" y="-25642"/>
                  <a:pt x="2519321" y="64992"/>
                  <a:pt x="2816352" y="0"/>
                </a:cubicBezTo>
                <a:cubicBezTo>
                  <a:pt x="3113384" y="-64992"/>
                  <a:pt x="3096066" y="18336"/>
                  <a:pt x="3295605" y="0"/>
                </a:cubicBezTo>
                <a:cubicBezTo>
                  <a:pt x="3495144" y="-18336"/>
                  <a:pt x="3791012" y="53137"/>
                  <a:pt x="4112111" y="0"/>
                </a:cubicBezTo>
                <a:cubicBezTo>
                  <a:pt x="4433210" y="-53137"/>
                  <a:pt x="4437681" y="34415"/>
                  <a:pt x="4591364" y="0"/>
                </a:cubicBezTo>
                <a:cubicBezTo>
                  <a:pt x="4745047" y="-34415"/>
                  <a:pt x="4770262" y="24291"/>
                  <a:pt x="4845782" y="0"/>
                </a:cubicBezTo>
                <a:cubicBezTo>
                  <a:pt x="4921302" y="-24291"/>
                  <a:pt x="5174149" y="25657"/>
                  <a:pt x="5325035" y="0"/>
                </a:cubicBezTo>
                <a:cubicBezTo>
                  <a:pt x="5475921" y="-25657"/>
                  <a:pt x="5686466" y="4889"/>
                  <a:pt x="6029123" y="0"/>
                </a:cubicBezTo>
                <a:cubicBezTo>
                  <a:pt x="6371780" y="-4889"/>
                  <a:pt x="6232935" y="40988"/>
                  <a:pt x="6395959" y="0"/>
                </a:cubicBezTo>
                <a:cubicBezTo>
                  <a:pt x="6558983" y="-40988"/>
                  <a:pt x="6742914" y="31650"/>
                  <a:pt x="6987630" y="0"/>
                </a:cubicBezTo>
                <a:cubicBezTo>
                  <a:pt x="7232346" y="-31650"/>
                  <a:pt x="7243766" y="24763"/>
                  <a:pt x="7354465" y="0"/>
                </a:cubicBezTo>
                <a:cubicBezTo>
                  <a:pt x="7465165" y="-24763"/>
                  <a:pt x="7718289" y="11755"/>
                  <a:pt x="7946136" y="0"/>
                </a:cubicBezTo>
                <a:cubicBezTo>
                  <a:pt x="8173983" y="-11755"/>
                  <a:pt x="8114929" y="13022"/>
                  <a:pt x="8200554" y="0"/>
                </a:cubicBezTo>
                <a:cubicBezTo>
                  <a:pt x="8286179" y="-13022"/>
                  <a:pt x="8403983" y="2761"/>
                  <a:pt x="8454973" y="0"/>
                </a:cubicBezTo>
                <a:cubicBezTo>
                  <a:pt x="8505963" y="-2761"/>
                  <a:pt x="8953563" y="70011"/>
                  <a:pt x="9159061" y="0"/>
                </a:cubicBezTo>
                <a:cubicBezTo>
                  <a:pt x="9364559" y="-70011"/>
                  <a:pt x="9417761" y="49282"/>
                  <a:pt x="9638314" y="0"/>
                </a:cubicBezTo>
                <a:cubicBezTo>
                  <a:pt x="9858867" y="-49282"/>
                  <a:pt x="9883008" y="39653"/>
                  <a:pt x="10117567" y="0"/>
                </a:cubicBezTo>
                <a:cubicBezTo>
                  <a:pt x="10352126" y="-39653"/>
                  <a:pt x="10259262" y="16983"/>
                  <a:pt x="10371985" y="0"/>
                </a:cubicBezTo>
                <a:cubicBezTo>
                  <a:pt x="10484708" y="-16983"/>
                  <a:pt x="11024411" y="33871"/>
                  <a:pt x="11241741" y="0"/>
                </a:cubicBezTo>
                <a:cubicBezTo>
                  <a:pt x="11262013" y="87663"/>
                  <a:pt x="11218607" y="222105"/>
                  <a:pt x="11241741" y="388775"/>
                </a:cubicBezTo>
                <a:cubicBezTo>
                  <a:pt x="11264875" y="555446"/>
                  <a:pt x="11191385" y="690989"/>
                  <a:pt x="11241741" y="905207"/>
                </a:cubicBezTo>
                <a:cubicBezTo>
                  <a:pt x="11292097" y="1119425"/>
                  <a:pt x="11177786" y="1281134"/>
                  <a:pt x="11241741" y="1485468"/>
                </a:cubicBezTo>
                <a:cubicBezTo>
                  <a:pt x="11305696" y="1689802"/>
                  <a:pt x="11225562" y="1717976"/>
                  <a:pt x="11241741" y="1874243"/>
                </a:cubicBezTo>
                <a:cubicBezTo>
                  <a:pt x="11257920" y="2030511"/>
                  <a:pt x="11226850" y="2274604"/>
                  <a:pt x="11241741" y="2518332"/>
                </a:cubicBezTo>
                <a:cubicBezTo>
                  <a:pt x="11256632" y="2762060"/>
                  <a:pt x="11221931" y="2836163"/>
                  <a:pt x="11241741" y="3098593"/>
                </a:cubicBezTo>
                <a:cubicBezTo>
                  <a:pt x="11261551" y="3361023"/>
                  <a:pt x="11198558" y="3365362"/>
                  <a:pt x="11241741" y="3615025"/>
                </a:cubicBezTo>
                <a:cubicBezTo>
                  <a:pt x="11284924" y="3864688"/>
                  <a:pt x="11196579" y="3823764"/>
                  <a:pt x="11241741" y="4003800"/>
                </a:cubicBezTo>
                <a:cubicBezTo>
                  <a:pt x="11286903" y="4183837"/>
                  <a:pt x="11203136" y="4238155"/>
                  <a:pt x="11241741" y="4392575"/>
                </a:cubicBezTo>
                <a:cubicBezTo>
                  <a:pt x="11280346" y="4546996"/>
                  <a:pt x="11223291" y="4873320"/>
                  <a:pt x="11241741" y="5036665"/>
                </a:cubicBezTo>
                <a:cubicBezTo>
                  <a:pt x="11260191" y="5200010"/>
                  <a:pt x="11215978" y="5489041"/>
                  <a:pt x="11241741" y="5616926"/>
                </a:cubicBezTo>
                <a:cubicBezTo>
                  <a:pt x="11267504" y="5744811"/>
                  <a:pt x="11240322" y="6101193"/>
                  <a:pt x="11241741" y="6382870"/>
                </a:cubicBezTo>
                <a:cubicBezTo>
                  <a:pt x="11135251" y="6411822"/>
                  <a:pt x="10977176" y="6360091"/>
                  <a:pt x="10762488" y="6382870"/>
                </a:cubicBezTo>
                <a:cubicBezTo>
                  <a:pt x="10547800" y="6405649"/>
                  <a:pt x="10596098" y="6381521"/>
                  <a:pt x="10508069" y="6382870"/>
                </a:cubicBezTo>
                <a:cubicBezTo>
                  <a:pt x="10420040" y="6384219"/>
                  <a:pt x="10259819" y="6341127"/>
                  <a:pt x="10141234" y="6382870"/>
                </a:cubicBezTo>
                <a:cubicBezTo>
                  <a:pt x="10022650" y="6424613"/>
                  <a:pt x="9658372" y="6311684"/>
                  <a:pt x="9437146" y="6382870"/>
                </a:cubicBezTo>
                <a:cubicBezTo>
                  <a:pt x="9215920" y="6454056"/>
                  <a:pt x="8808965" y="6288516"/>
                  <a:pt x="8620640" y="6382870"/>
                </a:cubicBezTo>
                <a:cubicBezTo>
                  <a:pt x="8432315" y="6477224"/>
                  <a:pt x="8453455" y="6381060"/>
                  <a:pt x="8366222" y="6382870"/>
                </a:cubicBezTo>
                <a:cubicBezTo>
                  <a:pt x="8278989" y="6384680"/>
                  <a:pt x="8180289" y="6345169"/>
                  <a:pt x="7999386" y="6382870"/>
                </a:cubicBezTo>
                <a:cubicBezTo>
                  <a:pt x="7818483" y="6420571"/>
                  <a:pt x="7782257" y="6347950"/>
                  <a:pt x="7632550" y="6382870"/>
                </a:cubicBezTo>
                <a:cubicBezTo>
                  <a:pt x="7482843" y="6417790"/>
                  <a:pt x="7040134" y="6347892"/>
                  <a:pt x="6816045" y="6382870"/>
                </a:cubicBezTo>
                <a:cubicBezTo>
                  <a:pt x="6591956" y="6417848"/>
                  <a:pt x="6223130" y="6369423"/>
                  <a:pt x="5999540" y="6382870"/>
                </a:cubicBezTo>
                <a:cubicBezTo>
                  <a:pt x="5775950" y="6396317"/>
                  <a:pt x="5813321" y="6374359"/>
                  <a:pt x="5745121" y="6382870"/>
                </a:cubicBezTo>
                <a:cubicBezTo>
                  <a:pt x="5676921" y="6391381"/>
                  <a:pt x="5210206" y="6342381"/>
                  <a:pt x="5041033" y="6382870"/>
                </a:cubicBezTo>
                <a:cubicBezTo>
                  <a:pt x="4871860" y="6423359"/>
                  <a:pt x="4688565" y="6351927"/>
                  <a:pt x="4561780" y="6382870"/>
                </a:cubicBezTo>
                <a:cubicBezTo>
                  <a:pt x="4434995" y="6413813"/>
                  <a:pt x="4048588" y="6346588"/>
                  <a:pt x="3857692" y="6382870"/>
                </a:cubicBezTo>
                <a:cubicBezTo>
                  <a:pt x="3666796" y="6419152"/>
                  <a:pt x="3513862" y="6351408"/>
                  <a:pt x="3378439" y="6382870"/>
                </a:cubicBezTo>
                <a:cubicBezTo>
                  <a:pt x="3243016" y="6414332"/>
                  <a:pt x="3114045" y="6325678"/>
                  <a:pt x="2899186" y="6382870"/>
                </a:cubicBezTo>
                <a:cubicBezTo>
                  <a:pt x="2684327" y="6440062"/>
                  <a:pt x="2764643" y="6370343"/>
                  <a:pt x="2644767" y="6382870"/>
                </a:cubicBezTo>
                <a:cubicBezTo>
                  <a:pt x="2524891" y="6395397"/>
                  <a:pt x="2207710" y="6349260"/>
                  <a:pt x="2053097" y="6382870"/>
                </a:cubicBezTo>
                <a:cubicBezTo>
                  <a:pt x="1898484" y="6416480"/>
                  <a:pt x="1913630" y="6374919"/>
                  <a:pt x="1798679" y="6382870"/>
                </a:cubicBezTo>
                <a:cubicBezTo>
                  <a:pt x="1683728" y="6390821"/>
                  <a:pt x="1440332" y="6361415"/>
                  <a:pt x="1094591" y="6382870"/>
                </a:cubicBezTo>
                <a:cubicBezTo>
                  <a:pt x="748850" y="6404325"/>
                  <a:pt x="242231" y="6285881"/>
                  <a:pt x="0" y="6382870"/>
                </a:cubicBezTo>
                <a:cubicBezTo>
                  <a:pt x="-23267" y="6299214"/>
                  <a:pt x="36550" y="6095307"/>
                  <a:pt x="0" y="5994095"/>
                </a:cubicBezTo>
                <a:cubicBezTo>
                  <a:pt x="-36550" y="5892884"/>
                  <a:pt x="10281" y="5584222"/>
                  <a:pt x="0" y="5286177"/>
                </a:cubicBezTo>
                <a:cubicBezTo>
                  <a:pt x="-10281" y="4988132"/>
                  <a:pt x="8198" y="5014836"/>
                  <a:pt x="0" y="4897402"/>
                </a:cubicBezTo>
                <a:cubicBezTo>
                  <a:pt x="-8198" y="4779969"/>
                  <a:pt x="50589" y="4500565"/>
                  <a:pt x="0" y="4253312"/>
                </a:cubicBezTo>
                <a:cubicBezTo>
                  <a:pt x="-50589" y="4006059"/>
                  <a:pt x="37404" y="3846503"/>
                  <a:pt x="0" y="3736880"/>
                </a:cubicBezTo>
                <a:cubicBezTo>
                  <a:pt x="-37404" y="3627257"/>
                  <a:pt x="24373" y="3460551"/>
                  <a:pt x="0" y="3220448"/>
                </a:cubicBezTo>
                <a:cubicBezTo>
                  <a:pt x="-24373" y="2980345"/>
                  <a:pt x="68037" y="2740006"/>
                  <a:pt x="0" y="2512530"/>
                </a:cubicBezTo>
                <a:cubicBezTo>
                  <a:pt x="-68037" y="2285054"/>
                  <a:pt x="62058" y="2038513"/>
                  <a:pt x="0" y="1868440"/>
                </a:cubicBezTo>
                <a:cubicBezTo>
                  <a:pt x="-62058" y="1698367"/>
                  <a:pt x="44175" y="1407548"/>
                  <a:pt x="0" y="1288179"/>
                </a:cubicBezTo>
                <a:cubicBezTo>
                  <a:pt x="-44175" y="1168810"/>
                  <a:pt x="42274" y="952734"/>
                  <a:pt x="0" y="644090"/>
                </a:cubicBezTo>
                <a:cubicBezTo>
                  <a:pt x="-42274" y="335446"/>
                  <a:pt x="67487" y="240344"/>
                  <a:pt x="0" y="0"/>
                </a:cubicBezTo>
                <a:close/>
              </a:path>
              <a:path w="11241741" h="6382870" stroke="0" extrusionOk="0">
                <a:moveTo>
                  <a:pt x="0" y="0"/>
                </a:moveTo>
                <a:cubicBezTo>
                  <a:pt x="97391" y="-35328"/>
                  <a:pt x="286003" y="41235"/>
                  <a:pt x="479253" y="0"/>
                </a:cubicBezTo>
                <a:cubicBezTo>
                  <a:pt x="672503" y="-41235"/>
                  <a:pt x="1016035" y="43999"/>
                  <a:pt x="1295759" y="0"/>
                </a:cubicBezTo>
                <a:cubicBezTo>
                  <a:pt x="1575483" y="-43999"/>
                  <a:pt x="1692741" y="44622"/>
                  <a:pt x="1887429" y="0"/>
                </a:cubicBezTo>
                <a:cubicBezTo>
                  <a:pt x="2082117" y="-44622"/>
                  <a:pt x="2128507" y="27224"/>
                  <a:pt x="2366682" y="0"/>
                </a:cubicBezTo>
                <a:cubicBezTo>
                  <a:pt x="2604857" y="-27224"/>
                  <a:pt x="2820845" y="45314"/>
                  <a:pt x="2958353" y="0"/>
                </a:cubicBezTo>
                <a:cubicBezTo>
                  <a:pt x="3095861" y="-45314"/>
                  <a:pt x="3326906" y="13785"/>
                  <a:pt x="3550023" y="0"/>
                </a:cubicBezTo>
                <a:cubicBezTo>
                  <a:pt x="3773140" y="-13785"/>
                  <a:pt x="3820586" y="22799"/>
                  <a:pt x="3916859" y="0"/>
                </a:cubicBezTo>
                <a:cubicBezTo>
                  <a:pt x="4013132" y="-22799"/>
                  <a:pt x="4258865" y="7652"/>
                  <a:pt x="4396112" y="0"/>
                </a:cubicBezTo>
                <a:cubicBezTo>
                  <a:pt x="4533359" y="-7652"/>
                  <a:pt x="4869761" y="14718"/>
                  <a:pt x="5212618" y="0"/>
                </a:cubicBezTo>
                <a:cubicBezTo>
                  <a:pt x="5555475" y="-14718"/>
                  <a:pt x="5662026" y="70508"/>
                  <a:pt x="5804288" y="0"/>
                </a:cubicBezTo>
                <a:cubicBezTo>
                  <a:pt x="5946550" y="-70508"/>
                  <a:pt x="5988701" y="18007"/>
                  <a:pt x="6058707" y="0"/>
                </a:cubicBezTo>
                <a:cubicBezTo>
                  <a:pt x="6128713" y="-18007"/>
                  <a:pt x="6449558" y="33793"/>
                  <a:pt x="6650377" y="0"/>
                </a:cubicBezTo>
                <a:cubicBezTo>
                  <a:pt x="6851196" y="-33793"/>
                  <a:pt x="6835690" y="18866"/>
                  <a:pt x="6904796" y="0"/>
                </a:cubicBezTo>
                <a:cubicBezTo>
                  <a:pt x="6973902" y="-18866"/>
                  <a:pt x="7091738" y="28474"/>
                  <a:pt x="7159214" y="0"/>
                </a:cubicBezTo>
                <a:cubicBezTo>
                  <a:pt x="7226690" y="-28474"/>
                  <a:pt x="7577293" y="5760"/>
                  <a:pt x="7863302" y="0"/>
                </a:cubicBezTo>
                <a:cubicBezTo>
                  <a:pt x="8149311" y="-5760"/>
                  <a:pt x="8181136" y="46333"/>
                  <a:pt x="8342555" y="0"/>
                </a:cubicBezTo>
                <a:cubicBezTo>
                  <a:pt x="8503974" y="-46333"/>
                  <a:pt x="8624141" y="19616"/>
                  <a:pt x="8709391" y="0"/>
                </a:cubicBezTo>
                <a:cubicBezTo>
                  <a:pt x="8794641" y="-19616"/>
                  <a:pt x="8921106" y="35662"/>
                  <a:pt x="9076227" y="0"/>
                </a:cubicBezTo>
                <a:cubicBezTo>
                  <a:pt x="9231348" y="-35662"/>
                  <a:pt x="9339148" y="9002"/>
                  <a:pt x="9555480" y="0"/>
                </a:cubicBezTo>
                <a:cubicBezTo>
                  <a:pt x="9771812" y="-9002"/>
                  <a:pt x="9784828" y="2034"/>
                  <a:pt x="9922316" y="0"/>
                </a:cubicBezTo>
                <a:cubicBezTo>
                  <a:pt x="10059804" y="-2034"/>
                  <a:pt x="10106900" y="18411"/>
                  <a:pt x="10289151" y="0"/>
                </a:cubicBezTo>
                <a:cubicBezTo>
                  <a:pt x="10471402" y="-18411"/>
                  <a:pt x="10527599" y="23961"/>
                  <a:pt x="10655987" y="0"/>
                </a:cubicBezTo>
                <a:cubicBezTo>
                  <a:pt x="10784375" y="-23961"/>
                  <a:pt x="11011736" y="61035"/>
                  <a:pt x="11241741" y="0"/>
                </a:cubicBezTo>
                <a:cubicBezTo>
                  <a:pt x="11270505" y="189787"/>
                  <a:pt x="11182645" y="363327"/>
                  <a:pt x="11241741" y="516432"/>
                </a:cubicBezTo>
                <a:cubicBezTo>
                  <a:pt x="11300837" y="669537"/>
                  <a:pt x="11235992" y="848449"/>
                  <a:pt x="11241741" y="1032864"/>
                </a:cubicBezTo>
                <a:cubicBezTo>
                  <a:pt x="11247490" y="1217279"/>
                  <a:pt x="11219394" y="1438487"/>
                  <a:pt x="11241741" y="1549297"/>
                </a:cubicBezTo>
                <a:cubicBezTo>
                  <a:pt x="11264088" y="1660107"/>
                  <a:pt x="11239537" y="1984698"/>
                  <a:pt x="11241741" y="2129558"/>
                </a:cubicBezTo>
                <a:cubicBezTo>
                  <a:pt x="11243945" y="2274418"/>
                  <a:pt x="11174749" y="2530059"/>
                  <a:pt x="11241741" y="2773647"/>
                </a:cubicBezTo>
                <a:cubicBezTo>
                  <a:pt x="11308733" y="3017235"/>
                  <a:pt x="11208786" y="3105364"/>
                  <a:pt x="11241741" y="3226251"/>
                </a:cubicBezTo>
                <a:cubicBezTo>
                  <a:pt x="11274696" y="3347138"/>
                  <a:pt x="11193163" y="3789515"/>
                  <a:pt x="11241741" y="3934169"/>
                </a:cubicBezTo>
                <a:cubicBezTo>
                  <a:pt x="11290319" y="4078823"/>
                  <a:pt x="11233455" y="4179807"/>
                  <a:pt x="11241741" y="4322944"/>
                </a:cubicBezTo>
                <a:cubicBezTo>
                  <a:pt x="11250027" y="4466081"/>
                  <a:pt x="11216794" y="4600429"/>
                  <a:pt x="11241741" y="4711719"/>
                </a:cubicBezTo>
                <a:cubicBezTo>
                  <a:pt x="11266688" y="4823010"/>
                  <a:pt x="11197192" y="5063748"/>
                  <a:pt x="11241741" y="5355808"/>
                </a:cubicBezTo>
                <a:cubicBezTo>
                  <a:pt x="11286290" y="5647868"/>
                  <a:pt x="11211220" y="5669080"/>
                  <a:pt x="11241741" y="5808412"/>
                </a:cubicBezTo>
                <a:cubicBezTo>
                  <a:pt x="11272262" y="5947744"/>
                  <a:pt x="11209702" y="6211179"/>
                  <a:pt x="11241741" y="6382870"/>
                </a:cubicBezTo>
                <a:cubicBezTo>
                  <a:pt x="10966189" y="6396877"/>
                  <a:pt x="10887439" y="6370330"/>
                  <a:pt x="10650070" y="6382870"/>
                </a:cubicBezTo>
                <a:cubicBezTo>
                  <a:pt x="10412701" y="6395410"/>
                  <a:pt x="10257943" y="6375069"/>
                  <a:pt x="9945982" y="6382870"/>
                </a:cubicBezTo>
                <a:cubicBezTo>
                  <a:pt x="9634021" y="6390671"/>
                  <a:pt x="9402120" y="6347653"/>
                  <a:pt x="9241894" y="6382870"/>
                </a:cubicBezTo>
                <a:cubicBezTo>
                  <a:pt x="9081668" y="6418087"/>
                  <a:pt x="9051802" y="6370502"/>
                  <a:pt x="8875059" y="6382870"/>
                </a:cubicBezTo>
                <a:cubicBezTo>
                  <a:pt x="8698316" y="6395238"/>
                  <a:pt x="8464121" y="6304053"/>
                  <a:pt x="8170971" y="6382870"/>
                </a:cubicBezTo>
                <a:cubicBezTo>
                  <a:pt x="7877821" y="6461687"/>
                  <a:pt x="7756745" y="6373265"/>
                  <a:pt x="7579300" y="6382870"/>
                </a:cubicBezTo>
                <a:cubicBezTo>
                  <a:pt x="7401855" y="6392475"/>
                  <a:pt x="7149615" y="6376563"/>
                  <a:pt x="6762795" y="6382870"/>
                </a:cubicBezTo>
                <a:cubicBezTo>
                  <a:pt x="6375976" y="6389177"/>
                  <a:pt x="6250351" y="6306731"/>
                  <a:pt x="5946289" y="6382870"/>
                </a:cubicBezTo>
                <a:cubicBezTo>
                  <a:pt x="5642227" y="6459009"/>
                  <a:pt x="5438351" y="6323930"/>
                  <a:pt x="5242201" y="6382870"/>
                </a:cubicBezTo>
                <a:cubicBezTo>
                  <a:pt x="5046051" y="6441810"/>
                  <a:pt x="4774831" y="6316527"/>
                  <a:pt x="4650531" y="6382870"/>
                </a:cubicBezTo>
                <a:cubicBezTo>
                  <a:pt x="4526231" y="6449213"/>
                  <a:pt x="4206618" y="6363208"/>
                  <a:pt x="3834025" y="6382870"/>
                </a:cubicBezTo>
                <a:cubicBezTo>
                  <a:pt x="3461432" y="6402532"/>
                  <a:pt x="3630905" y="6359771"/>
                  <a:pt x="3467190" y="6382870"/>
                </a:cubicBezTo>
                <a:cubicBezTo>
                  <a:pt x="3303476" y="6405969"/>
                  <a:pt x="3094707" y="6331402"/>
                  <a:pt x="2875519" y="6382870"/>
                </a:cubicBezTo>
                <a:cubicBezTo>
                  <a:pt x="2656331" y="6434338"/>
                  <a:pt x="2322373" y="6340824"/>
                  <a:pt x="2059014" y="6382870"/>
                </a:cubicBezTo>
                <a:cubicBezTo>
                  <a:pt x="1795656" y="6424916"/>
                  <a:pt x="1601429" y="6376825"/>
                  <a:pt x="1467343" y="6382870"/>
                </a:cubicBezTo>
                <a:cubicBezTo>
                  <a:pt x="1333257" y="6388915"/>
                  <a:pt x="982251" y="6360656"/>
                  <a:pt x="763255" y="6382870"/>
                </a:cubicBezTo>
                <a:cubicBezTo>
                  <a:pt x="544259" y="6405084"/>
                  <a:pt x="275271" y="6337927"/>
                  <a:pt x="0" y="6382870"/>
                </a:cubicBezTo>
                <a:cubicBezTo>
                  <a:pt x="-3784" y="6114446"/>
                  <a:pt x="52444" y="5880445"/>
                  <a:pt x="0" y="5738780"/>
                </a:cubicBezTo>
                <a:cubicBezTo>
                  <a:pt x="-52444" y="5597115"/>
                  <a:pt x="459" y="5494985"/>
                  <a:pt x="0" y="5286177"/>
                </a:cubicBezTo>
                <a:cubicBezTo>
                  <a:pt x="-459" y="5077369"/>
                  <a:pt x="29779" y="5023624"/>
                  <a:pt x="0" y="4897402"/>
                </a:cubicBezTo>
                <a:cubicBezTo>
                  <a:pt x="-29779" y="4771181"/>
                  <a:pt x="67004" y="4339609"/>
                  <a:pt x="0" y="4189484"/>
                </a:cubicBezTo>
                <a:cubicBezTo>
                  <a:pt x="-67004" y="4039359"/>
                  <a:pt x="40360" y="3943174"/>
                  <a:pt x="0" y="3736880"/>
                </a:cubicBezTo>
                <a:cubicBezTo>
                  <a:pt x="-40360" y="3530586"/>
                  <a:pt x="24779" y="3481903"/>
                  <a:pt x="0" y="3284277"/>
                </a:cubicBezTo>
                <a:cubicBezTo>
                  <a:pt x="-24779" y="3086651"/>
                  <a:pt x="58338" y="2954489"/>
                  <a:pt x="0" y="2704016"/>
                </a:cubicBezTo>
                <a:cubicBezTo>
                  <a:pt x="-58338" y="2453543"/>
                  <a:pt x="52946" y="2238194"/>
                  <a:pt x="0" y="2059926"/>
                </a:cubicBezTo>
                <a:cubicBezTo>
                  <a:pt x="-52946" y="1881658"/>
                  <a:pt x="31273" y="1705041"/>
                  <a:pt x="0" y="1479665"/>
                </a:cubicBezTo>
                <a:cubicBezTo>
                  <a:pt x="-31273" y="1254289"/>
                  <a:pt x="13816" y="1252784"/>
                  <a:pt x="0" y="1090891"/>
                </a:cubicBezTo>
                <a:cubicBezTo>
                  <a:pt x="-13816" y="928998"/>
                  <a:pt x="98463" y="469243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16870566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EC361E9-31D0-4424-AC54-1159947AF0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971269" y="4059007"/>
            <a:ext cx="2559336" cy="406896"/>
          </a:xfrm>
          <a:prstGeom prst="rect">
            <a:avLst/>
          </a:prstGeom>
        </p:spPr>
      </p:pic>
      <p:sp>
        <p:nvSpPr>
          <p:cNvPr id="23" name="Arrow: Pentagon 22">
            <a:extLst>
              <a:ext uri="{FF2B5EF4-FFF2-40B4-BE49-F238E27FC236}">
                <a16:creationId xmlns:a16="http://schemas.microsoft.com/office/drawing/2014/main" id="{449EC3BA-81D5-4028-88EE-F21492B5423B}"/>
              </a:ext>
            </a:extLst>
          </p:cNvPr>
          <p:cNvSpPr/>
          <p:nvPr/>
        </p:nvSpPr>
        <p:spPr>
          <a:xfrm>
            <a:off x="0" y="284348"/>
            <a:ext cx="1757363" cy="501843"/>
          </a:xfrm>
          <a:custGeom>
            <a:avLst/>
            <a:gdLst>
              <a:gd name="connsiteX0" fmla="*/ 0 w 1757363"/>
              <a:gd name="connsiteY0" fmla="*/ 0 h 501843"/>
              <a:gd name="connsiteX1" fmla="*/ 517212 w 1757363"/>
              <a:gd name="connsiteY1" fmla="*/ 0 h 501843"/>
              <a:gd name="connsiteX2" fmla="*/ 1019359 w 1757363"/>
              <a:gd name="connsiteY2" fmla="*/ 0 h 501843"/>
              <a:gd name="connsiteX3" fmla="*/ 1506442 w 1757363"/>
              <a:gd name="connsiteY3" fmla="*/ 0 h 501843"/>
              <a:gd name="connsiteX4" fmla="*/ 1757363 w 1757363"/>
              <a:gd name="connsiteY4" fmla="*/ 250922 h 501843"/>
              <a:gd name="connsiteX5" fmla="*/ 1506442 w 1757363"/>
              <a:gd name="connsiteY5" fmla="*/ 501843 h 501843"/>
              <a:gd name="connsiteX6" fmla="*/ 989230 w 1757363"/>
              <a:gd name="connsiteY6" fmla="*/ 501843 h 501843"/>
              <a:gd name="connsiteX7" fmla="*/ 472018 w 1757363"/>
              <a:gd name="connsiteY7" fmla="*/ 501843 h 501843"/>
              <a:gd name="connsiteX8" fmla="*/ 0 w 1757363"/>
              <a:gd name="connsiteY8" fmla="*/ 501843 h 501843"/>
              <a:gd name="connsiteX9" fmla="*/ 0 w 1757363"/>
              <a:gd name="connsiteY9" fmla="*/ 0 h 501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57363" h="501843" fill="none" extrusionOk="0">
                <a:moveTo>
                  <a:pt x="0" y="0"/>
                </a:moveTo>
                <a:cubicBezTo>
                  <a:pt x="252677" y="-29809"/>
                  <a:pt x="407835" y="13587"/>
                  <a:pt x="517212" y="0"/>
                </a:cubicBezTo>
                <a:cubicBezTo>
                  <a:pt x="626589" y="-13587"/>
                  <a:pt x="882992" y="30151"/>
                  <a:pt x="1019359" y="0"/>
                </a:cubicBezTo>
                <a:cubicBezTo>
                  <a:pt x="1155726" y="-30151"/>
                  <a:pt x="1312822" y="39173"/>
                  <a:pt x="1506442" y="0"/>
                </a:cubicBezTo>
                <a:cubicBezTo>
                  <a:pt x="1614870" y="88639"/>
                  <a:pt x="1639949" y="148535"/>
                  <a:pt x="1757363" y="250922"/>
                </a:cubicBezTo>
                <a:cubicBezTo>
                  <a:pt x="1706132" y="302532"/>
                  <a:pt x="1585675" y="368706"/>
                  <a:pt x="1506442" y="501843"/>
                </a:cubicBezTo>
                <a:cubicBezTo>
                  <a:pt x="1362291" y="535951"/>
                  <a:pt x="1224401" y="481936"/>
                  <a:pt x="989230" y="501843"/>
                </a:cubicBezTo>
                <a:cubicBezTo>
                  <a:pt x="754059" y="521750"/>
                  <a:pt x="615738" y="492369"/>
                  <a:pt x="472018" y="501843"/>
                </a:cubicBezTo>
                <a:cubicBezTo>
                  <a:pt x="328298" y="511317"/>
                  <a:pt x="232450" y="483080"/>
                  <a:pt x="0" y="501843"/>
                </a:cubicBezTo>
                <a:cubicBezTo>
                  <a:pt x="-11510" y="313337"/>
                  <a:pt x="57637" y="205345"/>
                  <a:pt x="0" y="0"/>
                </a:cubicBezTo>
                <a:close/>
              </a:path>
              <a:path w="1757363" h="501843" stroke="0" extrusionOk="0">
                <a:moveTo>
                  <a:pt x="0" y="0"/>
                </a:moveTo>
                <a:cubicBezTo>
                  <a:pt x="261337" y="-45776"/>
                  <a:pt x="422837" y="54252"/>
                  <a:pt x="532276" y="0"/>
                </a:cubicBezTo>
                <a:cubicBezTo>
                  <a:pt x="641715" y="-54252"/>
                  <a:pt x="854956" y="15557"/>
                  <a:pt x="1049488" y="0"/>
                </a:cubicBezTo>
                <a:cubicBezTo>
                  <a:pt x="1244020" y="-15557"/>
                  <a:pt x="1379590" y="2075"/>
                  <a:pt x="1506442" y="0"/>
                </a:cubicBezTo>
                <a:cubicBezTo>
                  <a:pt x="1584421" y="59451"/>
                  <a:pt x="1686309" y="208486"/>
                  <a:pt x="1757363" y="250922"/>
                </a:cubicBezTo>
                <a:cubicBezTo>
                  <a:pt x="1704011" y="356487"/>
                  <a:pt x="1573566" y="427113"/>
                  <a:pt x="1506442" y="501843"/>
                </a:cubicBezTo>
                <a:cubicBezTo>
                  <a:pt x="1265483" y="504165"/>
                  <a:pt x="1182329" y="471698"/>
                  <a:pt x="974166" y="501843"/>
                </a:cubicBezTo>
                <a:cubicBezTo>
                  <a:pt x="766003" y="531988"/>
                  <a:pt x="707687" y="471782"/>
                  <a:pt x="472018" y="501843"/>
                </a:cubicBezTo>
                <a:cubicBezTo>
                  <a:pt x="236349" y="531904"/>
                  <a:pt x="218271" y="468766"/>
                  <a:pt x="0" y="501843"/>
                </a:cubicBezTo>
                <a:cubicBezTo>
                  <a:pt x="-32704" y="381323"/>
                  <a:pt x="37716" y="235537"/>
                  <a:pt x="0" y="0"/>
                </a:cubicBezTo>
                <a:close/>
              </a:path>
            </a:pathLst>
          </a:custGeom>
          <a:solidFill>
            <a:srgbClr val="DC4A49"/>
          </a:solidFill>
          <a:ln>
            <a:extLst>
              <a:ext uri="{C807C97D-BFC1-408E-A445-0C87EB9F89A2}">
                <ask:lineSketchStyleProps xmlns:ask="http://schemas.microsoft.com/office/drawing/2018/sketchyshapes" sd="290714787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عرض الدرس </a:t>
            </a:r>
            <a:endParaRPr lang="en-AE" sz="2400" b="1" dirty="0"/>
          </a:p>
        </p:txBody>
      </p:sp>
      <p:pic>
        <p:nvPicPr>
          <p:cNvPr id="6" name="videoplayback (6)">
            <a:hlinkClick r:id="" action="ppaction://media"/>
            <a:extLst>
              <a:ext uri="{FF2B5EF4-FFF2-40B4-BE49-F238E27FC236}">
                <a16:creationId xmlns:a16="http://schemas.microsoft.com/office/drawing/2014/main" id="{122BB9EF-F23A-417D-B1C7-8F0164490C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01627" y="4720038"/>
            <a:ext cx="3120571" cy="17553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AC0728-45B3-4EB1-99A0-47B9F21A629E}"/>
              </a:ext>
            </a:extLst>
          </p:cNvPr>
          <p:cNvSpPr txBox="1"/>
          <p:nvPr/>
        </p:nvSpPr>
        <p:spPr>
          <a:xfrm>
            <a:off x="5616135" y="864923"/>
            <a:ext cx="56925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AE" sz="2800" b="1" dirty="0"/>
              <a:t>عَبِّــر عن الصورة التالية </a:t>
            </a:r>
            <a:r>
              <a:rPr lang="ar-AE" sz="2800" b="1" u="sng" dirty="0">
                <a:solidFill>
                  <a:srgbClr val="FC3D55"/>
                </a:solidFill>
              </a:rPr>
              <a:t>بِجمل</a:t>
            </a:r>
            <a:r>
              <a:rPr lang="ar-AE" sz="2800" b="1" dirty="0"/>
              <a:t> من إنشائك : </a:t>
            </a:r>
            <a:endParaRPr lang="en-AE" sz="2800" b="1" dirty="0"/>
          </a:p>
        </p:txBody>
      </p:sp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167FC307-99FD-48C7-9AA3-445B11CDA8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107" y="1478135"/>
            <a:ext cx="4119563" cy="411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600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004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919ACA8-BA49-47E0-915F-EACA6C195F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6954"/>
          <a:stretch/>
        </p:blipFill>
        <p:spPr>
          <a:xfrm>
            <a:off x="17929" y="2102068"/>
            <a:ext cx="12192000" cy="475593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D4412D8-7FDB-4C75-ABDA-13E1566F34E1}"/>
              </a:ext>
            </a:extLst>
          </p:cNvPr>
          <p:cNvSpPr/>
          <p:nvPr/>
        </p:nvSpPr>
        <p:spPr>
          <a:xfrm>
            <a:off x="663388" y="251012"/>
            <a:ext cx="11241741" cy="6382870"/>
          </a:xfrm>
          <a:custGeom>
            <a:avLst/>
            <a:gdLst>
              <a:gd name="connsiteX0" fmla="*/ 0 w 11241741"/>
              <a:gd name="connsiteY0" fmla="*/ 0 h 6382870"/>
              <a:gd name="connsiteX1" fmla="*/ 704088 w 11241741"/>
              <a:gd name="connsiteY1" fmla="*/ 0 h 6382870"/>
              <a:gd name="connsiteX2" fmla="*/ 1408176 w 11241741"/>
              <a:gd name="connsiteY2" fmla="*/ 0 h 6382870"/>
              <a:gd name="connsiteX3" fmla="*/ 1999847 w 11241741"/>
              <a:gd name="connsiteY3" fmla="*/ 0 h 6382870"/>
              <a:gd name="connsiteX4" fmla="*/ 2816352 w 11241741"/>
              <a:gd name="connsiteY4" fmla="*/ 0 h 6382870"/>
              <a:gd name="connsiteX5" fmla="*/ 3295605 w 11241741"/>
              <a:gd name="connsiteY5" fmla="*/ 0 h 6382870"/>
              <a:gd name="connsiteX6" fmla="*/ 4112111 w 11241741"/>
              <a:gd name="connsiteY6" fmla="*/ 0 h 6382870"/>
              <a:gd name="connsiteX7" fmla="*/ 4591364 w 11241741"/>
              <a:gd name="connsiteY7" fmla="*/ 0 h 6382870"/>
              <a:gd name="connsiteX8" fmla="*/ 4845782 w 11241741"/>
              <a:gd name="connsiteY8" fmla="*/ 0 h 6382870"/>
              <a:gd name="connsiteX9" fmla="*/ 5325035 w 11241741"/>
              <a:gd name="connsiteY9" fmla="*/ 0 h 6382870"/>
              <a:gd name="connsiteX10" fmla="*/ 6029123 w 11241741"/>
              <a:gd name="connsiteY10" fmla="*/ 0 h 6382870"/>
              <a:gd name="connsiteX11" fmla="*/ 6395959 w 11241741"/>
              <a:gd name="connsiteY11" fmla="*/ 0 h 6382870"/>
              <a:gd name="connsiteX12" fmla="*/ 6987630 w 11241741"/>
              <a:gd name="connsiteY12" fmla="*/ 0 h 6382870"/>
              <a:gd name="connsiteX13" fmla="*/ 7354465 w 11241741"/>
              <a:gd name="connsiteY13" fmla="*/ 0 h 6382870"/>
              <a:gd name="connsiteX14" fmla="*/ 7946136 w 11241741"/>
              <a:gd name="connsiteY14" fmla="*/ 0 h 6382870"/>
              <a:gd name="connsiteX15" fmla="*/ 8200554 w 11241741"/>
              <a:gd name="connsiteY15" fmla="*/ 0 h 6382870"/>
              <a:gd name="connsiteX16" fmla="*/ 8454973 w 11241741"/>
              <a:gd name="connsiteY16" fmla="*/ 0 h 6382870"/>
              <a:gd name="connsiteX17" fmla="*/ 9159061 w 11241741"/>
              <a:gd name="connsiteY17" fmla="*/ 0 h 6382870"/>
              <a:gd name="connsiteX18" fmla="*/ 9638314 w 11241741"/>
              <a:gd name="connsiteY18" fmla="*/ 0 h 6382870"/>
              <a:gd name="connsiteX19" fmla="*/ 10117567 w 11241741"/>
              <a:gd name="connsiteY19" fmla="*/ 0 h 6382870"/>
              <a:gd name="connsiteX20" fmla="*/ 10371985 w 11241741"/>
              <a:gd name="connsiteY20" fmla="*/ 0 h 6382870"/>
              <a:gd name="connsiteX21" fmla="*/ 11241741 w 11241741"/>
              <a:gd name="connsiteY21" fmla="*/ 0 h 6382870"/>
              <a:gd name="connsiteX22" fmla="*/ 11241741 w 11241741"/>
              <a:gd name="connsiteY22" fmla="*/ 388775 h 6382870"/>
              <a:gd name="connsiteX23" fmla="*/ 11241741 w 11241741"/>
              <a:gd name="connsiteY23" fmla="*/ 905207 h 6382870"/>
              <a:gd name="connsiteX24" fmla="*/ 11241741 w 11241741"/>
              <a:gd name="connsiteY24" fmla="*/ 1485468 h 6382870"/>
              <a:gd name="connsiteX25" fmla="*/ 11241741 w 11241741"/>
              <a:gd name="connsiteY25" fmla="*/ 1874243 h 6382870"/>
              <a:gd name="connsiteX26" fmla="*/ 11241741 w 11241741"/>
              <a:gd name="connsiteY26" fmla="*/ 2518332 h 6382870"/>
              <a:gd name="connsiteX27" fmla="*/ 11241741 w 11241741"/>
              <a:gd name="connsiteY27" fmla="*/ 3098593 h 6382870"/>
              <a:gd name="connsiteX28" fmla="*/ 11241741 w 11241741"/>
              <a:gd name="connsiteY28" fmla="*/ 3615025 h 6382870"/>
              <a:gd name="connsiteX29" fmla="*/ 11241741 w 11241741"/>
              <a:gd name="connsiteY29" fmla="*/ 4003800 h 6382870"/>
              <a:gd name="connsiteX30" fmla="*/ 11241741 w 11241741"/>
              <a:gd name="connsiteY30" fmla="*/ 4392575 h 6382870"/>
              <a:gd name="connsiteX31" fmla="*/ 11241741 w 11241741"/>
              <a:gd name="connsiteY31" fmla="*/ 5036665 h 6382870"/>
              <a:gd name="connsiteX32" fmla="*/ 11241741 w 11241741"/>
              <a:gd name="connsiteY32" fmla="*/ 5616926 h 6382870"/>
              <a:gd name="connsiteX33" fmla="*/ 11241741 w 11241741"/>
              <a:gd name="connsiteY33" fmla="*/ 6382870 h 6382870"/>
              <a:gd name="connsiteX34" fmla="*/ 10762488 w 11241741"/>
              <a:gd name="connsiteY34" fmla="*/ 6382870 h 6382870"/>
              <a:gd name="connsiteX35" fmla="*/ 10508069 w 11241741"/>
              <a:gd name="connsiteY35" fmla="*/ 6382870 h 6382870"/>
              <a:gd name="connsiteX36" fmla="*/ 10141234 w 11241741"/>
              <a:gd name="connsiteY36" fmla="*/ 6382870 h 6382870"/>
              <a:gd name="connsiteX37" fmla="*/ 9437146 w 11241741"/>
              <a:gd name="connsiteY37" fmla="*/ 6382870 h 6382870"/>
              <a:gd name="connsiteX38" fmla="*/ 8620640 w 11241741"/>
              <a:gd name="connsiteY38" fmla="*/ 6382870 h 6382870"/>
              <a:gd name="connsiteX39" fmla="*/ 8366222 w 11241741"/>
              <a:gd name="connsiteY39" fmla="*/ 6382870 h 6382870"/>
              <a:gd name="connsiteX40" fmla="*/ 7999386 w 11241741"/>
              <a:gd name="connsiteY40" fmla="*/ 6382870 h 6382870"/>
              <a:gd name="connsiteX41" fmla="*/ 7632550 w 11241741"/>
              <a:gd name="connsiteY41" fmla="*/ 6382870 h 6382870"/>
              <a:gd name="connsiteX42" fmla="*/ 6816045 w 11241741"/>
              <a:gd name="connsiteY42" fmla="*/ 6382870 h 6382870"/>
              <a:gd name="connsiteX43" fmla="*/ 5999540 w 11241741"/>
              <a:gd name="connsiteY43" fmla="*/ 6382870 h 6382870"/>
              <a:gd name="connsiteX44" fmla="*/ 5745121 w 11241741"/>
              <a:gd name="connsiteY44" fmla="*/ 6382870 h 6382870"/>
              <a:gd name="connsiteX45" fmla="*/ 5041033 w 11241741"/>
              <a:gd name="connsiteY45" fmla="*/ 6382870 h 6382870"/>
              <a:gd name="connsiteX46" fmla="*/ 4561780 w 11241741"/>
              <a:gd name="connsiteY46" fmla="*/ 6382870 h 6382870"/>
              <a:gd name="connsiteX47" fmla="*/ 3857692 w 11241741"/>
              <a:gd name="connsiteY47" fmla="*/ 6382870 h 6382870"/>
              <a:gd name="connsiteX48" fmla="*/ 3378439 w 11241741"/>
              <a:gd name="connsiteY48" fmla="*/ 6382870 h 6382870"/>
              <a:gd name="connsiteX49" fmla="*/ 2899186 w 11241741"/>
              <a:gd name="connsiteY49" fmla="*/ 6382870 h 6382870"/>
              <a:gd name="connsiteX50" fmla="*/ 2644767 w 11241741"/>
              <a:gd name="connsiteY50" fmla="*/ 6382870 h 6382870"/>
              <a:gd name="connsiteX51" fmla="*/ 2053097 w 11241741"/>
              <a:gd name="connsiteY51" fmla="*/ 6382870 h 6382870"/>
              <a:gd name="connsiteX52" fmla="*/ 1798679 w 11241741"/>
              <a:gd name="connsiteY52" fmla="*/ 6382870 h 6382870"/>
              <a:gd name="connsiteX53" fmla="*/ 1094591 w 11241741"/>
              <a:gd name="connsiteY53" fmla="*/ 6382870 h 6382870"/>
              <a:gd name="connsiteX54" fmla="*/ 0 w 11241741"/>
              <a:gd name="connsiteY54" fmla="*/ 6382870 h 6382870"/>
              <a:gd name="connsiteX55" fmla="*/ 0 w 11241741"/>
              <a:gd name="connsiteY55" fmla="*/ 5994095 h 6382870"/>
              <a:gd name="connsiteX56" fmla="*/ 0 w 11241741"/>
              <a:gd name="connsiteY56" fmla="*/ 5286177 h 6382870"/>
              <a:gd name="connsiteX57" fmla="*/ 0 w 11241741"/>
              <a:gd name="connsiteY57" fmla="*/ 4897402 h 6382870"/>
              <a:gd name="connsiteX58" fmla="*/ 0 w 11241741"/>
              <a:gd name="connsiteY58" fmla="*/ 4253312 h 6382870"/>
              <a:gd name="connsiteX59" fmla="*/ 0 w 11241741"/>
              <a:gd name="connsiteY59" fmla="*/ 3736880 h 6382870"/>
              <a:gd name="connsiteX60" fmla="*/ 0 w 11241741"/>
              <a:gd name="connsiteY60" fmla="*/ 3220448 h 6382870"/>
              <a:gd name="connsiteX61" fmla="*/ 0 w 11241741"/>
              <a:gd name="connsiteY61" fmla="*/ 2512530 h 6382870"/>
              <a:gd name="connsiteX62" fmla="*/ 0 w 11241741"/>
              <a:gd name="connsiteY62" fmla="*/ 1868440 h 6382870"/>
              <a:gd name="connsiteX63" fmla="*/ 0 w 11241741"/>
              <a:gd name="connsiteY63" fmla="*/ 1288179 h 6382870"/>
              <a:gd name="connsiteX64" fmla="*/ 0 w 11241741"/>
              <a:gd name="connsiteY64" fmla="*/ 644090 h 6382870"/>
              <a:gd name="connsiteX65" fmla="*/ 0 w 11241741"/>
              <a:gd name="connsiteY65" fmla="*/ 0 h 6382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241741" h="6382870" fill="none" extrusionOk="0">
                <a:moveTo>
                  <a:pt x="0" y="0"/>
                </a:moveTo>
                <a:cubicBezTo>
                  <a:pt x="159361" y="-73045"/>
                  <a:pt x="394203" y="77606"/>
                  <a:pt x="704088" y="0"/>
                </a:cubicBezTo>
                <a:cubicBezTo>
                  <a:pt x="1013973" y="-77606"/>
                  <a:pt x="1192962" y="33629"/>
                  <a:pt x="1408176" y="0"/>
                </a:cubicBezTo>
                <a:cubicBezTo>
                  <a:pt x="1623390" y="-33629"/>
                  <a:pt x="1789373" y="25642"/>
                  <a:pt x="1999847" y="0"/>
                </a:cubicBezTo>
                <a:cubicBezTo>
                  <a:pt x="2210321" y="-25642"/>
                  <a:pt x="2519321" y="64992"/>
                  <a:pt x="2816352" y="0"/>
                </a:cubicBezTo>
                <a:cubicBezTo>
                  <a:pt x="3113384" y="-64992"/>
                  <a:pt x="3096066" y="18336"/>
                  <a:pt x="3295605" y="0"/>
                </a:cubicBezTo>
                <a:cubicBezTo>
                  <a:pt x="3495144" y="-18336"/>
                  <a:pt x="3791012" y="53137"/>
                  <a:pt x="4112111" y="0"/>
                </a:cubicBezTo>
                <a:cubicBezTo>
                  <a:pt x="4433210" y="-53137"/>
                  <a:pt x="4437681" y="34415"/>
                  <a:pt x="4591364" y="0"/>
                </a:cubicBezTo>
                <a:cubicBezTo>
                  <a:pt x="4745047" y="-34415"/>
                  <a:pt x="4770262" y="24291"/>
                  <a:pt x="4845782" y="0"/>
                </a:cubicBezTo>
                <a:cubicBezTo>
                  <a:pt x="4921302" y="-24291"/>
                  <a:pt x="5174149" y="25657"/>
                  <a:pt x="5325035" y="0"/>
                </a:cubicBezTo>
                <a:cubicBezTo>
                  <a:pt x="5475921" y="-25657"/>
                  <a:pt x="5686466" y="4889"/>
                  <a:pt x="6029123" y="0"/>
                </a:cubicBezTo>
                <a:cubicBezTo>
                  <a:pt x="6371780" y="-4889"/>
                  <a:pt x="6232935" y="40988"/>
                  <a:pt x="6395959" y="0"/>
                </a:cubicBezTo>
                <a:cubicBezTo>
                  <a:pt x="6558983" y="-40988"/>
                  <a:pt x="6742914" y="31650"/>
                  <a:pt x="6987630" y="0"/>
                </a:cubicBezTo>
                <a:cubicBezTo>
                  <a:pt x="7232346" y="-31650"/>
                  <a:pt x="7243766" y="24763"/>
                  <a:pt x="7354465" y="0"/>
                </a:cubicBezTo>
                <a:cubicBezTo>
                  <a:pt x="7465165" y="-24763"/>
                  <a:pt x="7718289" y="11755"/>
                  <a:pt x="7946136" y="0"/>
                </a:cubicBezTo>
                <a:cubicBezTo>
                  <a:pt x="8173983" y="-11755"/>
                  <a:pt x="8114929" y="13022"/>
                  <a:pt x="8200554" y="0"/>
                </a:cubicBezTo>
                <a:cubicBezTo>
                  <a:pt x="8286179" y="-13022"/>
                  <a:pt x="8403983" y="2761"/>
                  <a:pt x="8454973" y="0"/>
                </a:cubicBezTo>
                <a:cubicBezTo>
                  <a:pt x="8505963" y="-2761"/>
                  <a:pt x="8953563" y="70011"/>
                  <a:pt x="9159061" y="0"/>
                </a:cubicBezTo>
                <a:cubicBezTo>
                  <a:pt x="9364559" y="-70011"/>
                  <a:pt x="9417761" y="49282"/>
                  <a:pt x="9638314" y="0"/>
                </a:cubicBezTo>
                <a:cubicBezTo>
                  <a:pt x="9858867" y="-49282"/>
                  <a:pt x="9883008" y="39653"/>
                  <a:pt x="10117567" y="0"/>
                </a:cubicBezTo>
                <a:cubicBezTo>
                  <a:pt x="10352126" y="-39653"/>
                  <a:pt x="10259262" y="16983"/>
                  <a:pt x="10371985" y="0"/>
                </a:cubicBezTo>
                <a:cubicBezTo>
                  <a:pt x="10484708" y="-16983"/>
                  <a:pt x="11024411" y="33871"/>
                  <a:pt x="11241741" y="0"/>
                </a:cubicBezTo>
                <a:cubicBezTo>
                  <a:pt x="11262013" y="87663"/>
                  <a:pt x="11218607" y="222105"/>
                  <a:pt x="11241741" y="388775"/>
                </a:cubicBezTo>
                <a:cubicBezTo>
                  <a:pt x="11264875" y="555446"/>
                  <a:pt x="11191385" y="690989"/>
                  <a:pt x="11241741" y="905207"/>
                </a:cubicBezTo>
                <a:cubicBezTo>
                  <a:pt x="11292097" y="1119425"/>
                  <a:pt x="11177786" y="1281134"/>
                  <a:pt x="11241741" y="1485468"/>
                </a:cubicBezTo>
                <a:cubicBezTo>
                  <a:pt x="11305696" y="1689802"/>
                  <a:pt x="11225562" y="1717976"/>
                  <a:pt x="11241741" y="1874243"/>
                </a:cubicBezTo>
                <a:cubicBezTo>
                  <a:pt x="11257920" y="2030511"/>
                  <a:pt x="11226850" y="2274604"/>
                  <a:pt x="11241741" y="2518332"/>
                </a:cubicBezTo>
                <a:cubicBezTo>
                  <a:pt x="11256632" y="2762060"/>
                  <a:pt x="11221931" y="2836163"/>
                  <a:pt x="11241741" y="3098593"/>
                </a:cubicBezTo>
                <a:cubicBezTo>
                  <a:pt x="11261551" y="3361023"/>
                  <a:pt x="11198558" y="3365362"/>
                  <a:pt x="11241741" y="3615025"/>
                </a:cubicBezTo>
                <a:cubicBezTo>
                  <a:pt x="11284924" y="3864688"/>
                  <a:pt x="11196579" y="3823764"/>
                  <a:pt x="11241741" y="4003800"/>
                </a:cubicBezTo>
                <a:cubicBezTo>
                  <a:pt x="11286903" y="4183837"/>
                  <a:pt x="11203136" y="4238155"/>
                  <a:pt x="11241741" y="4392575"/>
                </a:cubicBezTo>
                <a:cubicBezTo>
                  <a:pt x="11280346" y="4546996"/>
                  <a:pt x="11223291" y="4873320"/>
                  <a:pt x="11241741" y="5036665"/>
                </a:cubicBezTo>
                <a:cubicBezTo>
                  <a:pt x="11260191" y="5200010"/>
                  <a:pt x="11215978" y="5489041"/>
                  <a:pt x="11241741" y="5616926"/>
                </a:cubicBezTo>
                <a:cubicBezTo>
                  <a:pt x="11267504" y="5744811"/>
                  <a:pt x="11240322" y="6101193"/>
                  <a:pt x="11241741" y="6382870"/>
                </a:cubicBezTo>
                <a:cubicBezTo>
                  <a:pt x="11135251" y="6411822"/>
                  <a:pt x="10977176" y="6360091"/>
                  <a:pt x="10762488" y="6382870"/>
                </a:cubicBezTo>
                <a:cubicBezTo>
                  <a:pt x="10547800" y="6405649"/>
                  <a:pt x="10596098" y="6381521"/>
                  <a:pt x="10508069" y="6382870"/>
                </a:cubicBezTo>
                <a:cubicBezTo>
                  <a:pt x="10420040" y="6384219"/>
                  <a:pt x="10259819" y="6341127"/>
                  <a:pt x="10141234" y="6382870"/>
                </a:cubicBezTo>
                <a:cubicBezTo>
                  <a:pt x="10022650" y="6424613"/>
                  <a:pt x="9658372" y="6311684"/>
                  <a:pt x="9437146" y="6382870"/>
                </a:cubicBezTo>
                <a:cubicBezTo>
                  <a:pt x="9215920" y="6454056"/>
                  <a:pt x="8808965" y="6288516"/>
                  <a:pt x="8620640" y="6382870"/>
                </a:cubicBezTo>
                <a:cubicBezTo>
                  <a:pt x="8432315" y="6477224"/>
                  <a:pt x="8453455" y="6381060"/>
                  <a:pt x="8366222" y="6382870"/>
                </a:cubicBezTo>
                <a:cubicBezTo>
                  <a:pt x="8278989" y="6384680"/>
                  <a:pt x="8180289" y="6345169"/>
                  <a:pt x="7999386" y="6382870"/>
                </a:cubicBezTo>
                <a:cubicBezTo>
                  <a:pt x="7818483" y="6420571"/>
                  <a:pt x="7782257" y="6347950"/>
                  <a:pt x="7632550" y="6382870"/>
                </a:cubicBezTo>
                <a:cubicBezTo>
                  <a:pt x="7482843" y="6417790"/>
                  <a:pt x="7040134" y="6347892"/>
                  <a:pt x="6816045" y="6382870"/>
                </a:cubicBezTo>
                <a:cubicBezTo>
                  <a:pt x="6591956" y="6417848"/>
                  <a:pt x="6223130" y="6369423"/>
                  <a:pt x="5999540" y="6382870"/>
                </a:cubicBezTo>
                <a:cubicBezTo>
                  <a:pt x="5775950" y="6396317"/>
                  <a:pt x="5813321" y="6374359"/>
                  <a:pt x="5745121" y="6382870"/>
                </a:cubicBezTo>
                <a:cubicBezTo>
                  <a:pt x="5676921" y="6391381"/>
                  <a:pt x="5210206" y="6342381"/>
                  <a:pt x="5041033" y="6382870"/>
                </a:cubicBezTo>
                <a:cubicBezTo>
                  <a:pt x="4871860" y="6423359"/>
                  <a:pt x="4688565" y="6351927"/>
                  <a:pt x="4561780" y="6382870"/>
                </a:cubicBezTo>
                <a:cubicBezTo>
                  <a:pt x="4434995" y="6413813"/>
                  <a:pt x="4048588" y="6346588"/>
                  <a:pt x="3857692" y="6382870"/>
                </a:cubicBezTo>
                <a:cubicBezTo>
                  <a:pt x="3666796" y="6419152"/>
                  <a:pt x="3513862" y="6351408"/>
                  <a:pt x="3378439" y="6382870"/>
                </a:cubicBezTo>
                <a:cubicBezTo>
                  <a:pt x="3243016" y="6414332"/>
                  <a:pt x="3114045" y="6325678"/>
                  <a:pt x="2899186" y="6382870"/>
                </a:cubicBezTo>
                <a:cubicBezTo>
                  <a:pt x="2684327" y="6440062"/>
                  <a:pt x="2764643" y="6370343"/>
                  <a:pt x="2644767" y="6382870"/>
                </a:cubicBezTo>
                <a:cubicBezTo>
                  <a:pt x="2524891" y="6395397"/>
                  <a:pt x="2207710" y="6349260"/>
                  <a:pt x="2053097" y="6382870"/>
                </a:cubicBezTo>
                <a:cubicBezTo>
                  <a:pt x="1898484" y="6416480"/>
                  <a:pt x="1913630" y="6374919"/>
                  <a:pt x="1798679" y="6382870"/>
                </a:cubicBezTo>
                <a:cubicBezTo>
                  <a:pt x="1683728" y="6390821"/>
                  <a:pt x="1440332" y="6361415"/>
                  <a:pt x="1094591" y="6382870"/>
                </a:cubicBezTo>
                <a:cubicBezTo>
                  <a:pt x="748850" y="6404325"/>
                  <a:pt x="242231" y="6285881"/>
                  <a:pt x="0" y="6382870"/>
                </a:cubicBezTo>
                <a:cubicBezTo>
                  <a:pt x="-23267" y="6299214"/>
                  <a:pt x="36550" y="6095307"/>
                  <a:pt x="0" y="5994095"/>
                </a:cubicBezTo>
                <a:cubicBezTo>
                  <a:pt x="-36550" y="5892884"/>
                  <a:pt x="10281" y="5584222"/>
                  <a:pt x="0" y="5286177"/>
                </a:cubicBezTo>
                <a:cubicBezTo>
                  <a:pt x="-10281" y="4988132"/>
                  <a:pt x="8198" y="5014836"/>
                  <a:pt x="0" y="4897402"/>
                </a:cubicBezTo>
                <a:cubicBezTo>
                  <a:pt x="-8198" y="4779969"/>
                  <a:pt x="50589" y="4500565"/>
                  <a:pt x="0" y="4253312"/>
                </a:cubicBezTo>
                <a:cubicBezTo>
                  <a:pt x="-50589" y="4006059"/>
                  <a:pt x="37404" y="3846503"/>
                  <a:pt x="0" y="3736880"/>
                </a:cubicBezTo>
                <a:cubicBezTo>
                  <a:pt x="-37404" y="3627257"/>
                  <a:pt x="24373" y="3460551"/>
                  <a:pt x="0" y="3220448"/>
                </a:cubicBezTo>
                <a:cubicBezTo>
                  <a:pt x="-24373" y="2980345"/>
                  <a:pt x="68037" y="2740006"/>
                  <a:pt x="0" y="2512530"/>
                </a:cubicBezTo>
                <a:cubicBezTo>
                  <a:pt x="-68037" y="2285054"/>
                  <a:pt x="62058" y="2038513"/>
                  <a:pt x="0" y="1868440"/>
                </a:cubicBezTo>
                <a:cubicBezTo>
                  <a:pt x="-62058" y="1698367"/>
                  <a:pt x="44175" y="1407548"/>
                  <a:pt x="0" y="1288179"/>
                </a:cubicBezTo>
                <a:cubicBezTo>
                  <a:pt x="-44175" y="1168810"/>
                  <a:pt x="42274" y="952734"/>
                  <a:pt x="0" y="644090"/>
                </a:cubicBezTo>
                <a:cubicBezTo>
                  <a:pt x="-42274" y="335446"/>
                  <a:pt x="67487" y="240344"/>
                  <a:pt x="0" y="0"/>
                </a:cubicBezTo>
                <a:close/>
              </a:path>
              <a:path w="11241741" h="6382870" stroke="0" extrusionOk="0">
                <a:moveTo>
                  <a:pt x="0" y="0"/>
                </a:moveTo>
                <a:cubicBezTo>
                  <a:pt x="97391" y="-35328"/>
                  <a:pt x="286003" y="41235"/>
                  <a:pt x="479253" y="0"/>
                </a:cubicBezTo>
                <a:cubicBezTo>
                  <a:pt x="672503" y="-41235"/>
                  <a:pt x="1016035" y="43999"/>
                  <a:pt x="1295759" y="0"/>
                </a:cubicBezTo>
                <a:cubicBezTo>
                  <a:pt x="1575483" y="-43999"/>
                  <a:pt x="1692741" y="44622"/>
                  <a:pt x="1887429" y="0"/>
                </a:cubicBezTo>
                <a:cubicBezTo>
                  <a:pt x="2082117" y="-44622"/>
                  <a:pt x="2128507" y="27224"/>
                  <a:pt x="2366682" y="0"/>
                </a:cubicBezTo>
                <a:cubicBezTo>
                  <a:pt x="2604857" y="-27224"/>
                  <a:pt x="2820845" y="45314"/>
                  <a:pt x="2958353" y="0"/>
                </a:cubicBezTo>
                <a:cubicBezTo>
                  <a:pt x="3095861" y="-45314"/>
                  <a:pt x="3326906" y="13785"/>
                  <a:pt x="3550023" y="0"/>
                </a:cubicBezTo>
                <a:cubicBezTo>
                  <a:pt x="3773140" y="-13785"/>
                  <a:pt x="3820586" y="22799"/>
                  <a:pt x="3916859" y="0"/>
                </a:cubicBezTo>
                <a:cubicBezTo>
                  <a:pt x="4013132" y="-22799"/>
                  <a:pt x="4258865" y="7652"/>
                  <a:pt x="4396112" y="0"/>
                </a:cubicBezTo>
                <a:cubicBezTo>
                  <a:pt x="4533359" y="-7652"/>
                  <a:pt x="4869761" y="14718"/>
                  <a:pt x="5212618" y="0"/>
                </a:cubicBezTo>
                <a:cubicBezTo>
                  <a:pt x="5555475" y="-14718"/>
                  <a:pt x="5662026" y="70508"/>
                  <a:pt x="5804288" y="0"/>
                </a:cubicBezTo>
                <a:cubicBezTo>
                  <a:pt x="5946550" y="-70508"/>
                  <a:pt x="5988701" y="18007"/>
                  <a:pt x="6058707" y="0"/>
                </a:cubicBezTo>
                <a:cubicBezTo>
                  <a:pt x="6128713" y="-18007"/>
                  <a:pt x="6449558" y="33793"/>
                  <a:pt x="6650377" y="0"/>
                </a:cubicBezTo>
                <a:cubicBezTo>
                  <a:pt x="6851196" y="-33793"/>
                  <a:pt x="6835690" y="18866"/>
                  <a:pt x="6904796" y="0"/>
                </a:cubicBezTo>
                <a:cubicBezTo>
                  <a:pt x="6973902" y="-18866"/>
                  <a:pt x="7091738" y="28474"/>
                  <a:pt x="7159214" y="0"/>
                </a:cubicBezTo>
                <a:cubicBezTo>
                  <a:pt x="7226690" y="-28474"/>
                  <a:pt x="7577293" y="5760"/>
                  <a:pt x="7863302" y="0"/>
                </a:cubicBezTo>
                <a:cubicBezTo>
                  <a:pt x="8149311" y="-5760"/>
                  <a:pt x="8181136" y="46333"/>
                  <a:pt x="8342555" y="0"/>
                </a:cubicBezTo>
                <a:cubicBezTo>
                  <a:pt x="8503974" y="-46333"/>
                  <a:pt x="8624141" y="19616"/>
                  <a:pt x="8709391" y="0"/>
                </a:cubicBezTo>
                <a:cubicBezTo>
                  <a:pt x="8794641" y="-19616"/>
                  <a:pt x="8921106" y="35662"/>
                  <a:pt x="9076227" y="0"/>
                </a:cubicBezTo>
                <a:cubicBezTo>
                  <a:pt x="9231348" y="-35662"/>
                  <a:pt x="9339148" y="9002"/>
                  <a:pt x="9555480" y="0"/>
                </a:cubicBezTo>
                <a:cubicBezTo>
                  <a:pt x="9771812" y="-9002"/>
                  <a:pt x="9784828" y="2034"/>
                  <a:pt x="9922316" y="0"/>
                </a:cubicBezTo>
                <a:cubicBezTo>
                  <a:pt x="10059804" y="-2034"/>
                  <a:pt x="10106900" y="18411"/>
                  <a:pt x="10289151" y="0"/>
                </a:cubicBezTo>
                <a:cubicBezTo>
                  <a:pt x="10471402" y="-18411"/>
                  <a:pt x="10527599" y="23961"/>
                  <a:pt x="10655987" y="0"/>
                </a:cubicBezTo>
                <a:cubicBezTo>
                  <a:pt x="10784375" y="-23961"/>
                  <a:pt x="11011736" y="61035"/>
                  <a:pt x="11241741" y="0"/>
                </a:cubicBezTo>
                <a:cubicBezTo>
                  <a:pt x="11270505" y="189787"/>
                  <a:pt x="11182645" y="363327"/>
                  <a:pt x="11241741" y="516432"/>
                </a:cubicBezTo>
                <a:cubicBezTo>
                  <a:pt x="11300837" y="669537"/>
                  <a:pt x="11235992" y="848449"/>
                  <a:pt x="11241741" y="1032864"/>
                </a:cubicBezTo>
                <a:cubicBezTo>
                  <a:pt x="11247490" y="1217279"/>
                  <a:pt x="11219394" y="1438487"/>
                  <a:pt x="11241741" y="1549297"/>
                </a:cubicBezTo>
                <a:cubicBezTo>
                  <a:pt x="11264088" y="1660107"/>
                  <a:pt x="11239537" y="1984698"/>
                  <a:pt x="11241741" y="2129558"/>
                </a:cubicBezTo>
                <a:cubicBezTo>
                  <a:pt x="11243945" y="2274418"/>
                  <a:pt x="11174749" y="2530059"/>
                  <a:pt x="11241741" y="2773647"/>
                </a:cubicBezTo>
                <a:cubicBezTo>
                  <a:pt x="11308733" y="3017235"/>
                  <a:pt x="11208786" y="3105364"/>
                  <a:pt x="11241741" y="3226251"/>
                </a:cubicBezTo>
                <a:cubicBezTo>
                  <a:pt x="11274696" y="3347138"/>
                  <a:pt x="11193163" y="3789515"/>
                  <a:pt x="11241741" y="3934169"/>
                </a:cubicBezTo>
                <a:cubicBezTo>
                  <a:pt x="11290319" y="4078823"/>
                  <a:pt x="11233455" y="4179807"/>
                  <a:pt x="11241741" y="4322944"/>
                </a:cubicBezTo>
                <a:cubicBezTo>
                  <a:pt x="11250027" y="4466081"/>
                  <a:pt x="11216794" y="4600429"/>
                  <a:pt x="11241741" y="4711719"/>
                </a:cubicBezTo>
                <a:cubicBezTo>
                  <a:pt x="11266688" y="4823010"/>
                  <a:pt x="11197192" y="5063748"/>
                  <a:pt x="11241741" y="5355808"/>
                </a:cubicBezTo>
                <a:cubicBezTo>
                  <a:pt x="11286290" y="5647868"/>
                  <a:pt x="11211220" y="5669080"/>
                  <a:pt x="11241741" y="5808412"/>
                </a:cubicBezTo>
                <a:cubicBezTo>
                  <a:pt x="11272262" y="5947744"/>
                  <a:pt x="11209702" y="6211179"/>
                  <a:pt x="11241741" y="6382870"/>
                </a:cubicBezTo>
                <a:cubicBezTo>
                  <a:pt x="10966189" y="6396877"/>
                  <a:pt x="10887439" y="6370330"/>
                  <a:pt x="10650070" y="6382870"/>
                </a:cubicBezTo>
                <a:cubicBezTo>
                  <a:pt x="10412701" y="6395410"/>
                  <a:pt x="10257943" y="6375069"/>
                  <a:pt x="9945982" y="6382870"/>
                </a:cubicBezTo>
                <a:cubicBezTo>
                  <a:pt x="9634021" y="6390671"/>
                  <a:pt x="9402120" y="6347653"/>
                  <a:pt x="9241894" y="6382870"/>
                </a:cubicBezTo>
                <a:cubicBezTo>
                  <a:pt x="9081668" y="6418087"/>
                  <a:pt x="9051802" y="6370502"/>
                  <a:pt x="8875059" y="6382870"/>
                </a:cubicBezTo>
                <a:cubicBezTo>
                  <a:pt x="8698316" y="6395238"/>
                  <a:pt x="8464121" y="6304053"/>
                  <a:pt x="8170971" y="6382870"/>
                </a:cubicBezTo>
                <a:cubicBezTo>
                  <a:pt x="7877821" y="6461687"/>
                  <a:pt x="7756745" y="6373265"/>
                  <a:pt x="7579300" y="6382870"/>
                </a:cubicBezTo>
                <a:cubicBezTo>
                  <a:pt x="7401855" y="6392475"/>
                  <a:pt x="7149615" y="6376563"/>
                  <a:pt x="6762795" y="6382870"/>
                </a:cubicBezTo>
                <a:cubicBezTo>
                  <a:pt x="6375976" y="6389177"/>
                  <a:pt x="6250351" y="6306731"/>
                  <a:pt x="5946289" y="6382870"/>
                </a:cubicBezTo>
                <a:cubicBezTo>
                  <a:pt x="5642227" y="6459009"/>
                  <a:pt x="5438351" y="6323930"/>
                  <a:pt x="5242201" y="6382870"/>
                </a:cubicBezTo>
                <a:cubicBezTo>
                  <a:pt x="5046051" y="6441810"/>
                  <a:pt x="4774831" y="6316527"/>
                  <a:pt x="4650531" y="6382870"/>
                </a:cubicBezTo>
                <a:cubicBezTo>
                  <a:pt x="4526231" y="6449213"/>
                  <a:pt x="4206618" y="6363208"/>
                  <a:pt x="3834025" y="6382870"/>
                </a:cubicBezTo>
                <a:cubicBezTo>
                  <a:pt x="3461432" y="6402532"/>
                  <a:pt x="3630905" y="6359771"/>
                  <a:pt x="3467190" y="6382870"/>
                </a:cubicBezTo>
                <a:cubicBezTo>
                  <a:pt x="3303476" y="6405969"/>
                  <a:pt x="3094707" y="6331402"/>
                  <a:pt x="2875519" y="6382870"/>
                </a:cubicBezTo>
                <a:cubicBezTo>
                  <a:pt x="2656331" y="6434338"/>
                  <a:pt x="2322373" y="6340824"/>
                  <a:pt x="2059014" y="6382870"/>
                </a:cubicBezTo>
                <a:cubicBezTo>
                  <a:pt x="1795656" y="6424916"/>
                  <a:pt x="1601429" y="6376825"/>
                  <a:pt x="1467343" y="6382870"/>
                </a:cubicBezTo>
                <a:cubicBezTo>
                  <a:pt x="1333257" y="6388915"/>
                  <a:pt x="982251" y="6360656"/>
                  <a:pt x="763255" y="6382870"/>
                </a:cubicBezTo>
                <a:cubicBezTo>
                  <a:pt x="544259" y="6405084"/>
                  <a:pt x="275271" y="6337927"/>
                  <a:pt x="0" y="6382870"/>
                </a:cubicBezTo>
                <a:cubicBezTo>
                  <a:pt x="-3784" y="6114446"/>
                  <a:pt x="52444" y="5880445"/>
                  <a:pt x="0" y="5738780"/>
                </a:cubicBezTo>
                <a:cubicBezTo>
                  <a:pt x="-52444" y="5597115"/>
                  <a:pt x="459" y="5494985"/>
                  <a:pt x="0" y="5286177"/>
                </a:cubicBezTo>
                <a:cubicBezTo>
                  <a:pt x="-459" y="5077369"/>
                  <a:pt x="29779" y="5023624"/>
                  <a:pt x="0" y="4897402"/>
                </a:cubicBezTo>
                <a:cubicBezTo>
                  <a:pt x="-29779" y="4771181"/>
                  <a:pt x="67004" y="4339609"/>
                  <a:pt x="0" y="4189484"/>
                </a:cubicBezTo>
                <a:cubicBezTo>
                  <a:pt x="-67004" y="4039359"/>
                  <a:pt x="40360" y="3943174"/>
                  <a:pt x="0" y="3736880"/>
                </a:cubicBezTo>
                <a:cubicBezTo>
                  <a:pt x="-40360" y="3530586"/>
                  <a:pt x="24779" y="3481903"/>
                  <a:pt x="0" y="3284277"/>
                </a:cubicBezTo>
                <a:cubicBezTo>
                  <a:pt x="-24779" y="3086651"/>
                  <a:pt x="58338" y="2954489"/>
                  <a:pt x="0" y="2704016"/>
                </a:cubicBezTo>
                <a:cubicBezTo>
                  <a:pt x="-58338" y="2453543"/>
                  <a:pt x="52946" y="2238194"/>
                  <a:pt x="0" y="2059926"/>
                </a:cubicBezTo>
                <a:cubicBezTo>
                  <a:pt x="-52946" y="1881658"/>
                  <a:pt x="31273" y="1705041"/>
                  <a:pt x="0" y="1479665"/>
                </a:cubicBezTo>
                <a:cubicBezTo>
                  <a:pt x="-31273" y="1254289"/>
                  <a:pt x="13816" y="1252784"/>
                  <a:pt x="0" y="1090891"/>
                </a:cubicBezTo>
                <a:cubicBezTo>
                  <a:pt x="-13816" y="928998"/>
                  <a:pt x="98463" y="469243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16870566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EC361E9-31D0-4424-AC54-1159947AF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971269" y="4059007"/>
            <a:ext cx="2559336" cy="406896"/>
          </a:xfrm>
          <a:prstGeom prst="rect">
            <a:avLst/>
          </a:prstGeom>
        </p:spPr>
      </p:pic>
      <p:sp>
        <p:nvSpPr>
          <p:cNvPr id="23" name="Arrow: Pentagon 22">
            <a:extLst>
              <a:ext uri="{FF2B5EF4-FFF2-40B4-BE49-F238E27FC236}">
                <a16:creationId xmlns:a16="http://schemas.microsoft.com/office/drawing/2014/main" id="{449EC3BA-81D5-4028-88EE-F21492B5423B}"/>
              </a:ext>
            </a:extLst>
          </p:cNvPr>
          <p:cNvSpPr/>
          <p:nvPr/>
        </p:nvSpPr>
        <p:spPr>
          <a:xfrm>
            <a:off x="0" y="284348"/>
            <a:ext cx="1757363" cy="501843"/>
          </a:xfrm>
          <a:custGeom>
            <a:avLst/>
            <a:gdLst>
              <a:gd name="connsiteX0" fmla="*/ 0 w 1757363"/>
              <a:gd name="connsiteY0" fmla="*/ 0 h 501843"/>
              <a:gd name="connsiteX1" fmla="*/ 517212 w 1757363"/>
              <a:gd name="connsiteY1" fmla="*/ 0 h 501843"/>
              <a:gd name="connsiteX2" fmla="*/ 1019359 w 1757363"/>
              <a:gd name="connsiteY2" fmla="*/ 0 h 501843"/>
              <a:gd name="connsiteX3" fmla="*/ 1506442 w 1757363"/>
              <a:gd name="connsiteY3" fmla="*/ 0 h 501843"/>
              <a:gd name="connsiteX4" fmla="*/ 1757363 w 1757363"/>
              <a:gd name="connsiteY4" fmla="*/ 250922 h 501843"/>
              <a:gd name="connsiteX5" fmla="*/ 1506442 w 1757363"/>
              <a:gd name="connsiteY5" fmla="*/ 501843 h 501843"/>
              <a:gd name="connsiteX6" fmla="*/ 989230 w 1757363"/>
              <a:gd name="connsiteY6" fmla="*/ 501843 h 501843"/>
              <a:gd name="connsiteX7" fmla="*/ 472018 w 1757363"/>
              <a:gd name="connsiteY7" fmla="*/ 501843 h 501843"/>
              <a:gd name="connsiteX8" fmla="*/ 0 w 1757363"/>
              <a:gd name="connsiteY8" fmla="*/ 501843 h 501843"/>
              <a:gd name="connsiteX9" fmla="*/ 0 w 1757363"/>
              <a:gd name="connsiteY9" fmla="*/ 0 h 501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57363" h="501843" fill="none" extrusionOk="0">
                <a:moveTo>
                  <a:pt x="0" y="0"/>
                </a:moveTo>
                <a:cubicBezTo>
                  <a:pt x="252677" y="-29809"/>
                  <a:pt x="407835" y="13587"/>
                  <a:pt x="517212" y="0"/>
                </a:cubicBezTo>
                <a:cubicBezTo>
                  <a:pt x="626589" y="-13587"/>
                  <a:pt x="882992" y="30151"/>
                  <a:pt x="1019359" y="0"/>
                </a:cubicBezTo>
                <a:cubicBezTo>
                  <a:pt x="1155726" y="-30151"/>
                  <a:pt x="1312822" y="39173"/>
                  <a:pt x="1506442" y="0"/>
                </a:cubicBezTo>
                <a:cubicBezTo>
                  <a:pt x="1614870" y="88639"/>
                  <a:pt x="1639949" y="148535"/>
                  <a:pt x="1757363" y="250922"/>
                </a:cubicBezTo>
                <a:cubicBezTo>
                  <a:pt x="1706132" y="302532"/>
                  <a:pt x="1585675" y="368706"/>
                  <a:pt x="1506442" y="501843"/>
                </a:cubicBezTo>
                <a:cubicBezTo>
                  <a:pt x="1362291" y="535951"/>
                  <a:pt x="1224401" y="481936"/>
                  <a:pt x="989230" y="501843"/>
                </a:cubicBezTo>
                <a:cubicBezTo>
                  <a:pt x="754059" y="521750"/>
                  <a:pt x="615738" y="492369"/>
                  <a:pt x="472018" y="501843"/>
                </a:cubicBezTo>
                <a:cubicBezTo>
                  <a:pt x="328298" y="511317"/>
                  <a:pt x="232450" y="483080"/>
                  <a:pt x="0" y="501843"/>
                </a:cubicBezTo>
                <a:cubicBezTo>
                  <a:pt x="-11510" y="313337"/>
                  <a:pt x="57637" y="205345"/>
                  <a:pt x="0" y="0"/>
                </a:cubicBezTo>
                <a:close/>
              </a:path>
              <a:path w="1757363" h="501843" stroke="0" extrusionOk="0">
                <a:moveTo>
                  <a:pt x="0" y="0"/>
                </a:moveTo>
                <a:cubicBezTo>
                  <a:pt x="261337" y="-45776"/>
                  <a:pt x="422837" y="54252"/>
                  <a:pt x="532276" y="0"/>
                </a:cubicBezTo>
                <a:cubicBezTo>
                  <a:pt x="641715" y="-54252"/>
                  <a:pt x="854956" y="15557"/>
                  <a:pt x="1049488" y="0"/>
                </a:cubicBezTo>
                <a:cubicBezTo>
                  <a:pt x="1244020" y="-15557"/>
                  <a:pt x="1379590" y="2075"/>
                  <a:pt x="1506442" y="0"/>
                </a:cubicBezTo>
                <a:cubicBezTo>
                  <a:pt x="1584421" y="59451"/>
                  <a:pt x="1686309" y="208486"/>
                  <a:pt x="1757363" y="250922"/>
                </a:cubicBezTo>
                <a:cubicBezTo>
                  <a:pt x="1704011" y="356487"/>
                  <a:pt x="1573566" y="427113"/>
                  <a:pt x="1506442" y="501843"/>
                </a:cubicBezTo>
                <a:cubicBezTo>
                  <a:pt x="1265483" y="504165"/>
                  <a:pt x="1182329" y="471698"/>
                  <a:pt x="974166" y="501843"/>
                </a:cubicBezTo>
                <a:cubicBezTo>
                  <a:pt x="766003" y="531988"/>
                  <a:pt x="707687" y="471782"/>
                  <a:pt x="472018" y="501843"/>
                </a:cubicBezTo>
                <a:cubicBezTo>
                  <a:pt x="236349" y="531904"/>
                  <a:pt x="218271" y="468766"/>
                  <a:pt x="0" y="501843"/>
                </a:cubicBezTo>
                <a:cubicBezTo>
                  <a:pt x="-32704" y="381323"/>
                  <a:pt x="37716" y="235537"/>
                  <a:pt x="0" y="0"/>
                </a:cubicBezTo>
                <a:close/>
              </a:path>
            </a:pathLst>
          </a:custGeom>
          <a:solidFill>
            <a:srgbClr val="DC4A49"/>
          </a:solidFill>
          <a:ln>
            <a:extLst>
              <a:ext uri="{C807C97D-BFC1-408E-A445-0C87EB9F89A2}">
                <ask:lineSketchStyleProps xmlns:ask="http://schemas.microsoft.com/office/drawing/2018/sketchyshapes" sd="290714787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التقويم النهائي</a:t>
            </a:r>
            <a:endParaRPr lang="en-AE" sz="2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9A7EFB-1A4B-4129-A28F-8A101B7A1F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4161" y="284348"/>
            <a:ext cx="5532322" cy="6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050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919ACA8-BA49-47E0-915F-EACA6C195FB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6954"/>
          <a:stretch/>
        </p:blipFill>
        <p:spPr>
          <a:xfrm>
            <a:off x="17929" y="2102068"/>
            <a:ext cx="12192000" cy="475593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D4412D8-7FDB-4C75-ABDA-13E1566F34E1}"/>
              </a:ext>
            </a:extLst>
          </p:cNvPr>
          <p:cNvSpPr/>
          <p:nvPr/>
        </p:nvSpPr>
        <p:spPr>
          <a:xfrm>
            <a:off x="663388" y="251012"/>
            <a:ext cx="11241741" cy="6382870"/>
          </a:xfrm>
          <a:custGeom>
            <a:avLst/>
            <a:gdLst>
              <a:gd name="connsiteX0" fmla="*/ 0 w 11241741"/>
              <a:gd name="connsiteY0" fmla="*/ 0 h 6382870"/>
              <a:gd name="connsiteX1" fmla="*/ 704088 w 11241741"/>
              <a:gd name="connsiteY1" fmla="*/ 0 h 6382870"/>
              <a:gd name="connsiteX2" fmla="*/ 1408176 w 11241741"/>
              <a:gd name="connsiteY2" fmla="*/ 0 h 6382870"/>
              <a:gd name="connsiteX3" fmla="*/ 1999847 w 11241741"/>
              <a:gd name="connsiteY3" fmla="*/ 0 h 6382870"/>
              <a:gd name="connsiteX4" fmla="*/ 2816352 w 11241741"/>
              <a:gd name="connsiteY4" fmla="*/ 0 h 6382870"/>
              <a:gd name="connsiteX5" fmla="*/ 3295605 w 11241741"/>
              <a:gd name="connsiteY5" fmla="*/ 0 h 6382870"/>
              <a:gd name="connsiteX6" fmla="*/ 4112111 w 11241741"/>
              <a:gd name="connsiteY6" fmla="*/ 0 h 6382870"/>
              <a:gd name="connsiteX7" fmla="*/ 4591364 w 11241741"/>
              <a:gd name="connsiteY7" fmla="*/ 0 h 6382870"/>
              <a:gd name="connsiteX8" fmla="*/ 4845782 w 11241741"/>
              <a:gd name="connsiteY8" fmla="*/ 0 h 6382870"/>
              <a:gd name="connsiteX9" fmla="*/ 5325035 w 11241741"/>
              <a:gd name="connsiteY9" fmla="*/ 0 h 6382870"/>
              <a:gd name="connsiteX10" fmla="*/ 6029123 w 11241741"/>
              <a:gd name="connsiteY10" fmla="*/ 0 h 6382870"/>
              <a:gd name="connsiteX11" fmla="*/ 6395959 w 11241741"/>
              <a:gd name="connsiteY11" fmla="*/ 0 h 6382870"/>
              <a:gd name="connsiteX12" fmla="*/ 6987630 w 11241741"/>
              <a:gd name="connsiteY12" fmla="*/ 0 h 6382870"/>
              <a:gd name="connsiteX13" fmla="*/ 7354465 w 11241741"/>
              <a:gd name="connsiteY13" fmla="*/ 0 h 6382870"/>
              <a:gd name="connsiteX14" fmla="*/ 7946136 w 11241741"/>
              <a:gd name="connsiteY14" fmla="*/ 0 h 6382870"/>
              <a:gd name="connsiteX15" fmla="*/ 8200554 w 11241741"/>
              <a:gd name="connsiteY15" fmla="*/ 0 h 6382870"/>
              <a:gd name="connsiteX16" fmla="*/ 8454973 w 11241741"/>
              <a:gd name="connsiteY16" fmla="*/ 0 h 6382870"/>
              <a:gd name="connsiteX17" fmla="*/ 9159061 w 11241741"/>
              <a:gd name="connsiteY17" fmla="*/ 0 h 6382870"/>
              <a:gd name="connsiteX18" fmla="*/ 9638314 w 11241741"/>
              <a:gd name="connsiteY18" fmla="*/ 0 h 6382870"/>
              <a:gd name="connsiteX19" fmla="*/ 10117567 w 11241741"/>
              <a:gd name="connsiteY19" fmla="*/ 0 h 6382870"/>
              <a:gd name="connsiteX20" fmla="*/ 10371985 w 11241741"/>
              <a:gd name="connsiteY20" fmla="*/ 0 h 6382870"/>
              <a:gd name="connsiteX21" fmla="*/ 11241741 w 11241741"/>
              <a:gd name="connsiteY21" fmla="*/ 0 h 6382870"/>
              <a:gd name="connsiteX22" fmla="*/ 11241741 w 11241741"/>
              <a:gd name="connsiteY22" fmla="*/ 388775 h 6382870"/>
              <a:gd name="connsiteX23" fmla="*/ 11241741 w 11241741"/>
              <a:gd name="connsiteY23" fmla="*/ 905207 h 6382870"/>
              <a:gd name="connsiteX24" fmla="*/ 11241741 w 11241741"/>
              <a:gd name="connsiteY24" fmla="*/ 1485468 h 6382870"/>
              <a:gd name="connsiteX25" fmla="*/ 11241741 w 11241741"/>
              <a:gd name="connsiteY25" fmla="*/ 1874243 h 6382870"/>
              <a:gd name="connsiteX26" fmla="*/ 11241741 w 11241741"/>
              <a:gd name="connsiteY26" fmla="*/ 2518332 h 6382870"/>
              <a:gd name="connsiteX27" fmla="*/ 11241741 w 11241741"/>
              <a:gd name="connsiteY27" fmla="*/ 3098593 h 6382870"/>
              <a:gd name="connsiteX28" fmla="*/ 11241741 w 11241741"/>
              <a:gd name="connsiteY28" fmla="*/ 3615025 h 6382870"/>
              <a:gd name="connsiteX29" fmla="*/ 11241741 w 11241741"/>
              <a:gd name="connsiteY29" fmla="*/ 4003800 h 6382870"/>
              <a:gd name="connsiteX30" fmla="*/ 11241741 w 11241741"/>
              <a:gd name="connsiteY30" fmla="*/ 4392575 h 6382870"/>
              <a:gd name="connsiteX31" fmla="*/ 11241741 w 11241741"/>
              <a:gd name="connsiteY31" fmla="*/ 5036665 h 6382870"/>
              <a:gd name="connsiteX32" fmla="*/ 11241741 w 11241741"/>
              <a:gd name="connsiteY32" fmla="*/ 5616926 h 6382870"/>
              <a:gd name="connsiteX33" fmla="*/ 11241741 w 11241741"/>
              <a:gd name="connsiteY33" fmla="*/ 6382870 h 6382870"/>
              <a:gd name="connsiteX34" fmla="*/ 10762488 w 11241741"/>
              <a:gd name="connsiteY34" fmla="*/ 6382870 h 6382870"/>
              <a:gd name="connsiteX35" fmla="*/ 10508069 w 11241741"/>
              <a:gd name="connsiteY35" fmla="*/ 6382870 h 6382870"/>
              <a:gd name="connsiteX36" fmla="*/ 10141234 w 11241741"/>
              <a:gd name="connsiteY36" fmla="*/ 6382870 h 6382870"/>
              <a:gd name="connsiteX37" fmla="*/ 9437146 w 11241741"/>
              <a:gd name="connsiteY37" fmla="*/ 6382870 h 6382870"/>
              <a:gd name="connsiteX38" fmla="*/ 8620640 w 11241741"/>
              <a:gd name="connsiteY38" fmla="*/ 6382870 h 6382870"/>
              <a:gd name="connsiteX39" fmla="*/ 8366222 w 11241741"/>
              <a:gd name="connsiteY39" fmla="*/ 6382870 h 6382870"/>
              <a:gd name="connsiteX40" fmla="*/ 7999386 w 11241741"/>
              <a:gd name="connsiteY40" fmla="*/ 6382870 h 6382870"/>
              <a:gd name="connsiteX41" fmla="*/ 7632550 w 11241741"/>
              <a:gd name="connsiteY41" fmla="*/ 6382870 h 6382870"/>
              <a:gd name="connsiteX42" fmla="*/ 6816045 w 11241741"/>
              <a:gd name="connsiteY42" fmla="*/ 6382870 h 6382870"/>
              <a:gd name="connsiteX43" fmla="*/ 5999540 w 11241741"/>
              <a:gd name="connsiteY43" fmla="*/ 6382870 h 6382870"/>
              <a:gd name="connsiteX44" fmla="*/ 5745121 w 11241741"/>
              <a:gd name="connsiteY44" fmla="*/ 6382870 h 6382870"/>
              <a:gd name="connsiteX45" fmla="*/ 5041033 w 11241741"/>
              <a:gd name="connsiteY45" fmla="*/ 6382870 h 6382870"/>
              <a:gd name="connsiteX46" fmla="*/ 4561780 w 11241741"/>
              <a:gd name="connsiteY46" fmla="*/ 6382870 h 6382870"/>
              <a:gd name="connsiteX47" fmla="*/ 3857692 w 11241741"/>
              <a:gd name="connsiteY47" fmla="*/ 6382870 h 6382870"/>
              <a:gd name="connsiteX48" fmla="*/ 3378439 w 11241741"/>
              <a:gd name="connsiteY48" fmla="*/ 6382870 h 6382870"/>
              <a:gd name="connsiteX49" fmla="*/ 2899186 w 11241741"/>
              <a:gd name="connsiteY49" fmla="*/ 6382870 h 6382870"/>
              <a:gd name="connsiteX50" fmla="*/ 2644767 w 11241741"/>
              <a:gd name="connsiteY50" fmla="*/ 6382870 h 6382870"/>
              <a:gd name="connsiteX51" fmla="*/ 2053097 w 11241741"/>
              <a:gd name="connsiteY51" fmla="*/ 6382870 h 6382870"/>
              <a:gd name="connsiteX52" fmla="*/ 1798679 w 11241741"/>
              <a:gd name="connsiteY52" fmla="*/ 6382870 h 6382870"/>
              <a:gd name="connsiteX53" fmla="*/ 1094591 w 11241741"/>
              <a:gd name="connsiteY53" fmla="*/ 6382870 h 6382870"/>
              <a:gd name="connsiteX54" fmla="*/ 0 w 11241741"/>
              <a:gd name="connsiteY54" fmla="*/ 6382870 h 6382870"/>
              <a:gd name="connsiteX55" fmla="*/ 0 w 11241741"/>
              <a:gd name="connsiteY55" fmla="*/ 5994095 h 6382870"/>
              <a:gd name="connsiteX56" fmla="*/ 0 w 11241741"/>
              <a:gd name="connsiteY56" fmla="*/ 5286177 h 6382870"/>
              <a:gd name="connsiteX57" fmla="*/ 0 w 11241741"/>
              <a:gd name="connsiteY57" fmla="*/ 4897402 h 6382870"/>
              <a:gd name="connsiteX58" fmla="*/ 0 w 11241741"/>
              <a:gd name="connsiteY58" fmla="*/ 4253312 h 6382870"/>
              <a:gd name="connsiteX59" fmla="*/ 0 w 11241741"/>
              <a:gd name="connsiteY59" fmla="*/ 3736880 h 6382870"/>
              <a:gd name="connsiteX60" fmla="*/ 0 w 11241741"/>
              <a:gd name="connsiteY60" fmla="*/ 3220448 h 6382870"/>
              <a:gd name="connsiteX61" fmla="*/ 0 w 11241741"/>
              <a:gd name="connsiteY61" fmla="*/ 2512530 h 6382870"/>
              <a:gd name="connsiteX62" fmla="*/ 0 w 11241741"/>
              <a:gd name="connsiteY62" fmla="*/ 1868440 h 6382870"/>
              <a:gd name="connsiteX63" fmla="*/ 0 w 11241741"/>
              <a:gd name="connsiteY63" fmla="*/ 1288179 h 6382870"/>
              <a:gd name="connsiteX64" fmla="*/ 0 w 11241741"/>
              <a:gd name="connsiteY64" fmla="*/ 644090 h 6382870"/>
              <a:gd name="connsiteX65" fmla="*/ 0 w 11241741"/>
              <a:gd name="connsiteY65" fmla="*/ 0 h 6382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241741" h="6382870" fill="none" extrusionOk="0">
                <a:moveTo>
                  <a:pt x="0" y="0"/>
                </a:moveTo>
                <a:cubicBezTo>
                  <a:pt x="159361" y="-73045"/>
                  <a:pt x="394203" y="77606"/>
                  <a:pt x="704088" y="0"/>
                </a:cubicBezTo>
                <a:cubicBezTo>
                  <a:pt x="1013973" y="-77606"/>
                  <a:pt x="1192962" y="33629"/>
                  <a:pt x="1408176" y="0"/>
                </a:cubicBezTo>
                <a:cubicBezTo>
                  <a:pt x="1623390" y="-33629"/>
                  <a:pt x="1789373" y="25642"/>
                  <a:pt x="1999847" y="0"/>
                </a:cubicBezTo>
                <a:cubicBezTo>
                  <a:pt x="2210321" y="-25642"/>
                  <a:pt x="2519321" y="64992"/>
                  <a:pt x="2816352" y="0"/>
                </a:cubicBezTo>
                <a:cubicBezTo>
                  <a:pt x="3113384" y="-64992"/>
                  <a:pt x="3096066" y="18336"/>
                  <a:pt x="3295605" y="0"/>
                </a:cubicBezTo>
                <a:cubicBezTo>
                  <a:pt x="3495144" y="-18336"/>
                  <a:pt x="3791012" y="53137"/>
                  <a:pt x="4112111" y="0"/>
                </a:cubicBezTo>
                <a:cubicBezTo>
                  <a:pt x="4433210" y="-53137"/>
                  <a:pt x="4437681" y="34415"/>
                  <a:pt x="4591364" y="0"/>
                </a:cubicBezTo>
                <a:cubicBezTo>
                  <a:pt x="4745047" y="-34415"/>
                  <a:pt x="4770262" y="24291"/>
                  <a:pt x="4845782" y="0"/>
                </a:cubicBezTo>
                <a:cubicBezTo>
                  <a:pt x="4921302" y="-24291"/>
                  <a:pt x="5174149" y="25657"/>
                  <a:pt x="5325035" y="0"/>
                </a:cubicBezTo>
                <a:cubicBezTo>
                  <a:pt x="5475921" y="-25657"/>
                  <a:pt x="5686466" y="4889"/>
                  <a:pt x="6029123" y="0"/>
                </a:cubicBezTo>
                <a:cubicBezTo>
                  <a:pt x="6371780" y="-4889"/>
                  <a:pt x="6232935" y="40988"/>
                  <a:pt x="6395959" y="0"/>
                </a:cubicBezTo>
                <a:cubicBezTo>
                  <a:pt x="6558983" y="-40988"/>
                  <a:pt x="6742914" y="31650"/>
                  <a:pt x="6987630" y="0"/>
                </a:cubicBezTo>
                <a:cubicBezTo>
                  <a:pt x="7232346" y="-31650"/>
                  <a:pt x="7243766" y="24763"/>
                  <a:pt x="7354465" y="0"/>
                </a:cubicBezTo>
                <a:cubicBezTo>
                  <a:pt x="7465165" y="-24763"/>
                  <a:pt x="7718289" y="11755"/>
                  <a:pt x="7946136" y="0"/>
                </a:cubicBezTo>
                <a:cubicBezTo>
                  <a:pt x="8173983" y="-11755"/>
                  <a:pt x="8114929" y="13022"/>
                  <a:pt x="8200554" y="0"/>
                </a:cubicBezTo>
                <a:cubicBezTo>
                  <a:pt x="8286179" y="-13022"/>
                  <a:pt x="8403983" y="2761"/>
                  <a:pt x="8454973" y="0"/>
                </a:cubicBezTo>
                <a:cubicBezTo>
                  <a:pt x="8505963" y="-2761"/>
                  <a:pt x="8953563" y="70011"/>
                  <a:pt x="9159061" y="0"/>
                </a:cubicBezTo>
                <a:cubicBezTo>
                  <a:pt x="9364559" y="-70011"/>
                  <a:pt x="9417761" y="49282"/>
                  <a:pt x="9638314" y="0"/>
                </a:cubicBezTo>
                <a:cubicBezTo>
                  <a:pt x="9858867" y="-49282"/>
                  <a:pt x="9883008" y="39653"/>
                  <a:pt x="10117567" y="0"/>
                </a:cubicBezTo>
                <a:cubicBezTo>
                  <a:pt x="10352126" y="-39653"/>
                  <a:pt x="10259262" y="16983"/>
                  <a:pt x="10371985" y="0"/>
                </a:cubicBezTo>
                <a:cubicBezTo>
                  <a:pt x="10484708" y="-16983"/>
                  <a:pt x="11024411" y="33871"/>
                  <a:pt x="11241741" y="0"/>
                </a:cubicBezTo>
                <a:cubicBezTo>
                  <a:pt x="11262013" y="87663"/>
                  <a:pt x="11218607" y="222105"/>
                  <a:pt x="11241741" y="388775"/>
                </a:cubicBezTo>
                <a:cubicBezTo>
                  <a:pt x="11264875" y="555446"/>
                  <a:pt x="11191385" y="690989"/>
                  <a:pt x="11241741" y="905207"/>
                </a:cubicBezTo>
                <a:cubicBezTo>
                  <a:pt x="11292097" y="1119425"/>
                  <a:pt x="11177786" y="1281134"/>
                  <a:pt x="11241741" y="1485468"/>
                </a:cubicBezTo>
                <a:cubicBezTo>
                  <a:pt x="11305696" y="1689802"/>
                  <a:pt x="11225562" y="1717976"/>
                  <a:pt x="11241741" y="1874243"/>
                </a:cubicBezTo>
                <a:cubicBezTo>
                  <a:pt x="11257920" y="2030511"/>
                  <a:pt x="11226850" y="2274604"/>
                  <a:pt x="11241741" y="2518332"/>
                </a:cubicBezTo>
                <a:cubicBezTo>
                  <a:pt x="11256632" y="2762060"/>
                  <a:pt x="11221931" y="2836163"/>
                  <a:pt x="11241741" y="3098593"/>
                </a:cubicBezTo>
                <a:cubicBezTo>
                  <a:pt x="11261551" y="3361023"/>
                  <a:pt x="11198558" y="3365362"/>
                  <a:pt x="11241741" y="3615025"/>
                </a:cubicBezTo>
                <a:cubicBezTo>
                  <a:pt x="11284924" y="3864688"/>
                  <a:pt x="11196579" y="3823764"/>
                  <a:pt x="11241741" y="4003800"/>
                </a:cubicBezTo>
                <a:cubicBezTo>
                  <a:pt x="11286903" y="4183837"/>
                  <a:pt x="11203136" y="4238155"/>
                  <a:pt x="11241741" y="4392575"/>
                </a:cubicBezTo>
                <a:cubicBezTo>
                  <a:pt x="11280346" y="4546996"/>
                  <a:pt x="11223291" y="4873320"/>
                  <a:pt x="11241741" y="5036665"/>
                </a:cubicBezTo>
                <a:cubicBezTo>
                  <a:pt x="11260191" y="5200010"/>
                  <a:pt x="11215978" y="5489041"/>
                  <a:pt x="11241741" y="5616926"/>
                </a:cubicBezTo>
                <a:cubicBezTo>
                  <a:pt x="11267504" y="5744811"/>
                  <a:pt x="11240322" y="6101193"/>
                  <a:pt x="11241741" y="6382870"/>
                </a:cubicBezTo>
                <a:cubicBezTo>
                  <a:pt x="11135251" y="6411822"/>
                  <a:pt x="10977176" y="6360091"/>
                  <a:pt x="10762488" y="6382870"/>
                </a:cubicBezTo>
                <a:cubicBezTo>
                  <a:pt x="10547800" y="6405649"/>
                  <a:pt x="10596098" y="6381521"/>
                  <a:pt x="10508069" y="6382870"/>
                </a:cubicBezTo>
                <a:cubicBezTo>
                  <a:pt x="10420040" y="6384219"/>
                  <a:pt x="10259819" y="6341127"/>
                  <a:pt x="10141234" y="6382870"/>
                </a:cubicBezTo>
                <a:cubicBezTo>
                  <a:pt x="10022650" y="6424613"/>
                  <a:pt x="9658372" y="6311684"/>
                  <a:pt x="9437146" y="6382870"/>
                </a:cubicBezTo>
                <a:cubicBezTo>
                  <a:pt x="9215920" y="6454056"/>
                  <a:pt x="8808965" y="6288516"/>
                  <a:pt x="8620640" y="6382870"/>
                </a:cubicBezTo>
                <a:cubicBezTo>
                  <a:pt x="8432315" y="6477224"/>
                  <a:pt x="8453455" y="6381060"/>
                  <a:pt x="8366222" y="6382870"/>
                </a:cubicBezTo>
                <a:cubicBezTo>
                  <a:pt x="8278989" y="6384680"/>
                  <a:pt x="8180289" y="6345169"/>
                  <a:pt x="7999386" y="6382870"/>
                </a:cubicBezTo>
                <a:cubicBezTo>
                  <a:pt x="7818483" y="6420571"/>
                  <a:pt x="7782257" y="6347950"/>
                  <a:pt x="7632550" y="6382870"/>
                </a:cubicBezTo>
                <a:cubicBezTo>
                  <a:pt x="7482843" y="6417790"/>
                  <a:pt x="7040134" y="6347892"/>
                  <a:pt x="6816045" y="6382870"/>
                </a:cubicBezTo>
                <a:cubicBezTo>
                  <a:pt x="6591956" y="6417848"/>
                  <a:pt x="6223130" y="6369423"/>
                  <a:pt x="5999540" y="6382870"/>
                </a:cubicBezTo>
                <a:cubicBezTo>
                  <a:pt x="5775950" y="6396317"/>
                  <a:pt x="5813321" y="6374359"/>
                  <a:pt x="5745121" y="6382870"/>
                </a:cubicBezTo>
                <a:cubicBezTo>
                  <a:pt x="5676921" y="6391381"/>
                  <a:pt x="5210206" y="6342381"/>
                  <a:pt x="5041033" y="6382870"/>
                </a:cubicBezTo>
                <a:cubicBezTo>
                  <a:pt x="4871860" y="6423359"/>
                  <a:pt x="4688565" y="6351927"/>
                  <a:pt x="4561780" y="6382870"/>
                </a:cubicBezTo>
                <a:cubicBezTo>
                  <a:pt x="4434995" y="6413813"/>
                  <a:pt x="4048588" y="6346588"/>
                  <a:pt x="3857692" y="6382870"/>
                </a:cubicBezTo>
                <a:cubicBezTo>
                  <a:pt x="3666796" y="6419152"/>
                  <a:pt x="3513862" y="6351408"/>
                  <a:pt x="3378439" y="6382870"/>
                </a:cubicBezTo>
                <a:cubicBezTo>
                  <a:pt x="3243016" y="6414332"/>
                  <a:pt x="3114045" y="6325678"/>
                  <a:pt x="2899186" y="6382870"/>
                </a:cubicBezTo>
                <a:cubicBezTo>
                  <a:pt x="2684327" y="6440062"/>
                  <a:pt x="2764643" y="6370343"/>
                  <a:pt x="2644767" y="6382870"/>
                </a:cubicBezTo>
                <a:cubicBezTo>
                  <a:pt x="2524891" y="6395397"/>
                  <a:pt x="2207710" y="6349260"/>
                  <a:pt x="2053097" y="6382870"/>
                </a:cubicBezTo>
                <a:cubicBezTo>
                  <a:pt x="1898484" y="6416480"/>
                  <a:pt x="1913630" y="6374919"/>
                  <a:pt x="1798679" y="6382870"/>
                </a:cubicBezTo>
                <a:cubicBezTo>
                  <a:pt x="1683728" y="6390821"/>
                  <a:pt x="1440332" y="6361415"/>
                  <a:pt x="1094591" y="6382870"/>
                </a:cubicBezTo>
                <a:cubicBezTo>
                  <a:pt x="748850" y="6404325"/>
                  <a:pt x="242231" y="6285881"/>
                  <a:pt x="0" y="6382870"/>
                </a:cubicBezTo>
                <a:cubicBezTo>
                  <a:pt x="-23267" y="6299214"/>
                  <a:pt x="36550" y="6095307"/>
                  <a:pt x="0" y="5994095"/>
                </a:cubicBezTo>
                <a:cubicBezTo>
                  <a:pt x="-36550" y="5892884"/>
                  <a:pt x="10281" y="5584222"/>
                  <a:pt x="0" y="5286177"/>
                </a:cubicBezTo>
                <a:cubicBezTo>
                  <a:pt x="-10281" y="4988132"/>
                  <a:pt x="8198" y="5014836"/>
                  <a:pt x="0" y="4897402"/>
                </a:cubicBezTo>
                <a:cubicBezTo>
                  <a:pt x="-8198" y="4779969"/>
                  <a:pt x="50589" y="4500565"/>
                  <a:pt x="0" y="4253312"/>
                </a:cubicBezTo>
                <a:cubicBezTo>
                  <a:pt x="-50589" y="4006059"/>
                  <a:pt x="37404" y="3846503"/>
                  <a:pt x="0" y="3736880"/>
                </a:cubicBezTo>
                <a:cubicBezTo>
                  <a:pt x="-37404" y="3627257"/>
                  <a:pt x="24373" y="3460551"/>
                  <a:pt x="0" y="3220448"/>
                </a:cubicBezTo>
                <a:cubicBezTo>
                  <a:pt x="-24373" y="2980345"/>
                  <a:pt x="68037" y="2740006"/>
                  <a:pt x="0" y="2512530"/>
                </a:cubicBezTo>
                <a:cubicBezTo>
                  <a:pt x="-68037" y="2285054"/>
                  <a:pt x="62058" y="2038513"/>
                  <a:pt x="0" y="1868440"/>
                </a:cubicBezTo>
                <a:cubicBezTo>
                  <a:pt x="-62058" y="1698367"/>
                  <a:pt x="44175" y="1407548"/>
                  <a:pt x="0" y="1288179"/>
                </a:cubicBezTo>
                <a:cubicBezTo>
                  <a:pt x="-44175" y="1168810"/>
                  <a:pt x="42274" y="952734"/>
                  <a:pt x="0" y="644090"/>
                </a:cubicBezTo>
                <a:cubicBezTo>
                  <a:pt x="-42274" y="335446"/>
                  <a:pt x="67487" y="240344"/>
                  <a:pt x="0" y="0"/>
                </a:cubicBezTo>
                <a:close/>
              </a:path>
              <a:path w="11241741" h="6382870" stroke="0" extrusionOk="0">
                <a:moveTo>
                  <a:pt x="0" y="0"/>
                </a:moveTo>
                <a:cubicBezTo>
                  <a:pt x="97391" y="-35328"/>
                  <a:pt x="286003" y="41235"/>
                  <a:pt x="479253" y="0"/>
                </a:cubicBezTo>
                <a:cubicBezTo>
                  <a:pt x="672503" y="-41235"/>
                  <a:pt x="1016035" y="43999"/>
                  <a:pt x="1295759" y="0"/>
                </a:cubicBezTo>
                <a:cubicBezTo>
                  <a:pt x="1575483" y="-43999"/>
                  <a:pt x="1692741" y="44622"/>
                  <a:pt x="1887429" y="0"/>
                </a:cubicBezTo>
                <a:cubicBezTo>
                  <a:pt x="2082117" y="-44622"/>
                  <a:pt x="2128507" y="27224"/>
                  <a:pt x="2366682" y="0"/>
                </a:cubicBezTo>
                <a:cubicBezTo>
                  <a:pt x="2604857" y="-27224"/>
                  <a:pt x="2820845" y="45314"/>
                  <a:pt x="2958353" y="0"/>
                </a:cubicBezTo>
                <a:cubicBezTo>
                  <a:pt x="3095861" y="-45314"/>
                  <a:pt x="3326906" y="13785"/>
                  <a:pt x="3550023" y="0"/>
                </a:cubicBezTo>
                <a:cubicBezTo>
                  <a:pt x="3773140" y="-13785"/>
                  <a:pt x="3820586" y="22799"/>
                  <a:pt x="3916859" y="0"/>
                </a:cubicBezTo>
                <a:cubicBezTo>
                  <a:pt x="4013132" y="-22799"/>
                  <a:pt x="4258865" y="7652"/>
                  <a:pt x="4396112" y="0"/>
                </a:cubicBezTo>
                <a:cubicBezTo>
                  <a:pt x="4533359" y="-7652"/>
                  <a:pt x="4869761" y="14718"/>
                  <a:pt x="5212618" y="0"/>
                </a:cubicBezTo>
                <a:cubicBezTo>
                  <a:pt x="5555475" y="-14718"/>
                  <a:pt x="5662026" y="70508"/>
                  <a:pt x="5804288" y="0"/>
                </a:cubicBezTo>
                <a:cubicBezTo>
                  <a:pt x="5946550" y="-70508"/>
                  <a:pt x="5988701" y="18007"/>
                  <a:pt x="6058707" y="0"/>
                </a:cubicBezTo>
                <a:cubicBezTo>
                  <a:pt x="6128713" y="-18007"/>
                  <a:pt x="6449558" y="33793"/>
                  <a:pt x="6650377" y="0"/>
                </a:cubicBezTo>
                <a:cubicBezTo>
                  <a:pt x="6851196" y="-33793"/>
                  <a:pt x="6835690" y="18866"/>
                  <a:pt x="6904796" y="0"/>
                </a:cubicBezTo>
                <a:cubicBezTo>
                  <a:pt x="6973902" y="-18866"/>
                  <a:pt x="7091738" y="28474"/>
                  <a:pt x="7159214" y="0"/>
                </a:cubicBezTo>
                <a:cubicBezTo>
                  <a:pt x="7226690" y="-28474"/>
                  <a:pt x="7577293" y="5760"/>
                  <a:pt x="7863302" y="0"/>
                </a:cubicBezTo>
                <a:cubicBezTo>
                  <a:pt x="8149311" y="-5760"/>
                  <a:pt x="8181136" y="46333"/>
                  <a:pt x="8342555" y="0"/>
                </a:cubicBezTo>
                <a:cubicBezTo>
                  <a:pt x="8503974" y="-46333"/>
                  <a:pt x="8624141" y="19616"/>
                  <a:pt x="8709391" y="0"/>
                </a:cubicBezTo>
                <a:cubicBezTo>
                  <a:pt x="8794641" y="-19616"/>
                  <a:pt x="8921106" y="35662"/>
                  <a:pt x="9076227" y="0"/>
                </a:cubicBezTo>
                <a:cubicBezTo>
                  <a:pt x="9231348" y="-35662"/>
                  <a:pt x="9339148" y="9002"/>
                  <a:pt x="9555480" y="0"/>
                </a:cubicBezTo>
                <a:cubicBezTo>
                  <a:pt x="9771812" y="-9002"/>
                  <a:pt x="9784828" y="2034"/>
                  <a:pt x="9922316" y="0"/>
                </a:cubicBezTo>
                <a:cubicBezTo>
                  <a:pt x="10059804" y="-2034"/>
                  <a:pt x="10106900" y="18411"/>
                  <a:pt x="10289151" y="0"/>
                </a:cubicBezTo>
                <a:cubicBezTo>
                  <a:pt x="10471402" y="-18411"/>
                  <a:pt x="10527599" y="23961"/>
                  <a:pt x="10655987" y="0"/>
                </a:cubicBezTo>
                <a:cubicBezTo>
                  <a:pt x="10784375" y="-23961"/>
                  <a:pt x="11011736" y="61035"/>
                  <a:pt x="11241741" y="0"/>
                </a:cubicBezTo>
                <a:cubicBezTo>
                  <a:pt x="11270505" y="189787"/>
                  <a:pt x="11182645" y="363327"/>
                  <a:pt x="11241741" y="516432"/>
                </a:cubicBezTo>
                <a:cubicBezTo>
                  <a:pt x="11300837" y="669537"/>
                  <a:pt x="11235992" y="848449"/>
                  <a:pt x="11241741" y="1032864"/>
                </a:cubicBezTo>
                <a:cubicBezTo>
                  <a:pt x="11247490" y="1217279"/>
                  <a:pt x="11219394" y="1438487"/>
                  <a:pt x="11241741" y="1549297"/>
                </a:cubicBezTo>
                <a:cubicBezTo>
                  <a:pt x="11264088" y="1660107"/>
                  <a:pt x="11239537" y="1984698"/>
                  <a:pt x="11241741" y="2129558"/>
                </a:cubicBezTo>
                <a:cubicBezTo>
                  <a:pt x="11243945" y="2274418"/>
                  <a:pt x="11174749" y="2530059"/>
                  <a:pt x="11241741" y="2773647"/>
                </a:cubicBezTo>
                <a:cubicBezTo>
                  <a:pt x="11308733" y="3017235"/>
                  <a:pt x="11208786" y="3105364"/>
                  <a:pt x="11241741" y="3226251"/>
                </a:cubicBezTo>
                <a:cubicBezTo>
                  <a:pt x="11274696" y="3347138"/>
                  <a:pt x="11193163" y="3789515"/>
                  <a:pt x="11241741" y="3934169"/>
                </a:cubicBezTo>
                <a:cubicBezTo>
                  <a:pt x="11290319" y="4078823"/>
                  <a:pt x="11233455" y="4179807"/>
                  <a:pt x="11241741" y="4322944"/>
                </a:cubicBezTo>
                <a:cubicBezTo>
                  <a:pt x="11250027" y="4466081"/>
                  <a:pt x="11216794" y="4600429"/>
                  <a:pt x="11241741" y="4711719"/>
                </a:cubicBezTo>
                <a:cubicBezTo>
                  <a:pt x="11266688" y="4823010"/>
                  <a:pt x="11197192" y="5063748"/>
                  <a:pt x="11241741" y="5355808"/>
                </a:cubicBezTo>
                <a:cubicBezTo>
                  <a:pt x="11286290" y="5647868"/>
                  <a:pt x="11211220" y="5669080"/>
                  <a:pt x="11241741" y="5808412"/>
                </a:cubicBezTo>
                <a:cubicBezTo>
                  <a:pt x="11272262" y="5947744"/>
                  <a:pt x="11209702" y="6211179"/>
                  <a:pt x="11241741" y="6382870"/>
                </a:cubicBezTo>
                <a:cubicBezTo>
                  <a:pt x="10966189" y="6396877"/>
                  <a:pt x="10887439" y="6370330"/>
                  <a:pt x="10650070" y="6382870"/>
                </a:cubicBezTo>
                <a:cubicBezTo>
                  <a:pt x="10412701" y="6395410"/>
                  <a:pt x="10257943" y="6375069"/>
                  <a:pt x="9945982" y="6382870"/>
                </a:cubicBezTo>
                <a:cubicBezTo>
                  <a:pt x="9634021" y="6390671"/>
                  <a:pt x="9402120" y="6347653"/>
                  <a:pt x="9241894" y="6382870"/>
                </a:cubicBezTo>
                <a:cubicBezTo>
                  <a:pt x="9081668" y="6418087"/>
                  <a:pt x="9051802" y="6370502"/>
                  <a:pt x="8875059" y="6382870"/>
                </a:cubicBezTo>
                <a:cubicBezTo>
                  <a:pt x="8698316" y="6395238"/>
                  <a:pt x="8464121" y="6304053"/>
                  <a:pt x="8170971" y="6382870"/>
                </a:cubicBezTo>
                <a:cubicBezTo>
                  <a:pt x="7877821" y="6461687"/>
                  <a:pt x="7756745" y="6373265"/>
                  <a:pt x="7579300" y="6382870"/>
                </a:cubicBezTo>
                <a:cubicBezTo>
                  <a:pt x="7401855" y="6392475"/>
                  <a:pt x="7149615" y="6376563"/>
                  <a:pt x="6762795" y="6382870"/>
                </a:cubicBezTo>
                <a:cubicBezTo>
                  <a:pt x="6375976" y="6389177"/>
                  <a:pt x="6250351" y="6306731"/>
                  <a:pt x="5946289" y="6382870"/>
                </a:cubicBezTo>
                <a:cubicBezTo>
                  <a:pt x="5642227" y="6459009"/>
                  <a:pt x="5438351" y="6323930"/>
                  <a:pt x="5242201" y="6382870"/>
                </a:cubicBezTo>
                <a:cubicBezTo>
                  <a:pt x="5046051" y="6441810"/>
                  <a:pt x="4774831" y="6316527"/>
                  <a:pt x="4650531" y="6382870"/>
                </a:cubicBezTo>
                <a:cubicBezTo>
                  <a:pt x="4526231" y="6449213"/>
                  <a:pt x="4206618" y="6363208"/>
                  <a:pt x="3834025" y="6382870"/>
                </a:cubicBezTo>
                <a:cubicBezTo>
                  <a:pt x="3461432" y="6402532"/>
                  <a:pt x="3630905" y="6359771"/>
                  <a:pt x="3467190" y="6382870"/>
                </a:cubicBezTo>
                <a:cubicBezTo>
                  <a:pt x="3303476" y="6405969"/>
                  <a:pt x="3094707" y="6331402"/>
                  <a:pt x="2875519" y="6382870"/>
                </a:cubicBezTo>
                <a:cubicBezTo>
                  <a:pt x="2656331" y="6434338"/>
                  <a:pt x="2322373" y="6340824"/>
                  <a:pt x="2059014" y="6382870"/>
                </a:cubicBezTo>
                <a:cubicBezTo>
                  <a:pt x="1795656" y="6424916"/>
                  <a:pt x="1601429" y="6376825"/>
                  <a:pt x="1467343" y="6382870"/>
                </a:cubicBezTo>
                <a:cubicBezTo>
                  <a:pt x="1333257" y="6388915"/>
                  <a:pt x="982251" y="6360656"/>
                  <a:pt x="763255" y="6382870"/>
                </a:cubicBezTo>
                <a:cubicBezTo>
                  <a:pt x="544259" y="6405084"/>
                  <a:pt x="275271" y="6337927"/>
                  <a:pt x="0" y="6382870"/>
                </a:cubicBezTo>
                <a:cubicBezTo>
                  <a:pt x="-3784" y="6114446"/>
                  <a:pt x="52444" y="5880445"/>
                  <a:pt x="0" y="5738780"/>
                </a:cubicBezTo>
                <a:cubicBezTo>
                  <a:pt x="-52444" y="5597115"/>
                  <a:pt x="459" y="5494985"/>
                  <a:pt x="0" y="5286177"/>
                </a:cubicBezTo>
                <a:cubicBezTo>
                  <a:pt x="-459" y="5077369"/>
                  <a:pt x="29779" y="5023624"/>
                  <a:pt x="0" y="4897402"/>
                </a:cubicBezTo>
                <a:cubicBezTo>
                  <a:pt x="-29779" y="4771181"/>
                  <a:pt x="67004" y="4339609"/>
                  <a:pt x="0" y="4189484"/>
                </a:cubicBezTo>
                <a:cubicBezTo>
                  <a:pt x="-67004" y="4039359"/>
                  <a:pt x="40360" y="3943174"/>
                  <a:pt x="0" y="3736880"/>
                </a:cubicBezTo>
                <a:cubicBezTo>
                  <a:pt x="-40360" y="3530586"/>
                  <a:pt x="24779" y="3481903"/>
                  <a:pt x="0" y="3284277"/>
                </a:cubicBezTo>
                <a:cubicBezTo>
                  <a:pt x="-24779" y="3086651"/>
                  <a:pt x="58338" y="2954489"/>
                  <a:pt x="0" y="2704016"/>
                </a:cubicBezTo>
                <a:cubicBezTo>
                  <a:pt x="-58338" y="2453543"/>
                  <a:pt x="52946" y="2238194"/>
                  <a:pt x="0" y="2059926"/>
                </a:cubicBezTo>
                <a:cubicBezTo>
                  <a:pt x="-52946" y="1881658"/>
                  <a:pt x="31273" y="1705041"/>
                  <a:pt x="0" y="1479665"/>
                </a:cubicBezTo>
                <a:cubicBezTo>
                  <a:pt x="-31273" y="1254289"/>
                  <a:pt x="13816" y="1252784"/>
                  <a:pt x="0" y="1090891"/>
                </a:cubicBezTo>
                <a:cubicBezTo>
                  <a:pt x="-13816" y="928998"/>
                  <a:pt x="98463" y="469243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16870566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EC361E9-31D0-4424-AC54-1159947AF0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-971269" y="4059007"/>
            <a:ext cx="2559336" cy="406896"/>
          </a:xfrm>
          <a:prstGeom prst="rect">
            <a:avLst/>
          </a:prstGeom>
        </p:spPr>
      </p:pic>
      <p:sp>
        <p:nvSpPr>
          <p:cNvPr id="23" name="Arrow: Pentagon 22">
            <a:extLst>
              <a:ext uri="{FF2B5EF4-FFF2-40B4-BE49-F238E27FC236}">
                <a16:creationId xmlns:a16="http://schemas.microsoft.com/office/drawing/2014/main" id="{449EC3BA-81D5-4028-88EE-F21492B5423B}"/>
              </a:ext>
            </a:extLst>
          </p:cNvPr>
          <p:cNvSpPr/>
          <p:nvPr/>
        </p:nvSpPr>
        <p:spPr>
          <a:xfrm>
            <a:off x="0" y="284348"/>
            <a:ext cx="1757363" cy="501843"/>
          </a:xfrm>
          <a:custGeom>
            <a:avLst/>
            <a:gdLst>
              <a:gd name="connsiteX0" fmla="*/ 0 w 1757363"/>
              <a:gd name="connsiteY0" fmla="*/ 0 h 501843"/>
              <a:gd name="connsiteX1" fmla="*/ 517212 w 1757363"/>
              <a:gd name="connsiteY1" fmla="*/ 0 h 501843"/>
              <a:gd name="connsiteX2" fmla="*/ 1019359 w 1757363"/>
              <a:gd name="connsiteY2" fmla="*/ 0 h 501843"/>
              <a:gd name="connsiteX3" fmla="*/ 1506442 w 1757363"/>
              <a:gd name="connsiteY3" fmla="*/ 0 h 501843"/>
              <a:gd name="connsiteX4" fmla="*/ 1757363 w 1757363"/>
              <a:gd name="connsiteY4" fmla="*/ 250922 h 501843"/>
              <a:gd name="connsiteX5" fmla="*/ 1506442 w 1757363"/>
              <a:gd name="connsiteY5" fmla="*/ 501843 h 501843"/>
              <a:gd name="connsiteX6" fmla="*/ 989230 w 1757363"/>
              <a:gd name="connsiteY6" fmla="*/ 501843 h 501843"/>
              <a:gd name="connsiteX7" fmla="*/ 472018 w 1757363"/>
              <a:gd name="connsiteY7" fmla="*/ 501843 h 501843"/>
              <a:gd name="connsiteX8" fmla="*/ 0 w 1757363"/>
              <a:gd name="connsiteY8" fmla="*/ 501843 h 501843"/>
              <a:gd name="connsiteX9" fmla="*/ 0 w 1757363"/>
              <a:gd name="connsiteY9" fmla="*/ 0 h 501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57363" h="501843" fill="none" extrusionOk="0">
                <a:moveTo>
                  <a:pt x="0" y="0"/>
                </a:moveTo>
                <a:cubicBezTo>
                  <a:pt x="252677" y="-29809"/>
                  <a:pt x="407835" y="13587"/>
                  <a:pt x="517212" y="0"/>
                </a:cubicBezTo>
                <a:cubicBezTo>
                  <a:pt x="626589" y="-13587"/>
                  <a:pt x="882992" y="30151"/>
                  <a:pt x="1019359" y="0"/>
                </a:cubicBezTo>
                <a:cubicBezTo>
                  <a:pt x="1155726" y="-30151"/>
                  <a:pt x="1312822" y="39173"/>
                  <a:pt x="1506442" y="0"/>
                </a:cubicBezTo>
                <a:cubicBezTo>
                  <a:pt x="1614870" y="88639"/>
                  <a:pt x="1639949" y="148535"/>
                  <a:pt x="1757363" y="250922"/>
                </a:cubicBezTo>
                <a:cubicBezTo>
                  <a:pt x="1706132" y="302532"/>
                  <a:pt x="1585675" y="368706"/>
                  <a:pt x="1506442" y="501843"/>
                </a:cubicBezTo>
                <a:cubicBezTo>
                  <a:pt x="1362291" y="535951"/>
                  <a:pt x="1224401" y="481936"/>
                  <a:pt x="989230" y="501843"/>
                </a:cubicBezTo>
                <a:cubicBezTo>
                  <a:pt x="754059" y="521750"/>
                  <a:pt x="615738" y="492369"/>
                  <a:pt x="472018" y="501843"/>
                </a:cubicBezTo>
                <a:cubicBezTo>
                  <a:pt x="328298" y="511317"/>
                  <a:pt x="232450" y="483080"/>
                  <a:pt x="0" y="501843"/>
                </a:cubicBezTo>
                <a:cubicBezTo>
                  <a:pt x="-11510" y="313337"/>
                  <a:pt x="57637" y="205345"/>
                  <a:pt x="0" y="0"/>
                </a:cubicBezTo>
                <a:close/>
              </a:path>
              <a:path w="1757363" h="501843" stroke="0" extrusionOk="0">
                <a:moveTo>
                  <a:pt x="0" y="0"/>
                </a:moveTo>
                <a:cubicBezTo>
                  <a:pt x="261337" y="-45776"/>
                  <a:pt x="422837" y="54252"/>
                  <a:pt x="532276" y="0"/>
                </a:cubicBezTo>
                <a:cubicBezTo>
                  <a:pt x="641715" y="-54252"/>
                  <a:pt x="854956" y="15557"/>
                  <a:pt x="1049488" y="0"/>
                </a:cubicBezTo>
                <a:cubicBezTo>
                  <a:pt x="1244020" y="-15557"/>
                  <a:pt x="1379590" y="2075"/>
                  <a:pt x="1506442" y="0"/>
                </a:cubicBezTo>
                <a:cubicBezTo>
                  <a:pt x="1584421" y="59451"/>
                  <a:pt x="1686309" y="208486"/>
                  <a:pt x="1757363" y="250922"/>
                </a:cubicBezTo>
                <a:cubicBezTo>
                  <a:pt x="1704011" y="356487"/>
                  <a:pt x="1573566" y="427113"/>
                  <a:pt x="1506442" y="501843"/>
                </a:cubicBezTo>
                <a:cubicBezTo>
                  <a:pt x="1265483" y="504165"/>
                  <a:pt x="1182329" y="471698"/>
                  <a:pt x="974166" y="501843"/>
                </a:cubicBezTo>
                <a:cubicBezTo>
                  <a:pt x="766003" y="531988"/>
                  <a:pt x="707687" y="471782"/>
                  <a:pt x="472018" y="501843"/>
                </a:cubicBezTo>
                <a:cubicBezTo>
                  <a:pt x="236349" y="531904"/>
                  <a:pt x="218271" y="468766"/>
                  <a:pt x="0" y="501843"/>
                </a:cubicBezTo>
                <a:cubicBezTo>
                  <a:pt x="-32704" y="381323"/>
                  <a:pt x="37716" y="235537"/>
                  <a:pt x="0" y="0"/>
                </a:cubicBezTo>
                <a:close/>
              </a:path>
            </a:pathLst>
          </a:custGeom>
          <a:solidFill>
            <a:srgbClr val="DC4A49"/>
          </a:solidFill>
          <a:ln>
            <a:extLst>
              <a:ext uri="{C807C97D-BFC1-408E-A445-0C87EB9F89A2}">
                <ask:lineSketchStyleProps xmlns:ask="http://schemas.microsoft.com/office/drawing/2018/sketchyshapes" sd="290714787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مراجعة قبلية </a:t>
            </a:r>
            <a:endParaRPr lang="en-AE" sz="2400" b="1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6AB1927-0107-439C-ACBB-E7EE2BFFB6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664776" y="1593583"/>
            <a:ext cx="2658078" cy="33289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4245EA-859A-4923-B509-FBEBE50971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21494" y="1592379"/>
            <a:ext cx="2544642" cy="358737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EF1A99B-6D0D-4C39-B9E2-2301BF0B10E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880268" y="1592379"/>
            <a:ext cx="2227094" cy="332898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D7DD245-FF0A-4872-8685-C36FFE069E60}"/>
              </a:ext>
            </a:extLst>
          </p:cNvPr>
          <p:cNvSpPr/>
          <p:nvPr/>
        </p:nvSpPr>
        <p:spPr>
          <a:xfrm>
            <a:off x="3475492" y="3142571"/>
            <a:ext cx="2451798" cy="882672"/>
          </a:xfrm>
          <a:custGeom>
            <a:avLst/>
            <a:gdLst>
              <a:gd name="connsiteX0" fmla="*/ 0 w 2451798"/>
              <a:gd name="connsiteY0" fmla="*/ 0 h 882672"/>
              <a:gd name="connsiteX1" fmla="*/ 490360 w 2451798"/>
              <a:gd name="connsiteY1" fmla="*/ 0 h 882672"/>
              <a:gd name="connsiteX2" fmla="*/ 1029755 w 2451798"/>
              <a:gd name="connsiteY2" fmla="*/ 0 h 882672"/>
              <a:gd name="connsiteX3" fmla="*/ 1495597 w 2451798"/>
              <a:gd name="connsiteY3" fmla="*/ 0 h 882672"/>
              <a:gd name="connsiteX4" fmla="*/ 2010474 w 2451798"/>
              <a:gd name="connsiteY4" fmla="*/ 0 h 882672"/>
              <a:gd name="connsiteX5" fmla="*/ 2451798 w 2451798"/>
              <a:gd name="connsiteY5" fmla="*/ 0 h 882672"/>
              <a:gd name="connsiteX6" fmla="*/ 2451798 w 2451798"/>
              <a:gd name="connsiteY6" fmla="*/ 458989 h 882672"/>
              <a:gd name="connsiteX7" fmla="*/ 2451798 w 2451798"/>
              <a:gd name="connsiteY7" fmla="*/ 882672 h 882672"/>
              <a:gd name="connsiteX8" fmla="*/ 1936920 w 2451798"/>
              <a:gd name="connsiteY8" fmla="*/ 882672 h 882672"/>
              <a:gd name="connsiteX9" fmla="*/ 1520115 w 2451798"/>
              <a:gd name="connsiteY9" fmla="*/ 882672 h 882672"/>
              <a:gd name="connsiteX10" fmla="*/ 1029755 w 2451798"/>
              <a:gd name="connsiteY10" fmla="*/ 882672 h 882672"/>
              <a:gd name="connsiteX11" fmla="*/ 514878 w 2451798"/>
              <a:gd name="connsiteY11" fmla="*/ 882672 h 882672"/>
              <a:gd name="connsiteX12" fmla="*/ 0 w 2451798"/>
              <a:gd name="connsiteY12" fmla="*/ 882672 h 882672"/>
              <a:gd name="connsiteX13" fmla="*/ 0 w 2451798"/>
              <a:gd name="connsiteY13" fmla="*/ 450163 h 882672"/>
              <a:gd name="connsiteX14" fmla="*/ 0 w 2451798"/>
              <a:gd name="connsiteY14" fmla="*/ 0 h 882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51798" h="882672" fill="none" extrusionOk="0">
                <a:moveTo>
                  <a:pt x="0" y="0"/>
                </a:moveTo>
                <a:cubicBezTo>
                  <a:pt x="136260" y="-57115"/>
                  <a:pt x="298119" y="52131"/>
                  <a:pt x="490360" y="0"/>
                </a:cubicBezTo>
                <a:cubicBezTo>
                  <a:pt x="682601" y="-52131"/>
                  <a:pt x="873758" y="53243"/>
                  <a:pt x="1029755" y="0"/>
                </a:cubicBezTo>
                <a:cubicBezTo>
                  <a:pt x="1185752" y="-53243"/>
                  <a:pt x="1365747" y="33190"/>
                  <a:pt x="1495597" y="0"/>
                </a:cubicBezTo>
                <a:cubicBezTo>
                  <a:pt x="1625447" y="-33190"/>
                  <a:pt x="1875218" y="46959"/>
                  <a:pt x="2010474" y="0"/>
                </a:cubicBezTo>
                <a:cubicBezTo>
                  <a:pt x="2145730" y="-46959"/>
                  <a:pt x="2301197" y="47474"/>
                  <a:pt x="2451798" y="0"/>
                </a:cubicBezTo>
                <a:cubicBezTo>
                  <a:pt x="2484346" y="222651"/>
                  <a:pt x="2448177" y="257910"/>
                  <a:pt x="2451798" y="458989"/>
                </a:cubicBezTo>
                <a:cubicBezTo>
                  <a:pt x="2455419" y="660068"/>
                  <a:pt x="2408083" y="712334"/>
                  <a:pt x="2451798" y="882672"/>
                </a:cubicBezTo>
                <a:cubicBezTo>
                  <a:pt x="2237797" y="893118"/>
                  <a:pt x="2068739" y="875832"/>
                  <a:pt x="1936920" y="882672"/>
                </a:cubicBezTo>
                <a:cubicBezTo>
                  <a:pt x="1805101" y="889512"/>
                  <a:pt x="1719354" y="878278"/>
                  <a:pt x="1520115" y="882672"/>
                </a:cubicBezTo>
                <a:cubicBezTo>
                  <a:pt x="1320877" y="887066"/>
                  <a:pt x="1191859" y="875890"/>
                  <a:pt x="1029755" y="882672"/>
                </a:cubicBezTo>
                <a:cubicBezTo>
                  <a:pt x="867651" y="889454"/>
                  <a:pt x="754997" y="873486"/>
                  <a:pt x="514878" y="882672"/>
                </a:cubicBezTo>
                <a:cubicBezTo>
                  <a:pt x="274759" y="891858"/>
                  <a:pt x="226393" y="861963"/>
                  <a:pt x="0" y="882672"/>
                </a:cubicBezTo>
                <a:cubicBezTo>
                  <a:pt x="-31709" y="754222"/>
                  <a:pt x="29497" y="544657"/>
                  <a:pt x="0" y="450163"/>
                </a:cubicBezTo>
                <a:cubicBezTo>
                  <a:pt x="-29497" y="355669"/>
                  <a:pt x="702" y="144000"/>
                  <a:pt x="0" y="0"/>
                </a:cubicBezTo>
                <a:close/>
              </a:path>
              <a:path w="2451798" h="882672" stroke="0" extrusionOk="0">
                <a:moveTo>
                  <a:pt x="0" y="0"/>
                </a:moveTo>
                <a:cubicBezTo>
                  <a:pt x="216586" y="-50681"/>
                  <a:pt x="358855" y="37225"/>
                  <a:pt x="514878" y="0"/>
                </a:cubicBezTo>
                <a:cubicBezTo>
                  <a:pt x="670901" y="-37225"/>
                  <a:pt x="862903" y="35199"/>
                  <a:pt x="1054273" y="0"/>
                </a:cubicBezTo>
                <a:cubicBezTo>
                  <a:pt x="1245644" y="-35199"/>
                  <a:pt x="1282133" y="2864"/>
                  <a:pt x="1495597" y="0"/>
                </a:cubicBezTo>
                <a:cubicBezTo>
                  <a:pt x="1709061" y="-2864"/>
                  <a:pt x="1826502" y="19852"/>
                  <a:pt x="1936920" y="0"/>
                </a:cubicBezTo>
                <a:cubicBezTo>
                  <a:pt x="2047338" y="-19852"/>
                  <a:pt x="2221246" y="22793"/>
                  <a:pt x="2451798" y="0"/>
                </a:cubicBezTo>
                <a:cubicBezTo>
                  <a:pt x="2458192" y="116893"/>
                  <a:pt x="2427766" y="293905"/>
                  <a:pt x="2451798" y="441336"/>
                </a:cubicBezTo>
                <a:cubicBezTo>
                  <a:pt x="2475830" y="588767"/>
                  <a:pt x="2434893" y="679463"/>
                  <a:pt x="2451798" y="882672"/>
                </a:cubicBezTo>
                <a:cubicBezTo>
                  <a:pt x="2325170" y="927895"/>
                  <a:pt x="2181784" y="858500"/>
                  <a:pt x="2034992" y="882672"/>
                </a:cubicBezTo>
                <a:cubicBezTo>
                  <a:pt x="1888200" y="906844"/>
                  <a:pt x="1791484" y="874408"/>
                  <a:pt x="1569151" y="882672"/>
                </a:cubicBezTo>
                <a:cubicBezTo>
                  <a:pt x="1346818" y="890936"/>
                  <a:pt x="1230700" y="850489"/>
                  <a:pt x="1103309" y="882672"/>
                </a:cubicBezTo>
                <a:cubicBezTo>
                  <a:pt x="975918" y="914855"/>
                  <a:pt x="749211" y="864566"/>
                  <a:pt x="637467" y="882672"/>
                </a:cubicBezTo>
                <a:cubicBezTo>
                  <a:pt x="525723" y="900778"/>
                  <a:pt x="169790" y="878673"/>
                  <a:pt x="0" y="882672"/>
                </a:cubicBezTo>
                <a:cubicBezTo>
                  <a:pt x="-32196" y="775459"/>
                  <a:pt x="5523" y="526125"/>
                  <a:pt x="0" y="432509"/>
                </a:cubicBezTo>
                <a:cubicBezTo>
                  <a:pt x="-5523" y="338893"/>
                  <a:pt x="51114" y="182279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17912516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/>
              <a:t>أَسْـ</a:t>
            </a:r>
            <a:endParaRPr lang="en-AE" sz="3200" b="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D1FE423-8366-4838-B5B5-DFF14878875D}"/>
              </a:ext>
            </a:extLst>
          </p:cNvPr>
          <p:cNvSpPr/>
          <p:nvPr/>
        </p:nvSpPr>
        <p:spPr>
          <a:xfrm>
            <a:off x="6071415" y="3142571"/>
            <a:ext cx="2451798" cy="882672"/>
          </a:xfrm>
          <a:custGeom>
            <a:avLst/>
            <a:gdLst>
              <a:gd name="connsiteX0" fmla="*/ 0 w 2451798"/>
              <a:gd name="connsiteY0" fmla="*/ 0 h 882672"/>
              <a:gd name="connsiteX1" fmla="*/ 514878 w 2451798"/>
              <a:gd name="connsiteY1" fmla="*/ 0 h 882672"/>
              <a:gd name="connsiteX2" fmla="*/ 956201 w 2451798"/>
              <a:gd name="connsiteY2" fmla="*/ 0 h 882672"/>
              <a:gd name="connsiteX3" fmla="*/ 1495597 w 2451798"/>
              <a:gd name="connsiteY3" fmla="*/ 0 h 882672"/>
              <a:gd name="connsiteX4" fmla="*/ 1936920 w 2451798"/>
              <a:gd name="connsiteY4" fmla="*/ 0 h 882672"/>
              <a:gd name="connsiteX5" fmla="*/ 2451798 w 2451798"/>
              <a:gd name="connsiteY5" fmla="*/ 0 h 882672"/>
              <a:gd name="connsiteX6" fmla="*/ 2451798 w 2451798"/>
              <a:gd name="connsiteY6" fmla="*/ 450163 h 882672"/>
              <a:gd name="connsiteX7" fmla="*/ 2451798 w 2451798"/>
              <a:gd name="connsiteY7" fmla="*/ 882672 h 882672"/>
              <a:gd name="connsiteX8" fmla="*/ 2034992 w 2451798"/>
              <a:gd name="connsiteY8" fmla="*/ 882672 h 882672"/>
              <a:gd name="connsiteX9" fmla="*/ 1569151 w 2451798"/>
              <a:gd name="connsiteY9" fmla="*/ 882672 h 882672"/>
              <a:gd name="connsiteX10" fmla="*/ 1078791 w 2451798"/>
              <a:gd name="connsiteY10" fmla="*/ 882672 h 882672"/>
              <a:gd name="connsiteX11" fmla="*/ 588432 w 2451798"/>
              <a:gd name="connsiteY11" fmla="*/ 882672 h 882672"/>
              <a:gd name="connsiteX12" fmla="*/ 0 w 2451798"/>
              <a:gd name="connsiteY12" fmla="*/ 882672 h 882672"/>
              <a:gd name="connsiteX13" fmla="*/ 0 w 2451798"/>
              <a:gd name="connsiteY13" fmla="*/ 450163 h 882672"/>
              <a:gd name="connsiteX14" fmla="*/ 0 w 2451798"/>
              <a:gd name="connsiteY14" fmla="*/ 0 h 882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51798" h="882672" fill="none" extrusionOk="0">
                <a:moveTo>
                  <a:pt x="0" y="0"/>
                </a:moveTo>
                <a:cubicBezTo>
                  <a:pt x="143472" y="-33367"/>
                  <a:pt x="336066" y="35320"/>
                  <a:pt x="514878" y="0"/>
                </a:cubicBezTo>
                <a:cubicBezTo>
                  <a:pt x="693690" y="-35320"/>
                  <a:pt x="813712" y="40430"/>
                  <a:pt x="956201" y="0"/>
                </a:cubicBezTo>
                <a:cubicBezTo>
                  <a:pt x="1098690" y="-40430"/>
                  <a:pt x="1270952" y="15053"/>
                  <a:pt x="1495597" y="0"/>
                </a:cubicBezTo>
                <a:cubicBezTo>
                  <a:pt x="1720242" y="-15053"/>
                  <a:pt x="1846639" y="1629"/>
                  <a:pt x="1936920" y="0"/>
                </a:cubicBezTo>
                <a:cubicBezTo>
                  <a:pt x="2027201" y="-1629"/>
                  <a:pt x="2224071" y="39067"/>
                  <a:pt x="2451798" y="0"/>
                </a:cubicBezTo>
                <a:cubicBezTo>
                  <a:pt x="2484110" y="208528"/>
                  <a:pt x="2426467" y="358456"/>
                  <a:pt x="2451798" y="450163"/>
                </a:cubicBezTo>
                <a:cubicBezTo>
                  <a:pt x="2477129" y="541870"/>
                  <a:pt x="2445232" y="671498"/>
                  <a:pt x="2451798" y="882672"/>
                </a:cubicBezTo>
                <a:cubicBezTo>
                  <a:pt x="2281636" y="904999"/>
                  <a:pt x="2175515" y="863864"/>
                  <a:pt x="2034992" y="882672"/>
                </a:cubicBezTo>
                <a:cubicBezTo>
                  <a:pt x="1894469" y="901480"/>
                  <a:pt x="1737398" y="862415"/>
                  <a:pt x="1569151" y="882672"/>
                </a:cubicBezTo>
                <a:cubicBezTo>
                  <a:pt x="1400904" y="902929"/>
                  <a:pt x="1256589" y="865663"/>
                  <a:pt x="1078791" y="882672"/>
                </a:cubicBezTo>
                <a:cubicBezTo>
                  <a:pt x="900993" y="899681"/>
                  <a:pt x="731121" y="877128"/>
                  <a:pt x="588432" y="882672"/>
                </a:cubicBezTo>
                <a:cubicBezTo>
                  <a:pt x="445743" y="888216"/>
                  <a:pt x="134574" y="856517"/>
                  <a:pt x="0" y="882672"/>
                </a:cubicBezTo>
                <a:cubicBezTo>
                  <a:pt x="-20145" y="742980"/>
                  <a:pt x="43086" y="618661"/>
                  <a:pt x="0" y="450163"/>
                </a:cubicBezTo>
                <a:cubicBezTo>
                  <a:pt x="-43086" y="281665"/>
                  <a:pt x="6518" y="94267"/>
                  <a:pt x="0" y="0"/>
                </a:cubicBezTo>
                <a:close/>
              </a:path>
              <a:path w="2451798" h="882672" stroke="0" extrusionOk="0">
                <a:moveTo>
                  <a:pt x="0" y="0"/>
                </a:moveTo>
                <a:cubicBezTo>
                  <a:pt x="234815" y="-41477"/>
                  <a:pt x="347131" y="19534"/>
                  <a:pt x="514878" y="0"/>
                </a:cubicBezTo>
                <a:cubicBezTo>
                  <a:pt x="682625" y="-19534"/>
                  <a:pt x="771230" y="3057"/>
                  <a:pt x="980719" y="0"/>
                </a:cubicBezTo>
                <a:cubicBezTo>
                  <a:pt x="1190208" y="-3057"/>
                  <a:pt x="1281366" y="4678"/>
                  <a:pt x="1495597" y="0"/>
                </a:cubicBezTo>
                <a:cubicBezTo>
                  <a:pt x="1709828" y="-4678"/>
                  <a:pt x="1783931" y="13629"/>
                  <a:pt x="1985956" y="0"/>
                </a:cubicBezTo>
                <a:cubicBezTo>
                  <a:pt x="2187981" y="-13629"/>
                  <a:pt x="2233248" y="34405"/>
                  <a:pt x="2451798" y="0"/>
                </a:cubicBezTo>
                <a:cubicBezTo>
                  <a:pt x="2460027" y="215445"/>
                  <a:pt x="2427804" y="325159"/>
                  <a:pt x="2451798" y="450163"/>
                </a:cubicBezTo>
                <a:cubicBezTo>
                  <a:pt x="2475792" y="575167"/>
                  <a:pt x="2403163" y="743169"/>
                  <a:pt x="2451798" y="882672"/>
                </a:cubicBezTo>
                <a:cubicBezTo>
                  <a:pt x="2251181" y="902583"/>
                  <a:pt x="2046718" y="868103"/>
                  <a:pt x="1936920" y="882672"/>
                </a:cubicBezTo>
                <a:cubicBezTo>
                  <a:pt x="1827122" y="897241"/>
                  <a:pt x="1616101" y="873153"/>
                  <a:pt x="1446561" y="882672"/>
                </a:cubicBezTo>
                <a:cubicBezTo>
                  <a:pt x="1277021" y="892191"/>
                  <a:pt x="1183490" y="864778"/>
                  <a:pt x="1029755" y="882672"/>
                </a:cubicBezTo>
                <a:cubicBezTo>
                  <a:pt x="876020" y="900566"/>
                  <a:pt x="643964" y="865058"/>
                  <a:pt x="539396" y="882672"/>
                </a:cubicBezTo>
                <a:cubicBezTo>
                  <a:pt x="434828" y="900286"/>
                  <a:pt x="207176" y="837014"/>
                  <a:pt x="0" y="882672"/>
                </a:cubicBezTo>
                <a:cubicBezTo>
                  <a:pt x="-16840" y="723707"/>
                  <a:pt x="32977" y="667750"/>
                  <a:pt x="0" y="467816"/>
                </a:cubicBezTo>
                <a:cubicBezTo>
                  <a:pt x="-32977" y="267882"/>
                  <a:pt x="6570" y="204638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10301510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 err="1"/>
              <a:t>سَأْ</a:t>
            </a:r>
            <a:endParaRPr lang="en-AE" sz="3200" b="1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97E7C20-E30B-413F-B974-D22DFB4C4A23}"/>
              </a:ext>
            </a:extLst>
          </p:cNvPr>
          <p:cNvSpPr/>
          <p:nvPr/>
        </p:nvSpPr>
        <p:spPr>
          <a:xfrm>
            <a:off x="843541" y="3142571"/>
            <a:ext cx="2451798" cy="882672"/>
          </a:xfrm>
          <a:custGeom>
            <a:avLst/>
            <a:gdLst>
              <a:gd name="connsiteX0" fmla="*/ 0 w 2451798"/>
              <a:gd name="connsiteY0" fmla="*/ 0 h 882672"/>
              <a:gd name="connsiteX1" fmla="*/ 441324 w 2451798"/>
              <a:gd name="connsiteY1" fmla="*/ 0 h 882672"/>
              <a:gd name="connsiteX2" fmla="*/ 931683 w 2451798"/>
              <a:gd name="connsiteY2" fmla="*/ 0 h 882672"/>
              <a:gd name="connsiteX3" fmla="*/ 1471079 w 2451798"/>
              <a:gd name="connsiteY3" fmla="*/ 0 h 882672"/>
              <a:gd name="connsiteX4" fmla="*/ 1985956 w 2451798"/>
              <a:gd name="connsiteY4" fmla="*/ 0 h 882672"/>
              <a:gd name="connsiteX5" fmla="*/ 2451798 w 2451798"/>
              <a:gd name="connsiteY5" fmla="*/ 0 h 882672"/>
              <a:gd name="connsiteX6" fmla="*/ 2451798 w 2451798"/>
              <a:gd name="connsiteY6" fmla="*/ 414856 h 882672"/>
              <a:gd name="connsiteX7" fmla="*/ 2451798 w 2451798"/>
              <a:gd name="connsiteY7" fmla="*/ 882672 h 882672"/>
              <a:gd name="connsiteX8" fmla="*/ 1961438 w 2451798"/>
              <a:gd name="connsiteY8" fmla="*/ 882672 h 882672"/>
              <a:gd name="connsiteX9" fmla="*/ 1520115 w 2451798"/>
              <a:gd name="connsiteY9" fmla="*/ 882672 h 882672"/>
              <a:gd name="connsiteX10" fmla="*/ 980719 w 2451798"/>
              <a:gd name="connsiteY10" fmla="*/ 882672 h 882672"/>
              <a:gd name="connsiteX11" fmla="*/ 563914 w 2451798"/>
              <a:gd name="connsiteY11" fmla="*/ 882672 h 882672"/>
              <a:gd name="connsiteX12" fmla="*/ 0 w 2451798"/>
              <a:gd name="connsiteY12" fmla="*/ 882672 h 882672"/>
              <a:gd name="connsiteX13" fmla="*/ 0 w 2451798"/>
              <a:gd name="connsiteY13" fmla="*/ 458989 h 882672"/>
              <a:gd name="connsiteX14" fmla="*/ 0 w 2451798"/>
              <a:gd name="connsiteY14" fmla="*/ 0 h 882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51798" h="882672" fill="none" extrusionOk="0">
                <a:moveTo>
                  <a:pt x="0" y="0"/>
                </a:moveTo>
                <a:cubicBezTo>
                  <a:pt x="124191" y="-39348"/>
                  <a:pt x="286884" y="37019"/>
                  <a:pt x="441324" y="0"/>
                </a:cubicBezTo>
                <a:cubicBezTo>
                  <a:pt x="595764" y="-37019"/>
                  <a:pt x="695417" y="11204"/>
                  <a:pt x="931683" y="0"/>
                </a:cubicBezTo>
                <a:cubicBezTo>
                  <a:pt x="1167949" y="-11204"/>
                  <a:pt x="1313457" y="19053"/>
                  <a:pt x="1471079" y="0"/>
                </a:cubicBezTo>
                <a:cubicBezTo>
                  <a:pt x="1628701" y="-19053"/>
                  <a:pt x="1841491" y="45691"/>
                  <a:pt x="1985956" y="0"/>
                </a:cubicBezTo>
                <a:cubicBezTo>
                  <a:pt x="2130421" y="-45691"/>
                  <a:pt x="2265112" y="6966"/>
                  <a:pt x="2451798" y="0"/>
                </a:cubicBezTo>
                <a:cubicBezTo>
                  <a:pt x="2493001" y="113820"/>
                  <a:pt x="2426562" y="247693"/>
                  <a:pt x="2451798" y="414856"/>
                </a:cubicBezTo>
                <a:cubicBezTo>
                  <a:pt x="2477034" y="582019"/>
                  <a:pt x="2440833" y="744548"/>
                  <a:pt x="2451798" y="882672"/>
                </a:cubicBezTo>
                <a:cubicBezTo>
                  <a:pt x="2339349" y="936807"/>
                  <a:pt x="2200808" y="841579"/>
                  <a:pt x="1961438" y="882672"/>
                </a:cubicBezTo>
                <a:cubicBezTo>
                  <a:pt x="1722068" y="923765"/>
                  <a:pt x="1663544" y="868072"/>
                  <a:pt x="1520115" y="882672"/>
                </a:cubicBezTo>
                <a:cubicBezTo>
                  <a:pt x="1376686" y="897272"/>
                  <a:pt x="1092765" y="878400"/>
                  <a:pt x="980719" y="882672"/>
                </a:cubicBezTo>
                <a:cubicBezTo>
                  <a:pt x="868673" y="886944"/>
                  <a:pt x="651156" y="838426"/>
                  <a:pt x="563914" y="882672"/>
                </a:cubicBezTo>
                <a:cubicBezTo>
                  <a:pt x="476673" y="926918"/>
                  <a:pt x="138614" y="844755"/>
                  <a:pt x="0" y="882672"/>
                </a:cubicBezTo>
                <a:cubicBezTo>
                  <a:pt x="-24782" y="672137"/>
                  <a:pt x="3472" y="612852"/>
                  <a:pt x="0" y="458989"/>
                </a:cubicBezTo>
                <a:cubicBezTo>
                  <a:pt x="-3472" y="305126"/>
                  <a:pt x="14271" y="183669"/>
                  <a:pt x="0" y="0"/>
                </a:cubicBezTo>
                <a:close/>
              </a:path>
              <a:path w="2451798" h="882672" stroke="0" extrusionOk="0">
                <a:moveTo>
                  <a:pt x="0" y="0"/>
                </a:moveTo>
                <a:cubicBezTo>
                  <a:pt x="136151" y="-10625"/>
                  <a:pt x="366477" y="25300"/>
                  <a:pt x="539396" y="0"/>
                </a:cubicBezTo>
                <a:cubicBezTo>
                  <a:pt x="712315" y="-25300"/>
                  <a:pt x="897655" y="52968"/>
                  <a:pt x="1054273" y="0"/>
                </a:cubicBezTo>
                <a:cubicBezTo>
                  <a:pt x="1210891" y="-52968"/>
                  <a:pt x="1313988" y="37435"/>
                  <a:pt x="1495597" y="0"/>
                </a:cubicBezTo>
                <a:cubicBezTo>
                  <a:pt x="1677206" y="-37435"/>
                  <a:pt x="1810020" y="40998"/>
                  <a:pt x="2010474" y="0"/>
                </a:cubicBezTo>
                <a:cubicBezTo>
                  <a:pt x="2210928" y="-40998"/>
                  <a:pt x="2304776" y="9588"/>
                  <a:pt x="2451798" y="0"/>
                </a:cubicBezTo>
                <a:cubicBezTo>
                  <a:pt x="2488080" y="158099"/>
                  <a:pt x="2432365" y="332136"/>
                  <a:pt x="2451798" y="432509"/>
                </a:cubicBezTo>
                <a:cubicBezTo>
                  <a:pt x="2471231" y="532882"/>
                  <a:pt x="2421912" y="666474"/>
                  <a:pt x="2451798" y="882672"/>
                </a:cubicBezTo>
                <a:cubicBezTo>
                  <a:pt x="2314876" y="904779"/>
                  <a:pt x="2176479" y="865644"/>
                  <a:pt x="2010474" y="882672"/>
                </a:cubicBezTo>
                <a:cubicBezTo>
                  <a:pt x="1844469" y="899700"/>
                  <a:pt x="1657528" y="858660"/>
                  <a:pt x="1569151" y="882672"/>
                </a:cubicBezTo>
                <a:cubicBezTo>
                  <a:pt x="1480774" y="906684"/>
                  <a:pt x="1272275" y="869260"/>
                  <a:pt x="1078791" y="882672"/>
                </a:cubicBezTo>
                <a:cubicBezTo>
                  <a:pt x="885307" y="896084"/>
                  <a:pt x="660669" y="828281"/>
                  <a:pt x="539396" y="882672"/>
                </a:cubicBezTo>
                <a:cubicBezTo>
                  <a:pt x="418124" y="937063"/>
                  <a:pt x="153090" y="839256"/>
                  <a:pt x="0" y="882672"/>
                </a:cubicBezTo>
                <a:cubicBezTo>
                  <a:pt x="-15641" y="734419"/>
                  <a:pt x="16626" y="639341"/>
                  <a:pt x="0" y="458989"/>
                </a:cubicBezTo>
                <a:cubicBezTo>
                  <a:pt x="-16626" y="278637"/>
                  <a:pt x="5570" y="153187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3850922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/>
              <a:t>لَكْ</a:t>
            </a:r>
            <a:endParaRPr lang="en-AE" sz="32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C038D2-0D2C-49F3-8312-438A9BE8256E}"/>
              </a:ext>
            </a:extLst>
          </p:cNvPr>
          <p:cNvSpPr/>
          <p:nvPr/>
        </p:nvSpPr>
        <p:spPr>
          <a:xfrm>
            <a:off x="6021075" y="468654"/>
            <a:ext cx="540083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 algn="r" rtl="1">
              <a:buFont typeface="Arial" panose="020B0604020202020204" pitchFamily="34" charset="0"/>
              <a:buChar char="•"/>
            </a:pPr>
            <a:r>
              <a:rPr lang="ar-AE" sz="4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المقطع الساكن في اسم الصورة  :</a:t>
            </a:r>
            <a:endParaRPr lang="en-US" sz="4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4" name="Picture 20" descr="Single &amp;amp; Multi Core Flexible Cables at Rs 50/meter | Multicore Cables | ID:  14926194148">
            <a:extLst>
              <a:ext uri="{FF2B5EF4-FFF2-40B4-BE49-F238E27FC236}">
                <a16:creationId xmlns:a16="http://schemas.microsoft.com/office/drawing/2014/main" id="{2CA16467-2703-4926-A508-DC7711021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820" y="776641"/>
            <a:ext cx="2435038" cy="163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F24BBF86-4A59-4267-9088-EF26F695CD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pic>
        <p:nvPicPr>
          <p:cNvPr id="24" name="عمل رائع">
            <a:hlinkClick r:id="" action="ppaction://media"/>
            <a:extLst>
              <a:ext uri="{FF2B5EF4-FFF2-40B4-BE49-F238E27FC236}">
                <a16:creationId xmlns:a16="http://schemas.microsoft.com/office/drawing/2014/main" id="{18BF35D4-331D-4349-B1E1-9B3BC3D5BF5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pic>
        <p:nvPicPr>
          <p:cNvPr id="25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EA28214C-0D9B-4AFB-8185-E0CDDBD4A6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646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8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72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72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919ACA8-BA49-47E0-915F-EACA6C195FB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6954"/>
          <a:stretch/>
        </p:blipFill>
        <p:spPr>
          <a:xfrm>
            <a:off x="17929" y="2102068"/>
            <a:ext cx="12192000" cy="475593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D4412D8-7FDB-4C75-ABDA-13E1566F34E1}"/>
              </a:ext>
            </a:extLst>
          </p:cNvPr>
          <p:cNvSpPr/>
          <p:nvPr/>
        </p:nvSpPr>
        <p:spPr>
          <a:xfrm>
            <a:off x="663388" y="251012"/>
            <a:ext cx="11241741" cy="6382870"/>
          </a:xfrm>
          <a:custGeom>
            <a:avLst/>
            <a:gdLst>
              <a:gd name="connsiteX0" fmla="*/ 0 w 11241741"/>
              <a:gd name="connsiteY0" fmla="*/ 0 h 6382870"/>
              <a:gd name="connsiteX1" fmla="*/ 704088 w 11241741"/>
              <a:gd name="connsiteY1" fmla="*/ 0 h 6382870"/>
              <a:gd name="connsiteX2" fmla="*/ 1408176 w 11241741"/>
              <a:gd name="connsiteY2" fmla="*/ 0 h 6382870"/>
              <a:gd name="connsiteX3" fmla="*/ 1999847 w 11241741"/>
              <a:gd name="connsiteY3" fmla="*/ 0 h 6382870"/>
              <a:gd name="connsiteX4" fmla="*/ 2816352 w 11241741"/>
              <a:gd name="connsiteY4" fmla="*/ 0 h 6382870"/>
              <a:gd name="connsiteX5" fmla="*/ 3295605 w 11241741"/>
              <a:gd name="connsiteY5" fmla="*/ 0 h 6382870"/>
              <a:gd name="connsiteX6" fmla="*/ 4112111 w 11241741"/>
              <a:gd name="connsiteY6" fmla="*/ 0 h 6382870"/>
              <a:gd name="connsiteX7" fmla="*/ 4591364 w 11241741"/>
              <a:gd name="connsiteY7" fmla="*/ 0 h 6382870"/>
              <a:gd name="connsiteX8" fmla="*/ 4845782 w 11241741"/>
              <a:gd name="connsiteY8" fmla="*/ 0 h 6382870"/>
              <a:gd name="connsiteX9" fmla="*/ 5325035 w 11241741"/>
              <a:gd name="connsiteY9" fmla="*/ 0 h 6382870"/>
              <a:gd name="connsiteX10" fmla="*/ 6029123 w 11241741"/>
              <a:gd name="connsiteY10" fmla="*/ 0 h 6382870"/>
              <a:gd name="connsiteX11" fmla="*/ 6395959 w 11241741"/>
              <a:gd name="connsiteY11" fmla="*/ 0 h 6382870"/>
              <a:gd name="connsiteX12" fmla="*/ 6987630 w 11241741"/>
              <a:gd name="connsiteY12" fmla="*/ 0 h 6382870"/>
              <a:gd name="connsiteX13" fmla="*/ 7354465 w 11241741"/>
              <a:gd name="connsiteY13" fmla="*/ 0 h 6382870"/>
              <a:gd name="connsiteX14" fmla="*/ 7946136 w 11241741"/>
              <a:gd name="connsiteY14" fmla="*/ 0 h 6382870"/>
              <a:gd name="connsiteX15" fmla="*/ 8200554 w 11241741"/>
              <a:gd name="connsiteY15" fmla="*/ 0 h 6382870"/>
              <a:gd name="connsiteX16" fmla="*/ 8454973 w 11241741"/>
              <a:gd name="connsiteY16" fmla="*/ 0 h 6382870"/>
              <a:gd name="connsiteX17" fmla="*/ 9159061 w 11241741"/>
              <a:gd name="connsiteY17" fmla="*/ 0 h 6382870"/>
              <a:gd name="connsiteX18" fmla="*/ 9638314 w 11241741"/>
              <a:gd name="connsiteY18" fmla="*/ 0 h 6382870"/>
              <a:gd name="connsiteX19" fmla="*/ 10117567 w 11241741"/>
              <a:gd name="connsiteY19" fmla="*/ 0 h 6382870"/>
              <a:gd name="connsiteX20" fmla="*/ 10371985 w 11241741"/>
              <a:gd name="connsiteY20" fmla="*/ 0 h 6382870"/>
              <a:gd name="connsiteX21" fmla="*/ 11241741 w 11241741"/>
              <a:gd name="connsiteY21" fmla="*/ 0 h 6382870"/>
              <a:gd name="connsiteX22" fmla="*/ 11241741 w 11241741"/>
              <a:gd name="connsiteY22" fmla="*/ 388775 h 6382870"/>
              <a:gd name="connsiteX23" fmla="*/ 11241741 w 11241741"/>
              <a:gd name="connsiteY23" fmla="*/ 905207 h 6382870"/>
              <a:gd name="connsiteX24" fmla="*/ 11241741 w 11241741"/>
              <a:gd name="connsiteY24" fmla="*/ 1485468 h 6382870"/>
              <a:gd name="connsiteX25" fmla="*/ 11241741 w 11241741"/>
              <a:gd name="connsiteY25" fmla="*/ 1874243 h 6382870"/>
              <a:gd name="connsiteX26" fmla="*/ 11241741 w 11241741"/>
              <a:gd name="connsiteY26" fmla="*/ 2518332 h 6382870"/>
              <a:gd name="connsiteX27" fmla="*/ 11241741 w 11241741"/>
              <a:gd name="connsiteY27" fmla="*/ 3098593 h 6382870"/>
              <a:gd name="connsiteX28" fmla="*/ 11241741 w 11241741"/>
              <a:gd name="connsiteY28" fmla="*/ 3615025 h 6382870"/>
              <a:gd name="connsiteX29" fmla="*/ 11241741 w 11241741"/>
              <a:gd name="connsiteY29" fmla="*/ 4003800 h 6382870"/>
              <a:gd name="connsiteX30" fmla="*/ 11241741 w 11241741"/>
              <a:gd name="connsiteY30" fmla="*/ 4392575 h 6382870"/>
              <a:gd name="connsiteX31" fmla="*/ 11241741 w 11241741"/>
              <a:gd name="connsiteY31" fmla="*/ 5036665 h 6382870"/>
              <a:gd name="connsiteX32" fmla="*/ 11241741 w 11241741"/>
              <a:gd name="connsiteY32" fmla="*/ 5616926 h 6382870"/>
              <a:gd name="connsiteX33" fmla="*/ 11241741 w 11241741"/>
              <a:gd name="connsiteY33" fmla="*/ 6382870 h 6382870"/>
              <a:gd name="connsiteX34" fmla="*/ 10762488 w 11241741"/>
              <a:gd name="connsiteY34" fmla="*/ 6382870 h 6382870"/>
              <a:gd name="connsiteX35" fmla="*/ 10508069 w 11241741"/>
              <a:gd name="connsiteY35" fmla="*/ 6382870 h 6382870"/>
              <a:gd name="connsiteX36" fmla="*/ 10141234 w 11241741"/>
              <a:gd name="connsiteY36" fmla="*/ 6382870 h 6382870"/>
              <a:gd name="connsiteX37" fmla="*/ 9437146 w 11241741"/>
              <a:gd name="connsiteY37" fmla="*/ 6382870 h 6382870"/>
              <a:gd name="connsiteX38" fmla="*/ 8620640 w 11241741"/>
              <a:gd name="connsiteY38" fmla="*/ 6382870 h 6382870"/>
              <a:gd name="connsiteX39" fmla="*/ 8366222 w 11241741"/>
              <a:gd name="connsiteY39" fmla="*/ 6382870 h 6382870"/>
              <a:gd name="connsiteX40" fmla="*/ 7999386 w 11241741"/>
              <a:gd name="connsiteY40" fmla="*/ 6382870 h 6382870"/>
              <a:gd name="connsiteX41" fmla="*/ 7632550 w 11241741"/>
              <a:gd name="connsiteY41" fmla="*/ 6382870 h 6382870"/>
              <a:gd name="connsiteX42" fmla="*/ 6816045 w 11241741"/>
              <a:gd name="connsiteY42" fmla="*/ 6382870 h 6382870"/>
              <a:gd name="connsiteX43" fmla="*/ 5999540 w 11241741"/>
              <a:gd name="connsiteY43" fmla="*/ 6382870 h 6382870"/>
              <a:gd name="connsiteX44" fmla="*/ 5745121 w 11241741"/>
              <a:gd name="connsiteY44" fmla="*/ 6382870 h 6382870"/>
              <a:gd name="connsiteX45" fmla="*/ 5041033 w 11241741"/>
              <a:gd name="connsiteY45" fmla="*/ 6382870 h 6382870"/>
              <a:gd name="connsiteX46" fmla="*/ 4561780 w 11241741"/>
              <a:gd name="connsiteY46" fmla="*/ 6382870 h 6382870"/>
              <a:gd name="connsiteX47" fmla="*/ 3857692 w 11241741"/>
              <a:gd name="connsiteY47" fmla="*/ 6382870 h 6382870"/>
              <a:gd name="connsiteX48" fmla="*/ 3378439 w 11241741"/>
              <a:gd name="connsiteY48" fmla="*/ 6382870 h 6382870"/>
              <a:gd name="connsiteX49" fmla="*/ 2899186 w 11241741"/>
              <a:gd name="connsiteY49" fmla="*/ 6382870 h 6382870"/>
              <a:gd name="connsiteX50" fmla="*/ 2644767 w 11241741"/>
              <a:gd name="connsiteY50" fmla="*/ 6382870 h 6382870"/>
              <a:gd name="connsiteX51" fmla="*/ 2053097 w 11241741"/>
              <a:gd name="connsiteY51" fmla="*/ 6382870 h 6382870"/>
              <a:gd name="connsiteX52" fmla="*/ 1798679 w 11241741"/>
              <a:gd name="connsiteY52" fmla="*/ 6382870 h 6382870"/>
              <a:gd name="connsiteX53" fmla="*/ 1094591 w 11241741"/>
              <a:gd name="connsiteY53" fmla="*/ 6382870 h 6382870"/>
              <a:gd name="connsiteX54" fmla="*/ 0 w 11241741"/>
              <a:gd name="connsiteY54" fmla="*/ 6382870 h 6382870"/>
              <a:gd name="connsiteX55" fmla="*/ 0 w 11241741"/>
              <a:gd name="connsiteY55" fmla="*/ 5994095 h 6382870"/>
              <a:gd name="connsiteX56" fmla="*/ 0 w 11241741"/>
              <a:gd name="connsiteY56" fmla="*/ 5286177 h 6382870"/>
              <a:gd name="connsiteX57" fmla="*/ 0 w 11241741"/>
              <a:gd name="connsiteY57" fmla="*/ 4897402 h 6382870"/>
              <a:gd name="connsiteX58" fmla="*/ 0 w 11241741"/>
              <a:gd name="connsiteY58" fmla="*/ 4253312 h 6382870"/>
              <a:gd name="connsiteX59" fmla="*/ 0 w 11241741"/>
              <a:gd name="connsiteY59" fmla="*/ 3736880 h 6382870"/>
              <a:gd name="connsiteX60" fmla="*/ 0 w 11241741"/>
              <a:gd name="connsiteY60" fmla="*/ 3220448 h 6382870"/>
              <a:gd name="connsiteX61" fmla="*/ 0 w 11241741"/>
              <a:gd name="connsiteY61" fmla="*/ 2512530 h 6382870"/>
              <a:gd name="connsiteX62" fmla="*/ 0 w 11241741"/>
              <a:gd name="connsiteY62" fmla="*/ 1868440 h 6382870"/>
              <a:gd name="connsiteX63" fmla="*/ 0 w 11241741"/>
              <a:gd name="connsiteY63" fmla="*/ 1288179 h 6382870"/>
              <a:gd name="connsiteX64" fmla="*/ 0 w 11241741"/>
              <a:gd name="connsiteY64" fmla="*/ 644090 h 6382870"/>
              <a:gd name="connsiteX65" fmla="*/ 0 w 11241741"/>
              <a:gd name="connsiteY65" fmla="*/ 0 h 6382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241741" h="6382870" fill="none" extrusionOk="0">
                <a:moveTo>
                  <a:pt x="0" y="0"/>
                </a:moveTo>
                <a:cubicBezTo>
                  <a:pt x="159361" y="-73045"/>
                  <a:pt x="394203" y="77606"/>
                  <a:pt x="704088" y="0"/>
                </a:cubicBezTo>
                <a:cubicBezTo>
                  <a:pt x="1013973" y="-77606"/>
                  <a:pt x="1192962" y="33629"/>
                  <a:pt x="1408176" y="0"/>
                </a:cubicBezTo>
                <a:cubicBezTo>
                  <a:pt x="1623390" y="-33629"/>
                  <a:pt x="1789373" y="25642"/>
                  <a:pt x="1999847" y="0"/>
                </a:cubicBezTo>
                <a:cubicBezTo>
                  <a:pt x="2210321" y="-25642"/>
                  <a:pt x="2519321" y="64992"/>
                  <a:pt x="2816352" y="0"/>
                </a:cubicBezTo>
                <a:cubicBezTo>
                  <a:pt x="3113384" y="-64992"/>
                  <a:pt x="3096066" y="18336"/>
                  <a:pt x="3295605" y="0"/>
                </a:cubicBezTo>
                <a:cubicBezTo>
                  <a:pt x="3495144" y="-18336"/>
                  <a:pt x="3791012" y="53137"/>
                  <a:pt x="4112111" y="0"/>
                </a:cubicBezTo>
                <a:cubicBezTo>
                  <a:pt x="4433210" y="-53137"/>
                  <a:pt x="4437681" y="34415"/>
                  <a:pt x="4591364" y="0"/>
                </a:cubicBezTo>
                <a:cubicBezTo>
                  <a:pt x="4745047" y="-34415"/>
                  <a:pt x="4770262" y="24291"/>
                  <a:pt x="4845782" y="0"/>
                </a:cubicBezTo>
                <a:cubicBezTo>
                  <a:pt x="4921302" y="-24291"/>
                  <a:pt x="5174149" y="25657"/>
                  <a:pt x="5325035" y="0"/>
                </a:cubicBezTo>
                <a:cubicBezTo>
                  <a:pt x="5475921" y="-25657"/>
                  <a:pt x="5686466" y="4889"/>
                  <a:pt x="6029123" y="0"/>
                </a:cubicBezTo>
                <a:cubicBezTo>
                  <a:pt x="6371780" y="-4889"/>
                  <a:pt x="6232935" y="40988"/>
                  <a:pt x="6395959" y="0"/>
                </a:cubicBezTo>
                <a:cubicBezTo>
                  <a:pt x="6558983" y="-40988"/>
                  <a:pt x="6742914" y="31650"/>
                  <a:pt x="6987630" y="0"/>
                </a:cubicBezTo>
                <a:cubicBezTo>
                  <a:pt x="7232346" y="-31650"/>
                  <a:pt x="7243766" y="24763"/>
                  <a:pt x="7354465" y="0"/>
                </a:cubicBezTo>
                <a:cubicBezTo>
                  <a:pt x="7465165" y="-24763"/>
                  <a:pt x="7718289" y="11755"/>
                  <a:pt x="7946136" y="0"/>
                </a:cubicBezTo>
                <a:cubicBezTo>
                  <a:pt x="8173983" y="-11755"/>
                  <a:pt x="8114929" y="13022"/>
                  <a:pt x="8200554" y="0"/>
                </a:cubicBezTo>
                <a:cubicBezTo>
                  <a:pt x="8286179" y="-13022"/>
                  <a:pt x="8403983" y="2761"/>
                  <a:pt x="8454973" y="0"/>
                </a:cubicBezTo>
                <a:cubicBezTo>
                  <a:pt x="8505963" y="-2761"/>
                  <a:pt x="8953563" y="70011"/>
                  <a:pt x="9159061" y="0"/>
                </a:cubicBezTo>
                <a:cubicBezTo>
                  <a:pt x="9364559" y="-70011"/>
                  <a:pt x="9417761" y="49282"/>
                  <a:pt x="9638314" y="0"/>
                </a:cubicBezTo>
                <a:cubicBezTo>
                  <a:pt x="9858867" y="-49282"/>
                  <a:pt x="9883008" y="39653"/>
                  <a:pt x="10117567" y="0"/>
                </a:cubicBezTo>
                <a:cubicBezTo>
                  <a:pt x="10352126" y="-39653"/>
                  <a:pt x="10259262" y="16983"/>
                  <a:pt x="10371985" y="0"/>
                </a:cubicBezTo>
                <a:cubicBezTo>
                  <a:pt x="10484708" y="-16983"/>
                  <a:pt x="11024411" y="33871"/>
                  <a:pt x="11241741" y="0"/>
                </a:cubicBezTo>
                <a:cubicBezTo>
                  <a:pt x="11262013" y="87663"/>
                  <a:pt x="11218607" y="222105"/>
                  <a:pt x="11241741" y="388775"/>
                </a:cubicBezTo>
                <a:cubicBezTo>
                  <a:pt x="11264875" y="555446"/>
                  <a:pt x="11191385" y="690989"/>
                  <a:pt x="11241741" y="905207"/>
                </a:cubicBezTo>
                <a:cubicBezTo>
                  <a:pt x="11292097" y="1119425"/>
                  <a:pt x="11177786" y="1281134"/>
                  <a:pt x="11241741" y="1485468"/>
                </a:cubicBezTo>
                <a:cubicBezTo>
                  <a:pt x="11305696" y="1689802"/>
                  <a:pt x="11225562" y="1717976"/>
                  <a:pt x="11241741" y="1874243"/>
                </a:cubicBezTo>
                <a:cubicBezTo>
                  <a:pt x="11257920" y="2030511"/>
                  <a:pt x="11226850" y="2274604"/>
                  <a:pt x="11241741" y="2518332"/>
                </a:cubicBezTo>
                <a:cubicBezTo>
                  <a:pt x="11256632" y="2762060"/>
                  <a:pt x="11221931" y="2836163"/>
                  <a:pt x="11241741" y="3098593"/>
                </a:cubicBezTo>
                <a:cubicBezTo>
                  <a:pt x="11261551" y="3361023"/>
                  <a:pt x="11198558" y="3365362"/>
                  <a:pt x="11241741" y="3615025"/>
                </a:cubicBezTo>
                <a:cubicBezTo>
                  <a:pt x="11284924" y="3864688"/>
                  <a:pt x="11196579" y="3823764"/>
                  <a:pt x="11241741" y="4003800"/>
                </a:cubicBezTo>
                <a:cubicBezTo>
                  <a:pt x="11286903" y="4183837"/>
                  <a:pt x="11203136" y="4238155"/>
                  <a:pt x="11241741" y="4392575"/>
                </a:cubicBezTo>
                <a:cubicBezTo>
                  <a:pt x="11280346" y="4546996"/>
                  <a:pt x="11223291" y="4873320"/>
                  <a:pt x="11241741" y="5036665"/>
                </a:cubicBezTo>
                <a:cubicBezTo>
                  <a:pt x="11260191" y="5200010"/>
                  <a:pt x="11215978" y="5489041"/>
                  <a:pt x="11241741" y="5616926"/>
                </a:cubicBezTo>
                <a:cubicBezTo>
                  <a:pt x="11267504" y="5744811"/>
                  <a:pt x="11240322" y="6101193"/>
                  <a:pt x="11241741" y="6382870"/>
                </a:cubicBezTo>
                <a:cubicBezTo>
                  <a:pt x="11135251" y="6411822"/>
                  <a:pt x="10977176" y="6360091"/>
                  <a:pt x="10762488" y="6382870"/>
                </a:cubicBezTo>
                <a:cubicBezTo>
                  <a:pt x="10547800" y="6405649"/>
                  <a:pt x="10596098" y="6381521"/>
                  <a:pt x="10508069" y="6382870"/>
                </a:cubicBezTo>
                <a:cubicBezTo>
                  <a:pt x="10420040" y="6384219"/>
                  <a:pt x="10259819" y="6341127"/>
                  <a:pt x="10141234" y="6382870"/>
                </a:cubicBezTo>
                <a:cubicBezTo>
                  <a:pt x="10022650" y="6424613"/>
                  <a:pt x="9658372" y="6311684"/>
                  <a:pt x="9437146" y="6382870"/>
                </a:cubicBezTo>
                <a:cubicBezTo>
                  <a:pt x="9215920" y="6454056"/>
                  <a:pt x="8808965" y="6288516"/>
                  <a:pt x="8620640" y="6382870"/>
                </a:cubicBezTo>
                <a:cubicBezTo>
                  <a:pt x="8432315" y="6477224"/>
                  <a:pt x="8453455" y="6381060"/>
                  <a:pt x="8366222" y="6382870"/>
                </a:cubicBezTo>
                <a:cubicBezTo>
                  <a:pt x="8278989" y="6384680"/>
                  <a:pt x="8180289" y="6345169"/>
                  <a:pt x="7999386" y="6382870"/>
                </a:cubicBezTo>
                <a:cubicBezTo>
                  <a:pt x="7818483" y="6420571"/>
                  <a:pt x="7782257" y="6347950"/>
                  <a:pt x="7632550" y="6382870"/>
                </a:cubicBezTo>
                <a:cubicBezTo>
                  <a:pt x="7482843" y="6417790"/>
                  <a:pt x="7040134" y="6347892"/>
                  <a:pt x="6816045" y="6382870"/>
                </a:cubicBezTo>
                <a:cubicBezTo>
                  <a:pt x="6591956" y="6417848"/>
                  <a:pt x="6223130" y="6369423"/>
                  <a:pt x="5999540" y="6382870"/>
                </a:cubicBezTo>
                <a:cubicBezTo>
                  <a:pt x="5775950" y="6396317"/>
                  <a:pt x="5813321" y="6374359"/>
                  <a:pt x="5745121" y="6382870"/>
                </a:cubicBezTo>
                <a:cubicBezTo>
                  <a:pt x="5676921" y="6391381"/>
                  <a:pt x="5210206" y="6342381"/>
                  <a:pt x="5041033" y="6382870"/>
                </a:cubicBezTo>
                <a:cubicBezTo>
                  <a:pt x="4871860" y="6423359"/>
                  <a:pt x="4688565" y="6351927"/>
                  <a:pt x="4561780" y="6382870"/>
                </a:cubicBezTo>
                <a:cubicBezTo>
                  <a:pt x="4434995" y="6413813"/>
                  <a:pt x="4048588" y="6346588"/>
                  <a:pt x="3857692" y="6382870"/>
                </a:cubicBezTo>
                <a:cubicBezTo>
                  <a:pt x="3666796" y="6419152"/>
                  <a:pt x="3513862" y="6351408"/>
                  <a:pt x="3378439" y="6382870"/>
                </a:cubicBezTo>
                <a:cubicBezTo>
                  <a:pt x="3243016" y="6414332"/>
                  <a:pt x="3114045" y="6325678"/>
                  <a:pt x="2899186" y="6382870"/>
                </a:cubicBezTo>
                <a:cubicBezTo>
                  <a:pt x="2684327" y="6440062"/>
                  <a:pt x="2764643" y="6370343"/>
                  <a:pt x="2644767" y="6382870"/>
                </a:cubicBezTo>
                <a:cubicBezTo>
                  <a:pt x="2524891" y="6395397"/>
                  <a:pt x="2207710" y="6349260"/>
                  <a:pt x="2053097" y="6382870"/>
                </a:cubicBezTo>
                <a:cubicBezTo>
                  <a:pt x="1898484" y="6416480"/>
                  <a:pt x="1913630" y="6374919"/>
                  <a:pt x="1798679" y="6382870"/>
                </a:cubicBezTo>
                <a:cubicBezTo>
                  <a:pt x="1683728" y="6390821"/>
                  <a:pt x="1440332" y="6361415"/>
                  <a:pt x="1094591" y="6382870"/>
                </a:cubicBezTo>
                <a:cubicBezTo>
                  <a:pt x="748850" y="6404325"/>
                  <a:pt x="242231" y="6285881"/>
                  <a:pt x="0" y="6382870"/>
                </a:cubicBezTo>
                <a:cubicBezTo>
                  <a:pt x="-23267" y="6299214"/>
                  <a:pt x="36550" y="6095307"/>
                  <a:pt x="0" y="5994095"/>
                </a:cubicBezTo>
                <a:cubicBezTo>
                  <a:pt x="-36550" y="5892884"/>
                  <a:pt x="10281" y="5584222"/>
                  <a:pt x="0" y="5286177"/>
                </a:cubicBezTo>
                <a:cubicBezTo>
                  <a:pt x="-10281" y="4988132"/>
                  <a:pt x="8198" y="5014836"/>
                  <a:pt x="0" y="4897402"/>
                </a:cubicBezTo>
                <a:cubicBezTo>
                  <a:pt x="-8198" y="4779969"/>
                  <a:pt x="50589" y="4500565"/>
                  <a:pt x="0" y="4253312"/>
                </a:cubicBezTo>
                <a:cubicBezTo>
                  <a:pt x="-50589" y="4006059"/>
                  <a:pt x="37404" y="3846503"/>
                  <a:pt x="0" y="3736880"/>
                </a:cubicBezTo>
                <a:cubicBezTo>
                  <a:pt x="-37404" y="3627257"/>
                  <a:pt x="24373" y="3460551"/>
                  <a:pt x="0" y="3220448"/>
                </a:cubicBezTo>
                <a:cubicBezTo>
                  <a:pt x="-24373" y="2980345"/>
                  <a:pt x="68037" y="2740006"/>
                  <a:pt x="0" y="2512530"/>
                </a:cubicBezTo>
                <a:cubicBezTo>
                  <a:pt x="-68037" y="2285054"/>
                  <a:pt x="62058" y="2038513"/>
                  <a:pt x="0" y="1868440"/>
                </a:cubicBezTo>
                <a:cubicBezTo>
                  <a:pt x="-62058" y="1698367"/>
                  <a:pt x="44175" y="1407548"/>
                  <a:pt x="0" y="1288179"/>
                </a:cubicBezTo>
                <a:cubicBezTo>
                  <a:pt x="-44175" y="1168810"/>
                  <a:pt x="42274" y="952734"/>
                  <a:pt x="0" y="644090"/>
                </a:cubicBezTo>
                <a:cubicBezTo>
                  <a:pt x="-42274" y="335446"/>
                  <a:pt x="67487" y="240344"/>
                  <a:pt x="0" y="0"/>
                </a:cubicBezTo>
                <a:close/>
              </a:path>
              <a:path w="11241741" h="6382870" stroke="0" extrusionOk="0">
                <a:moveTo>
                  <a:pt x="0" y="0"/>
                </a:moveTo>
                <a:cubicBezTo>
                  <a:pt x="97391" y="-35328"/>
                  <a:pt x="286003" y="41235"/>
                  <a:pt x="479253" y="0"/>
                </a:cubicBezTo>
                <a:cubicBezTo>
                  <a:pt x="672503" y="-41235"/>
                  <a:pt x="1016035" y="43999"/>
                  <a:pt x="1295759" y="0"/>
                </a:cubicBezTo>
                <a:cubicBezTo>
                  <a:pt x="1575483" y="-43999"/>
                  <a:pt x="1692741" y="44622"/>
                  <a:pt x="1887429" y="0"/>
                </a:cubicBezTo>
                <a:cubicBezTo>
                  <a:pt x="2082117" y="-44622"/>
                  <a:pt x="2128507" y="27224"/>
                  <a:pt x="2366682" y="0"/>
                </a:cubicBezTo>
                <a:cubicBezTo>
                  <a:pt x="2604857" y="-27224"/>
                  <a:pt x="2820845" y="45314"/>
                  <a:pt x="2958353" y="0"/>
                </a:cubicBezTo>
                <a:cubicBezTo>
                  <a:pt x="3095861" y="-45314"/>
                  <a:pt x="3326906" y="13785"/>
                  <a:pt x="3550023" y="0"/>
                </a:cubicBezTo>
                <a:cubicBezTo>
                  <a:pt x="3773140" y="-13785"/>
                  <a:pt x="3820586" y="22799"/>
                  <a:pt x="3916859" y="0"/>
                </a:cubicBezTo>
                <a:cubicBezTo>
                  <a:pt x="4013132" y="-22799"/>
                  <a:pt x="4258865" y="7652"/>
                  <a:pt x="4396112" y="0"/>
                </a:cubicBezTo>
                <a:cubicBezTo>
                  <a:pt x="4533359" y="-7652"/>
                  <a:pt x="4869761" y="14718"/>
                  <a:pt x="5212618" y="0"/>
                </a:cubicBezTo>
                <a:cubicBezTo>
                  <a:pt x="5555475" y="-14718"/>
                  <a:pt x="5662026" y="70508"/>
                  <a:pt x="5804288" y="0"/>
                </a:cubicBezTo>
                <a:cubicBezTo>
                  <a:pt x="5946550" y="-70508"/>
                  <a:pt x="5988701" y="18007"/>
                  <a:pt x="6058707" y="0"/>
                </a:cubicBezTo>
                <a:cubicBezTo>
                  <a:pt x="6128713" y="-18007"/>
                  <a:pt x="6449558" y="33793"/>
                  <a:pt x="6650377" y="0"/>
                </a:cubicBezTo>
                <a:cubicBezTo>
                  <a:pt x="6851196" y="-33793"/>
                  <a:pt x="6835690" y="18866"/>
                  <a:pt x="6904796" y="0"/>
                </a:cubicBezTo>
                <a:cubicBezTo>
                  <a:pt x="6973902" y="-18866"/>
                  <a:pt x="7091738" y="28474"/>
                  <a:pt x="7159214" y="0"/>
                </a:cubicBezTo>
                <a:cubicBezTo>
                  <a:pt x="7226690" y="-28474"/>
                  <a:pt x="7577293" y="5760"/>
                  <a:pt x="7863302" y="0"/>
                </a:cubicBezTo>
                <a:cubicBezTo>
                  <a:pt x="8149311" y="-5760"/>
                  <a:pt x="8181136" y="46333"/>
                  <a:pt x="8342555" y="0"/>
                </a:cubicBezTo>
                <a:cubicBezTo>
                  <a:pt x="8503974" y="-46333"/>
                  <a:pt x="8624141" y="19616"/>
                  <a:pt x="8709391" y="0"/>
                </a:cubicBezTo>
                <a:cubicBezTo>
                  <a:pt x="8794641" y="-19616"/>
                  <a:pt x="8921106" y="35662"/>
                  <a:pt x="9076227" y="0"/>
                </a:cubicBezTo>
                <a:cubicBezTo>
                  <a:pt x="9231348" y="-35662"/>
                  <a:pt x="9339148" y="9002"/>
                  <a:pt x="9555480" y="0"/>
                </a:cubicBezTo>
                <a:cubicBezTo>
                  <a:pt x="9771812" y="-9002"/>
                  <a:pt x="9784828" y="2034"/>
                  <a:pt x="9922316" y="0"/>
                </a:cubicBezTo>
                <a:cubicBezTo>
                  <a:pt x="10059804" y="-2034"/>
                  <a:pt x="10106900" y="18411"/>
                  <a:pt x="10289151" y="0"/>
                </a:cubicBezTo>
                <a:cubicBezTo>
                  <a:pt x="10471402" y="-18411"/>
                  <a:pt x="10527599" y="23961"/>
                  <a:pt x="10655987" y="0"/>
                </a:cubicBezTo>
                <a:cubicBezTo>
                  <a:pt x="10784375" y="-23961"/>
                  <a:pt x="11011736" y="61035"/>
                  <a:pt x="11241741" y="0"/>
                </a:cubicBezTo>
                <a:cubicBezTo>
                  <a:pt x="11270505" y="189787"/>
                  <a:pt x="11182645" y="363327"/>
                  <a:pt x="11241741" y="516432"/>
                </a:cubicBezTo>
                <a:cubicBezTo>
                  <a:pt x="11300837" y="669537"/>
                  <a:pt x="11235992" y="848449"/>
                  <a:pt x="11241741" y="1032864"/>
                </a:cubicBezTo>
                <a:cubicBezTo>
                  <a:pt x="11247490" y="1217279"/>
                  <a:pt x="11219394" y="1438487"/>
                  <a:pt x="11241741" y="1549297"/>
                </a:cubicBezTo>
                <a:cubicBezTo>
                  <a:pt x="11264088" y="1660107"/>
                  <a:pt x="11239537" y="1984698"/>
                  <a:pt x="11241741" y="2129558"/>
                </a:cubicBezTo>
                <a:cubicBezTo>
                  <a:pt x="11243945" y="2274418"/>
                  <a:pt x="11174749" y="2530059"/>
                  <a:pt x="11241741" y="2773647"/>
                </a:cubicBezTo>
                <a:cubicBezTo>
                  <a:pt x="11308733" y="3017235"/>
                  <a:pt x="11208786" y="3105364"/>
                  <a:pt x="11241741" y="3226251"/>
                </a:cubicBezTo>
                <a:cubicBezTo>
                  <a:pt x="11274696" y="3347138"/>
                  <a:pt x="11193163" y="3789515"/>
                  <a:pt x="11241741" y="3934169"/>
                </a:cubicBezTo>
                <a:cubicBezTo>
                  <a:pt x="11290319" y="4078823"/>
                  <a:pt x="11233455" y="4179807"/>
                  <a:pt x="11241741" y="4322944"/>
                </a:cubicBezTo>
                <a:cubicBezTo>
                  <a:pt x="11250027" y="4466081"/>
                  <a:pt x="11216794" y="4600429"/>
                  <a:pt x="11241741" y="4711719"/>
                </a:cubicBezTo>
                <a:cubicBezTo>
                  <a:pt x="11266688" y="4823010"/>
                  <a:pt x="11197192" y="5063748"/>
                  <a:pt x="11241741" y="5355808"/>
                </a:cubicBezTo>
                <a:cubicBezTo>
                  <a:pt x="11286290" y="5647868"/>
                  <a:pt x="11211220" y="5669080"/>
                  <a:pt x="11241741" y="5808412"/>
                </a:cubicBezTo>
                <a:cubicBezTo>
                  <a:pt x="11272262" y="5947744"/>
                  <a:pt x="11209702" y="6211179"/>
                  <a:pt x="11241741" y="6382870"/>
                </a:cubicBezTo>
                <a:cubicBezTo>
                  <a:pt x="10966189" y="6396877"/>
                  <a:pt x="10887439" y="6370330"/>
                  <a:pt x="10650070" y="6382870"/>
                </a:cubicBezTo>
                <a:cubicBezTo>
                  <a:pt x="10412701" y="6395410"/>
                  <a:pt x="10257943" y="6375069"/>
                  <a:pt x="9945982" y="6382870"/>
                </a:cubicBezTo>
                <a:cubicBezTo>
                  <a:pt x="9634021" y="6390671"/>
                  <a:pt x="9402120" y="6347653"/>
                  <a:pt x="9241894" y="6382870"/>
                </a:cubicBezTo>
                <a:cubicBezTo>
                  <a:pt x="9081668" y="6418087"/>
                  <a:pt x="9051802" y="6370502"/>
                  <a:pt x="8875059" y="6382870"/>
                </a:cubicBezTo>
                <a:cubicBezTo>
                  <a:pt x="8698316" y="6395238"/>
                  <a:pt x="8464121" y="6304053"/>
                  <a:pt x="8170971" y="6382870"/>
                </a:cubicBezTo>
                <a:cubicBezTo>
                  <a:pt x="7877821" y="6461687"/>
                  <a:pt x="7756745" y="6373265"/>
                  <a:pt x="7579300" y="6382870"/>
                </a:cubicBezTo>
                <a:cubicBezTo>
                  <a:pt x="7401855" y="6392475"/>
                  <a:pt x="7149615" y="6376563"/>
                  <a:pt x="6762795" y="6382870"/>
                </a:cubicBezTo>
                <a:cubicBezTo>
                  <a:pt x="6375976" y="6389177"/>
                  <a:pt x="6250351" y="6306731"/>
                  <a:pt x="5946289" y="6382870"/>
                </a:cubicBezTo>
                <a:cubicBezTo>
                  <a:pt x="5642227" y="6459009"/>
                  <a:pt x="5438351" y="6323930"/>
                  <a:pt x="5242201" y="6382870"/>
                </a:cubicBezTo>
                <a:cubicBezTo>
                  <a:pt x="5046051" y="6441810"/>
                  <a:pt x="4774831" y="6316527"/>
                  <a:pt x="4650531" y="6382870"/>
                </a:cubicBezTo>
                <a:cubicBezTo>
                  <a:pt x="4526231" y="6449213"/>
                  <a:pt x="4206618" y="6363208"/>
                  <a:pt x="3834025" y="6382870"/>
                </a:cubicBezTo>
                <a:cubicBezTo>
                  <a:pt x="3461432" y="6402532"/>
                  <a:pt x="3630905" y="6359771"/>
                  <a:pt x="3467190" y="6382870"/>
                </a:cubicBezTo>
                <a:cubicBezTo>
                  <a:pt x="3303476" y="6405969"/>
                  <a:pt x="3094707" y="6331402"/>
                  <a:pt x="2875519" y="6382870"/>
                </a:cubicBezTo>
                <a:cubicBezTo>
                  <a:pt x="2656331" y="6434338"/>
                  <a:pt x="2322373" y="6340824"/>
                  <a:pt x="2059014" y="6382870"/>
                </a:cubicBezTo>
                <a:cubicBezTo>
                  <a:pt x="1795656" y="6424916"/>
                  <a:pt x="1601429" y="6376825"/>
                  <a:pt x="1467343" y="6382870"/>
                </a:cubicBezTo>
                <a:cubicBezTo>
                  <a:pt x="1333257" y="6388915"/>
                  <a:pt x="982251" y="6360656"/>
                  <a:pt x="763255" y="6382870"/>
                </a:cubicBezTo>
                <a:cubicBezTo>
                  <a:pt x="544259" y="6405084"/>
                  <a:pt x="275271" y="6337927"/>
                  <a:pt x="0" y="6382870"/>
                </a:cubicBezTo>
                <a:cubicBezTo>
                  <a:pt x="-3784" y="6114446"/>
                  <a:pt x="52444" y="5880445"/>
                  <a:pt x="0" y="5738780"/>
                </a:cubicBezTo>
                <a:cubicBezTo>
                  <a:pt x="-52444" y="5597115"/>
                  <a:pt x="459" y="5494985"/>
                  <a:pt x="0" y="5286177"/>
                </a:cubicBezTo>
                <a:cubicBezTo>
                  <a:pt x="-459" y="5077369"/>
                  <a:pt x="29779" y="5023624"/>
                  <a:pt x="0" y="4897402"/>
                </a:cubicBezTo>
                <a:cubicBezTo>
                  <a:pt x="-29779" y="4771181"/>
                  <a:pt x="67004" y="4339609"/>
                  <a:pt x="0" y="4189484"/>
                </a:cubicBezTo>
                <a:cubicBezTo>
                  <a:pt x="-67004" y="4039359"/>
                  <a:pt x="40360" y="3943174"/>
                  <a:pt x="0" y="3736880"/>
                </a:cubicBezTo>
                <a:cubicBezTo>
                  <a:pt x="-40360" y="3530586"/>
                  <a:pt x="24779" y="3481903"/>
                  <a:pt x="0" y="3284277"/>
                </a:cubicBezTo>
                <a:cubicBezTo>
                  <a:pt x="-24779" y="3086651"/>
                  <a:pt x="58338" y="2954489"/>
                  <a:pt x="0" y="2704016"/>
                </a:cubicBezTo>
                <a:cubicBezTo>
                  <a:pt x="-58338" y="2453543"/>
                  <a:pt x="52946" y="2238194"/>
                  <a:pt x="0" y="2059926"/>
                </a:cubicBezTo>
                <a:cubicBezTo>
                  <a:pt x="-52946" y="1881658"/>
                  <a:pt x="31273" y="1705041"/>
                  <a:pt x="0" y="1479665"/>
                </a:cubicBezTo>
                <a:cubicBezTo>
                  <a:pt x="-31273" y="1254289"/>
                  <a:pt x="13816" y="1252784"/>
                  <a:pt x="0" y="1090891"/>
                </a:cubicBezTo>
                <a:cubicBezTo>
                  <a:pt x="-13816" y="928998"/>
                  <a:pt x="98463" y="469243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16870566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EC361E9-31D0-4424-AC54-1159947AF0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-971269" y="4059007"/>
            <a:ext cx="2559336" cy="406896"/>
          </a:xfrm>
          <a:prstGeom prst="rect">
            <a:avLst/>
          </a:prstGeom>
        </p:spPr>
      </p:pic>
      <p:sp>
        <p:nvSpPr>
          <p:cNvPr id="23" name="Arrow: Pentagon 22">
            <a:extLst>
              <a:ext uri="{FF2B5EF4-FFF2-40B4-BE49-F238E27FC236}">
                <a16:creationId xmlns:a16="http://schemas.microsoft.com/office/drawing/2014/main" id="{449EC3BA-81D5-4028-88EE-F21492B5423B}"/>
              </a:ext>
            </a:extLst>
          </p:cNvPr>
          <p:cNvSpPr/>
          <p:nvPr/>
        </p:nvSpPr>
        <p:spPr>
          <a:xfrm>
            <a:off x="0" y="284348"/>
            <a:ext cx="1757363" cy="501843"/>
          </a:xfrm>
          <a:custGeom>
            <a:avLst/>
            <a:gdLst>
              <a:gd name="connsiteX0" fmla="*/ 0 w 1757363"/>
              <a:gd name="connsiteY0" fmla="*/ 0 h 501843"/>
              <a:gd name="connsiteX1" fmla="*/ 517212 w 1757363"/>
              <a:gd name="connsiteY1" fmla="*/ 0 h 501843"/>
              <a:gd name="connsiteX2" fmla="*/ 1019359 w 1757363"/>
              <a:gd name="connsiteY2" fmla="*/ 0 h 501843"/>
              <a:gd name="connsiteX3" fmla="*/ 1506442 w 1757363"/>
              <a:gd name="connsiteY3" fmla="*/ 0 h 501843"/>
              <a:gd name="connsiteX4" fmla="*/ 1757363 w 1757363"/>
              <a:gd name="connsiteY4" fmla="*/ 250922 h 501843"/>
              <a:gd name="connsiteX5" fmla="*/ 1506442 w 1757363"/>
              <a:gd name="connsiteY5" fmla="*/ 501843 h 501843"/>
              <a:gd name="connsiteX6" fmla="*/ 989230 w 1757363"/>
              <a:gd name="connsiteY6" fmla="*/ 501843 h 501843"/>
              <a:gd name="connsiteX7" fmla="*/ 472018 w 1757363"/>
              <a:gd name="connsiteY7" fmla="*/ 501843 h 501843"/>
              <a:gd name="connsiteX8" fmla="*/ 0 w 1757363"/>
              <a:gd name="connsiteY8" fmla="*/ 501843 h 501843"/>
              <a:gd name="connsiteX9" fmla="*/ 0 w 1757363"/>
              <a:gd name="connsiteY9" fmla="*/ 0 h 501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57363" h="501843" fill="none" extrusionOk="0">
                <a:moveTo>
                  <a:pt x="0" y="0"/>
                </a:moveTo>
                <a:cubicBezTo>
                  <a:pt x="252677" y="-29809"/>
                  <a:pt x="407835" y="13587"/>
                  <a:pt x="517212" y="0"/>
                </a:cubicBezTo>
                <a:cubicBezTo>
                  <a:pt x="626589" y="-13587"/>
                  <a:pt x="882992" y="30151"/>
                  <a:pt x="1019359" y="0"/>
                </a:cubicBezTo>
                <a:cubicBezTo>
                  <a:pt x="1155726" y="-30151"/>
                  <a:pt x="1312822" y="39173"/>
                  <a:pt x="1506442" y="0"/>
                </a:cubicBezTo>
                <a:cubicBezTo>
                  <a:pt x="1614870" y="88639"/>
                  <a:pt x="1639949" y="148535"/>
                  <a:pt x="1757363" y="250922"/>
                </a:cubicBezTo>
                <a:cubicBezTo>
                  <a:pt x="1706132" y="302532"/>
                  <a:pt x="1585675" y="368706"/>
                  <a:pt x="1506442" y="501843"/>
                </a:cubicBezTo>
                <a:cubicBezTo>
                  <a:pt x="1362291" y="535951"/>
                  <a:pt x="1224401" y="481936"/>
                  <a:pt x="989230" y="501843"/>
                </a:cubicBezTo>
                <a:cubicBezTo>
                  <a:pt x="754059" y="521750"/>
                  <a:pt x="615738" y="492369"/>
                  <a:pt x="472018" y="501843"/>
                </a:cubicBezTo>
                <a:cubicBezTo>
                  <a:pt x="328298" y="511317"/>
                  <a:pt x="232450" y="483080"/>
                  <a:pt x="0" y="501843"/>
                </a:cubicBezTo>
                <a:cubicBezTo>
                  <a:pt x="-11510" y="313337"/>
                  <a:pt x="57637" y="205345"/>
                  <a:pt x="0" y="0"/>
                </a:cubicBezTo>
                <a:close/>
              </a:path>
              <a:path w="1757363" h="501843" stroke="0" extrusionOk="0">
                <a:moveTo>
                  <a:pt x="0" y="0"/>
                </a:moveTo>
                <a:cubicBezTo>
                  <a:pt x="261337" y="-45776"/>
                  <a:pt x="422837" y="54252"/>
                  <a:pt x="532276" y="0"/>
                </a:cubicBezTo>
                <a:cubicBezTo>
                  <a:pt x="641715" y="-54252"/>
                  <a:pt x="854956" y="15557"/>
                  <a:pt x="1049488" y="0"/>
                </a:cubicBezTo>
                <a:cubicBezTo>
                  <a:pt x="1244020" y="-15557"/>
                  <a:pt x="1379590" y="2075"/>
                  <a:pt x="1506442" y="0"/>
                </a:cubicBezTo>
                <a:cubicBezTo>
                  <a:pt x="1584421" y="59451"/>
                  <a:pt x="1686309" y="208486"/>
                  <a:pt x="1757363" y="250922"/>
                </a:cubicBezTo>
                <a:cubicBezTo>
                  <a:pt x="1704011" y="356487"/>
                  <a:pt x="1573566" y="427113"/>
                  <a:pt x="1506442" y="501843"/>
                </a:cubicBezTo>
                <a:cubicBezTo>
                  <a:pt x="1265483" y="504165"/>
                  <a:pt x="1182329" y="471698"/>
                  <a:pt x="974166" y="501843"/>
                </a:cubicBezTo>
                <a:cubicBezTo>
                  <a:pt x="766003" y="531988"/>
                  <a:pt x="707687" y="471782"/>
                  <a:pt x="472018" y="501843"/>
                </a:cubicBezTo>
                <a:cubicBezTo>
                  <a:pt x="236349" y="531904"/>
                  <a:pt x="218271" y="468766"/>
                  <a:pt x="0" y="501843"/>
                </a:cubicBezTo>
                <a:cubicBezTo>
                  <a:pt x="-32704" y="381323"/>
                  <a:pt x="37716" y="235537"/>
                  <a:pt x="0" y="0"/>
                </a:cubicBezTo>
                <a:close/>
              </a:path>
            </a:pathLst>
          </a:custGeom>
          <a:solidFill>
            <a:srgbClr val="DC4A49"/>
          </a:solidFill>
          <a:ln>
            <a:extLst>
              <a:ext uri="{C807C97D-BFC1-408E-A445-0C87EB9F89A2}">
                <ask:lineSketchStyleProps xmlns:ask="http://schemas.microsoft.com/office/drawing/2018/sketchyshapes" sd="290714787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مراجعة قبلية </a:t>
            </a:r>
            <a:endParaRPr lang="en-AE" sz="2400" b="1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6AB1927-0107-439C-ACBB-E7EE2BFFB6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664776" y="1593583"/>
            <a:ext cx="2658078" cy="33289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4245EA-859A-4923-B509-FBEBE50971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21494" y="1592379"/>
            <a:ext cx="2544642" cy="358737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EF1A99B-6D0D-4C39-B9E2-2301BF0B10E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880268" y="1592379"/>
            <a:ext cx="2227094" cy="332898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D7DD245-FF0A-4872-8685-C36FFE069E60}"/>
              </a:ext>
            </a:extLst>
          </p:cNvPr>
          <p:cNvSpPr/>
          <p:nvPr/>
        </p:nvSpPr>
        <p:spPr>
          <a:xfrm>
            <a:off x="878681" y="3142571"/>
            <a:ext cx="2451798" cy="882672"/>
          </a:xfrm>
          <a:custGeom>
            <a:avLst/>
            <a:gdLst>
              <a:gd name="connsiteX0" fmla="*/ 0 w 2451798"/>
              <a:gd name="connsiteY0" fmla="*/ 0 h 882672"/>
              <a:gd name="connsiteX1" fmla="*/ 490360 w 2451798"/>
              <a:gd name="connsiteY1" fmla="*/ 0 h 882672"/>
              <a:gd name="connsiteX2" fmla="*/ 1029755 w 2451798"/>
              <a:gd name="connsiteY2" fmla="*/ 0 h 882672"/>
              <a:gd name="connsiteX3" fmla="*/ 1495597 w 2451798"/>
              <a:gd name="connsiteY3" fmla="*/ 0 h 882672"/>
              <a:gd name="connsiteX4" fmla="*/ 2010474 w 2451798"/>
              <a:gd name="connsiteY4" fmla="*/ 0 h 882672"/>
              <a:gd name="connsiteX5" fmla="*/ 2451798 w 2451798"/>
              <a:gd name="connsiteY5" fmla="*/ 0 h 882672"/>
              <a:gd name="connsiteX6" fmla="*/ 2451798 w 2451798"/>
              <a:gd name="connsiteY6" fmla="*/ 458989 h 882672"/>
              <a:gd name="connsiteX7" fmla="*/ 2451798 w 2451798"/>
              <a:gd name="connsiteY7" fmla="*/ 882672 h 882672"/>
              <a:gd name="connsiteX8" fmla="*/ 1936920 w 2451798"/>
              <a:gd name="connsiteY8" fmla="*/ 882672 h 882672"/>
              <a:gd name="connsiteX9" fmla="*/ 1520115 w 2451798"/>
              <a:gd name="connsiteY9" fmla="*/ 882672 h 882672"/>
              <a:gd name="connsiteX10" fmla="*/ 1029755 w 2451798"/>
              <a:gd name="connsiteY10" fmla="*/ 882672 h 882672"/>
              <a:gd name="connsiteX11" fmla="*/ 514878 w 2451798"/>
              <a:gd name="connsiteY11" fmla="*/ 882672 h 882672"/>
              <a:gd name="connsiteX12" fmla="*/ 0 w 2451798"/>
              <a:gd name="connsiteY12" fmla="*/ 882672 h 882672"/>
              <a:gd name="connsiteX13" fmla="*/ 0 w 2451798"/>
              <a:gd name="connsiteY13" fmla="*/ 450163 h 882672"/>
              <a:gd name="connsiteX14" fmla="*/ 0 w 2451798"/>
              <a:gd name="connsiteY14" fmla="*/ 0 h 882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51798" h="882672" fill="none" extrusionOk="0">
                <a:moveTo>
                  <a:pt x="0" y="0"/>
                </a:moveTo>
                <a:cubicBezTo>
                  <a:pt x="136260" y="-57115"/>
                  <a:pt x="298119" y="52131"/>
                  <a:pt x="490360" y="0"/>
                </a:cubicBezTo>
                <a:cubicBezTo>
                  <a:pt x="682601" y="-52131"/>
                  <a:pt x="873758" y="53243"/>
                  <a:pt x="1029755" y="0"/>
                </a:cubicBezTo>
                <a:cubicBezTo>
                  <a:pt x="1185752" y="-53243"/>
                  <a:pt x="1365747" y="33190"/>
                  <a:pt x="1495597" y="0"/>
                </a:cubicBezTo>
                <a:cubicBezTo>
                  <a:pt x="1625447" y="-33190"/>
                  <a:pt x="1875218" y="46959"/>
                  <a:pt x="2010474" y="0"/>
                </a:cubicBezTo>
                <a:cubicBezTo>
                  <a:pt x="2145730" y="-46959"/>
                  <a:pt x="2301197" y="47474"/>
                  <a:pt x="2451798" y="0"/>
                </a:cubicBezTo>
                <a:cubicBezTo>
                  <a:pt x="2484346" y="222651"/>
                  <a:pt x="2448177" y="257910"/>
                  <a:pt x="2451798" y="458989"/>
                </a:cubicBezTo>
                <a:cubicBezTo>
                  <a:pt x="2455419" y="660068"/>
                  <a:pt x="2408083" y="712334"/>
                  <a:pt x="2451798" y="882672"/>
                </a:cubicBezTo>
                <a:cubicBezTo>
                  <a:pt x="2237797" y="893118"/>
                  <a:pt x="2068739" y="875832"/>
                  <a:pt x="1936920" y="882672"/>
                </a:cubicBezTo>
                <a:cubicBezTo>
                  <a:pt x="1805101" y="889512"/>
                  <a:pt x="1719354" y="878278"/>
                  <a:pt x="1520115" y="882672"/>
                </a:cubicBezTo>
                <a:cubicBezTo>
                  <a:pt x="1320877" y="887066"/>
                  <a:pt x="1191859" y="875890"/>
                  <a:pt x="1029755" y="882672"/>
                </a:cubicBezTo>
                <a:cubicBezTo>
                  <a:pt x="867651" y="889454"/>
                  <a:pt x="754997" y="873486"/>
                  <a:pt x="514878" y="882672"/>
                </a:cubicBezTo>
                <a:cubicBezTo>
                  <a:pt x="274759" y="891858"/>
                  <a:pt x="226393" y="861963"/>
                  <a:pt x="0" y="882672"/>
                </a:cubicBezTo>
                <a:cubicBezTo>
                  <a:pt x="-31709" y="754222"/>
                  <a:pt x="29497" y="544657"/>
                  <a:pt x="0" y="450163"/>
                </a:cubicBezTo>
                <a:cubicBezTo>
                  <a:pt x="-29497" y="355669"/>
                  <a:pt x="702" y="144000"/>
                  <a:pt x="0" y="0"/>
                </a:cubicBezTo>
                <a:close/>
              </a:path>
              <a:path w="2451798" h="882672" stroke="0" extrusionOk="0">
                <a:moveTo>
                  <a:pt x="0" y="0"/>
                </a:moveTo>
                <a:cubicBezTo>
                  <a:pt x="216586" y="-50681"/>
                  <a:pt x="358855" y="37225"/>
                  <a:pt x="514878" y="0"/>
                </a:cubicBezTo>
                <a:cubicBezTo>
                  <a:pt x="670901" y="-37225"/>
                  <a:pt x="862903" y="35199"/>
                  <a:pt x="1054273" y="0"/>
                </a:cubicBezTo>
                <a:cubicBezTo>
                  <a:pt x="1245644" y="-35199"/>
                  <a:pt x="1282133" y="2864"/>
                  <a:pt x="1495597" y="0"/>
                </a:cubicBezTo>
                <a:cubicBezTo>
                  <a:pt x="1709061" y="-2864"/>
                  <a:pt x="1826502" y="19852"/>
                  <a:pt x="1936920" y="0"/>
                </a:cubicBezTo>
                <a:cubicBezTo>
                  <a:pt x="2047338" y="-19852"/>
                  <a:pt x="2221246" y="22793"/>
                  <a:pt x="2451798" y="0"/>
                </a:cubicBezTo>
                <a:cubicBezTo>
                  <a:pt x="2458192" y="116893"/>
                  <a:pt x="2427766" y="293905"/>
                  <a:pt x="2451798" y="441336"/>
                </a:cubicBezTo>
                <a:cubicBezTo>
                  <a:pt x="2475830" y="588767"/>
                  <a:pt x="2434893" y="679463"/>
                  <a:pt x="2451798" y="882672"/>
                </a:cubicBezTo>
                <a:cubicBezTo>
                  <a:pt x="2325170" y="927895"/>
                  <a:pt x="2181784" y="858500"/>
                  <a:pt x="2034992" y="882672"/>
                </a:cubicBezTo>
                <a:cubicBezTo>
                  <a:pt x="1888200" y="906844"/>
                  <a:pt x="1791484" y="874408"/>
                  <a:pt x="1569151" y="882672"/>
                </a:cubicBezTo>
                <a:cubicBezTo>
                  <a:pt x="1346818" y="890936"/>
                  <a:pt x="1230700" y="850489"/>
                  <a:pt x="1103309" y="882672"/>
                </a:cubicBezTo>
                <a:cubicBezTo>
                  <a:pt x="975918" y="914855"/>
                  <a:pt x="749211" y="864566"/>
                  <a:pt x="637467" y="882672"/>
                </a:cubicBezTo>
                <a:cubicBezTo>
                  <a:pt x="525723" y="900778"/>
                  <a:pt x="169790" y="878673"/>
                  <a:pt x="0" y="882672"/>
                </a:cubicBezTo>
                <a:cubicBezTo>
                  <a:pt x="-32196" y="775459"/>
                  <a:pt x="5523" y="526125"/>
                  <a:pt x="0" y="432509"/>
                </a:cubicBezTo>
                <a:cubicBezTo>
                  <a:pt x="-5523" y="338893"/>
                  <a:pt x="51114" y="182279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17912516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 err="1"/>
              <a:t>كا</a:t>
            </a:r>
            <a:endParaRPr lang="en-AE" sz="3200" b="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D1FE423-8366-4838-B5B5-DFF14878875D}"/>
              </a:ext>
            </a:extLst>
          </p:cNvPr>
          <p:cNvSpPr/>
          <p:nvPr/>
        </p:nvSpPr>
        <p:spPr>
          <a:xfrm>
            <a:off x="6071415" y="3142571"/>
            <a:ext cx="2451798" cy="882672"/>
          </a:xfrm>
          <a:custGeom>
            <a:avLst/>
            <a:gdLst>
              <a:gd name="connsiteX0" fmla="*/ 0 w 2451798"/>
              <a:gd name="connsiteY0" fmla="*/ 0 h 882672"/>
              <a:gd name="connsiteX1" fmla="*/ 514878 w 2451798"/>
              <a:gd name="connsiteY1" fmla="*/ 0 h 882672"/>
              <a:gd name="connsiteX2" fmla="*/ 956201 w 2451798"/>
              <a:gd name="connsiteY2" fmla="*/ 0 h 882672"/>
              <a:gd name="connsiteX3" fmla="*/ 1495597 w 2451798"/>
              <a:gd name="connsiteY3" fmla="*/ 0 h 882672"/>
              <a:gd name="connsiteX4" fmla="*/ 1936920 w 2451798"/>
              <a:gd name="connsiteY4" fmla="*/ 0 h 882672"/>
              <a:gd name="connsiteX5" fmla="*/ 2451798 w 2451798"/>
              <a:gd name="connsiteY5" fmla="*/ 0 h 882672"/>
              <a:gd name="connsiteX6" fmla="*/ 2451798 w 2451798"/>
              <a:gd name="connsiteY6" fmla="*/ 450163 h 882672"/>
              <a:gd name="connsiteX7" fmla="*/ 2451798 w 2451798"/>
              <a:gd name="connsiteY7" fmla="*/ 882672 h 882672"/>
              <a:gd name="connsiteX8" fmla="*/ 2034992 w 2451798"/>
              <a:gd name="connsiteY8" fmla="*/ 882672 h 882672"/>
              <a:gd name="connsiteX9" fmla="*/ 1569151 w 2451798"/>
              <a:gd name="connsiteY9" fmla="*/ 882672 h 882672"/>
              <a:gd name="connsiteX10" fmla="*/ 1078791 w 2451798"/>
              <a:gd name="connsiteY10" fmla="*/ 882672 h 882672"/>
              <a:gd name="connsiteX11" fmla="*/ 588432 w 2451798"/>
              <a:gd name="connsiteY11" fmla="*/ 882672 h 882672"/>
              <a:gd name="connsiteX12" fmla="*/ 0 w 2451798"/>
              <a:gd name="connsiteY12" fmla="*/ 882672 h 882672"/>
              <a:gd name="connsiteX13" fmla="*/ 0 w 2451798"/>
              <a:gd name="connsiteY13" fmla="*/ 450163 h 882672"/>
              <a:gd name="connsiteX14" fmla="*/ 0 w 2451798"/>
              <a:gd name="connsiteY14" fmla="*/ 0 h 882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51798" h="882672" fill="none" extrusionOk="0">
                <a:moveTo>
                  <a:pt x="0" y="0"/>
                </a:moveTo>
                <a:cubicBezTo>
                  <a:pt x="143472" y="-33367"/>
                  <a:pt x="336066" y="35320"/>
                  <a:pt x="514878" y="0"/>
                </a:cubicBezTo>
                <a:cubicBezTo>
                  <a:pt x="693690" y="-35320"/>
                  <a:pt x="813712" y="40430"/>
                  <a:pt x="956201" y="0"/>
                </a:cubicBezTo>
                <a:cubicBezTo>
                  <a:pt x="1098690" y="-40430"/>
                  <a:pt x="1270952" y="15053"/>
                  <a:pt x="1495597" y="0"/>
                </a:cubicBezTo>
                <a:cubicBezTo>
                  <a:pt x="1720242" y="-15053"/>
                  <a:pt x="1846639" y="1629"/>
                  <a:pt x="1936920" y="0"/>
                </a:cubicBezTo>
                <a:cubicBezTo>
                  <a:pt x="2027201" y="-1629"/>
                  <a:pt x="2224071" y="39067"/>
                  <a:pt x="2451798" y="0"/>
                </a:cubicBezTo>
                <a:cubicBezTo>
                  <a:pt x="2484110" y="208528"/>
                  <a:pt x="2426467" y="358456"/>
                  <a:pt x="2451798" y="450163"/>
                </a:cubicBezTo>
                <a:cubicBezTo>
                  <a:pt x="2477129" y="541870"/>
                  <a:pt x="2445232" y="671498"/>
                  <a:pt x="2451798" y="882672"/>
                </a:cubicBezTo>
                <a:cubicBezTo>
                  <a:pt x="2281636" y="904999"/>
                  <a:pt x="2175515" y="863864"/>
                  <a:pt x="2034992" y="882672"/>
                </a:cubicBezTo>
                <a:cubicBezTo>
                  <a:pt x="1894469" y="901480"/>
                  <a:pt x="1737398" y="862415"/>
                  <a:pt x="1569151" y="882672"/>
                </a:cubicBezTo>
                <a:cubicBezTo>
                  <a:pt x="1400904" y="902929"/>
                  <a:pt x="1256589" y="865663"/>
                  <a:pt x="1078791" y="882672"/>
                </a:cubicBezTo>
                <a:cubicBezTo>
                  <a:pt x="900993" y="899681"/>
                  <a:pt x="731121" y="877128"/>
                  <a:pt x="588432" y="882672"/>
                </a:cubicBezTo>
                <a:cubicBezTo>
                  <a:pt x="445743" y="888216"/>
                  <a:pt x="134574" y="856517"/>
                  <a:pt x="0" y="882672"/>
                </a:cubicBezTo>
                <a:cubicBezTo>
                  <a:pt x="-20145" y="742980"/>
                  <a:pt x="43086" y="618661"/>
                  <a:pt x="0" y="450163"/>
                </a:cubicBezTo>
                <a:cubicBezTo>
                  <a:pt x="-43086" y="281665"/>
                  <a:pt x="6518" y="94267"/>
                  <a:pt x="0" y="0"/>
                </a:cubicBezTo>
                <a:close/>
              </a:path>
              <a:path w="2451798" h="882672" stroke="0" extrusionOk="0">
                <a:moveTo>
                  <a:pt x="0" y="0"/>
                </a:moveTo>
                <a:cubicBezTo>
                  <a:pt x="234815" y="-41477"/>
                  <a:pt x="347131" y="19534"/>
                  <a:pt x="514878" y="0"/>
                </a:cubicBezTo>
                <a:cubicBezTo>
                  <a:pt x="682625" y="-19534"/>
                  <a:pt x="771230" y="3057"/>
                  <a:pt x="980719" y="0"/>
                </a:cubicBezTo>
                <a:cubicBezTo>
                  <a:pt x="1190208" y="-3057"/>
                  <a:pt x="1281366" y="4678"/>
                  <a:pt x="1495597" y="0"/>
                </a:cubicBezTo>
                <a:cubicBezTo>
                  <a:pt x="1709828" y="-4678"/>
                  <a:pt x="1783931" y="13629"/>
                  <a:pt x="1985956" y="0"/>
                </a:cubicBezTo>
                <a:cubicBezTo>
                  <a:pt x="2187981" y="-13629"/>
                  <a:pt x="2233248" y="34405"/>
                  <a:pt x="2451798" y="0"/>
                </a:cubicBezTo>
                <a:cubicBezTo>
                  <a:pt x="2460027" y="215445"/>
                  <a:pt x="2427804" y="325159"/>
                  <a:pt x="2451798" y="450163"/>
                </a:cubicBezTo>
                <a:cubicBezTo>
                  <a:pt x="2475792" y="575167"/>
                  <a:pt x="2403163" y="743169"/>
                  <a:pt x="2451798" y="882672"/>
                </a:cubicBezTo>
                <a:cubicBezTo>
                  <a:pt x="2251181" y="902583"/>
                  <a:pt x="2046718" y="868103"/>
                  <a:pt x="1936920" y="882672"/>
                </a:cubicBezTo>
                <a:cubicBezTo>
                  <a:pt x="1827122" y="897241"/>
                  <a:pt x="1616101" y="873153"/>
                  <a:pt x="1446561" y="882672"/>
                </a:cubicBezTo>
                <a:cubicBezTo>
                  <a:pt x="1277021" y="892191"/>
                  <a:pt x="1183490" y="864778"/>
                  <a:pt x="1029755" y="882672"/>
                </a:cubicBezTo>
                <a:cubicBezTo>
                  <a:pt x="876020" y="900566"/>
                  <a:pt x="643964" y="865058"/>
                  <a:pt x="539396" y="882672"/>
                </a:cubicBezTo>
                <a:cubicBezTo>
                  <a:pt x="434828" y="900286"/>
                  <a:pt x="207176" y="837014"/>
                  <a:pt x="0" y="882672"/>
                </a:cubicBezTo>
                <a:cubicBezTo>
                  <a:pt x="-16840" y="723707"/>
                  <a:pt x="32977" y="667750"/>
                  <a:pt x="0" y="467816"/>
                </a:cubicBezTo>
                <a:cubicBezTo>
                  <a:pt x="-32977" y="267882"/>
                  <a:pt x="6570" y="204638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10301510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/>
              <a:t>كي</a:t>
            </a:r>
            <a:endParaRPr lang="en-AE" sz="3200" b="1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97E7C20-E30B-413F-B974-D22DFB4C4A23}"/>
              </a:ext>
            </a:extLst>
          </p:cNvPr>
          <p:cNvSpPr/>
          <p:nvPr/>
        </p:nvSpPr>
        <p:spPr>
          <a:xfrm>
            <a:off x="3460843" y="3142571"/>
            <a:ext cx="2451798" cy="882672"/>
          </a:xfrm>
          <a:custGeom>
            <a:avLst/>
            <a:gdLst>
              <a:gd name="connsiteX0" fmla="*/ 0 w 2451798"/>
              <a:gd name="connsiteY0" fmla="*/ 0 h 882672"/>
              <a:gd name="connsiteX1" fmla="*/ 441324 w 2451798"/>
              <a:gd name="connsiteY1" fmla="*/ 0 h 882672"/>
              <a:gd name="connsiteX2" fmla="*/ 931683 w 2451798"/>
              <a:gd name="connsiteY2" fmla="*/ 0 h 882672"/>
              <a:gd name="connsiteX3" fmla="*/ 1471079 w 2451798"/>
              <a:gd name="connsiteY3" fmla="*/ 0 h 882672"/>
              <a:gd name="connsiteX4" fmla="*/ 1985956 w 2451798"/>
              <a:gd name="connsiteY4" fmla="*/ 0 h 882672"/>
              <a:gd name="connsiteX5" fmla="*/ 2451798 w 2451798"/>
              <a:gd name="connsiteY5" fmla="*/ 0 h 882672"/>
              <a:gd name="connsiteX6" fmla="*/ 2451798 w 2451798"/>
              <a:gd name="connsiteY6" fmla="*/ 414856 h 882672"/>
              <a:gd name="connsiteX7" fmla="*/ 2451798 w 2451798"/>
              <a:gd name="connsiteY7" fmla="*/ 882672 h 882672"/>
              <a:gd name="connsiteX8" fmla="*/ 1961438 w 2451798"/>
              <a:gd name="connsiteY8" fmla="*/ 882672 h 882672"/>
              <a:gd name="connsiteX9" fmla="*/ 1520115 w 2451798"/>
              <a:gd name="connsiteY9" fmla="*/ 882672 h 882672"/>
              <a:gd name="connsiteX10" fmla="*/ 980719 w 2451798"/>
              <a:gd name="connsiteY10" fmla="*/ 882672 h 882672"/>
              <a:gd name="connsiteX11" fmla="*/ 563914 w 2451798"/>
              <a:gd name="connsiteY11" fmla="*/ 882672 h 882672"/>
              <a:gd name="connsiteX12" fmla="*/ 0 w 2451798"/>
              <a:gd name="connsiteY12" fmla="*/ 882672 h 882672"/>
              <a:gd name="connsiteX13" fmla="*/ 0 w 2451798"/>
              <a:gd name="connsiteY13" fmla="*/ 458989 h 882672"/>
              <a:gd name="connsiteX14" fmla="*/ 0 w 2451798"/>
              <a:gd name="connsiteY14" fmla="*/ 0 h 882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51798" h="882672" fill="none" extrusionOk="0">
                <a:moveTo>
                  <a:pt x="0" y="0"/>
                </a:moveTo>
                <a:cubicBezTo>
                  <a:pt x="124191" y="-39348"/>
                  <a:pt x="286884" y="37019"/>
                  <a:pt x="441324" y="0"/>
                </a:cubicBezTo>
                <a:cubicBezTo>
                  <a:pt x="595764" y="-37019"/>
                  <a:pt x="695417" y="11204"/>
                  <a:pt x="931683" y="0"/>
                </a:cubicBezTo>
                <a:cubicBezTo>
                  <a:pt x="1167949" y="-11204"/>
                  <a:pt x="1313457" y="19053"/>
                  <a:pt x="1471079" y="0"/>
                </a:cubicBezTo>
                <a:cubicBezTo>
                  <a:pt x="1628701" y="-19053"/>
                  <a:pt x="1841491" y="45691"/>
                  <a:pt x="1985956" y="0"/>
                </a:cubicBezTo>
                <a:cubicBezTo>
                  <a:pt x="2130421" y="-45691"/>
                  <a:pt x="2265112" y="6966"/>
                  <a:pt x="2451798" y="0"/>
                </a:cubicBezTo>
                <a:cubicBezTo>
                  <a:pt x="2493001" y="113820"/>
                  <a:pt x="2426562" y="247693"/>
                  <a:pt x="2451798" y="414856"/>
                </a:cubicBezTo>
                <a:cubicBezTo>
                  <a:pt x="2477034" y="582019"/>
                  <a:pt x="2440833" y="744548"/>
                  <a:pt x="2451798" y="882672"/>
                </a:cubicBezTo>
                <a:cubicBezTo>
                  <a:pt x="2339349" y="936807"/>
                  <a:pt x="2200808" y="841579"/>
                  <a:pt x="1961438" y="882672"/>
                </a:cubicBezTo>
                <a:cubicBezTo>
                  <a:pt x="1722068" y="923765"/>
                  <a:pt x="1663544" y="868072"/>
                  <a:pt x="1520115" y="882672"/>
                </a:cubicBezTo>
                <a:cubicBezTo>
                  <a:pt x="1376686" y="897272"/>
                  <a:pt x="1092765" y="878400"/>
                  <a:pt x="980719" y="882672"/>
                </a:cubicBezTo>
                <a:cubicBezTo>
                  <a:pt x="868673" y="886944"/>
                  <a:pt x="651156" y="838426"/>
                  <a:pt x="563914" y="882672"/>
                </a:cubicBezTo>
                <a:cubicBezTo>
                  <a:pt x="476673" y="926918"/>
                  <a:pt x="138614" y="844755"/>
                  <a:pt x="0" y="882672"/>
                </a:cubicBezTo>
                <a:cubicBezTo>
                  <a:pt x="-24782" y="672137"/>
                  <a:pt x="3472" y="612852"/>
                  <a:pt x="0" y="458989"/>
                </a:cubicBezTo>
                <a:cubicBezTo>
                  <a:pt x="-3472" y="305126"/>
                  <a:pt x="14271" y="183669"/>
                  <a:pt x="0" y="0"/>
                </a:cubicBezTo>
                <a:close/>
              </a:path>
              <a:path w="2451798" h="882672" stroke="0" extrusionOk="0">
                <a:moveTo>
                  <a:pt x="0" y="0"/>
                </a:moveTo>
                <a:cubicBezTo>
                  <a:pt x="136151" y="-10625"/>
                  <a:pt x="366477" y="25300"/>
                  <a:pt x="539396" y="0"/>
                </a:cubicBezTo>
                <a:cubicBezTo>
                  <a:pt x="712315" y="-25300"/>
                  <a:pt x="897655" y="52968"/>
                  <a:pt x="1054273" y="0"/>
                </a:cubicBezTo>
                <a:cubicBezTo>
                  <a:pt x="1210891" y="-52968"/>
                  <a:pt x="1313988" y="37435"/>
                  <a:pt x="1495597" y="0"/>
                </a:cubicBezTo>
                <a:cubicBezTo>
                  <a:pt x="1677206" y="-37435"/>
                  <a:pt x="1810020" y="40998"/>
                  <a:pt x="2010474" y="0"/>
                </a:cubicBezTo>
                <a:cubicBezTo>
                  <a:pt x="2210928" y="-40998"/>
                  <a:pt x="2304776" y="9588"/>
                  <a:pt x="2451798" y="0"/>
                </a:cubicBezTo>
                <a:cubicBezTo>
                  <a:pt x="2488080" y="158099"/>
                  <a:pt x="2432365" y="332136"/>
                  <a:pt x="2451798" y="432509"/>
                </a:cubicBezTo>
                <a:cubicBezTo>
                  <a:pt x="2471231" y="532882"/>
                  <a:pt x="2421912" y="666474"/>
                  <a:pt x="2451798" y="882672"/>
                </a:cubicBezTo>
                <a:cubicBezTo>
                  <a:pt x="2314876" y="904779"/>
                  <a:pt x="2176479" y="865644"/>
                  <a:pt x="2010474" y="882672"/>
                </a:cubicBezTo>
                <a:cubicBezTo>
                  <a:pt x="1844469" y="899700"/>
                  <a:pt x="1657528" y="858660"/>
                  <a:pt x="1569151" y="882672"/>
                </a:cubicBezTo>
                <a:cubicBezTo>
                  <a:pt x="1480774" y="906684"/>
                  <a:pt x="1272275" y="869260"/>
                  <a:pt x="1078791" y="882672"/>
                </a:cubicBezTo>
                <a:cubicBezTo>
                  <a:pt x="885307" y="896084"/>
                  <a:pt x="660669" y="828281"/>
                  <a:pt x="539396" y="882672"/>
                </a:cubicBezTo>
                <a:cubicBezTo>
                  <a:pt x="418124" y="937063"/>
                  <a:pt x="153090" y="839256"/>
                  <a:pt x="0" y="882672"/>
                </a:cubicBezTo>
                <a:cubicBezTo>
                  <a:pt x="-15641" y="734419"/>
                  <a:pt x="16626" y="639341"/>
                  <a:pt x="0" y="458989"/>
                </a:cubicBezTo>
                <a:cubicBezTo>
                  <a:pt x="-16626" y="278637"/>
                  <a:pt x="5570" y="153187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3850922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 err="1"/>
              <a:t>كو</a:t>
            </a:r>
            <a:endParaRPr lang="en-AE" sz="32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879B20-6428-413F-A710-4B213E7F97E0}"/>
              </a:ext>
            </a:extLst>
          </p:cNvPr>
          <p:cNvSpPr/>
          <p:nvPr/>
        </p:nvSpPr>
        <p:spPr>
          <a:xfrm>
            <a:off x="6003518" y="432248"/>
            <a:ext cx="575349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 algn="r" rtl="1">
              <a:buFont typeface="Arial" panose="020B0604020202020204" pitchFamily="34" charset="0"/>
              <a:buChar char="•"/>
            </a:pPr>
            <a:r>
              <a:rPr lang="ar-AE" sz="4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الصوت الطويل المشترك المختلف : </a:t>
            </a:r>
            <a:endParaRPr lang="en-US" sz="4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4" name="Picture 4" descr="الكوع قصاصات فنية مجانية ، تحميل مجاني قصاصة فنية ، قصاصة فنية مجانية - آخر">
            <a:extLst>
              <a:ext uri="{FF2B5EF4-FFF2-40B4-BE49-F238E27FC236}">
                <a16:creationId xmlns:a16="http://schemas.microsoft.com/office/drawing/2014/main" id="{1D4B4E51-E845-4634-98D2-576B30367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492" y="1140134"/>
            <a:ext cx="1893510" cy="1691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صفة الرفع من الركوع وما يُقال فيه - تعب">
            <a:extLst>
              <a:ext uri="{FF2B5EF4-FFF2-40B4-BE49-F238E27FC236}">
                <a16:creationId xmlns:a16="http://schemas.microsoft.com/office/drawing/2014/main" id="{A4D1C478-7FAC-4E75-9264-5B8CA64E7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60" y="819526"/>
            <a:ext cx="2331727" cy="2331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ما هو الفرق بين الزكام والانفلونزا - البوابة">
            <a:extLst>
              <a:ext uri="{FF2B5EF4-FFF2-40B4-BE49-F238E27FC236}">
                <a16:creationId xmlns:a16="http://schemas.microsoft.com/office/drawing/2014/main" id="{9E3D0745-1F6F-4E43-982D-17615363E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626" y="1025237"/>
            <a:ext cx="2119208" cy="162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3FF79A41-99DE-4207-82EF-0C942780E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pic>
        <p:nvPicPr>
          <p:cNvPr id="26" name="عمل رائع">
            <a:hlinkClick r:id="" action="ppaction://media"/>
            <a:extLst>
              <a:ext uri="{FF2B5EF4-FFF2-40B4-BE49-F238E27FC236}">
                <a16:creationId xmlns:a16="http://schemas.microsoft.com/office/drawing/2014/main" id="{FA80843E-11F4-4D29-917A-DE42E222A40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pic>
        <p:nvPicPr>
          <p:cNvPr id="27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A05DA052-5068-47FB-A717-F67A9DB39E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83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8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72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72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919ACA8-BA49-47E0-915F-EACA6C195FB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6954"/>
          <a:stretch/>
        </p:blipFill>
        <p:spPr>
          <a:xfrm>
            <a:off x="17929" y="2102068"/>
            <a:ext cx="12192000" cy="475593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D4412D8-7FDB-4C75-ABDA-13E1566F34E1}"/>
              </a:ext>
            </a:extLst>
          </p:cNvPr>
          <p:cNvSpPr/>
          <p:nvPr/>
        </p:nvSpPr>
        <p:spPr>
          <a:xfrm>
            <a:off x="663388" y="251012"/>
            <a:ext cx="11241741" cy="6382870"/>
          </a:xfrm>
          <a:custGeom>
            <a:avLst/>
            <a:gdLst>
              <a:gd name="connsiteX0" fmla="*/ 0 w 11241741"/>
              <a:gd name="connsiteY0" fmla="*/ 0 h 6382870"/>
              <a:gd name="connsiteX1" fmla="*/ 704088 w 11241741"/>
              <a:gd name="connsiteY1" fmla="*/ 0 h 6382870"/>
              <a:gd name="connsiteX2" fmla="*/ 1408176 w 11241741"/>
              <a:gd name="connsiteY2" fmla="*/ 0 h 6382870"/>
              <a:gd name="connsiteX3" fmla="*/ 1999847 w 11241741"/>
              <a:gd name="connsiteY3" fmla="*/ 0 h 6382870"/>
              <a:gd name="connsiteX4" fmla="*/ 2816352 w 11241741"/>
              <a:gd name="connsiteY4" fmla="*/ 0 h 6382870"/>
              <a:gd name="connsiteX5" fmla="*/ 3295605 w 11241741"/>
              <a:gd name="connsiteY5" fmla="*/ 0 h 6382870"/>
              <a:gd name="connsiteX6" fmla="*/ 4112111 w 11241741"/>
              <a:gd name="connsiteY6" fmla="*/ 0 h 6382870"/>
              <a:gd name="connsiteX7" fmla="*/ 4591364 w 11241741"/>
              <a:gd name="connsiteY7" fmla="*/ 0 h 6382870"/>
              <a:gd name="connsiteX8" fmla="*/ 4845782 w 11241741"/>
              <a:gd name="connsiteY8" fmla="*/ 0 h 6382870"/>
              <a:gd name="connsiteX9" fmla="*/ 5325035 w 11241741"/>
              <a:gd name="connsiteY9" fmla="*/ 0 h 6382870"/>
              <a:gd name="connsiteX10" fmla="*/ 6029123 w 11241741"/>
              <a:gd name="connsiteY10" fmla="*/ 0 h 6382870"/>
              <a:gd name="connsiteX11" fmla="*/ 6395959 w 11241741"/>
              <a:gd name="connsiteY11" fmla="*/ 0 h 6382870"/>
              <a:gd name="connsiteX12" fmla="*/ 6987630 w 11241741"/>
              <a:gd name="connsiteY12" fmla="*/ 0 h 6382870"/>
              <a:gd name="connsiteX13" fmla="*/ 7354465 w 11241741"/>
              <a:gd name="connsiteY13" fmla="*/ 0 h 6382870"/>
              <a:gd name="connsiteX14" fmla="*/ 7946136 w 11241741"/>
              <a:gd name="connsiteY14" fmla="*/ 0 h 6382870"/>
              <a:gd name="connsiteX15" fmla="*/ 8200554 w 11241741"/>
              <a:gd name="connsiteY15" fmla="*/ 0 h 6382870"/>
              <a:gd name="connsiteX16" fmla="*/ 8454973 w 11241741"/>
              <a:gd name="connsiteY16" fmla="*/ 0 h 6382870"/>
              <a:gd name="connsiteX17" fmla="*/ 9159061 w 11241741"/>
              <a:gd name="connsiteY17" fmla="*/ 0 h 6382870"/>
              <a:gd name="connsiteX18" fmla="*/ 9638314 w 11241741"/>
              <a:gd name="connsiteY18" fmla="*/ 0 h 6382870"/>
              <a:gd name="connsiteX19" fmla="*/ 10117567 w 11241741"/>
              <a:gd name="connsiteY19" fmla="*/ 0 h 6382870"/>
              <a:gd name="connsiteX20" fmla="*/ 10371985 w 11241741"/>
              <a:gd name="connsiteY20" fmla="*/ 0 h 6382870"/>
              <a:gd name="connsiteX21" fmla="*/ 11241741 w 11241741"/>
              <a:gd name="connsiteY21" fmla="*/ 0 h 6382870"/>
              <a:gd name="connsiteX22" fmla="*/ 11241741 w 11241741"/>
              <a:gd name="connsiteY22" fmla="*/ 388775 h 6382870"/>
              <a:gd name="connsiteX23" fmla="*/ 11241741 w 11241741"/>
              <a:gd name="connsiteY23" fmla="*/ 905207 h 6382870"/>
              <a:gd name="connsiteX24" fmla="*/ 11241741 w 11241741"/>
              <a:gd name="connsiteY24" fmla="*/ 1485468 h 6382870"/>
              <a:gd name="connsiteX25" fmla="*/ 11241741 w 11241741"/>
              <a:gd name="connsiteY25" fmla="*/ 1874243 h 6382870"/>
              <a:gd name="connsiteX26" fmla="*/ 11241741 w 11241741"/>
              <a:gd name="connsiteY26" fmla="*/ 2518332 h 6382870"/>
              <a:gd name="connsiteX27" fmla="*/ 11241741 w 11241741"/>
              <a:gd name="connsiteY27" fmla="*/ 3098593 h 6382870"/>
              <a:gd name="connsiteX28" fmla="*/ 11241741 w 11241741"/>
              <a:gd name="connsiteY28" fmla="*/ 3615025 h 6382870"/>
              <a:gd name="connsiteX29" fmla="*/ 11241741 w 11241741"/>
              <a:gd name="connsiteY29" fmla="*/ 4003800 h 6382870"/>
              <a:gd name="connsiteX30" fmla="*/ 11241741 w 11241741"/>
              <a:gd name="connsiteY30" fmla="*/ 4392575 h 6382870"/>
              <a:gd name="connsiteX31" fmla="*/ 11241741 w 11241741"/>
              <a:gd name="connsiteY31" fmla="*/ 5036665 h 6382870"/>
              <a:gd name="connsiteX32" fmla="*/ 11241741 w 11241741"/>
              <a:gd name="connsiteY32" fmla="*/ 5616926 h 6382870"/>
              <a:gd name="connsiteX33" fmla="*/ 11241741 w 11241741"/>
              <a:gd name="connsiteY33" fmla="*/ 6382870 h 6382870"/>
              <a:gd name="connsiteX34" fmla="*/ 10762488 w 11241741"/>
              <a:gd name="connsiteY34" fmla="*/ 6382870 h 6382870"/>
              <a:gd name="connsiteX35" fmla="*/ 10508069 w 11241741"/>
              <a:gd name="connsiteY35" fmla="*/ 6382870 h 6382870"/>
              <a:gd name="connsiteX36" fmla="*/ 10141234 w 11241741"/>
              <a:gd name="connsiteY36" fmla="*/ 6382870 h 6382870"/>
              <a:gd name="connsiteX37" fmla="*/ 9437146 w 11241741"/>
              <a:gd name="connsiteY37" fmla="*/ 6382870 h 6382870"/>
              <a:gd name="connsiteX38" fmla="*/ 8620640 w 11241741"/>
              <a:gd name="connsiteY38" fmla="*/ 6382870 h 6382870"/>
              <a:gd name="connsiteX39" fmla="*/ 8366222 w 11241741"/>
              <a:gd name="connsiteY39" fmla="*/ 6382870 h 6382870"/>
              <a:gd name="connsiteX40" fmla="*/ 7999386 w 11241741"/>
              <a:gd name="connsiteY40" fmla="*/ 6382870 h 6382870"/>
              <a:gd name="connsiteX41" fmla="*/ 7632550 w 11241741"/>
              <a:gd name="connsiteY41" fmla="*/ 6382870 h 6382870"/>
              <a:gd name="connsiteX42" fmla="*/ 6816045 w 11241741"/>
              <a:gd name="connsiteY42" fmla="*/ 6382870 h 6382870"/>
              <a:gd name="connsiteX43" fmla="*/ 5999540 w 11241741"/>
              <a:gd name="connsiteY43" fmla="*/ 6382870 h 6382870"/>
              <a:gd name="connsiteX44" fmla="*/ 5745121 w 11241741"/>
              <a:gd name="connsiteY44" fmla="*/ 6382870 h 6382870"/>
              <a:gd name="connsiteX45" fmla="*/ 5041033 w 11241741"/>
              <a:gd name="connsiteY45" fmla="*/ 6382870 h 6382870"/>
              <a:gd name="connsiteX46" fmla="*/ 4561780 w 11241741"/>
              <a:gd name="connsiteY46" fmla="*/ 6382870 h 6382870"/>
              <a:gd name="connsiteX47" fmla="*/ 3857692 w 11241741"/>
              <a:gd name="connsiteY47" fmla="*/ 6382870 h 6382870"/>
              <a:gd name="connsiteX48" fmla="*/ 3378439 w 11241741"/>
              <a:gd name="connsiteY48" fmla="*/ 6382870 h 6382870"/>
              <a:gd name="connsiteX49" fmla="*/ 2899186 w 11241741"/>
              <a:gd name="connsiteY49" fmla="*/ 6382870 h 6382870"/>
              <a:gd name="connsiteX50" fmla="*/ 2644767 w 11241741"/>
              <a:gd name="connsiteY50" fmla="*/ 6382870 h 6382870"/>
              <a:gd name="connsiteX51" fmla="*/ 2053097 w 11241741"/>
              <a:gd name="connsiteY51" fmla="*/ 6382870 h 6382870"/>
              <a:gd name="connsiteX52" fmla="*/ 1798679 w 11241741"/>
              <a:gd name="connsiteY52" fmla="*/ 6382870 h 6382870"/>
              <a:gd name="connsiteX53" fmla="*/ 1094591 w 11241741"/>
              <a:gd name="connsiteY53" fmla="*/ 6382870 h 6382870"/>
              <a:gd name="connsiteX54" fmla="*/ 0 w 11241741"/>
              <a:gd name="connsiteY54" fmla="*/ 6382870 h 6382870"/>
              <a:gd name="connsiteX55" fmla="*/ 0 w 11241741"/>
              <a:gd name="connsiteY55" fmla="*/ 5994095 h 6382870"/>
              <a:gd name="connsiteX56" fmla="*/ 0 w 11241741"/>
              <a:gd name="connsiteY56" fmla="*/ 5286177 h 6382870"/>
              <a:gd name="connsiteX57" fmla="*/ 0 w 11241741"/>
              <a:gd name="connsiteY57" fmla="*/ 4897402 h 6382870"/>
              <a:gd name="connsiteX58" fmla="*/ 0 w 11241741"/>
              <a:gd name="connsiteY58" fmla="*/ 4253312 h 6382870"/>
              <a:gd name="connsiteX59" fmla="*/ 0 w 11241741"/>
              <a:gd name="connsiteY59" fmla="*/ 3736880 h 6382870"/>
              <a:gd name="connsiteX60" fmla="*/ 0 w 11241741"/>
              <a:gd name="connsiteY60" fmla="*/ 3220448 h 6382870"/>
              <a:gd name="connsiteX61" fmla="*/ 0 w 11241741"/>
              <a:gd name="connsiteY61" fmla="*/ 2512530 h 6382870"/>
              <a:gd name="connsiteX62" fmla="*/ 0 w 11241741"/>
              <a:gd name="connsiteY62" fmla="*/ 1868440 h 6382870"/>
              <a:gd name="connsiteX63" fmla="*/ 0 w 11241741"/>
              <a:gd name="connsiteY63" fmla="*/ 1288179 h 6382870"/>
              <a:gd name="connsiteX64" fmla="*/ 0 w 11241741"/>
              <a:gd name="connsiteY64" fmla="*/ 644090 h 6382870"/>
              <a:gd name="connsiteX65" fmla="*/ 0 w 11241741"/>
              <a:gd name="connsiteY65" fmla="*/ 0 h 6382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241741" h="6382870" fill="none" extrusionOk="0">
                <a:moveTo>
                  <a:pt x="0" y="0"/>
                </a:moveTo>
                <a:cubicBezTo>
                  <a:pt x="159361" y="-73045"/>
                  <a:pt x="394203" y="77606"/>
                  <a:pt x="704088" y="0"/>
                </a:cubicBezTo>
                <a:cubicBezTo>
                  <a:pt x="1013973" y="-77606"/>
                  <a:pt x="1192962" y="33629"/>
                  <a:pt x="1408176" y="0"/>
                </a:cubicBezTo>
                <a:cubicBezTo>
                  <a:pt x="1623390" y="-33629"/>
                  <a:pt x="1789373" y="25642"/>
                  <a:pt x="1999847" y="0"/>
                </a:cubicBezTo>
                <a:cubicBezTo>
                  <a:pt x="2210321" y="-25642"/>
                  <a:pt x="2519321" y="64992"/>
                  <a:pt x="2816352" y="0"/>
                </a:cubicBezTo>
                <a:cubicBezTo>
                  <a:pt x="3113384" y="-64992"/>
                  <a:pt x="3096066" y="18336"/>
                  <a:pt x="3295605" y="0"/>
                </a:cubicBezTo>
                <a:cubicBezTo>
                  <a:pt x="3495144" y="-18336"/>
                  <a:pt x="3791012" y="53137"/>
                  <a:pt x="4112111" y="0"/>
                </a:cubicBezTo>
                <a:cubicBezTo>
                  <a:pt x="4433210" y="-53137"/>
                  <a:pt x="4437681" y="34415"/>
                  <a:pt x="4591364" y="0"/>
                </a:cubicBezTo>
                <a:cubicBezTo>
                  <a:pt x="4745047" y="-34415"/>
                  <a:pt x="4770262" y="24291"/>
                  <a:pt x="4845782" y="0"/>
                </a:cubicBezTo>
                <a:cubicBezTo>
                  <a:pt x="4921302" y="-24291"/>
                  <a:pt x="5174149" y="25657"/>
                  <a:pt x="5325035" y="0"/>
                </a:cubicBezTo>
                <a:cubicBezTo>
                  <a:pt x="5475921" y="-25657"/>
                  <a:pt x="5686466" y="4889"/>
                  <a:pt x="6029123" y="0"/>
                </a:cubicBezTo>
                <a:cubicBezTo>
                  <a:pt x="6371780" y="-4889"/>
                  <a:pt x="6232935" y="40988"/>
                  <a:pt x="6395959" y="0"/>
                </a:cubicBezTo>
                <a:cubicBezTo>
                  <a:pt x="6558983" y="-40988"/>
                  <a:pt x="6742914" y="31650"/>
                  <a:pt x="6987630" y="0"/>
                </a:cubicBezTo>
                <a:cubicBezTo>
                  <a:pt x="7232346" y="-31650"/>
                  <a:pt x="7243766" y="24763"/>
                  <a:pt x="7354465" y="0"/>
                </a:cubicBezTo>
                <a:cubicBezTo>
                  <a:pt x="7465165" y="-24763"/>
                  <a:pt x="7718289" y="11755"/>
                  <a:pt x="7946136" y="0"/>
                </a:cubicBezTo>
                <a:cubicBezTo>
                  <a:pt x="8173983" y="-11755"/>
                  <a:pt x="8114929" y="13022"/>
                  <a:pt x="8200554" y="0"/>
                </a:cubicBezTo>
                <a:cubicBezTo>
                  <a:pt x="8286179" y="-13022"/>
                  <a:pt x="8403983" y="2761"/>
                  <a:pt x="8454973" y="0"/>
                </a:cubicBezTo>
                <a:cubicBezTo>
                  <a:pt x="8505963" y="-2761"/>
                  <a:pt x="8953563" y="70011"/>
                  <a:pt x="9159061" y="0"/>
                </a:cubicBezTo>
                <a:cubicBezTo>
                  <a:pt x="9364559" y="-70011"/>
                  <a:pt x="9417761" y="49282"/>
                  <a:pt x="9638314" y="0"/>
                </a:cubicBezTo>
                <a:cubicBezTo>
                  <a:pt x="9858867" y="-49282"/>
                  <a:pt x="9883008" y="39653"/>
                  <a:pt x="10117567" y="0"/>
                </a:cubicBezTo>
                <a:cubicBezTo>
                  <a:pt x="10352126" y="-39653"/>
                  <a:pt x="10259262" y="16983"/>
                  <a:pt x="10371985" y="0"/>
                </a:cubicBezTo>
                <a:cubicBezTo>
                  <a:pt x="10484708" y="-16983"/>
                  <a:pt x="11024411" y="33871"/>
                  <a:pt x="11241741" y="0"/>
                </a:cubicBezTo>
                <a:cubicBezTo>
                  <a:pt x="11262013" y="87663"/>
                  <a:pt x="11218607" y="222105"/>
                  <a:pt x="11241741" y="388775"/>
                </a:cubicBezTo>
                <a:cubicBezTo>
                  <a:pt x="11264875" y="555446"/>
                  <a:pt x="11191385" y="690989"/>
                  <a:pt x="11241741" y="905207"/>
                </a:cubicBezTo>
                <a:cubicBezTo>
                  <a:pt x="11292097" y="1119425"/>
                  <a:pt x="11177786" y="1281134"/>
                  <a:pt x="11241741" y="1485468"/>
                </a:cubicBezTo>
                <a:cubicBezTo>
                  <a:pt x="11305696" y="1689802"/>
                  <a:pt x="11225562" y="1717976"/>
                  <a:pt x="11241741" y="1874243"/>
                </a:cubicBezTo>
                <a:cubicBezTo>
                  <a:pt x="11257920" y="2030511"/>
                  <a:pt x="11226850" y="2274604"/>
                  <a:pt x="11241741" y="2518332"/>
                </a:cubicBezTo>
                <a:cubicBezTo>
                  <a:pt x="11256632" y="2762060"/>
                  <a:pt x="11221931" y="2836163"/>
                  <a:pt x="11241741" y="3098593"/>
                </a:cubicBezTo>
                <a:cubicBezTo>
                  <a:pt x="11261551" y="3361023"/>
                  <a:pt x="11198558" y="3365362"/>
                  <a:pt x="11241741" y="3615025"/>
                </a:cubicBezTo>
                <a:cubicBezTo>
                  <a:pt x="11284924" y="3864688"/>
                  <a:pt x="11196579" y="3823764"/>
                  <a:pt x="11241741" y="4003800"/>
                </a:cubicBezTo>
                <a:cubicBezTo>
                  <a:pt x="11286903" y="4183837"/>
                  <a:pt x="11203136" y="4238155"/>
                  <a:pt x="11241741" y="4392575"/>
                </a:cubicBezTo>
                <a:cubicBezTo>
                  <a:pt x="11280346" y="4546996"/>
                  <a:pt x="11223291" y="4873320"/>
                  <a:pt x="11241741" y="5036665"/>
                </a:cubicBezTo>
                <a:cubicBezTo>
                  <a:pt x="11260191" y="5200010"/>
                  <a:pt x="11215978" y="5489041"/>
                  <a:pt x="11241741" y="5616926"/>
                </a:cubicBezTo>
                <a:cubicBezTo>
                  <a:pt x="11267504" y="5744811"/>
                  <a:pt x="11240322" y="6101193"/>
                  <a:pt x="11241741" y="6382870"/>
                </a:cubicBezTo>
                <a:cubicBezTo>
                  <a:pt x="11135251" y="6411822"/>
                  <a:pt x="10977176" y="6360091"/>
                  <a:pt x="10762488" y="6382870"/>
                </a:cubicBezTo>
                <a:cubicBezTo>
                  <a:pt x="10547800" y="6405649"/>
                  <a:pt x="10596098" y="6381521"/>
                  <a:pt x="10508069" y="6382870"/>
                </a:cubicBezTo>
                <a:cubicBezTo>
                  <a:pt x="10420040" y="6384219"/>
                  <a:pt x="10259819" y="6341127"/>
                  <a:pt x="10141234" y="6382870"/>
                </a:cubicBezTo>
                <a:cubicBezTo>
                  <a:pt x="10022650" y="6424613"/>
                  <a:pt x="9658372" y="6311684"/>
                  <a:pt x="9437146" y="6382870"/>
                </a:cubicBezTo>
                <a:cubicBezTo>
                  <a:pt x="9215920" y="6454056"/>
                  <a:pt x="8808965" y="6288516"/>
                  <a:pt x="8620640" y="6382870"/>
                </a:cubicBezTo>
                <a:cubicBezTo>
                  <a:pt x="8432315" y="6477224"/>
                  <a:pt x="8453455" y="6381060"/>
                  <a:pt x="8366222" y="6382870"/>
                </a:cubicBezTo>
                <a:cubicBezTo>
                  <a:pt x="8278989" y="6384680"/>
                  <a:pt x="8180289" y="6345169"/>
                  <a:pt x="7999386" y="6382870"/>
                </a:cubicBezTo>
                <a:cubicBezTo>
                  <a:pt x="7818483" y="6420571"/>
                  <a:pt x="7782257" y="6347950"/>
                  <a:pt x="7632550" y="6382870"/>
                </a:cubicBezTo>
                <a:cubicBezTo>
                  <a:pt x="7482843" y="6417790"/>
                  <a:pt x="7040134" y="6347892"/>
                  <a:pt x="6816045" y="6382870"/>
                </a:cubicBezTo>
                <a:cubicBezTo>
                  <a:pt x="6591956" y="6417848"/>
                  <a:pt x="6223130" y="6369423"/>
                  <a:pt x="5999540" y="6382870"/>
                </a:cubicBezTo>
                <a:cubicBezTo>
                  <a:pt x="5775950" y="6396317"/>
                  <a:pt x="5813321" y="6374359"/>
                  <a:pt x="5745121" y="6382870"/>
                </a:cubicBezTo>
                <a:cubicBezTo>
                  <a:pt x="5676921" y="6391381"/>
                  <a:pt x="5210206" y="6342381"/>
                  <a:pt x="5041033" y="6382870"/>
                </a:cubicBezTo>
                <a:cubicBezTo>
                  <a:pt x="4871860" y="6423359"/>
                  <a:pt x="4688565" y="6351927"/>
                  <a:pt x="4561780" y="6382870"/>
                </a:cubicBezTo>
                <a:cubicBezTo>
                  <a:pt x="4434995" y="6413813"/>
                  <a:pt x="4048588" y="6346588"/>
                  <a:pt x="3857692" y="6382870"/>
                </a:cubicBezTo>
                <a:cubicBezTo>
                  <a:pt x="3666796" y="6419152"/>
                  <a:pt x="3513862" y="6351408"/>
                  <a:pt x="3378439" y="6382870"/>
                </a:cubicBezTo>
                <a:cubicBezTo>
                  <a:pt x="3243016" y="6414332"/>
                  <a:pt x="3114045" y="6325678"/>
                  <a:pt x="2899186" y="6382870"/>
                </a:cubicBezTo>
                <a:cubicBezTo>
                  <a:pt x="2684327" y="6440062"/>
                  <a:pt x="2764643" y="6370343"/>
                  <a:pt x="2644767" y="6382870"/>
                </a:cubicBezTo>
                <a:cubicBezTo>
                  <a:pt x="2524891" y="6395397"/>
                  <a:pt x="2207710" y="6349260"/>
                  <a:pt x="2053097" y="6382870"/>
                </a:cubicBezTo>
                <a:cubicBezTo>
                  <a:pt x="1898484" y="6416480"/>
                  <a:pt x="1913630" y="6374919"/>
                  <a:pt x="1798679" y="6382870"/>
                </a:cubicBezTo>
                <a:cubicBezTo>
                  <a:pt x="1683728" y="6390821"/>
                  <a:pt x="1440332" y="6361415"/>
                  <a:pt x="1094591" y="6382870"/>
                </a:cubicBezTo>
                <a:cubicBezTo>
                  <a:pt x="748850" y="6404325"/>
                  <a:pt x="242231" y="6285881"/>
                  <a:pt x="0" y="6382870"/>
                </a:cubicBezTo>
                <a:cubicBezTo>
                  <a:pt x="-23267" y="6299214"/>
                  <a:pt x="36550" y="6095307"/>
                  <a:pt x="0" y="5994095"/>
                </a:cubicBezTo>
                <a:cubicBezTo>
                  <a:pt x="-36550" y="5892884"/>
                  <a:pt x="10281" y="5584222"/>
                  <a:pt x="0" y="5286177"/>
                </a:cubicBezTo>
                <a:cubicBezTo>
                  <a:pt x="-10281" y="4988132"/>
                  <a:pt x="8198" y="5014836"/>
                  <a:pt x="0" y="4897402"/>
                </a:cubicBezTo>
                <a:cubicBezTo>
                  <a:pt x="-8198" y="4779969"/>
                  <a:pt x="50589" y="4500565"/>
                  <a:pt x="0" y="4253312"/>
                </a:cubicBezTo>
                <a:cubicBezTo>
                  <a:pt x="-50589" y="4006059"/>
                  <a:pt x="37404" y="3846503"/>
                  <a:pt x="0" y="3736880"/>
                </a:cubicBezTo>
                <a:cubicBezTo>
                  <a:pt x="-37404" y="3627257"/>
                  <a:pt x="24373" y="3460551"/>
                  <a:pt x="0" y="3220448"/>
                </a:cubicBezTo>
                <a:cubicBezTo>
                  <a:pt x="-24373" y="2980345"/>
                  <a:pt x="68037" y="2740006"/>
                  <a:pt x="0" y="2512530"/>
                </a:cubicBezTo>
                <a:cubicBezTo>
                  <a:pt x="-68037" y="2285054"/>
                  <a:pt x="62058" y="2038513"/>
                  <a:pt x="0" y="1868440"/>
                </a:cubicBezTo>
                <a:cubicBezTo>
                  <a:pt x="-62058" y="1698367"/>
                  <a:pt x="44175" y="1407548"/>
                  <a:pt x="0" y="1288179"/>
                </a:cubicBezTo>
                <a:cubicBezTo>
                  <a:pt x="-44175" y="1168810"/>
                  <a:pt x="42274" y="952734"/>
                  <a:pt x="0" y="644090"/>
                </a:cubicBezTo>
                <a:cubicBezTo>
                  <a:pt x="-42274" y="335446"/>
                  <a:pt x="67487" y="240344"/>
                  <a:pt x="0" y="0"/>
                </a:cubicBezTo>
                <a:close/>
              </a:path>
              <a:path w="11241741" h="6382870" stroke="0" extrusionOk="0">
                <a:moveTo>
                  <a:pt x="0" y="0"/>
                </a:moveTo>
                <a:cubicBezTo>
                  <a:pt x="97391" y="-35328"/>
                  <a:pt x="286003" y="41235"/>
                  <a:pt x="479253" y="0"/>
                </a:cubicBezTo>
                <a:cubicBezTo>
                  <a:pt x="672503" y="-41235"/>
                  <a:pt x="1016035" y="43999"/>
                  <a:pt x="1295759" y="0"/>
                </a:cubicBezTo>
                <a:cubicBezTo>
                  <a:pt x="1575483" y="-43999"/>
                  <a:pt x="1692741" y="44622"/>
                  <a:pt x="1887429" y="0"/>
                </a:cubicBezTo>
                <a:cubicBezTo>
                  <a:pt x="2082117" y="-44622"/>
                  <a:pt x="2128507" y="27224"/>
                  <a:pt x="2366682" y="0"/>
                </a:cubicBezTo>
                <a:cubicBezTo>
                  <a:pt x="2604857" y="-27224"/>
                  <a:pt x="2820845" y="45314"/>
                  <a:pt x="2958353" y="0"/>
                </a:cubicBezTo>
                <a:cubicBezTo>
                  <a:pt x="3095861" y="-45314"/>
                  <a:pt x="3326906" y="13785"/>
                  <a:pt x="3550023" y="0"/>
                </a:cubicBezTo>
                <a:cubicBezTo>
                  <a:pt x="3773140" y="-13785"/>
                  <a:pt x="3820586" y="22799"/>
                  <a:pt x="3916859" y="0"/>
                </a:cubicBezTo>
                <a:cubicBezTo>
                  <a:pt x="4013132" y="-22799"/>
                  <a:pt x="4258865" y="7652"/>
                  <a:pt x="4396112" y="0"/>
                </a:cubicBezTo>
                <a:cubicBezTo>
                  <a:pt x="4533359" y="-7652"/>
                  <a:pt x="4869761" y="14718"/>
                  <a:pt x="5212618" y="0"/>
                </a:cubicBezTo>
                <a:cubicBezTo>
                  <a:pt x="5555475" y="-14718"/>
                  <a:pt x="5662026" y="70508"/>
                  <a:pt x="5804288" y="0"/>
                </a:cubicBezTo>
                <a:cubicBezTo>
                  <a:pt x="5946550" y="-70508"/>
                  <a:pt x="5988701" y="18007"/>
                  <a:pt x="6058707" y="0"/>
                </a:cubicBezTo>
                <a:cubicBezTo>
                  <a:pt x="6128713" y="-18007"/>
                  <a:pt x="6449558" y="33793"/>
                  <a:pt x="6650377" y="0"/>
                </a:cubicBezTo>
                <a:cubicBezTo>
                  <a:pt x="6851196" y="-33793"/>
                  <a:pt x="6835690" y="18866"/>
                  <a:pt x="6904796" y="0"/>
                </a:cubicBezTo>
                <a:cubicBezTo>
                  <a:pt x="6973902" y="-18866"/>
                  <a:pt x="7091738" y="28474"/>
                  <a:pt x="7159214" y="0"/>
                </a:cubicBezTo>
                <a:cubicBezTo>
                  <a:pt x="7226690" y="-28474"/>
                  <a:pt x="7577293" y="5760"/>
                  <a:pt x="7863302" y="0"/>
                </a:cubicBezTo>
                <a:cubicBezTo>
                  <a:pt x="8149311" y="-5760"/>
                  <a:pt x="8181136" y="46333"/>
                  <a:pt x="8342555" y="0"/>
                </a:cubicBezTo>
                <a:cubicBezTo>
                  <a:pt x="8503974" y="-46333"/>
                  <a:pt x="8624141" y="19616"/>
                  <a:pt x="8709391" y="0"/>
                </a:cubicBezTo>
                <a:cubicBezTo>
                  <a:pt x="8794641" y="-19616"/>
                  <a:pt x="8921106" y="35662"/>
                  <a:pt x="9076227" y="0"/>
                </a:cubicBezTo>
                <a:cubicBezTo>
                  <a:pt x="9231348" y="-35662"/>
                  <a:pt x="9339148" y="9002"/>
                  <a:pt x="9555480" y="0"/>
                </a:cubicBezTo>
                <a:cubicBezTo>
                  <a:pt x="9771812" y="-9002"/>
                  <a:pt x="9784828" y="2034"/>
                  <a:pt x="9922316" y="0"/>
                </a:cubicBezTo>
                <a:cubicBezTo>
                  <a:pt x="10059804" y="-2034"/>
                  <a:pt x="10106900" y="18411"/>
                  <a:pt x="10289151" y="0"/>
                </a:cubicBezTo>
                <a:cubicBezTo>
                  <a:pt x="10471402" y="-18411"/>
                  <a:pt x="10527599" y="23961"/>
                  <a:pt x="10655987" y="0"/>
                </a:cubicBezTo>
                <a:cubicBezTo>
                  <a:pt x="10784375" y="-23961"/>
                  <a:pt x="11011736" y="61035"/>
                  <a:pt x="11241741" y="0"/>
                </a:cubicBezTo>
                <a:cubicBezTo>
                  <a:pt x="11270505" y="189787"/>
                  <a:pt x="11182645" y="363327"/>
                  <a:pt x="11241741" y="516432"/>
                </a:cubicBezTo>
                <a:cubicBezTo>
                  <a:pt x="11300837" y="669537"/>
                  <a:pt x="11235992" y="848449"/>
                  <a:pt x="11241741" y="1032864"/>
                </a:cubicBezTo>
                <a:cubicBezTo>
                  <a:pt x="11247490" y="1217279"/>
                  <a:pt x="11219394" y="1438487"/>
                  <a:pt x="11241741" y="1549297"/>
                </a:cubicBezTo>
                <a:cubicBezTo>
                  <a:pt x="11264088" y="1660107"/>
                  <a:pt x="11239537" y="1984698"/>
                  <a:pt x="11241741" y="2129558"/>
                </a:cubicBezTo>
                <a:cubicBezTo>
                  <a:pt x="11243945" y="2274418"/>
                  <a:pt x="11174749" y="2530059"/>
                  <a:pt x="11241741" y="2773647"/>
                </a:cubicBezTo>
                <a:cubicBezTo>
                  <a:pt x="11308733" y="3017235"/>
                  <a:pt x="11208786" y="3105364"/>
                  <a:pt x="11241741" y="3226251"/>
                </a:cubicBezTo>
                <a:cubicBezTo>
                  <a:pt x="11274696" y="3347138"/>
                  <a:pt x="11193163" y="3789515"/>
                  <a:pt x="11241741" y="3934169"/>
                </a:cubicBezTo>
                <a:cubicBezTo>
                  <a:pt x="11290319" y="4078823"/>
                  <a:pt x="11233455" y="4179807"/>
                  <a:pt x="11241741" y="4322944"/>
                </a:cubicBezTo>
                <a:cubicBezTo>
                  <a:pt x="11250027" y="4466081"/>
                  <a:pt x="11216794" y="4600429"/>
                  <a:pt x="11241741" y="4711719"/>
                </a:cubicBezTo>
                <a:cubicBezTo>
                  <a:pt x="11266688" y="4823010"/>
                  <a:pt x="11197192" y="5063748"/>
                  <a:pt x="11241741" y="5355808"/>
                </a:cubicBezTo>
                <a:cubicBezTo>
                  <a:pt x="11286290" y="5647868"/>
                  <a:pt x="11211220" y="5669080"/>
                  <a:pt x="11241741" y="5808412"/>
                </a:cubicBezTo>
                <a:cubicBezTo>
                  <a:pt x="11272262" y="5947744"/>
                  <a:pt x="11209702" y="6211179"/>
                  <a:pt x="11241741" y="6382870"/>
                </a:cubicBezTo>
                <a:cubicBezTo>
                  <a:pt x="10966189" y="6396877"/>
                  <a:pt x="10887439" y="6370330"/>
                  <a:pt x="10650070" y="6382870"/>
                </a:cubicBezTo>
                <a:cubicBezTo>
                  <a:pt x="10412701" y="6395410"/>
                  <a:pt x="10257943" y="6375069"/>
                  <a:pt x="9945982" y="6382870"/>
                </a:cubicBezTo>
                <a:cubicBezTo>
                  <a:pt x="9634021" y="6390671"/>
                  <a:pt x="9402120" y="6347653"/>
                  <a:pt x="9241894" y="6382870"/>
                </a:cubicBezTo>
                <a:cubicBezTo>
                  <a:pt x="9081668" y="6418087"/>
                  <a:pt x="9051802" y="6370502"/>
                  <a:pt x="8875059" y="6382870"/>
                </a:cubicBezTo>
                <a:cubicBezTo>
                  <a:pt x="8698316" y="6395238"/>
                  <a:pt x="8464121" y="6304053"/>
                  <a:pt x="8170971" y="6382870"/>
                </a:cubicBezTo>
                <a:cubicBezTo>
                  <a:pt x="7877821" y="6461687"/>
                  <a:pt x="7756745" y="6373265"/>
                  <a:pt x="7579300" y="6382870"/>
                </a:cubicBezTo>
                <a:cubicBezTo>
                  <a:pt x="7401855" y="6392475"/>
                  <a:pt x="7149615" y="6376563"/>
                  <a:pt x="6762795" y="6382870"/>
                </a:cubicBezTo>
                <a:cubicBezTo>
                  <a:pt x="6375976" y="6389177"/>
                  <a:pt x="6250351" y="6306731"/>
                  <a:pt x="5946289" y="6382870"/>
                </a:cubicBezTo>
                <a:cubicBezTo>
                  <a:pt x="5642227" y="6459009"/>
                  <a:pt x="5438351" y="6323930"/>
                  <a:pt x="5242201" y="6382870"/>
                </a:cubicBezTo>
                <a:cubicBezTo>
                  <a:pt x="5046051" y="6441810"/>
                  <a:pt x="4774831" y="6316527"/>
                  <a:pt x="4650531" y="6382870"/>
                </a:cubicBezTo>
                <a:cubicBezTo>
                  <a:pt x="4526231" y="6449213"/>
                  <a:pt x="4206618" y="6363208"/>
                  <a:pt x="3834025" y="6382870"/>
                </a:cubicBezTo>
                <a:cubicBezTo>
                  <a:pt x="3461432" y="6402532"/>
                  <a:pt x="3630905" y="6359771"/>
                  <a:pt x="3467190" y="6382870"/>
                </a:cubicBezTo>
                <a:cubicBezTo>
                  <a:pt x="3303476" y="6405969"/>
                  <a:pt x="3094707" y="6331402"/>
                  <a:pt x="2875519" y="6382870"/>
                </a:cubicBezTo>
                <a:cubicBezTo>
                  <a:pt x="2656331" y="6434338"/>
                  <a:pt x="2322373" y="6340824"/>
                  <a:pt x="2059014" y="6382870"/>
                </a:cubicBezTo>
                <a:cubicBezTo>
                  <a:pt x="1795656" y="6424916"/>
                  <a:pt x="1601429" y="6376825"/>
                  <a:pt x="1467343" y="6382870"/>
                </a:cubicBezTo>
                <a:cubicBezTo>
                  <a:pt x="1333257" y="6388915"/>
                  <a:pt x="982251" y="6360656"/>
                  <a:pt x="763255" y="6382870"/>
                </a:cubicBezTo>
                <a:cubicBezTo>
                  <a:pt x="544259" y="6405084"/>
                  <a:pt x="275271" y="6337927"/>
                  <a:pt x="0" y="6382870"/>
                </a:cubicBezTo>
                <a:cubicBezTo>
                  <a:pt x="-3784" y="6114446"/>
                  <a:pt x="52444" y="5880445"/>
                  <a:pt x="0" y="5738780"/>
                </a:cubicBezTo>
                <a:cubicBezTo>
                  <a:pt x="-52444" y="5597115"/>
                  <a:pt x="459" y="5494985"/>
                  <a:pt x="0" y="5286177"/>
                </a:cubicBezTo>
                <a:cubicBezTo>
                  <a:pt x="-459" y="5077369"/>
                  <a:pt x="29779" y="5023624"/>
                  <a:pt x="0" y="4897402"/>
                </a:cubicBezTo>
                <a:cubicBezTo>
                  <a:pt x="-29779" y="4771181"/>
                  <a:pt x="67004" y="4339609"/>
                  <a:pt x="0" y="4189484"/>
                </a:cubicBezTo>
                <a:cubicBezTo>
                  <a:pt x="-67004" y="4039359"/>
                  <a:pt x="40360" y="3943174"/>
                  <a:pt x="0" y="3736880"/>
                </a:cubicBezTo>
                <a:cubicBezTo>
                  <a:pt x="-40360" y="3530586"/>
                  <a:pt x="24779" y="3481903"/>
                  <a:pt x="0" y="3284277"/>
                </a:cubicBezTo>
                <a:cubicBezTo>
                  <a:pt x="-24779" y="3086651"/>
                  <a:pt x="58338" y="2954489"/>
                  <a:pt x="0" y="2704016"/>
                </a:cubicBezTo>
                <a:cubicBezTo>
                  <a:pt x="-58338" y="2453543"/>
                  <a:pt x="52946" y="2238194"/>
                  <a:pt x="0" y="2059926"/>
                </a:cubicBezTo>
                <a:cubicBezTo>
                  <a:pt x="-52946" y="1881658"/>
                  <a:pt x="31273" y="1705041"/>
                  <a:pt x="0" y="1479665"/>
                </a:cubicBezTo>
                <a:cubicBezTo>
                  <a:pt x="-31273" y="1254289"/>
                  <a:pt x="13816" y="1252784"/>
                  <a:pt x="0" y="1090891"/>
                </a:cubicBezTo>
                <a:cubicBezTo>
                  <a:pt x="-13816" y="928998"/>
                  <a:pt x="98463" y="469243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16870566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EC361E9-31D0-4424-AC54-1159947AF0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-971269" y="4059007"/>
            <a:ext cx="2559336" cy="406896"/>
          </a:xfrm>
          <a:prstGeom prst="rect">
            <a:avLst/>
          </a:prstGeom>
        </p:spPr>
      </p:pic>
      <p:sp>
        <p:nvSpPr>
          <p:cNvPr id="23" name="Arrow: Pentagon 22">
            <a:extLst>
              <a:ext uri="{FF2B5EF4-FFF2-40B4-BE49-F238E27FC236}">
                <a16:creationId xmlns:a16="http://schemas.microsoft.com/office/drawing/2014/main" id="{449EC3BA-81D5-4028-88EE-F21492B5423B}"/>
              </a:ext>
            </a:extLst>
          </p:cNvPr>
          <p:cNvSpPr/>
          <p:nvPr/>
        </p:nvSpPr>
        <p:spPr>
          <a:xfrm>
            <a:off x="0" y="284348"/>
            <a:ext cx="1757363" cy="501843"/>
          </a:xfrm>
          <a:custGeom>
            <a:avLst/>
            <a:gdLst>
              <a:gd name="connsiteX0" fmla="*/ 0 w 1757363"/>
              <a:gd name="connsiteY0" fmla="*/ 0 h 501843"/>
              <a:gd name="connsiteX1" fmla="*/ 517212 w 1757363"/>
              <a:gd name="connsiteY1" fmla="*/ 0 h 501843"/>
              <a:gd name="connsiteX2" fmla="*/ 1019359 w 1757363"/>
              <a:gd name="connsiteY2" fmla="*/ 0 h 501843"/>
              <a:gd name="connsiteX3" fmla="*/ 1506442 w 1757363"/>
              <a:gd name="connsiteY3" fmla="*/ 0 h 501843"/>
              <a:gd name="connsiteX4" fmla="*/ 1757363 w 1757363"/>
              <a:gd name="connsiteY4" fmla="*/ 250922 h 501843"/>
              <a:gd name="connsiteX5" fmla="*/ 1506442 w 1757363"/>
              <a:gd name="connsiteY5" fmla="*/ 501843 h 501843"/>
              <a:gd name="connsiteX6" fmla="*/ 989230 w 1757363"/>
              <a:gd name="connsiteY6" fmla="*/ 501843 h 501843"/>
              <a:gd name="connsiteX7" fmla="*/ 472018 w 1757363"/>
              <a:gd name="connsiteY7" fmla="*/ 501843 h 501843"/>
              <a:gd name="connsiteX8" fmla="*/ 0 w 1757363"/>
              <a:gd name="connsiteY8" fmla="*/ 501843 h 501843"/>
              <a:gd name="connsiteX9" fmla="*/ 0 w 1757363"/>
              <a:gd name="connsiteY9" fmla="*/ 0 h 501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57363" h="501843" fill="none" extrusionOk="0">
                <a:moveTo>
                  <a:pt x="0" y="0"/>
                </a:moveTo>
                <a:cubicBezTo>
                  <a:pt x="252677" y="-29809"/>
                  <a:pt x="407835" y="13587"/>
                  <a:pt x="517212" y="0"/>
                </a:cubicBezTo>
                <a:cubicBezTo>
                  <a:pt x="626589" y="-13587"/>
                  <a:pt x="882992" y="30151"/>
                  <a:pt x="1019359" y="0"/>
                </a:cubicBezTo>
                <a:cubicBezTo>
                  <a:pt x="1155726" y="-30151"/>
                  <a:pt x="1312822" y="39173"/>
                  <a:pt x="1506442" y="0"/>
                </a:cubicBezTo>
                <a:cubicBezTo>
                  <a:pt x="1614870" y="88639"/>
                  <a:pt x="1639949" y="148535"/>
                  <a:pt x="1757363" y="250922"/>
                </a:cubicBezTo>
                <a:cubicBezTo>
                  <a:pt x="1706132" y="302532"/>
                  <a:pt x="1585675" y="368706"/>
                  <a:pt x="1506442" y="501843"/>
                </a:cubicBezTo>
                <a:cubicBezTo>
                  <a:pt x="1362291" y="535951"/>
                  <a:pt x="1224401" y="481936"/>
                  <a:pt x="989230" y="501843"/>
                </a:cubicBezTo>
                <a:cubicBezTo>
                  <a:pt x="754059" y="521750"/>
                  <a:pt x="615738" y="492369"/>
                  <a:pt x="472018" y="501843"/>
                </a:cubicBezTo>
                <a:cubicBezTo>
                  <a:pt x="328298" y="511317"/>
                  <a:pt x="232450" y="483080"/>
                  <a:pt x="0" y="501843"/>
                </a:cubicBezTo>
                <a:cubicBezTo>
                  <a:pt x="-11510" y="313337"/>
                  <a:pt x="57637" y="205345"/>
                  <a:pt x="0" y="0"/>
                </a:cubicBezTo>
                <a:close/>
              </a:path>
              <a:path w="1757363" h="501843" stroke="0" extrusionOk="0">
                <a:moveTo>
                  <a:pt x="0" y="0"/>
                </a:moveTo>
                <a:cubicBezTo>
                  <a:pt x="261337" y="-45776"/>
                  <a:pt x="422837" y="54252"/>
                  <a:pt x="532276" y="0"/>
                </a:cubicBezTo>
                <a:cubicBezTo>
                  <a:pt x="641715" y="-54252"/>
                  <a:pt x="854956" y="15557"/>
                  <a:pt x="1049488" y="0"/>
                </a:cubicBezTo>
                <a:cubicBezTo>
                  <a:pt x="1244020" y="-15557"/>
                  <a:pt x="1379590" y="2075"/>
                  <a:pt x="1506442" y="0"/>
                </a:cubicBezTo>
                <a:cubicBezTo>
                  <a:pt x="1584421" y="59451"/>
                  <a:pt x="1686309" y="208486"/>
                  <a:pt x="1757363" y="250922"/>
                </a:cubicBezTo>
                <a:cubicBezTo>
                  <a:pt x="1704011" y="356487"/>
                  <a:pt x="1573566" y="427113"/>
                  <a:pt x="1506442" y="501843"/>
                </a:cubicBezTo>
                <a:cubicBezTo>
                  <a:pt x="1265483" y="504165"/>
                  <a:pt x="1182329" y="471698"/>
                  <a:pt x="974166" y="501843"/>
                </a:cubicBezTo>
                <a:cubicBezTo>
                  <a:pt x="766003" y="531988"/>
                  <a:pt x="707687" y="471782"/>
                  <a:pt x="472018" y="501843"/>
                </a:cubicBezTo>
                <a:cubicBezTo>
                  <a:pt x="236349" y="531904"/>
                  <a:pt x="218271" y="468766"/>
                  <a:pt x="0" y="501843"/>
                </a:cubicBezTo>
                <a:cubicBezTo>
                  <a:pt x="-32704" y="381323"/>
                  <a:pt x="37716" y="235537"/>
                  <a:pt x="0" y="0"/>
                </a:cubicBezTo>
                <a:close/>
              </a:path>
            </a:pathLst>
          </a:custGeom>
          <a:solidFill>
            <a:srgbClr val="DC4A49"/>
          </a:solidFill>
          <a:ln>
            <a:extLst>
              <a:ext uri="{C807C97D-BFC1-408E-A445-0C87EB9F89A2}">
                <ask:lineSketchStyleProps xmlns:ask="http://schemas.microsoft.com/office/drawing/2018/sketchyshapes" sd="290714787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مراجعة قبلية </a:t>
            </a:r>
            <a:endParaRPr lang="en-AE" sz="2400" b="1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6AB1927-0107-439C-ACBB-E7EE2BFFB6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59046" y="1593583"/>
            <a:ext cx="2658078" cy="33289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4245EA-859A-4923-B509-FBEBE50971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15764" y="1592379"/>
            <a:ext cx="2544642" cy="358737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EF1A99B-6D0D-4C39-B9E2-2301BF0B10E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974538" y="1592379"/>
            <a:ext cx="2227094" cy="332898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D7DD245-FF0A-4872-8685-C36FFE069E60}"/>
              </a:ext>
            </a:extLst>
          </p:cNvPr>
          <p:cNvSpPr/>
          <p:nvPr/>
        </p:nvSpPr>
        <p:spPr>
          <a:xfrm>
            <a:off x="5984794" y="3142571"/>
            <a:ext cx="2451798" cy="882672"/>
          </a:xfrm>
          <a:custGeom>
            <a:avLst/>
            <a:gdLst>
              <a:gd name="connsiteX0" fmla="*/ 0 w 2451798"/>
              <a:gd name="connsiteY0" fmla="*/ 0 h 882672"/>
              <a:gd name="connsiteX1" fmla="*/ 490360 w 2451798"/>
              <a:gd name="connsiteY1" fmla="*/ 0 h 882672"/>
              <a:gd name="connsiteX2" fmla="*/ 1029755 w 2451798"/>
              <a:gd name="connsiteY2" fmla="*/ 0 h 882672"/>
              <a:gd name="connsiteX3" fmla="*/ 1495597 w 2451798"/>
              <a:gd name="connsiteY3" fmla="*/ 0 h 882672"/>
              <a:gd name="connsiteX4" fmla="*/ 2010474 w 2451798"/>
              <a:gd name="connsiteY4" fmla="*/ 0 h 882672"/>
              <a:gd name="connsiteX5" fmla="*/ 2451798 w 2451798"/>
              <a:gd name="connsiteY5" fmla="*/ 0 h 882672"/>
              <a:gd name="connsiteX6" fmla="*/ 2451798 w 2451798"/>
              <a:gd name="connsiteY6" fmla="*/ 458989 h 882672"/>
              <a:gd name="connsiteX7" fmla="*/ 2451798 w 2451798"/>
              <a:gd name="connsiteY7" fmla="*/ 882672 h 882672"/>
              <a:gd name="connsiteX8" fmla="*/ 1936920 w 2451798"/>
              <a:gd name="connsiteY8" fmla="*/ 882672 h 882672"/>
              <a:gd name="connsiteX9" fmla="*/ 1520115 w 2451798"/>
              <a:gd name="connsiteY9" fmla="*/ 882672 h 882672"/>
              <a:gd name="connsiteX10" fmla="*/ 1029755 w 2451798"/>
              <a:gd name="connsiteY10" fmla="*/ 882672 h 882672"/>
              <a:gd name="connsiteX11" fmla="*/ 514878 w 2451798"/>
              <a:gd name="connsiteY11" fmla="*/ 882672 h 882672"/>
              <a:gd name="connsiteX12" fmla="*/ 0 w 2451798"/>
              <a:gd name="connsiteY12" fmla="*/ 882672 h 882672"/>
              <a:gd name="connsiteX13" fmla="*/ 0 w 2451798"/>
              <a:gd name="connsiteY13" fmla="*/ 450163 h 882672"/>
              <a:gd name="connsiteX14" fmla="*/ 0 w 2451798"/>
              <a:gd name="connsiteY14" fmla="*/ 0 h 882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51798" h="882672" fill="none" extrusionOk="0">
                <a:moveTo>
                  <a:pt x="0" y="0"/>
                </a:moveTo>
                <a:cubicBezTo>
                  <a:pt x="136260" y="-57115"/>
                  <a:pt x="298119" y="52131"/>
                  <a:pt x="490360" y="0"/>
                </a:cubicBezTo>
                <a:cubicBezTo>
                  <a:pt x="682601" y="-52131"/>
                  <a:pt x="873758" y="53243"/>
                  <a:pt x="1029755" y="0"/>
                </a:cubicBezTo>
                <a:cubicBezTo>
                  <a:pt x="1185752" y="-53243"/>
                  <a:pt x="1365747" y="33190"/>
                  <a:pt x="1495597" y="0"/>
                </a:cubicBezTo>
                <a:cubicBezTo>
                  <a:pt x="1625447" y="-33190"/>
                  <a:pt x="1875218" y="46959"/>
                  <a:pt x="2010474" y="0"/>
                </a:cubicBezTo>
                <a:cubicBezTo>
                  <a:pt x="2145730" y="-46959"/>
                  <a:pt x="2301197" y="47474"/>
                  <a:pt x="2451798" y="0"/>
                </a:cubicBezTo>
                <a:cubicBezTo>
                  <a:pt x="2484346" y="222651"/>
                  <a:pt x="2448177" y="257910"/>
                  <a:pt x="2451798" y="458989"/>
                </a:cubicBezTo>
                <a:cubicBezTo>
                  <a:pt x="2455419" y="660068"/>
                  <a:pt x="2408083" y="712334"/>
                  <a:pt x="2451798" y="882672"/>
                </a:cubicBezTo>
                <a:cubicBezTo>
                  <a:pt x="2237797" y="893118"/>
                  <a:pt x="2068739" y="875832"/>
                  <a:pt x="1936920" y="882672"/>
                </a:cubicBezTo>
                <a:cubicBezTo>
                  <a:pt x="1805101" y="889512"/>
                  <a:pt x="1719354" y="878278"/>
                  <a:pt x="1520115" y="882672"/>
                </a:cubicBezTo>
                <a:cubicBezTo>
                  <a:pt x="1320877" y="887066"/>
                  <a:pt x="1191859" y="875890"/>
                  <a:pt x="1029755" y="882672"/>
                </a:cubicBezTo>
                <a:cubicBezTo>
                  <a:pt x="867651" y="889454"/>
                  <a:pt x="754997" y="873486"/>
                  <a:pt x="514878" y="882672"/>
                </a:cubicBezTo>
                <a:cubicBezTo>
                  <a:pt x="274759" y="891858"/>
                  <a:pt x="226393" y="861963"/>
                  <a:pt x="0" y="882672"/>
                </a:cubicBezTo>
                <a:cubicBezTo>
                  <a:pt x="-31709" y="754222"/>
                  <a:pt x="29497" y="544657"/>
                  <a:pt x="0" y="450163"/>
                </a:cubicBezTo>
                <a:cubicBezTo>
                  <a:pt x="-29497" y="355669"/>
                  <a:pt x="702" y="144000"/>
                  <a:pt x="0" y="0"/>
                </a:cubicBezTo>
                <a:close/>
              </a:path>
              <a:path w="2451798" h="882672" stroke="0" extrusionOk="0">
                <a:moveTo>
                  <a:pt x="0" y="0"/>
                </a:moveTo>
                <a:cubicBezTo>
                  <a:pt x="216586" y="-50681"/>
                  <a:pt x="358855" y="37225"/>
                  <a:pt x="514878" y="0"/>
                </a:cubicBezTo>
                <a:cubicBezTo>
                  <a:pt x="670901" y="-37225"/>
                  <a:pt x="862903" y="35199"/>
                  <a:pt x="1054273" y="0"/>
                </a:cubicBezTo>
                <a:cubicBezTo>
                  <a:pt x="1245644" y="-35199"/>
                  <a:pt x="1282133" y="2864"/>
                  <a:pt x="1495597" y="0"/>
                </a:cubicBezTo>
                <a:cubicBezTo>
                  <a:pt x="1709061" y="-2864"/>
                  <a:pt x="1826502" y="19852"/>
                  <a:pt x="1936920" y="0"/>
                </a:cubicBezTo>
                <a:cubicBezTo>
                  <a:pt x="2047338" y="-19852"/>
                  <a:pt x="2221246" y="22793"/>
                  <a:pt x="2451798" y="0"/>
                </a:cubicBezTo>
                <a:cubicBezTo>
                  <a:pt x="2458192" y="116893"/>
                  <a:pt x="2427766" y="293905"/>
                  <a:pt x="2451798" y="441336"/>
                </a:cubicBezTo>
                <a:cubicBezTo>
                  <a:pt x="2475830" y="588767"/>
                  <a:pt x="2434893" y="679463"/>
                  <a:pt x="2451798" y="882672"/>
                </a:cubicBezTo>
                <a:cubicBezTo>
                  <a:pt x="2325170" y="927895"/>
                  <a:pt x="2181784" y="858500"/>
                  <a:pt x="2034992" y="882672"/>
                </a:cubicBezTo>
                <a:cubicBezTo>
                  <a:pt x="1888200" y="906844"/>
                  <a:pt x="1791484" y="874408"/>
                  <a:pt x="1569151" y="882672"/>
                </a:cubicBezTo>
                <a:cubicBezTo>
                  <a:pt x="1346818" y="890936"/>
                  <a:pt x="1230700" y="850489"/>
                  <a:pt x="1103309" y="882672"/>
                </a:cubicBezTo>
                <a:cubicBezTo>
                  <a:pt x="975918" y="914855"/>
                  <a:pt x="749211" y="864566"/>
                  <a:pt x="637467" y="882672"/>
                </a:cubicBezTo>
                <a:cubicBezTo>
                  <a:pt x="525723" y="900778"/>
                  <a:pt x="169790" y="878673"/>
                  <a:pt x="0" y="882672"/>
                </a:cubicBezTo>
                <a:cubicBezTo>
                  <a:pt x="-32196" y="775459"/>
                  <a:pt x="5523" y="526125"/>
                  <a:pt x="0" y="432509"/>
                </a:cubicBezTo>
                <a:cubicBezTo>
                  <a:pt x="-5523" y="338893"/>
                  <a:pt x="51114" y="182279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17912516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/>
              <a:t>كُ</a:t>
            </a:r>
            <a:endParaRPr lang="en-AE" sz="3200" b="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D1FE423-8366-4838-B5B5-DFF14878875D}"/>
              </a:ext>
            </a:extLst>
          </p:cNvPr>
          <p:cNvSpPr/>
          <p:nvPr/>
        </p:nvSpPr>
        <p:spPr>
          <a:xfrm>
            <a:off x="3419407" y="3142571"/>
            <a:ext cx="2451798" cy="882672"/>
          </a:xfrm>
          <a:custGeom>
            <a:avLst/>
            <a:gdLst>
              <a:gd name="connsiteX0" fmla="*/ 0 w 2451798"/>
              <a:gd name="connsiteY0" fmla="*/ 0 h 882672"/>
              <a:gd name="connsiteX1" fmla="*/ 514878 w 2451798"/>
              <a:gd name="connsiteY1" fmla="*/ 0 h 882672"/>
              <a:gd name="connsiteX2" fmla="*/ 956201 w 2451798"/>
              <a:gd name="connsiteY2" fmla="*/ 0 h 882672"/>
              <a:gd name="connsiteX3" fmla="*/ 1495597 w 2451798"/>
              <a:gd name="connsiteY3" fmla="*/ 0 h 882672"/>
              <a:gd name="connsiteX4" fmla="*/ 1936920 w 2451798"/>
              <a:gd name="connsiteY4" fmla="*/ 0 h 882672"/>
              <a:gd name="connsiteX5" fmla="*/ 2451798 w 2451798"/>
              <a:gd name="connsiteY5" fmla="*/ 0 h 882672"/>
              <a:gd name="connsiteX6" fmla="*/ 2451798 w 2451798"/>
              <a:gd name="connsiteY6" fmla="*/ 450163 h 882672"/>
              <a:gd name="connsiteX7" fmla="*/ 2451798 w 2451798"/>
              <a:gd name="connsiteY7" fmla="*/ 882672 h 882672"/>
              <a:gd name="connsiteX8" fmla="*/ 2034992 w 2451798"/>
              <a:gd name="connsiteY8" fmla="*/ 882672 h 882672"/>
              <a:gd name="connsiteX9" fmla="*/ 1569151 w 2451798"/>
              <a:gd name="connsiteY9" fmla="*/ 882672 h 882672"/>
              <a:gd name="connsiteX10" fmla="*/ 1078791 w 2451798"/>
              <a:gd name="connsiteY10" fmla="*/ 882672 h 882672"/>
              <a:gd name="connsiteX11" fmla="*/ 588432 w 2451798"/>
              <a:gd name="connsiteY11" fmla="*/ 882672 h 882672"/>
              <a:gd name="connsiteX12" fmla="*/ 0 w 2451798"/>
              <a:gd name="connsiteY12" fmla="*/ 882672 h 882672"/>
              <a:gd name="connsiteX13" fmla="*/ 0 w 2451798"/>
              <a:gd name="connsiteY13" fmla="*/ 450163 h 882672"/>
              <a:gd name="connsiteX14" fmla="*/ 0 w 2451798"/>
              <a:gd name="connsiteY14" fmla="*/ 0 h 882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51798" h="882672" fill="none" extrusionOk="0">
                <a:moveTo>
                  <a:pt x="0" y="0"/>
                </a:moveTo>
                <a:cubicBezTo>
                  <a:pt x="143472" y="-33367"/>
                  <a:pt x="336066" y="35320"/>
                  <a:pt x="514878" y="0"/>
                </a:cubicBezTo>
                <a:cubicBezTo>
                  <a:pt x="693690" y="-35320"/>
                  <a:pt x="813712" y="40430"/>
                  <a:pt x="956201" y="0"/>
                </a:cubicBezTo>
                <a:cubicBezTo>
                  <a:pt x="1098690" y="-40430"/>
                  <a:pt x="1270952" y="15053"/>
                  <a:pt x="1495597" y="0"/>
                </a:cubicBezTo>
                <a:cubicBezTo>
                  <a:pt x="1720242" y="-15053"/>
                  <a:pt x="1846639" y="1629"/>
                  <a:pt x="1936920" y="0"/>
                </a:cubicBezTo>
                <a:cubicBezTo>
                  <a:pt x="2027201" y="-1629"/>
                  <a:pt x="2224071" y="39067"/>
                  <a:pt x="2451798" y="0"/>
                </a:cubicBezTo>
                <a:cubicBezTo>
                  <a:pt x="2484110" y="208528"/>
                  <a:pt x="2426467" y="358456"/>
                  <a:pt x="2451798" y="450163"/>
                </a:cubicBezTo>
                <a:cubicBezTo>
                  <a:pt x="2477129" y="541870"/>
                  <a:pt x="2445232" y="671498"/>
                  <a:pt x="2451798" y="882672"/>
                </a:cubicBezTo>
                <a:cubicBezTo>
                  <a:pt x="2281636" y="904999"/>
                  <a:pt x="2175515" y="863864"/>
                  <a:pt x="2034992" y="882672"/>
                </a:cubicBezTo>
                <a:cubicBezTo>
                  <a:pt x="1894469" y="901480"/>
                  <a:pt x="1737398" y="862415"/>
                  <a:pt x="1569151" y="882672"/>
                </a:cubicBezTo>
                <a:cubicBezTo>
                  <a:pt x="1400904" y="902929"/>
                  <a:pt x="1256589" y="865663"/>
                  <a:pt x="1078791" y="882672"/>
                </a:cubicBezTo>
                <a:cubicBezTo>
                  <a:pt x="900993" y="899681"/>
                  <a:pt x="731121" y="877128"/>
                  <a:pt x="588432" y="882672"/>
                </a:cubicBezTo>
                <a:cubicBezTo>
                  <a:pt x="445743" y="888216"/>
                  <a:pt x="134574" y="856517"/>
                  <a:pt x="0" y="882672"/>
                </a:cubicBezTo>
                <a:cubicBezTo>
                  <a:pt x="-20145" y="742980"/>
                  <a:pt x="43086" y="618661"/>
                  <a:pt x="0" y="450163"/>
                </a:cubicBezTo>
                <a:cubicBezTo>
                  <a:pt x="-43086" y="281665"/>
                  <a:pt x="6518" y="94267"/>
                  <a:pt x="0" y="0"/>
                </a:cubicBezTo>
                <a:close/>
              </a:path>
              <a:path w="2451798" h="882672" stroke="0" extrusionOk="0">
                <a:moveTo>
                  <a:pt x="0" y="0"/>
                </a:moveTo>
                <a:cubicBezTo>
                  <a:pt x="234815" y="-41477"/>
                  <a:pt x="347131" y="19534"/>
                  <a:pt x="514878" y="0"/>
                </a:cubicBezTo>
                <a:cubicBezTo>
                  <a:pt x="682625" y="-19534"/>
                  <a:pt x="771230" y="3057"/>
                  <a:pt x="980719" y="0"/>
                </a:cubicBezTo>
                <a:cubicBezTo>
                  <a:pt x="1190208" y="-3057"/>
                  <a:pt x="1281366" y="4678"/>
                  <a:pt x="1495597" y="0"/>
                </a:cubicBezTo>
                <a:cubicBezTo>
                  <a:pt x="1709828" y="-4678"/>
                  <a:pt x="1783931" y="13629"/>
                  <a:pt x="1985956" y="0"/>
                </a:cubicBezTo>
                <a:cubicBezTo>
                  <a:pt x="2187981" y="-13629"/>
                  <a:pt x="2233248" y="34405"/>
                  <a:pt x="2451798" y="0"/>
                </a:cubicBezTo>
                <a:cubicBezTo>
                  <a:pt x="2460027" y="215445"/>
                  <a:pt x="2427804" y="325159"/>
                  <a:pt x="2451798" y="450163"/>
                </a:cubicBezTo>
                <a:cubicBezTo>
                  <a:pt x="2475792" y="575167"/>
                  <a:pt x="2403163" y="743169"/>
                  <a:pt x="2451798" y="882672"/>
                </a:cubicBezTo>
                <a:cubicBezTo>
                  <a:pt x="2251181" y="902583"/>
                  <a:pt x="2046718" y="868103"/>
                  <a:pt x="1936920" y="882672"/>
                </a:cubicBezTo>
                <a:cubicBezTo>
                  <a:pt x="1827122" y="897241"/>
                  <a:pt x="1616101" y="873153"/>
                  <a:pt x="1446561" y="882672"/>
                </a:cubicBezTo>
                <a:cubicBezTo>
                  <a:pt x="1277021" y="892191"/>
                  <a:pt x="1183490" y="864778"/>
                  <a:pt x="1029755" y="882672"/>
                </a:cubicBezTo>
                <a:cubicBezTo>
                  <a:pt x="876020" y="900566"/>
                  <a:pt x="643964" y="865058"/>
                  <a:pt x="539396" y="882672"/>
                </a:cubicBezTo>
                <a:cubicBezTo>
                  <a:pt x="434828" y="900286"/>
                  <a:pt x="207176" y="837014"/>
                  <a:pt x="0" y="882672"/>
                </a:cubicBezTo>
                <a:cubicBezTo>
                  <a:pt x="-16840" y="723707"/>
                  <a:pt x="32977" y="667750"/>
                  <a:pt x="0" y="467816"/>
                </a:cubicBezTo>
                <a:cubicBezTo>
                  <a:pt x="-32977" y="267882"/>
                  <a:pt x="6570" y="204638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10301510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/>
              <a:t>كَ</a:t>
            </a:r>
            <a:endParaRPr lang="en-AE" sz="3200" b="1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97E7C20-E30B-413F-B974-D22DFB4C4A23}"/>
              </a:ext>
            </a:extLst>
          </p:cNvPr>
          <p:cNvSpPr/>
          <p:nvPr/>
        </p:nvSpPr>
        <p:spPr>
          <a:xfrm>
            <a:off x="843541" y="3142571"/>
            <a:ext cx="2451798" cy="882672"/>
          </a:xfrm>
          <a:custGeom>
            <a:avLst/>
            <a:gdLst>
              <a:gd name="connsiteX0" fmla="*/ 0 w 2451798"/>
              <a:gd name="connsiteY0" fmla="*/ 0 h 882672"/>
              <a:gd name="connsiteX1" fmla="*/ 441324 w 2451798"/>
              <a:gd name="connsiteY1" fmla="*/ 0 h 882672"/>
              <a:gd name="connsiteX2" fmla="*/ 931683 w 2451798"/>
              <a:gd name="connsiteY2" fmla="*/ 0 h 882672"/>
              <a:gd name="connsiteX3" fmla="*/ 1471079 w 2451798"/>
              <a:gd name="connsiteY3" fmla="*/ 0 h 882672"/>
              <a:gd name="connsiteX4" fmla="*/ 1985956 w 2451798"/>
              <a:gd name="connsiteY4" fmla="*/ 0 h 882672"/>
              <a:gd name="connsiteX5" fmla="*/ 2451798 w 2451798"/>
              <a:gd name="connsiteY5" fmla="*/ 0 h 882672"/>
              <a:gd name="connsiteX6" fmla="*/ 2451798 w 2451798"/>
              <a:gd name="connsiteY6" fmla="*/ 414856 h 882672"/>
              <a:gd name="connsiteX7" fmla="*/ 2451798 w 2451798"/>
              <a:gd name="connsiteY7" fmla="*/ 882672 h 882672"/>
              <a:gd name="connsiteX8" fmla="*/ 1961438 w 2451798"/>
              <a:gd name="connsiteY8" fmla="*/ 882672 h 882672"/>
              <a:gd name="connsiteX9" fmla="*/ 1520115 w 2451798"/>
              <a:gd name="connsiteY9" fmla="*/ 882672 h 882672"/>
              <a:gd name="connsiteX10" fmla="*/ 980719 w 2451798"/>
              <a:gd name="connsiteY10" fmla="*/ 882672 h 882672"/>
              <a:gd name="connsiteX11" fmla="*/ 563914 w 2451798"/>
              <a:gd name="connsiteY11" fmla="*/ 882672 h 882672"/>
              <a:gd name="connsiteX12" fmla="*/ 0 w 2451798"/>
              <a:gd name="connsiteY12" fmla="*/ 882672 h 882672"/>
              <a:gd name="connsiteX13" fmla="*/ 0 w 2451798"/>
              <a:gd name="connsiteY13" fmla="*/ 458989 h 882672"/>
              <a:gd name="connsiteX14" fmla="*/ 0 w 2451798"/>
              <a:gd name="connsiteY14" fmla="*/ 0 h 882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51798" h="882672" fill="none" extrusionOk="0">
                <a:moveTo>
                  <a:pt x="0" y="0"/>
                </a:moveTo>
                <a:cubicBezTo>
                  <a:pt x="124191" y="-39348"/>
                  <a:pt x="286884" y="37019"/>
                  <a:pt x="441324" y="0"/>
                </a:cubicBezTo>
                <a:cubicBezTo>
                  <a:pt x="595764" y="-37019"/>
                  <a:pt x="695417" y="11204"/>
                  <a:pt x="931683" y="0"/>
                </a:cubicBezTo>
                <a:cubicBezTo>
                  <a:pt x="1167949" y="-11204"/>
                  <a:pt x="1313457" y="19053"/>
                  <a:pt x="1471079" y="0"/>
                </a:cubicBezTo>
                <a:cubicBezTo>
                  <a:pt x="1628701" y="-19053"/>
                  <a:pt x="1841491" y="45691"/>
                  <a:pt x="1985956" y="0"/>
                </a:cubicBezTo>
                <a:cubicBezTo>
                  <a:pt x="2130421" y="-45691"/>
                  <a:pt x="2265112" y="6966"/>
                  <a:pt x="2451798" y="0"/>
                </a:cubicBezTo>
                <a:cubicBezTo>
                  <a:pt x="2493001" y="113820"/>
                  <a:pt x="2426562" y="247693"/>
                  <a:pt x="2451798" y="414856"/>
                </a:cubicBezTo>
                <a:cubicBezTo>
                  <a:pt x="2477034" y="582019"/>
                  <a:pt x="2440833" y="744548"/>
                  <a:pt x="2451798" y="882672"/>
                </a:cubicBezTo>
                <a:cubicBezTo>
                  <a:pt x="2339349" y="936807"/>
                  <a:pt x="2200808" y="841579"/>
                  <a:pt x="1961438" y="882672"/>
                </a:cubicBezTo>
                <a:cubicBezTo>
                  <a:pt x="1722068" y="923765"/>
                  <a:pt x="1663544" y="868072"/>
                  <a:pt x="1520115" y="882672"/>
                </a:cubicBezTo>
                <a:cubicBezTo>
                  <a:pt x="1376686" y="897272"/>
                  <a:pt x="1092765" y="878400"/>
                  <a:pt x="980719" y="882672"/>
                </a:cubicBezTo>
                <a:cubicBezTo>
                  <a:pt x="868673" y="886944"/>
                  <a:pt x="651156" y="838426"/>
                  <a:pt x="563914" y="882672"/>
                </a:cubicBezTo>
                <a:cubicBezTo>
                  <a:pt x="476673" y="926918"/>
                  <a:pt x="138614" y="844755"/>
                  <a:pt x="0" y="882672"/>
                </a:cubicBezTo>
                <a:cubicBezTo>
                  <a:pt x="-24782" y="672137"/>
                  <a:pt x="3472" y="612852"/>
                  <a:pt x="0" y="458989"/>
                </a:cubicBezTo>
                <a:cubicBezTo>
                  <a:pt x="-3472" y="305126"/>
                  <a:pt x="14271" y="183669"/>
                  <a:pt x="0" y="0"/>
                </a:cubicBezTo>
                <a:close/>
              </a:path>
              <a:path w="2451798" h="882672" stroke="0" extrusionOk="0">
                <a:moveTo>
                  <a:pt x="0" y="0"/>
                </a:moveTo>
                <a:cubicBezTo>
                  <a:pt x="136151" y="-10625"/>
                  <a:pt x="366477" y="25300"/>
                  <a:pt x="539396" y="0"/>
                </a:cubicBezTo>
                <a:cubicBezTo>
                  <a:pt x="712315" y="-25300"/>
                  <a:pt x="897655" y="52968"/>
                  <a:pt x="1054273" y="0"/>
                </a:cubicBezTo>
                <a:cubicBezTo>
                  <a:pt x="1210891" y="-52968"/>
                  <a:pt x="1313988" y="37435"/>
                  <a:pt x="1495597" y="0"/>
                </a:cubicBezTo>
                <a:cubicBezTo>
                  <a:pt x="1677206" y="-37435"/>
                  <a:pt x="1810020" y="40998"/>
                  <a:pt x="2010474" y="0"/>
                </a:cubicBezTo>
                <a:cubicBezTo>
                  <a:pt x="2210928" y="-40998"/>
                  <a:pt x="2304776" y="9588"/>
                  <a:pt x="2451798" y="0"/>
                </a:cubicBezTo>
                <a:cubicBezTo>
                  <a:pt x="2488080" y="158099"/>
                  <a:pt x="2432365" y="332136"/>
                  <a:pt x="2451798" y="432509"/>
                </a:cubicBezTo>
                <a:cubicBezTo>
                  <a:pt x="2471231" y="532882"/>
                  <a:pt x="2421912" y="666474"/>
                  <a:pt x="2451798" y="882672"/>
                </a:cubicBezTo>
                <a:cubicBezTo>
                  <a:pt x="2314876" y="904779"/>
                  <a:pt x="2176479" y="865644"/>
                  <a:pt x="2010474" y="882672"/>
                </a:cubicBezTo>
                <a:cubicBezTo>
                  <a:pt x="1844469" y="899700"/>
                  <a:pt x="1657528" y="858660"/>
                  <a:pt x="1569151" y="882672"/>
                </a:cubicBezTo>
                <a:cubicBezTo>
                  <a:pt x="1480774" y="906684"/>
                  <a:pt x="1272275" y="869260"/>
                  <a:pt x="1078791" y="882672"/>
                </a:cubicBezTo>
                <a:cubicBezTo>
                  <a:pt x="885307" y="896084"/>
                  <a:pt x="660669" y="828281"/>
                  <a:pt x="539396" y="882672"/>
                </a:cubicBezTo>
                <a:cubicBezTo>
                  <a:pt x="418124" y="937063"/>
                  <a:pt x="153090" y="839256"/>
                  <a:pt x="0" y="882672"/>
                </a:cubicBezTo>
                <a:cubicBezTo>
                  <a:pt x="-15641" y="734419"/>
                  <a:pt x="16626" y="639341"/>
                  <a:pt x="0" y="458989"/>
                </a:cubicBezTo>
                <a:cubicBezTo>
                  <a:pt x="-16626" y="278637"/>
                  <a:pt x="5570" y="153187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3850922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/>
              <a:t>كِ</a:t>
            </a:r>
            <a:endParaRPr lang="en-AE" sz="32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D4BAD0-C959-418B-B48B-B4B8EFD0D0DB}"/>
              </a:ext>
            </a:extLst>
          </p:cNvPr>
          <p:cNvSpPr/>
          <p:nvPr/>
        </p:nvSpPr>
        <p:spPr>
          <a:xfrm>
            <a:off x="5288471" y="432248"/>
            <a:ext cx="676819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 algn="r" rtl="1">
              <a:buFont typeface="Arial" panose="020B0604020202020204" pitchFamily="34" charset="0"/>
              <a:buChar char="•"/>
            </a:pPr>
            <a:r>
              <a:rPr lang="ar-AE" sz="4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ما الصوت القصير المشترك بين الصورتين :</a:t>
            </a:r>
            <a:endParaRPr lang="en-US" sz="4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4" name="Picture 10" descr="صور كارتون لكرة القدم مجانية ، تنزيل قصاصة فنية مجانية ، قصاصة فنية مجانية  - آخر">
            <a:extLst>
              <a:ext uri="{FF2B5EF4-FFF2-40B4-BE49-F238E27FC236}">
                <a16:creationId xmlns:a16="http://schemas.microsoft.com/office/drawing/2014/main" id="{67A6D327-E251-4456-8551-B6FB4D5B5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233" y="1120843"/>
            <a:ext cx="1861944" cy="186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كتاب كارتون مجاني ، تنزيل مجاني قصاصة فنية ، قصاصة فنية مجانية - آخر">
            <a:extLst>
              <a:ext uri="{FF2B5EF4-FFF2-40B4-BE49-F238E27FC236}">
                <a16:creationId xmlns:a16="http://schemas.microsoft.com/office/drawing/2014/main" id="{5C09DA19-CC53-4893-B233-E2AC4CD06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904" y="1262090"/>
            <a:ext cx="2337179" cy="1543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7B62EC2E-153D-472A-8403-7A85F5085F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pic>
        <p:nvPicPr>
          <p:cNvPr id="25" name="عمل رائع">
            <a:hlinkClick r:id="" action="ppaction://media"/>
            <a:extLst>
              <a:ext uri="{FF2B5EF4-FFF2-40B4-BE49-F238E27FC236}">
                <a16:creationId xmlns:a16="http://schemas.microsoft.com/office/drawing/2014/main" id="{9C2FAA40-7755-4419-A706-394858E5CF2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pic>
        <p:nvPicPr>
          <p:cNvPr id="26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C944AD6B-6E6E-443A-A186-C13805041A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16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8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72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72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919ACA8-BA49-47E0-915F-EACA6C195FB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6954"/>
          <a:stretch/>
        </p:blipFill>
        <p:spPr>
          <a:xfrm>
            <a:off x="17929" y="2102068"/>
            <a:ext cx="12192000" cy="475593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D4412D8-7FDB-4C75-ABDA-13E1566F34E1}"/>
              </a:ext>
            </a:extLst>
          </p:cNvPr>
          <p:cNvSpPr/>
          <p:nvPr/>
        </p:nvSpPr>
        <p:spPr>
          <a:xfrm>
            <a:off x="663388" y="251012"/>
            <a:ext cx="11241741" cy="6382870"/>
          </a:xfrm>
          <a:custGeom>
            <a:avLst/>
            <a:gdLst>
              <a:gd name="connsiteX0" fmla="*/ 0 w 11241741"/>
              <a:gd name="connsiteY0" fmla="*/ 0 h 6382870"/>
              <a:gd name="connsiteX1" fmla="*/ 704088 w 11241741"/>
              <a:gd name="connsiteY1" fmla="*/ 0 h 6382870"/>
              <a:gd name="connsiteX2" fmla="*/ 1408176 w 11241741"/>
              <a:gd name="connsiteY2" fmla="*/ 0 h 6382870"/>
              <a:gd name="connsiteX3" fmla="*/ 1999847 w 11241741"/>
              <a:gd name="connsiteY3" fmla="*/ 0 h 6382870"/>
              <a:gd name="connsiteX4" fmla="*/ 2816352 w 11241741"/>
              <a:gd name="connsiteY4" fmla="*/ 0 h 6382870"/>
              <a:gd name="connsiteX5" fmla="*/ 3295605 w 11241741"/>
              <a:gd name="connsiteY5" fmla="*/ 0 h 6382870"/>
              <a:gd name="connsiteX6" fmla="*/ 4112111 w 11241741"/>
              <a:gd name="connsiteY6" fmla="*/ 0 h 6382870"/>
              <a:gd name="connsiteX7" fmla="*/ 4591364 w 11241741"/>
              <a:gd name="connsiteY7" fmla="*/ 0 h 6382870"/>
              <a:gd name="connsiteX8" fmla="*/ 4845782 w 11241741"/>
              <a:gd name="connsiteY8" fmla="*/ 0 h 6382870"/>
              <a:gd name="connsiteX9" fmla="*/ 5325035 w 11241741"/>
              <a:gd name="connsiteY9" fmla="*/ 0 h 6382870"/>
              <a:gd name="connsiteX10" fmla="*/ 6029123 w 11241741"/>
              <a:gd name="connsiteY10" fmla="*/ 0 h 6382870"/>
              <a:gd name="connsiteX11" fmla="*/ 6395959 w 11241741"/>
              <a:gd name="connsiteY11" fmla="*/ 0 h 6382870"/>
              <a:gd name="connsiteX12" fmla="*/ 6987630 w 11241741"/>
              <a:gd name="connsiteY12" fmla="*/ 0 h 6382870"/>
              <a:gd name="connsiteX13" fmla="*/ 7354465 w 11241741"/>
              <a:gd name="connsiteY13" fmla="*/ 0 h 6382870"/>
              <a:gd name="connsiteX14" fmla="*/ 7946136 w 11241741"/>
              <a:gd name="connsiteY14" fmla="*/ 0 h 6382870"/>
              <a:gd name="connsiteX15" fmla="*/ 8200554 w 11241741"/>
              <a:gd name="connsiteY15" fmla="*/ 0 h 6382870"/>
              <a:gd name="connsiteX16" fmla="*/ 8454973 w 11241741"/>
              <a:gd name="connsiteY16" fmla="*/ 0 h 6382870"/>
              <a:gd name="connsiteX17" fmla="*/ 9159061 w 11241741"/>
              <a:gd name="connsiteY17" fmla="*/ 0 h 6382870"/>
              <a:gd name="connsiteX18" fmla="*/ 9638314 w 11241741"/>
              <a:gd name="connsiteY18" fmla="*/ 0 h 6382870"/>
              <a:gd name="connsiteX19" fmla="*/ 10117567 w 11241741"/>
              <a:gd name="connsiteY19" fmla="*/ 0 h 6382870"/>
              <a:gd name="connsiteX20" fmla="*/ 10371985 w 11241741"/>
              <a:gd name="connsiteY20" fmla="*/ 0 h 6382870"/>
              <a:gd name="connsiteX21" fmla="*/ 11241741 w 11241741"/>
              <a:gd name="connsiteY21" fmla="*/ 0 h 6382870"/>
              <a:gd name="connsiteX22" fmla="*/ 11241741 w 11241741"/>
              <a:gd name="connsiteY22" fmla="*/ 388775 h 6382870"/>
              <a:gd name="connsiteX23" fmla="*/ 11241741 w 11241741"/>
              <a:gd name="connsiteY23" fmla="*/ 905207 h 6382870"/>
              <a:gd name="connsiteX24" fmla="*/ 11241741 w 11241741"/>
              <a:gd name="connsiteY24" fmla="*/ 1485468 h 6382870"/>
              <a:gd name="connsiteX25" fmla="*/ 11241741 w 11241741"/>
              <a:gd name="connsiteY25" fmla="*/ 1874243 h 6382870"/>
              <a:gd name="connsiteX26" fmla="*/ 11241741 w 11241741"/>
              <a:gd name="connsiteY26" fmla="*/ 2518332 h 6382870"/>
              <a:gd name="connsiteX27" fmla="*/ 11241741 w 11241741"/>
              <a:gd name="connsiteY27" fmla="*/ 3098593 h 6382870"/>
              <a:gd name="connsiteX28" fmla="*/ 11241741 w 11241741"/>
              <a:gd name="connsiteY28" fmla="*/ 3615025 h 6382870"/>
              <a:gd name="connsiteX29" fmla="*/ 11241741 w 11241741"/>
              <a:gd name="connsiteY29" fmla="*/ 4003800 h 6382870"/>
              <a:gd name="connsiteX30" fmla="*/ 11241741 w 11241741"/>
              <a:gd name="connsiteY30" fmla="*/ 4392575 h 6382870"/>
              <a:gd name="connsiteX31" fmla="*/ 11241741 w 11241741"/>
              <a:gd name="connsiteY31" fmla="*/ 5036665 h 6382870"/>
              <a:gd name="connsiteX32" fmla="*/ 11241741 w 11241741"/>
              <a:gd name="connsiteY32" fmla="*/ 5616926 h 6382870"/>
              <a:gd name="connsiteX33" fmla="*/ 11241741 w 11241741"/>
              <a:gd name="connsiteY33" fmla="*/ 6382870 h 6382870"/>
              <a:gd name="connsiteX34" fmla="*/ 10762488 w 11241741"/>
              <a:gd name="connsiteY34" fmla="*/ 6382870 h 6382870"/>
              <a:gd name="connsiteX35" fmla="*/ 10508069 w 11241741"/>
              <a:gd name="connsiteY35" fmla="*/ 6382870 h 6382870"/>
              <a:gd name="connsiteX36" fmla="*/ 10141234 w 11241741"/>
              <a:gd name="connsiteY36" fmla="*/ 6382870 h 6382870"/>
              <a:gd name="connsiteX37" fmla="*/ 9437146 w 11241741"/>
              <a:gd name="connsiteY37" fmla="*/ 6382870 h 6382870"/>
              <a:gd name="connsiteX38" fmla="*/ 8620640 w 11241741"/>
              <a:gd name="connsiteY38" fmla="*/ 6382870 h 6382870"/>
              <a:gd name="connsiteX39" fmla="*/ 8366222 w 11241741"/>
              <a:gd name="connsiteY39" fmla="*/ 6382870 h 6382870"/>
              <a:gd name="connsiteX40" fmla="*/ 7999386 w 11241741"/>
              <a:gd name="connsiteY40" fmla="*/ 6382870 h 6382870"/>
              <a:gd name="connsiteX41" fmla="*/ 7632550 w 11241741"/>
              <a:gd name="connsiteY41" fmla="*/ 6382870 h 6382870"/>
              <a:gd name="connsiteX42" fmla="*/ 6816045 w 11241741"/>
              <a:gd name="connsiteY42" fmla="*/ 6382870 h 6382870"/>
              <a:gd name="connsiteX43" fmla="*/ 5999540 w 11241741"/>
              <a:gd name="connsiteY43" fmla="*/ 6382870 h 6382870"/>
              <a:gd name="connsiteX44" fmla="*/ 5745121 w 11241741"/>
              <a:gd name="connsiteY44" fmla="*/ 6382870 h 6382870"/>
              <a:gd name="connsiteX45" fmla="*/ 5041033 w 11241741"/>
              <a:gd name="connsiteY45" fmla="*/ 6382870 h 6382870"/>
              <a:gd name="connsiteX46" fmla="*/ 4561780 w 11241741"/>
              <a:gd name="connsiteY46" fmla="*/ 6382870 h 6382870"/>
              <a:gd name="connsiteX47" fmla="*/ 3857692 w 11241741"/>
              <a:gd name="connsiteY47" fmla="*/ 6382870 h 6382870"/>
              <a:gd name="connsiteX48" fmla="*/ 3378439 w 11241741"/>
              <a:gd name="connsiteY48" fmla="*/ 6382870 h 6382870"/>
              <a:gd name="connsiteX49" fmla="*/ 2899186 w 11241741"/>
              <a:gd name="connsiteY49" fmla="*/ 6382870 h 6382870"/>
              <a:gd name="connsiteX50" fmla="*/ 2644767 w 11241741"/>
              <a:gd name="connsiteY50" fmla="*/ 6382870 h 6382870"/>
              <a:gd name="connsiteX51" fmla="*/ 2053097 w 11241741"/>
              <a:gd name="connsiteY51" fmla="*/ 6382870 h 6382870"/>
              <a:gd name="connsiteX52" fmla="*/ 1798679 w 11241741"/>
              <a:gd name="connsiteY52" fmla="*/ 6382870 h 6382870"/>
              <a:gd name="connsiteX53" fmla="*/ 1094591 w 11241741"/>
              <a:gd name="connsiteY53" fmla="*/ 6382870 h 6382870"/>
              <a:gd name="connsiteX54" fmla="*/ 0 w 11241741"/>
              <a:gd name="connsiteY54" fmla="*/ 6382870 h 6382870"/>
              <a:gd name="connsiteX55" fmla="*/ 0 w 11241741"/>
              <a:gd name="connsiteY55" fmla="*/ 5994095 h 6382870"/>
              <a:gd name="connsiteX56" fmla="*/ 0 w 11241741"/>
              <a:gd name="connsiteY56" fmla="*/ 5286177 h 6382870"/>
              <a:gd name="connsiteX57" fmla="*/ 0 w 11241741"/>
              <a:gd name="connsiteY57" fmla="*/ 4897402 h 6382870"/>
              <a:gd name="connsiteX58" fmla="*/ 0 w 11241741"/>
              <a:gd name="connsiteY58" fmla="*/ 4253312 h 6382870"/>
              <a:gd name="connsiteX59" fmla="*/ 0 w 11241741"/>
              <a:gd name="connsiteY59" fmla="*/ 3736880 h 6382870"/>
              <a:gd name="connsiteX60" fmla="*/ 0 w 11241741"/>
              <a:gd name="connsiteY60" fmla="*/ 3220448 h 6382870"/>
              <a:gd name="connsiteX61" fmla="*/ 0 w 11241741"/>
              <a:gd name="connsiteY61" fmla="*/ 2512530 h 6382870"/>
              <a:gd name="connsiteX62" fmla="*/ 0 w 11241741"/>
              <a:gd name="connsiteY62" fmla="*/ 1868440 h 6382870"/>
              <a:gd name="connsiteX63" fmla="*/ 0 w 11241741"/>
              <a:gd name="connsiteY63" fmla="*/ 1288179 h 6382870"/>
              <a:gd name="connsiteX64" fmla="*/ 0 w 11241741"/>
              <a:gd name="connsiteY64" fmla="*/ 644090 h 6382870"/>
              <a:gd name="connsiteX65" fmla="*/ 0 w 11241741"/>
              <a:gd name="connsiteY65" fmla="*/ 0 h 6382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241741" h="6382870" fill="none" extrusionOk="0">
                <a:moveTo>
                  <a:pt x="0" y="0"/>
                </a:moveTo>
                <a:cubicBezTo>
                  <a:pt x="159361" y="-73045"/>
                  <a:pt x="394203" y="77606"/>
                  <a:pt x="704088" y="0"/>
                </a:cubicBezTo>
                <a:cubicBezTo>
                  <a:pt x="1013973" y="-77606"/>
                  <a:pt x="1192962" y="33629"/>
                  <a:pt x="1408176" y="0"/>
                </a:cubicBezTo>
                <a:cubicBezTo>
                  <a:pt x="1623390" y="-33629"/>
                  <a:pt x="1789373" y="25642"/>
                  <a:pt x="1999847" y="0"/>
                </a:cubicBezTo>
                <a:cubicBezTo>
                  <a:pt x="2210321" y="-25642"/>
                  <a:pt x="2519321" y="64992"/>
                  <a:pt x="2816352" y="0"/>
                </a:cubicBezTo>
                <a:cubicBezTo>
                  <a:pt x="3113384" y="-64992"/>
                  <a:pt x="3096066" y="18336"/>
                  <a:pt x="3295605" y="0"/>
                </a:cubicBezTo>
                <a:cubicBezTo>
                  <a:pt x="3495144" y="-18336"/>
                  <a:pt x="3791012" y="53137"/>
                  <a:pt x="4112111" y="0"/>
                </a:cubicBezTo>
                <a:cubicBezTo>
                  <a:pt x="4433210" y="-53137"/>
                  <a:pt x="4437681" y="34415"/>
                  <a:pt x="4591364" y="0"/>
                </a:cubicBezTo>
                <a:cubicBezTo>
                  <a:pt x="4745047" y="-34415"/>
                  <a:pt x="4770262" y="24291"/>
                  <a:pt x="4845782" y="0"/>
                </a:cubicBezTo>
                <a:cubicBezTo>
                  <a:pt x="4921302" y="-24291"/>
                  <a:pt x="5174149" y="25657"/>
                  <a:pt x="5325035" y="0"/>
                </a:cubicBezTo>
                <a:cubicBezTo>
                  <a:pt x="5475921" y="-25657"/>
                  <a:pt x="5686466" y="4889"/>
                  <a:pt x="6029123" y="0"/>
                </a:cubicBezTo>
                <a:cubicBezTo>
                  <a:pt x="6371780" y="-4889"/>
                  <a:pt x="6232935" y="40988"/>
                  <a:pt x="6395959" y="0"/>
                </a:cubicBezTo>
                <a:cubicBezTo>
                  <a:pt x="6558983" y="-40988"/>
                  <a:pt x="6742914" y="31650"/>
                  <a:pt x="6987630" y="0"/>
                </a:cubicBezTo>
                <a:cubicBezTo>
                  <a:pt x="7232346" y="-31650"/>
                  <a:pt x="7243766" y="24763"/>
                  <a:pt x="7354465" y="0"/>
                </a:cubicBezTo>
                <a:cubicBezTo>
                  <a:pt x="7465165" y="-24763"/>
                  <a:pt x="7718289" y="11755"/>
                  <a:pt x="7946136" y="0"/>
                </a:cubicBezTo>
                <a:cubicBezTo>
                  <a:pt x="8173983" y="-11755"/>
                  <a:pt x="8114929" y="13022"/>
                  <a:pt x="8200554" y="0"/>
                </a:cubicBezTo>
                <a:cubicBezTo>
                  <a:pt x="8286179" y="-13022"/>
                  <a:pt x="8403983" y="2761"/>
                  <a:pt x="8454973" y="0"/>
                </a:cubicBezTo>
                <a:cubicBezTo>
                  <a:pt x="8505963" y="-2761"/>
                  <a:pt x="8953563" y="70011"/>
                  <a:pt x="9159061" y="0"/>
                </a:cubicBezTo>
                <a:cubicBezTo>
                  <a:pt x="9364559" y="-70011"/>
                  <a:pt x="9417761" y="49282"/>
                  <a:pt x="9638314" y="0"/>
                </a:cubicBezTo>
                <a:cubicBezTo>
                  <a:pt x="9858867" y="-49282"/>
                  <a:pt x="9883008" y="39653"/>
                  <a:pt x="10117567" y="0"/>
                </a:cubicBezTo>
                <a:cubicBezTo>
                  <a:pt x="10352126" y="-39653"/>
                  <a:pt x="10259262" y="16983"/>
                  <a:pt x="10371985" y="0"/>
                </a:cubicBezTo>
                <a:cubicBezTo>
                  <a:pt x="10484708" y="-16983"/>
                  <a:pt x="11024411" y="33871"/>
                  <a:pt x="11241741" y="0"/>
                </a:cubicBezTo>
                <a:cubicBezTo>
                  <a:pt x="11262013" y="87663"/>
                  <a:pt x="11218607" y="222105"/>
                  <a:pt x="11241741" y="388775"/>
                </a:cubicBezTo>
                <a:cubicBezTo>
                  <a:pt x="11264875" y="555446"/>
                  <a:pt x="11191385" y="690989"/>
                  <a:pt x="11241741" y="905207"/>
                </a:cubicBezTo>
                <a:cubicBezTo>
                  <a:pt x="11292097" y="1119425"/>
                  <a:pt x="11177786" y="1281134"/>
                  <a:pt x="11241741" y="1485468"/>
                </a:cubicBezTo>
                <a:cubicBezTo>
                  <a:pt x="11305696" y="1689802"/>
                  <a:pt x="11225562" y="1717976"/>
                  <a:pt x="11241741" y="1874243"/>
                </a:cubicBezTo>
                <a:cubicBezTo>
                  <a:pt x="11257920" y="2030511"/>
                  <a:pt x="11226850" y="2274604"/>
                  <a:pt x="11241741" y="2518332"/>
                </a:cubicBezTo>
                <a:cubicBezTo>
                  <a:pt x="11256632" y="2762060"/>
                  <a:pt x="11221931" y="2836163"/>
                  <a:pt x="11241741" y="3098593"/>
                </a:cubicBezTo>
                <a:cubicBezTo>
                  <a:pt x="11261551" y="3361023"/>
                  <a:pt x="11198558" y="3365362"/>
                  <a:pt x="11241741" y="3615025"/>
                </a:cubicBezTo>
                <a:cubicBezTo>
                  <a:pt x="11284924" y="3864688"/>
                  <a:pt x="11196579" y="3823764"/>
                  <a:pt x="11241741" y="4003800"/>
                </a:cubicBezTo>
                <a:cubicBezTo>
                  <a:pt x="11286903" y="4183837"/>
                  <a:pt x="11203136" y="4238155"/>
                  <a:pt x="11241741" y="4392575"/>
                </a:cubicBezTo>
                <a:cubicBezTo>
                  <a:pt x="11280346" y="4546996"/>
                  <a:pt x="11223291" y="4873320"/>
                  <a:pt x="11241741" y="5036665"/>
                </a:cubicBezTo>
                <a:cubicBezTo>
                  <a:pt x="11260191" y="5200010"/>
                  <a:pt x="11215978" y="5489041"/>
                  <a:pt x="11241741" y="5616926"/>
                </a:cubicBezTo>
                <a:cubicBezTo>
                  <a:pt x="11267504" y="5744811"/>
                  <a:pt x="11240322" y="6101193"/>
                  <a:pt x="11241741" y="6382870"/>
                </a:cubicBezTo>
                <a:cubicBezTo>
                  <a:pt x="11135251" y="6411822"/>
                  <a:pt x="10977176" y="6360091"/>
                  <a:pt x="10762488" y="6382870"/>
                </a:cubicBezTo>
                <a:cubicBezTo>
                  <a:pt x="10547800" y="6405649"/>
                  <a:pt x="10596098" y="6381521"/>
                  <a:pt x="10508069" y="6382870"/>
                </a:cubicBezTo>
                <a:cubicBezTo>
                  <a:pt x="10420040" y="6384219"/>
                  <a:pt x="10259819" y="6341127"/>
                  <a:pt x="10141234" y="6382870"/>
                </a:cubicBezTo>
                <a:cubicBezTo>
                  <a:pt x="10022650" y="6424613"/>
                  <a:pt x="9658372" y="6311684"/>
                  <a:pt x="9437146" y="6382870"/>
                </a:cubicBezTo>
                <a:cubicBezTo>
                  <a:pt x="9215920" y="6454056"/>
                  <a:pt x="8808965" y="6288516"/>
                  <a:pt x="8620640" y="6382870"/>
                </a:cubicBezTo>
                <a:cubicBezTo>
                  <a:pt x="8432315" y="6477224"/>
                  <a:pt x="8453455" y="6381060"/>
                  <a:pt x="8366222" y="6382870"/>
                </a:cubicBezTo>
                <a:cubicBezTo>
                  <a:pt x="8278989" y="6384680"/>
                  <a:pt x="8180289" y="6345169"/>
                  <a:pt x="7999386" y="6382870"/>
                </a:cubicBezTo>
                <a:cubicBezTo>
                  <a:pt x="7818483" y="6420571"/>
                  <a:pt x="7782257" y="6347950"/>
                  <a:pt x="7632550" y="6382870"/>
                </a:cubicBezTo>
                <a:cubicBezTo>
                  <a:pt x="7482843" y="6417790"/>
                  <a:pt x="7040134" y="6347892"/>
                  <a:pt x="6816045" y="6382870"/>
                </a:cubicBezTo>
                <a:cubicBezTo>
                  <a:pt x="6591956" y="6417848"/>
                  <a:pt x="6223130" y="6369423"/>
                  <a:pt x="5999540" y="6382870"/>
                </a:cubicBezTo>
                <a:cubicBezTo>
                  <a:pt x="5775950" y="6396317"/>
                  <a:pt x="5813321" y="6374359"/>
                  <a:pt x="5745121" y="6382870"/>
                </a:cubicBezTo>
                <a:cubicBezTo>
                  <a:pt x="5676921" y="6391381"/>
                  <a:pt x="5210206" y="6342381"/>
                  <a:pt x="5041033" y="6382870"/>
                </a:cubicBezTo>
                <a:cubicBezTo>
                  <a:pt x="4871860" y="6423359"/>
                  <a:pt x="4688565" y="6351927"/>
                  <a:pt x="4561780" y="6382870"/>
                </a:cubicBezTo>
                <a:cubicBezTo>
                  <a:pt x="4434995" y="6413813"/>
                  <a:pt x="4048588" y="6346588"/>
                  <a:pt x="3857692" y="6382870"/>
                </a:cubicBezTo>
                <a:cubicBezTo>
                  <a:pt x="3666796" y="6419152"/>
                  <a:pt x="3513862" y="6351408"/>
                  <a:pt x="3378439" y="6382870"/>
                </a:cubicBezTo>
                <a:cubicBezTo>
                  <a:pt x="3243016" y="6414332"/>
                  <a:pt x="3114045" y="6325678"/>
                  <a:pt x="2899186" y="6382870"/>
                </a:cubicBezTo>
                <a:cubicBezTo>
                  <a:pt x="2684327" y="6440062"/>
                  <a:pt x="2764643" y="6370343"/>
                  <a:pt x="2644767" y="6382870"/>
                </a:cubicBezTo>
                <a:cubicBezTo>
                  <a:pt x="2524891" y="6395397"/>
                  <a:pt x="2207710" y="6349260"/>
                  <a:pt x="2053097" y="6382870"/>
                </a:cubicBezTo>
                <a:cubicBezTo>
                  <a:pt x="1898484" y="6416480"/>
                  <a:pt x="1913630" y="6374919"/>
                  <a:pt x="1798679" y="6382870"/>
                </a:cubicBezTo>
                <a:cubicBezTo>
                  <a:pt x="1683728" y="6390821"/>
                  <a:pt x="1440332" y="6361415"/>
                  <a:pt x="1094591" y="6382870"/>
                </a:cubicBezTo>
                <a:cubicBezTo>
                  <a:pt x="748850" y="6404325"/>
                  <a:pt x="242231" y="6285881"/>
                  <a:pt x="0" y="6382870"/>
                </a:cubicBezTo>
                <a:cubicBezTo>
                  <a:pt x="-23267" y="6299214"/>
                  <a:pt x="36550" y="6095307"/>
                  <a:pt x="0" y="5994095"/>
                </a:cubicBezTo>
                <a:cubicBezTo>
                  <a:pt x="-36550" y="5892884"/>
                  <a:pt x="10281" y="5584222"/>
                  <a:pt x="0" y="5286177"/>
                </a:cubicBezTo>
                <a:cubicBezTo>
                  <a:pt x="-10281" y="4988132"/>
                  <a:pt x="8198" y="5014836"/>
                  <a:pt x="0" y="4897402"/>
                </a:cubicBezTo>
                <a:cubicBezTo>
                  <a:pt x="-8198" y="4779969"/>
                  <a:pt x="50589" y="4500565"/>
                  <a:pt x="0" y="4253312"/>
                </a:cubicBezTo>
                <a:cubicBezTo>
                  <a:pt x="-50589" y="4006059"/>
                  <a:pt x="37404" y="3846503"/>
                  <a:pt x="0" y="3736880"/>
                </a:cubicBezTo>
                <a:cubicBezTo>
                  <a:pt x="-37404" y="3627257"/>
                  <a:pt x="24373" y="3460551"/>
                  <a:pt x="0" y="3220448"/>
                </a:cubicBezTo>
                <a:cubicBezTo>
                  <a:pt x="-24373" y="2980345"/>
                  <a:pt x="68037" y="2740006"/>
                  <a:pt x="0" y="2512530"/>
                </a:cubicBezTo>
                <a:cubicBezTo>
                  <a:pt x="-68037" y="2285054"/>
                  <a:pt x="62058" y="2038513"/>
                  <a:pt x="0" y="1868440"/>
                </a:cubicBezTo>
                <a:cubicBezTo>
                  <a:pt x="-62058" y="1698367"/>
                  <a:pt x="44175" y="1407548"/>
                  <a:pt x="0" y="1288179"/>
                </a:cubicBezTo>
                <a:cubicBezTo>
                  <a:pt x="-44175" y="1168810"/>
                  <a:pt x="42274" y="952734"/>
                  <a:pt x="0" y="644090"/>
                </a:cubicBezTo>
                <a:cubicBezTo>
                  <a:pt x="-42274" y="335446"/>
                  <a:pt x="67487" y="240344"/>
                  <a:pt x="0" y="0"/>
                </a:cubicBezTo>
                <a:close/>
              </a:path>
              <a:path w="11241741" h="6382870" stroke="0" extrusionOk="0">
                <a:moveTo>
                  <a:pt x="0" y="0"/>
                </a:moveTo>
                <a:cubicBezTo>
                  <a:pt x="97391" y="-35328"/>
                  <a:pt x="286003" y="41235"/>
                  <a:pt x="479253" y="0"/>
                </a:cubicBezTo>
                <a:cubicBezTo>
                  <a:pt x="672503" y="-41235"/>
                  <a:pt x="1016035" y="43999"/>
                  <a:pt x="1295759" y="0"/>
                </a:cubicBezTo>
                <a:cubicBezTo>
                  <a:pt x="1575483" y="-43999"/>
                  <a:pt x="1692741" y="44622"/>
                  <a:pt x="1887429" y="0"/>
                </a:cubicBezTo>
                <a:cubicBezTo>
                  <a:pt x="2082117" y="-44622"/>
                  <a:pt x="2128507" y="27224"/>
                  <a:pt x="2366682" y="0"/>
                </a:cubicBezTo>
                <a:cubicBezTo>
                  <a:pt x="2604857" y="-27224"/>
                  <a:pt x="2820845" y="45314"/>
                  <a:pt x="2958353" y="0"/>
                </a:cubicBezTo>
                <a:cubicBezTo>
                  <a:pt x="3095861" y="-45314"/>
                  <a:pt x="3326906" y="13785"/>
                  <a:pt x="3550023" y="0"/>
                </a:cubicBezTo>
                <a:cubicBezTo>
                  <a:pt x="3773140" y="-13785"/>
                  <a:pt x="3820586" y="22799"/>
                  <a:pt x="3916859" y="0"/>
                </a:cubicBezTo>
                <a:cubicBezTo>
                  <a:pt x="4013132" y="-22799"/>
                  <a:pt x="4258865" y="7652"/>
                  <a:pt x="4396112" y="0"/>
                </a:cubicBezTo>
                <a:cubicBezTo>
                  <a:pt x="4533359" y="-7652"/>
                  <a:pt x="4869761" y="14718"/>
                  <a:pt x="5212618" y="0"/>
                </a:cubicBezTo>
                <a:cubicBezTo>
                  <a:pt x="5555475" y="-14718"/>
                  <a:pt x="5662026" y="70508"/>
                  <a:pt x="5804288" y="0"/>
                </a:cubicBezTo>
                <a:cubicBezTo>
                  <a:pt x="5946550" y="-70508"/>
                  <a:pt x="5988701" y="18007"/>
                  <a:pt x="6058707" y="0"/>
                </a:cubicBezTo>
                <a:cubicBezTo>
                  <a:pt x="6128713" y="-18007"/>
                  <a:pt x="6449558" y="33793"/>
                  <a:pt x="6650377" y="0"/>
                </a:cubicBezTo>
                <a:cubicBezTo>
                  <a:pt x="6851196" y="-33793"/>
                  <a:pt x="6835690" y="18866"/>
                  <a:pt x="6904796" y="0"/>
                </a:cubicBezTo>
                <a:cubicBezTo>
                  <a:pt x="6973902" y="-18866"/>
                  <a:pt x="7091738" y="28474"/>
                  <a:pt x="7159214" y="0"/>
                </a:cubicBezTo>
                <a:cubicBezTo>
                  <a:pt x="7226690" y="-28474"/>
                  <a:pt x="7577293" y="5760"/>
                  <a:pt x="7863302" y="0"/>
                </a:cubicBezTo>
                <a:cubicBezTo>
                  <a:pt x="8149311" y="-5760"/>
                  <a:pt x="8181136" y="46333"/>
                  <a:pt x="8342555" y="0"/>
                </a:cubicBezTo>
                <a:cubicBezTo>
                  <a:pt x="8503974" y="-46333"/>
                  <a:pt x="8624141" y="19616"/>
                  <a:pt x="8709391" y="0"/>
                </a:cubicBezTo>
                <a:cubicBezTo>
                  <a:pt x="8794641" y="-19616"/>
                  <a:pt x="8921106" y="35662"/>
                  <a:pt x="9076227" y="0"/>
                </a:cubicBezTo>
                <a:cubicBezTo>
                  <a:pt x="9231348" y="-35662"/>
                  <a:pt x="9339148" y="9002"/>
                  <a:pt x="9555480" y="0"/>
                </a:cubicBezTo>
                <a:cubicBezTo>
                  <a:pt x="9771812" y="-9002"/>
                  <a:pt x="9784828" y="2034"/>
                  <a:pt x="9922316" y="0"/>
                </a:cubicBezTo>
                <a:cubicBezTo>
                  <a:pt x="10059804" y="-2034"/>
                  <a:pt x="10106900" y="18411"/>
                  <a:pt x="10289151" y="0"/>
                </a:cubicBezTo>
                <a:cubicBezTo>
                  <a:pt x="10471402" y="-18411"/>
                  <a:pt x="10527599" y="23961"/>
                  <a:pt x="10655987" y="0"/>
                </a:cubicBezTo>
                <a:cubicBezTo>
                  <a:pt x="10784375" y="-23961"/>
                  <a:pt x="11011736" y="61035"/>
                  <a:pt x="11241741" y="0"/>
                </a:cubicBezTo>
                <a:cubicBezTo>
                  <a:pt x="11270505" y="189787"/>
                  <a:pt x="11182645" y="363327"/>
                  <a:pt x="11241741" y="516432"/>
                </a:cubicBezTo>
                <a:cubicBezTo>
                  <a:pt x="11300837" y="669537"/>
                  <a:pt x="11235992" y="848449"/>
                  <a:pt x="11241741" y="1032864"/>
                </a:cubicBezTo>
                <a:cubicBezTo>
                  <a:pt x="11247490" y="1217279"/>
                  <a:pt x="11219394" y="1438487"/>
                  <a:pt x="11241741" y="1549297"/>
                </a:cubicBezTo>
                <a:cubicBezTo>
                  <a:pt x="11264088" y="1660107"/>
                  <a:pt x="11239537" y="1984698"/>
                  <a:pt x="11241741" y="2129558"/>
                </a:cubicBezTo>
                <a:cubicBezTo>
                  <a:pt x="11243945" y="2274418"/>
                  <a:pt x="11174749" y="2530059"/>
                  <a:pt x="11241741" y="2773647"/>
                </a:cubicBezTo>
                <a:cubicBezTo>
                  <a:pt x="11308733" y="3017235"/>
                  <a:pt x="11208786" y="3105364"/>
                  <a:pt x="11241741" y="3226251"/>
                </a:cubicBezTo>
                <a:cubicBezTo>
                  <a:pt x="11274696" y="3347138"/>
                  <a:pt x="11193163" y="3789515"/>
                  <a:pt x="11241741" y="3934169"/>
                </a:cubicBezTo>
                <a:cubicBezTo>
                  <a:pt x="11290319" y="4078823"/>
                  <a:pt x="11233455" y="4179807"/>
                  <a:pt x="11241741" y="4322944"/>
                </a:cubicBezTo>
                <a:cubicBezTo>
                  <a:pt x="11250027" y="4466081"/>
                  <a:pt x="11216794" y="4600429"/>
                  <a:pt x="11241741" y="4711719"/>
                </a:cubicBezTo>
                <a:cubicBezTo>
                  <a:pt x="11266688" y="4823010"/>
                  <a:pt x="11197192" y="5063748"/>
                  <a:pt x="11241741" y="5355808"/>
                </a:cubicBezTo>
                <a:cubicBezTo>
                  <a:pt x="11286290" y="5647868"/>
                  <a:pt x="11211220" y="5669080"/>
                  <a:pt x="11241741" y="5808412"/>
                </a:cubicBezTo>
                <a:cubicBezTo>
                  <a:pt x="11272262" y="5947744"/>
                  <a:pt x="11209702" y="6211179"/>
                  <a:pt x="11241741" y="6382870"/>
                </a:cubicBezTo>
                <a:cubicBezTo>
                  <a:pt x="10966189" y="6396877"/>
                  <a:pt x="10887439" y="6370330"/>
                  <a:pt x="10650070" y="6382870"/>
                </a:cubicBezTo>
                <a:cubicBezTo>
                  <a:pt x="10412701" y="6395410"/>
                  <a:pt x="10257943" y="6375069"/>
                  <a:pt x="9945982" y="6382870"/>
                </a:cubicBezTo>
                <a:cubicBezTo>
                  <a:pt x="9634021" y="6390671"/>
                  <a:pt x="9402120" y="6347653"/>
                  <a:pt x="9241894" y="6382870"/>
                </a:cubicBezTo>
                <a:cubicBezTo>
                  <a:pt x="9081668" y="6418087"/>
                  <a:pt x="9051802" y="6370502"/>
                  <a:pt x="8875059" y="6382870"/>
                </a:cubicBezTo>
                <a:cubicBezTo>
                  <a:pt x="8698316" y="6395238"/>
                  <a:pt x="8464121" y="6304053"/>
                  <a:pt x="8170971" y="6382870"/>
                </a:cubicBezTo>
                <a:cubicBezTo>
                  <a:pt x="7877821" y="6461687"/>
                  <a:pt x="7756745" y="6373265"/>
                  <a:pt x="7579300" y="6382870"/>
                </a:cubicBezTo>
                <a:cubicBezTo>
                  <a:pt x="7401855" y="6392475"/>
                  <a:pt x="7149615" y="6376563"/>
                  <a:pt x="6762795" y="6382870"/>
                </a:cubicBezTo>
                <a:cubicBezTo>
                  <a:pt x="6375976" y="6389177"/>
                  <a:pt x="6250351" y="6306731"/>
                  <a:pt x="5946289" y="6382870"/>
                </a:cubicBezTo>
                <a:cubicBezTo>
                  <a:pt x="5642227" y="6459009"/>
                  <a:pt x="5438351" y="6323930"/>
                  <a:pt x="5242201" y="6382870"/>
                </a:cubicBezTo>
                <a:cubicBezTo>
                  <a:pt x="5046051" y="6441810"/>
                  <a:pt x="4774831" y="6316527"/>
                  <a:pt x="4650531" y="6382870"/>
                </a:cubicBezTo>
                <a:cubicBezTo>
                  <a:pt x="4526231" y="6449213"/>
                  <a:pt x="4206618" y="6363208"/>
                  <a:pt x="3834025" y="6382870"/>
                </a:cubicBezTo>
                <a:cubicBezTo>
                  <a:pt x="3461432" y="6402532"/>
                  <a:pt x="3630905" y="6359771"/>
                  <a:pt x="3467190" y="6382870"/>
                </a:cubicBezTo>
                <a:cubicBezTo>
                  <a:pt x="3303476" y="6405969"/>
                  <a:pt x="3094707" y="6331402"/>
                  <a:pt x="2875519" y="6382870"/>
                </a:cubicBezTo>
                <a:cubicBezTo>
                  <a:pt x="2656331" y="6434338"/>
                  <a:pt x="2322373" y="6340824"/>
                  <a:pt x="2059014" y="6382870"/>
                </a:cubicBezTo>
                <a:cubicBezTo>
                  <a:pt x="1795656" y="6424916"/>
                  <a:pt x="1601429" y="6376825"/>
                  <a:pt x="1467343" y="6382870"/>
                </a:cubicBezTo>
                <a:cubicBezTo>
                  <a:pt x="1333257" y="6388915"/>
                  <a:pt x="982251" y="6360656"/>
                  <a:pt x="763255" y="6382870"/>
                </a:cubicBezTo>
                <a:cubicBezTo>
                  <a:pt x="544259" y="6405084"/>
                  <a:pt x="275271" y="6337927"/>
                  <a:pt x="0" y="6382870"/>
                </a:cubicBezTo>
                <a:cubicBezTo>
                  <a:pt x="-3784" y="6114446"/>
                  <a:pt x="52444" y="5880445"/>
                  <a:pt x="0" y="5738780"/>
                </a:cubicBezTo>
                <a:cubicBezTo>
                  <a:pt x="-52444" y="5597115"/>
                  <a:pt x="459" y="5494985"/>
                  <a:pt x="0" y="5286177"/>
                </a:cubicBezTo>
                <a:cubicBezTo>
                  <a:pt x="-459" y="5077369"/>
                  <a:pt x="29779" y="5023624"/>
                  <a:pt x="0" y="4897402"/>
                </a:cubicBezTo>
                <a:cubicBezTo>
                  <a:pt x="-29779" y="4771181"/>
                  <a:pt x="67004" y="4339609"/>
                  <a:pt x="0" y="4189484"/>
                </a:cubicBezTo>
                <a:cubicBezTo>
                  <a:pt x="-67004" y="4039359"/>
                  <a:pt x="40360" y="3943174"/>
                  <a:pt x="0" y="3736880"/>
                </a:cubicBezTo>
                <a:cubicBezTo>
                  <a:pt x="-40360" y="3530586"/>
                  <a:pt x="24779" y="3481903"/>
                  <a:pt x="0" y="3284277"/>
                </a:cubicBezTo>
                <a:cubicBezTo>
                  <a:pt x="-24779" y="3086651"/>
                  <a:pt x="58338" y="2954489"/>
                  <a:pt x="0" y="2704016"/>
                </a:cubicBezTo>
                <a:cubicBezTo>
                  <a:pt x="-58338" y="2453543"/>
                  <a:pt x="52946" y="2238194"/>
                  <a:pt x="0" y="2059926"/>
                </a:cubicBezTo>
                <a:cubicBezTo>
                  <a:pt x="-52946" y="1881658"/>
                  <a:pt x="31273" y="1705041"/>
                  <a:pt x="0" y="1479665"/>
                </a:cubicBezTo>
                <a:cubicBezTo>
                  <a:pt x="-31273" y="1254289"/>
                  <a:pt x="13816" y="1252784"/>
                  <a:pt x="0" y="1090891"/>
                </a:cubicBezTo>
                <a:cubicBezTo>
                  <a:pt x="-13816" y="928998"/>
                  <a:pt x="98463" y="469243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16870566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EC361E9-31D0-4424-AC54-1159947AF0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-971269" y="4059007"/>
            <a:ext cx="2559336" cy="406896"/>
          </a:xfrm>
          <a:prstGeom prst="rect">
            <a:avLst/>
          </a:prstGeom>
        </p:spPr>
      </p:pic>
      <p:sp>
        <p:nvSpPr>
          <p:cNvPr id="23" name="Arrow: Pentagon 22">
            <a:extLst>
              <a:ext uri="{FF2B5EF4-FFF2-40B4-BE49-F238E27FC236}">
                <a16:creationId xmlns:a16="http://schemas.microsoft.com/office/drawing/2014/main" id="{449EC3BA-81D5-4028-88EE-F21492B5423B}"/>
              </a:ext>
            </a:extLst>
          </p:cNvPr>
          <p:cNvSpPr/>
          <p:nvPr/>
        </p:nvSpPr>
        <p:spPr>
          <a:xfrm>
            <a:off x="0" y="284348"/>
            <a:ext cx="1757363" cy="501843"/>
          </a:xfrm>
          <a:custGeom>
            <a:avLst/>
            <a:gdLst>
              <a:gd name="connsiteX0" fmla="*/ 0 w 1757363"/>
              <a:gd name="connsiteY0" fmla="*/ 0 h 501843"/>
              <a:gd name="connsiteX1" fmla="*/ 517212 w 1757363"/>
              <a:gd name="connsiteY1" fmla="*/ 0 h 501843"/>
              <a:gd name="connsiteX2" fmla="*/ 1019359 w 1757363"/>
              <a:gd name="connsiteY2" fmla="*/ 0 h 501843"/>
              <a:gd name="connsiteX3" fmla="*/ 1506442 w 1757363"/>
              <a:gd name="connsiteY3" fmla="*/ 0 h 501843"/>
              <a:gd name="connsiteX4" fmla="*/ 1757363 w 1757363"/>
              <a:gd name="connsiteY4" fmla="*/ 250922 h 501843"/>
              <a:gd name="connsiteX5" fmla="*/ 1506442 w 1757363"/>
              <a:gd name="connsiteY5" fmla="*/ 501843 h 501843"/>
              <a:gd name="connsiteX6" fmla="*/ 989230 w 1757363"/>
              <a:gd name="connsiteY6" fmla="*/ 501843 h 501843"/>
              <a:gd name="connsiteX7" fmla="*/ 472018 w 1757363"/>
              <a:gd name="connsiteY7" fmla="*/ 501843 h 501843"/>
              <a:gd name="connsiteX8" fmla="*/ 0 w 1757363"/>
              <a:gd name="connsiteY8" fmla="*/ 501843 h 501843"/>
              <a:gd name="connsiteX9" fmla="*/ 0 w 1757363"/>
              <a:gd name="connsiteY9" fmla="*/ 0 h 501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57363" h="501843" fill="none" extrusionOk="0">
                <a:moveTo>
                  <a:pt x="0" y="0"/>
                </a:moveTo>
                <a:cubicBezTo>
                  <a:pt x="252677" y="-29809"/>
                  <a:pt x="407835" y="13587"/>
                  <a:pt x="517212" y="0"/>
                </a:cubicBezTo>
                <a:cubicBezTo>
                  <a:pt x="626589" y="-13587"/>
                  <a:pt x="882992" y="30151"/>
                  <a:pt x="1019359" y="0"/>
                </a:cubicBezTo>
                <a:cubicBezTo>
                  <a:pt x="1155726" y="-30151"/>
                  <a:pt x="1312822" y="39173"/>
                  <a:pt x="1506442" y="0"/>
                </a:cubicBezTo>
                <a:cubicBezTo>
                  <a:pt x="1614870" y="88639"/>
                  <a:pt x="1639949" y="148535"/>
                  <a:pt x="1757363" y="250922"/>
                </a:cubicBezTo>
                <a:cubicBezTo>
                  <a:pt x="1706132" y="302532"/>
                  <a:pt x="1585675" y="368706"/>
                  <a:pt x="1506442" y="501843"/>
                </a:cubicBezTo>
                <a:cubicBezTo>
                  <a:pt x="1362291" y="535951"/>
                  <a:pt x="1224401" y="481936"/>
                  <a:pt x="989230" y="501843"/>
                </a:cubicBezTo>
                <a:cubicBezTo>
                  <a:pt x="754059" y="521750"/>
                  <a:pt x="615738" y="492369"/>
                  <a:pt x="472018" y="501843"/>
                </a:cubicBezTo>
                <a:cubicBezTo>
                  <a:pt x="328298" y="511317"/>
                  <a:pt x="232450" y="483080"/>
                  <a:pt x="0" y="501843"/>
                </a:cubicBezTo>
                <a:cubicBezTo>
                  <a:pt x="-11510" y="313337"/>
                  <a:pt x="57637" y="205345"/>
                  <a:pt x="0" y="0"/>
                </a:cubicBezTo>
                <a:close/>
              </a:path>
              <a:path w="1757363" h="501843" stroke="0" extrusionOk="0">
                <a:moveTo>
                  <a:pt x="0" y="0"/>
                </a:moveTo>
                <a:cubicBezTo>
                  <a:pt x="261337" y="-45776"/>
                  <a:pt x="422837" y="54252"/>
                  <a:pt x="532276" y="0"/>
                </a:cubicBezTo>
                <a:cubicBezTo>
                  <a:pt x="641715" y="-54252"/>
                  <a:pt x="854956" y="15557"/>
                  <a:pt x="1049488" y="0"/>
                </a:cubicBezTo>
                <a:cubicBezTo>
                  <a:pt x="1244020" y="-15557"/>
                  <a:pt x="1379590" y="2075"/>
                  <a:pt x="1506442" y="0"/>
                </a:cubicBezTo>
                <a:cubicBezTo>
                  <a:pt x="1584421" y="59451"/>
                  <a:pt x="1686309" y="208486"/>
                  <a:pt x="1757363" y="250922"/>
                </a:cubicBezTo>
                <a:cubicBezTo>
                  <a:pt x="1704011" y="356487"/>
                  <a:pt x="1573566" y="427113"/>
                  <a:pt x="1506442" y="501843"/>
                </a:cubicBezTo>
                <a:cubicBezTo>
                  <a:pt x="1265483" y="504165"/>
                  <a:pt x="1182329" y="471698"/>
                  <a:pt x="974166" y="501843"/>
                </a:cubicBezTo>
                <a:cubicBezTo>
                  <a:pt x="766003" y="531988"/>
                  <a:pt x="707687" y="471782"/>
                  <a:pt x="472018" y="501843"/>
                </a:cubicBezTo>
                <a:cubicBezTo>
                  <a:pt x="236349" y="531904"/>
                  <a:pt x="218271" y="468766"/>
                  <a:pt x="0" y="501843"/>
                </a:cubicBezTo>
                <a:cubicBezTo>
                  <a:pt x="-32704" y="381323"/>
                  <a:pt x="37716" y="235537"/>
                  <a:pt x="0" y="0"/>
                </a:cubicBezTo>
                <a:close/>
              </a:path>
            </a:pathLst>
          </a:custGeom>
          <a:solidFill>
            <a:srgbClr val="DC4A49"/>
          </a:solidFill>
          <a:ln>
            <a:extLst>
              <a:ext uri="{C807C97D-BFC1-408E-A445-0C87EB9F89A2}">
                <ask:lineSketchStyleProps xmlns:ask="http://schemas.microsoft.com/office/drawing/2018/sketchyshapes" sd="290714787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مراجعة قبلية </a:t>
            </a:r>
            <a:endParaRPr lang="en-AE" sz="2400" b="1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6AB1927-0107-439C-ACBB-E7EE2BFFB6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570506" y="1593583"/>
            <a:ext cx="2658078" cy="33289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4245EA-859A-4923-B509-FBEBE50971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27224" y="1592379"/>
            <a:ext cx="2544642" cy="358737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EF1A99B-6D0D-4C39-B9E2-2301BF0B10E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785998" y="1592379"/>
            <a:ext cx="2227094" cy="332898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D7DD245-FF0A-4872-8685-C36FFE069E60}"/>
              </a:ext>
            </a:extLst>
          </p:cNvPr>
          <p:cNvSpPr/>
          <p:nvPr/>
        </p:nvSpPr>
        <p:spPr>
          <a:xfrm>
            <a:off x="3475492" y="3142571"/>
            <a:ext cx="2451798" cy="882672"/>
          </a:xfrm>
          <a:custGeom>
            <a:avLst/>
            <a:gdLst>
              <a:gd name="connsiteX0" fmla="*/ 0 w 2451798"/>
              <a:gd name="connsiteY0" fmla="*/ 0 h 882672"/>
              <a:gd name="connsiteX1" fmla="*/ 490360 w 2451798"/>
              <a:gd name="connsiteY1" fmla="*/ 0 h 882672"/>
              <a:gd name="connsiteX2" fmla="*/ 1029755 w 2451798"/>
              <a:gd name="connsiteY2" fmla="*/ 0 h 882672"/>
              <a:gd name="connsiteX3" fmla="*/ 1495597 w 2451798"/>
              <a:gd name="connsiteY3" fmla="*/ 0 h 882672"/>
              <a:gd name="connsiteX4" fmla="*/ 2010474 w 2451798"/>
              <a:gd name="connsiteY4" fmla="*/ 0 h 882672"/>
              <a:gd name="connsiteX5" fmla="*/ 2451798 w 2451798"/>
              <a:gd name="connsiteY5" fmla="*/ 0 h 882672"/>
              <a:gd name="connsiteX6" fmla="*/ 2451798 w 2451798"/>
              <a:gd name="connsiteY6" fmla="*/ 458989 h 882672"/>
              <a:gd name="connsiteX7" fmla="*/ 2451798 w 2451798"/>
              <a:gd name="connsiteY7" fmla="*/ 882672 h 882672"/>
              <a:gd name="connsiteX8" fmla="*/ 1936920 w 2451798"/>
              <a:gd name="connsiteY8" fmla="*/ 882672 h 882672"/>
              <a:gd name="connsiteX9" fmla="*/ 1520115 w 2451798"/>
              <a:gd name="connsiteY9" fmla="*/ 882672 h 882672"/>
              <a:gd name="connsiteX10" fmla="*/ 1029755 w 2451798"/>
              <a:gd name="connsiteY10" fmla="*/ 882672 h 882672"/>
              <a:gd name="connsiteX11" fmla="*/ 514878 w 2451798"/>
              <a:gd name="connsiteY11" fmla="*/ 882672 h 882672"/>
              <a:gd name="connsiteX12" fmla="*/ 0 w 2451798"/>
              <a:gd name="connsiteY12" fmla="*/ 882672 h 882672"/>
              <a:gd name="connsiteX13" fmla="*/ 0 w 2451798"/>
              <a:gd name="connsiteY13" fmla="*/ 450163 h 882672"/>
              <a:gd name="connsiteX14" fmla="*/ 0 w 2451798"/>
              <a:gd name="connsiteY14" fmla="*/ 0 h 882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51798" h="882672" fill="none" extrusionOk="0">
                <a:moveTo>
                  <a:pt x="0" y="0"/>
                </a:moveTo>
                <a:cubicBezTo>
                  <a:pt x="136260" y="-57115"/>
                  <a:pt x="298119" y="52131"/>
                  <a:pt x="490360" y="0"/>
                </a:cubicBezTo>
                <a:cubicBezTo>
                  <a:pt x="682601" y="-52131"/>
                  <a:pt x="873758" y="53243"/>
                  <a:pt x="1029755" y="0"/>
                </a:cubicBezTo>
                <a:cubicBezTo>
                  <a:pt x="1185752" y="-53243"/>
                  <a:pt x="1365747" y="33190"/>
                  <a:pt x="1495597" y="0"/>
                </a:cubicBezTo>
                <a:cubicBezTo>
                  <a:pt x="1625447" y="-33190"/>
                  <a:pt x="1875218" y="46959"/>
                  <a:pt x="2010474" y="0"/>
                </a:cubicBezTo>
                <a:cubicBezTo>
                  <a:pt x="2145730" y="-46959"/>
                  <a:pt x="2301197" y="47474"/>
                  <a:pt x="2451798" y="0"/>
                </a:cubicBezTo>
                <a:cubicBezTo>
                  <a:pt x="2484346" y="222651"/>
                  <a:pt x="2448177" y="257910"/>
                  <a:pt x="2451798" y="458989"/>
                </a:cubicBezTo>
                <a:cubicBezTo>
                  <a:pt x="2455419" y="660068"/>
                  <a:pt x="2408083" y="712334"/>
                  <a:pt x="2451798" y="882672"/>
                </a:cubicBezTo>
                <a:cubicBezTo>
                  <a:pt x="2237797" y="893118"/>
                  <a:pt x="2068739" y="875832"/>
                  <a:pt x="1936920" y="882672"/>
                </a:cubicBezTo>
                <a:cubicBezTo>
                  <a:pt x="1805101" y="889512"/>
                  <a:pt x="1719354" y="878278"/>
                  <a:pt x="1520115" y="882672"/>
                </a:cubicBezTo>
                <a:cubicBezTo>
                  <a:pt x="1320877" y="887066"/>
                  <a:pt x="1191859" y="875890"/>
                  <a:pt x="1029755" y="882672"/>
                </a:cubicBezTo>
                <a:cubicBezTo>
                  <a:pt x="867651" y="889454"/>
                  <a:pt x="754997" y="873486"/>
                  <a:pt x="514878" y="882672"/>
                </a:cubicBezTo>
                <a:cubicBezTo>
                  <a:pt x="274759" y="891858"/>
                  <a:pt x="226393" y="861963"/>
                  <a:pt x="0" y="882672"/>
                </a:cubicBezTo>
                <a:cubicBezTo>
                  <a:pt x="-31709" y="754222"/>
                  <a:pt x="29497" y="544657"/>
                  <a:pt x="0" y="450163"/>
                </a:cubicBezTo>
                <a:cubicBezTo>
                  <a:pt x="-29497" y="355669"/>
                  <a:pt x="702" y="144000"/>
                  <a:pt x="0" y="0"/>
                </a:cubicBezTo>
                <a:close/>
              </a:path>
              <a:path w="2451798" h="882672" stroke="0" extrusionOk="0">
                <a:moveTo>
                  <a:pt x="0" y="0"/>
                </a:moveTo>
                <a:cubicBezTo>
                  <a:pt x="216586" y="-50681"/>
                  <a:pt x="358855" y="37225"/>
                  <a:pt x="514878" y="0"/>
                </a:cubicBezTo>
                <a:cubicBezTo>
                  <a:pt x="670901" y="-37225"/>
                  <a:pt x="862903" y="35199"/>
                  <a:pt x="1054273" y="0"/>
                </a:cubicBezTo>
                <a:cubicBezTo>
                  <a:pt x="1245644" y="-35199"/>
                  <a:pt x="1282133" y="2864"/>
                  <a:pt x="1495597" y="0"/>
                </a:cubicBezTo>
                <a:cubicBezTo>
                  <a:pt x="1709061" y="-2864"/>
                  <a:pt x="1826502" y="19852"/>
                  <a:pt x="1936920" y="0"/>
                </a:cubicBezTo>
                <a:cubicBezTo>
                  <a:pt x="2047338" y="-19852"/>
                  <a:pt x="2221246" y="22793"/>
                  <a:pt x="2451798" y="0"/>
                </a:cubicBezTo>
                <a:cubicBezTo>
                  <a:pt x="2458192" y="116893"/>
                  <a:pt x="2427766" y="293905"/>
                  <a:pt x="2451798" y="441336"/>
                </a:cubicBezTo>
                <a:cubicBezTo>
                  <a:pt x="2475830" y="588767"/>
                  <a:pt x="2434893" y="679463"/>
                  <a:pt x="2451798" y="882672"/>
                </a:cubicBezTo>
                <a:cubicBezTo>
                  <a:pt x="2325170" y="927895"/>
                  <a:pt x="2181784" y="858500"/>
                  <a:pt x="2034992" y="882672"/>
                </a:cubicBezTo>
                <a:cubicBezTo>
                  <a:pt x="1888200" y="906844"/>
                  <a:pt x="1791484" y="874408"/>
                  <a:pt x="1569151" y="882672"/>
                </a:cubicBezTo>
                <a:cubicBezTo>
                  <a:pt x="1346818" y="890936"/>
                  <a:pt x="1230700" y="850489"/>
                  <a:pt x="1103309" y="882672"/>
                </a:cubicBezTo>
                <a:cubicBezTo>
                  <a:pt x="975918" y="914855"/>
                  <a:pt x="749211" y="864566"/>
                  <a:pt x="637467" y="882672"/>
                </a:cubicBezTo>
                <a:cubicBezTo>
                  <a:pt x="525723" y="900778"/>
                  <a:pt x="169790" y="878673"/>
                  <a:pt x="0" y="882672"/>
                </a:cubicBezTo>
                <a:cubicBezTo>
                  <a:pt x="-32196" y="775459"/>
                  <a:pt x="5523" y="526125"/>
                  <a:pt x="0" y="432509"/>
                </a:cubicBezTo>
                <a:cubicBezTo>
                  <a:pt x="-5523" y="338893"/>
                  <a:pt x="51114" y="182279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17912516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/>
              <a:t>كَـبابٌ</a:t>
            </a:r>
            <a:endParaRPr lang="en-AE" sz="3200" b="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D1FE423-8366-4838-B5B5-DFF14878875D}"/>
              </a:ext>
            </a:extLst>
          </p:cNvPr>
          <p:cNvSpPr/>
          <p:nvPr/>
        </p:nvSpPr>
        <p:spPr>
          <a:xfrm>
            <a:off x="6071415" y="3142571"/>
            <a:ext cx="2451798" cy="882672"/>
          </a:xfrm>
          <a:custGeom>
            <a:avLst/>
            <a:gdLst>
              <a:gd name="connsiteX0" fmla="*/ 0 w 2451798"/>
              <a:gd name="connsiteY0" fmla="*/ 0 h 882672"/>
              <a:gd name="connsiteX1" fmla="*/ 514878 w 2451798"/>
              <a:gd name="connsiteY1" fmla="*/ 0 h 882672"/>
              <a:gd name="connsiteX2" fmla="*/ 956201 w 2451798"/>
              <a:gd name="connsiteY2" fmla="*/ 0 h 882672"/>
              <a:gd name="connsiteX3" fmla="*/ 1495597 w 2451798"/>
              <a:gd name="connsiteY3" fmla="*/ 0 h 882672"/>
              <a:gd name="connsiteX4" fmla="*/ 1936920 w 2451798"/>
              <a:gd name="connsiteY4" fmla="*/ 0 h 882672"/>
              <a:gd name="connsiteX5" fmla="*/ 2451798 w 2451798"/>
              <a:gd name="connsiteY5" fmla="*/ 0 h 882672"/>
              <a:gd name="connsiteX6" fmla="*/ 2451798 w 2451798"/>
              <a:gd name="connsiteY6" fmla="*/ 450163 h 882672"/>
              <a:gd name="connsiteX7" fmla="*/ 2451798 w 2451798"/>
              <a:gd name="connsiteY7" fmla="*/ 882672 h 882672"/>
              <a:gd name="connsiteX8" fmla="*/ 2034992 w 2451798"/>
              <a:gd name="connsiteY8" fmla="*/ 882672 h 882672"/>
              <a:gd name="connsiteX9" fmla="*/ 1569151 w 2451798"/>
              <a:gd name="connsiteY9" fmla="*/ 882672 h 882672"/>
              <a:gd name="connsiteX10" fmla="*/ 1078791 w 2451798"/>
              <a:gd name="connsiteY10" fmla="*/ 882672 h 882672"/>
              <a:gd name="connsiteX11" fmla="*/ 588432 w 2451798"/>
              <a:gd name="connsiteY11" fmla="*/ 882672 h 882672"/>
              <a:gd name="connsiteX12" fmla="*/ 0 w 2451798"/>
              <a:gd name="connsiteY12" fmla="*/ 882672 h 882672"/>
              <a:gd name="connsiteX13" fmla="*/ 0 w 2451798"/>
              <a:gd name="connsiteY13" fmla="*/ 450163 h 882672"/>
              <a:gd name="connsiteX14" fmla="*/ 0 w 2451798"/>
              <a:gd name="connsiteY14" fmla="*/ 0 h 882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51798" h="882672" fill="none" extrusionOk="0">
                <a:moveTo>
                  <a:pt x="0" y="0"/>
                </a:moveTo>
                <a:cubicBezTo>
                  <a:pt x="143472" y="-33367"/>
                  <a:pt x="336066" y="35320"/>
                  <a:pt x="514878" y="0"/>
                </a:cubicBezTo>
                <a:cubicBezTo>
                  <a:pt x="693690" y="-35320"/>
                  <a:pt x="813712" y="40430"/>
                  <a:pt x="956201" y="0"/>
                </a:cubicBezTo>
                <a:cubicBezTo>
                  <a:pt x="1098690" y="-40430"/>
                  <a:pt x="1270952" y="15053"/>
                  <a:pt x="1495597" y="0"/>
                </a:cubicBezTo>
                <a:cubicBezTo>
                  <a:pt x="1720242" y="-15053"/>
                  <a:pt x="1846639" y="1629"/>
                  <a:pt x="1936920" y="0"/>
                </a:cubicBezTo>
                <a:cubicBezTo>
                  <a:pt x="2027201" y="-1629"/>
                  <a:pt x="2224071" y="39067"/>
                  <a:pt x="2451798" y="0"/>
                </a:cubicBezTo>
                <a:cubicBezTo>
                  <a:pt x="2484110" y="208528"/>
                  <a:pt x="2426467" y="358456"/>
                  <a:pt x="2451798" y="450163"/>
                </a:cubicBezTo>
                <a:cubicBezTo>
                  <a:pt x="2477129" y="541870"/>
                  <a:pt x="2445232" y="671498"/>
                  <a:pt x="2451798" y="882672"/>
                </a:cubicBezTo>
                <a:cubicBezTo>
                  <a:pt x="2281636" y="904999"/>
                  <a:pt x="2175515" y="863864"/>
                  <a:pt x="2034992" y="882672"/>
                </a:cubicBezTo>
                <a:cubicBezTo>
                  <a:pt x="1894469" y="901480"/>
                  <a:pt x="1737398" y="862415"/>
                  <a:pt x="1569151" y="882672"/>
                </a:cubicBezTo>
                <a:cubicBezTo>
                  <a:pt x="1400904" y="902929"/>
                  <a:pt x="1256589" y="865663"/>
                  <a:pt x="1078791" y="882672"/>
                </a:cubicBezTo>
                <a:cubicBezTo>
                  <a:pt x="900993" y="899681"/>
                  <a:pt x="731121" y="877128"/>
                  <a:pt x="588432" y="882672"/>
                </a:cubicBezTo>
                <a:cubicBezTo>
                  <a:pt x="445743" y="888216"/>
                  <a:pt x="134574" y="856517"/>
                  <a:pt x="0" y="882672"/>
                </a:cubicBezTo>
                <a:cubicBezTo>
                  <a:pt x="-20145" y="742980"/>
                  <a:pt x="43086" y="618661"/>
                  <a:pt x="0" y="450163"/>
                </a:cubicBezTo>
                <a:cubicBezTo>
                  <a:pt x="-43086" y="281665"/>
                  <a:pt x="6518" y="94267"/>
                  <a:pt x="0" y="0"/>
                </a:cubicBezTo>
                <a:close/>
              </a:path>
              <a:path w="2451798" h="882672" stroke="0" extrusionOk="0">
                <a:moveTo>
                  <a:pt x="0" y="0"/>
                </a:moveTo>
                <a:cubicBezTo>
                  <a:pt x="234815" y="-41477"/>
                  <a:pt x="347131" y="19534"/>
                  <a:pt x="514878" y="0"/>
                </a:cubicBezTo>
                <a:cubicBezTo>
                  <a:pt x="682625" y="-19534"/>
                  <a:pt x="771230" y="3057"/>
                  <a:pt x="980719" y="0"/>
                </a:cubicBezTo>
                <a:cubicBezTo>
                  <a:pt x="1190208" y="-3057"/>
                  <a:pt x="1281366" y="4678"/>
                  <a:pt x="1495597" y="0"/>
                </a:cubicBezTo>
                <a:cubicBezTo>
                  <a:pt x="1709828" y="-4678"/>
                  <a:pt x="1783931" y="13629"/>
                  <a:pt x="1985956" y="0"/>
                </a:cubicBezTo>
                <a:cubicBezTo>
                  <a:pt x="2187981" y="-13629"/>
                  <a:pt x="2233248" y="34405"/>
                  <a:pt x="2451798" y="0"/>
                </a:cubicBezTo>
                <a:cubicBezTo>
                  <a:pt x="2460027" y="215445"/>
                  <a:pt x="2427804" y="325159"/>
                  <a:pt x="2451798" y="450163"/>
                </a:cubicBezTo>
                <a:cubicBezTo>
                  <a:pt x="2475792" y="575167"/>
                  <a:pt x="2403163" y="743169"/>
                  <a:pt x="2451798" y="882672"/>
                </a:cubicBezTo>
                <a:cubicBezTo>
                  <a:pt x="2251181" y="902583"/>
                  <a:pt x="2046718" y="868103"/>
                  <a:pt x="1936920" y="882672"/>
                </a:cubicBezTo>
                <a:cubicBezTo>
                  <a:pt x="1827122" y="897241"/>
                  <a:pt x="1616101" y="873153"/>
                  <a:pt x="1446561" y="882672"/>
                </a:cubicBezTo>
                <a:cubicBezTo>
                  <a:pt x="1277021" y="892191"/>
                  <a:pt x="1183490" y="864778"/>
                  <a:pt x="1029755" y="882672"/>
                </a:cubicBezTo>
                <a:cubicBezTo>
                  <a:pt x="876020" y="900566"/>
                  <a:pt x="643964" y="865058"/>
                  <a:pt x="539396" y="882672"/>
                </a:cubicBezTo>
                <a:cubicBezTo>
                  <a:pt x="434828" y="900286"/>
                  <a:pt x="207176" y="837014"/>
                  <a:pt x="0" y="882672"/>
                </a:cubicBezTo>
                <a:cubicBezTo>
                  <a:pt x="-16840" y="723707"/>
                  <a:pt x="32977" y="667750"/>
                  <a:pt x="0" y="467816"/>
                </a:cubicBezTo>
                <a:cubicBezTo>
                  <a:pt x="-32977" y="267882"/>
                  <a:pt x="6570" y="204638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10301510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/>
              <a:t>كَـبيـرٌ</a:t>
            </a:r>
            <a:endParaRPr lang="en-AE" sz="3200" b="1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97E7C20-E30B-413F-B974-D22DFB4C4A23}"/>
              </a:ext>
            </a:extLst>
          </p:cNvPr>
          <p:cNvSpPr/>
          <p:nvPr/>
        </p:nvSpPr>
        <p:spPr>
          <a:xfrm>
            <a:off x="843541" y="3142571"/>
            <a:ext cx="2451798" cy="882672"/>
          </a:xfrm>
          <a:custGeom>
            <a:avLst/>
            <a:gdLst>
              <a:gd name="connsiteX0" fmla="*/ 0 w 2451798"/>
              <a:gd name="connsiteY0" fmla="*/ 0 h 882672"/>
              <a:gd name="connsiteX1" fmla="*/ 441324 w 2451798"/>
              <a:gd name="connsiteY1" fmla="*/ 0 h 882672"/>
              <a:gd name="connsiteX2" fmla="*/ 931683 w 2451798"/>
              <a:gd name="connsiteY2" fmla="*/ 0 h 882672"/>
              <a:gd name="connsiteX3" fmla="*/ 1471079 w 2451798"/>
              <a:gd name="connsiteY3" fmla="*/ 0 h 882672"/>
              <a:gd name="connsiteX4" fmla="*/ 1985956 w 2451798"/>
              <a:gd name="connsiteY4" fmla="*/ 0 h 882672"/>
              <a:gd name="connsiteX5" fmla="*/ 2451798 w 2451798"/>
              <a:gd name="connsiteY5" fmla="*/ 0 h 882672"/>
              <a:gd name="connsiteX6" fmla="*/ 2451798 w 2451798"/>
              <a:gd name="connsiteY6" fmla="*/ 414856 h 882672"/>
              <a:gd name="connsiteX7" fmla="*/ 2451798 w 2451798"/>
              <a:gd name="connsiteY7" fmla="*/ 882672 h 882672"/>
              <a:gd name="connsiteX8" fmla="*/ 1961438 w 2451798"/>
              <a:gd name="connsiteY8" fmla="*/ 882672 h 882672"/>
              <a:gd name="connsiteX9" fmla="*/ 1520115 w 2451798"/>
              <a:gd name="connsiteY9" fmla="*/ 882672 h 882672"/>
              <a:gd name="connsiteX10" fmla="*/ 980719 w 2451798"/>
              <a:gd name="connsiteY10" fmla="*/ 882672 h 882672"/>
              <a:gd name="connsiteX11" fmla="*/ 563914 w 2451798"/>
              <a:gd name="connsiteY11" fmla="*/ 882672 h 882672"/>
              <a:gd name="connsiteX12" fmla="*/ 0 w 2451798"/>
              <a:gd name="connsiteY12" fmla="*/ 882672 h 882672"/>
              <a:gd name="connsiteX13" fmla="*/ 0 w 2451798"/>
              <a:gd name="connsiteY13" fmla="*/ 458989 h 882672"/>
              <a:gd name="connsiteX14" fmla="*/ 0 w 2451798"/>
              <a:gd name="connsiteY14" fmla="*/ 0 h 882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51798" h="882672" fill="none" extrusionOk="0">
                <a:moveTo>
                  <a:pt x="0" y="0"/>
                </a:moveTo>
                <a:cubicBezTo>
                  <a:pt x="124191" y="-39348"/>
                  <a:pt x="286884" y="37019"/>
                  <a:pt x="441324" y="0"/>
                </a:cubicBezTo>
                <a:cubicBezTo>
                  <a:pt x="595764" y="-37019"/>
                  <a:pt x="695417" y="11204"/>
                  <a:pt x="931683" y="0"/>
                </a:cubicBezTo>
                <a:cubicBezTo>
                  <a:pt x="1167949" y="-11204"/>
                  <a:pt x="1313457" y="19053"/>
                  <a:pt x="1471079" y="0"/>
                </a:cubicBezTo>
                <a:cubicBezTo>
                  <a:pt x="1628701" y="-19053"/>
                  <a:pt x="1841491" y="45691"/>
                  <a:pt x="1985956" y="0"/>
                </a:cubicBezTo>
                <a:cubicBezTo>
                  <a:pt x="2130421" y="-45691"/>
                  <a:pt x="2265112" y="6966"/>
                  <a:pt x="2451798" y="0"/>
                </a:cubicBezTo>
                <a:cubicBezTo>
                  <a:pt x="2493001" y="113820"/>
                  <a:pt x="2426562" y="247693"/>
                  <a:pt x="2451798" y="414856"/>
                </a:cubicBezTo>
                <a:cubicBezTo>
                  <a:pt x="2477034" y="582019"/>
                  <a:pt x="2440833" y="744548"/>
                  <a:pt x="2451798" y="882672"/>
                </a:cubicBezTo>
                <a:cubicBezTo>
                  <a:pt x="2339349" y="936807"/>
                  <a:pt x="2200808" y="841579"/>
                  <a:pt x="1961438" y="882672"/>
                </a:cubicBezTo>
                <a:cubicBezTo>
                  <a:pt x="1722068" y="923765"/>
                  <a:pt x="1663544" y="868072"/>
                  <a:pt x="1520115" y="882672"/>
                </a:cubicBezTo>
                <a:cubicBezTo>
                  <a:pt x="1376686" y="897272"/>
                  <a:pt x="1092765" y="878400"/>
                  <a:pt x="980719" y="882672"/>
                </a:cubicBezTo>
                <a:cubicBezTo>
                  <a:pt x="868673" y="886944"/>
                  <a:pt x="651156" y="838426"/>
                  <a:pt x="563914" y="882672"/>
                </a:cubicBezTo>
                <a:cubicBezTo>
                  <a:pt x="476673" y="926918"/>
                  <a:pt x="138614" y="844755"/>
                  <a:pt x="0" y="882672"/>
                </a:cubicBezTo>
                <a:cubicBezTo>
                  <a:pt x="-24782" y="672137"/>
                  <a:pt x="3472" y="612852"/>
                  <a:pt x="0" y="458989"/>
                </a:cubicBezTo>
                <a:cubicBezTo>
                  <a:pt x="-3472" y="305126"/>
                  <a:pt x="14271" y="183669"/>
                  <a:pt x="0" y="0"/>
                </a:cubicBezTo>
                <a:close/>
              </a:path>
              <a:path w="2451798" h="882672" stroke="0" extrusionOk="0">
                <a:moveTo>
                  <a:pt x="0" y="0"/>
                </a:moveTo>
                <a:cubicBezTo>
                  <a:pt x="136151" y="-10625"/>
                  <a:pt x="366477" y="25300"/>
                  <a:pt x="539396" y="0"/>
                </a:cubicBezTo>
                <a:cubicBezTo>
                  <a:pt x="712315" y="-25300"/>
                  <a:pt x="897655" y="52968"/>
                  <a:pt x="1054273" y="0"/>
                </a:cubicBezTo>
                <a:cubicBezTo>
                  <a:pt x="1210891" y="-52968"/>
                  <a:pt x="1313988" y="37435"/>
                  <a:pt x="1495597" y="0"/>
                </a:cubicBezTo>
                <a:cubicBezTo>
                  <a:pt x="1677206" y="-37435"/>
                  <a:pt x="1810020" y="40998"/>
                  <a:pt x="2010474" y="0"/>
                </a:cubicBezTo>
                <a:cubicBezTo>
                  <a:pt x="2210928" y="-40998"/>
                  <a:pt x="2304776" y="9588"/>
                  <a:pt x="2451798" y="0"/>
                </a:cubicBezTo>
                <a:cubicBezTo>
                  <a:pt x="2488080" y="158099"/>
                  <a:pt x="2432365" y="332136"/>
                  <a:pt x="2451798" y="432509"/>
                </a:cubicBezTo>
                <a:cubicBezTo>
                  <a:pt x="2471231" y="532882"/>
                  <a:pt x="2421912" y="666474"/>
                  <a:pt x="2451798" y="882672"/>
                </a:cubicBezTo>
                <a:cubicBezTo>
                  <a:pt x="2314876" y="904779"/>
                  <a:pt x="2176479" y="865644"/>
                  <a:pt x="2010474" y="882672"/>
                </a:cubicBezTo>
                <a:cubicBezTo>
                  <a:pt x="1844469" y="899700"/>
                  <a:pt x="1657528" y="858660"/>
                  <a:pt x="1569151" y="882672"/>
                </a:cubicBezTo>
                <a:cubicBezTo>
                  <a:pt x="1480774" y="906684"/>
                  <a:pt x="1272275" y="869260"/>
                  <a:pt x="1078791" y="882672"/>
                </a:cubicBezTo>
                <a:cubicBezTo>
                  <a:pt x="885307" y="896084"/>
                  <a:pt x="660669" y="828281"/>
                  <a:pt x="539396" y="882672"/>
                </a:cubicBezTo>
                <a:cubicBezTo>
                  <a:pt x="418124" y="937063"/>
                  <a:pt x="153090" y="839256"/>
                  <a:pt x="0" y="882672"/>
                </a:cubicBezTo>
                <a:cubicBezTo>
                  <a:pt x="-15641" y="734419"/>
                  <a:pt x="16626" y="639341"/>
                  <a:pt x="0" y="458989"/>
                </a:cubicBezTo>
                <a:cubicBezTo>
                  <a:pt x="-16626" y="278637"/>
                  <a:pt x="5570" y="153187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3850922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/>
              <a:t>كُـرَةٌ</a:t>
            </a:r>
            <a:endParaRPr lang="en-AE" sz="32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9511AD0-B75E-4C84-9262-C645F874A451}"/>
              </a:ext>
            </a:extLst>
          </p:cNvPr>
          <p:cNvSpPr/>
          <p:nvPr/>
        </p:nvSpPr>
        <p:spPr>
          <a:xfrm>
            <a:off x="4429041" y="630251"/>
            <a:ext cx="731482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 algn="r" rtl="1">
              <a:buFont typeface="Arial" panose="020B0604020202020204" pitchFamily="34" charset="0"/>
              <a:buChar char="•"/>
            </a:pPr>
            <a:r>
              <a:rPr lang="ar-AE" sz="4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ما الكلمة المتشابهة في الإيقاع مع اسم الصورة :</a:t>
            </a:r>
            <a:endParaRPr lang="en-US" sz="4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4" name="Picture 14" descr="橙色書本 卡通書本插畫 書籍 圖書館書本, 教科書, 書籍, 書店向量圖案素材免費下載，PNG，EPS和AI素材下載 - Pngtree |  Orange book, Book decor, Illustration">
            <a:extLst>
              <a:ext uri="{FF2B5EF4-FFF2-40B4-BE49-F238E27FC236}">
                <a16:creationId xmlns:a16="http://schemas.microsoft.com/office/drawing/2014/main" id="{8020E042-45DC-4540-B5B9-94C4C972C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589" y="389132"/>
            <a:ext cx="2849561" cy="2849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B7902C3E-2A3A-4A3C-85C4-8C991995EC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pic>
        <p:nvPicPr>
          <p:cNvPr id="24" name="عمل رائع">
            <a:hlinkClick r:id="" action="ppaction://media"/>
            <a:extLst>
              <a:ext uri="{FF2B5EF4-FFF2-40B4-BE49-F238E27FC236}">
                <a16:creationId xmlns:a16="http://schemas.microsoft.com/office/drawing/2014/main" id="{128DAFB6-0DCE-4A4C-BAED-43AAAB8B3B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pic>
        <p:nvPicPr>
          <p:cNvPr id="25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D3947A87-6108-44DD-8962-4437923FCA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541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8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72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72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919ACA8-BA49-47E0-915F-EACA6C195F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6954"/>
          <a:stretch/>
        </p:blipFill>
        <p:spPr>
          <a:xfrm>
            <a:off x="17929" y="2102068"/>
            <a:ext cx="12192000" cy="475593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D4412D8-7FDB-4C75-ABDA-13E1566F34E1}"/>
              </a:ext>
            </a:extLst>
          </p:cNvPr>
          <p:cNvSpPr/>
          <p:nvPr/>
        </p:nvSpPr>
        <p:spPr>
          <a:xfrm>
            <a:off x="663388" y="251012"/>
            <a:ext cx="11241741" cy="6382870"/>
          </a:xfrm>
          <a:custGeom>
            <a:avLst/>
            <a:gdLst>
              <a:gd name="connsiteX0" fmla="*/ 0 w 11241741"/>
              <a:gd name="connsiteY0" fmla="*/ 0 h 6382870"/>
              <a:gd name="connsiteX1" fmla="*/ 704088 w 11241741"/>
              <a:gd name="connsiteY1" fmla="*/ 0 h 6382870"/>
              <a:gd name="connsiteX2" fmla="*/ 1408176 w 11241741"/>
              <a:gd name="connsiteY2" fmla="*/ 0 h 6382870"/>
              <a:gd name="connsiteX3" fmla="*/ 1999847 w 11241741"/>
              <a:gd name="connsiteY3" fmla="*/ 0 h 6382870"/>
              <a:gd name="connsiteX4" fmla="*/ 2816352 w 11241741"/>
              <a:gd name="connsiteY4" fmla="*/ 0 h 6382870"/>
              <a:gd name="connsiteX5" fmla="*/ 3295605 w 11241741"/>
              <a:gd name="connsiteY5" fmla="*/ 0 h 6382870"/>
              <a:gd name="connsiteX6" fmla="*/ 4112111 w 11241741"/>
              <a:gd name="connsiteY6" fmla="*/ 0 h 6382870"/>
              <a:gd name="connsiteX7" fmla="*/ 4591364 w 11241741"/>
              <a:gd name="connsiteY7" fmla="*/ 0 h 6382870"/>
              <a:gd name="connsiteX8" fmla="*/ 4845782 w 11241741"/>
              <a:gd name="connsiteY8" fmla="*/ 0 h 6382870"/>
              <a:gd name="connsiteX9" fmla="*/ 5325035 w 11241741"/>
              <a:gd name="connsiteY9" fmla="*/ 0 h 6382870"/>
              <a:gd name="connsiteX10" fmla="*/ 6029123 w 11241741"/>
              <a:gd name="connsiteY10" fmla="*/ 0 h 6382870"/>
              <a:gd name="connsiteX11" fmla="*/ 6395959 w 11241741"/>
              <a:gd name="connsiteY11" fmla="*/ 0 h 6382870"/>
              <a:gd name="connsiteX12" fmla="*/ 6987630 w 11241741"/>
              <a:gd name="connsiteY12" fmla="*/ 0 h 6382870"/>
              <a:gd name="connsiteX13" fmla="*/ 7354465 w 11241741"/>
              <a:gd name="connsiteY13" fmla="*/ 0 h 6382870"/>
              <a:gd name="connsiteX14" fmla="*/ 7946136 w 11241741"/>
              <a:gd name="connsiteY14" fmla="*/ 0 h 6382870"/>
              <a:gd name="connsiteX15" fmla="*/ 8200554 w 11241741"/>
              <a:gd name="connsiteY15" fmla="*/ 0 h 6382870"/>
              <a:gd name="connsiteX16" fmla="*/ 8454973 w 11241741"/>
              <a:gd name="connsiteY16" fmla="*/ 0 h 6382870"/>
              <a:gd name="connsiteX17" fmla="*/ 9159061 w 11241741"/>
              <a:gd name="connsiteY17" fmla="*/ 0 h 6382870"/>
              <a:gd name="connsiteX18" fmla="*/ 9638314 w 11241741"/>
              <a:gd name="connsiteY18" fmla="*/ 0 h 6382870"/>
              <a:gd name="connsiteX19" fmla="*/ 10117567 w 11241741"/>
              <a:gd name="connsiteY19" fmla="*/ 0 h 6382870"/>
              <a:gd name="connsiteX20" fmla="*/ 10371985 w 11241741"/>
              <a:gd name="connsiteY20" fmla="*/ 0 h 6382870"/>
              <a:gd name="connsiteX21" fmla="*/ 11241741 w 11241741"/>
              <a:gd name="connsiteY21" fmla="*/ 0 h 6382870"/>
              <a:gd name="connsiteX22" fmla="*/ 11241741 w 11241741"/>
              <a:gd name="connsiteY22" fmla="*/ 388775 h 6382870"/>
              <a:gd name="connsiteX23" fmla="*/ 11241741 w 11241741"/>
              <a:gd name="connsiteY23" fmla="*/ 905207 h 6382870"/>
              <a:gd name="connsiteX24" fmla="*/ 11241741 w 11241741"/>
              <a:gd name="connsiteY24" fmla="*/ 1485468 h 6382870"/>
              <a:gd name="connsiteX25" fmla="*/ 11241741 w 11241741"/>
              <a:gd name="connsiteY25" fmla="*/ 1874243 h 6382870"/>
              <a:gd name="connsiteX26" fmla="*/ 11241741 w 11241741"/>
              <a:gd name="connsiteY26" fmla="*/ 2518332 h 6382870"/>
              <a:gd name="connsiteX27" fmla="*/ 11241741 w 11241741"/>
              <a:gd name="connsiteY27" fmla="*/ 3098593 h 6382870"/>
              <a:gd name="connsiteX28" fmla="*/ 11241741 w 11241741"/>
              <a:gd name="connsiteY28" fmla="*/ 3615025 h 6382870"/>
              <a:gd name="connsiteX29" fmla="*/ 11241741 w 11241741"/>
              <a:gd name="connsiteY29" fmla="*/ 4003800 h 6382870"/>
              <a:gd name="connsiteX30" fmla="*/ 11241741 w 11241741"/>
              <a:gd name="connsiteY30" fmla="*/ 4392575 h 6382870"/>
              <a:gd name="connsiteX31" fmla="*/ 11241741 w 11241741"/>
              <a:gd name="connsiteY31" fmla="*/ 5036665 h 6382870"/>
              <a:gd name="connsiteX32" fmla="*/ 11241741 w 11241741"/>
              <a:gd name="connsiteY32" fmla="*/ 5616926 h 6382870"/>
              <a:gd name="connsiteX33" fmla="*/ 11241741 w 11241741"/>
              <a:gd name="connsiteY33" fmla="*/ 6382870 h 6382870"/>
              <a:gd name="connsiteX34" fmla="*/ 10762488 w 11241741"/>
              <a:gd name="connsiteY34" fmla="*/ 6382870 h 6382870"/>
              <a:gd name="connsiteX35" fmla="*/ 10508069 w 11241741"/>
              <a:gd name="connsiteY35" fmla="*/ 6382870 h 6382870"/>
              <a:gd name="connsiteX36" fmla="*/ 10141234 w 11241741"/>
              <a:gd name="connsiteY36" fmla="*/ 6382870 h 6382870"/>
              <a:gd name="connsiteX37" fmla="*/ 9437146 w 11241741"/>
              <a:gd name="connsiteY37" fmla="*/ 6382870 h 6382870"/>
              <a:gd name="connsiteX38" fmla="*/ 8620640 w 11241741"/>
              <a:gd name="connsiteY38" fmla="*/ 6382870 h 6382870"/>
              <a:gd name="connsiteX39" fmla="*/ 8366222 w 11241741"/>
              <a:gd name="connsiteY39" fmla="*/ 6382870 h 6382870"/>
              <a:gd name="connsiteX40" fmla="*/ 7999386 w 11241741"/>
              <a:gd name="connsiteY40" fmla="*/ 6382870 h 6382870"/>
              <a:gd name="connsiteX41" fmla="*/ 7632550 w 11241741"/>
              <a:gd name="connsiteY41" fmla="*/ 6382870 h 6382870"/>
              <a:gd name="connsiteX42" fmla="*/ 6816045 w 11241741"/>
              <a:gd name="connsiteY42" fmla="*/ 6382870 h 6382870"/>
              <a:gd name="connsiteX43" fmla="*/ 5999540 w 11241741"/>
              <a:gd name="connsiteY43" fmla="*/ 6382870 h 6382870"/>
              <a:gd name="connsiteX44" fmla="*/ 5745121 w 11241741"/>
              <a:gd name="connsiteY44" fmla="*/ 6382870 h 6382870"/>
              <a:gd name="connsiteX45" fmla="*/ 5041033 w 11241741"/>
              <a:gd name="connsiteY45" fmla="*/ 6382870 h 6382870"/>
              <a:gd name="connsiteX46" fmla="*/ 4561780 w 11241741"/>
              <a:gd name="connsiteY46" fmla="*/ 6382870 h 6382870"/>
              <a:gd name="connsiteX47" fmla="*/ 3857692 w 11241741"/>
              <a:gd name="connsiteY47" fmla="*/ 6382870 h 6382870"/>
              <a:gd name="connsiteX48" fmla="*/ 3378439 w 11241741"/>
              <a:gd name="connsiteY48" fmla="*/ 6382870 h 6382870"/>
              <a:gd name="connsiteX49" fmla="*/ 2899186 w 11241741"/>
              <a:gd name="connsiteY49" fmla="*/ 6382870 h 6382870"/>
              <a:gd name="connsiteX50" fmla="*/ 2644767 w 11241741"/>
              <a:gd name="connsiteY50" fmla="*/ 6382870 h 6382870"/>
              <a:gd name="connsiteX51" fmla="*/ 2053097 w 11241741"/>
              <a:gd name="connsiteY51" fmla="*/ 6382870 h 6382870"/>
              <a:gd name="connsiteX52" fmla="*/ 1798679 w 11241741"/>
              <a:gd name="connsiteY52" fmla="*/ 6382870 h 6382870"/>
              <a:gd name="connsiteX53" fmla="*/ 1094591 w 11241741"/>
              <a:gd name="connsiteY53" fmla="*/ 6382870 h 6382870"/>
              <a:gd name="connsiteX54" fmla="*/ 0 w 11241741"/>
              <a:gd name="connsiteY54" fmla="*/ 6382870 h 6382870"/>
              <a:gd name="connsiteX55" fmla="*/ 0 w 11241741"/>
              <a:gd name="connsiteY55" fmla="*/ 5994095 h 6382870"/>
              <a:gd name="connsiteX56" fmla="*/ 0 w 11241741"/>
              <a:gd name="connsiteY56" fmla="*/ 5286177 h 6382870"/>
              <a:gd name="connsiteX57" fmla="*/ 0 w 11241741"/>
              <a:gd name="connsiteY57" fmla="*/ 4897402 h 6382870"/>
              <a:gd name="connsiteX58" fmla="*/ 0 w 11241741"/>
              <a:gd name="connsiteY58" fmla="*/ 4253312 h 6382870"/>
              <a:gd name="connsiteX59" fmla="*/ 0 w 11241741"/>
              <a:gd name="connsiteY59" fmla="*/ 3736880 h 6382870"/>
              <a:gd name="connsiteX60" fmla="*/ 0 w 11241741"/>
              <a:gd name="connsiteY60" fmla="*/ 3220448 h 6382870"/>
              <a:gd name="connsiteX61" fmla="*/ 0 w 11241741"/>
              <a:gd name="connsiteY61" fmla="*/ 2512530 h 6382870"/>
              <a:gd name="connsiteX62" fmla="*/ 0 w 11241741"/>
              <a:gd name="connsiteY62" fmla="*/ 1868440 h 6382870"/>
              <a:gd name="connsiteX63" fmla="*/ 0 w 11241741"/>
              <a:gd name="connsiteY63" fmla="*/ 1288179 h 6382870"/>
              <a:gd name="connsiteX64" fmla="*/ 0 w 11241741"/>
              <a:gd name="connsiteY64" fmla="*/ 644090 h 6382870"/>
              <a:gd name="connsiteX65" fmla="*/ 0 w 11241741"/>
              <a:gd name="connsiteY65" fmla="*/ 0 h 6382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241741" h="6382870" fill="none" extrusionOk="0">
                <a:moveTo>
                  <a:pt x="0" y="0"/>
                </a:moveTo>
                <a:cubicBezTo>
                  <a:pt x="159361" y="-73045"/>
                  <a:pt x="394203" y="77606"/>
                  <a:pt x="704088" y="0"/>
                </a:cubicBezTo>
                <a:cubicBezTo>
                  <a:pt x="1013973" y="-77606"/>
                  <a:pt x="1192962" y="33629"/>
                  <a:pt x="1408176" y="0"/>
                </a:cubicBezTo>
                <a:cubicBezTo>
                  <a:pt x="1623390" y="-33629"/>
                  <a:pt x="1789373" y="25642"/>
                  <a:pt x="1999847" y="0"/>
                </a:cubicBezTo>
                <a:cubicBezTo>
                  <a:pt x="2210321" y="-25642"/>
                  <a:pt x="2519321" y="64992"/>
                  <a:pt x="2816352" y="0"/>
                </a:cubicBezTo>
                <a:cubicBezTo>
                  <a:pt x="3113384" y="-64992"/>
                  <a:pt x="3096066" y="18336"/>
                  <a:pt x="3295605" y="0"/>
                </a:cubicBezTo>
                <a:cubicBezTo>
                  <a:pt x="3495144" y="-18336"/>
                  <a:pt x="3791012" y="53137"/>
                  <a:pt x="4112111" y="0"/>
                </a:cubicBezTo>
                <a:cubicBezTo>
                  <a:pt x="4433210" y="-53137"/>
                  <a:pt x="4437681" y="34415"/>
                  <a:pt x="4591364" y="0"/>
                </a:cubicBezTo>
                <a:cubicBezTo>
                  <a:pt x="4745047" y="-34415"/>
                  <a:pt x="4770262" y="24291"/>
                  <a:pt x="4845782" y="0"/>
                </a:cubicBezTo>
                <a:cubicBezTo>
                  <a:pt x="4921302" y="-24291"/>
                  <a:pt x="5174149" y="25657"/>
                  <a:pt x="5325035" y="0"/>
                </a:cubicBezTo>
                <a:cubicBezTo>
                  <a:pt x="5475921" y="-25657"/>
                  <a:pt x="5686466" y="4889"/>
                  <a:pt x="6029123" y="0"/>
                </a:cubicBezTo>
                <a:cubicBezTo>
                  <a:pt x="6371780" y="-4889"/>
                  <a:pt x="6232935" y="40988"/>
                  <a:pt x="6395959" y="0"/>
                </a:cubicBezTo>
                <a:cubicBezTo>
                  <a:pt x="6558983" y="-40988"/>
                  <a:pt x="6742914" y="31650"/>
                  <a:pt x="6987630" y="0"/>
                </a:cubicBezTo>
                <a:cubicBezTo>
                  <a:pt x="7232346" y="-31650"/>
                  <a:pt x="7243766" y="24763"/>
                  <a:pt x="7354465" y="0"/>
                </a:cubicBezTo>
                <a:cubicBezTo>
                  <a:pt x="7465165" y="-24763"/>
                  <a:pt x="7718289" y="11755"/>
                  <a:pt x="7946136" y="0"/>
                </a:cubicBezTo>
                <a:cubicBezTo>
                  <a:pt x="8173983" y="-11755"/>
                  <a:pt x="8114929" y="13022"/>
                  <a:pt x="8200554" y="0"/>
                </a:cubicBezTo>
                <a:cubicBezTo>
                  <a:pt x="8286179" y="-13022"/>
                  <a:pt x="8403983" y="2761"/>
                  <a:pt x="8454973" y="0"/>
                </a:cubicBezTo>
                <a:cubicBezTo>
                  <a:pt x="8505963" y="-2761"/>
                  <a:pt x="8953563" y="70011"/>
                  <a:pt x="9159061" y="0"/>
                </a:cubicBezTo>
                <a:cubicBezTo>
                  <a:pt x="9364559" y="-70011"/>
                  <a:pt x="9417761" y="49282"/>
                  <a:pt x="9638314" y="0"/>
                </a:cubicBezTo>
                <a:cubicBezTo>
                  <a:pt x="9858867" y="-49282"/>
                  <a:pt x="9883008" y="39653"/>
                  <a:pt x="10117567" y="0"/>
                </a:cubicBezTo>
                <a:cubicBezTo>
                  <a:pt x="10352126" y="-39653"/>
                  <a:pt x="10259262" y="16983"/>
                  <a:pt x="10371985" y="0"/>
                </a:cubicBezTo>
                <a:cubicBezTo>
                  <a:pt x="10484708" y="-16983"/>
                  <a:pt x="11024411" y="33871"/>
                  <a:pt x="11241741" y="0"/>
                </a:cubicBezTo>
                <a:cubicBezTo>
                  <a:pt x="11262013" y="87663"/>
                  <a:pt x="11218607" y="222105"/>
                  <a:pt x="11241741" y="388775"/>
                </a:cubicBezTo>
                <a:cubicBezTo>
                  <a:pt x="11264875" y="555446"/>
                  <a:pt x="11191385" y="690989"/>
                  <a:pt x="11241741" y="905207"/>
                </a:cubicBezTo>
                <a:cubicBezTo>
                  <a:pt x="11292097" y="1119425"/>
                  <a:pt x="11177786" y="1281134"/>
                  <a:pt x="11241741" y="1485468"/>
                </a:cubicBezTo>
                <a:cubicBezTo>
                  <a:pt x="11305696" y="1689802"/>
                  <a:pt x="11225562" y="1717976"/>
                  <a:pt x="11241741" y="1874243"/>
                </a:cubicBezTo>
                <a:cubicBezTo>
                  <a:pt x="11257920" y="2030511"/>
                  <a:pt x="11226850" y="2274604"/>
                  <a:pt x="11241741" y="2518332"/>
                </a:cubicBezTo>
                <a:cubicBezTo>
                  <a:pt x="11256632" y="2762060"/>
                  <a:pt x="11221931" y="2836163"/>
                  <a:pt x="11241741" y="3098593"/>
                </a:cubicBezTo>
                <a:cubicBezTo>
                  <a:pt x="11261551" y="3361023"/>
                  <a:pt x="11198558" y="3365362"/>
                  <a:pt x="11241741" y="3615025"/>
                </a:cubicBezTo>
                <a:cubicBezTo>
                  <a:pt x="11284924" y="3864688"/>
                  <a:pt x="11196579" y="3823764"/>
                  <a:pt x="11241741" y="4003800"/>
                </a:cubicBezTo>
                <a:cubicBezTo>
                  <a:pt x="11286903" y="4183837"/>
                  <a:pt x="11203136" y="4238155"/>
                  <a:pt x="11241741" y="4392575"/>
                </a:cubicBezTo>
                <a:cubicBezTo>
                  <a:pt x="11280346" y="4546996"/>
                  <a:pt x="11223291" y="4873320"/>
                  <a:pt x="11241741" y="5036665"/>
                </a:cubicBezTo>
                <a:cubicBezTo>
                  <a:pt x="11260191" y="5200010"/>
                  <a:pt x="11215978" y="5489041"/>
                  <a:pt x="11241741" y="5616926"/>
                </a:cubicBezTo>
                <a:cubicBezTo>
                  <a:pt x="11267504" y="5744811"/>
                  <a:pt x="11240322" y="6101193"/>
                  <a:pt x="11241741" y="6382870"/>
                </a:cubicBezTo>
                <a:cubicBezTo>
                  <a:pt x="11135251" y="6411822"/>
                  <a:pt x="10977176" y="6360091"/>
                  <a:pt x="10762488" y="6382870"/>
                </a:cubicBezTo>
                <a:cubicBezTo>
                  <a:pt x="10547800" y="6405649"/>
                  <a:pt x="10596098" y="6381521"/>
                  <a:pt x="10508069" y="6382870"/>
                </a:cubicBezTo>
                <a:cubicBezTo>
                  <a:pt x="10420040" y="6384219"/>
                  <a:pt x="10259819" y="6341127"/>
                  <a:pt x="10141234" y="6382870"/>
                </a:cubicBezTo>
                <a:cubicBezTo>
                  <a:pt x="10022650" y="6424613"/>
                  <a:pt x="9658372" y="6311684"/>
                  <a:pt x="9437146" y="6382870"/>
                </a:cubicBezTo>
                <a:cubicBezTo>
                  <a:pt x="9215920" y="6454056"/>
                  <a:pt x="8808965" y="6288516"/>
                  <a:pt x="8620640" y="6382870"/>
                </a:cubicBezTo>
                <a:cubicBezTo>
                  <a:pt x="8432315" y="6477224"/>
                  <a:pt x="8453455" y="6381060"/>
                  <a:pt x="8366222" y="6382870"/>
                </a:cubicBezTo>
                <a:cubicBezTo>
                  <a:pt x="8278989" y="6384680"/>
                  <a:pt x="8180289" y="6345169"/>
                  <a:pt x="7999386" y="6382870"/>
                </a:cubicBezTo>
                <a:cubicBezTo>
                  <a:pt x="7818483" y="6420571"/>
                  <a:pt x="7782257" y="6347950"/>
                  <a:pt x="7632550" y="6382870"/>
                </a:cubicBezTo>
                <a:cubicBezTo>
                  <a:pt x="7482843" y="6417790"/>
                  <a:pt x="7040134" y="6347892"/>
                  <a:pt x="6816045" y="6382870"/>
                </a:cubicBezTo>
                <a:cubicBezTo>
                  <a:pt x="6591956" y="6417848"/>
                  <a:pt x="6223130" y="6369423"/>
                  <a:pt x="5999540" y="6382870"/>
                </a:cubicBezTo>
                <a:cubicBezTo>
                  <a:pt x="5775950" y="6396317"/>
                  <a:pt x="5813321" y="6374359"/>
                  <a:pt x="5745121" y="6382870"/>
                </a:cubicBezTo>
                <a:cubicBezTo>
                  <a:pt x="5676921" y="6391381"/>
                  <a:pt x="5210206" y="6342381"/>
                  <a:pt x="5041033" y="6382870"/>
                </a:cubicBezTo>
                <a:cubicBezTo>
                  <a:pt x="4871860" y="6423359"/>
                  <a:pt x="4688565" y="6351927"/>
                  <a:pt x="4561780" y="6382870"/>
                </a:cubicBezTo>
                <a:cubicBezTo>
                  <a:pt x="4434995" y="6413813"/>
                  <a:pt x="4048588" y="6346588"/>
                  <a:pt x="3857692" y="6382870"/>
                </a:cubicBezTo>
                <a:cubicBezTo>
                  <a:pt x="3666796" y="6419152"/>
                  <a:pt x="3513862" y="6351408"/>
                  <a:pt x="3378439" y="6382870"/>
                </a:cubicBezTo>
                <a:cubicBezTo>
                  <a:pt x="3243016" y="6414332"/>
                  <a:pt x="3114045" y="6325678"/>
                  <a:pt x="2899186" y="6382870"/>
                </a:cubicBezTo>
                <a:cubicBezTo>
                  <a:pt x="2684327" y="6440062"/>
                  <a:pt x="2764643" y="6370343"/>
                  <a:pt x="2644767" y="6382870"/>
                </a:cubicBezTo>
                <a:cubicBezTo>
                  <a:pt x="2524891" y="6395397"/>
                  <a:pt x="2207710" y="6349260"/>
                  <a:pt x="2053097" y="6382870"/>
                </a:cubicBezTo>
                <a:cubicBezTo>
                  <a:pt x="1898484" y="6416480"/>
                  <a:pt x="1913630" y="6374919"/>
                  <a:pt x="1798679" y="6382870"/>
                </a:cubicBezTo>
                <a:cubicBezTo>
                  <a:pt x="1683728" y="6390821"/>
                  <a:pt x="1440332" y="6361415"/>
                  <a:pt x="1094591" y="6382870"/>
                </a:cubicBezTo>
                <a:cubicBezTo>
                  <a:pt x="748850" y="6404325"/>
                  <a:pt x="242231" y="6285881"/>
                  <a:pt x="0" y="6382870"/>
                </a:cubicBezTo>
                <a:cubicBezTo>
                  <a:pt x="-23267" y="6299214"/>
                  <a:pt x="36550" y="6095307"/>
                  <a:pt x="0" y="5994095"/>
                </a:cubicBezTo>
                <a:cubicBezTo>
                  <a:pt x="-36550" y="5892884"/>
                  <a:pt x="10281" y="5584222"/>
                  <a:pt x="0" y="5286177"/>
                </a:cubicBezTo>
                <a:cubicBezTo>
                  <a:pt x="-10281" y="4988132"/>
                  <a:pt x="8198" y="5014836"/>
                  <a:pt x="0" y="4897402"/>
                </a:cubicBezTo>
                <a:cubicBezTo>
                  <a:pt x="-8198" y="4779969"/>
                  <a:pt x="50589" y="4500565"/>
                  <a:pt x="0" y="4253312"/>
                </a:cubicBezTo>
                <a:cubicBezTo>
                  <a:pt x="-50589" y="4006059"/>
                  <a:pt x="37404" y="3846503"/>
                  <a:pt x="0" y="3736880"/>
                </a:cubicBezTo>
                <a:cubicBezTo>
                  <a:pt x="-37404" y="3627257"/>
                  <a:pt x="24373" y="3460551"/>
                  <a:pt x="0" y="3220448"/>
                </a:cubicBezTo>
                <a:cubicBezTo>
                  <a:pt x="-24373" y="2980345"/>
                  <a:pt x="68037" y="2740006"/>
                  <a:pt x="0" y="2512530"/>
                </a:cubicBezTo>
                <a:cubicBezTo>
                  <a:pt x="-68037" y="2285054"/>
                  <a:pt x="62058" y="2038513"/>
                  <a:pt x="0" y="1868440"/>
                </a:cubicBezTo>
                <a:cubicBezTo>
                  <a:pt x="-62058" y="1698367"/>
                  <a:pt x="44175" y="1407548"/>
                  <a:pt x="0" y="1288179"/>
                </a:cubicBezTo>
                <a:cubicBezTo>
                  <a:pt x="-44175" y="1168810"/>
                  <a:pt x="42274" y="952734"/>
                  <a:pt x="0" y="644090"/>
                </a:cubicBezTo>
                <a:cubicBezTo>
                  <a:pt x="-42274" y="335446"/>
                  <a:pt x="67487" y="240344"/>
                  <a:pt x="0" y="0"/>
                </a:cubicBezTo>
                <a:close/>
              </a:path>
              <a:path w="11241741" h="6382870" stroke="0" extrusionOk="0">
                <a:moveTo>
                  <a:pt x="0" y="0"/>
                </a:moveTo>
                <a:cubicBezTo>
                  <a:pt x="97391" y="-35328"/>
                  <a:pt x="286003" y="41235"/>
                  <a:pt x="479253" y="0"/>
                </a:cubicBezTo>
                <a:cubicBezTo>
                  <a:pt x="672503" y="-41235"/>
                  <a:pt x="1016035" y="43999"/>
                  <a:pt x="1295759" y="0"/>
                </a:cubicBezTo>
                <a:cubicBezTo>
                  <a:pt x="1575483" y="-43999"/>
                  <a:pt x="1692741" y="44622"/>
                  <a:pt x="1887429" y="0"/>
                </a:cubicBezTo>
                <a:cubicBezTo>
                  <a:pt x="2082117" y="-44622"/>
                  <a:pt x="2128507" y="27224"/>
                  <a:pt x="2366682" y="0"/>
                </a:cubicBezTo>
                <a:cubicBezTo>
                  <a:pt x="2604857" y="-27224"/>
                  <a:pt x="2820845" y="45314"/>
                  <a:pt x="2958353" y="0"/>
                </a:cubicBezTo>
                <a:cubicBezTo>
                  <a:pt x="3095861" y="-45314"/>
                  <a:pt x="3326906" y="13785"/>
                  <a:pt x="3550023" y="0"/>
                </a:cubicBezTo>
                <a:cubicBezTo>
                  <a:pt x="3773140" y="-13785"/>
                  <a:pt x="3820586" y="22799"/>
                  <a:pt x="3916859" y="0"/>
                </a:cubicBezTo>
                <a:cubicBezTo>
                  <a:pt x="4013132" y="-22799"/>
                  <a:pt x="4258865" y="7652"/>
                  <a:pt x="4396112" y="0"/>
                </a:cubicBezTo>
                <a:cubicBezTo>
                  <a:pt x="4533359" y="-7652"/>
                  <a:pt x="4869761" y="14718"/>
                  <a:pt x="5212618" y="0"/>
                </a:cubicBezTo>
                <a:cubicBezTo>
                  <a:pt x="5555475" y="-14718"/>
                  <a:pt x="5662026" y="70508"/>
                  <a:pt x="5804288" y="0"/>
                </a:cubicBezTo>
                <a:cubicBezTo>
                  <a:pt x="5946550" y="-70508"/>
                  <a:pt x="5988701" y="18007"/>
                  <a:pt x="6058707" y="0"/>
                </a:cubicBezTo>
                <a:cubicBezTo>
                  <a:pt x="6128713" y="-18007"/>
                  <a:pt x="6449558" y="33793"/>
                  <a:pt x="6650377" y="0"/>
                </a:cubicBezTo>
                <a:cubicBezTo>
                  <a:pt x="6851196" y="-33793"/>
                  <a:pt x="6835690" y="18866"/>
                  <a:pt x="6904796" y="0"/>
                </a:cubicBezTo>
                <a:cubicBezTo>
                  <a:pt x="6973902" y="-18866"/>
                  <a:pt x="7091738" y="28474"/>
                  <a:pt x="7159214" y="0"/>
                </a:cubicBezTo>
                <a:cubicBezTo>
                  <a:pt x="7226690" y="-28474"/>
                  <a:pt x="7577293" y="5760"/>
                  <a:pt x="7863302" y="0"/>
                </a:cubicBezTo>
                <a:cubicBezTo>
                  <a:pt x="8149311" y="-5760"/>
                  <a:pt x="8181136" y="46333"/>
                  <a:pt x="8342555" y="0"/>
                </a:cubicBezTo>
                <a:cubicBezTo>
                  <a:pt x="8503974" y="-46333"/>
                  <a:pt x="8624141" y="19616"/>
                  <a:pt x="8709391" y="0"/>
                </a:cubicBezTo>
                <a:cubicBezTo>
                  <a:pt x="8794641" y="-19616"/>
                  <a:pt x="8921106" y="35662"/>
                  <a:pt x="9076227" y="0"/>
                </a:cubicBezTo>
                <a:cubicBezTo>
                  <a:pt x="9231348" y="-35662"/>
                  <a:pt x="9339148" y="9002"/>
                  <a:pt x="9555480" y="0"/>
                </a:cubicBezTo>
                <a:cubicBezTo>
                  <a:pt x="9771812" y="-9002"/>
                  <a:pt x="9784828" y="2034"/>
                  <a:pt x="9922316" y="0"/>
                </a:cubicBezTo>
                <a:cubicBezTo>
                  <a:pt x="10059804" y="-2034"/>
                  <a:pt x="10106900" y="18411"/>
                  <a:pt x="10289151" y="0"/>
                </a:cubicBezTo>
                <a:cubicBezTo>
                  <a:pt x="10471402" y="-18411"/>
                  <a:pt x="10527599" y="23961"/>
                  <a:pt x="10655987" y="0"/>
                </a:cubicBezTo>
                <a:cubicBezTo>
                  <a:pt x="10784375" y="-23961"/>
                  <a:pt x="11011736" y="61035"/>
                  <a:pt x="11241741" y="0"/>
                </a:cubicBezTo>
                <a:cubicBezTo>
                  <a:pt x="11270505" y="189787"/>
                  <a:pt x="11182645" y="363327"/>
                  <a:pt x="11241741" y="516432"/>
                </a:cubicBezTo>
                <a:cubicBezTo>
                  <a:pt x="11300837" y="669537"/>
                  <a:pt x="11235992" y="848449"/>
                  <a:pt x="11241741" y="1032864"/>
                </a:cubicBezTo>
                <a:cubicBezTo>
                  <a:pt x="11247490" y="1217279"/>
                  <a:pt x="11219394" y="1438487"/>
                  <a:pt x="11241741" y="1549297"/>
                </a:cubicBezTo>
                <a:cubicBezTo>
                  <a:pt x="11264088" y="1660107"/>
                  <a:pt x="11239537" y="1984698"/>
                  <a:pt x="11241741" y="2129558"/>
                </a:cubicBezTo>
                <a:cubicBezTo>
                  <a:pt x="11243945" y="2274418"/>
                  <a:pt x="11174749" y="2530059"/>
                  <a:pt x="11241741" y="2773647"/>
                </a:cubicBezTo>
                <a:cubicBezTo>
                  <a:pt x="11308733" y="3017235"/>
                  <a:pt x="11208786" y="3105364"/>
                  <a:pt x="11241741" y="3226251"/>
                </a:cubicBezTo>
                <a:cubicBezTo>
                  <a:pt x="11274696" y="3347138"/>
                  <a:pt x="11193163" y="3789515"/>
                  <a:pt x="11241741" y="3934169"/>
                </a:cubicBezTo>
                <a:cubicBezTo>
                  <a:pt x="11290319" y="4078823"/>
                  <a:pt x="11233455" y="4179807"/>
                  <a:pt x="11241741" y="4322944"/>
                </a:cubicBezTo>
                <a:cubicBezTo>
                  <a:pt x="11250027" y="4466081"/>
                  <a:pt x="11216794" y="4600429"/>
                  <a:pt x="11241741" y="4711719"/>
                </a:cubicBezTo>
                <a:cubicBezTo>
                  <a:pt x="11266688" y="4823010"/>
                  <a:pt x="11197192" y="5063748"/>
                  <a:pt x="11241741" y="5355808"/>
                </a:cubicBezTo>
                <a:cubicBezTo>
                  <a:pt x="11286290" y="5647868"/>
                  <a:pt x="11211220" y="5669080"/>
                  <a:pt x="11241741" y="5808412"/>
                </a:cubicBezTo>
                <a:cubicBezTo>
                  <a:pt x="11272262" y="5947744"/>
                  <a:pt x="11209702" y="6211179"/>
                  <a:pt x="11241741" y="6382870"/>
                </a:cubicBezTo>
                <a:cubicBezTo>
                  <a:pt x="10966189" y="6396877"/>
                  <a:pt x="10887439" y="6370330"/>
                  <a:pt x="10650070" y="6382870"/>
                </a:cubicBezTo>
                <a:cubicBezTo>
                  <a:pt x="10412701" y="6395410"/>
                  <a:pt x="10257943" y="6375069"/>
                  <a:pt x="9945982" y="6382870"/>
                </a:cubicBezTo>
                <a:cubicBezTo>
                  <a:pt x="9634021" y="6390671"/>
                  <a:pt x="9402120" y="6347653"/>
                  <a:pt x="9241894" y="6382870"/>
                </a:cubicBezTo>
                <a:cubicBezTo>
                  <a:pt x="9081668" y="6418087"/>
                  <a:pt x="9051802" y="6370502"/>
                  <a:pt x="8875059" y="6382870"/>
                </a:cubicBezTo>
                <a:cubicBezTo>
                  <a:pt x="8698316" y="6395238"/>
                  <a:pt x="8464121" y="6304053"/>
                  <a:pt x="8170971" y="6382870"/>
                </a:cubicBezTo>
                <a:cubicBezTo>
                  <a:pt x="7877821" y="6461687"/>
                  <a:pt x="7756745" y="6373265"/>
                  <a:pt x="7579300" y="6382870"/>
                </a:cubicBezTo>
                <a:cubicBezTo>
                  <a:pt x="7401855" y="6392475"/>
                  <a:pt x="7149615" y="6376563"/>
                  <a:pt x="6762795" y="6382870"/>
                </a:cubicBezTo>
                <a:cubicBezTo>
                  <a:pt x="6375976" y="6389177"/>
                  <a:pt x="6250351" y="6306731"/>
                  <a:pt x="5946289" y="6382870"/>
                </a:cubicBezTo>
                <a:cubicBezTo>
                  <a:pt x="5642227" y="6459009"/>
                  <a:pt x="5438351" y="6323930"/>
                  <a:pt x="5242201" y="6382870"/>
                </a:cubicBezTo>
                <a:cubicBezTo>
                  <a:pt x="5046051" y="6441810"/>
                  <a:pt x="4774831" y="6316527"/>
                  <a:pt x="4650531" y="6382870"/>
                </a:cubicBezTo>
                <a:cubicBezTo>
                  <a:pt x="4526231" y="6449213"/>
                  <a:pt x="4206618" y="6363208"/>
                  <a:pt x="3834025" y="6382870"/>
                </a:cubicBezTo>
                <a:cubicBezTo>
                  <a:pt x="3461432" y="6402532"/>
                  <a:pt x="3630905" y="6359771"/>
                  <a:pt x="3467190" y="6382870"/>
                </a:cubicBezTo>
                <a:cubicBezTo>
                  <a:pt x="3303476" y="6405969"/>
                  <a:pt x="3094707" y="6331402"/>
                  <a:pt x="2875519" y="6382870"/>
                </a:cubicBezTo>
                <a:cubicBezTo>
                  <a:pt x="2656331" y="6434338"/>
                  <a:pt x="2322373" y="6340824"/>
                  <a:pt x="2059014" y="6382870"/>
                </a:cubicBezTo>
                <a:cubicBezTo>
                  <a:pt x="1795656" y="6424916"/>
                  <a:pt x="1601429" y="6376825"/>
                  <a:pt x="1467343" y="6382870"/>
                </a:cubicBezTo>
                <a:cubicBezTo>
                  <a:pt x="1333257" y="6388915"/>
                  <a:pt x="982251" y="6360656"/>
                  <a:pt x="763255" y="6382870"/>
                </a:cubicBezTo>
                <a:cubicBezTo>
                  <a:pt x="544259" y="6405084"/>
                  <a:pt x="275271" y="6337927"/>
                  <a:pt x="0" y="6382870"/>
                </a:cubicBezTo>
                <a:cubicBezTo>
                  <a:pt x="-3784" y="6114446"/>
                  <a:pt x="52444" y="5880445"/>
                  <a:pt x="0" y="5738780"/>
                </a:cubicBezTo>
                <a:cubicBezTo>
                  <a:pt x="-52444" y="5597115"/>
                  <a:pt x="459" y="5494985"/>
                  <a:pt x="0" y="5286177"/>
                </a:cubicBezTo>
                <a:cubicBezTo>
                  <a:pt x="-459" y="5077369"/>
                  <a:pt x="29779" y="5023624"/>
                  <a:pt x="0" y="4897402"/>
                </a:cubicBezTo>
                <a:cubicBezTo>
                  <a:pt x="-29779" y="4771181"/>
                  <a:pt x="67004" y="4339609"/>
                  <a:pt x="0" y="4189484"/>
                </a:cubicBezTo>
                <a:cubicBezTo>
                  <a:pt x="-67004" y="4039359"/>
                  <a:pt x="40360" y="3943174"/>
                  <a:pt x="0" y="3736880"/>
                </a:cubicBezTo>
                <a:cubicBezTo>
                  <a:pt x="-40360" y="3530586"/>
                  <a:pt x="24779" y="3481903"/>
                  <a:pt x="0" y="3284277"/>
                </a:cubicBezTo>
                <a:cubicBezTo>
                  <a:pt x="-24779" y="3086651"/>
                  <a:pt x="58338" y="2954489"/>
                  <a:pt x="0" y="2704016"/>
                </a:cubicBezTo>
                <a:cubicBezTo>
                  <a:pt x="-58338" y="2453543"/>
                  <a:pt x="52946" y="2238194"/>
                  <a:pt x="0" y="2059926"/>
                </a:cubicBezTo>
                <a:cubicBezTo>
                  <a:pt x="-52946" y="1881658"/>
                  <a:pt x="31273" y="1705041"/>
                  <a:pt x="0" y="1479665"/>
                </a:cubicBezTo>
                <a:cubicBezTo>
                  <a:pt x="-31273" y="1254289"/>
                  <a:pt x="13816" y="1252784"/>
                  <a:pt x="0" y="1090891"/>
                </a:cubicBezTo>
                <a:cubicBezTo>
                  <a:pt x="-13816" y="928998"/>
                  <a:pt x="98463" y="469243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16870566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EC361E9-31D0-4424-AC54-1159947AF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971269" y="4059007"/>
            <a:ext cx="2559336" cy="406896"/>
          </a:xfrm>
          <a:prstGeom prst="rect">
            <a:avLst/>
          </a:prstGeom>
        </p:spPr>
      </p:pic>
      <p:sp>
        <p:nvSpPr>
          <p:cNvPr id="23" name="Arrow: Pentagon 22">
            <a:extLst>
              <a:ext uri="{FF2B5EF4-FFF2-40B4-BE49-F238E27FC236}">
                <a16:creationId xmlns:a16="http://schemas.microsoft.com/office/drawing/2014/main" id="{449EC3BA-81D5-4028-88EE-F21492B5423B}"/>
              </a:ext>
            </a:extLst>
          </p:cNvPr>
          <p:cNvSpPr/>
          <p:nvPr/>
        </p:nvSpPr>
        <p:spPr>
          <a:xfrm>
            <a:off x="0" y="284348"/>
            <a:ext cx="1757363" cy="501843"/>
          </a:xfrm>
          <a:custGeom>
            <a:avLst/>
            <a:gdLst>
              <a:gd name="connsiteX0" fmla="*/ 0 w 1757363"/>
              <a:gd name="connsiteY0" fmla="*/ 0 h 501843"/>
              <a:gd name="connsiteX1" fmla="*/ 517212 w 1757363"/>
              <a:gd name="connsiteY1" fmla="*/ 0 h 501843"/>
              <a:gd name="connsiteX2" fmla="*/ 1019359 w 1757363"/>
              <a:gd name="connsiteY2" fmla="*/ 0 h 501843"/>
              <a:gd name="connsiteX3" fmla="*/ 1506442 w 1757363"/>
              <a:gd name="connsiteY3" fmla="*/ 0 h 501843"/>
              <a:gd name="connsiteX4" fmla="*/ 1757363 w 1757363"/>
              <a:gd name="connsiteY4" fmla="*/ 250922 h 501843"/>
              <a:gd name="connsiteX5" fmla="*/ 1506442 w 1757363"/>
              <a:gd name="connsiteY5" fmla="*/ 501843 h 501843"/>
              <a:gd name="connsiteX6" fmla="*/ 989230 w 1757363"/>
              <a:gd name="connsiteY6" fmla="*/ 501843 h 501843"/>
              <a:gd name="connsiteX7" fmla="*/ 472018 w 1757363"/>
              <a:gd name="connsiteY7" fmla="*/ 501843 h 501843"/>
              <a:gd name="connsiteX8" fmla="*/ 0 w 1757363"/>
              <a:gd name="connsiteY8" fmla="*/ 501843 h 501843"/>
              <a:gd name="connsiteX9" fmla="*/ 0 w 1757363"/>
              <a:gd name="connsiteY9" fmla="*/ 0 h 501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57363" h="501843" fill="none" extrusionOk="0">
                <a:moveTo>
                  <a:pt x="0" y="0"/>
                </a:moveTo>
                <a:cubicBezTo>
                  <a:pt x="252677" y="-29809"/>
                  <a:pt x="407835" y="13587"/>
                  <a:pt x="517212" y="0"/>
                </a:cubicBezTo>
                <a:cubicBezTo>
                  <a:pt x="626589" y="-13587"/>
                  <a:pt x="882992" y="30151"/>
                  <a:pt x="1019359" y="0"/>
                </a:cubicBezTo>
                <a:cubicBezTo>
                  <a:pt x="1155726" y="-30151"/>
                  <a:pt x="1312822" y="39173"/>
                  <a:pt x="1506442" y="0"/>
                </a:cubicBezTo>
                <a:cubicBezTo>
                  <a:pt x="1614870" y="88639"/>
                  <a:pt x="1639949" y="148535"/>
                  <a:pt x="1757363" y="250922"/>
                </a:cubicBezTo>
                <a:cubicBezTo>
                  <a:pt x="1706132" y="302532"/>
                  <a:pt x="1585675" y="368706"/>
                  <a:pt x="1506442" y="501843"/>
                </a:cubicBezTo>
                <a:cubicBezTo>
                  <a:pt x="1362291" y="535951"/>
                  <a:pt x="1224401" y="481936"/>
                  <a:pt x="989230" y="501843"/>
                </a:cubicBezTo>
                <a:cubicBezTo>
                  <a:pt x="754059" y="521750"/>
                  <a:pt x="615738" y="492369"/>
                  <a:pt x="472018" y="501843"/>
                </a:cubicBezTo>
                <a:cubicBezTo>
                  <a:pt x="328298" y="511317"/>
                  <a:pt x="232450" y="483080"/>
                  <a:pt x="0" y="501843"/>
                </a:cubicBezTo>
                <a:cubicBezTo>
                  <a:pt x="-11510" y="313337"/>
                  <a:pt x="57637" y="205345"/>
                  <a:pt x="0" y="0"/>
                </a:cubicBezTo>
                <a:close/>
              </a:path>
              <a:path w="1757363" h="501843" stroke="0" extrusionOk="0">
                <a:moveTo>
                  <a:pt x="0" y="0"/>
                </a:moveTo>
                <a:cubicBezTo>
                  <a:pt x="261337" y="-45776"/>
                  <a:pt x="422837" y="54252"/>
                  <a:pt x="532276" y="0"/>
                </a:cubicBezTo>
                <a:cubicBezTo>
                  <a:pt x="641715" y="-54252"/>
                  <a:pt x="854956" y="15557"/>
                  <a:pt x="1049488" y="0"/>
                </a:cubicBezTo>
                <a:cubicBezTo>
                  <a:pt x="1244020" y="-15557"/>
                  <a:pt x="1379590" y="2075"/>
                  <a:pt x="1506442" y="0"/>
                </a:cubicBezTo>
                <a:cubicBezTo>
                  <a:pt x="1584421" y="59451"/>
                  <a:pt x="1686309" y="208486"/>
                  <a:pt x="1757363" y="250922"/>
                </a:cubicBezTo>
                <a:cubicBezTo>
                  <a:pt x="1704011" y="356487"/>
                  <a:pt x="1573566" y="427113"/>
                  <a:pt x="1506442" y="501843"/>
                </a:cubicBezTo>
                <a:cubicBezTo>
                  <a:pt x="1265483" y="504165"/>
                  <a:pt x="1182329" y="471698"/>
                  <a:pt x="974166" y="501843"/>
                </a:cubicBezTo>
                <a:cubicBezTo>
                  <a:pt x="766003" y="531988"/>
                  <a:pt x="707687" y="471782"/>
                  <a:pt x="472018" y="501843"/>
                </a:cubicBezTo>
                <a:cubicBezTo>
                  <a:pt x="236349" y="531904"/>
                  <a:pt x="218271" y="468766"/>
                  <a:pt x="0" y="501843"/>
                </a:cubicBezTo>
                <a:cubicBezTo>
                  <a:pt x="-32704" y="381323"/>
                  <a:pt x="37716" y="235537"/>
                  <a:pt x="0" y="0"/>
                </a:cubicBezTo>
                <a:close/>
              </a:path>
            </a:pathLst>
          </a:custGeom>
          <a:solidFill>
            <a:srgbClr val="DC4A49"/>
          </a:solidFill>
          <a:ln>
            <a:extLst>
              <a:ext uri="{C807C97D-BFC1-408E-A445-0C87EB9F89A2}">
                <ask:lineSketchStyleProps xmlns:ask="http://schemas.microsoft.com/office/drawing/2018/sketchyshapes" sd="290714787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التهيئة </a:t>
            </a:r>
            <a:endParaRPr lang="en-AE" sz="24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E11B42-7ACA-4849-AE08-1D498D7B92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7509" y="704662"/>
            <a:ext cx="6386112" cy="531435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77D3BEC-CA8E-4BE3-BF35-A6E379F592B8}"/>
              </a:ext>
            </a:extLst>
          </p:cNvPr>
          <p:cNvSpPr txBox="1"/>
          <p:nvPr/>
        </p:nvSpPr>
        <p:spPr>
          <a:xfrm>
            <a:off x="3144487" y="6191943"/>
            <a:ext cx="6113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E" dirty="0"/>
              <a:t>https://www.liveworksheets.com/rj2807216km</a:t>
            </a:r>
          </a:p>
        </p:txBody>
      </p:sp>
    </p:spTree>
    <p:extLst>
      <p:ext uri="{BB962C8B-B14F-4D97-AF65-F5344CB8AC3E}">
        <p14:creationId xmlns:p14="http://schemas.microsoft.com/office/powerpoint/2010/main" val="37067599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919ACA8-BA49-47E0-915F-EACA6C195F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6954"/>
          <a:stretch/>
        </p:blipFill>
        <p:spPr>
          <a:xfrm>
            <a:off x="17929" y="2102068"/>
            <a:ext cx="12192000" cy="475593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D4412D8-7FDB-4C75-ABDA-13E1566F34E1}"/>
              </a:ext>
            </a:extLst>
          </p:cNvPr>
          <p:cNvSpPr/>
          <p:nvPr/>
        </p:nvSpPr>
        <p:spPr>
          <a:xfrm>
            <a:off x="663388" y="251012"/>
            <a:ext cx="11241741" cy="6382870"/>
          </a:xfrm>
          <a:custGeom>
            <a:avLst/>
            <a:gdLst>
              <a:gd name="connsiteX0" fmla="*/ 0 w 11241741"/>
              <a:gd name="connsiteY0" fmla="*/ 0 h 6382870"/>
              <a:gd name="connsiteX1" fmla="*/ 704088 w 11241741"/>
              <a:gd name="connsiteY1" fmla="*/ 0 h 6382870"/>
              <a:gd name="connsiteX2" fmla="*/ 1408176 w 11241741"/>
              <a:gd name="connsiteY2" fmla="*/ 0 h 6382870"/>
              <a:gd name="connsiteX3" fmla="*/ 1999847 w 11241741"/>
              <a:gd name="connsiteY3" fmla="*/ 0 h 6382870"/>
              <a:gd name="connsiteX4" fmla="*/ 2816352 w 11241741"/>
              <a:gd name="connsiteY4" fmla="*/ 0 h 6382870"/>
              <a:gd name="connsiteX5" fmla="*/ 3295605 w 11241741"/>
              <a:gd name="connsiteY5" fmla="*/ 0 h 6382870"/>
              <a:gd name="connsiteX6" fmla="*/ 4112111 w 11241741"/>
              <a:gd name="connsiteY6" fmla="*/ 0 h 6382870"/>
              <a:gd name="connsiteX7" fmla="*/ 4591364 w 11241741"/>
              <a:gd name="connsiteY7" fmla="*/ 0 h 6382870"/>
              <a:gd name="connsiteX8" fmla="*/ 4845782 w 11241741"/>
              <a:gd name="connsiteY8" fmla="*/ 0 h 6382870"/>
              <a:gd name="connsiteX9" fmla="*/ 5325035 w 11241741"/>
              <a:gd name="connsiteY9" fmla="*/ 0 h 6382870"/>
              <a:gd name="connsiteX10" fmla="*/ 6029123 w 11241741"/>
              <a:gd name="connsiteY10" fmla="*/ 0 h 6382870"/>
              <a:gd name="connsiteX11" fmla="*/ 6395959 w 11241741"/>
              <a:gd name="connsiteY11" fmla="*/ 0 h 6382870"/>
              <a:gd name="connsiteX12" fmla="*/ 6987630 w 11241741"/>
              <a:gd name="connsiteY12" fmla="*/ 0 h 6382870"/>
              <a:gd name="connsiteX13" fmla="*/ 7354465 w 11241741"/>
              <a:gd name="connsiteY13" fmla="*/ 0 h 6382870"/>
              <a:gd name="connsiteX14" fmla="*/ 7946136 w 11241741"/>
              <a:gd name="connsiteY14" fmla="*/ 0 h 6382870"/>
              <a:gd name="connsiteX15" fmla="*/ 8200554 w 11241741"/>
              <a:gd name="connsiteY15" fmla="*/ 0 h 6382870"/>
              <a:gd name="connsiteX16" fmla="*/ 8454973 w 11241741"/>
              <a:gd name="connsiteY16" fmla="*/ 0 h 6382870"/>
              <a:gd name="connsiteX17" fmla="*/ 9159061 w 11241741"/>
              <a:gd name="connsiteY17" fmla="*/ 0 h 6382870"/>
              <a:gd name="connsiteX18" fmla="*/ 9638314 w 11241741"/>
              <a:gd name="connsiteY18" fmla="*/ 0 h 6382870"/>
              <a:gd name="connsiteX19" fmla="*/ 10117567 w 11241741"/>
              <a:gd name="connsiteY19" fmla="*/ 0 h 6382870"/>
              <a:gd name="connsiteX20" fmla="*/ 10371985 w 11241741"/>
              <a:gd name="connsiteY20" fmla="*/ 0 h 6382870"/>
              <a:gd name="connsiteX21" fmla="*/ 11241741 w 11241741"/>
              <a:gd name="connsiteY21" fmla="*/ 0 h 6382870"/>
              <a:gd name="connsiteX22" fmla="*/ 11241741 w 11241741"/>
              <a:gd name="connsiteY22" fmla="*/ 388775 h 6382870"/>
              <a:gd name="connsiteX23" fmla="*/ 11241741 w 11241741"/>
              <a:gd name="connsiteY23" fmla="*/ 905207 h 6382870"/>
              <a:gd name="connsiteX24" fmla="*/ 11241741 w 11241741"/>
              <a:gd name="connsiteY24" fmla="*/ 1485468 h 6382870"/>
              <a:gd name="connsiteX25" fmla="*/ 11241741 w 11241741"/>
              <a:gd name="connsiteY25" fmla="*/ 1874243 h 6382870"/>
              <a:gd name="connsiteX26" fmla="*/ 11241741 w 11241741"/>
              <a:gd name="connsiteY26" fmla="*/ 2518332 h 6382870"/>
              <a:gd name="connsiteX27" fmla="*/ 11241741 w 11241741"/>
              <a:gd name="connsiteY27" fmla="*/ 3098593 h 6382870"/>
              <a:gd name="connsiteX28" fmla="*/ 11241741 w 11241741"/>
              <a:gd name="connsiteY28" fmla="*/ 3615025 h 6382870"/>
              <a:gd name="connsiteX29" fmla="*/ 11241741 w 11241741"/>
              <a:gd name="connsiteY29" fmla="*/ 4003800 h 6382870"/>
              <a:gd name="connsiteX30" fmla="*/ 11241741 w 11241741"/>
              <a:gd name="connsiteY30" fmla="*/ 4392575 h 6382870"/>
              <a:gd name="connsiteX31" fmla="*/ 11241741 w 11241741"/>
              <a:gd name="connsiteY31" fmla="*/ 5036665 h 6382870"/>
              <a:gd name="connsiteX32" fmla="*/ 11241741 w 11241741"/>
              <a:gd name="connsiteY32" fmla="*/ 5616926 h 6382870"/>
              <a:gd name="connsiteX33" fmla="*/ 11241741 w 11241741"/>
              <a:gd name="connsiteY33" fmla="*/ 6382870 h 6382870"/>
              <a:gd name="connsiteX34" fmla="*/ 10762488 w 11241741"/>
              <a:gd name="connsiteY34" fmla="*/ 6382870 h 6382870"/>
              <a:gd name="connsiteX35" fmla="*/ 10508069 w 11241741"/>
              <a:gd name="connsiteY35" fmla="*/ 6382870 h 6382870"/>
              <a:gd name="connsiteX36" fmla="*/ 10141234 w 11241741"/>
              <a:gd name="connsiteY36" fmla="*/ 6382870 h 6382870"/>
              <a:gd name="connsiteX37" fmla="*/ 9437146 w 11241741"/>
              <a:gd name="connsiteY37" fmla="*/ 6382870 h 6382870"/>
              <a:gd name="connsiteX38" fmla="*/ 8620640 w 11241741"/>
              <a:gd name="connsiteY38" fmla="*/ 6382870 h 6382870"/>
              <a:gd name="connsiteX39" fmla="*/ 8366222 w 11241741"/>
              <a:gd name="connsiteY39" fmla="*/ 6382870 h 6382870"/>
              <a:gd name="connsiteX40" fmla="*/ 7999386 w 11241741"/>
              <a:gd name="connsiteY40" fmla="*/ 6382870 h 6382870"/>
              <a:gd name="connsiteX41" fmla="*/ 7632550 w 11241741"/>
              <a:gd name="connsiteY41" fmla="*/ 6382870 h 6382870"/>
              <a:gd name="connsiteX42" fmla="*/ 6816045 w 11241741"/>
              <a:gd name="connsiteY42" fmla="*/ 6382870 h 6382870"/>
              <a:gd name="connsiteX43" fmla="*/ 5999540 w 11241741"/>
              <a:gd name="connsiteY43" fmla="*/ 6382870 h 6382870"/>
              <a:gd name="connsiteX44" fmla="*/ 5745121 w 11241741"/>
              <a:gd name="connsiteY44" fmla="*/ 6382870 h 6382870"/>
              <a:gd name="connsiteX45" fmla="*/ 5041033 w 11241741"/>
              <a:gd name="connsiteY45" fmla="*/ 6382870 h 6382870"/>
              <a:gd name="connsiteX46" fmla="*/ 4561780 w 11241741"/>
              <a:gd name="connsiteY46" fmla="*/ 6382870 h 6382870"/>
              <a:gd name="connsiteX47" fmla="*/ 3857692 w 11241741"/>
              <a:gd name="connsiteY47" fmla="*/ 6382870 h 6382870"/>
              <a:gd name="connsiteX48" fmla="*/ 3378439 w 11241741"/>
              <a:gd name="connsiteY48" fmla="*/ 6382870 h 6382870"/>
              <a:gd name="connsiteX49" fmla="*/ 2899186 w 11241741"/>
              <a:gd name="connsiteY49" fmla="*/ 6382870 h 6382870"/>
              <a:gd name="connsiteX50" fmla="*/ 2644767 w 11241741"/>
              <a:gd name="connsiteY50" fmla="*/ 6382870 h 6382870"/>
              <a:gd name="connsiteX51" fmla="*/ 2053097 w 11241741"/>
              <a:gd name="connsiteY51" fmla="*/ 6382870 h 6382870"/>
              <a:gd name="connsiteX52" fmla="*/ 1798679 w 11241741"/>
              <a:gd name="connsiteY52" fmla="*/ 6382870 h 6382870"/>
              <a:gd name="connsiteX53" fmla="*/ 1094591 w 11241741"/>
              <a:gd name="connsiteY53" fmla="*/ 6382870 h 6382870"/>
              <a:gd name="connsiteX54" fmla="*/ 0 w 11241741"/>
              <a:gd name="connsiteY54" fmla="*/ 6382870 h 6382870"/>
              <a:gd name="connsiteX55" fmla="*/ 0 w 11241741"/>
              <a:gd name="connsiteY55" fmla="*/ 5994095 h 6382870"/>
              <a:gd name="connsiteX56" fmla="*/ 0 w 11241741"/>
              <a:gd name="connsiteY56" fmla="*/ 5286177 h 6382870"/>
              <a:gd name="connsiteX57" fmla="*/ 0 w 11241741"/>
              <a:gd name="connsiteY57" fmla="*/ 4897402 h 6382870"/>
              <a:gd name="connsiteX58" fmla="*/ 0 w 11241741"/>
              <a:gd name="connsiteY58" fmla="*/ 4253312 h 6382870"/>
              <a:gd name="connsiteX59" fmla="*/ 0 w 11241741"/>
              <a:gd name="connsiteY59" fmla="*/ 3736880 h 6382870"/>
              <a:gd name="connsiteX60" fmla="*/ 0 w 11241741"/>
              <a:gd name="connsiteY60" fmla="*/ 3220448 h 6382870"/>
              <a:gd name="connsiteX61" fmla="*/ 0 w 11241741"/>
              <a:gd name="connsiteY61" fmla="*/ 2512530 h 6382870"/>
              <a:gd name="connsiteX62" fmla="*/ 0 w 11241741"/>
              <a:gd name="connsiteY62" fmla="*/ 1868440 h 6382870"/>
              <a:gd name="connsiteX63" fmla="*/ 0 w 11241741"/>
              <a:gd name="connsiteY63" fmla="*/ 1288179 h 6382870"/>
              <a:gd name="connsiteX64" fmla="*/ 0 w 11241741"/>
              <a:gd name="connsiteY64" fmla="*/ 644090 h 6382870"/>
              <a:gd name="connsiteX65" fmla="*/ 0 w 11241741"/>
              <a:gd name="connsiteY65" fmla="*/ 0 h 6382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241741" h="6382870" fill="none" extrusionOk="0">
                <a:moveTo>
                  <a:pt x="0" y="0"/>
                </a:moveTo>
                <a:cubicBezTo>
                  <a:pt x="159361" y="-73045"/>
                  <a:pt x="394203" y="77606"/>
                  <a:pt x="704088" y="0"/>
                </a:cubicBezTo>
                <a:cubicBezTo>
                  <a:pt x="1013973" y="-77606"/>
                  <a:pt x="1192962" y="33629"/>
                  <a:pt x="1408176" y="0"/>
                </a:cubicBezTo>
                <a:cubicBezTo>
                  <a:pt x="1623390" y="-33629"/>
                  <a:pt x="1789373" y="25642"/>
                  <a:pt x="1999847" y="0"/>
                </a:cubicBezTo>
                <a:cubicBezTo>
                  <a:pt x="2210321" y="-25642"/>
                  <a:pt x="2519321" y="64992"/>
                  <a:pt x="2816352" y="0"/>
                </a:cubicBezTo>
                <a:cubicBezTo>
                  <a:pt x="3113384" y="-64992"/>
                  <a:pt x="3096066" y="18336"/>
                  <a:pt x="3295605" y="0"/>
                </a:cubicBezTo>
                <a:cubicBezTo>
                  <a:pt x="3495144" y="-18336"/>
                  <a:pt x="3791012" y="53137"/>
                  <a:pt x="4112111" y="0"/>
                </a:cubicBezTo>
                <a:cubicBezTo>
                  <a:pt x="4433210" y="-53137"/>
                  <a:pt x="4437681" y="34415"/>
                  <a:pt x="4591364" y="0"/>
                </a:cubicBezTo>
                <a:cubicBezTo>
                  <a:pt x="4745047" y="-34415"/>
                  <a:pt x="4770262" y="24291"/>
                  <a:pt x="4845782" y="0"/>
                </a:cubicBezTo>
                <a:cubicBezTo>
                  <a:pt x="4921302" y="-24291"/>
                  <a:pt x="5174149" y="25657"/>
                  <a:pt x="5325035" y="0"/>
                </a:cubicBezTo>
                <a:cubicBezTo>
                  <a:pt x="5475921" y="-25657"/>
                  <a:pt x="5686466" y="4889"/>
                  <a:pt x="6029123" y="0"/>
                </a:cubicBezTo>
                <a:cubicBezTo>
                  <a:pt x="6371780" y="-4889"/>
                  <a:pt x="6232935" y="40988"/>
                  <a:pt x="6395959" y="0"/>
                </a:cubicBezTo>
                <a:cubicBezTo>
                  <a:pt x="6558983" y="-40988"/>
                  <a:pt x="6742914" y="31650"/>
                  <a:pt x="6987630" y="0"/>
                </a:cubicBezTo>
                <a:cubicBezTo>
                  <a:pt x="7232346" y="-31650"/>
                  <a:pt x="7243766" y="24763"/>
                  <a:pt x="7354465" y="0"/>
                </a:cubicBezTo>
                <a:cubicBezTo>
                  <a:pt x="7465165" y="-24763"/>
                  <a:pt x="7718289" y="11755"/>
                  <a:pt x="7946136" y="0"/>
                </a:cubicBezTo>
                <a:cubicBezTo>
                  <a:pt x="8173983" y="-11755"/>
                  <a:pt x="8114929" y="13022"/>
                  <a:pt x="8200554" y="0"/>
                </a:cubicBezTo>
                <a:cubicBezTo>
                  <a:pt x="8286179" y="-13022"/>
                  <a:pt x="8403983" y="2761"/>
                  <a:pt x="8454973" y="0"/>
                </a:cubicBezTo>
                <a:cubicBezTo>
                  <a:pt x="8505963" y="-2761"/>
                  <a:pt x="8953563" y="70011"/>
                  <a:pt x="9159061" y="0"/>
                </a:cubicBezTo>
                <a:cubicBezTo>
                  <a:pt x="9364559" y="-70011"/>
                  <a:pt x="9417761" y="49282"/>
                  <a:pt x="9638314" y="0"/>
                </a:cubicBezTo>
                <a:cubicBezTo>
                  <a:pt x="9858867" y="-49282"/>
                  <a:pt x="9883008" y="39653"/>
                  <a:pt x="10117567" y="0"/>
                </a:cubicBezTo>
                <a:cubicBezTo>
                  <a:pt x="10352126" y="-39653"/>
                  <a:pt x="10259262" y="16983"/>
                  <a:pt x="10371985" y="0"/>
                </a:cubicBezTo>
                <a:cubicBezTo>
                  <a:pt x="10484708" y="-16983"/>
                  <a:pt x="11024411" y="33871"/>
                  <a:pt x="11241741" y="0"/>
                </a:cubicBezTo>
                <a:cubicBezTo>
                  <a:pt x="11262013" y="87663"/>
                  <a:pt x="11218607" y="222105"/>
                  <a:pt x="11241741" y="388775"/>
                </a:cubicBezTo>
                <a:cubicBezTo>
                  <a:pt x="11264875" y="555446"/>
                  <a:pt x="11191385" y="690989"/>
                  <a:pt x="11241741" y="905207"/>
                </a:cubicBezTo>
                <a:cubicBezTo>
                  <a:pt x="11292097" y="1119425"/>
                  <a:pt x="11177786" y="1281134"/>
                  <a:pt x="11241741" y="1485468"/>
                </a:cubicBezTo>
                <a:cubicBezTo>
                  <a:pt x="11305696" y="1689802"/>
                  <a:pt x="11225562" y="1717976"/>
                  <a:pt x="11241741" y="1874243"/>
                </a:cubicBezTo>
                <a:cubicBezTo>
                  <a:pt x="11257920" y="2030511"/>
                  <a:pt x="11226850" y="2274604"/>
                  <a:pt x="11241741" y="2518332"/>
                </a:cubicBezTo>
                <a:cubicBezTo>
                  <a:pt x="11256632" y="2762060"/>
                  <a:pt x="11221931" y="2836163"/>
                  <a:pt x="11241741" y="3098593"/>
                </a:cubicBezTo>
                <a:cubicBezTo>
                  <a:pt x="11261551" y="3361023"/>
                  <a:pt x="11198558" y="3365362"/>
                  <a:pt x="11241741" y="3615025"/>
                </a:cubicBezTo>
                <a:cubicBezTo>
                  <a:pt x="11284924" y="3864688"/>
                  <a:pt x="11196579" y="3823764"/>
                  <a:pt x="11241741" y="4003800"/>
                </a:cubicBezTo>
                <a:cubicBezTo>
                  <a:pt x="11286903" y="4183837"/>
                  <a:pt x="11203136" y="4238155"/>
                  <a:pt x="11241741" y="4392575"/>
                </a:cubicBezTo>
                <a:cubicBezTo>
                  <a:pt x="11280346" y="4546996"/>
                  <a:pt x="11223291" y="4873320"/>
                  <a:pt x="11241741" y="5036665"/>
                </a:cubicBezTo>
                <a:cubicBezTo>
                  <a:pt x="11260191" y="5200010"/>
                  <a:pt x="11215978" y="5489041"/>
                  <a:pt x="11241741" y="5616926"/>
                </a:cubicBezTo>
                <a:cubicBezTo>
                  <a:pt x="11267504" y="5744811"/>
                  <a:pt x="11240322" y="6101193"/>
                  <a:pt x="11241741" y="6382870"/>
                </a:cubicBezTo>
                <a:cubicBezTo>
                  <a:pt x="11135251" y="6411822"/>
                  <a:pt x="10977176" y="6360091"/>
                  <a:pt x="10762488" y="6382870"/>
                </a:cubicBezTo>
                <a:cubicBezTo>
                  <a:pt x="10547800" y="6405649"/>
                  <a:pt x="10596098" y="6381521"/>
                  <a:pt x="10508069" y="6382870"/>
                </a:cubicBezTo>
                <a:cubicBezTo>
                  <a:pt x="10420040" y="6384219"/>
                  <a:pt x="10259819" y="6341127"/>
                  <a:pt x="10141234" y="6382870"/>
                </a:cubicBezTo>
                <a:cubicBezTo>
                  <a:pt x="10022650" y="6424613"/>
                  <a:pt x="9658372" y="6311684"/>
                  <a:pt x="9437146" y="6382870"/>
                </a:cubicBezTo>
                <a:cubicBezTo>
                  <a:pt x="9215920" y="6454056"/>
                  <a:pt x="8808965" y="6288516"/>
                  <a:pt x="8620640" y="6382870"/>
                </a:cubicBezTo>
                <a:cubicBezTo>
                  <a:pt x="8432315" y="6477224"/>
                  <a:pt x="8453455" y="6381060"/>
                  <a:pt x="8366222" y="6382870"/>
                </a:cubicBezTo>
                <a:cubicBezTo>
                  <a:pt x="8278989" y="6384680"/>
                  <a:pt x="8180289" y="6345169"/>
                  <a:pt x="7999386" y="6382870"/>
                </a:cubicBezTo>
                <a:cubicBezTo>
                  <a:pt x="7818483" y="6420571"/>
                  <a:pt x="7782257" y="6347950"/>
                  <a:pt x="7632550" y="6382870"/>
                </a:cubicBezTo>
                <a:cubicBezTo>
                  <a:pt x="7482843" y="6417790"/>
                  <a:pt x="7040134" y="6347892"/>
                  <a:pt x="6816045" y="6382870"/>
                </a:cubicBezTo>
                <a:cubicBezTo>
                  <a:pt x="6591956" y="6417848"/>
                  <a:pt x="6223130" y="6369423"/>
                  <a:pt x="5999540" y="6382870"/>
                </a:cubicBezTo>
                <a:cubicBezTo>
                  <a:pt x="5775950" y="6396317"/>
                  <a:pt x="5813321" y="6374359"/>
                  <a:pt x="5745121" y="6382870"/>
                </a:cubicBezTo>
                <a:cubicBezTo>
                  <a:pt x="5676921" y="6391381"/>
                  <a:pt x="5210206" y="6342381"/>
                  <a:pt x="5041033" y="6382870"/>
                </a:cubicBezTo>
                <a:cubicBezTo>
                  <a:pt x="4871860" y="6423359"/>
                  <a:pt x="4688565" y="6351927"/>
                  <a:pt x="4561780" y="6382870"/>
                </a:cubicBezTo>
                <a:cubicBezTo>
                  <a:pt x="4434995" y="6413813"/>
                  <a:pt x="4048588" y="6346588"/>
                  <a:pt x="3857692" y="6382870"/>
                </a:cubicBezTo>
                <a:cubicBezTo>
                  <a:pt x="3666796" y="6419152"/>
                  <a:pt x="3513862" y="6351408"/>
                  <a:pt x="3378439" y="6382870"/>
                </a:cubicBezTo>
                <a:cubicBezTo>
                  <a:pt x="3243016" y="6414332"/>
                  <a:pt x="3114045" y="6325678"/>
                  <a:pt x="2899186" y="6382870"/>
                </a:cubicBezTo>
                <a:cubicBezTo>
                  <a:pt x="2684327" y="6440062"/>
                  <a:pt x="2764643" y="6370343"/>
                  <a:pt x="2644767" y="6382870"/>
                </a:cubicBezTo>
                <a:cubicBezTo>
                  <a:pt x="2524891" y="6395397"/>
                  <a:pt x="2207710" y="6349260"/>
                  <a:pt x="2053097" y="6382870"/>
                </a:cubicBezTo>
                <a:cubicBezTo>
                  <a:pt x="1898484" y="6416480"/>
                  <a:pt x="1913630" y="6374919"/>
                  <a:pt x="1798679" y="6382870"/>
                </a:cubicBezTo>
                <a:cubicBezTo>
                  <a:pt x="1683728" y="6390821"/>
                  <a:pt x="1440332" y="6361415"/>
                  <a:pt x="1094591" y="6382870"/>
                </a:cubicBezTo>
                <a:cubicBezTo>
                  <a:pt x="748850" y="6404325"/>
                  <a:pt x="242231" y="6285881"/>
                  <a:pt x="0" y="6382870"/>
                </a:cubicBezTo>
                <a:cubicBezTo>
                  <a:pt x="-23267" y="6299214"/>
                  <a:pt x="36550" y="6095307"/>
                  <a:pt x="0" y="5994095"/>
                </a:cubicBezTo>
                <a:cubicBezTo>
                  <a:pt x="-36550" y="5892884"/>
                  <a:pt x="10281" y="5584222"/>
                  <a:pt x="0" y="5286177"/>
                </a:cubicBezTo>
                <a:cubicBezTo>
                  <a:pt x="-10281" y="4988132"/>
                  <a:pt x="8198" y="5014836"/>
                  <a:pt x="0" y="4897402"/>
                </a:cubicBezTo>
                <a:cubicBezTo>
                  <a:pt x="-8198" y="4779969"/>
                  <a:pt x="50589" y="4500565"/>
                  <a:pt x="0" y="4253312"/>
                </a:cubicBezTo>
                <a:cubicBezTo>
                  <a:pt x="-50589" y="4006059"/>
                  <a:pt x="37404" y="3846503"/>
                  <a:pt x="0" y="3736880"/>
                </a:cubicBezTo>
                <a:cubicBezTo>
                  <a:pt x="-37404" y="3627257"/>
                  <a:pt x="24373" y="3460551"/>
                  <a:pt x="0" y="3220448"/>
                </a:cubicBezTo>
                <a:cubicBezTo>
                  <a:pt x="-24373" y="2980345"/>
                  <a:pt x="68037" y="2740006"/>
                  <a:pt x="0" y="2512530"/>
                </a:cubicBezTo>
                <a:cubicBezTo>
                  <a:pt x="-68037" y="2285054"/>
                  <a:pt x="62058" y="2038513"/>
                  <a:pt x="0" y="1868440"/>
                </a:cubicBezTo>
                <a:cubicBezTo>
                  <a:pt x="-62058" y="1698367"/>
                  <a:pt x="44175" y="1407548"/>
                  <a:pt x="0" y="1288179"/>
                </a:cubicBezTo>
                <a:cubicBezTo>
                  <a:pt x="-44175" y="1168810"/>
                  <a:pt x="42274" y="952734"/>
                  <a:pt x="0" y="644090"/>
                </a:cubicBezTo>
                <a:cubicBezTo>
                  <a:pt x="-42274" y="335446"/>
                  <a:pt x="67487" y="240344"/>
                  <a:pt x="0" y="0"/>
                </a:cubicBezTo>
                <a:close/>
              </a:path>
              <a:path w="11241741" h="6382870" stroke="0" extrusionOk="0">
                <a:moveTo>
                  <a:pt x="0" y="0"/>
                </a:moveTo>
                <a:cubicBezTo>
                  <a:pt x="97391" y="-35328"/>
                  <a:pt x="286003" y="41235"/>
                  <a:pt x="479253" y="0"/>
                </a:cubicBezTo>
                <a:cubicBezTo>
                  <a:pt x="672503" y="-41235"/>
                  <a:pt x="1016035" y="43999"/>
                  <a:pt x="1295759" y="0"/>
                </a:cubicBezTo>
                <a:cubicBezTo>
                  <a:pt x="1575483" y="-43999"/>
                  <a:pt x="1692741" y="44622"/>
                  <a:pt x="1887429" y="0"/>
                </a:cubicBezTo>
                <a:cubicBezTo>
                  <a:pt x="2082117" y="-44622"/>
                  <a:pt x="2128507" y="27224"/>
                  <a:pt x="2366682" y="0"/>
                </a:cubicBezTo>
                <a:cubicBezTo>
                  <a:pt x="2604857" y="-27224"/>
                  <a:pt x="2820845" y="45314"/>
                  <a:pt x="2958353" y="0"/>
                </a:cubicBezTo>
                <a:cubicBezTo>
                  <a:pt x="3095861" y="-45314"/>
                  <a:pt x="3326906" y="13785"/>
                  <a:pt x="3550023" y="0"/>
                </a:cubicBezTo>
                <a:cubicBezTo>
                  <a:pt x="3773140" y="-13785"/>
                  <a:pt x="3820586" y="22799"/>
                  <a:pt x="3916859" y="0"/>
                </a:cubicBezTo>
                <a:cubicBezTo>
                  <a:pt x="4013132" y="-22799"/>
                  <a:pt x="4258865" y="7652"/>
                  <a:pt x="4396112" y="0"/>
                </a:cubicBezTo>
                <a:cubicBezTo>
                  <a:pt x="4533359" y="-7652"/>
                  <a:pt x="4869761" y="14718"/>
                  <a:pt x="5212618" y="0"/>
                </a:cubicBezTo>
                <a:cubicBezTo>
                  <a:pt x="5555475" y="-14718"/>
                  <a:pt x="5662026" y="70508"/>
                  <a:pt x="5804288" y="0"/>
                </a:cubicBezTo>
                <a:cubicBezTo>
                  <a:pt x="5946550" y="-70508"/>
                  <a:pt x="5988701" y="18007"/>
                  <a:pt x="6058707" y="0"/>
                </a:cubicBezTo>
                <a:cubicBezTo>
                  <a:pt x="6128713" y="-18007"/>
                  <a:pt x="6449558" y="33793"/>
                  <a:pt x="6650377" y="0"/>
                </a:cubicBezTo>
                <a:cubicBezTo>
                  <a:pt x="6851196" y="-33793"/>
                  <a:pt x="6835690" y="18866"/>
                  <a:pt x="6904796" y="0"/>
                </a:cubicBezTo>
                <a:cubicBezTo>
                  <a:pt x="6973902" y="-18866"/>
                  <a:pt x="7091738" y="28474"/>
                  <a:pt x="7159214" y="0"/>
                </a:cubicBezTo>
                <a:cubicBezTo>
                  <a:pt x="7226690" y="-28474"/>
                  <a:pt x="7577293" y="5760"/>
                  <a:pt x="7863302" y="0"/>
                </a:cubicBezTo>
                <a:cubicBezTo>
                  <a:pt x="8149311" y="-5760"/>
                  <a:pt x="8181136" y="46333"/>
                  <a:pt x="8342555" y="0"/>
                </a:cubicBezTo>
                <a:cubicBezTo>
                  <a:pt x="8503974" y="-46333"/>
                  <a:pt x="8624141" y="19616"/>
                  <a:pt x="8709391" y="0"/>
                </a:cubicBezTo>
                <a:cubicBezTo>
                  <a:pt x="8794641" y="-19616"/>
                  <a:pt x="8921106" y="35662"/>
                  <a:pt x="9076227" y="0"/>
                </a:cubicBezTo>
                <a:cubicBezTo>
                  <a:pt x="9231348" y="-35662"/>
                  <a:pt x="9339148" y="9002"/>
                  <a:pt x="9555480" y="0"/>
                </a:cubicBezTo>
                <a:cubicBezTo>
                  <a:pt x="9771812" y="-9002"/>
                  <a:pt x="9784828" y="2034"/>
                  <a:pt x="9922316" y="0"/>
                </a:cubicBezTo>
                <a:cubicBezTo>
                  <a:pt x="10059804" y="-2034"/>
                  <a:pt x="10106900" y="18411"/>
                  <a:pt x="10289151" y="0"/>
                </a:cubicBezTo>
                <a:cubicBezTo>
                  <a:pt x="10471402" y="-18411"/>
                  <a:pt x="10527599" y="23961"/>
                  <a:pt x="10655987" y="0"/>
                </a:cubicBezTo>
                <a:cubicBezTo>
                  <a:pt x="10784375" y="-23961"/>
                  <a:pt x="11011736" y="61035"/>
                  <a:pt x="11241741" y="0"/>
                </a:cubicBezTo>
                <a:cubicBezTo>
                  <a:pt x="11270505" y="189787"/>
                  <a:pt x="11182645" y="363327"/>
                  <a:pt x="11241741" y="516432"/>
                </a:cubicBezTo>
                <a:cubicBezTo>
                  <a:pt x="11300837" y="669537"/>
                  <a:pt x="11235992" y="848449"/>
                  <a:pt x="11241741" y="1032864"/>
                </a:cubicBezTo>
                <a:cubicBezTo>
                  <a:pt x="11247490" y="1217279"/>
                  <a:pt x="11219394" y="1438487"/>
                  <a:pt x="11241741" y="1549297"/>
                </a:cubicBezTo>
                <a:cubicBezTo>
                  <a:pt x="11264088" y="1660107"/>
                  <a:pt x="11239537" y="1984698"/>
                  <a:pt x="11241741" y="2129558"/>
                </a:cubicBezTo>
                <a:cubicBezTo>
                  <a:pt x="11243945" y="2274418"/>
                  <a:pt x="11174749" y="2530059"/>
                  <a:pt x="11241741" y="2773647"/>
                </a:cubicBezTo>
                <a:cubicBezTo>
                  <a:pt x="11308733" y="3017235"/>
                  <a:pt x="11208786" y="3105364"/>
                  <a:pt x="11241741" y="3226251"/>
                </a:cubicBezTo>
                <a:cubicBezTo>
                  <a:pt x="11274696" y="3347138"/>
                  <a:pt x="11193163" y="3789515"/>
                  <a:pt x="11241741" y="3934169"/>
                </a:cubicBezTo>
                <a:cubicBezTo>
                  <a:pt x="11290319" y="4078823"/>
                  <a:pt x="11233455" y="4179807"/>
                  <a:pt x="11241741" y="4322944"/>
                </a:cubicBezTo>
                <a:cubicBezTo>
                  <a:pt x="11250027" y="4466081"/>
                  <a:pt x="11216794" y="4600429"/>
                  <a:pt x="11241741" y="4711719"/>
                </a:cubicBezTo>
                <a:cubicBezTo>
                  <a:pt x="11266688" y="4823010"/>
                  <a:pt x="11197192" y="5063748"/>
                  <a:pt x="11241741" y="5355808"/>
                </a:cubicBezTo>
                <a:cubicBezTo>
                  <a:pt x="11286290" y="5647868"/>
                  <a:pt x="11211220" y="5669080"/>
                  <a:pt x="11241741" y="5808412"/>
                </a:cubicBezTo>
                <a:cubicBezTo>
                  <a:pt x="11272262" y="5947744"/>
                  <a:pt x="11209702" y="6211179"/>
                  <a:pt x="11241741" y="6382870"/>
                </a:cubicBezTo>
                <a:cubicBezTo>
                  <a:pt x="10966189" y="6396877"/>
                  <a:pt x="10887439" y="6370330"/>
                  <a:pt x="10650070" y="6382870"/>
                </a:cubicBezTo>
                <a:cubicBezTo>
                  <a:pt x="10412701" y="6395410"/>
                  <a:pt x="10257943" y="6375069"/>
                  <a:pt x="9945982" y="6382870"/>
                </a:cubicBezTo>
                <a:cubicBezTo>
                  <a:pt x="9634021" y="6390671"/>
                  <a:pt x="9402120" y="6347653"/>
                  <a:pt x="9241894" y="6382870"/>
                </a:cubicBezTo>
                <a:cubicBezTo>
                  <a:pt x="9081668" y="6418087"/>
                  <a:pt x="9051802" y="6370502"/>
                  <a:pt x="8875059" y="6382870"/>
                </a:cubicBezTo>
                <a:cubicBezTo>
                  <a:pt x="8698316" y="6395238"/>
                  <a:pt x="8464121" y="6304053"/>
                  <a:pt x="8170971" y="6382870"/>
                </a:cubicBezTo>
                <a:cubicBezTo>
                  <a:pt x="7877821" y="6461687"/>
                  <a:pt x="7756745" y="6373265"/>
                  <a:pt x="7579300" y="6382870"/>
                </a:cubicBezTo>
                <a:cubicBezTo>
                  <a:pt x="7401855" y="6392475"/>
                  <a:pt x="7149615" y="6376563"/>
                  <a:pt x="6762795" y="6382870"/>
                </a:cubicBezTo>
                <a:cubicBezTo>
                  <a:pt x="6375976" y="6389177"/>
                  <a:pt x="6250351" y="6306731"/>
                  <a:pt x="5946289" y="6382870"/>
                </a:cubicBezTo>
                <a:cubicBezTo>
                  <a:pt x="5642227" y="6459009"/>
                  <a:pt x="5438351" y="6323930"/>
                  <a:pt x="5242201" y="6382870"/>
                </a:cubicBezTo>
                <a:cubicBezTo>
                  <a:pt x="5046051" y="6441810"/>
                  <a:pt x="4774831" y="6316527"/>
                  <a:pt x="4650531" y="6382870"/>
                </a:cubicBezTo>
                <a:cubicBezTo>
                  <a:pt x="4526231" y="6449213"/>
                  <a:pt x="4206618" y="6363208"/>
                  <a:pt x="3834025" y="6382870"/>
                </a:cubicBezTo>
                <a:cubicBezTo>
                  <a:pt x="3461432" y="6402532"/>
                  <a:pt x="3630905" y="6359771"/>
                  <a:pt x="3467190" y="6382870"/>
                </a:cubicBezTo>
                <a:cubicBezTo>
                  <a:pt x="3303476" y="6405969"/>
                  <a:pt x="3094707" y="6331402"/>
                  <a:pt x="2875519" y="6382870"/>
                </a:cubicBezTo>
                <a:cubicBezTo>
                  <a:pt x="2656331" y="6434338"/>
                  <a:pt x="2322373" y="6340824"/>
                  <a:pt x="2059014" y="6382870"/>
                </a:cubicBezTo>
                <a:cubicBezTo>
                  <a:pt x="1795656" y="6424916"/>
                  <a:pt x="1601429" y="6376825"/>
                  <a:pt x="1467343" y="6382870"/>
                </a:cubicBezTo>
                <a:cubicBezTo>
                  <a:pt x="1333257" y="6388915"/>
                  <a:pt x="982251" y="6360656"/>
                  <a:pt x="763255" y="6382870"/>
                </a:cubicBezTo>
                <a:cubicBezTo>
                  <a:pt x="544259" y="6405084"/>
                  <a:pt x="275271" y="6337927"/>
                  <a:pt x="0" y="6382870"/>
                </a:cubicBezTo>
                <a:cubicBezTo>
                  <a:pt x="-3784" y="6114446"/>
                  <a:pt x="52444" y="5880445"/>
                  <a:pt x="0" y="5738780"/>
                </a:cubicBezTo>
                <a:cubicBezTo>
                  <a:pt x="-52444" y="5597115"/>
                  <a:pt x="459" y="5494985"/>
                  <a:pt x="0" y="5286177"/>
                </a:cubicBezTo>
                <a:cubicBezTo>
                  <a:pt x="-459" y="5077369"/>
                  <a:pt x="29779" y="5023624"/>
                  <a:pt x="0" y="4897402"/>
                </a:cubicBezTo>
                <a:cubicBezTo>
                  <a:pt x="-29779" y="4771181"/>
                  <a:pt x="67004" y="4339609"/>
                  <a:pt x="0" y="4189484"/>
                </a:cubicBezTo>
                <a:cubicBezTo>
                  <a:pt x="-67004" y="4039359"/>
                  <a:pt x="40360" y="3943174"/>
                  <a:pt x="0" y="3736880"/>
                </a:cubicBezTo>
                <a:cubicBezTo>
                  <a:pt x="-40360" y="3530586"/>
                  <a:pt x="24779" y="3481903"/>
                  <a:pt x="0" y="3284277"/>
                </a:cubicBezTo>
                <a:cubicBezTo>
                  <a:pt x="-24779" y="3086651"/>
                  <a:pt x="58338" y="2954489"/>
                  <a:pt x="0" y="2704016"/>
                </a:cubicBezTo>
                <a:cubicBezTo>
                  <a:pt x="-58338" y="2453543"/>
                  <a:pt x="52946" y="2238194"/>
                  <a:pt x="0" y="2059926"/>
                </a:cubicBezTo>
                <a:cubicBezTo>
                  <a:pt x="-52946" y="1881658"/>
                  <a:pt x="31273" y="1705041"/>
                  <a:pt x="0" y="1479665"/>
                </a:cubicBezTo>
                <a:cubicBezTo>
                  <a:pt x="-31273" y="1254289"/>
                  <a:pt x="13816" y="1252784"/>
                  <a:pt x="0" y="1090891"/>
                </a:cubicBezTo>
                <a:cubicBezTo>
                  <a:pt x="-13816" y="928998"/>
                  <a:pt x="98463" y="469243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16870566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EC361E9-31D0-4424-AC54-1159947AF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971269" y="4059007"/>
            <a:ext cx="2559336" cy="406896"/>
          </a:xfrm>
          <a:prstGeom prst="rect">
            <a:avLst/>
          </a:prstGeom>
        </p:spPr>
      </p:pic>
      <p:sp>
        <p:nvSpPr>
          <p:cNvPr id="23" name="Arrow: Pentagon 22">
            <a:extLst>
              <a:ext uri="{FF2B5EF4-FFF2-40B4-BE49-F238E27FC236}">
                <a16:creationId xmlns:a16="http://schemas.microsoft.com/office/drawing/2014/main" id="{449EC3BA-81D5-4028-88EE-F21492B5423B}"/>
              </a:ext>
            </a:extLst>
          </p:cNvPr>
          <p:cNvSpPr/>
          <p:nvPr/>
        </p:nvSpPr>
        <p:spPr>
          <a:xfrm>
            <a:off x="0" y="284348"/>
            <a:ext cx="1757363" cy="501843"/>
          </a:xfrm>
          <a:custGeom>
            <a:avLst/>
            <a:gdLst>
              <a:gd name="connsiteX0" fmla="*/ 0 w 1757363"/>
              <a:gd name="connsiteY0" fmla="*/ 0 h 501843"/>
              <a:gd name="connsiteX1" fmla="*/ 517212 w 1757363"/>
              <a:gd name="connsiteY1" fmla="*/ 0 h 501843"/>
              <a:gd name="connsiteX2" fmla="*/ 1019359 w 1757363"/>
              <a:gd name="connsiteY2" fmla="*/ 0 h 501843"/>
              <a:gd name="connsiteX3" fmla="*/ 1506442 w 1757363"/>
              <a:gd name="connsiteY3" fmla="*/ 0 h 501843"/>
              <a:gd name="connsiteX4" fmla="*/ 1757363 w 1757363"/>
              <a:gd name="connsiteY4" fmla="*/ 250922 h 501843"/>
              <a:gd name="connsiteX5" fmla="*/ 1506442 w 1757363"/>
              <a:gd name="connsiteY5" fmla="*/ 501843 h 501843"/>
              <a:gd name="connsiteX6" fmla="*/ 989230 w 1757363"/>
              <a:gd name="connsiteY6" fmla="*/ 501843 h 501843"/>
              <a:gd name="connsiteX7" fmla="*/ 472018 w 1757363"/>
              <a:gd name="connsiteY7" fmla="*/ 501843 h 501843"/>
              <a:gd name="connsiteX8" fmla="*/ 0 w 1757363"/>
              <a:gd name="connsiteY8" fmla="*/ 501843 h 501843"/>
              <a:gd name="connsiteX9" fmla="*/ 0 w 1757363"/>
              <a:gd name="connsiteY9" fmla="*/ 0 h 501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57363" h="501843" fill="none" extrusionOk="0">
                <a:moveTo>
                  <a:pt x="0" y="0"/>
                </a:moveTo>
                <a:cubicBezTo>
                  <a:pt x="252677" y="-29809"/>
                  <a:pt x="407835" y="13587"/>
                  <a:pt x="517212" y="0"/>
                </a:cubicBezTo>
                <a:cubicBezTo>
                  <a:pt x="626589" y="-13587"/>
                  <a:pt x="882992" y="30151"/>
                  <a:pt x="1019359" y="0"/>
                </a:cubicBezTo>
                <a:cubicBezTo>
                  <a:pt x="1155726" y="-30151"/>
                  <a:pt x="1312822" y="39173"/>
                  <a:pt x="1506442" y="0"/>
                </a:cubicBezTo>
                <a:cubicBezTo>
                  <a:pt x="1614870" y="88639"/>
                  <a:pt x="1639949" y="148535"/>
                  <a:pt x="1757363" y="250922"/>
                </a:cubicBezTo>
                <a:cubicBezTo>
                  <a:pt x="1706132" y="302532"/>
                  <a:pt x="1585675" y="368706"/>
                  <a:pt x="1506442" y="501843"/>
                </a:cubicBezTo>
                <a:cubicBezTo>
                  <a:pt x="1362291" y="535951"/>
                  <a:pt x="1224401" y="481936"/>
                  <a:pt x="989230" y="501843"/>
                </a:cubicBezTo>
                <a:cubicBezTo>
                  <a:pt x="754059" y="521750"/>
                  <a:pt x="615738" y="492369"/>
                  <a:pt x="472018" y="501843"/>
                </a:cubicBezTo>
                <a:cubicBezTo>
                  <a:pt x="328298" y="511317"/>
                  <a:pt x="232450" y="483080"/>
                  <a:pt x="0" y="501843"/>
                </a:cubicBezTo>
                <a:cubicBezTo>
                  <a:pt x="-11510" y="313337"/>
                  <a:pt x="57637" y="205345"/>
                  <a:pt x="0" y="0"/>
                </a:cubicBezTo>
                <a:close/>
              </a:path>
              <a:path w="1757363" h="501843" stroke="0" extrusionOk="0">
                <a:moveTo>
                  <a:pt x="0" y="0"/>
                </a:moveTo>
                <a:cubicBezTo>
                  <a:pt x="261337" y="-45776"/>
                  <a:pt x="422837" y="54252"/>
                  <a:pt x="532276" y="0"/>
                </a:cubicBezTo>
                <a:cubicBezTo>
                  <a:pt x="641715" y="-54252"/>
                  <a:pt x="854956" y="15557"/>
                  <a:pt x="1049488" y="0"/>
                </a:cubicBezTo>
                <a:cubicBezTo>
                  <a:pt x="1244020" y="-15557"/>
                  <a:pt x="1379590" y="2075"/>
                  <a:pt x="1506442" y="0"/>
                </a:cubicBezTo>
                <a:cubicBezTo>
                  <a:pt x="1584421" y="59451"/>
                  <a:pt x="1686309" y="208486"/>
                  <a:pt x="1757363" y="250922"/>
                </a:cubicBezTo>
                <a:cubicBezTo>
                  <a:pt x="1704011" y="356487"/>
                  <a:pt x="1573566" y="427113"/>
                  <a:pt x="1506442" y="501843"/>
                </a:cubicBezTo>
                <a:cubicBezTo>
                  <a:pt x="1265483" y="504165"/>
                  <a:pt x="1182329" y="471698"/>
                  <a:pt x="974166" y="501843"/>
                </a:cubicBezTo>
                <a:cubicBezTo>
                  <a:pt x="766003" y="531988"/>
                  <a:pt x="707687" y="471782"/>
                  <a:pt x="472018" y="501843"/>
                </a:cubicBezTo>
                <a:cubicBezTo>
                  <a:pt x="236349" y="531904"/>
                  <a:pt x="218271" y="468766"/>
                  <a:pt x="0" y="501843"/>
                </a:cubicBezTo>
                <a:cubicBezTo>
                  <a:pt x="-32704" y="381323"/>
                  <a:pt x="37716" y="235537"/>
                  <a:pt x="0" y="0"/>
                </a:cubicBezTo>
                <a:close/>
              </a:path>
            </a:pathLst>
          </a:custGeom>
          <a:solidFill>
            <a:srgbClr val="DC4A49"/>
          </a:solidFill>
          <a:ln>
            <a:extLst>
              <a:ext uri="{C807C97D-BFC1-408E-A445-0C87EB9F89A2}">
                <ask:lineSketchStyleProps xmlns:ask="http://schemas.microsoft.com/office/drawing/2018/sketchyshapes" sd="290714787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الأهداف</a:t>
            </a:r>
            <a:endParaRPr lang="en-AE" sz="2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74E11B-E698-4EDC-B050-5371028FF028}"/>
              </a:ext>
            </a:extLst>
          </p:cNvPr>
          <p:cNvSpPr txBox="1"/>
          <p:nvPr/>
        </p:nvSpPr>
        <p:spPr>
          <a:xfrm>
            <a:off x="3303184" y="2933859"/>
            <a:ext cx="67633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AE" sz="3600" b="1" dirty="0"/>
              <a:t>يرتب المتعلم الكلمات ليكون جمل صحيحة.</a:t>
            </a:r>
            <a:endParaRPr lang="en-AE" sz="36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59D476-5838-4A96-AC14-E5E385DB452C}"/>
              </a:ext>
            </a:extLst>
          </p:cNvPr>
          <p:cNvSpPr txBox="1"/>
          <p:nvPr/>
        </p:nvSpPr>
        <p:spPr>
          <a:xfrm>
            <a:off x="5156254" y="1233507"/>
            <a:ext cx="4910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AE" sz="3600" b="1" dirty="0"/>
              <a:t>يركب ويحلل المتعلم الكلمات .</a:t>
            </a:r>
            <a:endParaRPr lang="en-AE" sz="36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4B33BA-29DD-457B-A0B0-1A8974A16065}"/>
              </a:ext>
            </a:extLst>
          </p:cNvPr>
          <p:cNvSpPr txBox="1"/>
          <p:nvPr/>
        </p:nvSpPr>
        <p:spPr>
          <a:xfrm>
            <a:off x="3582232" y="3938539"/>
            <a:ext cx="64123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AE" sz="3600" b="1" dirty="0"/>
              <a:t>يعبر المتعلم عن الصور بجمل صحيحة.</a:t>
            </a:r>
            <a:endParaRPr lang="en-AE" sz="36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AC0882-7920-400E-91B0-750AA0DA2167}"/>
              </a:ext>
            </a:extLst>
          </p:cNvPr>
          <p:cNvSpPr txBox="1"/>
          <p:nvPr/>
        </p:nvSpPr>
        <p:spPr>
          <a:xfrm>
            <a:off x="4318011" y="4950903"/>
            <a:ext cx="5676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AE" sz="3600" b="1" dirty="0"/>
              <a:t>يكتب المتعلم الجملة كتابة صحيحة.</a:t>
            </a:r>
            <a:endParaRPr lang="en-AE" sz="36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8A530C-A6C8-40D5-AA7C-3EE40711AAB5}"/>
              </a:ext>
            </a:extLst>
          </p:cNvPr>
          <p:cNvSpPr txBox="1"/>
          <p:nvPr/>
        </p:nvSpPr>
        <p:spPr>
          <a:xfrm>
            <a:off x="3909119" y="2083683"/>
            <a:ext cx="61574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AE" sz="3600" b="1" dirty="0"/>
              <a:t>يقرأ المتعلم الكلمات قراءة صحيحة  . </a:t>
            </a:r>
            <a:endParaRPr lang="en-AE" sz="3600" b="1" dirty="0"/>
          </a:p>
        </p:txBody>
      </p:sp>
    </p:spTree>
    <p:extLst>
      <p:ext uri="{BB962C8B-B14F-4D97-AF65-F5344CB8AC3E}">
        <p14:creationId xmlns:p14="http://schemas.microsoft.com/office/powerpoint/2010/main" val="3512351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919ACA8-BA49-47E0-915F-EACA6C195F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6954"/>
          <a:stretch/>
        </p:blipFill>
        <p:spPr>
          <a:xfrm>
            <a:off x="17929" y="2102068"/>
            <a:ext cx="12192000" cy="475593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D4412D8-7FDB-4C75-ABDA-13E1566F34E1}"/>
              </a:ext>
            </a:extLst>
          </p:cNvPr>
          <p:cNvSpPr/>
          <p:nvPr/>
        </p:nvSpPr>
        <p:spPr>
          <a:xfrm>
            <a:off x="663388" y="251012"/>
            <a:ext cx="11241741" cy="6382870"/>
          </a:xfrm>
          <a:custGeom>
            <a:avLst/>
            <a:gdLst>
              <a:gd name="connsiteX0" fmla="*/ 0 w 11241741"/>
              <a:gd name="connsiteY0" fmla="*/ 0 h 6382870"/>
              <a:gd name="connsiteX1" fmla="*/ 704088 w 11241741"/>
              <a:gd name="connsiteY1" fmla="*/ 0 h 6382870"/>
              <a:gd name="connsiteX2" fmla="*/ 1408176 w 11241741"/>
              <a:gd name="connsiteY2" fmla="*/ 0 h 6382870"/>
              <a:gd name="connsiteX3" fmla="*/ 1999847 w 11241741"/>
              <a:gd name="connsiteY3" fmla="*/ 0 h 6382870"/>
              <a:gd name="connsiteX4" fmla="*/ 2816352 w 11241741"/>
              <a:gd name="connsiteY4" fmla="*/ 0 h 6382870"/>
              <a:gd name="connsiteX5" fmla="*/ 3295605 w 11241741"/>
              <a:gd name="connsiteY5" fmla="*/ 0 h 6382870"/>
              <a:gd name="connsiteX6" fmla="*/ 4112111 w 11241741"/>
              <a:gd name="connsiteY6" fmla="*/ 0 h 6382870"/>
              <a:gd name="connsiteX7" fmla="*/ 4591364 w 11241741"/>
              <a:gd name="connsiteY7" fmla="*/ 0 h 6382870"/>
              <a:gd name="connsiteX8" fmla="*/ 4845782 w 11241741"/>
              <a:gd name="connsiteY8" fmla="*/ 0 h 6382870"/>
              <a:gd name="connsiteX9" fmla="*/ 5325035 w 11241741"/>
              <a:gd name="connsiteY9" fmla="*/ 0 h 6382870"/>
              <a:gd name="connsiteX10" fmla="*/ 6029123 w 11241741"/>
              <a:gd name="connsiteY10" fmla="*/ 0 h 6382870"/>
              <a:gd name="connsiteX11" fmla="*/ 6395959 w 11241741"/>
              <a:gd name="connsiteY11" fmla="*/ 0 h 6382870"/>
              <a:gd name="connsiteX12" fmla="*/ 6987630 w 11241741"/>
              <a:gd name="connsiteY12" fmla="*/ 0 h 6382870"/>
              <a:gd name="connsiteX13" fmla="*/ 7354465 w 11241741"/>
              <a:gd name="connsiteY13" fmla="*/ 0 h 6382870"/>
              <a:gd name="connsiteX14" fmla="*/ 7946136 w 11241741"/>
              <a:gd name="connsiteY14" fmla="*/ 0 h 6382870"/>
              <a:gd name="connsiteX15" fmla="*/ 8200554 w 11241741"/>
              <a:gd name="connsiteY15" fmla="*/ 0 h 6382870"/>
              <a:gd name="connsiteX16" fmla="*/ 8454973 w 11241741"/>
              <a:gd name="connsiteY16" fmla="*/ 0 h 6382870"/>
              <a:gd name="connsiteX17" fmla="*/ 9159061 w 11241741"/>
              <a:gd name="connsiteY17" fmla="*/ 0 h 6382870"/>
              <a:gd name="connsiteX18" fmla="*/ 9638314 w 11241741"/>
              <a:gd name="connsiteY18" fmla="*/ 0 h 6382870"/>
              <a:gd name="connsiteX19" fmla="*/ 10117567 w 11241741"/>
              <a:gd name="connsiteY19" fmla="*/ 0 h 6382870"/>
              <a:gd name="connsiteX20" fmla="*/ 10371985 w 11241741"/>
              <a:gd name="connsiteY20" fmla="*/ 0 h 6382870"/>
              <a:gd name="connsiteX21" fmla="*/ 11241741 w 11241741"/>
              <a:gd name="connsiteY21" fmla="*/ 0 h 6382870"/>
              <a:gd name="connsiteX22" fmla="*/ 11241741 w 11241741"/>
              <a:gd name="connsiteY22" fmla="*/ 388775 h 6382870"/>
              <a:gd name="connsiteX23" fmla="*/ 11241741 w 11241741"/>
              <a:gd name="connsiteY23" fmla="*/ 905207 h 6382870"/>
              <a:gd name="connsiteX24" fmla="*/ 11241741 w 11241741"/>
              <a:gd name="connsiteY24" fmla="*/ 1485468 h 6382870"/>
              <a:gd name="connsiteX25" fmla="*/ 11241741 w 11241741"/>
              <a:gd name="connsiteY25" fmla="*/ 1874243 h 6382870"/>
              <a:gd name="connsiteX26" fmla="*/ 11241741 w 11241741"/>
              <a:gd name="connsiteY26" fmla="*/ 2518332 h 6382870"/>
              <a:gd name="connsiteX27" fmla="*/ 11241741 w 11241741"/>
              <a:gd name="connsiteY27" fmla="*/ 3098593 h 6382870"/>
              <a:gd name="connsiteX28" fmla="*/ 11241741 w 11241741"/>
              <a:gd name="connsiteY28" fmla="*/ 3615025 h 6382870"/>
              <a:gd name="connsiteX29" fmla="*/ 11241741 w 11241741"/>
              <a:gd name="connsiteY29" fmla="*/ 4003800 h 6382870"/>
              <a:gd name="connsiteX30" fmla="*/ 11241741 w 11241741"/>
              <a:gd name="connsiteY30" fmla="*/ 4392575 h 6382870"/>
              <a:gd name="connsiteX31" fmla="*/ 11241741 w 11241741"/>
              <a:gd name="connsiteY31" fmla="*/ 5036665 h 6382870"/>
              <a:gd name="connsiteX32" fmla="*/ 11241741 w 11241741"/>
              <a:gd name="connsiteY32" fmla="*/ 5616926 h 6382870"/>
              <a:gd name="connsiteX33" fmla="*/ 11241741 w 11241741"/>
              <a:gd name="connsiteY33" fmla="*/ 6382870 h 6382870"/>
              <a:gd name="connsiteX34" fmla="*/ 10762488 w 11241741"/>
              <a:gd name="connsiteY34" fmla="*/ 6382870 h 6382870"/>
              <a:gd name="connsiteX35" fmla="*/ 10508069 w 11241741"/>
              <a:gd name="connsiteY35" fmla="*/ 6382870 h 6382870"/>
              <a:gd name="connsiteX36" fmla="*/ 10141234 w 11241741"/>
              <a:gd name="connsiteY36" fmla="*/ 6382870 h 6382870"/>
              <a:gd name="connsiteX37" fmla="*/ 9437146 w 11241741"/>
              <a:gd name="connsiteY37" fmla="*/ 6382870 h 6382870"/>
              <a:gd name="connsiteX38" fmla="*/ 8620640 w 11241741"/>
              <a:gd name="connsiteY38" fmla="*/ 6382870 h 6382870"/>
              <a:gd name="connsiteX39" fmla="*/ 8366222 w 11241741"/>
              <a:gd name="connsiteY39" fmla="*/ 6382870 h 6382870"/>
              <a:gd name="connsiteX40" fmla="*/ 7999386 w 11241741"/>
              <a:gd name="connsiteY40" fmla="*/ 6382870 h 6382870"/>
              <a:gd name="connsiteX41" fmla="*/ 7632550 w 11241741"/>
              <a:gd name="connsiteY41" fmla="*/ 6382870 h 6382870"/>
              <a:gd name="connsiteX42" fmla="*/ 6816045 w 11241741"/>
              <a:gd name="connsiteY42" fmla="*/ 6382870 h 6382870"/>
              <a:gd name="connsiteX43" fmla="*/ 5999540 w 11241741"/>
              <a:gd name="connsiteY43" fmla="*/ 6382870 h 6382870"/>
              <a:gd name="connsiteX44" fmla="*/ 5745121 w 11241741"/>
              <a:gd name="connsiteY44" fmla="*/ 6382870 h 6382870"/>
              <a:gd name="connsiteX45" fmla="*/ 5041033 w 11241741"/>
              <a:gd name="connsiteY45" fmla="*/ 6382870 h 6382870"/>
              <a:gd name="connsiteX46" fmla="*/ 4561780 w 11241741"/>
              <a:gd name="connsiteY46" fmla="*/ 6382870 h 6382870"/>
              <a:gd name="connsiteX47" fmla="*/ 3857692 w 11241741"/>
              <a:gd name="connsiteY47" fmla="*/ 6382870 h 6382870"/>
              <a:gd name="connsiteX48" fmla="*/ 3378439 w 11241741"/>
              <a:gd name="connsiteY48" fmla="*/ 6382870 h 6382870"/>
              <a:gd name="connsiteX49" fmla="*/ 2899186 w 11241741"/>
              <a:gd name="connsiteY49" fmla="*/ 6382870 h 6382870"/>
              <a:gd name="connsiteX50" fmla="*/ 2644767 w 11241741"/>
              <a:gd name="connsiteY50" fmla="*/ 6382870 h 6382870"/>
              <a:gd name="connsiteX51" fmla="*/ 2053097 w 11241741"/>
              <a:gd name="connsiteY51" fmla="*/ 6382870 h 6382870"/>
              <a:gd name="connsiteX52" fmla="*/ 1798679 w 11241741"/>
              <a:gd name="connsiteY52" fmla="*/ 6382870 h 6382870"/>
              <a:gd name="connsiteX53" fmla="*/ 1094591 w 11241741"/>
              <a:gd name="connsiteY53" fmla="*/ 6382870 h 6382870"/>
              <a:gd name="connsiteX54" fmla="*/ 0 w 11241741"/>
              <a:gd name="connsiteY54" fmla="*/ 6382870 h 6382870"/>
              <a:gd name="connsiteX55" fmla="*/ 0 w 11241741"/>
              <a:gd name="connsiteY55" fmla="*/ 5994095 h 6382870"/>
              <a:gd name="connsiteX56" fmla="*/ 0 w 11241741"/>
              <a:gd name="connsiteY56" fmla="*/ 5286177 h 6382870"/>
              <a:gd name="connsiteX57" fmla="*/ 0 w 11241741"/>
              <a:gd name="connsiteY57" fmla="*/ 4897402 h 6382870"/>
              <a:gd name="connsiteX58" fmla="*/ 0 w 11241741"/>
              <a:gd name="connsiteY58" fmla="*/ 4253312 h 6382870"/>
              <a:gd name="connsiteX59" fmla="*/ 0 w 11241741"/>
              <a:gd name="connsiteY59" fmla="*/ 3736880 h 6382870"/>
              <a:gd name="connsiteX60" fmla="*/ 0 w 11241741"/>
              <a:gd name="connsiteY60" fmla="*/ 3220448 h 6382870"/>
              <a:gd name="connsiteX61" fmla="*/ 0 w 11241741"/>
              <a:gd name="connsiteY61" fmla="*/ 2512530 h 6382870"/>
              <a:gd name="connsiteX62" fmla="*/ 0 w 11241741"/>
              <a:gd name="connsiteY62" fmla="*/ 1868440 h 6382870"/>
              <a:gd name="connsiteX63" fmla="*/ 0 w 11241741"/>
              <a:gd name="connsiteY63" fmla="*/ 1288179 h 6382870"/>
              <a:gd name="connsiteX64" fmla="*/ 0 w 11241741"/>
              <a:gd name="connsiteY64" fmla="*/ 644090 h 6382870"/>
              <a:gd name="connsiteX65" fmla="*/ 0 w 11241741"/>
              <a:gd name="connsiteY65" fmla="*/ 0 h 6382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241741" h="6382870" fill="none" extrusionOk="0">
                <a:moveTo>
                  <a:pt x="0" y="0"/>
                </a:moveTo>
                <a:cubicBezTo>
                  <a:pt x="159361" y="-73045"/>
                  <a:pt x="394203" y="77606"/>
                  <a:pt x="704088" y="0"/>
                </a:cubicBezTo>
                <a:cubicBezTo>
                  <a:pt x="1013973" y="-77606"/>
                  <a:pt x="1192962" y="33629"/>
                  <a:pt x="1408176" y="0"/>
                </a:cubicBezTo>
                <a:cubicBezTo>
                  <a:pt x="1623390" y="-33629"/>
                  <a:pt x="1789373" y="25642"/>
                  <a:pt x="1999847" y="0"/>
                </a:cubicBezTo>
                <a:cubicBezTo>
                  <a:pt x="2210321" y="-25642"/>
                  <a:pt x="2519321" y="64992"/>
                  <a:pt x="2816352" y="0"/>
                </a:cubicBezTo>
                <a:cubicBezTo>
                  <a:pt x="3113384" y="-64992"/>
                  <a:pt x="3096066" y="18336"/>
                  <a:pt x="3295605" y="0"/>
                </a:cubicBezTo>
                <a:cubicBezTo>
                  <a:pt x="3495144" y="-18336"/>
                  <a:pt x="3791012" y="53137"/>
                  <a:pt x="4112111" y="0"/>
                </a:cubicBezTo>
                <a:cubicBezTo>
                  <a:pt x="4433210" y="-53137"/>
                  <a:pt x="4437681" y="34415"/>
                  <a:pt x="4591364" y="0"/>
                </a:cubicBezTo>
                <a:cubicBezTo>
                  <a:pt x="4745047" y="-34415"/>
                  <a:pt x="4770262" y="24291"/>
                  <a:pt x="4845782" y="0"/>
                </a:cubicBezTo>
                <a:cubicBezTo>
                  <a:pt x="4921302" y="-24291"/>
                  <a:pt x="5174149" y="25657"/>
                  <a:pt x="5325035" y="0"/>
                </a:cubicBezTo>
                <a:cubicBezTo>
                  <a:pt x="5475921" y="-25657"/>
                  <a:pt x="5686466" y="4889"/>
                  <a:pt x="6029123" y="0"/>
                </a:cubicBezTo>
                <a:cubicBezTo>
                  <a:pt x="6371780" y="-4889"/>
                  <a:pt x="6232935" y="40988"/>
                  <a:pt x="6395959" y="0"/>
                </a:cubicBezTo>
                <a:cubicBezTo>
                  <a:pt x="6558983" y="-40988"/>
                  <a:pt x="6742914" y="31650"/>
                  <a:pt x="6987630" y="0"/>
                </a:cubicBezTo>
                <a:cubicBezTo>
                  <a:pt x="7232346" y="-31650"/>
                  <a:pt x="7243766" y="24763"/>
                  <a:pt x="7354465" y="0"/>
                </a:cubicBezTo>
                <a:cubicBezTo>
                  <a:pt x="7465165" y="-24763"/>
                  <a:pt x="7718289" y="11755"/>
                  <a:pt x="7946136" y="0"/>
                </a:cubicBezTo>
                <a:cubicBezTo>
                  <a:pt x="8173983" y="-11755"/>
                  <a:pt x="8114929" y="13022"/>
                  <a:pt x="8200554" y="0"/>
                </a:cubicBezTo>
                <a:cubicBezTo>
                  <a:pt x="8286179" y="-13022"/>
                  <a:pt x="8403983" y="2761"/>
                  <a:pt x="8454973" y="0"/>
                </a:cubicBezTo>
                <a:cubicBezTo>
                  <a:pt x="8505963" y="-2761"/>
                  <a:pt x="8953563" y="70011"/>
                  <a:pt x="9159061" y="0"/>
                </a:cubicBezTo>
                <a:cubicBezTo>
                  <a:pt x="9364559" y="-70011"/>
                  <a:pt x="9417761" y="49282"/>
                  <a:pt x="9638314" y="0"/>
                </a:cubicBezTo>
                <a:cubicBezTo>
                  <a:pt x="9858867" y="-49282"/>
                  <a:pt x="9883008" y="39653"/>
                  <a:pt x="10117567" y="0"/>
                </a:cubicBezTo>
                <a:cubicBezTo>
                  <a:pt x="10352126" y="-39653"/>
                  <a:pt x="10259262" y="16983"/>
                  <a:pt x="10371985" y="0"/>
                </a:cubicBezTo>
                <a:cubicBezTo>
                  <a:pt x="10484708" y="-16983"/>
                  <a:pt x="11024411" y="33871"/>
                  <a:pt x="11241741" y="0"/>
                </a:cubicBezTo>
                <a:cubicBezTo>
                  <a:pt x="11262013" y="87663"/>
                  <a:pt x="11218607" y="222105"/>
                  <a:pt x="11241741" y="388775"/>
                </a:cubicBezTo>
                <a:cubicBezTo>
                  <a:pt x="11264875" y="555446"/>
                  <a:pt x="11191385" y="690989"/>
                  <a:pt x="11241741" y="905207"/>
                </a:cubicBezTo>
                <a:cubicBezTo>
                  <a:pt x="11292097" y="1119425"/>
                  <a:pt x="11177786" y="1281134"/>
                  <a:pt x="11241741" y="1485468"/>
                </a:cubicBezTo>
                <a:cubicBezTo>
                  <a:pt x="11305696" y="1689802"/>
                  <a:pt x="11225562" y="1717976"/>
                  <a:pt x="11241741" y="1874243"/>
                </a:cubicBezTo>
                <a:cubicBezTo>
                  <a:pt x="11257920" y="2030511"/>
                  <a:pt x="11226850" y="2274604"/>
                  <a:pt x="11241741" y="2518332"/>
                </a:cubicBezTo>
                <a:cubicBezTo>
                  <a:pt x="11256632" y="2762060"/>
                  <a:pt x="11221931" y="2836163"/>
                  <a:pt x="11241741" y="3098593"/>
                </a:cubicBezTo>
                <a:cubicBezTo>
                  <a:pt x="11261551" y="3361023"/>
                  <a:pt x="11198558" y="3365362"/>
                  <a:pt x="11241741" y="3615025"/>
                </a:cubicBezTo>
                <a:cubicBezTo>
                  <a:pt x="11284924" y="3864688"/>
                  <a:pt x="11196579" y="3823764"/>
                  <a:pt x="11241741" y="4003800"/>
                </a:cubicBezTo>
                <a:cubicBezTo>
                  <a:pt x="11286903" y="4183837"/>
                  <a:pt x="11203136" y="4238155"/>
                  <a:pt x="11241741" y="4392575"/>
                </a:cubicBezTo>
                <a:cubicBezTo>
                  <a:pt x="11280346" y="4546996"/>
                  <a:pt x="11223291" y="4873320"/>
                  <a:pt x="11241741" y="5036665"/>
                </a:cubicBezTo>
                <a:cubicBezTo>
                  <a:pt x="11260191" y="5200010"/>
                  <a:pt x="11215978" y="5489041"/>
                  <a:pt x="11241741" y="5616926"/>
                </a:cubicBezTo>
                <a:cubicBezTo>
                  <a:pt x="11267504" y="5744811"/>
                  <a:pt x="11240322" y="6101193"/>
                  <a:pt x="11241741" y="6382870"/>
                </a:cubicBezTo>
                <a:cubicBezTo>
                  <a:pt x="11135251" y="6411822"/>
                  <a:pt x="10977176" y="6360091"/>
                  <a:pt x="10762488" y="6382870"/>
                </a:cubicBezTo>
                <a:cubicBezTo>
                  <a:pt x="10547800" y="6405649"/>
                  <a:pt x="10596098" y="6381521"/>
                  <a:pt x="10508069" y="6382870"/>
                </a:cubicBezTo>
                <a:cubicBezTo>
                  <a:pt x="10420040" y="6384219"/>
                  <a:pt x="10259819" y="6341127"/>
                  <a:pt x="10141234" y="6382870"/>
                </a:cubicBezTo>
                <a:cubicBezTo>
                  <a:pt x="10022650" y="6424613"/>
                  <a:pt x="9658372" y="6311684"/>
                  <a:pt x="9437146" y="6382870"/>
                </a:cubicBezTo>
                <a:cubicBezTo>
                  <a:pt x="9215920" y="6454056"/>
                  <a:pt x="8808965" y="6288516"/>
                  <a:pt x="8620640" y="6382870"/>
                </a:cubicBezTo>
                <a:cubicBezTo>
                  <a:pt x="8432315" y="6477224"/>
                  <a:pt x="8453455" y="6381060"/>
                  <a:pt x="8366222" y="6382870"/>
                </a:cubicBezTo>
                <a:cubicBezTo>
                  <a:pt x="8278989" y="6384680"/>
                  <a:pt x="8180289" y="6345169"/>
                  <a:pt x="7999386" y="6382870"/>
                </a:cubicBezTo>
                <a:cubicBezTo>
                  <a:pt x="7818483" y="6420571"/>
                  <a:pt x="7782257" y="6347950"/>
                  <a:pt x="7632550" y="6382870"/>
                </a:cubicBezTo>
                <a:cubicBezTo>
                  <a:pt x="7482843" y="6417790"/>
                  <a:pt x="7040134" y="6347892"/>
                  <a:pt x="6816045" y="6382870"/>
                </a:cubicBezTo>
                <a:cubicBezTo>
                  <a:pt x="6591956" y="6417848"/>
                  <a:pt x="6223130" y="6369423"/>
                  <a:pt x="5999540" y="6382870"/>
                </a:cubicBezTo>
                <a:cubicBezTo>
                  <a:pt x="5775950" y="6396317"/>
                  <a:pt x="5813321" y="6374359"/>
                  <a:pt x="5745121" y="6382870"/>
                </a:cubicBezTo>
                <a:cubicBezTo>
                  <a:pt x="5676921" y="6391381"/>
                  <a:pt x="5210206" y="6342381"/>
                  <a:pt x="5041033" y="6382870"/>
                </a:cubicBezTo>
                <a:cubicBezTo>
                  <a:pt x="4871860" y="6423359"/>
                  <a:pt x="4688565" y="6351927"/>
                  <a:pt x="4561780" y="6382870"/>
                </a:cubicBezTo>
                <a:cubicBezTo>
                  <a:pt x="4434995" y="6413813"/>
                  <a:pt x="4048588" y="6346588"/>
                  <a:pt x="3857692" y="6382870"/>
                </a:cubicBezTo>
                <a:cubicBezTo>
                  <a:pt x="3666796" y="6419152"/>
                  <a:pt x="3513862" y="6351408"/>
                  <a:pt x="3378439" y="6382870"/>
                </a:cubicBezTo>
                <a:cubicBezTo>
                  <a:pt x="3243016" y="6414332"/>
                  <a:pt x="3114045" y="6325678"/>
                  <a:pt x="2899186" y="6382870"/>
                </a:cubicBezTo>
                <a:cubicBezTo>
                  <a:pt x="2684327" y="6440062"/>
                  <a:pt x="2764643" y="6370343"/>
                  <a:pt x="2644767" y="6382870"/>
                </a:cubicBezTo>
                <a:cubicBezTo>
                  <a:pt x="2524891" y="6395397"/>
                  <a:pt x="2207710" y="6349260"/>
                  <a:pt x="2053097" y="6382870"/>
                </a:cubicBezTo>
                <a:cubicBezTo>
                  <a:pt x="1898484" y="6416480"/>
                  <a:pt x="1913630" y="6374919"/>
                  <a:pt x="1798679" y="6382870"/>
                </a:cubicBezTo>
                <a:cubicBezTo>
                  <a:pt x="1683728" y="6390821"/>
                  <a:pt x="1440332" y="6361415"/>
                  <a:pt x="1094591" y="6382870"/>
                </a:cubicBezTo>
                <a:cubicBezTo>
                  <a:pt x="748850" y="6404325"/>
                  <a:pt x="242231" y="6285881"/>
                  <a:pt x="0" y="6382870"/>
                </a:cubicBezTo>
                <a:cubicBezTo>
                  <a:pt x="-23267" y="6299214"/>
                  <a:pt x="36550" y="6095307"/>
                  <a:pt x="0" y="5994095"/>
                </a:cubicBezTo>
                <a:cubicBezTo>
                  <a:pt x="-36550" y="5892884"/>
                  <a:pt x="10281" y="5584222"/>
                  <a:pt x="0" y="5286177"/>
                </a:cubicBezTo>
                <a:cubicBezTo>
                  <a:pt x="-10281" y="4988132"/>
                  <a:pt x="8198" y="5014836"/>
                  <a:pt x="0" y="4897402"/>
                </a:cubicBezTo>
                <a:cubicBezTo>
                  <a:pt x="-8198" y="4779969"/>
                  <a:pt x="50589" y="4500565"/>
                  <a:pt x="0" y="4253312"/>
                </a:cubicBezTo>
                <a:cubicBezTo>
                  <a:pt x="-50589" y="4006059"/>
                  <a:pt x="37404" y="3846503"/>
                  <a:pt x="0" y="3736880"/>
                </a:cubicBezTo>
                <a:cubicBezTo>
                  <a:pt x="-37404" y="3627257"/>
                  <a:pt x="24373" y="3460551"/>
                  <a:pt x="0" y="3220448"/>
                </a:cubicBezTo>
                <a:cubicBezTo>
                  <a:pt x="-24373" y="2980345"/>
                  <a:pt x="68037" y="2740006"/>
                  <a:pt x="0" y="2512530"/>
                </a:cubicBezTo>
                <a:cubicBezTo>
                  <a:pt x="-68037" y="2285054"/>
                  <a:pt x="62058" y="2038513"/>
                  <a:pt x="0" y="1868440"/>
                </a:cubicBezTo>
                <a:cubicBezTo>
                  <a:pt x="-62058" y="1698367"/>
                  <a:pt x="44175" y="1407548"/>
                  <a:pt x="0" y="1288179"/>
                </a:cubicBezTo>
                <a:cubicBezTo>
                  <a:pt x="-44175" y="1168810"/>
                  <a:pt x="42274" y="952734"/>
                  <a:pt x="0" y="644090"/>
                </a:cubicBezTo>
                <a:cubicBezTo>
                  <a:pt x="-42274" y="335446"/>
                  <a:pt x="67487" y="240344"/>
                  <a:pt x="0" y="0"/>
                </a:cubicBezTo>
                <a:close/>
              </a:path>
              <a:path w="11241741" h="6382870" stroke="0" extrusionOk="0">
                <a:moveTo>
                  <a:pt x="0" y="0"/>
                </a:moveTo>
                <a:cubicBezTo>
                  <a:pt x="97391" y="-35328"/>
                  <a:pt x="286003" y="41235"/>
                  <a:pt x="479253" y="0"/>
                </a:cubicBezTo>
                <a:cubicBezTo>
                  <a:pt x="672503" y="-41235"/>
                  <a:pt x="1016035" y="43999"/>
                  <a:pt x="1295759" y="0"/>
                </a:cubicBezTo>
                <a:cubicBezTo>
                  <a:pt x="1575483" y="-43999"/>
                  <a:pt x="1692741" y="44622"/>
                  <a:pt x="1887429" y="0"/>
                </a:cubicBezTo>
                <a:cubicBezTo>
                  <a:pt x="2082117" y="-44622"/>
                  <a:pt x="2128507" y="27224"/>
                  <a:pt x="2366682" y="0"/>
                </a:cubicBezTo>
                <a:cubicBezTo>
                  <a:pt x="2604857" y="-27224"/>
                  <a:pt x="2820845" y="45314"/>
                  <a:pt x="2958353" y="0"/>
                </a:cubicBezTo>
                <a:cubicBezTo>
                  <a:pt x="3095861" y="-45314"/>
                  <a:pt x="3326906" y="13785"/>
                  <a:pt x="3550023" y="0"/>
                </a:cubicBezTo>
                <a:cubicBezTo>
                  <a:pt x="3773140" y="-13785"/>
                  <a:pt x="3820586" y="22799"/>
                  <a:pt x="3916859" y="0"/>
                </a:cubicBezTo>
                <a:cubicBezTo>
                  <a:pt x="4013132" y="-22799"/>
                  <a:pt x="4258865" y="7652"/>
                  <a:pt x="4396112" y="0"/>
                </a:cubicBezTo>
                <a:cubicBezTo>
                  <a:pt x="4533359" y="-7652"/>
                  <a:pt x="4869761" y="14718"/>
                  <a:pt x="5212618" y="0"/>
                </a:cubicBezTo>
                <a:cubicBezTo>
                  <a:pt x="5555475" y="-14718"/>
                  <a:pt x="5662026" y="70508"/>
                  <a:pt x="5804288" y="0"/>
                </a:cubicBezTo>
                <a:cubicBezTo>
                  <a:pt x="5946550" y="-70508"/>
                  <a:pt x="5988701" y="18007"/>
                  <a:pt x="6058707" y="0"/>
                </a:cubicBezTo>
                <a:cubicBezTo>
                  <a:pt x="6128713" y="-18007"/>
                  <a:pt x="6449558" y="33793"/>
                  <a:pt x="6650377" y="0"/>
                </a:cubicBezTo>
                <a:cubicBezTo>
                  <a:pt x="6851196" y="-33793"/>
                  <a:pt x="6835690" y="18866"/>
                  <a:pt x="6904796" y="0"/>
                </a:cubicBezTo>
                <a:cubicBezTo>
                  <a:pt x="6973902" y="-18866"/>
                  <a:pt x="7091738" y="28474"/>
                  <a:pt x="7159214" y="0"/>
                </a:cubicBezTo>
                <a:cubicBezTo>
                  <a:pt x="7226690" y="-28474"/>
                  <a:pt x="7577293" y="5760"/>
                  <a:pt x="7863302" y="0"/>
                </a:cubicBezTo>
                <a:cubicBezTo>
                  <a:pt x="8149311" y="-5760"/>
                  <a:pt x="8181136" y="46333"/>
                  <a:pt x="8342555" y="0"/>
                </a:cubicBezTo>
                <a:cubicBezTo>
                  <a:pt x="8503974" y="-46333"/>
                  <a:pt x="8624141" y="19616"/>
                  <a:pt x="8709391" y="0"/>
                </a:cubicBezTo>
                <a:cubicBezTo>
                  <a:pt x="8794641" y="-19616"/>
                  <a:pt x="8921106" y="35662"/>
                  <a:pt x="9076227" y="0"/>
                </a:cubicBezTo>
                <a:cubicBezTo>
                  <a:pt x="9231348" y="-35662"/>
                  <a:pt x="9339148" y="9002"/>
                  <a:pt x="9555480" y="0"/>
                </a:cubicBezTo>
                <a:cubicBezTo>
                  <a:pt x="9771812" y="-9002"/>
                  <a:pt x="9784828" y="2034"/>
                  <a:pt x="9922316" y="0"/>
                </a:cubicBezTo>
                <a:cubicBezTo>
                  <a:pt x="10059804" y="-2034"/>
                  <a:pt x="10106900" y="18411"/>
                  <a:pt x="10289151" y="0"/>
                </a:cubicBezTo>
                <a:cubicBezTo>
                  <a:pt x="10471402" y="-18411"/>
                  <a:pt x="10527599" y="23961"/>
                  <a:pt x="10655987" y="0"/>
                </a:cubicBezTo>
                <a:cubicBezTo>
                  <a:pt x="10784375" y="-23961"/>
                  <a:pt x="11011736" y="61035"/>
                  <a:pt x="11241741" y="0"/>
                </a:cubicBezTo>
                <a:cubicBezTo>
                  <a:pt x="11270505" y="189787"/>
                  <a:pt x="11182645" y="363327"/>
                  <a:pt x="11241741" y="516432"/>
                </a:cubicBezTo>
                <a:cubicBezTo>
                  <a:pt x="11300837" y="669537"/>
                  <a:pt x="11235992" y="848449"/>
                  <a:pt x="11241741" y="1032864"/>
                </a:cubicBezTo>
                <a:cubicBezTo>
                  <a:pt x="11247490" y="1217279"/>
                  <a:pt x="11219394" y="1438487"/>
                  <a:pt x="11241741" y="1549297"/>
                </a:cubicBezTo>
                <a:cubicBezTo>
                  <a:pt x="11264088" y="1660107"/>
                  <a:pt x="11239537" y="1984698"/>
                  <a:pt x="11241741" y="2129558"/>
                </a:cubicBezTo>
                <a:cubicBezTo>
                  <a:pt x="11243945" y="2274418"/>
                  <a:pt x="11174749" y="2530059"/>
                  <a:pt x="11241741" y="2773647"/>
                </a:cubicBezTo>
                <a:cubicBezTo>
                  <a:pt x="11308733" y="3017235"/>
                  <a:pt x="11208786" y="3105364"/>
                  <a:pt x="11241741" y="3226251"/>
                </a:cubicBezTo>
                <a:cubicBezTo>
                  <a:pt x="11274696" y="3347138"/>
                  <a:pt x="11193163" y="3789515"/>
                  <a:pt x="11241741" y="3934169"/>
                </a:cubicBezTo>
                <a:cubicBezTo>
                  <a:pt x="11290319" y="4078823"/>
                  <a:pt x="11233455" y="4179807"/>
                  <a:pt x="11241741" y="4322944"/>
                </a:cubicBezTo>
                <a:cubicBezTo>
                  <a:pt x="11250027" y="4466081"/>
                  <a:pt x="11216794" y="4600429"/>
                  <a:pt x="11241741" y="4711719"/>
                </a:cubicBezTo>
                <a:cubicBezTo>
                  <a:pt x="11266688" y="4823010"/>
                  <a:pt x="11197192" y="5063748"/>
                  <a:pt x="11241741" y="5355808"/>
                </a:cubicBezTo>
                <a:cubicBezTo>
                  <a:pt x="11286290" y="5647868"/>
                  <a:pt x="11211220" y="5669080"/>
                  <a:pt x="11241741" y="5808412"/>
                </a:cubicBezTo>
                <a:cubicBezTo>
                  <a:pt x="11272262" y="5947744"/>
                  <a:pt x="11209702" y="6211179"/>
                  <a:pt x="11241741" y="6382870"/>
                </a:cubicBezTo>
                <a:cubicBezTo>
                  <a:pt x="10966189" y="6396877"/>
                  <a:pt x="10887439" y="6370330"/>
                  <a:pt x="10650070" y="6382870"/>
                </a:cubicBezTo>
                <a:cubicBezTo>
                  <a:pt x="10412701" y="6395410"/>
                  <a:pt x="10257943" y="6375069"/>
                  <a:pt x="9945982" y="6382870"/>
                </a:cubicBezTo>
                <a:cubicBezTo>
                  <a:pt x="9634021" y="6390671"/>
                  <a:pt x="9402120" y="6347653"/>
                  <a:pt x="9241894" y="6382870"/>
                </a:cubicBezTo>
                <a:cubicBezTo>
                  <a:pt x="9081668" y="6418087"/>
                  <a:pt x="9051802" y="6370502"/>
                  <a:pt x="8875059" y="6382870"/>
                </a:cubicBezTo>
                <a:cubicBezTo>
                  <a:pt x="8698316" y="6395238"/>
                  <a:pt x="8464121" y="6304053"/>
                  <a:pt x="8170971" y="6382870"/>
                </a:cubicBezTo>
                <a:cubicBezTo>
                  <a:pt x="7877821" y="6461687"/>
                  <a:pt x="7756745" y="6373265"/>
                  <a:pt x="7579300" y="6382870"/>
                </a:cubicBezTo>
                <a:cubicBezTo>
                  <a:pt x="7401855" y="6392475"/>
                  <a:pt x="7149615" y="6376563"/>
                  <a:pt x="6762795" y="6382870"/>
                </a:cubicBezTo>
                <a:cubicBezTo>
                  <a:pt x="6375976" y="6389177"/>
                  <a:pt x="6250351" y="6306731"/>
                  <a:pt x="5946289" y="6382870"/>
                </a:cubicBezTo>
                <a:cubicBezTo>
                  <a:pt x="5642227" y="6459009"/>
                  <a:pt x="5438351" y="6323930"/>
                  <a:pt x="5242201" y="6382870"/>
                </a:cubicBezTo>
                <a:cubicBezTo>
                  <a:pt x="5046051" y="6441810"/>
                  <a:pt x="4774831" y="6316527"/>
                  <a:pt x="4650531" y="6382870"/>
                </a:cubicBezTo>
                <a:cubicBezTo>
                  <a:pt x="4526231" y="6449213"/>
                  <a:pt x="4206618" y="6363208"/>
                  <a:pt x="3834025" y="6382870"/>
                </a:cubicBezTo>
                <a:cubicBezTo>
                  <a:pt x="3461432" y="6402532"/>
                  <a:pt x="3630905" y="6359771"/>
                  <a:pt x="3467190" y="6382870"/>
                </a:cubicBezTo>
                <a:cubicBezTo>
                  <a:pt x="3303476" y="6405969"/>
                  <a:pt x="3094707" y="6331402"/>
                  <a:pt x="2875519" y="6382870"/>
                </a:cubicBezTo>
                <a:cubicBezTo>
                  <a:pt x="2656331" y="6434338"/>
                  <a:pt x="2322373" y="6340824"/>
                  <a:pt x="2059014" y="6382870"/>
                </a:cubicBezTo>
                <a:cubicBezTo>
                  <a:pt x="1795656" y="6424916"/>
                  <a:pt x="1601429" y="6376825"/>
                  <a:pt x="1467343" y="6382870"/>
                </a:cubicBezTo>
                <a:cubicBezTo>
                  <a:pt x="1333257" y="6388915"/>
                  <a:pt x="982251" y="6360656"/>
                  <a:pt x="763255" y="6382870"/>
                </a:cubicBezTo>
                <a:cubicBezTo>
                  <a:pt x="544259" y="6405084"/>
                  <a:pt x="275271" y="6337927"/>
                  <a:pt x="0" y="6382870"/>
                </a:cubicBezTo>
                <a:cubicBezTo>
                  <a:pt x="-3784" y="6114446"/>
                  <a:pt x="52444" y="5880445"/>
                  <a:pt x="0" y="5738780"/>
                </a:cubicBezTo>
                <a:cubicBezTo>
                  <a:pt x="-52444" y="5597115"/>
                  <a:pt x="459" y="5494985"/>
                  <a:pt x="0" y="5286177"/>
                </a:cubicBezTo>
                <a:cubicBezTo>
                  <a:pt x="-459" y="5077369"/>
                  <a:pt x="29779" y="5023624"/>
                  <a:pt x="0" y="4897402"/>
                </a:cubicBezTo>
                <a:cubicBezTo>
                  <a:pt x="-29779" y="4771181"/>
                  <a:pt x="67004" y="4339609"/>
                  <a:pt x="0" y="4189484"/>
                </a:cubicBezTo>
                <a:cubicBezTo>
                  <a:pt x="-67004" y="4039359"/>
                  <a:pt x="40360" y="3943174"/>
                  <a:pt x="0" y="3736880"/>
                </a:cubicBezTo>
                <a:cubicBezTo>
                  <a:pt x="-40360" y="3530586"/>
                  <a:pt x="24779" y="3481903"/>
                  <a:pt x="0" y="3284277"/>
                </a:cubicBezTo>
                <a:cubicBezTo>
                  <a:pt x="-24779" y="3086651"/>
                  <a:pt x="58338" y="2954489"/>
                  <a:pt x="0" y="2704016"/>
                </a:cubicBezTo>
                <a:cubicBezTo>
                  <a:pt x="-58338" y="2453543"/>
                  <a:pt x="52946" y="2238194"/>
                  <a:pt x="0" y="2059926"/>
                </a:cubicBezTo>
                <a:cubicBezTo>
                  <a:pt x="-52946" y="1881658"/>
                  <a:pt x="31273" y="1705041"/>
                  <a:pt x="0" y="1479665"/>
                </a:cubicBezTo>
                <a:cubicBezTo>
                  <a:pt x="-31273" y="1254289"/>
                  <a:pt x="13816" y="1252784"/>
                  <a:pt x="0" y="1090891"/>
                </a:cubicBezTo>
                <a:cubicBezTo>
                  <a:pt x="-13816" y="928998"/>
                  <a:pt x="98463" y="469243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16870566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EC361E9-31D0-4424-AC54-1159947AF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971269" y="4059007"/>
            <a:ext cx="2559336" cy="406896"/>
          </a:xfrm>
          <a:prstGeom prst="rect">
            <a:avLst/>
          </a:prstGeom>
        </p:spPr>
      </p:pic>
      <p:sp>
        <p:nvSpPr>
          <p:cNvPr id="23" name="Arrow: Pentagon 22">
            <a:extLst>
              <a:ext uri="{FF2B5EF4-FFF2-40B4-BE49-F238E27FC236}">
                <a16:creationId xmlns:a16="http://schemas.microsoft.com/office/drawing/2014/main" id="{449EC3BA-81D5-4028-88EE-F21492B5423B}"/>
              </a:ext>
            </a:extLst>
          </p:cNvPr>
          <p:cNvSpPr/>
          <p:nvPr/>
        </p:nvSpPr>
        <p:spPr>
          <a:xfrm>
            <a:off x="0" y="284348"/>
            <a:ext cx="1757363" cy="501843"/>
          </a:xfrm>
          <a:custGeom>
            <a:avLst/>
            <a:gdLst>
              <a:gd name="connsiteX0" fmla="*/ 0 w 1757363"/>
              <a:gd name="connsiteY0" fmla="*/ 0 h 501843"/>
              <a:gd name="connsiteX1" fmla="*/ 517212 w 1757363"/>
              <a:gd name="connsiteY1" fmla="*/ 0 h 501843"/>
              <a:gd name="connsiteX2" fmla="*/ 1019359 w 1757363"/>
              <a:gd name="connsiteY2" fmla="*/ 0 h 501843"/>
              <a:gd name="connsiteX3" fmla="*/ 1506442 w 1757363"/>
              <a:gd name="connsiteY3" fmla="*/ 0 h 501843"/>
              <a:gd name="connsiteX4" fmla="*/ 1757363 w 1757363"/>
              <a:gd name="connsiteY4" fmla="*/ 250922 h 501843"/>
              <a:gd name="connsiteX5" fmla="*/ 1506442 w 1757363"/>
              <a:gd name="connsiteY5" fmla="*/ 501843 h 501843"/>
              <a:gd name="connsiteX6" fmla="*/ 989230 w 1757363"/>
              <a:gd name="connsiteY6" fmla="*/ 501843 h 501843"/>
              <a:gd name="connsiteX7" fmla="*/ 472018 w 1757363"/>
              <a:gd name="connsiteY7" fmla="*/ 501843 h 501843"/>
              <a:gd name="connsiteX8" fmla="*/ 0 w 1757363"/>
              <a:gd name="connsiteY8" fmla="*/ 501843 h 501843"/>
              <a:gd name="connsiteX9" fmla="*/ 0 w 1757363"/>
              <a:gd name="connsiteY9" fmla="*/ 0 h 501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57363" h="501843" fill="none" extrusionOk="0">
                <a:moveTo>
                  <a:pt x="0" y="0"/>
                </a:moveTo>
                <a:cubicBezTo>
                  <a:pt x="252677" y="-29809"/>
                  <a:pt x="407835" y="13587"/>
                  <a:pt x="517212" y="0"/>
                </a:cubicBezTo>
                <a:cubicBezTo>
                  <a:pt x="626589" y="-13587"/>
                  <a:pt x="882992" y="30151"/>
                  <a:pt x="1019359" y="0"/>
                </a:cubicBezTo>
                <a:cubicBezTo>
                  <a:pt x="1155726" y="-30151"/>
                  <a:pt x="1312822" y="39173"/>
                  <a:pt x="1506442" y="0"/>
                </a:cubicBezTo>
                <a:cubicBezTo>
                  <a:pt x="1614870" y="88639"/>
                  <a:pt x="1639949" y="148535"/>
                  <a:pt x="1757363" y="250922"/>
                </a:cubicBezTo>
                <a:cubicBezTo>
                  <a:pt x="1706132" y="302532"/>
                  <a:pt x="1585675" y="368706"/>
                  <a:pt x="1506442" y="501843"/>
                </a:cubicBezTo>
                <a:cubicBezTo>
                  <a:pt x="1362291" y="535951"/>
                  <a:pt x="1224401" y="481936"/>
                  <a:pt x="989230" y="501843"/>
                </a:cubicBezTo>
                <a:cubicBezTo>
                  <a:pt x="754059" y="521750"/>
                  <a:pt x="615738" y="492369"/>
                  <a:pt x="472018" y="501843"/>
                </a:cubicBezTo>
                <a:cubicBezTo>
                  <a:pt x="328298" y="511317"/>
                  <a:pt x="232450" y="483080"/>
                  <a:pt x="0" y="501843"/>
                </a:cubicBezTo>
                <a:cubicBezTo>
                  <a:pt x="-11510" y="313337"/>
                  <a:pt x="57637" y="205345"/>
                  <a:pt x="0" y="0"/>
                </a:cubicBezTo>
                <a:close/>
              </a:path>
              <a:path w="1757363" h="501843" stroke="0" extrusionOk="0">
                <a:moveTo>
                  <a:pt x="0" y="0"/>
                </a:moveTo>
                <a:cubicBezTo>
                  <a:pt x="261337" y="-45776"/>
                  <a:pt x="422837" y="54252"/>
                  <a:pt x="532276" y="0"/>
                </a:cubicBezTo>
                <a:cubicBezTo>
                  <a:pt x="641715" y="-54252"/>
                  <a:pt x="854956" y="15557"/>
                  <a:pt x="1049488" y="0"/>
                </a:cubicBezTo>
                <a:cubicBezTo>
                  <a:pt x="1244020" y="-15557"/>
                  <a:pt x="1379590" y="2075"/>
                  <a:pt x="1506442" y="0"/>
                </a:cubicBezTo>
                <a:cubicBezTo>
                  <a:pt x="1584421" y="59451"/>
                  <a:pt x="1686309" y="208486"/>
                  <a:pt x="1757363" y="250922"/>
                </a:cubicBezTo>
                <a:cubicBezTo>
                  <a:pt x="1704011" y="356487"/>
                  <a:pt x="1573566" y="427113"/>
                  <a:pt x="1506442" y="501843"/>
                </a:cubicBezTo>
                <a:cubicBezTo>
                  <a:pt x="1265483" y="504165"/>
                  <a:pt x="1182329" y="471698"/>
                  <a:pt x="974166" y="501843"/>
                </a:cubicBezTo>
                <a:cubicBezTo>
                  <a:pt x="766003" y="531988"/>
                  <a:pt x="707687" y="471782"/>
                  <a:pt x="472018" y="501843"/>
                </a:cubicBezTo>
                <a:cubicBezTo>
                  <a:pt x="236349" y="531904"/>
                  <a:pt x="218271" y="468766"/>
                  <a:pt x="0" y="501843"/>
                </a:cubicBezTo>
                <a:cubicBezTo>
                  <a:pt x="-32704" y="381323"/>
                  <a:pt x="37716" y="235537"/>
                  <a:pt x="0" y="0"/>
                </a:cubicBezTo>
                <a:close/>
              </a:path>
            </a:pathLst>
          </a:custGeom>
          <a:solidFill>
            <a:srgbClr val="DC4A49"/>
          </a:solidFill>
          <a:ln>
            <a:extLst>
              <a:ext uri="{C807C97D-BFC1-408E-A445-0C87EB9F89A2}">
                <ask:lineSketchStyleProps xmlns:ask="http://schemas.microsoft.com/office/drawing/2018/sketchyshapes" sd="290714787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عرض الدرس </a:t>
            </a:r>
            <a:endParaRPr lang="en-AE" sz="2400" b="1" dirty="0"/>
          </a:p>
        </p:txBody>
      </p:sp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48A4810C-9E3F-4C20-8479-10F5A6BB5C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8675751"/>
              </p:ext>
            </p:extLst>
          </p:nvPr>
        </p:nvGraphicFramePr>
        <p:xfrm>
          <a:off x="5807590" y="1321527"/>
          <a:ext cx="5031028" cy="12003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15514">
                  <a:extLst>
                    <a:ext uri="{9D8B030D-6E8A-4147-A177-3AD203B41FA5}">
                      <a16:colId xmlns:a16="http://schemas.microsoft.com/office/drawing/2014/main" val="3725705644"/>
                    </a:ext>
                  </a:extLst>
                </a:gridCol>
                <a:gridCol w="2515514">
                  <a:extLst>
                    <a:ext uri="{9D8B030D-6E8A-4147-A177-3AD203B41FA5}">
                      <a16:colId xmlns:a16="http://schemas.microsoft.com/office/drawing/2014/main" val="2841902561"/>
                    </a:ext>
                  </a:extLst>
                </a:gridCol>
              </a:tblGrid>
              <a:tr h="1200328"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3690848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2D30ADC9-6856-448B-B517-A28451872924}"/>
              </a:ext>
            </a:extLst>
          </p:cNvPr>
          <p:cNvSpPr/>
          <p:nvPr/>
        </p:nvSpPr>
        <p:spPr>
          <a:xfrm>
            <a:off x="9011056" y="1401220"/>
            <a:ext cx="113364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كَـ</a:t>
            </a:r>
            <a:r>
              <a:rPr lang="ar-AE" sz="72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عْ</a:t>
            </a:r>
            <a:endParaRPr lang="en-US" sz="72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6676B46-C9E5-4479-910A-0F9D584969D3}"/>
              </a:ext>
            </a:extLst>
          </p:cNvPr>
          <p:cNvSpPr/>
          <p:nvPr/>
        </p:nvSpPr>
        <p:spPr>
          <a:xfrm>
            <a:off x="6878654" y="1448684"/>
            <a:ext cx="68480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كٌ</a:t>
            </a:r>
            <a:endParaRPr lang="en-US" sz="7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B365C0-DDBD-425E-A32A-410D1265F1C1}"/>
              </a:ext>
            </a:extLst>
          </p:cNvPr>
          <p:cNvSpPr/>
          <p:nvPr/>
        </p:nvSpPr>
        <p:spPr>
          <a:xfrm>
            <a:off x="1818918" y="1321527"/>
            <a:ext cx="3173041" cy="1171893"/>
          </a:xfrm>
          <a:custGeom>
            <a:avLst/>
            <a:gdLst>
              <a:gd name="connsiteX0" fmla="*/ 0 w 3173041"/>
              <a:gd name="connsiteY0" fmla="*/ 0 h 1171893"/>
              <a:gd name="connsiteX1" fmla="*/ 433649 w 3173041"/>
              <a:gd name="connsiteY1" fmla="*/ 0 h 1171893"/>
              <a:gd name="connsiteX2" fmla="*/ 962489 w 3173041"/>
              <a:gd name="connsiteY2" fmla="*/ 0 h 1171893"/>
              <a:gd name="connsiteX3" fmla="*/ 1396138 w 3173041"/>
              <a:gd name="connsiteY3" fmla="*/ 0 h 1171893"/>
              <a:gd name="connsiteX4" fmla="*/ 1956709 w 3173041"/>
              <a:gd name="connsiteY4" fmla="*/ 0 h 1171893"/>
              <a:gd name="connsiteX5" fmla="*/ 2517279 w 3173041"/>
              <a:gd name="connsiteY5" fmla="*/ 0 h 1171893"/>
              <a:gd name="connsiteX6" fmla="*/ 3173041 w 3173041"/>
              <a:gd name="connsiteY6" fmla="*/ 0 h 1171893"/>
              <a:gd name="connsiteX7" fmla="*/ 3173041 w 3173041"/>
              <a:gd name="connsiteY7" fmla="*/ 574228 h 1171893"/>
              <a:gd name="connsiteX8" fmla="*/ 3173041 w 3173041"/>
              <a:gd name="connsiteY8" fmla="*/ 1171893 h 1171893"/>
              <a:gd name="connsiteX9" fmla="*/ 2612470 w 3173041"/>
              <a:gd name="connsiteY9" fmla="*/ 1171893 h 1171893"/>
              <a:gd name="connsiteX10" fmla="*/ 2115361 w 3173041"/>
              <a:gd name="connsiteY10" fmla="*/ 1171893 h 1171893"/>
              <a:gd name="connsiteX11" fmla="*/ 1649981 w 3173041"/>
              <a:gd name="connsiteY11" fmla="*/ 1171893 h 1171893"/>
              <a:gd name="connsiteX12" fmla="*/ 1057680 w 3173041"/>
              <a:gd name="connsiteY12" fmla="*/ 1171893 h 1171893"/>
              <a:gd name="connsiteX13" fmla="*/ 528840 w 3173041"/>
              <a:gd name="connsiteY13" fmla="*/ 1171893 h 1171893"/>
              <a:gd name="connsiteX14" fmla="*/ 0 w 3173041"/>
              <a:gd name="connsiteY14" fmla="*/ 1171893 h 1171893"/>
              <a:gd name="connsiteX15" fmla="*/ 0 w 3173041"/>
              <a:gd name="connsiteY15" fmla="*/ 609384 h 1171893"/>
              <a:gd name="connsiteX16" fmla="*/ 0 w 3173041"/>
              <a:gd name="connsiteY16" fmla="*/ 0 h 1171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73041" h="1171893" fill="none" extrusionOk="0">
                <a:moveTo>
                  <a:pt x="0" y="0"/>
                </a:moveTo>
                <a:cubicBezTo>
                  <a:pt x="133248" y="-8605"/>
                  <a:pt x="343852" y="17273"/>
                  <a:pt x="433649" y="0"/>
                </a:cubicBezTo>
                <a:cubicBezTo>
                  <a:pt x="523446" y="-17273"/>
                  <a:pt x="825172" y="27226"/>
                  <a:pt x="962489" y="0"/>
                </a:cubicBezTo>
                <a:cubicBezTo>
                  <a:pt x="1099806" y="-27226"/>
                  <a:pt x="1224888" y="1019"/>
                  <a:pt x="1396138" y="0"/>
                </a:cubicBezTo>
                <a:cubicBezTo>
                  <a:pt x="1567388" y="-1019"/>
                  <a:pt x="1768792" y="34745"/>
                  <a:pt x="1956709" y="0"/>
                </a:cubicBezTo>
                <a:cubicBezTo>
                  <a:pt x="2144626" y="-34745"/>
                  <a:pt x="2257866" y="44626"/>
                  <a:pt x="2517279" y="0"/>
                </a:cubicBezTo>
                <a:cubicBezTo>
                  <a:pt x="2776692" y="-44626"/>
                  <a:pt x="2860859" y="18021"/>
                  <a:pt x="3173041" y="0"/>
                </a:cubicBezTo>
                <a:cubicBezTo>
                  <a:pt x="3221831" y="146714"/>
                  <a:pt x="3134054" y="400063"/>
                  <a:pt x="3173041" y="574228"/>
                </a:cubicBezTo>
                <a:cubicBezTo>
                  <a:pt x="3212028" y="748393"/>
                  <a:pt x="3114930" y="1047693"/>
                  <a:pt x="3173041" y="1171893"/>
                </a:cubicBezTo>
                <a:cubicBezTo>
                  <a:pt x="2900128" y="1199744"/>
                  <a:pt x="2728861" y="1139042"/>
                  <a:pt x="2612470" y="1171893"/>
                </a:cubicBezTo>
                <a:cubicBezTo>
                  <a:pt x="2496079" y="1204744"/>
                  <a:pt x="2301597" y="1125173"/>
                  <a:pt x="2115361" y="1171893"/>
                </a:cubicBezTo>
                <a:cubicBezTo>
                  <a:pt x="1929125" y="1218613"/>
                  <a:pt x="1848915" y="1139780"/>
                  <a:pt x="1649981" y="1171893"/>
                </a:cubicBezTo>
                <a:cubicBezTo>
                  <a:pt x="1451047" y="1204006"/>
                  <a:pt x="1244717" y="1118918"/>
                  <a:pt x="1057680" y="1171893"/>
                </a:cubicBezTo>
                <a:cubicBezTo>
                  <a:pt x="870643" y="1224868"/>
                  <a:pt x="714006" y="1157921"/>
                  <a:pt x="528840" y="1171893"/>
                </a:cubicBezTo>
                <a:cubicBezTo>
                  <a:pt x="343674" y="1185865"/>
                  <a:pt x="247351" y="1152834"/>
                  <a:pt x="0" y="1171893"/>
                </a:cubicBezTo>
                <a:cubicBezTo>
                  <a:pt x="-27911" y="970902"/>
                  <a:pt x="60298" y="809835"/>
                  <a:pt x="0" y="609384"/>
                </a:cubicBezTo>
                <a:cubicBezTo>
                  <a:pt x="-60298" y="408933"/>
                  <a:pt x="45463" y="169188"/>
                  <a:pt x="0" y="0"/>
                </a:cubicBezTo>
                <a:close/>
              </a:path>
              <a:path w="3173041" h="1171893" stroke="0" extrusionOk="0">
                <a:moveTo>
                  <a:pt x="0" y="0"/>
                </a:moveTo>
                <a:cubicBezTo>
                  <a:pt x="222378" y="-20009"/>
                  <a:pt x="266008" y="4631"/>
                  <a:pt x="528840" y="0"/>
                </a:cubicBezTo>
                <a:cubicBezTo>
                  <a:pt x="791672" y="-4631"/>
                  <a:pt x="906701" y="7060"/>
                  <a:pt x="1089411" y="0"/>
                </a:cubicBezTo>
                <a:cubicBezTo>
                  <a:pt x="1272121" y="-7060"/>
                  <a:pt x="1430667" y="7094"/>
                  <a:pt x="1618251" y="0"/>
                </a:cubicBezTo>
                <a:cubicBezTo>
                  <a:pt x="1805835" y="-7094"/>
                  <a:pt x="1931591" y="40079"/>
                  <a:pt x="2147091" y="0"/>
                </a:cubicBezTo>
                <a:cubicBezTo>
                  <a:pt x="2362591" y="-40079"/>
                  <a:pt x="2482618" y="21104"/>
                  <a:pt x="2580740" y="0"/>
                </a:cubicBezTo>
                <a:cubicBezTo>
                  <a:pt x="2678862" y="-21104"/>
                  <a:pt x="3024054" y="68235"/>
                  <a:pt x="3173041" y="0"/>
                </a:cubicBezTo>
                <a:cubicBezTo>
                  <a:pt x="3238154" y="162168"/>
                  <a:pt x="3161226" y="352050"/>
                  <a:pt x="3173041" y="585947"/>
                </a:cubicBezTo>
                <a:cubicBezTo>
                  <a:pt x="3184856" y="819844"/>
                  <a:pt x="3140854" y="965926"/>
                  <a:pt x="3173041" y="1171893"/>
                </a:cubicBezTo>
                <a:cubicBezTo>
                  <a:pt x="2988059" y="1200571"/>
                  <a:pt x="2823915" y="1159934"/>
                  <a:pt x="2707662" y="1171893"/>
                </a:cubicBezTo>
                <a:cubicBezTo>
                  <a:pt x="2591409" y="1183852"/>
                  <a:pt x="2345404" y="1163670"/>
                  <a:pt x="2242282" y="1171893"/>
                </a:cubicBezTo>
                <a:cubicBezTo>
                  <a:pt x="2139160" y="1180116"/>
                  <a:pt x="1866940" y="1151100"/>
                  <a:pt x="1649981" y="1171893"/>
                </a:cubicBezTo>
                <a:cubicBezTo>
                  <a:pt x="1433022" y="1192686"/>
                  <a:pt x="1338302" y="1154846"/>
                  <a:pt x="1121141" y="1171893"/>
                </a:cubicBezTo>
                <a:cubicBezTo>
                  <a:pt x="903980" y="1188940"/>
                  <a:pt x="798566" y="1154493"/>
                  <a:pt x="687492" y="1171893"/>
                </a:cubicBezTo>
                <a:cubicBezTo>
                  <a:pt x="576418" y="1189293"/>
                  <a:pt x="229659" y="1095769"/>
                  <a:pt x="0" y="1171893"/>
                </a:cubicBezTo>
                <a:cubicBezTo>
                  <a:pt x="-6386" y="928163"/>
                  <a:pt x="14513" y="793023"/>
                  <a:pt x="0" y="574228"/>
                </a:cubicBezTo>
                <a:cubicBezTo>
                  <a:pt x="-14513" y="355433"/>
                  <a:pt x="39054" y="21085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142003016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كَـ</a:t>
            </a:r>
            <a:r>
              <a:rPr lang="ar-AE" sz="6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عْــ</a:t>
            </a:r>
            <a:r>
              <a:rPr lang="ar-AE" sz="6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</a:t>
            </a:r>
            <a:r>
              <a:rPr lang="ar-AE" sz="6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ٌ</a:t>
            </a:r>
            <a:endParaRPr lang="en-US" sz="6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10" name="Table 2">
            <a:extLst>
              <a:ext uri="{FF2B5EF4-FFF2-40B4-BE49-F238E27FC236}">
                <a16:creationId xmlns:a16="http://schemas.microsoft.com/office/drawing/2014/main" id="{3C75891D-2E68-443B-8C0D-CDE03048DC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5742059"/>
              </p:ext>
            </p:extLst>
          </p:nvPr>
        </p:nvGraphicFramePr>
        <p:xfrm>
          <a:off x="5807592" y="2824320"/>
          <a:ext cx="5014380" cy="12003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71460">
                  <a:extLst>
                    <a:ext uri="{9D8B030D-6E8A-4147-A177-3AD203B41FA5}">
                      <a16:colId xmlns:a16="http://schemas.microsoft.com/office/drawing/2014/main" val="3838512322"/>
                    </a:ext>
                  </a:extLst>
                </a:gridCol>
                <a:gridCol w="1671460">
                  <a:extLst>
                    <a:ext uri="{9D8B030D-6E8A-4147-A177-3AD203B41FA5}">
                      <a16:colId xmlns:a16="http://schemas.microsoft.com/office/drawing/2014/main" val="3725705644"/>
                    </a:ext>
                  </a:extLst>
                </a:gridCol>
                <a:gridCol w="1671460">
                  <a:extLst>
                    <a:ext uri="{9D8B030D-6E8A-4147-A177-3AD203B41FA5}">
                      <a16:colId xmlns:a16="http://schemas.microsoft.com/office/drawing/2014/main" val="2841902561"/>
                    </a:ext>
                  </a:extLst>
                </a:gridCol>
              </a:tblGrid>
              <a:tr h="1200328"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3690848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84A5ADC7-7A51-4D94-82D0-17D2AE4F873E}"/>
              </a:ext>
            </a:extLst>
          </p:cNvPr>
          <p:cNvSpPr/>
          <p:nvPr/>
        </p:nvSpPr>
        <p:spPr>
          <a:xfrm>
            <a:off x="8007416" y="2855171"/>
            <a:ext cx="78419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</a:t>
            </a:r>
            <a:endParaRPr lang="en-US" sz="72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C81EF0-50B0-4116-9DF5-1C0817261CA3}"/>
              </a:ext>
            </a:extLst>
          </p:cNvPr>
          <p:cNvSpPr/>
          <p:nvPr/>
        </p:nvSpPr>
        <p:spPr>
          <a:xfrm>
            <a:off x="9394686" y="2936378"/>
            <a:ext cx="121539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أسْ</a:t>
            </a:r>
            <a:endParaRPr lang="en-US" sz="72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E3887CF-9B3B-4920-B905-2E8E663B74CE}"/>
              </a:ext>
            </a:extLst>
          </p:cNvPr>
          <p:cNvSpPr/>
          <p:nvPr/>
        </p:nvSpPr>
        <p:spPr>
          <a:xfrm>
            <a:off x="1818918" y="2829926"/>
            <a:ext cx="3173041" cy="1206389"/>
          </a:xfrm>
          <a:custGeom>
            <a:avLst/>
            <a:gdLst>
              <a:gd name="connsiteX0" fmla="*/ 0 w 3173041"/>
              <a:gd name="connsiteY0" fmla="*/ 0 h 1206389"/>
              <a:gd name="connsiteX1" fmla="*/ 528840 w 3173041"/>
              <a:gd name="connsiteY1" fmla="*/ 0 h 1206389"/>
              <a:gd name="connsiteX2" fmla="*/ 1089411 w 3173041"/>
              <a:gd name="connsiteY2" fmla="*/ 0 h 1206389"/>
              <a:gd name="connsiteX3" fmla="*/ 1649981 w 3173041"/>
              <a:gd name="connsiteY3" fmla="*/ 0 h 1206389"/>
              <a:gd name="connsiteX4" fmla="*/ 2210552 w 3173041"/>
              <a:gd name="connsiteY4" fmla="*/ 0 h 1206389"/>
              <a:gd name="connsiteX5" fmla="*/ 2707662 w 3173041"/>
              <a:gd name="connsiteY5" fmla="*/ 0 h 1206389"/>
              <a:gd name="connsiteX6" fmla="*/ 3173041 w 3173041"/>
              <a:gd name="connsiteY6" fmla="*/ 0 h 1206389"/>
              <a:gd name="connsiteX7" fmla="*/ 3173041 w 3173041"/>
              <a:gd name="connsiteY7" fmla="*/ 390066 h 1206389"/>
              <a:gd name="connsiteX8" fmla="*/ 3173041 w 3173041"/>
              <a:gd name="connsiteY8" fmla="*/ 756004 h 1206389"/>
              <a:gd name="connsiteX9" fmla="*/ 3173041 w 3173041"/>
              <a:gd name="connsiteY9" fmla="*/ 1206389 h 1206389"/>
              <a:gd name="connsiteX10" fmla="*/ 2644201 w 3173041"/>
              <a:gd name="connsiteY10" fmla="*/ 1206389 h 1206389"/>
              <a:gd name="connsiteX11" fmla="*/ 2115361 w 3173041"/>
              <a:gd name="connsiteY11" fmla="*/ 1206389 h 1206389"/>
              <a:gd name="connsiteX12" fmla="*/ 1649981 w 3173041"/>
              <a:gd name="connsiteY12" fmla="*/ 1206389 h 1206389"/>
              <a:gd name="connsiteX13" fmla="*/ 1184602 w 3173041"/>
              <a:gd name="connsiteY13" fmla="*/ 1206389 h 1206389"/>
              <a:gd name="connsiteX14" fmla="*/ 624031 w 3173041"/>
              <a:gd name="connsiteY14" fmla="*/ 1206389 h 1206389"/>
              <a:gd name="connsiteX15" fmla="*/ 0 w 3173041"/>
              <a:gd name="connsiteY15" fmla="*/ 1206389 h 1206389"/>
              <a:gd name="connsiteX16" fmla="*/ 0 w 3173041"/>
              <a:gd name="connsiteY16" fmla="*/ 840451 h 1206389"/>
              <a:gd name="connsiteX17" fmla="*/ 0 w 3173041"/>
              <a:gd name="connsiteY17" fmla="*/ 414194 h 1206389"/>
              <a:gd name="connsiteX18" fmla="*/ 0 w 3173041"/>
              <a:gd name="connsiteY18" fmla="*/ 0 h 1206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173041" h="1206389" fill="none" extrusionOk="0">
                <a:moveTo>
                  <a:pt x="0" y="0"/>
                </a:moveTo>
                <a:cubicBezTo>
                  <a:pt x="126730" y="-60707"/>
                  <a:pt x="336849" y="44737"/>
                  <a:pt x="528840" y="0"/>
                </a:cubicBezTo>
                <a:cubicBezTo>
                  <a:pt x="720831" y="-44737"/>
                  <a:pt x="901494" y="34745"/>
                  <a:pt x="1089411" y="0"/>
                </a:cubicBezTo>
                <a:cubicBezTo>
                  <a:pt x="1277328" y="-34745"/>
                  <a:pt x="1390568" y="44626"/>
                  <a:pt x="1649981" y="0"/>
                </a:cubicBezTo>
                <a:cubicBezTo>
                  <a:pt x="1909394" y="-44626"/>
                  <a:pt x="2055850" y="29014"/>
                  <a:pt x="2210552" y="0"/>
                </a:cubicBezTo>
                <a:cubicBezTo>
                  <a:pt x="2365254" y="-29014"/>
                  <a:pt x="2469065" y="33862"/>
                  <a:pt x="2707662" y="0"/>
                </a:cubicBezTo>
                <a:cubicBezTo>
                  <a:pt x="2946259" y="-33862"/>
                  <a:pt x="3010771" y="36566"/>
                  <a:pt x="3173041" y="0"/>
                </a:cubicBezTo>
                <a:cubicBezTo>
                  <a:pt x="3204309" y="168919"/>
                  <a:pt x="3144949" y="297654"/>
                  <a:pt x="3173041" y="390066"/>
                </a:cubicBezTo>
                <a:cubicBezTo>
                  <a:pt x="3201133" y="482478"/>
                  <a:pt x="3152793" y="652175"/>
                  <a:pt x="3173041" y="756004"/>
                </a:cubicBezTo>
                <a:cubicBezTo>
                  <a:pt x="3193289" y="859833"/>
                  <a:pt x="3164743" y="1106507"/>
                  <a:pt x="3173041" y="1206389"/>
                </a:cubicBezTo>
                <a:cubicBezTo>
                  <a:pt x="3017247" y="1220742"/>
                  <a:pt x="2756490" y="1177473"/>
                  <a:pt x="2644201" y="1206389"/>
                </a:cubicBezTo>
                <a:cubicBezTo>
                  <a:pt x="2531912" y="1235305"/>
                  <a:pt x="2300527" y="1192417"/>
                  <a:pt x="2115361" y="1206389"/>
                </a:cubicBezTo>
                <a:cubicBezTo>
                  <a:pt x="1930195" y="1220361"/>
                  <a:pt x="1815778" y="1164189"/>
                  <a:pt x="1649981" y="1206389"/>
                </a:cubicBezTo>
                <a:cubicBezTo>
                  <a:pt x="1484184" y="1248589"/>
                  <a:pt x="1383842" y="1205438"/>
                  <a:pt x="1184602" y="1206389"/>
                </a:cubicBezTo>
                <a:cubicBezTo>
                  <a:pt x="985362" y="1207340"/>
                  <a:pt x="750742" y="1161199"/>
                  <a:pt x="624031" y="1206389"/>
                </a:cubicBezTo>
                <a:cubicBezTo>
                  <a:pt x="497320" y="1251579"/>
                  <a:pt x="139199" y="1133622"/>
                  <a:pt x="0" y="1206389"/>
                </a:cubicBezTo>
                <a:cubicBezTo>
                  <a:pt x="-30156" y="1032392"/>
                  <a:pt x="29047" y="970636"/>
                  <a:pt x="0" y="840451"/>
                </a:cubicBezTo>
                <a:cubicBezTo>
                  <a:pt x="-29047" y="710266"/>
                  <a:pt x="35419" y="536609"/>
                  <a:pt x="0" y="414194"/>
                </a:cubicBezTo>
                <a:cubicBezTo>
                  <a:pt x="-35419" y="291779"/>
                  <a:pt x="28271" y="134393"/>
                  <a:pt x="0" y="0"/>
                </a:cubicBezTo>
                <a:close/>
              </a:path>
              <a:path w="3173041" h="1206389" stroke="0" extrusionOk="0">
                <a:moveTo>
                  <a:pt x="0" y="0"/>
                </a:moveTo>
                <a:cubicBezTo>
                  <a:pt x="222378" y="-20009"/>
                  <a:pt x="266008" y="4631"/>
                  <a:pt x="528840" y="0"/>
                </a:cubicBezTo>
                <a:cubicBezTo>
                  <a:pt x="791672" y="-4631"/>
                  <a:pt x="906701" y="7060"/>
                  <a:pt x="1089411" y="0"/>
                </a:cubicBezTo>
                <a:cubicBezTo>
                  <a:pt x="1272121" y="-7060"/>
                  <a:pt x="1430667" y="7094"/>
                  <a:pt x="1618251" y="0"/>
                </a:cubicBezTo>
                <a:cubicBezTo>
                  <a:pt x="1805835" y="-7094"/>
                  <a:pt x="1931591" y="40079"/>
                  <a:pt x="2147091" y="0"/>
                </a:cubicBezTo>
                <a:cubicBezTo>
                  <a:pt x="2362591" y="-40079"/>
                  <a:pt x="2482618" y="21104"/>
                  <a:pt x="2580740" y="0"/>
                </a:cubicBezTo>
                <a:cubicBezTo>
                  <a:pt x="2678862" y="-21104"/>
                  <a:pt x="3024054" y="68235"/>
                  <a:pt x="3173041" y="0"/>
                </a:cubicBezTo>
                <a:cubicBezTo>
                  <a:pt x="3178353" y="89349"/>
                  <a:pt x="3170945" y="225585"/>
                  <a:pt x="3173041" y="402130"/>
                </a:cubicBezTo>
                <a:cubicBezTo>
                  <a:pt x="3175137" y="578675"/>
                  <a:pt x="3150379" y="608941"/>
                  <a:pt x="3173041" y="780132"/>
                </a:cubicBezTo>
                <a:cubicBezTo>
                  <a:pt x="3195703" y="951323"/>
                  <a:pt x="3168260" y="1103646"/>
                  <a:pt x="3173041" y="1206389"/>
                </a:cubicBezTo>
                <a:cubicBezTo>
                  <a:pt x="3059862" y="1250457"/>
                  <a:pt x="2949261" y="1162082"/>
                  <a:pt x="2739392" y="1206389"/>
                </a:cubicBezTo>
                <a:cubicBezTo>
                  <a:pt x="2529523" y="1250696"/>
                  <a:pt x="2364050" y="1185596"/>
                  <a:pt x="2147091" y="1206389"/>
                </a:cubicBezTo>
                <a:cubicBezTo>
                  <a:pt x="1930132" y="1227182"/>
                  <a:pt x="1835412" y="1189342"/>
                  <a:pt x="1618251" y="1206389"/>
                </a:cubicBezTo>
                <a:cubicBezTo>
                  <a:pt x="1401090" y="1223436"/>
                  <a:pt x="1295676" y="1188989"/>
                  <a:pt x="1184602" y="1206389"/>
                </a:cubicBezTo>
                <a:cubicBezTo>
                  <a:pt x="1073528" y="1223789"/>
                  <a:pt x="811109" y="1152914"/>
                  <a:pt x="687492" y="1206389"/>
                </a:cubicBezTo>
                <a:cubicBezTo>
                  <a:pt x="563875" y="1259864"/>
                  <a:pt x="141223" y="1161190"/>
                  <a:pt x="0" y="1206389"/>
                </a:cubicBezTo>
                <a:cubicBezTo>
                  <a:pt x="-17371" y="1084859"/>
                  <a:pt x="29573" y="979533"/>
                  <a:pt x="0" y="816323"/>
                </a:cubicBezTo>
                <a:cubicBezTo>
                  <a:pt x="-29573" y="653113"/>
                  <a:pt x="6311" y="567924"/>
                  <a:pt x="0" y="450385"/>
                </a:cubicBezTo>
                <a:cubicBezTo>
                  <a:pt x="-6311" y="332846"/>
                  <a:pt x="20402" y="94630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142003016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أَسْــما</a:t>
            </a:r>
            <a:r>
              <a:rPr lang="ar-AE" sz="6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</a:t>
            </a:r>
            <a:r>
              <a:rPr lang="ar-AE" sz="6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ٌ</a:t>
            </a:r>
            <a:endParaRPr lang="en-US" sz="6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CDB4F7-9C7D-445D-AF27-99F6CE5D565B}"/>
              </a:ext>
            </a:extLst>
          </p:cNvPr>
          <p:cNvSpPr/>
          <p:nvPr/>
        </p:nvSpPr>
        <p:spPr>
          <a:xfrm>
            <a:off x="6284258" y="2884168"/>
            <a:ext cx="68480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كٌ</a:t>
            </a:r>
            <a:endParaRPr lang="en-US" sz="7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15" name="Table 2">
            <a:extLst>
              <a:ext uri="{FF2B5EF4-FFF2-40B4-BE49-F238E27FC236}">
                <a16:creationId xmlns:a16="http://schemas.microsoft.com/office/drawing/2014/main" id="{B9E7C112-E185-42FA-B470-0DF29ECBE2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9696758"/>
              </p:ext>
            </p:extLst>
          </p:nvPr>
        </p:nvGraphicFramePr>
        <p:xfrm>
          <a:off x="5807591" y="4371862"/>
          <a:ext cx="4994643" cy="12003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64881">
                  <a:extLst>
                    <a:ext uri="{9D8B030D-6E8A-4147-A177-3AD203B41FA5}">
                      <a16:colId xmlns:a16="http://schemas.microsoft.com/office/drawing/2014/main" val="3838512322"/>
                    </a:ext>
                  </a:extLst>
                </a:gridCol>
                <a:gridCol w="1664881">
                  <a:extLst>
                    <a:ext uri="{9D8B030D-6E8A-4147-A177-3AD203B41FA5}">
                      <a16:colId xmlns:a16="http://schemas.microsoft.com/office/drawing/2014/main" val="3725705644"/>
                    </a:ext>
                  </a:extLst>
                </a:gridCol>
                <a:gridCol w="1664881">
                  <a:extLst>
                    <a:ext uri="{9D8B030D-6E8A-4147-A177-3AD203B41FA5}">
                      <a16:colId xmlns:a16="http://schemas.microsoft.com/office/drawing/2014/main" val="2841902561"/>
                    </a:ext>
                  </a:extLst>
                </a:gridCol>
              </a:tblGrid>
              <a:tr h="1200328"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3690848"/>
                  </a:ext>
                </a:extLst>
              </a:tr>
            </a:tbl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1DCE19FC-1D7E-4139-908C-198D1B0D01D2}"/>
              </a:ext>
            </a:extLst>
          </p:cNvPr>
          <p:cNvSpPr/>
          <p:nvPr/>
        </p:nvSpPr>
        <p:spPr>
          <a:xfrm>
            <a:off x="9377345" y="4400297"/>
            <a:ext cx="111761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كَـ</a:t>
            </a:r>
            <a:r>
              <a:rPr lang="ar-AE" sz="72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</a:t>
            </a:r>
            <a:r>
              <a:rPr lang="ar-AE" sz="7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ْ</a:t>
            </a:r>
            <a:endParaRPr lang="en-US" sz="7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AEFC3EC-07B8-4C90-82FE-D2F46219E1DD}"/>
              </a:ext>
            </a:extLst>
          </p:cNvPr>
          <p:cNvSpPr/>
          <p:nvPr/>
        </p:nvSpPr>
        <p:spPr>
          <a:xfrm>
            <a:off x="1822075" y="4420022"/>
            <a:ext cx="3156235" cy="1171893"/>
          </a:xfrm>
          <a:custGeom>
            <a:avLst/>
            <a:gdLst>
              <a:gd name="connsiteX0" fmla="*/ 0 w 3156235"/>
              <a:gd name="connsiteY0" fmla="*/ 0 h 1171893"/>
              <a:gd name="connsiteX1" fmla="*/ 431352 w 3156235"/>
              <a:gd name="connsiteY1" fmla="*/ 0 h 1171893"/>
              <a:gd name="connsiteX2" fmla="*/ 957391 w 3156235"/>
              <a:gd name="connsiteY2" fmla="*/ 0 h 1171893"/>
              <a:gd name="connsiteX3" fmla="*/ 1388743 w 3156235"/>
              <a:gd name="connsiteY3" fmla="*/ 0 h 1171893"/>
              <a:gd name="connsiteX4" fmla="*/ 1946345 w 3156235"/>
              <a:gd name="connsiteY4" fmla="*/ 0 h 1171893"/>
              <a:gd name="connsiteX5" fmla="*/ 2503946 w 3156235"/>
              <a:gd name="connsiteY5" fmla="*/ 0 h 1171893"/>
              <a:gd name="connsiteX6" fmla="*/ 3156235 w 3156235"/>
              <a:gd name="connsiteY6" fmla="*/ 0 h 1171893"/>
              <a:gd name="connsiteX7" fmla="*/ 3156235 w 3156235"/>
              <a:gd name="connsiteY7" fmla="*/ 574228 h 1171893"/>
              <a:gd name="connsiteX8" fmla="*/ 3156235 w 3156235"/>
              <a:gd name="connsiteY8" fmla="*/ 1171893 h 1171893"/>
              <a:gd name="connsiteX9" fmla="*/ 2598633 w 3156235"/>
              <a:gd name="connsiteY9" fmla="*/ 1171893 h 1171893"/>
              <a:gd name="connsiteX10" fmla="*/ 2104157 w 3156235"/>
              <a:gd name="connsiteY10" fmla="*/ 1171893 h 1171893"/>
              <a:gd name="connsiteX11" fmla="*/ 1641242 w 3156235"/>
              <a:gd name="connsiteY11" fmla="*/ 1171893 h 1171893"/>
              <a:gd name="connsiteX12" fmla="*/ 1052078 w 3156235"/>
              <a:gd name="connsiteY12" fmla="*/ 1171893 h 1171893"/>
              <a:gd name="connsiteX13" fmla="*/ 526039 w 3156235"/>
              <a:gd name="connsiteY13" fmla="*/ 1171893 h 1171893"/>
              <a:gd name="connsiteX14" fmla="*/ 0 w 3156235"/>
              <a:gd name="connsiteY14" fmla="*/ 1171893 h 1171893"/>
              <a:gd name="connsiteX15" fmla="*/ 0 w 3156235"/>
              <a:gd name="connsiteY15" fmla="*/ 609384 h 1171893"/>
              <a:gd name="connsiteX16" fmla="*/ 0 w 3156235"/>
              <a:gd name="connsiteY16" fmla="*/ 0 h 1171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56235" h="1171893" fill="none" extrusionOk="0">
                <a:moveTo>
                  <a:pt x="0" y="0"/>
                </a:moveTo>
                <a:cubicBezTo>
                  <a:pt x="116807" y="-51383"/>
                  <a:pt x="276513" y="20616"/>
                  <a:pt x="431352" y="0"/>
                </a:cubicBezTo>
                <a:cubicBezTo>
                  <a:pt x="586191" y="-20616"/>
                  <a:pt x="818823" y="51517"/>
                  <a:pt x="957391" y="0"/>
                </a:cubicBezTo>
                <a:cubicBezTo>
                  <a:pt x="1095959" y="-51517"/>
                  <a:pt x="1272531" y="14894"/>
                  <a:pt x="1388743" y="0"/>
                </a:cubicBezTo>
                <a:cubicBezTo>
                  <a:pt x="1504955" y="-14894"/>
                  <a:pt x="1759642" y="46854"/>
                  <a:pt x="1946345" y="0"/>
                </a:cubicBezTo>
                <a:cubicBezTo>
                  <a:pt x="2133048" y="-46854"/>
                  <a:pt x="2294849" y="52288"/>
                  <a:pt x="2503946" y="0"/>
                </a:cubicBezTo>
                <a:cubicBezTo>
                  <a:pt x="2713043" y="-52288"/>
                  <a:pt x="2840961" y="34908"/>
                  <a:pt x="3156235" y="0"/>
                </a:cubicBezTo>
                <a:cubicBezTo>
                  <a:pt x="3205025" y="146714"/>
                  <a:pt x="3117248" y="400063"/>
                  <a:pt x="3156235" y="574228"/>
                </a:cubicBezTo>
                <a:cubicBezTo>
                  <a:pt x="3195222" y="748393"/>
                  <a:pt x="3098124" y="1047693"/>
                  <a:pt x="3156235" y="1171893"/>
                </a:cubicBezTo>
                <a:cubicBezTo>
                  <a:pt x="3012679" y="1228817"/>
                  <a:pt x="2833877" y="1167161"/>
                  <a:pt x="2598633" y="1171893"/>
                </a:cubicBezTo>
                <a:cubicBezTo>
                  <a:pt x="2363389" y="1176625"/>
                  <a:pt x="2301947" y="1168199"/>
                  <a:pt x="2104157" y="1171893"/>
                </a:cubicBezTo>
                <a:cubicBezTo>
                  <a:pt x="1906367" y="1175587"/>
                  <a:pt x="1843108" y="1116768"/>
                  <a:pt x="1641242" y="1171893"/>
                </a:cubicBezTo>
                <a:cubicBezTo>
                  <a:pt x="1439377" y="1227018"/>
                  <a:pt x="1291701" y="1123253"/>
                  <a:pt x="1052078" y="1171893"/>
                </a:cubicBezTo>
                <a:cubicBezTo>
                  <a:pt x="812455" y="1220533"/>
                  <a:pt x="692616" y="1130153"/>
                  <a:pt x="526039" y="1171893"/>
                </a:cubicBezTo>
                <a:cubicBezTo>
                  <a:pt x="359462" y="1213633"/>
                  <a:pt x="261490" y="1133348"/>
                  <a:pt x="0" y="1171893"/>
                </a:cubicBezTo>
                <a:cubicBezTo>
                  <a:pt x="-27911" y="970902"/>
                  <a:pt x="60298" y="809835"/>
                  <a:pt x="0" y="609384"/>
                </a:cubicBezTo>
                <a:cubicBezTo>
                  <a:pt x="-60298" y="408933"/>
                  <a:pt x="45463" y="169188"/>
                  <a:pt x="0" y="0"/>
                </a:cubicBezTo>
                <a:close/>
              </a:path>
              <a:path w="3156235" h="1171893" stroke="0" extrusionOk="0">
                <a:moveTo>
                  <a:pt x="0" y="0"/>
                </a:moveTo>
                <a:cubicBezTo>
                  <a:pt x="172208" y="-54072"/>
                  <a:pt x="315583" y="17720"/>
                  <a:pt x="526039" y="0"/>
                </a:cubicBezTo>
                <a:cubicBezTo>
                  <a:pt x="736495" y="-17720"/>
                  <a:pt x="835756" y="1663"/>
                  <a:pt x="1083641" y="0"/>
                </a:cubicBezTo>
                <a:cubicBezTo>
                  <a:pt x="1331526" y="-1663"/>
                  <a:pt x="1471710" y="58157"/>
                  <a:pt x="1609680" y="0"/>
                </a:cubicBezTo>
                <a:cubicBezTo>
                  <a:pt x="1747650" y="-58157"/>
                  <a:pt x="1969255" y="20670"/>
                  <a:pt x="2135719" y="0"/>
                </a:cubicBezTo>
                <a:cubicBezTo>
                  <a:pt x="2302183" y="-20670"/>
                  <a:pt x="2478572" y="28640"/>
                  <a:pt x="2567071" y="0"/>
                </a:cubicBezTo>
                <a:cubicBezTo>
                  <a:pt x="2655570" y="-28640"/>
                  <a:pt x="2981232" y="65255"/>
                  <a:pt x="3156235" y="0"/>
                </a:cubicBezTo>
                <a:cubicBezTo>
                  <a:pt x="3221348" y="162168"/>
                  <a:pt x="3144420" y="352050"/>
                  <a:pt x="3156235" y="585947"/>
                </a:cubicBezTo>
                <a:cubicBezTo>
                  <a:pt x="3168050" y="819844"/>
                  <a:pt x="3124048" y="965926"/>
                  <a:pt x="3156235" y="1171893"/>
                </a:cubicBezTo>
                <a:cubicBezTo>
                  <a:pt x="2960091" y="1187308"/>
                  <a:pt x="2851871" y="1129959"/>
                  <a:pt x="2693321" y="1171893"/>
                </a:cubicBezTo>
                <a:cubicBezTo>
                  <a:pt x="2534771" y="1213827"/>
                  <a:pt x="2457855" y="1163490"/>
                  <a:pt x="2230406" y="1171893"/>
                </a:cubicBezTo>
                <a:cubicBezTo>
                  <a:pt x="2002958" y="1180296"/>
                  <a:pt x="1901917" y="1115415"/>
                  <a:pt x="1641242" y="1171893"/>
                </a:cubicBezTo>
                <a:cubicBezTo>
                  <a:pt x="1380567" y="1228371"/>
                  <a:pt x="1240789" y="1152934"/>
                  <a:pt x="1115203" y="1171893"/>
                </a:cubicBezTo>
                <a:cubicBezTo>
                  <a:pt x="989617" y="1190852"/>
                  <a:pt x="827383" y="1137140"/>
                  <a:pt x="683851" y="1171893"/>
                </a:cubicBezTo>
                <a:cubicBezTo>
                  <a:pt x="540319" y="1206646"/>
                  <a:pt x="143532" y="1095106"/>
                  <a:pt x="0" y="1171893"/>
                </a:cubicBezTo>
                <a:cubicBezTo>
                  <a:pt x="-6386" y="928163"/>
                  <a:pt x="14513" y="793023"/>
                  <a:pt x="0" y="574228"/>
                </a:cubicBezTo>
                <a:cubicBezTo>
                  <a:pt x="-14513" y="355433"/>
                  <a:pt x="39054" y="21085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142003016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كَ</a:t>
            </a:r>
            <a:r>
              <a:rPr lang="ar-AE" sz="6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</a:t>
            </a:r>
            <a:r>
              <a:rPr lang="ar-AE" sz="6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ْكَـ</a:t>
            </a:r>
            <a:r>
              <a:rPr lang="ar-AE" sz="6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بٌ</a:t>
            </a:r>
            <a:endParaRPr lang="en-US" sz="6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27051FD-3EE9-4AB3-923B-A294D7FB38D7}"/>
              </a:ext>
            </a:extLst>
          </p:cNvPr>
          <p:cNvSpPr/>
          <p:nvPr/>
        </p:nvSpPr>
        <p:spPr>
          <a:xfrm>
            <a:off x="7879721" y="4343426"/>
            <a:ext cx="70083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كَ</a:t>
            </a:r>
            <a:endParaRPr lang="en-US" sz="72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845B7D-966F-4D51-899C-7C4B9406BD4B}"/>
              </a:ext>
            </a:extLst>
          </p:cNvPr>
          <p:cNvSpPr/>
          <p:nvPr/>
        </p:nvSpPr>
        <p:spPr>
          <a:xfrm>
            <a:off x="7171767" y="663664"/>
            <a:ext cx="374172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ar-AE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اقرأ المقاطع وركب الكلمة : 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B9AF282-2C5C-4224-981A-82A55B7D2529}"/>
              </a:ext>
            </a:extLst>
          </p:cNvPr>
          <p:cNvSpPr/>
          <p:nvPr/>
        </p:nvSpPr>
        <p:spPr>
          <a:xfrm>
            <a:off x="6114963" y="4371861"/>
            <a:ext cx="78419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بٌ</a:t>
            </a:r>
            <a:endParaRPr lang="en-US" sz="72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39183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1" grpId="0"/>
      <p:bldP spid="13" grpId="0" animBg="1"/>
      <p:bldP spid="16" grpId="0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919ACA8-BA49-47E0-915F-EACA6C195F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6954"/>
          <a:stretch/>
        </p:blipFill>
        <p:spPr>
          <a:xfrm>
            <a:off x="17929" y="2102068"/>
            <a:ext cx="12192000" cy="475593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D4412D8-7FDB-4C75-ABDA-13E1566F34E1}"/>
              </a:ext>
            </a:extLst>
          </p:cNvPr>
          <p:cNvSpPr/>
          <p:nvPr/>
        </p:nvSpPr>
        <p:spPr>
          <a:xfrm>
            <a:off x="663388" y="251012"/>
            <a:ext cx="11241741" cy="6382870"/>
          </a:xfrm>
          <a:custGeom>
            <a:avLst/>
            <a:gdLst>
              <a:gd name="connsiteX0" fmla="*/ 0 w 11241741"/>
              <a:gd name="connsiteY0" fmla="*/ 0 h 6382870"/>
              <a:gd name="connsiteX1" fmla="*/ 704088 w 11241741"/>
              <a:gd name="connsiteY1" fmla="*/ 0 h 6382870"/>
              <a:gd name="connsiteX2" fmla="*/ 1408176 w 11241741"/>
              <a:gd name="connsiteY2" fmla="*/ 0 h 6382870"/>
              <a:gd name="connsiteX3" fmla="*/ 1999847 w 11241741"/>
              <a:gd name="connsiteY3" fmla="*/ 0 h 6382870"/>
              <a:gd name="connsiteX4" fmla="*/ 2816352 w 11241741"/>
              <a:gd name="connsiteY4" fmla="*/ 0 h 6382870"/>
              <a:gd name="connsiteX5" fmla="*/ 3295605 w 11241741"/>
              <a:gd name="connsiteY5" fmla="*/ 0 h 6382870"/>
              <a:gd name="connsiteX6" fmla="*/ 4112111 w 11241741"/>
              <a:gd name="connsiteY6" fmla="*/ 0 h 6382870"/>
              <a:gd name="connsiteX7" fmla="*/ 4591364 w 11241741"/>
              <a:gd name="connsiteY7" fmla="*/ 0 h 6382870"/>
              <a:gd name="connsiteX8" fmla="*/ 4845782 w 11241741"/>
              <a:gd name="connsiteY8" fmla="*/ 0 h 6382870"/>
              <a:gd name="connsiteX9" fmla="*/ 5325035 w 11241741"/>
              <a:gd name="connsiteY9" fmla="*/ 0 h 6382870"/>
              <a:gd name="connsiteX10" fmla="*/ 6029123 w 11241741"/>
              <a:gd name="connsiteY10" fmla="*/ 0 h 6382870"/>
              <a:gd name="connsiteX11" fmla="*/ 6395959 w 11241741"/>
              <a:gd name="connsiteY11" fmla="*/ 0 h 6382870"/>
              <a:gd name="connsiteX12" fmla="*/ 6987630 w 11241741"/>
              <a:gd name="connsiteY12" fmla="*/ 0 h 6382870"/>
              <a:gd name="connsiteX13" fmla="*/ 7354465 w 11241741"/>
              <a:gd name="connsiteY13" fmla="*/ 0 h 6382870"/>
              <a:gd name="connsiteX14" fmla="*/ 7946136 w 11241741"/>
              <a:gd name="connsiteY14" fmla="*/ 0 h 6382870"/>
              <a:gd name="connsiteX15" fmla="*/ 8200554 w 11241741"/>
              <a:gd name="connsiteY15" fmla="*/ 0 h 6382870"/>
              <a:gd name="connsiteX16" fmla="*/ 8454973 w 11241741"/>
              <a:gd name="connsiteY16" fmla="*/ 0 h 6382870"/>
              <a:gd name="connsiteX17" fmla="*/ 9159061 w 11241741"/>
              <a:gd name="connsiteY17" fmla="*/ 0 h 6382870"/>
              <a:gd name="connsiteX18" fmla="*/ 9638314 w 11241741"/>
              <a:gd name="connsiteY18" fmla="*/ 0 h 6382870"/>
              <a:gd name="connsiteX19" fmla="*/ 10117567 w 11241741"/>
              <a:gd name="connsiteY19" fmla="*/ 0 h 6382870"/>
              <a:gd name="connsiteX20" fmla="*/ 10371985 w 11241741"/>
              <a:gd name="connsiteY20" fmla="*/ 0 h 6382870"/>
              <a:gd name="connsiteX21" fmla="*/ 11241741 w 11241741"/>
              <a:gd name="connsiteY21" fmla="*/ 0 h 6382870"/>
              <a:gd name="connsiteX22" fmla="*/ 11241741 w 11241741"/>
              <a:gd name="connsiteY22" fmla="*/ 388775 h 6382870"/>
              <a:gd name="connsiteX23" fmla="*/ 11241741 w 11241741"/>
              <a:gd name="connsiteY23" fmla="*/ 905207 h 6382870"/>
              <a:gd name="connsiteX24" fmla="*/ 11241741 w 11241741"/>
              <a:gd name="connsiteY24" fmla="*/ 1485468 h 6382870"/>
              <a:gd name="connsiteX25" fmla="*/ 11241741 w 11241741"/>
              <a:gd name="connsiteY25" fmla="*/ 1874243 h 6382870"/>
              <a:gd name="connsiteX26" fmla="*/ 11241741 w 11241741"/>
              <a:gd name="connsiteY26" fmla="*/ 2518332 h 6382870"/>
              <a:gd name="connsiteX27" fmla="*/ 11241741 w 11241741"/>
              <a:gd name="connsiteY27" fmla="*/ 3098593 h 6382870"/>
              <a:gd name="connsiteX28" fmla="*/ 11241741 w 11241741"/>
              <a:gd name="connsiteY28" fmla="*/ 3615025 h 6382870"/>
              <a:gd name="connsiteX29" fmla="*/ 11241741 w 11241741"/>
              <a:gd name="connsiteY29" fmla="*/ 4003800 h 6382870"/>
              <a:gd name="connsiteX30" fmla="*/ 11241741 w 11241741"/>
              <a:gd name="connsiteY30" fmla="*/ 4392575 h 6382870"/>
              <a:gd name="connsiteX31" fmla="*/ 11241741 w 11241741"/>
              <a:gd name="connsiteY31" fmla="*/ 5036665 h 6382870"/>
              <a:gd name="connsiteX32" fmla="*/ 11241741 w 11241741"/>
              <a:gd name="connsiteY32" fmla="*/ 5616926 h 6382870"/>
              <a:gd name="connsiteX33" fmla="*/ 11241741 w 11241741"/>
              <a:gd name="connsiteY33" fmla="*/ 6382870 h 6382870"/>
              <a:gd name="connsiteX34" fmla="*/ 10762488 w 11241741"/>
              <a:gd name="connsiteY34" fmla="*/ 6382870 h 6382870"/>
              <a:gd name="connsiteX35" fmla="*/ 10508069 w 11241741"/>
              <a:gd name="connsiteY35" fmla="*/ 6382870 h 6382870"/>
              <a:gd name="connsiteX36" fmla="*/ 10141234 w 11241741"/>
              <a:gd name="connsiteY36" fmla="*/ 6382870 h 6382870"/>
              <a:gd name="connsiteX37" fmla="*/ 9437146 w 11241741"/>
              <a:gd name="connsiteY37" fmla="*/ 6382870 h 6382870"/>
              <a:gd name="connsiteX38" fmla="*/ 8620640 w 11241741"/>
              <a:gd name="connsiteY38" fmla="*/ 6382870 h 6382870"/>
              <a:gd name="connsiteX39" fmla="*/ 8366222 w 11241741"/>
              <a:gd name="connsiteY39" fmla="*/ 6382870 h 6382870"/>
              <a:gd name="connsiteX40" fmla="*/ 7999386 w 11241741"/>
              <a:gd name="connsiteY40" fmla="*/ 6382870 h 6382870"/>
              <a:gd name="connsiteX41" fmla="*/ 7632550 w 11241741"/>
              <a:gd name="connsiteY41" fmla="*/ 6382870 h 6382870"/>
              <a:gd name="connsiteX42" fmla="*/ 6816045 w 11241741"/>
              <a:gd name="connsiteY42" fmla="*/ 6382870 h 6382870"/>
              <a:gd name="connsiteX43" fmla="*/ 5999540 w 11241741"/>
              <a:gd name="connsiteY43" fmla="*/ 6382870 h 6382870"/>
              <a:gd name="connsiteX44" fmla="*/ 5745121 w 11241741"/>
              <a:gd name="connsiteY44" fmla="*/ 6382870 h 6382870"/>
              <a:gd name="connsiteX45" fmla="*/ 5041033 w 11241741"/>
              <a:gd name="connsiteY45" fmla="*/ 6382870 h 6382870"/>
              <a:gd name="connsiteX46" fmla="*/ 4561780 w 11241741"/>
              <a:gd name="connsiteY46" fmla="*/ 6382870 h 6382870"/>
              <a:gd name="connsiteX47" fmla="*/ 3857692 w 11241741"/>
              <a:gd name="connsiteY47" fmla="*/ 6382870 h 6382870"/>
              <a:gd name="connsiteX48" fmla="*/ 3378439 w 11241741"/>
              <a:gd name="connsiteY48" fmla="*/ 6382870 h 6382870"/>
              <a:gd name="connsiteX49" fmla="*/ 2899186 w 11241741"/>
              <a:gd name="connsiteY49" fmla="*/ 6382870 h 6382870"/>
              <a:gd name="connsiteX50" fmla="*/ 2644767 w 11241741"/>
              <a:gd name="connsiteY50" fmla="*/ 6382870 h 6382870"/>
              <a:gd name="connsiteX51" fmla="*/ 2053097 w 11241741"/>
              <a:gd name="connsiteY51" fmla="*/ 6382870 h 6382870"/>
              <a:gd name="connsiteX52" fmla="*/ 1798679 w 11241741"/>
              <a:gd name="connsiteY52" fmla="*/ 6382870 h 6382870"/>
              <a:gd name="connsiteX53" fmla="*/ 1094591 w 11241741"/>
              <a:gd name="connsiteY53" fmla="*/ 6382870 h 6382870"/>
              <a:gd name="connsiteX54" fmla="*/ 0 w 11241741"/>
              <a:gd name="connsiteY54" fmla="*/ 6382870 h 6382870"/>
              <a:gd name="connsiteX55" fmla="*/ 0 w 11241741"/>
              <a:gd name="connsiteY55" fmla="*/ 5994095 h 6382870"/>
              <a:gd name="connsiteX56" fmla="*/ 0 w 11241741"/>
              <a:gd name="connsiteY56" fmla="*/ 5286177 h 6382870"/>
              <a:gd name="connsiteX57" fmla="*/ 0 w 11241741"/>
              <a:gd name="connsiteY57" fmla="*/ 4897402 h 6382870"/>
              <a:gd name="connsiteX58" fmla="*/ 0 w 11241741"/>
              <a:gd name="connsiteY58" fmla="*/ 4253312 h 6382870"/>
              <a:gd name="connsiteX59" fmla="*/ 0 w 11241741"/>
              <a:gd name="connsiteY59" fmla="*/ 3736880 h 6382870"/>
              <a:gd name="connsiteX60" fmla="*/ 0 w 11241741"/>
              <a:gd name="connsiteY60" fmla="*/ 3220448 h 6382870"/>
              <a:gd name="connsiteX61" fmla="*/ 0 w 11241741"/>
              <a:gd name="connsiteY61" fmla="*/ 2512530 h 6382870"/>
              <a:gd name="connsiteX62" fmla="*/ 0 w 11241741"/>
              <a:gd name="connsiteY62" fmla="*/ 1868440 h 6382870"/>
              <a:gd name="connsiteX63" fmla="*/ 0 w 11241741"/>
              <a:gd name="connsiteY63" fmla="*/ 1288179 h 6382870"/>
              <a:gd name="connsiteX64" fmla="*/ 0 w 11241741"/>
              <a:gd name="connsiteY64" fmla="*/ 644090 h 6382870"/>
              <a:gd name="connsiteX65" fmla="*/ 0 w 11241741"/>
              <a:gd name="connsiteY65" fmla="*/ 0 h 6382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241741" h="6382870" fill="none" extrusionOk="0">
                <a:moveTo>
                  <a:pt x="0" y="0"/>
                </a:moveTo>
                <a:cubicBezTo>
                  <a:pt x="159361" y="-73045"/>
                  <a:pt x="394203" y="77606"/>
                  <a:pt x="704088" y="0"/>
                </a:cubicBezTo>
                <a:cubicBezTo>
                  <a:pt x="1013973" y="-77606"/>
                  <a:pt x="1192962" y="33629"/>
                  <a:pt x="1408176" y="0"/>
                </a:cubicBezTo>
                <a:cubicBezTo>
                  <a:pt x="1623390" y="-33629"/>
                  <a:pt x="1789373" y="25642"/>
                  <a:pt x="1999847" y="0"/>
                </a:cubicBezTo>
                <a:cubicBezTo>
                  <a:pt x="2210321" y="-25642"/>
                  <a:pt x="2519321" y="64992"/>
                  <a:pt x="2816352" y="0"/>
                </a:cubicBezTo>
                <a:cubicBezTo>
                  <a:pt x="3113384" y="-64992"/>
                  <a:pt x="3096066" y="18336"/>
                  <a:pt x="3295605" y="0"/>
                </a:cubicBezTo>
                <a:cubicBezTo>
                  <a:pt x="3495144" y="-18336"/>
                  <a:pt x="3791012" y="53137"/>
                  <a:pt x="4112111" y="0"/>
                </a:cubicBezTo>
                <a:cubicBezTo>
                  <a:pt x="4433210" y="-53137"/>
                  <a:pt x="4437681" y="34415"/>
                  <a:pt x="4591364" y="0"/>
                </a:cubicBezTo>
                <a:cubicBezTo>
                  <a:pt x="4745047" y="-34415"/>
                  <a:pt x="4770262" y="24291"/>
                  <a:pt x="4845782" y="0"/>
                </a:cubicBezTo>
                <a:cubicBezTo>
                  <a:pt x="4921302" y="-24291"/>
                  <a:pt x="5174149" y="25657"/>
                  <a:pt x="5325035" y="0"/>
                </a:cubicBezTo>
                <a:cubicBezTo>
                  <a:pt x="5475921" y="-25657"/>
                  <a:pt x="5686466" y="4889"/>
                  <a:pt x="6029123" y="0"/>
                </a:cubicBezTo>
                <a:cubicBezTo>
                  <a:pt x="6371780" y="-4889"/>
                  <a:pt x="6232935" y="40988"/>
                  <a:pt x="6395959" y="0"/>
                </a:cubicBezTo>
                <a:cubicBezTo>
                  <a:pt x="6558983" y="-40988"/>
                  <a:pt x="6742914" y="31650"/>
                  <a:pt x="6987630" y="0"/>
                </a:cubicBezTo>
                <a:cubicBezTo>
                  <a:pt x="7232346" y="-31650"/>
                  <a:pt x="7243766" y="24763"/>
                  <a:pt x="7354465" y="0"/>
                </a:cubicBezTo>
                <a:cubicBezTo>
                  <a:pt x="7465165" y="-24763"/>
                  <a:pt x="7718289" y="11755"/>
                  <a:pt x="7946136" y="0"/>
                </a:cubicBezTo>
                <a:cubicBezTo>
                  <a:pt x="8173983" y="-11755"/>
                  <a:pt x="8114929" y="13022"/>
                  <a:pt x="8200554" y="0"/>
                </a:cubicBezTo>
                <a:cubicBezTo>
                  <a:pt x="8286179" y="-13022"/>
                  <a:pt x="8403983" y="2761"/>
                  <a:pt x="8454973" y="0"/>
                </a:cubicBezTo>
                <a:cubicBezTo>
                  <a:pt x="8505963" y="-2761"/>
                  <a:pt x="8953563" y="70011"/>
                  <a:pt x="9159061" y="0"/>
                </a:cubicBezTo>
                <a:cubicBezTo>
                  <a:pt x="9364559" y="-70011"/>
                  <a:pt x="9417761" y="49282"/>
                  <a:pt x="9638314" y="0"/>
                </a:cubicBezTo>
                <a:cubicBezTo>
                  <a:pt x="9858867" y="-49282"/>
                  <a:pt x="9883008" y="39653"/>
                  <a:pt x="10117567" y="0"/>
                </a:cubicBezTo>
                <a:cubicBezTo>
                  <a:pt x="10352126" y="-39653"/>
                  <a:pt x="10259262" y="16983"/>
                  <a:pt x="10371985" y="0"/>
                </a:cubicBezTo>
                <a:cubicBezTo>
                  <a:pt x="10484708" y="-16983"/>
                  <a:pt x="11024411" y="33871"/>
                  <a:pt x="11241741" y="0"/>
                </a:cubicBezTo>
                <a:cubicBezTo>
                  <a:pt x="11262013" y="87663"/>
                  <a:pt x="11218607" y="222105"/>
                  <a:pt x="11241741" y="388775"/>
                </a:cubicBezTo>
                <a:cubicBezTo>
                  <a:pt x="11264875" y="555446"/>
                  <a:pt x="11191385" y="690989"/>
                  <a:pt x="11241741" y="905207"/>
                </a:cubicBezTo>
                <a:cubicBezTo>
                  <a:pt x="11292097" y="1119425"/>
                  <a:pt x="11177786" y="1281134"/>
                  <a:pt x="11241741" y="1485468"/>
                </a:cubicBezTo>
                <a:cubicBezTo>
                  <a:pt x="11305696" y="1689802"/>
                  <a:pt x="11225562" y="1717976"/>
                  <a:pt x="11241741" y="1874243"/>
                </a:cubicBezTo>
                <a:cubicBezTo>
                  <a:pt x="11257920" y="2030511"/>
                  <a:pt x="11226850" y="2274604"/>
                  <a:pt x="11241741" y="2518332"/>
                </a:cubicBezTo>
                <a:cubicBezTo>
                  <a:pt x="11256632" y="2762060"/>
                  <a:pt x="11221931" y="2836163"/>
                  <a:pt x="11241741" y="3098593"/>
                </a:cubicBezTo>
                <a:cubicBezTo>
                  <a:pt x="11261551" y="3361023"/>
                  <a:pt x="11198558" y="3365362"/>
                  <a:pt x="11241741" y="3615025"/>
                </a:cubicBezTo>
                <a:cubicBezTo>
                  <a:pt x="11284924" y="3864688"/>
                  <a:pt x="11196579" y="3823764"/>
                  <a:pt x="11241741" y="4003800"/>
                </a:cubicBezTo>
                <a:cubicBezTo>
                  <a:pt x="11286903" y="4183837"/>
                  <a:pt x="11203136" y="4238155"/>
                  <a:pt x="11241741" y="4392575"/>
                </a:cubicBezTo>
                <a:cubicBezTo>
                  <a:pt x="11280346" y="4546996"/>
                  <a:pt x="11223291" y="4873320"/>
                  <a:pt x="11241741" y="5036665"/>
                </a:cubicBezTo>
                <a:cubicBezTo>
                  <a:pt x="11260191" y="5200010"/>
                  <a:pt x="11215978" y="5489041"/>
                  <a:pt x="11241741" y="5616926"/>
                </a:cubicBezTo>
                <a:cubicBezTo>
                  <a:pt x="11267504" y="5744811"/>
                  <a:pt x="11240322" y="6101193"/>
                  <a:pt x="11241741" y="6382870"/>
                </a:cubicBezTo>
                <a:cubicBezTo>
                  <a:pt x="11135251" y="6411822"/>
                  <a:pt x="10977176" y="6360091"/>
                  <a:pt x="10762488" y="6382870"/>
                </a:cubicBezTo>
                <a:cubicBezTo>
                  <a:pt x="10547800" y="6405649"/>
                  <a:pt x="10596098" y="6381521"/>
                  <a:pt x="10508069" y="6382870"/>
                </a:cubicBezTo>
                <a:cubicBezTo>
                  <a:pt x="10420040" y="6384219"/>
                  <a:pt x="10259819" y="6341127"/>
                  <a:pt x="10141234" y="6382870"/>
                </a:cubicBezTo>
                <a:cubicBezTo>
                  <a:pt x="10022650" y="6424613"/>
                  <a:pt x="9658372" y="6311684"/>
                  <a:pt x="9437146" y="6382870"/>
                </a:cubicBezTo>
                <a:cubicBezTo>
                  <a:pt x="9215920" y="6454056"/>
                  <a:pt x="8808965" y="6288516"/>
                  <a:pt x="8620640" y="6382870"/>
                </a:cubicBezTo>
                <a:cubicBezTo>
                  <a:pt x="8432315" y="6477224"/>
                  <a:pt x="8453455" y="6381060"/>
                  <a:pt x="8366222" y="6382870"/>
                </a:cubicBezTo>
                <a:cubicBezTo>
                  <a:pt x="8278989" y="6384680"/>
                  <a:pt x="8180289" y="6345169"/>
                  <a:pt x="7999386" y="6382870"/>
                </a:cubicBezTo>
                <a:cubicBezTo>
                  <a:pt x="7818483" y="6420571"/>
                  <a:pt x="7782257" y="6347950"/>
                  <a:pt x="7632550" y="6382870"/>
                </a:cubicBezTo>
                <a:cubicBezTo>
                  <a:pt x="7482843" y="6417790"/>
                  <a:pt x="7040134" y="6347892"/>
                  <a:pt x="6816045" y="6382870"/>
                </a:cubicBezTo>
                <a:cubicBezTo>
                  <a:pt x="6591956" y="6417848"/>
                  <a:pt x="6223130" y="6369423"/>
                  <a:pt x="5999540" y="6382870"/>
                </a:cubicBezTo>
                <a:cubicBezTo>
                  <a:pt x="5775950" y="6396317"/>
                  <a:pt x="5813321" y="6374359"/>
                  <a:pt x="5745121" y="6382870"/>
                </a:cubicBezTo>
                <a:cubicBezTo>
                  <a:pt x="5676921" y="6391381"/>
                  <a:pt x="5210206" y="6342381"/>
                  <a:pt x="5041033" y="6382870"/>
                </a:cubicBezTo>
                <a:cubicBezTo>
                  <a:pt x="4871860" y="6423359"/>
                  <a:pt x="4688565" y="6351927"/>
                  <a:pt x="4561780" y="6382870"/>
                </a:cubicBezTo>
                <a:cubicBezTo>
                  <a:pt x="4434995" y="6413813"/>
                  <a:pt x="4048588" y="6346588"/>
                  <a:pt x="3857692" y="6382870"/>
                </a:cubicBezTo>
                <a:cubicBezTo>
                  <a:pt x="3666796" y="6419152"/>
                  <a:pt x="3513862" y="6351408"/>
                  <a:pt x="3378439" y="6382870"/>
                </a:cubicBezTo>
                <a:cubicBezTo>
                  <a:pt x="3243016" y="6414332"/>
                  <a:pt x="3114045" y="6325678"/>
                  <a:pt x="2899186" y="6382870"/>
                </a:cubicBezTo>
                <a:cubicBezTo>
                  <a:pt x="2684327" y="6440062"/>
                  <a:pt x="2764643" y="6370343"/>
                  <a:pt x="2644767" y="6382870"/>
                </a:cubicBezTo>
                <a:cubicBezTo>
                  <a:pt x="2524891" y="6395397"/>
                  <a:pt x="2207710" y="6349260"/>
                  <a:pt x="2053097" y="6382870"/>
                </a:cubicBezTo>
                <a:cubicBezTo>
                  <a:pt x="1898484" y="6416480"/>
                  <a:pt x="1913630" y="6374919"/>
                  <a:pt x="1798679" y="6382870"/>
                </a:cubicBezTo>
                <a:cubicBezTo>
                  <a:pt x="1683728" y="6390821"/>
                  <a:pt x="1440332" y="6361415"/>
                  <a:pt x="1094591" y="6382870"/>
                </a:cubicBezTo>
                <a:cubicBezTo>
                  <a:pt x="748850" y="6404325"/>
                  <a:pt x="242231" y="6285881"/>
                  <a:pt x="0" y="6382870"/>
                </a:cubicBezTo>
                <a:cubicBezTo>
                  <a:pt x="-23267" y="6299214"/>
                  <a:pt x="36550" y="6095307"/>
                  <a:pt x="0" y="5994095"/>
                </a:cubicBezTo>
                <a:cubicBezTo>
                  <a:pt x="-36550" y="5892884"/>
                  <a:pt x="10281" y="5584222"/>
                  <a:pt x="0" y="5286177"/>
                </a:cubicBezTo>
                <a:cubicBezTo>
                  <a:pt x="-10281" y="4988132"/>
                  <a:pt x="8198" y="5014836"/>
                  <a:pt x="0" y="4897402"/>
                </a:cubicBezTo>
                <a:cubicBezTo>
                  <a:pt x="-8198" y="4779969"/>
                  <a:pt x="50589" y="4500565"/>
                  <a:pt x="0" y="4253312"/>
                </a:cubicBezTo>
                <a:cubicBezTo>
                  <a:pt x="-50589" y="4006059"/>
                  <a:pt x="37404" y="3846503"/>
                  <a:pt x="0" y="3736880"/>
                </a:cubicBezTo>
                <a:cubicBezTo>
                  <a:pt x="-37404" y="3627257"/>
                  <a:pt x="24373" y="3460551"/>
                  <a:pt x="0" y="3220448"/>
                </a:cubicBezTo>
                <a:cubicBezTo>
                  <a:pt x="-24373" y="2980345"/>
                  <a:pt x="68037" y="2740006"/>
                  <a:pt x="0" y="2512530"/>
                </a:cubicBezTo>
                <a:cubicBezTo>
                  <a:pt x="-68037" y="2285054"/>
                  <a:pt x="62058" y="2038513"/>
                  <a:pt x="0" y="1868440"/>
                </a:cubicBezTo>
                <a:cubicBezTo>
                  <a:pt x="-62058" y="1698367"/>
                  <a:pt x="44175" y="1407548"/>
                  <a:pt x="0" y="1288179"/>
                </a:cubicBezTo>
                <a:cubicBezTo>
                  <a:pt x="-44175" y="1168810"/>
                  <a:pt x="42274" y="952734"/>
                  <a:pt x="0" y="644090"/>
                </a:cubicBezTo>
                <a:cubicBezTo>
                  <a:pt x="-42274" y="335446"/>
                  <a:pt x="67487" y="240344"/>
                  <a:pt x="0" y="0"/>
                </a:cubicBezTo>
                <a:close/>
              </a:path>
              <a:path w="11241741" h="6382870" stroke="0" extrusionOk="0">
                <a:moveTo>
                  <a:pt x="0" y="0"/>
                </a:moveTo>
                <a:cubicBezTo>
                  <a:pt x="97391" y="-35328"/>
                  <a:pt x="286003" y="41235"/>
                  <a:pt x="479253" y="0"/>
                </a:cubicBezTo>
                <a:cubicBezTo>
                  <a:pt x="672503" y="-41235"/>
                  <a:pt x="1016035" y="43999"/>
                  <a:pt x="1295759" y="0"/>
                </a:cubicBezTo>
                <a:cubicBezTo>
                  <a:pt x="1575483" y="-43999"/>
                  <a:pt x="1692741" y="44622"/>
                  <a:pt x="1887429" y="0"/>
                </a:cubicBezTo>
                <a:cubicBezTo>
                  <a:pt x="2082117" y="-44622"/>
                  <a:pt x="2128507" y="27224"/>
                  <a:pt x="2366682" y="0"/>
                </a:cubicBezTo>
                <a:cubicBezTo>
                  <a:pt x="2604857" y="-27224"/>
                  <a:pt x="2820845" y="45314"/>
                  <a:pt x="2958353" y="0"/>
                </a:cubicBezTo>
                <a:cubicBezTo>
                  <a:pt x="3095861" y="-45314"/>
                  <a:pt x="3326906" y="13785"/>
                  <a:pt x="3550023" y="0"/>
                </a:cubicBezTo>
                <a:cubicBezTo>
                  <a:pt x="3773140" y="-13785"/>
                  <a:pt x="3820586" y="22799"/>
                  <a:pt x="3916859" y="0"/>
                </a:cubicBezTo>
                <a:cubicBezTo>
                  <a:pt x="4013132" y="-22799"/>
                  <a:pt x="4258865" y="7652"/>
                  <a:pt x="4396112" y="0"/>
                </a:cubicBezTo>
                <a:cubicBezTo>
                  <a:pt x="4533359" y="-7652"/>
                  <a:pt x="4869761" y="14718"/>
                  <a:pt x="5212618" y="0"/>
                </a:cubicBezTo>
                <a:cubicBezTo>
                  <a:pt x="5555475" y="-14718"/>
                  <a:pt x="5662026" y="70508"/>
                  <a:pt x="5804288" y="0"/>
                </a:cubicBezTo>
                <a:cubicBezTo>
                  <a:pt x="5946550" y="-70508"/>
                  <a:pt x="5988701" y="18007"/>
                  <a:pt x="6058707" y="0"/>
                </a:cubicBezTo>
                <a:cubicBezTo>
                  <a:pt x="6128713" y="-18007"/>
                  <a:pt x="6449558" y="33793"/>
                  <a:pt x="6650377" y="0"/>
                </a:cubicBezTo>
                <a:cubicBezTo>
                  <a:pt x="6851196" y="-33793"/>
                  <a:pt x="6835690" y="18866"/>
                  <a:pt x="6904796" y="0"/>
                </a:cubicBezTo>
                <a:cubicBezTo>
                  <a:pt x="6973902" y="-18866"/>
                  <a:pt x="7091738" y="28474"/>
                  <a:pt x="7159214" y="0"/>
                </a:cubicBezTo>
                <a:cubicBezTo>
                  <a:pt x="7226690" y="-28474"/>
                  <a:pt x="7577293" y="5760"/>
                  <a:pt x="7863302" y="0"/>
                </a:cubicBezTo>
                <a:cubicBezTo>
                  <a:pt x="8149311" y="-5760"/>
                  <a:pt x="8181136" y="46333"/>
                  <a:pt x="8342555" y="0"/>
                </a:cubicBezTo>
                <a:cubicBezTo>
                  <a:pt x="8503974" y="-46333"/>
                  <a:pt x="8624141" y="19616"/>
                  <a:pt x="8709391" y="0"/>
                </a:cubicBezTo>
                <a:cubicBezTo>
                  <a:pt x="8794641" y="-19616"/>
                  <a:pt x="8921106" y="35662"/>
                  <a:pt x="9076227" y="0"/>
                </a:cubicBezTo>
                <a:cubicBezTo>
                  <a:pt x="9231348" y="-35662"/>
                  <a:pt x="9339148" y="9002"/>
                  <a:pt x="9555480" y="0"/>
                </a:cubicBezTo>
                <a:cubicBezTo>
                  <a:pt x="9771812" y="-9002"/>
                  <a:pt x="9784828" y="2034"/>
                  <a:pt x="9922316" y="0"/>
                </a:cubicBezTo>
                <a:cubicBezTo>
                  <a:pt x="10059804" y="-2034"/>
                  <a:pt x="10106900" y="18411"/>
                  <a:pt x="10289151" y="0"/>
                </a:cubicBezTo>
                <a:cubicBezTo>
                  <a:pt x="10471402" y="-18411"/>
                  <a:pt x="10527599" y="23961"/>
                  <a:pt x="10655987" y="0"/>
                </a:cubicBezTo>
                <a:cubicBezTo>
                  <a:pt x="10784375" y="-23961"/>
                  <a:pt x="11011736" y="61035"/>
                  <a:pt x="11241741" y="0"/>
                </a:cubicBezTo>
                <a:cubicBezTo>
                  <a:pt x="11270505" y="189787"/>
                  <a:pt x="11182645" y="363327"/>
                  <a:pt x="11241741" y="516432"/>
                </a:cubicBezTo>
                <a:cubicBezTo>
                  <a:pt x="11300837" y="669537"/>
                  <a:pt x="11235992" y="848449"/>
                  <a:pt x="11241741" y="1032864"/>
                </a:cubicBezTo>
                <a:cubicBezTo>
                  <a:pt x="11247490" y="1217279"/>
                  <a:pt x="11219394" y="1438487"/>
                  <a:pt x="11241741" y="1549297"/>
                </a:cubicBezTo>
                <a:cubicBezTo>
                  <a:pt x="11264088" y="1660107"/>
                  <a:pt x="11239537" y="1984698"/>
                  <a:pt x="11241741" y="2129558"/>
                </a:cubicBezTo>
                <a:cubicBezTo>
                  <a:pt x="11243945" y="2274418"/>
                  <a:pt x="11174749" y="2530059"/>
                  <a:pt x="11241741" y="2773647"/>
                </a:cubicBezTo>
                <a:cubicBezTo>
                  <a:pt x="11308733" y="3017235"/>
                  <a:pt x="11208786" y="3105364"/>
                  <a:pt x="11241741" y="3226251"/>
                </a:cubicBezTo>
                <a:cubicBezTo>
                  <a:pt x="11274696" y="3347138"/>
                  <a:pt x="11193163" y="3789515"/>
                  <a:pt x="11241741" y="3934169"/>
                </a:cubicBezTo>
                <a:cubicBezTo>
                  <a:pt x="11290319" y="4078823"/>
                  <a:pt x="11233455" y="4179807"/>
                  <a:pt x="11241741" y="4322944"/>
                </a:cubicBezTo>
                <a:cubicBezTo>
                  <a:pt x="11250027" y="4466081"/>
                  <a:pt x="11216794" y="4600429"/>
                  <a:pt x="11241741" y="4711719"/>
                </a:cubicBezTo>
                <a:cubicBezTo>
                  <a:pt x="11266688" y="4823010"/>
                  <a:pt x="11197192" y="5063748"/>
                  <a:pt x="11241741" y="5355808"/>
                </a:cubicBezTo>
                <a:cubicBezTo>
                  <a:pt x="11286290" y="5647868"/>
                  <a:pt x="11211220" y="5669080"/>
                  <a:pt x="11241741" y="5808412"/>
                </a:cubicBezTo>
                <a:cubicBezTo>
                  <a:pt x="11272262" y="5947744"/>
                  <a:pt x="11209702" y="6211179"/>
                  <a:pt x="11241741" y="6382870"/>
                </a:cubicBezTo>
                <a:cubicBezTo>
                  <a:pt x="10966189" y="6396877"/>
                  <a:pt x="10887439" y="6370330"/>
                  <a:pt x="10650070" y="6382870"/>
                </a:cubicBezTo>
                <a:cubicBezTo>
                  <a:pt x="10412701" y="6395410"/>
                  <a:pt x="10257943" y="6375069"/>
                  <a:pt x="9945982" y="6382870"/>
                </a:cubicBezTo>
                <a:cubicBezTo>
                  <a:pt x="9634021" y="6390671"/>
                  <a:pt x="9402120" y="6347653"/>
                  <a:pt x="9241894" y="6382870"/>
                </a:cubicBezTo>
                <a:cubicBezTo>
                  <a:pt x="9081668" y="6418087"/>
                  <a:pt x="9051802" y="6370502"/>
                  <a:pt x="8875059" y="6382870"/>
                </a:cubicBezTo>
                <a:cubicBezTo>
                  <a:pt x="8698316" y="6395238"/>
                  <a:pt x="8464121" y="6304053"/>
                  <a:pt x="8170971" y="6382870"/>
                </a:cubicBezTo>
                <a:cubicBezTo>
                  <a:pt x="7877821" y="6461687"/>
                  <a:pt x="7756745" y="6373265"/>
                  <a:pt x="7579300" y="6382870"/>
                </a:cubicBezTo>
                <a:cubicBezTo>
                  <a:pt x="7401855" y="6392475"/>
                  <a:pt x="7149615" y="6376563"/>
                  <a:pt x="6762795" y="6382870"/>
                </a:cubicBezTo>
                <a:cubicBezTo>
                  <a:pt x="6375976" y="6389177"/>
                  <a:pt x="6250351" y="6306731"/>
                  <a:pt x="5946289" y="6382870"/>
                </a:cubicBezTo>
                <a:cubicBezTo>
                  <a:pt x="5642227" y="6459009"/>
                  <a:pt x="5438351" y="6323930"/>
                  <a:pt x="5242201" y="6382870"/>
                </a:cubicBezTo>
                <a:cubicBezTo>
                  <a:pt x="5046051" y="6441810"/>
                  <a:pt x="4774831" y="6316527"/>
                  <a:pt x="4650531" y="6382870"/>
                </a:cubicBezTo>
                <a:cubicBezTo>
                  <a:pt x="4526231" y="6449213"/>
                  <a:pt x="4206618" y="6363208"/>
                  <a:pt x="3834025" y="6382870"/>
                </a:cubicBezTo>
                <a:cubicBezTo>
                  <a:pt x="3461432" y="6402532"/>
                  <a:pt x="3630905" y="6359771"/>
                  <a:pt x="3467190" y="6382870"/>
                </a:cubicBezTo>
                <a:cubicBezTo>
                  <a:pt x="3303476" y="6405969"/>
                  <a:pt x="3094707" y="6331402"/>
                  <a:pt x="2875519" y="6382870"/>
                </a:cubicBezTo>
                <a:cubicBezTo>
                  <a:pt x="2656331" y="6434338"/>
                  <a:pt x="2322373" y="6340824"/>
                  <a:pt x="2059014" y="6382870"/>
                </a:cubicBezTo>
                <a:cubicBezTo>
                  <a:pt x="1795656" y="6424916"/>
                  <a:pt x="1601429" y="6376825"/>
                  <a:pt x="1467343" y="6382870"/>
                </a:cubicBezTo>
                <a:cubicBezTo>
                  <a:pt x="1333257" y="6388915"/>
                  <a:pt x="982251" y="6360656"/>
                  <a:pt x="763255" y="6382870"/>
                </a:cubicBezTo>
                <a:cubicBezTo>
                  <a:pt x="544259" y="6405084"/>
                  <a:pt x="275271" y="6337927"/>
                  <a:pt x="0" y="6382870"/>
                </a:cubicBezTo>
                <a:cubicBezTo>
                  <a:pt x="-3784" y="6114446"/>
                  <a:pt x="52444" y="5880445"/>
                  <a:pt x="0" y="5738780"/>
                </a:cubicBezTo>
                <a:cubicBezTo>
                  <a:pt x="-52444" y="5597115"/>
                  <a:pt x="459" y="5494985"/>
                  <a:pt x="0" y="5286177"/>
                </a:cubicBezTo>
                <a:cubicBezTo>
                  <a:pt x="-459" y="5077369"/>
                  <a:pt x="29779" y="5023624"/>
                  <a:pt x="0" y="4897402"/>
                </a:cubicBezTo>
                <a:cubicBezTo>
                  <a:pt x="-29779" y="4771181"/>
                  <a:pt x="67004" y="4339609"/>
                  <a:pt x="0" y="4189484"/>
                </a:cubicBezTo>
                <a:cubicBezTo>
                  <a:pt x="-67004" y="4039359"/>
                  <a:pt x="40360" y="3943174"/>
                  <a:pt x="0" y="3736880"/>
                </a:cubicBezTo>
                <a:cubicBezTo>
                  <a:pt x="-40360" y="3530586"/>
                  <a:pt x="24779" y="3481903"/>
                  <a:pt x="0" y="3284277"/>
                </a:cubicBezTo>
                <a:cubicBezTo>
                  <a:pt x="-24779" y="3086651"/>
                  <a:pt x="58338" y="2954489"/>
                  <a:pt x="0" y="2704016"/>
                </a:cubicBezTo>
                <a:cubicBezTo>
                  <a:pt x="-58338" y="2453543"/>
                  <a:pt x="52946" y="2238194"/>
                  <a:pt x="0" y="2059926"/>
                </a:cubicBezTo>
                <a:cubicBezTo>
                  <a:pt x="-52946" y="1881658"/>
                  <a:pt x="31273" y="1705041"/>
                  <a:pt x="0" y="1479665"/>
                </a:cubicBezTo>
                <a:cubicBezTo>
                  <a:pt x="-31273" y="1254289"/>
                  <a:pt x="13816" y="1252784"/>
                  <a:pt x="0" y="1090891"/>
                </a:cubicBezTo>
                <a:cubicBezTo>
                  <a:pt x="-13816" y="928998"/>
                  <a:pt x="98463" y="469243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16870566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EC361E9-31D0-4424-AC54-1159947AF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971269" y="4059007"/>
            <a:ext cx="2559336" cy="406896"/>
          </a:xfrm>
          <a:prstGeom prst="rect">
            <a:avLst/>
          </a:prstGeom>
        </p:spPr>
      </p:pic>
      <p:sp>
        <p:nvSpPr>
          <p:cNvPr id="23" name="Arrow: Pentagon 22">
            <a:extLst>
              <a:ext uri="{FF2B5EF4-FFF2-40B4-BE49-F238E27FC236}">
                <a16:creationId xmlns:a16="http://schemas.microsoft.com/office/drawing/2014/main" id="{449EC3BA-81D5-4028-88EE-F21492B5423B}"/>
              </a:ext>
            </a:extLst>
          </p:cNvPr>
          <p:cNvSpPr/>
          <p:nvPr/>
        </p:nvSpPr>
        <p:spPr>
          <a:xfrm>
            <a:off x="0" y="284348"/>
            <a:ext cx="1757363" cy="501843"/>
          </a:xfrm>
          <a:custGeom>
            <a:avLst/>
            <a:gdLst>
              <a:gd name="connsiteX0" fmla="*/ 0 w 1757363"/>
              <a:gd name="connsiteY0" fmla="*/ 0 h 501843"/>
              <a:gd name="connsiteX1" fmla="*/ 517212 w 1757363"/>
              <a:gd name="connsiteY1" fmla="*/ 0 h 501843"/>
              <a:gd name="connsiteX2" fmla="*/ 1019359 w 1757363"/>
              <a:gd name="connsiteY2" fmla="*/ 0 h 501843"/>
              <a:gd name="connsiteX3" fmla="*/ 1506442 w 1757363"/>
              <a:gd name="connsiteY3" fmla="*/ 0 h 501843"/>
              <a:gd name="connsiteX4" fmla="*/ 1757363 w 1757363"/>
              <a:gd name="connsiteY4" fmla="*/ 250922 h 501843"/>
              <a:gd name="connsiteX5" fmla="*/ 1506442 w 1757363"/>
              <a:gd name="connsiteY5" fmla="*/ 501843 h 501843"/>
              <a:gd name="connsiteX6" fmla="*/ 989230 w 1757363"/>
              <a:gd name="connsiteY6" fmla="*/ 501843 h 501843"/>
              <a:gd name="connsiteX7" fmla="*/ 472018 w 1757363"/>
              <a:gd name="connsiteY7" fmla="*/ 501843 h 501843"/>
              <a:gd name="connsiteX8" fmla="*/ 0 w 1757363"/>
              <a:gd name="connsiteY8" fmla="*/ 501843 h 501843"/>
              <a:gd name="connsiteX9" fmla="*/ 0 w 1757363"/>
              <a:gd name="connsiteY9" fmla="*/ 0 h 501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57363" h="501843" fill="none" extrusionOk="0">
                <a:moveTo>
                  <a:pt x="0" y="0"/>
                </a:moveTo>
                <a:cubicBezTo>
                  <a:pt x="252677" y="-29809"/>
                  <a:pt x="407835" y="13587"/>
                  <a:pt x="517212" y="0"/>
                </a:cubicBezTo>
                <a:cubicBezTo>
                  <a:pt x="626589" y="-13587"/>
                  <a:pt x="882992" y="30151"/>
                  <a:pt x="1019359" y="0"/>
                </a:cubicBezTo>
                <a:cubicBezTo>
                  <a:pt x="1155726" y="-30151"/>
                  <a:pt x="1312822" y="39173"/>
                  <a:pt x="1506442" y="0"/>
                </a:cubicBezTo>
                <a:cubicBezTo>
                  <a:pt x="1614870" y="88639"/>
                  <a:pt x="1639949" y="148535"/>
                  <a:pt x="1757363" y="250922"/>
                </a:cubicBezTo>
                <a:cubicBezTo>
                  <a:pt x="1706132" y="302532"/>
                  <a:pt x="1585675" y="368706"/>
                  <a:pt x="1506442" y="501843"/>
                </a:cubicBezTo>
                <a:cubicBezTo>
                  <a:pt x="1362291" y="535951"/>
                  <a:pt x="1224401" y="481936"/>
                  <a:pt x="989230" y="501843"/>
                </a:cubicBezTo>
                <a:cubicBezTo>
                  <a:pt x="754059" y="521750"/>
                  <a:pt x="615738" y="492369"/>
                  <a:pt x="472018" y="501843"/>
                </a:cubicBezTo>
                <a:cubicBezTo>
                  <a:pt x="328298" y="511317"/>
                  <a:pt x="232450" y="483080"/>
                  <a:pt x="0" y="501843"/>
                </a:cubicBezTo>
                <a:cubicBezTo>
                  <a:pt x="-11510" y="313337"/>
                  <a:pt x="57637" y="205345"/>
                  <a:pt x="0" y="0"/>
                </a:cubicBezTo>
                <a:close/>
              </a:path>
              <a:path w="1757363" h="501843" stroke="0" extrusionOk="0">
                <a:moveTo>
                  <a:pt x="0" y="0"/>
                </a:moveTo>
                <a:cubicBezTo>
                  <a:pt x="261337" y="-45776"/>
                  <a:pt x="422837" y="54252"/>
                  <a:pt x="532276" y="0"/>
                </a:cubicBezTo>
                <a:cubicBezTo>
                  <a:pt x="641715" y="-54252"/>
                  <a:pt x="854956" y="15557"/>
                  <a:pt x="1049488" y="0"/>
                </a:cubicBezTo>
                <a:cubicBezTo>
                  <a:pt x="1244020" y="-15557"/>
                  <a:pt x="1379590" y="2075"/>
                  <a:pt x="1506442" y="0"/>
                </a:cubicBezTo>
                <a:cubicBezTo>
                  <a:pt x="1584421" y="59451"/>
                  <a:pt x="1686309" y="208486"/>
                  <a:pt x="1757363" y="250922"/>
                </a:cubicBezTo>
                <a:cubicBezTo>
                  <a:pt x="1704011" y="356487"/>
                  <a:pt x="1573566" y="427113"/>
                  <a:pt x="1506442" y="501843"/>
                </a:cubicBezTo>
                <a:cubicBezTo>
                  <a:pt x="1265483" y="504165"/>
                  <a:pt x="1182329" y="471698"/>
                  <a:pt x="974166" y="501843"/>
                </a:cubicBezTo>
                <a:cubicBezTo>
                  <a:pt x="766003" y="531988"/>
                  <a:pt x="707687" y="471782"/>
                  <a:pt x="472018" y="501843"/>
                </a:cubicBezTo>
                <a:cubicBezTo>
                  <a:pt x="236349" y="531904"/>
                  <a:pt x="218271" y="468766"/>
                  <a:pt x="0" y="501843"/>
                </a:cubicBezTo>
                <a:cubicBezTo>
                  <a:pt x="-32704" y="381323"/>
                  <a:pt x="37716" y="235537"/>
                  <a:pt x="0" y="0"/>
                </a:cubicBezTo>
                <a:close/>
              </a:path>
            </a:pathLst>
          </a:custGeom>
          <a:solidFill>
            <a:srgbClr val="DC4A49"/>
          </a:solidFill>
          <a:ln>
            <a:extLst>
              <a:ext uri="{C807C97D-BFC1-408E-A445-0C87EB9F89A2}">
                <ask:lineSketchStyleProps xmlns:ask="http://schemas.microsoft.com/office/drawing/2018/sketchyshapes" sd="290714787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عرض الدرس </a:t>
            </a:r>
            <a:endParaRPr lang="en-AE" sz="2400" b="1" dirty="0"/>
          </a:p>
        </p:txBody>
      </p:sp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48A4810C-9E3F-4C20-8479-10F5A6BB5C94}"/>
              </a:ext>
            </a:extLst>
          </p:cNvPr>
          <p:cNvGraphicFramePr>
            <a:graphicFrameLocks noGrp="1"/>
          </p:cNvGraphicFramePr>
          <p:nvPr/>
        </p:nvGraphicFramePr>
        <p:xfrm>
          <a:off x="5807590" y="1321527"/>
          <a:ext cx="5031028" cy="12003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15514">
                  <a:extLst>
                    <a:ext uri="{9D8B030D-6E8A-4147-A177-3AD203B41FA5}">
                      <a16:colId xmlns:a16="http://schemas.microsoft.com/office/drawing/2014/main" val="3725705644"/>
                    </a:ext>
                  </a:extLst>
                </a:gridCol>
                <a:gridCol w="2515514">
                  <a:extLst>
                    <a:ext uri="{9D8B030D-6E8A-4147-A177-3AD203B41FA5}">
                      <a16:colId xmlns:a16="http://schemas.microsoft.com/office/drawing/2014/main" val="2841902561"/>
                    </a:ext>
                  </a:extLst>
                </a:gridCol>
              </a:tblGrid>
              <a:tr h="1200328"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3690848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2D30ADC9-6856-448B-B517-A28451872924}"/>
              </a:ext>
            </a:extLst>
          </p:cNvPr>
          <p:cNvSpPr/>
          <p:nvPr/>
        </p:nvSpPr>
        <p:spPr>
          <a:xfrm>
            <a:off x="9119259" y="1401220"/>
            <a:ext cx="91723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كَـ</a:t>
            </a:r>
            <a:r>
              <a:rPr lang="ar-AE" sz="72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أْ</a:t>
            </a:r>
            <a:endParaRPr lang="en-US" sz="72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6676B46-C9E5-4479-910A-0F9D584969D3}"/>
              </a:ext>
            </a:extLst>
          </p:cNvPr>
          <p:cNvSpPr/>
          <p:nvPr/>
        </p:nvSpPr>
        <p:spPr>
          <a:xfrm>
            <a:off x="6713545" y="1448684"/>
            <a:ext cx="101502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سٌ</a:t>
            </a:r>
            <a:endParaRPr lang="en-US" sz="72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B365C0-DDBD-425E-A32A-410D1265F1C1}"/>
              </a:ext>
            </a:extLst>
          </p:cNvPr>
          <p:cNvSpPr/>
          <p:nvPr/>
        </p:nvSpPr>
        <p:spPr>
          <a:xfrm>
            <a:off x="1818918" y="1321527"/>
            <a:ext cx="3173041" cy="1171893"/>
          </a:xfrm>
          <a:custGeom>
            <a:avLst/>
            <a:gdLst>
              <a:gd name="connsiteX0" fmla="*/ 0 w 3173041"/>
              <a:gd name="connsiteY0" fmla="*/ 0 h 1171893"/>
              <a:gd name="connsiteX1" fmla="*/ 433649 w 3173041"/>
              <a:gd name="connsiteY1" fmla="*/ 0 h 1171893"/>
              <a:gd name="connsiteX2" fmla="*/ 962489 w 3173041"/>
              <a:gd name="connsiteY2" fmla="*/ 0 h 1171893"/>
              <a:gd name="connsiteX3" fmla="*/ 1396138 w 3173041"/>
              <a:gd name="connsiteY3" fmla="*/ 0 h 1171893"/>
              <a:gd name="connsiteX4" fmla="*/ 1956709 w 3173041"/>
              <a:gd name="connsiteY4" fmla="*/ 0 h 1171893"/>
              <a:gd name="connsiteX5" fmla="*/ 2517279 w 3173041"/>
              <a:gd name="connsiteY5" fmla="*/ 0 h 1171893"/>
              <a:gd name="connsiteX6" fmla="*/ 3173041 w 3173041"/>
              <a:gd name="connsiteY6" fmla="*/ 0 h 1171893"/>
              <a:gd name="connsiteX7" fmla="*/ 3173041 w 3173041"/>
              <a:gd name="connsiteY7" fmla="*/ 574228 h 1171893"/>
              <a:gd name="connsiteX8" fmla="*/ 3173041 w 3173041"/>
              <a:gd name="connsiteY8" fmla="*/ 1171893 h 1171893"/>
              <a:gd name="connsiteX9" fmla="*/ 2612470 w 3173041"/>
              <a:gd name="connsiteY9" fmla="*/ 1171893 h 1171893"/>
              <a:gd name="connsiteX10" fmla="*/ 2115361 w 3173041"/>
              <a:gd name="connsiteY10" fmla="*/ 1171893 h 1171893"/>
              <a:gd name="connsiteX11" fmla="*/ 1649981 w 3173041"/>
              <a:gd name="connsiteY11" fmla="*/ 1171893 h 1171893"/>
              <a:gd name="connsiteX12" fmla="*/ 1057680 w 3173041"/>
              <a:gd name="connsiteY12" fmla="*/ 1171893 h 1171893"/>
              <a:gd name="connsiteX13" fmla="*/ 528840 w 3173041"/>
              <a:gd name="connsiteY13" fmla="*/ 1171893 h 1171893"/>
              <a:gd name="connsiteX14" fmla="*/ 0 w 3173041"/>
              <a:gd name="connsiteY14" fmla="*/ 1171893 h 1171893"/>
              <a:gd name="connsiteX15" fmla="*/ 0 w 3173041"/>
              <a:gd name="connsiteY15" fmla="*/ 609384 h 1171893"/>
              <a:gd name="connsiteX16" fmla="*/ 0 w 3173041"/>
              <a:gd name="connsiteY16" fmla="*/ 0 h 1171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73041" h="1171893" fill="none" extrusionOk="0">
                <a:moveTo>
                  <a:pt x="0" y="0"/>
                </a:moveTo>
                <a:cubicBezTo>
                  <a:pt x="133248" y="-8605"/>
                  <a:pt x="343852" y="17273"/>
                  <a:pt x="433649" y="0"/>
                </a:cubicBezTo>
                <a:cubicBezTo>
                  <a:pt x="523446" y="-17273"/>
                  <a:pt x="825172" y="27226"/>
                  <a:pt x="962489" y="0"/>
                </a:cubicBezTo>
                <a:cubicBezTo>
                  <a:pt x="1099806" y="-27226"/>
                  <a:pt x="1224888" y="1019"/>
                  <a:pt x="1396138" y="0"/>
                </a:cubicBezTo>
                <a:cubicBezTo>
                  <a:pt x="1567388" y="-1019"/>
                  <a:pt x="1768792" y="34745"/>
                  <a:pt x="1956709" y="0"/>
                </a:cubicBezTo>
                <a:cubicBezTo>
                  <a:pt x="2144626" y="-34745"/>
                  <a:pt x="2257866" y="44626"/>
                  <a:pt x="2517279" y="0"/>
                </a:cubicBezTo>
                <a:cubicBezTo>
                  <a:pt x="2776692" y="-44626"/>
                  <a:pt x="2860859" y="18021"/>
                  <a:pt x="3173041" y="0"/>
                </a:cubicBezTo>
                <a:cubicBezTo>
                  <a:pt x="3221831" y="146714"/>
                  <a:pt x="3134054" y="400063"/>
                  <a:pt x="3173041" y="574228"/>
                </a:cubicBezTo>
                <a:cubicBezTo>
                  <a:pt x="3212028" y="748393"/>
                  <a:pt x="3114930" y="1047693"/>
                  <a:pt x="3173041" y="1171893"/>
                </a:cubicBezTo>
                <a:cubicBezTo>
                  <a:pt x="2900128" y="1199744"/>
                  <a:pt x="2728861" y="1139042"/>
                  <a:pt x="2612470" y="1171893"/>
                </a:cubicBezTo>
                <a:cubicBezTo>
                  <a:pt x="2496079" y="1204744"/>
                  <a:pt x="2301597" y="1125173"/>
                  <a:pt x="2115361" y="1171893"/>
                </a:cubicBezTo>
                <a:cubicBezTo>
                  <a:pt x="1929125" y="1218613"/>
                  <a:pt x="1848915" y="1139780"/>
                  <a:pt x="1649981" y="1171893"/>
                </a:cubicBezTo>
                <a:cubicBezTo>
                  <a:pt x="1451047" y="1204006"/>
                  <a:pt x="1244717" y="1118918"/>
                  <a:pt x="1057680" y="1171893"/>
                </a:cubicBezTo>
                <a:cubicBezTo>
                  <a:pt x="870643" y="1224868"/>
                  <a:pt x="714006" y="1157921"/>
                  <a:pt x="528840" y="1171893"/>
                </a:cubicBezTo>
                <a:cubicBezTo>
                  <a:pt x="343674" y="1185865"/>
                  <a:pt x="247351" y="1152834"/>
                  <a:pt x="0" y="1171893"/>
                </a:cubicBezTo>
                <a:cubicBezTo>
                  <a:pt x="-27911" y="970902"/>
                  <a:pt x="60298" y="809835"/>
                  <a:pt x="0" y="609384"/>
                </a:cubicBezTo>
                <a:cubicBezTo>
                  <a:pt x="-60298" y="408933"/>
                  <a:pt x="45463" y="169188"/>
                  <a:pt x="0" y="0"/>
                </a:cubicBezTo>
                <a:close/>
              </a:path>
              <a:path w="3173041" h="1171893" stroke="0" extrusionOk="0">
                <a:moveTo>
                  <a:pt x="0" y="0"/>
                </a:moveTo>
                <a:cubicBezTo>
                  <a:pt x="222378" y="-20009"/>
                  <a:pt x="266008" y="4631"/>
                  <a:pt x="528840" y="0"/>
                </a:cubicBezTo>
                <a:cubicBezTo>
                  <a:pt x="791672" y="-4631"/>
                  <a:pt x="906701" y="7060"/>
                  <a:pt x="1089411" y="0"/>
                </a:cubicBezTo>
                <a:cubicBezTo>
                  <a:pt x="1272121" y="-7060"/>
                  <a:pt x="1430667" y="7094"/>
                  <a:pt x="1618251" y="0"/>
                </a:cubicBezTo>
                <a:cubicBezTo>
                  <a:pt x="1805835" y="-7094"/>
                  <a:pt x="1931591" y="40079"/>
                  <a:pt x="2147091" y="0"/>
                </a:cubicBezTo>
                <a:cubicBezTo>
                  <a:pt x="2362591" y="-40079"/>
                  <a:pt x="2482618" y="21104"/>
                  <a:pt x="2580740" y="0"/>
                </a:cubicBezTo>
                <a:cubicBezTo>
                  <a:pt x="2678862" y="-21104"/>
                  <a:pt x="3024054" y="68235"/>
                  <a:pt x="3173041" y="0"/>
                </a:cubicBezTo>
                <a:cubicBezTo>
                  <a:pt x="3238154" y="162168"/>
                  <a:pt x="3161226" y="352050"/>
                  <a:pt x="3173041" y="585947"/>
                </a:cubicBezTo>
                <a:cubicBezTo>
                  <a:pt x="3184856" y="819844"/>
                  <a:pt x="3140854" y="965926"/>
                  <a:pt x="3173041" y="1171893"/>
                </a:cubicBezTo>
                <a:cubicBezTo>
                  <a:pt x="2988059" y="1200571"/>
                  <a:pt x="2823915" y="1159934"/>
                  <a:pt x="2707662" y="1171893"/>
                </a:cubicBezTo>
                <a:cubicBezTo>
                  <a:pt x="2591409" y="1183852"/>
                  <a:pt x="2345404" y="1163670"/>
                  <a:pt x="2242282" y="1171893"/>
                </a:cubicBezTo>
                <a:cubicBezTo>
                  <a:pt x="2139160" y="1180116"/>
                  <a:pt x="1866940" y="1151100"/>
                  <a:pt x="1649981" y="1171893"/>
                </a:cubicBezTo>
                <a:cubicBezTo>
                  <a:pt x="1433022" y="1192686"/>
                  <a:pt x="1338302" y="1154846"/>
                  <a:pt x="1121141" y="1171893"/>
                </a:cubicBezTo>
                <a:cubicBezTo>
                  <a:pt x="903980" y="1188940"/>
                  <a:pt x="798566" y="1154493"/>
                  <a:pt x="687492" y="1171893"/>
                </a:cubicBezTo>
                <a:cubicBezTo>
                  <a:pt x="576418" y="1189293"/>
                  <a:pt x="229659" y="1095769"/>
                  <a:pt x="0" y="1171893"/>
                </a:cubicBezTo>
                <a:cubicBezTo>
                  <a:pt x="-6386" y="928163"/>
                  <a:pt x="14513" y="793023"/>
                  <a:pt x="0" y="574228"/>
                </a:cubicBezTo>
                <a:cubicBezTo>
                  <a:pt x="-14513" y="355433"/>
                  <a:pt x="39054" y="21085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142003016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كَـ</a:t>
            </a:r>
            <a:r>
              <a:rPr lang="ar-AE" sz="6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أْسٌ</a:t>
            </a:r>
            <a:endParaRPr lang="en-US" sz="6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10" name="Table 2">
            <a:extLst>
              <a:ext uri="{FF2B5EF4-FFF2-40B4-BE49-F238E27FC236}">
                <a16:creationId xmlns:a16="http://schemas.microsoft.com/office/drawing/2014/main" id="{3C75891D-2E68-443B-8C0D-CDE03048DCB4}"/>
              </a:ext>
            </a:extLst>
          </p:cNvPr>
          <p:cNvGraphicFramePr>
            <a:graphicFrameLocks noGrp="1"/>
          </p:cNvGraphicFramePr>
          <p:nvPr/>
        </p:nvGraphicFramePr>
        <p:xfrm>
          <a:off x="5807592" y="2824320"/>
          <a:ext cx="5014380" cy="12003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71460">
                  <a:extLst>
                    <a:ext uri="{9D8B030D-6E8A-4147-A177-3AD203B41FA5}">
                      <a16:colId xmlns:a16="http://schemas.microsoft.com/office/drawing/2014/main" val="3838512322"/>
                    </a:ext>
                  </a:extLst>
                </a:gridCol>
                <a:gridCol w="1671460">
                  <a:extLst>
                    <a:ext uri="{9D8B030D-6E8A-4147-A177-3AD203B41FA5}">
                      <a16:colId xmlns:a16="http://schemas.microsoft.com/office/drawing/2014/main" val="3725705644"/>
                    </a:ext>
                  </a:extLst>
                </a:gridCol>
                <a:gridCol w="1671460">
                  <a:extLst>
                    <a:ext uri="{9D8B030D-6E8A-4147-A177-3AD203B41FA5}">
                      <a16:colId xmlns:a16="http://schemas.microsoft.com/office/drawing/2014/main" val="2841902561"/>
                    </a:ext>
                  </a:extLst>
                </a:gridCol>
              </a:tblGrid>
              <a:tr h="1200328"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3690848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84A5ADC7-7A51-4D94-82D0-17D2AE4F873E}"/>
              </a:ext>
            </a:extLst>
          </p:cNvPr>
          <p:cNvSpPr/>
          <p:nvPr/>
        </p:nvSpPr>
        <p:spPr>
          <a:xfrm>
            <a:off x="7916045" y="2855171"/>
            <a:ext cx="96693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ثي</a:t>
            </a:r>
            <a:endParaRPr lang="en-US" sz="72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C81EF0-50B0-4116-9DF5-1C0817261CA3}"/>
              </a:ext>
            </a:extLst>
          </p:cNvPr>
          <p:cNvSpPr/>
          <p:nvPr/>
        </p:nvSpPr>
        <p:spPr>
          <a:xfrm>
            <a:off x="9659983" y="2936378"/>
            <a:ext cx="68480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كَ</a:t>
            </a:r>
            <a:endParaRPr lang="en-US" sz="7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E3887CF-9B3B-4920-B905-2E8E663B74CE}"/>
              </a:ext>
            </a:extLst>
          </p:cNvPr>
          <p:cNvSpPr/>
          <p:nvPr/>
        </p:nvSpPr>
        <p:spPr>
          <a:xfrm>
            <a:off x="1818918" y="2829926"/>
            <a:ext cx="3173041" cy="1206389"/>
          </a:xfrm>
          <a:custGeom>
            <a:avLst/>
            <a:gdLst>
              <a:gd name="connsiteX0" fmla="*/ 0 w 3173041"/>
              <a:gd name="connsiteY0" fmla="*/ 0 h 1206389"/>
              <a:gd name="connsiteX1" fmla="*/ 528840 w 3173041"/>
              <a:gd name="connsiteY1" fmla="*/ 0 h 1206389"/>
              <a:gd name="connsiteX2" fmla="*/ 1089411 w 3173041"/>
              <a:gd name="connsiteY2" fmla="*/ 0 h 1206389"/>
              <a:gd name="connsiteX3" fmla="*/ 1649981 w 3173041"/>
              <a:gd name="connsiteY3" fmla="*/ 0 h 1206389"/>
              <a:gd name="connsiteX4" fmla="*/ 2210552 w 3173041"/>
              <a:gd name="connsiteY4" fmla="*/ 0 h 1206389"/>
              <a:gd name="connsiteX5" fmla="*/ 2707662 w 3173041"/>
              <a:gd name="connsiteY5" fmla="*/ 0 h 1206389"/>
              <a:gd name="connsiteX6" fmla="*/ 3173041 w 3173041"/>
              <a:gd name="connsiteY6" fmla="*/ 0 h 1206389"/>
              <a:gd name="connsiteX7" fmla="*/ 3173041 w 3173041"/>
              <a:gd name="connsiteY7" fmla="*/ 390066 h 1206389"/>
              <a:gd name="connsiteX8" fmla="*/ 3173041 w 3173041"/>
              <a:gd name="connsiteY8" fmla="*/ 756004 h 1206389"/>
              <a:gd name="connsiteX9" fmla="*/ 3173041 w 3173041"/>
              <a:gd name="connsiteY9" fmla="*/ 1206389 h 1206389"/>
              <a:gd name="connsiteX10" fmla="*/ 2644201 w 3173041"/>
              <a:gd name="connsiteY10" fmla="*/ 1206389 h 1206389"/>
              <a:gd name="connsiteX11" fmla="*/ 2115361 w 3173041"/>
              <a:gd name="connsiteY11" fmla="*/ 1206389 h 1206389"/>
              <a:gd name="connsiteX12" fmla="*/ 1649981 w 3173041"/>
              <a:gd name="connsiteY12" fmla="*/ 1206389 h 1206389"/>
              <a:gd name="connsiteX13" fmla="*/ 1184602 w 3173041"/>
              <a:gd name="connsiteY13" fmla="*/ 1206389 h 1206389"/>
              <a:gd name="connsiteX14" fmla="*/ 624031 w 3173041"/>
              <a:gd name="connsiteY14" fmla="*/ 1206389 h 1206389"/>
              <a:gd name="connsiteX15" fmla="*/ 0 w 3173041"/>
              <a:gd name="connsiteY15" fmla="*/ 1206389 h 1206389"/>
              <a:gd name="connsiteX16" fmla="*/ 0 w 3173041"/>
              <a:gd name="connsiteY16" fmla="*/ 840451 h 1206389"/>
              <a:gd name="connsiteX17" fmla="*/ 0 w 3173041"/>
              <a:gd name="connsiteY17" fmla="*/ 414194 h 1206389"/>
              <a:gd name="connsiteX18" fmla="*/ 0 w 3173041"/>
              <a:gd name="connsiteY18" fmla="*/ 0 h 1206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173041" h="1206389" fill="none" extrusionOk="0">
                <a:moveTo>
                  <a:pt x="0" y="0"/>
                </a:moveTo>
                <a:cubicBezTo>
                  <a:pt x="126730" y="-60707"/>
                  <a:pt x="336849" y="44737"/>
                  <a:pt x="528840" y="0"/>
                </a:cubicBezTo>
                <a:cubicBezTo>
                  <a:pt x="720831" y="-44737"/>
                  <a:pt x="901494" y="34745"/>
                  <a:pt x="1089411" y="0"/>
                </a:cubicBezTo>
                <a:cubicBezTo>
                  <a:pt x="1277328" y="-34745"/>
                  <a:pt x="1390568" y="44626"/>
                  <a:pt x="1649981" y="0"/>
                </a:cubicBezTo>
                <a:cubicBezTo>
                  <a:pt x="1909394" y="-44626"/>
                  <a:pt x="2055850" y="29014"/>
                  <a:pt x="2210552" y="0"/>
                </a:cubicBezTo>
                <a:cubicBezTo>
                  <a:pt x="2365254" y="-29014"/>
                  <a:pt x="2469065" y="33862"/>
                  <a:pt x="2707662" y="0"/>
                </a:cubicBezTo>
                <a:cubicBezTo>
                  <a:pt x="2946259" y="-33862"/>
                  <a:pt x="3010771" y="36566"/>
                  <a:pt x="3173041" y="0"/>
                </a:cubicBezTo>
                <a:cubicBezTo>
                  <a:pt x="3204309" y="168919"/>
                  <a:pt x="3144949" y="297654"/>
                  <a:pt x="3173041" y="390066"/>
                </a:cubicBezTo>
                <a:cubicBezTo>
                  <a:pt x="3201133" y="482478"/>
                  <a:pt x="3152793" y="652175"/>
                  <a:pt x="3173041" y="756004"/>
                </a:cubicBezTo>
                <a:cubicBezTo>
                  <a:pt x="3193289" y="859833"/>
                  <a:pt x="3164743" y="1106507"/>
                  <a:pt x="3173041" y="1206389"/>
                </a:cubicBezTo>
                <a:cubicBezTo>
                  <a:pt x="3017247" y="1220742"/>
                  <a:pt x="2756490" y="1177473"/>
                  <a:pt x="2644201" y="1206389"/>
                </a:cubicBezTo>
                <a:cubicBezTo>
                  <a:pt x="2531912" y="1235305"/>
                  <a:pt x="2300527" y="1192417"/>
                  <a:pt x="2115361" y="1206389"/>
                </a:cubicBezTo>
                <a:cubicBezTo>
                  <a:pt x="1930195" y="1220361"/>
                  <a:pt x="1815778" y="1164189"/>
                  <a:pt x="1649981" y="1206389"/>
                </a:cubicBezTo>
                <a:cubicBezTo>
                  <a:pt x="1484184" y="1248589"/>
                  <a:pt x="1383842" y="1205438"/>
                  <a:pt x="1184602" y="1206389"/>
                </a:cubicBezTo>
                <a:cubicBezTo>
                  <a:pt x="985362" y="1207340"/>
                  <a:pt x="750742" y="1161199"/>
                  <a:pt x="624031" y="1206389"/>
                </a:cubicBezTo>
                <a:cubicBezTo>
                  <a:pt x="497320" y="1251579"/>
                  <a:pt x="139199" y="1133622"/>
                  <a:pt x="0" y="1206389"/>
                </a:cubicBezTo>
                <a:cubicBezTo>
                  <a:pt x="-30156" y="1032392"/>
                  <a:pt x="29047" y="970636"/>
                  <a:pt x="0" y="840451"/>
                </a:cubicBezTo>
                <a:cubicBezTo>
                  <a:pt x="-29047" y="710266"/>
                  <a:pt x="35419" y="536609"/>
                  <a:pt x="0" y="414194"/>
                </a:cubicBezTo>
                <a:cubicBezTo>
                  <a:pt x="-35419" y="291779"/>
                  <a:pt x="28271" y="134393"/>
                  <a:pt x="0" y="0"/>
                </a:cubicBezTo>
                <a:close/>
              </a:path>
              <a:path w="3173041" h="1206389" stroke="0" extrusionOk="0">
                <a:moveTo>
                  <a:pt x="0" y="0"/>
                </a:moveTo>
                <a:cubicBezTo>
                  <a:pt x="222378" y="-20009"/>
                  <a:pt x="266008" y="4631"/>
                  <a:pt x="528840" y="0"/>
                </a:cubicBezTo>
                <a:cubicBezTo>
                  <a:pt x="791672" y="-4631"/>
                  <a:pt x="906701" y="7060"/>
                  <a:pt x="1089411" y="0"/>
                </a:cubicBezTo>
                <a:cubicBezTo>
                  <a:pt x="1272121" y="-7060"/>
                  <a:pt x="1430667" y="7094"/>
                  <a:pt x="1618251" y="0"/>
                </a:cubicBezTo>
                <a:cubicBezTo>
                  <a:pt x="1805835" y="-7094"/>
                  <a:pt x="1931591" y="40079"/>
                  <a:pt x="2147091" y="0"/>
                </a:cubicBezTo>
                <a:cubicBezTo>
                  <a:pt x="2362591" y="-40079"/>
                  <a:pt x="2482618" y="21104"/>
                  <a:pt x="2580740" y="0"/>
                </a:cubicBezTo>
                <a:cubicBezTo>
                  <a:pt x="2678862" y="-21104"/>
                  <a:pt x="3024054" y="68235"/>
                  <a:pt x="3173041" y="0"/>
                </a:cubicBezTo>
                <a:cubicBezTo>
                  <a:pt x="3178353" y="89349"/>
                  <a:pt x="3170945" y="225585"/>
                  <a:pt x="3173041" y="402130"/>
                </a:cubicBezTo>
                <a:cubicBezTo>
                  <a:pt x="3175137" y="578675"/>
                  <a:pt x="3150379" y="608941"/>
                  <a:pt x="3173041" y="780132"/>
                </a:cubicBezTo>
                <a:cubicBezTo>
                  <a:pt x="3195703" y="951323"/>
                  <a:pt x="3168260" y="1103646"/>
                  <a:pt x="3173041" y="1206389"/>
                </a:cubicBezTo>
                <a:cubicBezTo>
                  <a:pt x="3059862" y="1250457"/>
                  <a:pt x="2949261" y="1162082"/>
                  <a:pt x="2739392" y="1206389"/>
                </a:cubicBezTo>
                <a:cubicBezTo>
                  <a:pt x="2529523" y="1250696"/>
                  <a:pt x="2364050" y="1185596"/>
                  <a:pt x="2147091" y="1206389"/>
                </a:cubicBezTo>
                <a:cubicBezTo>
                  <a:pt x="1930132" y="1227182"/>
                  <a:pt x="1835412" y="1189342"/>
                  <a:pt x="1618251" y="1206389"/>
                </a:cubicBezTo>
                <a:cubicBezTo>
                  <a:pt x="1401090" y="1223436"/>
                  <a:pt x="1295676" y="1188989"/>
                  <a:pt x="1184602" y="1206389"/>
                </a:cubicBezTo>
                <a:cubicBezTo>
                  <a:pt x="1073528" y="1223789"/>
                  <a:pt x="811109" y="1152914"/>
                  <a:pt x="687492" y="1206389"/>
                </a:cubicBezTo>
                <a:cubicBezTo>
                  <a:pt x="563875" y="1259864"/>
                  <a:pt x="141223" y="1161190"/>
                  <a:pt x="0" y="1206389"/>
                </a:cubicBezTo>
                <a:cubicBezTo>
                  <a:pt x="-17371" y="1084859"/>
                  <a:pt x="29573" y="979533"/>
                  <a:pt x="0" y="816323"/>
                </a:cubicBezTo>
                <a:cubicBezTo>
                  <a:pt x="-29573" y="653113"/>
                  <a:pt x="6311" y="567924"/>
                  <a:pt x="0" y="450385"/>
                </a:cubicBezTo>
                <a:cubicBezTo>
                  <a:pt x="-6311" y="332846"/>
                  <a:pt x="20402" y="94630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142003016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كَـ</a:t>
            </a:r>
            <a:r>
              <a:rPr lang="ar-AE" sz="6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ــثيــرٌ</a:t>
            </a:r>
            <a:endParaRPr lang="en-US" sz="6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CDB4F7-9C7D-445D-AF27-99F6CE5D565B}"/>
              </a:ext>
            </a:extLst>
          </p:cNvPr>
          <p:cNvSpPr/>
          <p:nvPr/>
        </p:nvSpPr>
        <p:spPr>
          <a:xfrm>
            <a:off x="6334753" y="2884168"/>
            <a:ext cx="58381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رٌ</a:t>
            </a:r>
            <a:endParaRPr lang="en-US" sz="72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15" name="Table 2">
            <a:extLst>
              <a:ext uri="{FF2B5EF4-FFF2-40B4-BE49-F238E27FC236}">
                <a16:creationId xmlns:a16="http://schemas.microsoft.com/office/drawing/2014/main" id="{B9E7C112-E185-42FA-B470-0DF29ECBE293}"/>
              </a:ext>
            </a:extLst>
          </p:cNvPr>
          <p:cNvGraphicFramePr>
            <a:graphicFrameLocks noGrp="1"/>
          </p:cNvGraphicFramePr>
          <p:nvPr/>
        </p:nvGraphicFramePr>
        <p:xfrm>
          <a:off x="5807591" y="4371862"/>
          <a:ext cx="4994643" cy="12003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64881">
                  <a:extLst>
                    <a:ext uri="{9D8B030D-6E8A-4147-A177-3AD203B41FA5}">
                      <a16:colId xmlns:a16="http://schemas.microsoft.com/office/drawing/2014/main" val="3838512322"/>
                    </a:ext>
                  </a:extLst>
                </a:gridCol>
                <a:gridCol w="1664881">
                  <a:extLst>
                    <a:ext uri="{9D8B030D-6E8A-4147-A177-3AD203B41FA5}">
                      <a16:colId xmlns:a16="http://schemas.microsoft.com/office/drawing/2014/main" val="3725705644"/>
                    </a:ext>
                  </a:extLst>
                </a:gridCol>
                <a:gridCol w="1664881">
                  <a:extLst>
                    <a:ext uri="{9D8B030D-6E8A-4147-A177-3AD203B41FA5}">
                      <a16:colId xmlns:a16="http://schemas.microsoft.com/office/drawing/2014/main" val="2841902561"/>
                    </a:ext>
                  </a:extLst>
                </a:gridCol>
              </a:tblGrid>
              <a:tr h="1200328"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3690848"/>
                  </a:ext>
                </a:extLst>
              </a:tr>
            </a:tbl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1DCE19FC-1D7E-4139-908C-198D1B0D01D2}"/>
              </a:ext>
            </a:extLst>
          </p:cNvPr>
          <p:cNvSpPr/>
          <p:nvPr/>
        </p:nvSpPr>
        <p:spPr>
          <a:xfrm>
            <a:off x="9585735" y="4400297"/>
            <a:ext cx="70083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كُـ</a:t>
            </a:r>
            <a:endParaRPr lang="en-US" sz="7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AEFC3EC-07B8-4C90-82FE-D2F46219E1DD}"/>
              </a:ext>
            </a:extLst>
          </p:cNvPr>
          <p:cNvSpPr/>
          <p:nvPr/>
        </p:nvSpPr>
        <p:spPr>
          <a:xfrm>
            <a:off x="1822075" y="4420022"/>
            <a:ext cx="3156235" cy="1171893"/>
          </a:xfrm>
          <a:custGeom>
            <a:avLst/>
            <a:gdLst>
              <a:gd name="connsiteX0" fmla="*/ 0 w 3156235"/>
              <a:gd name="connsiteY0" fmla="*/ 0 h 1171893"/>
              <a:gd name="connsiteX1" fmla="*/ 431352 w 3156235"/>
              <a:gd name="connsiteY1" fmla="*/ 0 h 1171893"/>
              <a:gd name="connsiteX2" fmla="*/ 957391 w 3156235"/>
              <a:gd name="connsiteY2" fmla="*/ 0 h 1171893"/>
              <a:gd name="connsiteX3" fmla="*/ 1388743 w 3156235"/>
              <a:gd name="connsiteY3" fmla="*/ 0 h 1171893"/>
              <a:gd name="connsiteX4" fmla="*/ 1946345 w 3156235"/>
              <a:gd name="connsiteY4" fmla="*/ 0 h 1171893"/>
              <a:gd name="connsiteX5" fmla="*/ 2503946 w 3156235"/>
              <a:gd name="connsiteY5" fmla="*/ 0 h 1171893"/>
              <a:gd name="connsiteX6" fmla="*/ 3156235 w 3156235"/>
              <a:gd name="connsiteY6" fmla="*/ 0 h 1171893"/>
              <a:gd name="connsiteX7" fmla="*/ 3156235 w 3156235"/>
              <a:gd name="connsiteY7" fmla="*/ 574228 h 1171893"/>
              <a:gd name="connsiteX8" fmla="*/ 3156235 w 3156235"/>
              <a:gd name="connsiteY8" fmla="*/ 1171893 h 1171893"/>
              <a:gd name="connsiteX9" fmla="*/ 2598633 w 3156235"/>
              <a:gd name="connsiteY9" fmla="*/ 1171893 h 1171893"/>
              <a:gd name="connsiteX10" fmla="*/ 2104157 w 3156235"/>
              <a:gd name="connsiteY10" fmla="*/ 1171893 h 1171893"/>
              <a:gd name="connsiteX11" fmla="*/ 1641242 w 3156235"/>
              <a:gd name="connsiteY11" fmla="*/ 1171893 h 1171893"/>
              <a:gd name="connsiteX12" fmla="*/ 1052078 w 3156235"/>
              <a:gd name="connsiteY12" fmla="*/ 1171893 h 1171893"/>
              <a:gd name="connsiteX13" fmla="*/ 526039 w 3156235"/>
              <a:gd name="connsiteY13" fmla="*/ 1171893 h 1171893"/>
              <a:gd name="connsiteX14" fmla="*/ 0 w 3156235"/>
              <a:gd name="connsiteY14" fmla="*/ 1171893 h 1171893"/>
              <a:gd name="connsiteX15" fmla="*/ 0 w 3156235"/>
              <a:gd name="connsiteY15" fmla="*/ 609384 h 1171893"/>
              <a:gd name="connsiteX16" fmla="*/ 0 w 3156235"/>
              <a:gd name="connsiteY16" fmla="*/ 0 h 1171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56235" h="1171893" fill="none" extrusionOk="0">
                <a:moveTo>
                  <a:pt x="0" y="0"/>
                </a:moveTo>
                <a:cubicBezTo>
                  <a:pt x="116807" y="-51383"/>
                  <a:pt x="276513" y="20616"/>
                  <a:pt x="431352" y="0"/>
                </a:cubicBezTo>
                <a:cubicBezTo>
                  <a:pt x="586191" y="-20616"/>
                  <a:pt x="818823" y="51517"/>
                  <a:pt x="957391" y="0"/>
                </a:cubicBezTo>
                <a:cubicBezTo>
                  <a:pt x="1095959" y="-51517"/>
                  <a:pt x="1272531" y="14894"/>
                  <a:pt x="1388743" y="0"/>
                </a:cubicBezTo>
                <a:cubicBezTo>
                  <a:pt x="1504955" y="-14894"/>
                  <a:pt x="1759642" y="46854"/>
                  <a:pt x="1946345" y="0"/>
                </a:cubicBezTo>
                <a:cubicBezTo>
                  <a:pt x="2133048" y="-46854"/>
                  <a:pt x="2294849" y="52288"/>
                  <a:pt x="2503946" y="0"/>
                </a:cubicBezTo>
                <a:cubicBezTo>
                  <a:pt x="2713043" y="-52288"/>
                  <a:pt x="2840961" y="34908"/>
                  <a:pt x="3156235" y="0"/>
                </a:cubicBezTo>
                <a:cubicBezTo>
                  <a:pt x="3205025" y="146714"/>
                  <a:pt x="3117248" y="400063"/>
                  <a:pt x="3156235" y="574228"/>
                </a:cubicBezTo>
                <a:cubicBezTo>
                  <a:pt x="3195222" y="748393"/>
                  <a:pt x="3098124" y="1047693"/>
                  <a:pt x="3156235" y="1171893"/>
                </a:cubicBezTo>
                <a:cubicBezTo>
                  <a:pt x="3012679" y="1228817"/>
                  <a:pt x="2833877" y="1167161"/>
                  <a:pt x="2598633" y="1171893"/>
                </a:cubicBezTo>
                <a:cubicBezTo>
                  <a:pt x="2363389" y="1176625"/>
                  <a:pt x="2301947" y="1168199"/>
                  <a:pt x="2104157" y="1171893"/>
                </a:cubicBezTo>
                <a:cubicBezTo>
                  <a:pt x="1906367" y="1175587"/>
                  <a:pt x="1843108" y="1116768"/>
                  <a:pt x="1641242" y="1171893"/>
                </a:cubicBezTo>
                <a:cubicBezTo>
                  <a:pt x="1439377" y="1227018"/>
                  <a:pt x="1291701" y="1123253"/>
                  <a:pt x="1052078" y="1171893"/>
                </a:cubicBezTo>
                <a:cubicBezTo>
                  <a:pt x="812455" y="1220533"/>
                  <a:pt x="692616" y="1130153"/>
                  <a:pt x="526039" y="1171893"/>
                </a:cubicBezTo>
                <a:cubicBezTo>
                  <a:pt x="359462" y="1213633"/>
                  <a:pt x="261490" y="1133348"/>
                  <a:pt x="0" y="1171893"/>
                </a:cubicBezTo>
                <a:cubicBezTo>
                  <a:pt x="-27911" y="970902"/>
                  <a:pt x="60298" y="809835"/>
                  <a:pt x="0" y="609384"/>
                </a:cubicBezTo>
                <a:cubicBezTo>
                  <a:pt x="-60298" y="408933"/>
                  <a:pt x="45463" y="169188"/>
                  <a:pt x="0" y="0"/>
                </a:cubicBezTo>
                <a:close/>
              </a:path>
              <a:path w="3156235" h="1171893" stroke="0" extrusionOk="0">
                <a:moveTo>
                  <a:pt x="0" y="0"/>
                </a:moveTo>
                <a:cubicBezTo>
                  <a:pt x="172208" y="-54072"/>
                  <a:pt x="315583" y="17720"/>
                  <a:pt x="526039" y="0"/>
                </a:cubicBezTo>
                <a:cubicBezTo>
                  <a:pt x="736495" y="-17720"/>
                  <a:pt x="835756" y="1663"/>
                  <a:pt x="1083641" y="0"/>
                </a:cubicBezTo>
                <a:cubicBezTo>
                  <a:pt x="1331526" y="-1663"/>
                  <a:pt x="1471710" y="58157"/>
                  <a:pt x="1609680" y="0"/>
                </a:cubicBezTo>
                <a:cubicBezTo>
                  <a:pt x="1747650" y="-58157"/>
                  <a:pt x="1969255" y="20670"/>
                  <a:pt x="2135719" y="0"/>
                </a:cubicBezTo>
                <a:cubicBezTo>
                  <a:pt x="2302183" y="-20670"/>
                  <a:pt x="2478572" y="28640"/>
                  <a:pt x="2567071" y="0"/>
                </a:cubicBezTo>
                <a:cubicBezTo>
                  <a:pt x="2655570" y="-28640"/>
                  <a:pt x="2981232" y="65255"/>
                  <a:pt x="3156235" y="0"/>
                </a:cubicBezTo>
                <a:cubicBezTo>
                  <a:pt x="3221348" y="162168"/>
                  <a:pt x="3144420" y="352050"/>
                  <a:pt x="3156235" y="585947"/>
                </a:cubicBezTo>
                <a:cubicBezTo>
                  <a:pt x="3168050" y="819844"/>
                  <a:pt x="3124048" y="965926"/>
                  <a:pt x="3156235" y="1171893"/>
                </a:cubicBezTo>
                <a:cubicBezTo>
                  <a:pt x="2960091" y="1187308"/>
                  <a:pt x="2851871" y="1129959"/>
                  <a:pt x="2693321" y="1171893"/>
                </a:cubicBezTo>
                <a:cubicBezTo>
                  <a:pt x="2534771" y="1213827"/>
                  <a:pt x="2457855" y="1163490"/>
                  <a:pt x="2230406" y="1171893"/>
                </a:cubicBezTo>
                <a:cubicBezTo>
                  <a:pt x="2002958" y="1180296"/>
                  <a:pt x="1901917" y="1115415"/>
                  <a:pt x="1641242" y="1171893"/>
                </a:cubicBezTo>
                <a:cubicBezTo>
                  <a:pt x="1380567" y="1228371"/>
                  <a:pt x="1240789" y="1152934"/>
                  <a:pt x="1115203" y="1171893"/>
                </a:cubicBezTo>
                <a:cubicBezTo>
                  <a:pt x="989617" y="1190852"/>
                  <a:pt x="827383" y="1137140"/>
                  <a:pt x="683851" y="1171893"/>
                </a:cubicBezTo>
                <a:cubicBezTo>
                  <a:pt x="540319" y="1206646"/>
                  <a:pt x="143532" y="1095106"/>
                  <a:pt x="0" y="1171893"/>
                </a:cubicBezTo>
                <a:cubicBezTo>
                  <a:pt x="-6386" y="928163"/>
                  <a:pt x="14513" y="793023"/>
                  <a:pt x="0" y="574228"/>
                </a:cubicBezTo>
                <a:cubicBezTo>
                  <a:pt x="-14513" y="355433"/>
                  <a:pt x="39054" y="21085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142003016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كُ</a:t>
            </a:r>
            <a:r>
              <a:rPr lang="ar-AE" sz="6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سوفٌ</a:t>
            </a:r>
            <a:endParaRPr lang="en-US" sz="6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27051FD-3EE9-4AB3-923B-A294D7FB38D7}"/>
              </a:ext>
            </a:extLst>
          </p:cNvPr>
          <p:cNvSpPr/>
          <p:nvPr/>
        </p:nvSpPr>
        <p:spPr>
          <a:xfrm>
            <a:off x="7648889" y="4343426"/>
            <a:ext cx="116249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سو</a:t>
            </a:r>
            <a:endParaRPr lang="en-US" sz="72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845B7D-966F-4D51-899C-7C4B9406BD4B}"/>
              </a:ext>
            </a:extLst>
          </p:cNvPr>
          <p:cNvSpPr/>
          <p:nvPr/>
        </p:nvSpPr>
        <p:spPr>
          <a:xfrm>
            <a:off x="7171767" y="663664"/>
            <a:ext cx="374172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ar-AE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اقرأ المقاطع وركب الكلمة : 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B9AF282-2C5C-4224-981A-82A55B7D2529}"/>
              </a:ext>
            </a:extLst>
          </p:cNvPr>
          <p:cNvSpPr/>
          <p:nvPr/>
        </p:nvSpPr>
        <p:spPr>
          <a:xfrm>
            <a:off x="6064469" y="4371861"/>
            <a:ext cx="88517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فٌ</a:t>
            </a:r>
            <a:endParaRPr lang="en-US" sz="72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355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1" grpId="0"/>
      <p:bldP spid="13" grpId="0" animBg="1"/>
      <p:bldP spid="16" grpId="0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212</Words>
  <Application>Microsoft Office PowerPoint</Application>
  <PresentationFormat>Widescreen</PresentationFormat>
  <Paragraphs>96</Paragraphs>
  <Slides>17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Sakkal Majalla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مريم المسافري</dc:creator>
  <cp:lastModifiedBy>مريم المسافري</cp:lastModifiedBy>
  <cp:revision>10</cp:revision>
  <dcterms:created xsi:type="dcterms:W3CDTF">2022-02-05T09:37:04Z</dcterms:created>
  <dcterms:modified xsi:type="dcterms:W3CDTF">2022-02-07T02:39:30Z</dcterms:modified>
</cp:coreProperties>
</file>