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1" r:id="rId4"/>
    <p:sldId id="2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56" r:id="rId13"/>
    <p:sldId id="273" r:id="rId14"/>
    <p:sldId id="274" r:id="rId15"/>
    <p:sldId id="275" r:id="rId16"/>
    <p:sldId id="272" r:id="rId17"/>
    <p:sldId id="264" r:id="rId18"/>
    <p:sldId id="265" r:id="rId19"/>
    <p:sldId id="266" r:id="rId20"/>
    <p:sldId id="267" r:id="rId21"/>
    <p:sldId id="268" r:id="rId22"/>
    <p:sldId id="269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74"/>
    <a:srgbClr val="6579AF"/>
    <a:srgbClr val="92A7FB"/>
    <a:srgbClr val="FFF4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>
        <p:scale>
          <a:sx n="40" d="100"/>
          <a:sy n="40" d="100"/>
        </p:scale>
        <p:origin x="1088" y="1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577B-E78F-4E65-9A21-374E55A9F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9BC12-F30E-41AF-BB2D-270D95E79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E8878-BB9C-42F4-9AB5-E5852FE77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BC94A-37E4-4AB2-B2D8-E8B95362A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7612-C298-4361-8C29-EABB85A1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19371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BF8CE-F5E6-4DC0-AAC7-A25E61B5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97D38-FFD4-44D8-95D6-A09E081DF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3AF0-B66A-4F91-A678-04CF41ADA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60198-4A15-404A-B0EB-D8E75DCF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E4B19-C844-4DEF-814C-83114FF5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7638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E7E54-2B71-4D46-A592-E2242C41B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5E21C-C399-41EF-875D-254E9E923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03BDD-7FC6-4C68-9D23-8AC3297D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07830-834E-4BD7-922E-E2663C58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69985-2380-43FC-BA20-D20226C7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5369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AEE5F-E3AD-4652-B0C2-1D442E66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81314-B07E-43F8-BAB1-42B539EB0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D1C26-C9C1-417D-93E8-2906B4B30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66AB8-C098-44A6-A5D1-D7A6255A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48B4E-7D1C-463A-BA66-E9E1E6F5B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8806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CA5E3-CFC4-4276-8317-17C6D7BE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CC5B0-5B2C-44DA-89BB-8DEDFABA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2C8E2-50A8-4304-A024-D73E08FD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B772D-460A-434F-827B-2846E79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25477-DA39-493F-A838-104B7534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825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904EB-93C1-4F9D-9B3E-FEEC8145F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0A491-B9F7-4F9E-ACF8-5101C849C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073F7-AB55-4CD5-B323-4C2FE3682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C93B5-99FB-4CCF-AA11-84A87722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59CC0-A325-4451-89F6-73C1D587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3D47A-D8C9-432A-9147-AAE103FB7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3749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7905-B239-4D3C-8475-B74D8356E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B12AA-84B5-447D-83F6-3ECE03F7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AE630-F9AA-4685-864D-FF0A30DF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4F616-51DC-427A-A25D-69075D4132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AFD04-CE13-48AF-8749-3EE572D67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52063-5EB6-4235-9638-1DC4FA9F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31FCA6-E6CB-454B-8E2F-352FBAD9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A87EB-3E9F-4825-9442-C2470A0FD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2156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89E86-9FB3-4A70-ABBA-8DCAA879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92CC54-830D-42EA-9C63-5CDB1875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59072-AFA1-4910-9F19-E89B42B9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035B6-4983-49B5-9C7F-C0D28E33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6702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B14972-F9ED-49D6-9A53-1333444A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4CCE4-19D3-453E-B216-6478563D5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445ED-1651-4473-B561-7B50CF7E7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3216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A7AD-9E6B-4DBA-9803-7CB63937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66374-0093-446E-BAC8-55D0612C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935F5-8248-4417-A17B-953D1FDC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A4F4B-8CDD-4567-B9F3-40635CF0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F9890-0B48-4658-951F-6982485D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E2989-47DB-40BC-9819-27235D46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4035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C54B-B17C-49A8-9928-D7310149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615AF9-91E0-4988-923C-7502CEE366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AFE5A-23A0-41EB-879F-2E15CE081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43A32-CA3E-4B26-91F8-4C5DBC2E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A4C86-0AB6-4727-A9C7-F2F25341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9FD0C-697A-44EE-B796-7E3BD37A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2721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791954-6881-4093-BD78-BCEC0C82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AFF3A-AE73-459E-88F7-0445A6FFB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A5B55-A597-4097-BAA8-D73A38D31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4D440-E28F-4BC2-9D10-78AB58EA872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6378C-DA3B-4586-8BF1-9853965D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60B00-2CE0-47E8-A90C-D52C1B9DF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7066B-F49C-42AC-913A-620677DAAAC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7079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3.WAV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3.WAV"/><Relationship Id="rId9" Type="http://schemas.openxmlformats.org/officeDocument/2006/relationships/image" Target="../media/image13.sv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image" Target="../media/image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3.WAV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3.WAV"/><Relationship Id="rId9" Type="http://schemas.openxmlformats.org/officeDocument/2006/relationships/image" Target="../media/image13.sv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3.WAV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3.WAV"/><Relationship Id="rId9" Type="http://schemas.openxmlformats.org/officeDocument/2006/relationships/image" Target="../media/image13.sv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3.WAV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3.WAV"/><Relationship Id="rId9" Type="http://schemas.openxmlformats.org/officeDocument/2006/relationships/image" Target="../media/image13.sv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3.WAV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3.WAV"/><Relationship Id="rId9" Type="http://schemas.openxmlformats.org/officeDocument/2006/relationships/image" Target="../media/image13.sv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79040-9225-44CE-8220-30ED2990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8649" y="4467261"/>
            <a:ext cx="12192000" cy="2222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2EC82-04A6-48BE-9480-4FC0B2061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18649" y="1804968"/>
            <a:ext cx="1804405" cy="36250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165860-713E-4D4E-AF17-C14D425B6935}"/>
              </a:ext>
            </a:extLst>
          </p:cNvPr>
          <p:cNvSpPr/>
          <p:nvPr/>
        </p:nvSpPr>
        <p:spPr>
          <a:xfrm>
            <a:off x="163598" y="312359"/>
            <a:ext cx="118648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أحدهم سرق السمك من المطبخ فقرر أخي أن يحقق في الموضوع ويبحث عن أدلة 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4681B-E2E8-4254-B3DA-1CD919483BFA}"/>
              </a:ext>
            </a:extLst>
          </p:cNvPr>
          <p:cNvSpPr/>
          <p:nvPr/>
        </p:nvSpPr>
        <p:spPr>
          <a:xfrm>
            <a:off x="44949" y="1066800"/>
            <a:ext cx="118648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وجد آثار أقدام وتبعها ، هل يمكنكم التعرف على صاحب هذه الآثار ؟ 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39204-7161-48C2-9C0E-58A2C2D56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18C7F33-3A2A-4C0A-9785-B0D67FC1545C}"/>
              </a:ext>
            </a:extLst>
          </p:cNvPr>
          <p:cNvSpPr/>
          <p:nvPr/>
        </p:nvSpPr>
        <p:spPr>
          <a:xfrm>
            <a:off x="-1" y="167980"/>
            <a:ext cx="1941096" cy="595630"/>
          </a:xfrm>
          <a:custGeom>
            <a:avLst/>
            <a:gdLst>
              <a:gd name="connsiteX0" fmla="*/ 0 w 1941096"/>
              <a:gd name="connsiteY0" fmla="*/ 0 h 595630"/>
              <a:gd name="connsiteX1" fmla="*/ 564193 w 1941096"/>
              <a:gd name="connsiteY1" fmla="*/ 0 h 595630"/>
              <a:gd name="connsiteX2" fmla="*/ 1128386 w 1941096"/>
              <a:gd name="connsiteY2" fmla="*/ 0 h 595630"/>
              <a:gd name="connsiteX3" fmla="*/ 1643281 w 1941096"/>
              <a:gd name="connsiteY3" fmla="*/ 0 h 595630"/>
              <a:gd name="connsiteX4" fmla="*/ 1941096 w 1941096"/>
              <a:gd name="connsiteY4" fmla="*/ 297815 h 595630"/>
              <a:gd name="connsiteX5" fmla="*/ 1643281 w 1941096"/>
              <a:gd name="connsiteY5" fmla="*/ 595630 h 595630"/>
              <a:gd name="connsiteX6" fmla="*/ 1062655 w 1941096"/>
              <a:gd name="connsiteY6" fmla="*/ 595630 h 595630"/>
              <a:gd name="connsiteX7" fmla="*/ 531328 w 1941096"/>
              <a:gd name="connsiteY7" fmla="*/ 595630 h 595630"/>
              <a:gd name="connsiteX8" fmla="*/ 0 w 1941096"/>
              <a:gd name="connsiteY8" fmla="*/ 595630 h 595630"/>
              <a:gd name="connsiteX9" fmla="*/ 0 w 1941096"/>
              <a:gd name="connsiteY9" fmla="*/ 0 h 59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1096" h="595630" fill="none" extrusionOk="0">
                <a:moveTo>
                  <a:pt x="0" y="0"/>
                </a:moveTo>
                <a:cubicBezTo>
                  <a:pt x="211062" y="-10197"/>
                  <a:pt x="357496" y="21829"/>
                  <a:pt x="564193" y="0"/>
                </a:cubicBezTo>
                <a:cubicBezTo>
                  <a:pt x="770890" y="-21829"/>
                  <a:pt x="947586" y="3352"/>
                  <a:pt x="1128386" y="0"/>
                </a:cubicBezTo>
                <a:cubicBezTo>
                  <a:pt x="1309186" y="-3352"/>
                  <a:pt x="1484938" y="45494"/>
                  <a:pt x="1643281" y="0"/>
                </a:cubicBezTo>
                <a:cubicBezTo>
                  <a:pt x="1729468" y="67844"/>
                  <a:pt x="1816641" y="182063"/>
                  <a:pt x="1941096" y="297815"/>
                </a:cubicBezTo>
                <a:cubicBezTo>
                  <a:pt x="1869416" y="407690"/>
                  <a:pt x="1680245" y="510176"/>
                  <a:pt x="1643281" y="595630"/>
                </a:cubicBezTo>
                <a:cubicBezTo>
                  <a:pt x="1406204" y="601967"/>
                  <a:pt x="1220845" y="567522"/>
                  <a:pt x="1062655" y="595630"/>
                </a:cubicBezTo>
                <a:cubicBezTo>
                  <a:pt x="904465" y="623738"/>
                  <a:pt x="721658" y="561055"/>
                  <a:pt x="531328" y="595630"/>
                </a:cubicBezTo>
                <a:cubicBezTo>
                  <a:pt x="340998" y="630205"/>
                  <a:pt x="261522" y="535673"/>
                  <a:pt x="0" y="595630"/>
                </a:cubicBezTo>
                <a:cubicBezTo>
                  <a:pt x="-33785" y="405138"/>
                  <a:pt x="53128" y="170389"/>
                  <a:pt x="0" y="0"/>
                </a:cubicBezTo>
                <a:close/>
              </a:path>
              <a:path w="1941096" h="595630" stroke="0" extrusionOk="0">
                <a:moveTo>
                  <a:pt x="0" y="0"/>
                </a:moveTo>
                <a:cubicBezTo>
                  <a:pt x="128993" y="-42982"/>
                  <a:pt x="368548" y="27343"/>
                  <a:pt x="514895" y="0"/>
                </a:cubicBezTo>
                <a:cubicBezTo>
                  <a:pt x="661243" y="-27343"/>
                  <a:pt x="887998" y="13759"/>
                  <a:pt x="1029789" y="0"/>
                </a:cubicBezTo>
                <a:cubicBezTo>
                  <a:pt x="1171580" y="-13759"/>
                  <a:pt x="1506885" y="60735"/>
                  <a:pt x="1643281" y="0"/>
                </a:cubicBezTo>
                <a:cubicBezTo>
                  <a:pt x="1709086" y="56170"/>
                  <a:pt x="1816230" y="235991"/>
                  <a:pt x="1941096" y="297815"/>
                </a:cubicBezTo>
                <a:cubicBezTo>
                  <a:pt x="1823651" y="417564"/>
                  <a:pt x="1745044" y="426172"/>
                  <a:pt x="1643281" y="595630"/>
                </a:cubicBezTo>
                <a:cubicBezTo>
                  <a:pt x="1526613" y="623025"/>
                  <a:pt x="1254906" y="560210"/>
                  <a:pt x="1095521" y="595630"/>
                </a:cubicBezTo>
                <a:cubicBezTo>
                  <a:pt x="936136" y="631050"/>
                  <a:pt x="733847" y="577211"/>
                  <a:pt x="597059" y="595630"/>
                </a:cubicBezTo>
                <a:cubicBezTo>
                  <a:pt x="460271" y="614049"/>
                  <a:pt x="279601" y="586070"/>
                  <a:pt x="0" y="595630"/>
                </a:cubicBezTo>
                <a:cubicBezTo>
                  <a:pt x="-7033" y="338372"/>
                  <a:pt x="13036" y="220562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extLst>
              <a:ext uri="{C807C97D-BFC1-408E-A445-0C87EB9F89A2}">
                <ask:lineSketchStyleProps xmlns:ask="http://schemas.microsoft.com/office/drawing/2018/sketchyshapes" sd="2589030964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التهيئة 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30049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7 0.05255 L 0.02787 0.05255 C 0.03308 0.04954 0.03854 0.04723 0.04362 0.04329 C 0.05078 0.03797 0.06524 0.02477 0.07253 0.01528 C 0.0849 -0.00092 0.08099 -0.00393 0.09883 -0.01527 C 0.1155 -0.02546 0.12969 -0.02893 0.14623 -0.03379 L 0.24362 -0.03148 C 0.24701 -0.03125 0.24961 -0.02638 0.25287 -0.02453 C 0.25755 -0.02175 0.26237 -0.01967 0.26732 -0.01759 C 0.27162 -0.01574 0.27604 -0.01458 0.28047 -0.01296 C 0.29063 -0.00879 0.31107 0.00163 0.31732 0.00579 C 0.32683 0.01227 0.33399 0.01667 0.34362 0.02454 C 0.34896 0.02894 0.35404 0.03426 0.35938 0.03866 C 0.37383 0.05 0.38828 0.06065 0.40287 0.0713 C 0.40847 0.07547 0.4142 0.0794 0.41992 0.08311 C 0.42735 0.08797 0.43516 0.09121 0.44232 0.097 C 0.45117 0.1044 0.46172 0.11366 0.47123 0.11806 C 0.47774 0.1213 0.48451 0.122 0.49102 0.12524 C 0.49727 0.12825 0.50313 0.13403 0.50938 0.13681 C 0.52201 0.14237 0.54219 0.14283 0.55417 0.14399 C 0.57175 0.14144 0.58933 0.14121 0.60677 0.13681 C 0.61498 0.13496 0.62266 0.12917 0.63047 0.12524 C 0.67005 0.1044 0.63295 0.12176 0.67266 0.10417 C 0.67878 0.09792 0.68516 0.0926 0.69102 0.08542 C 0.69922 0.07524 0.70508 0.05764 0.71472 0.05255 C 0.75534 0.03125 0.73802 0.0375 0.76602 0.02917 C 0.77045 0.02616 0.77487 0.02338 0.77917 0.01991 C 0.78451 0.01551 0.78933 0.00834 0.79492 0.00579 C 0.79675 0.0051 0.79857 0.0044 0.80026 0.00348 C 0.80729 -0.00023 0.8142 -0.00509 0.82136 -0.0081 C 0.83242 -0.01319 0.8293 -0.00833 0.83321 -0.01527 L 0.83321 -0.01527 " pathEditMode="relative" ptsTypes="AAAAAAAAAAAAAAAAAAAAAAAAAAAAAAAA">
                                      <p:cBhvr>
                                        <p:cTn id="23" dur="4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CD9F49F1-BB7F-4621-9642-00B4F4E2A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579" y="4512802"/>
            <a:ext cx="2738032" cy="108476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1491AF6-058E-41D0-A36A-56C287A63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7121" y="3123565"/>
            <a:ext cx="2012490" cy="209338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0B7E041-A4D9-4A94-BE10-8C5340780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1566" y="4659596"/>
            <a:ext cx="3161985" cy="14082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810507-C352-4AC8-9391-8BC2D9A287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3015" y="4512802"/>
            <a:ext cx="3292125" cy="1554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A450A-4D7D-43D1-83A9-809A3DCB2B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9080" y="4439639"/>
            <a:ext cx="3292125" cy="1554615"/>
          </a:xfrm>
          <a:prstGeom prst="rect">
            <a:avLst/>
          </a:prstGeom>
        </p:spPr>
      </p:pic>
      <p:pic>
        <p:nvPicPr>
          <p:cNvPr id="1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5737BD5-5A03-4634-9104-FAAA5A6CA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2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08C8FD8-F102-4CA5-BEAC-C331F67DB0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4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F7D15D1-FF12-46AA-8F26-2C1B930F2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DB6DB04-BDF6-4317-9E02-4AE5164BBB3A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 </a:t>
            </a:r>
            <a:endParaRPr lang="en-AE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974163-7AE8-4946-99E6-F0DD708440DD}"/>
              </a:ext>
            </a:extLst>
          </p:cNvPr>
          <p:cNvSpPr/>
          <p:nvPr/>
        </p:nvSpPr>
        <p:spPr>
          <a:xfrm rot="166334">
            <a:off x="1443156" y="5099433"/>
            <a:ext cx="11641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السوق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5BD66437-81D9-4ED7-8F76-808E45AE01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20819" y="8497194"/>
            <a:ext cx="406400" cy="406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5B825D5-D3B8-4729-A366-C0F5FCD5A7E5}"/>
              </a:ext>
            </a:extLst>
          </p:cNvPr>
          <p:cNvSpPr/>
          <p:nvPr/>
        </p:nvSpPr>
        <p:spPr>
          <a:xfrm rot="166334">
            <a:off x="9022045" y="5116289"/>
            <a:ext cx="9605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البحر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CFF1EEEF-EB7F-4515-8818-90C8ED6F0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53895" y="8497194"/>
            <a:ext cx="406400" cy="406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ABDD26-30D2-422F-929A-E4EDA6220E07}"/>
              </a:ext>
            </a:extLst>
          </p:cNvPr>
          <p:cNvSpPr/>
          <p:nvPr/>
        </p:nvSpPr>
        <p:spPr>
          <a:xfrm rot="166334">
            <a:off x="4893157" y="5166881"/>
            <a:ext cx="15456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المدرسة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3B567489-FF23-46DA-82CF-BBBA7E257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95228" y="8497194"/>
            <a:ext cx="406400" cy="406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5EE845-DF0E-4BCB-A773-5FE30E7B90D1}"/>
              </a:ext>
            </a:extLst>
          </p:cNvPr>
          <p:cNvSpPr/>
          <p:nvPr/>
        </p:nvSpPr>
        <p:spPr>
          <a:xfrm>
            <a:off x="4724101" y="845404"/>
            <a:ext cx="7085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أين يريد الْبطريق الذهاب ؟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0E328D-B201-4191-A548-525EBD0CC0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6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2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AC9513-7E51-4209-81CD-BDAB731F6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22" y="258517"/>
            <a:ext cx="9880269" cy="6133175"/>
          </a:xfrm>
          <a:custGeom>
            <a:avLst/>
            <a:gdLst>
              <a:gd name="connsiteX0" fmla="*/ 0 w 9880269"/>
              <a:gd name="connsiteY0" fmla="*/ 0 h 6133175"/>
              <a:gd name="connsiteX1" fmla="*/ 778798 w 9880269"/>
              <a:gd name="connsiteY1" fmla="*/ 0 h 6133175"/>
              <a:gd name="connsiteX2" fmla="*/ 1458793 w 9880269"/>
              <a:gd name="connsiteY2" fmla="*/ 0 h 6133175"/>
              <a:gd name="connsiteX3" fmla="*/ 2138788 w 9880269"/>
              <a:gd name="connsiteY3" fmla="*/ 0 h 6133175"/>
              <a:gd name="connsiteX4" fmla="*/ 2522375 w 9880269"/>
              <a:gd name="connsiteY4" fmla="*/ 0 h 6133175"/>
              <a:gd name="connsiteX5" fmla="*/ 3004764 w 9880269"/>
              <a:gd name="connsiteY5" fmla="*/ 0 h 6133175"/>
              <a:gd name="connsiteX6" fmla="*/ 3585956 w 9880269"/>
              <a:gd name="connsiteY6" fmla="*/ 0 h 6133175"/>
              <a:gd name="connsiteX7" fmla="*/ 3969543 w 9880269"/>
              <a:gd name="connsiteY7" fmla="*/ 0 h 6133175"/>
              <a:gd name="connsiteX8" fmla="*/ 4748341 w 9880269"/>
              <a:gd name="connsiteY8" fmla="*/ 0 h 6133175"/>
              <a:gd name="connsiteX9" fmla="*/ 5131928 w 9880269"/>
              <a:gd name="connsiteY9" fmla="*/ 0 h 6133175"/>
              <a:gd name="connsiteX10" fmla="*/ 5713120 w 9880269"/>
              <a:gd name="connsiteY10" fmla="*/ 0 h 6133175"/>
              <a:gd name="connsiteX11" fmla="*/ 5997904 w 9880269"/>
              <a:gd name="connsiteY11" fmla="*/ 0 h 6133175"/>
              <a:gd name="connsiteX12" fmla="*/ 6677899 w 9880269"/>
              <a:gd name="connsiteY12" fmla="*/ 0 h 6133175"/>
              <a:gd name="connsiteX13" fmla="*/ 7456697 w 9880269"/>
              <a:gd name="connsiteY13" fmla="*/ 0 h 6133175"/>
              <a:gd name="connsiteX14" fmla="*/ 7840284 w 9880269"/>
              <a:gd name="connsiteY14" fmla="*/ 0 h 6133175"/>
              <a:gd name="connsiteX15" fmla="*/ 8520279 w 9880269"/>
              <a:gd name="connsiteY15" fmla="*/ 0 h 6133175"/>
              <a:gd name="connsiteX16" fmla="*/ 9101471 w 9880269"/>
              <a:gd name="connsiteY16" fmla="*/ 0 h 6133175"/>
              <a:gd name="connsiteX17" fmla="*/ 9880269 w 9880269"/>
              <a:gd name="connsiteY17" fmla="*/ 0 h 6133175"/>
              <a:gd name="connsiteX18" fmla="*/ 9880269 w 9880269"/>
              <a:gd name="connsiteY18" fmla="*/ 373566 h 6133175"/>
              <a:gd name="connsiteX19" fmla="*/ 9880269 w 9880269"/>
              <a:gd name="connsiteY19" fmla="*/ 808464 h 6133175"/>
              <a:gd name="connsiteX20" fmla="*/ 9880269 w 9880269"/>
              <a:gd name="connsiteY20" fmla="*/ 1366025 h 6133175"/>
              <a:gd name="connsiteX21" fmla="*/ 9880269 w 9880269"/>
              <a:gd name="connsiteY21" fmla="*/ 1984918 h 6133175"/>
              <a:gd name="connsiteX22" fmla="*/ 9880269 w 9880269"/>
              <a:gd name="connsiteY22" fmla="*/ 2481148 h 6133175"/>
              <a:gd name="connsiteX23" fmla="*/ 9880269 w 9880269"/>
              <a:gd name="connsiteY23" fmla="*/ 2916046 h 6133175"/>
              <a:gd name="connsiteX24" fmla="*/ 9880269 w 9880269"/>
              <a:gd name="connsiteY24" fmla="*/ 3412276 h 6133175"/>
              <a:gd name="connsiteX25" fmla="*/ 9880269 w 9880269"/>
              <a:gd name="connsiteY25" fmla="*/ 3785842 h 6133175"/>
              <a:gd name="connsiteX26" fmla="*/ 9880269 w 9880269"/>
              <a:gd name="connsiteY26" fmla="*/ 4282071 h 6133175"/>
              <a:gd name="connsiteX27" fmla="*/ 9880269 w 9880269"/>
              <a:gd name="connsiteY27" fmla="*/ 4778301 h 6133175"/>
              <a:gd name="connsiteX28" fmla="*/ 9880269 w 9880269"/>
              <a:gd name="connsiteY28" fmla="*/ 5397194 h 6133175"/>
              <a:gd name="connsiteX29" fmla="*/ 9880269 w 9880269"/>
              <a:gd name="connsiteY29" fmla="*/ 6133175 h 6133175"/>
              <a:gd name="connsiteX30" fmla="*/ 9299077 w 9880269"/>
              <a:gd name="connsiteY30" fmla="*/ 6133175 h 6133175"/>
              <a:gd name="connsiteX31" fmla="*/ 8520279 w 9880269"/>
              <a:gd name="connsiteY31" fmla="*/ 6133175 h 6133175"/>
              <a:gd name="connsiteX32" fmla="*/ 7741481 w 9880269"/>
              <a:gd name="connsiteY32" fmla="*/ 6133175 h 6133175"/>
              <a:gd name="connsiteX33" fmla="*/ 7061486 w 9880269"/>
              <a:gd name="connsiteY33" fmla="*/ 6133175 h 6133175"/>
              <a:gd name="connsiteX34" fmla="*/ 6579097 w 9880269"/>
              <a:gd name="connsiteY34" fmla="*/ 6133175 h 6133175"/>
              <a:gd name="connsiteX35" fmla="*/ 5800299 w 9880269"/>
              <a:gd name="connsiteY35" fmla="*/ 6133175 h 6133175"/>
              <a:gd name="connsiteX36" fmla="*/ 5219107 w 9880269"/>
              <a:gd name="connsiteY36" fmla="*/ 6133175 h 6133175"/>
              <a:gd name="connsiteX37" fmla="*/ 4934323 w 9880269"/>
              <a:gd name="connsiteY37" fmla="*/ 6133175 h 6133175"/>
              <a:gd name="connsiteX38" fmla="*/ 4353130 w 9880269"/>
              <a:gd name="connsiteY38" fmla="*/ 6133175 h 6133175"/>
              <a:gd name="connsiteX39" fmla="*/ 3969543 w 9880269"/>
              <a:gd name="connsiteY39" fmla="*/ 6133175 h 6133175"/>
              <a:gd name="connsiteX40" fmla="*/ 3388351 w 9880269"/>
              <a:gd name="connsiteY40" fmla="*/ 6133175 h 6133175"/>
              <a:gd name="connsiteX41" fmla="*/ 2609553 w 9880269"/>
              <a:gd name="connsiteY41" fmla="*/ 6133175 h 6133175"/>
              <a:gd name="connsiteX42" fmla="*/ 2324769 w 9880269"/>
              <a:gd name="connsiteY42" fmla="*/ 6133175 h 6133175"/>
              <a:gd name="connsiteX43" fmla="*/ 1743577 w 9880269"/>
              <a:gd name="connsiteY43" fmla="*/ 6133175 h 6133175"/>
              <a:gd name="connsiteX44" fmla="*/ 1162385 w 9880269"/>
              <a:gd name="connsiteY44" fmla="*/ 6133175 h 6133175"/>
              <a:gd name="connsiteX45" fmla="*/ 877600 w 9880269"/>
              <a:gd name="connsiteY45" fmla="*/ 6133175 h 6133175"/>
              <a:gd name="connsiteX46" fmla="*/ 0 w 9880269"/>
              <a:gd name="connsiteY46" fmla="*/ 6133175 h 6133175"/>
              <a:gd name="connsiteX47" fmla="*/ 0 w 9880269"/>
              <a:gd name="connsiteY47" fmla="*/ 5636945 h 6133175"/>
              <a:gd name="connsiteX48" fmla="*/ 0 w 9880269"/>
              <a:gd name="connsiteY48" fmla="*/ 5263379 h 6133175"/>
              <a:gd name="connsiteX49" fmla="*/ 0 w 9880269"/>
              <a:gd name="connsiteY49" fmla="*/ 4828481 h 6133175"/>
              <a:gd name="connsiteX50" fmla="*/ 0 w 9880269"/>
              <a:gd name="connsiteY50" fmla="*/ 4454915 h 6133175"/>
              <a:gd name="connsiteX51" fmla="*/ 0 w 9880269"/>
              <a:gd name="connsiteY51" fmla="*/ 4081349 h 6133175"/>
              <a:gd name="connsiteX52" fmla="*/ 0 w 9880269"/>
              <a:gd name="connsiteY52" fmla="*/ 3523788 h 6133175"/>
              <a:gd name="connsiteX53" fmla="*/ 0 w 9880269"/>
              <a:gd name="connsiteY53" fmla="*/ 2843563 h 6133175"/>
              <a:gd name="connsiteX54" fmla="*/ 0 w 9880269"/>
              <a:gd name="connsiteY54" fmla="*/ 2469997 h 6133175"/>
              <a:gd name="connsiteX55" fmla="*/ 0 w 9880269"/>
              <a:gd name="connsiteY55" fmla="*/ 1912435 h 6133175"/>
              <a:gd name="connsiteX56" fmla="*/ 0 w 9880269"/>
              <a:gd name="connsiteY56" fmla="*/ 1477538 h 6133175"/>
              <a:gd name="connsiteX57" fmla="*/ 0 w 9880269"/>
              <a:gd name="connsiteY57" fmla="*/ 1042640 h 6133175"/>
              <a:gd name="connsiteX58" fmla="*/ 0 w 9880269"/>
              <a:gd name="connsiteY58" fmla="*/ 0 h 613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9880269" h="6133175" fill="none" extrusionOk="0">
                <a:moveTo>
                  <a:pt x="0" y="0"/>
                </a:moveTo>
                <a:cubicBezTo>
                  <a:pt x="271200" y="-25578"/>
                  <a:pt x="517862" y="71353"/>
                  <a:pt x="778798" y="0"/>
                </a:cubicBezTo>
                <a:cubicBezTo>
                  <a:pt x="1039734" y="-71353"/>
                  <a:pt x="1119137" y="20007"/>
                  <a:pt x="1458793" y="0"/>
                </a:cubicBezTo>
                <a:cubicBezTo>
                  <a:pt x="1798450" y="-20007"/>
                  <a:pt x="1826932" y="28808"/>
                  <a:pt x="2138788" y="0"/>
                </a:cubicBezTo>
                <a:cubicBezTo>
                  <a:pt x="2450644" y="-28808"/>
                  <a:pt x="2436281" y="28573"/>
                  <a:pt x="2522375" y="0"/>
                </a:cubicBezTo>
                <a:cubicBezTo>
                  <a:pt x="2608469" y="-28573"/>
                  <a:pt x="2816558" y="11702"/>
                  <a:pt x="3004764" y="0"/>
                </a:cubicBezTo>
                <a:cubicBezTo>
                  <a:pt x="3192970" y="-11702"/>
                  <a:pt x="3378533" y="1473"/>
                  <a:pt x="3585956" y="0"/>
                </a:cubicBezTo>
                <a:cubicBezTo>
                  <a:pt x="3793379" y="-1473"/>
                  <a:pt x="3875019" y="13937"/>
                  <a:pt x="3969543" y="0"/>
                </a:cubicBezTo>
                <a:cubicBezTo>
                  <a:pt x="4064067" y="-13937"/>
                  <a:pt x="4472606" y="59999"/>
                  <a:pt x="4748341" y="0"/>
                </a:cubicBezTo>
                <a:cubicBezTo>
                  <a:pt x="5024076" y="-59999"/>
                  <a:pt x="5037686" y="7115"/>
                  <a:pt x="5131928" y="0"/>
                </a:cubicBezTo>
                <a:cubicBezTo>
                  <a:pt x="5226170" y="-7115"/>
                  <a:pt x="5474185" y="32918"/>
                  <a:pt x="5713120" y="0"/>
                </a:cubicBezTo>
                <a:cubicBezTo>
                  <a:pt x="5952055" y="-32918"/>
                  <a:pt x="5939944" y="27247"/>
                  <a:pt x="5997904" y="0"/>
                </a:cubicBezTo>
                <a:cubicBezTo>
                  <a:pt x="6055864" y="-27247"/>
                  <a:pt x="6357455" y="44254"/>
                  <a:pt x="6677899" y="0"/>
                </a:cubicBezTo>
                <a:cubicBezTo>
                  <a:pt x="6998343" y="-44254"/>
                  <a:pt x="7095749" y="10627"/>
                  <a:pt x="7456697" y="0"/>
                </a:cubicBezTo>
                <a:cubicBezTo>
                  <a:pt x="7817645" y="-10627"/>
                  <a:pt x="7676790" y="3437"/>
                  <a:pt x="7840284" y="0"/>
                </a:cubicBezTo>
                <a:cubicBezTo>
                  <a:pt x="8003778" y="-3437"/>
                  <a:pt x="8181223" y="26917"/>
                  <a:pt x="8520279" y="0"/>
                </a:cubicBezTo>
                <a:cubicBezTo>
                  <a:pt x="8859335" y="-26917"/>
                  <a:pt x="8902902" y="49353"/>
                  <a:pt x="9101471" y="0"/>
                </a:cubicBezTo>
                <a:cubicBezTo>
                  <a:pt x="9300040" y="-49353"/>
                  <a:pt x="9625362" y="73552"/>
                  <a:pt x="9880269" y="0"/>
                </a:cubicBezTo>
                <a:cubicBezTo>
                  <a:pt x="9910389" y="86123"/>
                  <a:pt x="9861399" y="256175"/>
                  <a:pt x="9880269" y="373566"/>
                </a:cubicBezTo>
                <a:cubicBezTo>
                  <a:pt x="9899139" y="490957"/>
                  <a:pt x="9878741" y="616798"/>
                  <a:pt x="9880269" y="808464"/>
                </a:cubicBezTo>
                <a:cubicBezTo>
                  <a:pt x="9881797" y="1000130"/>
                  <a:pt x="9866644" y="1225345"/>
                  <a:pt x="9880269" y="1366025"/>
                </a:cubicBezTo>
                <a:cubicBezTo>
                  <a:pt x="9893894" y="1506705"/>
                  <a:pt x="9868844" y="1732398"/>
                  <a:pt x="9880269" y="1984918"/>
                </a:cubicBezTo>
                <a:cubicBezTo>
                  <a:pt x="9891694" y="2237438"/>
                  <a:pt x="9821046" y="2299224"/>
                  <a:pt x="9880269" y="2481148"/>
                </a:cubicBezTo>
                <a:cubicBezTo>
                  <a:pt x="9939492" y="2663072"/>
                  <a:pt x="9871365" y="2775908"/>
                  <a:pt x="9880269" y="2916046"/>
                </a:cubicBezTo>
                <a:cubicBezTo>
                  <a:pt x="9889173" y="3056184"/>
                  <a:pt x="9844330" y="3200037"/>
                  <a:pt x="9880269" y="3412276"/>
                </a:cubicBezTo>
                <a:cubicBezTo>
                  <a:pt x="9916208" y="3624515"/>
                  <a:pt x="9840816" y="3648308"/>
                  <a:pt x="9880269" y="3785842"/>
                </a:cubicBezTo>
                <a:cubicBezTo>
                  <a:pt x="9919722" y="3923376"/>
                  <a:pt x="9866405" y="4130346"/>
                  <a:pt x="9880269" y="4282071"/>
                </a:cubicBezTo>
                <a:cubicBezTo>
                  <a:pt x="9894133" y="4433796"/>
                  <a:pt x="9823559" y="4658201"/>
                  <a:pt x="9880269" y="4778301"/>
                </a:cubicBezTo>
                <a:cubicBezTo>
                  <a:pt x="9936979" y="4898401"/>
                  <a:pt x="9875029" y="5194000"/>
                  <a:pt x="9880269" y="5397194"/>
                </a:cubicBezTo>
                <a:cubicBezTo>
                  <a:pt x="9885509" y="5600388"/>
                  <a:pt x="9863579" y="5834360"/>
                  <a:pt x="9880269" y="6133175"/>
                </a:cubicBezTo>
                <a:cubicBezTo>
                  <a:pt x="9617806" y="6148841"/>
                  <a:pt x="9469438" y="6122233"/>
                  <a:pt x="9299077" y="6133175"/>
                </a:cubicBezTo>
                <a:cubicBezTo>
                  <a:pt x="9128716" y="6144117"/>
                  <a:pt x="8891776" y="6048018"/>
                  <a:pt x="8520279" y="6133175"/>
                </a:cubicBezTo>
                <a:cubicBezTo>
                  <a:pt x="8148782" y="6218332"/>
                  <a:pt x="8021134" y="6087756"/>
                  <a:pt x="7741481" y="6133175"/>
                </a:cubicBezTo>
                <a:cubicBezTo>
                  <a:pt x="7461828" y="6178594"/>
                  <a:pt x="7278824" y="6124016"/>
                  <a:pt x="7061486" y="6133175"/>
                </a:cubicBezTo>
                <a:cubicBezTo>
                  <a:pt x="6844148" y="6142334"/>
                  <a:pt x="6680135" y="6123219"/>
                  <a:pt x="6579097" y="6133175"/>
                </a:cubicBezTo>
                <a:cubicBezTo>
                  <a:pt x="6478059" y="6143131"/>
                  <a:pt x="5966286" y="6083701"/>
                  <a:pt x="5800299" y="6133175"/>
                </a:cubicBezTo>
                <a:cubicBezTo>
                  <a:pt x="5634312" y="6182649"/>
                  <a:pt x="5429656" y="6114584"/>
                  <a:pt x="5219107" y="6133175"/>
                </a:cubicBezTo>
                <a:cubicBezTo>
                  <a:pt x="5008558" y="6151766"/>
                  <a:pt x="5005709" y="6109770"/>
                  <a:pt x="4934323" y="6133175"/>
                </a:cubicBezTo>
                <a:cubicBezTo>
                  <a:pt x="4862937" y="6156580"/>
                  <a:pt x="4592289" y="6132557"/>
                  <a:pt x="4353130" y="6133175"/>
                </a:cubicBezTo>
                <a:cubicBezTo>
                  <a:pt x="4113971" y="6133793"/>
                  <a:pt x="4084854" y="6111743"/>
                  <a:pt x="3969543" y="6133175"/>
                </a:cubicBezTo>
                <a:cubicBezTo>
                  <a:pt x="3854232" y="6154607"/>
                  <a:pt x="3603991" y="6076491"/>
                  <a:pt x="3388351" y="6133175"/>
                </a:cubicBezTo>
                <a:cubicBezTo>
                  <a:pt x="3172711" y="6189859"/>
                  <a:pt x="2907109" y="6069462"/>
                  <a:pt x="2609553" y="6133175"/>
                </a:cubicBezTo>
                <a:cubicBezTo>
                  <a:pt x="2311997" y="6196888"/>
                  <a:pt x="2457414" y="6129622"/>
                  <a:pt x="2324769" y="6133175"/>
                </a:cubicBezTo>
                <a:cubicBezTo>
                  <a:pt x="2192124" y="6136728"/>
                  <a:pt x="1969081" y="6131315"/>
                  <a:pt x="1743577" y="6133175"/>
                </a:cubicBezTo>
                <a:cubicBezTo>
                  <a:pt x="1518073" y="6135035"/>
                  <a:pt x="1370383" y="6116951"/>
                  <a:pt x="1162385" y="6133175"/>
                </a:cubicBezTo>
                <a:cubicBezTo>
                  <a:pt x="954387" y="6149399"/>
                  <a:pt x="938502" y="6104276"/>
                  <a:pt x="877600" y="6133175"/>
                </a:cubicBezTo>
                <a:cubicBezTo>
                  <a:pt x="816698" y="6162074"/>
                  <a:pt x="429581" y="6056759"/>
                  <a:pt x="0" y="6133175"/>
                </a:cubicBezTo>
                <a:cubicBezTo>
                  <a:pt x="-55785" y="5954277"/>
                  <a:pt x="43563" y="5754344"/>
                  <a:pt x="0" y="5636945"/>
                </a:cubicBezTo>
                <a:cubicBezTo>
                  <a:pt x="-43563" y="5519546"/>
                  <a:pt x="44337" y="5340161"/>
                  <a:pt x="0" y="5263379"/>
                </a:cubicBezTo>
                <a:cubicBezTo>
                  <a:pt x="-44337" y="5186597"/>
                  <a:pt x="50161" y="5045780"/>
                  <a:pt x="0" y="4828481"/>
                </a:cubicBezTo>
                <a:cubicBezTo>
                  <a:pt x="-50161" y="4611182"/>
                  <a:pt x="24400" y="4600233"/>
                  <a:pt x="0" y="4454915"/>
                </a:cubicBezTo>
                <a:cubicBezTo>
                  <a:pt x="-24400" y="4309597"/>
                  <a:pt x="37015" y="4169719"/>
                  <a:pt x="0" y="4081349"/>
                </a:cubicBezTo>
                <a:cubicBezTo>
                  <a:pt x="-37015" y="3992979"/>
                  <a:pt x="23306" y="3655783"/>
                  <a:pt x="0" y="3523788"/>
                </a:cubicBezTo>
                <a:cubicBezTo>
                  <a:pt x="-23306" y="3391793"/>
                  <a:pt x="12292" y="3147360"/>
                  <a:pt x="0" y="2843563"/>
                </a:cubicBezTo>
                <a:cubicBezTo>
                  <a:pt x="-12292" y="2539766"/>
                  <a:pt x="4801" y="2598360"/>
                  <a:pt x="0" y="2469997"/>
                </a:cubicBezTo>
                <a:cubicBezTo>
                  <a:pt x="-4801" y="2341634"/>
                  <a:pt x="9782" y="2107068"/>
                  <a:pt x="0" y="1912435"/>
                </a:cubicBezTo>
                <a:cubicBezTo>
                  <a:pt x="-9782" y="1717802"/>
                  <a:pt x="17984" y="1667637"/>
                  <a:pt x="0" y="1477538"/>
                </a:cubicBezTo>
                <a:cubicBezTo>
                  <a:pt x="-17984" y="1287439"/>
                  <a:pt x="1559" y="1151598"/>
                  <a:pt x="0" y="1042640"/>
                </a:cubicBezTo>
                <a:cubicBezTo>
                  <a:pt x="-1559" y="933682"/>
                  <a:pt x="43249" y="319264"/>
                  <a:pt x="0" y="0"/>
                </a:cubicBezTo>
                <a:close/>
              </a:path>
              <a:path w="9880269" h="6133175" stroke="0" extrusionOk="0">
                <a:moveTo>
                  <a:pt x="0" y="0"/>
                </a:moveTo>
                <a:cubicBezTo>
                  <a:pt x="377339" y="-16281"/>
                  <a:pt x="516028" y="16765"/>
                  <a:pt x="778798" y="0"/>
                </a:cubicBezTo>
                <a:cubicBezTo>
                  <a:pt x="1041568" y="-16765"/>
                  <a:pt x="1174458" y="46898"/>
                  <a:pt x="1359990" y="0"/>
                </a:cubicBezTo>
                <a:cubicBezTo>
                  <a:pt x="1545522" y="-46898"/>
                  <a:pt x="1552936" y="42189"/>
                  <a:pt x="1743577" y="0"/>
                </a:cubicBezTo>
                <a:cubicBezTo>
                  <a:pt x="1934218" y="-42189"/>
                  <a:pt x="2099413" y="38378"/>
                  <a:pt x="2225966" y="0"/>
                </a:cubicBezTo>
                <a:cubicBezTo>
                  <a:pt x="2352519" y="-38378"/>
                  <a:pt x="2551963" y="8487"/>
                  <a:pt x="2807159" y="0"/>
                </a:cubicBezTo>
                <a:cubicBezTo>
                  <a:pt x="3062355" y="-8487"/>
                  <a:pt x="3114992" y="8452"/>
                  <a:pt x="3289548" y="0"/>
                </a:cubicBezTo>
                <a:cubicBezTo>
                  <a:pt x="3464104" y="-8452"/>
                  <a:pt x="3447603" y="7475"/>
                  <a:pt x="3574333" y="0"/>
                </a:cubicBezTo>
                <a:cubicBezTo>
                  <a:pt x="3701063" y="-7475"/>
                  <a:pt x="3973689" y="13125"/>
                  <a:pt x="4353130" y="0"/>
                </a:cubicBezTo>
                <a:cubicBezTo>
                  <a:pt x="4732571" y="-13125"/>
                  <a:pt x="4657155" y="8126"/>
                  <a:pt x="4736717" y="0"/>
                </a:cubicBezTo>
                <a:cubicBezTo>
                  <a:pt x="4816279" y="-8126"/>
                  <a:pt x="5248065" y="78253"/>
                  <a:pt x="5515515" y="0"/>
                </a:cubicBezTo>
                <a:cubicBezTo>
                  <a:pt x="5782965" y="-78253"/>
                  <a:pt x="5845854" y="3019"/>
                  <a:pt x="6096707" y="0"/>
                </a:cubicBezTo>
                <a:cubicBezTo>
                  <a:pt x="6347560" y="-3019"/>
                  <a:pt x="6567959" y="53845"/>
                  <a:pt x="6776702" y="0"/>
                </a:cubicBezTo>
                <a:cubicBezTo>
                  <a:pt x="6985445" y="-53845"/>
                  <a:pt x="7122370" y="6505"/>
                  <a:pt x="7456697" y="0"/>
                </a:cubicBezTo>
                <a:cubicBezTo>
                  <a:pt x="7791025" y="-6505"/>
                  <a:pt x="7975102" y="5587"/>
                  <a:pt x="8235495" y="0"/>
                </a:cubicBezTo>
                <a:cubicBezTo>
                  <a:pt x="8495888" y="-5587"/>
                  <a:pt x="8644576" y="31865"/>
                  <a:pt x="9014292" y="0"/>
                </a:cubicBezTo>
                <a:cubicBezTo>
                  <a:pt x="9384008" y="-31865"/>
                  <a:pt x="9497166" y="77694"/>
                  <a:pt x="9880269" y="0"/>
                </a:cubicBezTo>
                <a:cubicBezTo>
                  <a:pt x="9891046" y="109275"/>
                  <a:pt x="9866710" y="188106"/>
                  <a:pt x="9880269" y="373566"/>
                </a:cubicBezTo>
                <a:cubicBezTo>
                  <a:pt x="9893828" y="559026"/>
                  <a:pt x="9829934" y="811828"/>
                  <a:pt x="9880269" y="1053791"/>
                </a:cubicBezTo>
                <a:cubicBezTo>
                  <a:pt x="9930604" y="1295754"/>
                  <a:pt x="9818179" y="1432264"/>
                  <a:pt x="9880269" y="1611352"/>
                </a:cubicBezTo>
                <a:cubicBezTo>
                  <a:pt x="9942359" y="1790440"/>
                  <a:pt x="9877357" y="1944257"/>
                  <a:pt x="9880269" y="2168914"/>
                </a:cubicBezTo>
                <a:cubicBezTo>
                  <a:pt x="9883181" y="2393571"/>
                  <a:pt x="9809389" y="2692264"/>
                  <a:pt x="9880269" y="2849139"/>
                </a:cubicBezTo>
                <a:cubicBezTo>
                  <a:pt x="9951149" y="3006015"/>
                  <a:pt x="9849508" y="3273374"/>
                  <a:pt x="9880269" y="3406700"/>
                </a:cubicBezTo>
                <a:cubicBezTo>
                  <a:pt x="9911030" y="3540026"/>
                  <a:pt x="9847339" y="3769731"/>
                  <a:pt x="9880269" y="3902930"/>
                </a:cubicBezTo>
                <a:cubicBezTo>
                  <a:pt x="9913199" y="4036129"/>
                  <a:pt x="9849156" y="4347369"/>
                  <a:pt x="9880269" y="4583154"/>
                </a:cubicBezTo>
                <a:cubicBezTo>
                  <a:pt x="9911382" y="4818939"/>
                  <a:pt x="9870597" y="4810724"/>
                  <a:pt x="9880269" y="4956721"/>
                </a:cubicBezTo>
                <a:cubicBezTo>
                  <a:pt x="9889941" y="5102718"/>
                  <a:pt x="9868079" y="5325811"/>
                  <a:pt x="9880269" y="5514282"/>
                </a:cubicBezTo>
                <a:cubicBezTo>
                  <a:pt x="9892459" y="5702753"/>
                  <a:pt x="9817461" y="5896060"/>
                  <a:pt x="9880269" y="6133175"/>
                </a:cubicBezTo>
                <a:cubicBezTo>
                  <a:pt x="9594073" y="6151655"/>
                  <a:pt x="9441381" y="6095873"/>
                  <a:pt x="9299077" y="6133175"/>
                </a:cubicBezTo>
                <a:cubicBezTo>
                  <a:pt x="9156773" y="6170477"/>
                  <a:pt x="9012551" y="6101611"/>
                  <a:pt x="8915490" y="6133175"/>
                </a:cubicBezTo>
                <a:cubicBezTo>
                  <a:pt x="8818429" y="6164739"/>
                  <a:pt x="8643618" y="6102480"/>
                  <a:pt x="8531903" y="6133175"/>
                </a:cubicBezTo>
                <a:cubicBezTo>
                  <a:pt x="8420188" y="6163870"/>
                  <a:pt x="8362129" y="6118886"/>
                  <a:pt x="8247119" y="6133175"/>
                </a:cubicBezTo>
                <a:cubicBezTo>
                  <a:pt x="8132109" y="6147464"/>
                  <a:pt x="8020754" y="6102263"/>
                  <a:pt x="7863532" y="6133175"/>
                </a:cubicBezTo>
                <a:cubicBezTo>
                  <a:pt x="7706310" y="6164087"/>
                  <a:pt x="7596819" y="6118785"/>
                  <a:pt x="7479945" y="6133175"/>
                </a:cubicBezTo>
                <a:cubicBezTo>
                  <a:pt x="7363071" y="6147565"/>
                  <a:pt x="7280712" y="6102988"/>
                  <a:pt x="7195161" y="6133175"/>
                </a:cubicBezTo>
                <a:cubicBezTo>
                  <a:pt x="7109610" y="6163362"/>
                  <a:pt x="6729310" y="6058485"/>
                  <a:pt x="6416363" y="6133175"/>
                </a:cubicBezTo>
                <a:cubicBezTo>
                  <a:pt x="6103416" y="6207865"/>
                  <a:pt x="6110011" y="6070598"/>
                  <a:pt x="5835171" y="6133175"/>
                </a:cubicBezTo>
                <a:cubicBezTo>
                  <a:pt x="5560331" y="6195752"/>
                  <a:pt x="5311288" y="6096631"/>
                  <a:pt x="5155176" y="6133175"/>
                </a:cubicBezTo>
                <a:cubicBezTo>
                  <a:pt x="4999064" y="6169719"/>
                  <a:pt x="4713632" y="6090976"/>
                  <a:pt x="4475181" y="6133175"/>
                </a:cubicBezTo>
                <a:cubicBezTo>
                  <a:pt x="4236731" y="6175374"/>
                  <a:pt x="4175151" y="6090405"/>
                  <a:pt x="3893988" y="6133175"/>
                </a:cubicBezTo>
                <a:cubicBezTo>
                  <a:pt x="3612825" y="6175945"/>
                  <a:pt x="3358343" y="6121573"/>
                  <a:pt x="3213993" y="6133175"/>
                </a:cubicBezTo>
                <a:cubicBezTo>
                  <a:pt x="3069643" y="6144777"/>
                  <a:pt x="3030979" y="6118701"/>
                  <a:pt x="2929209" y="6133175"/>
                </a:cubicBezTo>
                <a:cubicBezTo>
                  <a:pt x="2827439" y="6147649"/>
                  <a:pt x="2715223" y="6123593"/>
                  <a:pt x="2545622" y="6133175"/>
                </a:cubicBezTo>
                <a:cubicBezTo>
                  <a:pt x="2376021" y="6142757"/>
                  <a:pt x="2270610" y="6104581"/>
                  <a:pt x="2162035" y="6133175"/>
                </a:cubicBezTo>
                <a:cubicBezTo>
                  <a:pt x="2053460" y="6161769"/>
                  <a:pt x="1968423" y="6130045"/>
                  <a:pt x="1877251" y="6133175"/>
                </a:cubicBezTo>
                <a:cubicBezTo>
                  <a:pt x="1786079" y="6136305"/>
                  <a:pt x="1310140" y="6109344"/>
                  <a:pt x="1098453" y="6133175"/>
                </a:cubicBezTo>
                <a:cubicBezTo>
                  <a:pt x="886766" y="6157006"/>
                  <a:pt x="839120" y="6118501"/>
                  <a:pt x="616064" y="6133175"/>
                </a:cubicBezTo>
                <a:cubicBezTo>
                  <a:pt x="393008" y="6147849"/>
                  <a:pt x="199490" y="6092981"/>
                  <a:pt x="0" y="6133175"/>
                </a:cubicBezTo>
                <a:cubicBezTo>
                  <a:pt x="-57873" y="5921663"/>
                  <a:pt x="70527" y="5659660"/>
                  <a:pt x="0" y="5514282"/>
                </a:cubicBezTo>
                <a:cubicBezTo>
                  <a:pt x="-70527" y="5368904"/>
                  <a:pt x="23527" y="5285037"/>
                  <a:pt x="0" y="5079384"/>
                </a:cubicBezTo>
                <a:cubicBezTo>
                  <a:pt x="-23527" y="4873731"/>
                  <a:pt x="47098" y="4686319"/>
                  <a:pt x="0" y="4460491"/>
                </a:cubicBezTo>
                <a:cubicBezTo>
                  <a:pt x="-47098" y="4234663"/>
                  <a:pt x="33018" y="4142746"/>
                  <a:pt x="0" y="3964261"/>
                </a:cubicBezTo>
                <a:cubicBezTo>
                  <a:pt x="-33018" y="3785776"/>
                  <a:pt x="27440" y="3718964"/>
                  <a:pt x="0" y="3529363"/>
                </a:cubicBezTo>
                <a:cubicBezTo>
                  <a:pt x="-27440" y="3339762"/>
                  <a:pt x="7687" y="3302434"/>
                  <a:pt x="0" y="3155797"/>
                </a:cubicBezTo>
                <a:cubicBezTo>
                  <a:pt x="-7687" y="3009160"/>
                  <a:pt x="72025" y="2813876"/>
                  <a:pt x="0" y="2536904"/>
                </a:cubicBezTo>
                <a:cubicBezTo>
                  <a:pt x="-72025" y="2259932"/>
                  <a:pt x="23726" y="2284293"/>
                  <a:pt x="0" y="2163338"/>
                </a:cubicBezTo>
                <a:cubicBezTo>
                  <a:pt x="-23726" y="2042383"/>
                  <a:pt x="27651" y="1773550"/>
                  <a:pt x="0" y="1667108"/>
                </a:cubicBezTo>
                <a:cubicBezTo>
                  <a:pt x="-27651" y="1560666"/>
                  <a:pt x="32907" y="1278432"/>
                  <a:pt x="0" y="1170879"/>
                </a:cubicBezTo>
                <a:cubicBezTo>
                  <a:pt x="-32907" y="1063326"/>
                  <a:pt x="58212" y="856692"/>
                  <a:pt x="0" y="613317"/>
                </a:cubicBezTo>
                <a:cubicBezTo>
                  <a:pt x="-58212" y="369942"/>
                  <a:pt x="58900" y="2899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603343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5C9E1-44F1-4425-BD86-DCB8C15A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70EF9F9-B4F9-4B33-9C33-7665D0749F70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160B4D-1C94-45B0-BE67-530FA4106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88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FFE751-C088-4C58-8F98-907DB223E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64" y="3750538"/>
            <a:ext cx="3098707" cy="2717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E7678C-05FE-4675-A6D0-604C0AF85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527" y="3750538"/>
            <a:ext cx="2942299" cy="2717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3413DC-F025-4976-9DAA-C86BD797C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382" y="3750538"/>
            <a:ext cx="2846245" cy="27177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06EAB8-F21C-4F44-BCDB-4A80C690E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89984B-A48C-40CF-9A0E-FBDD2012C52B}"/>
              </a:ext>
            </a:extLst>
          </p:cNvPr>
          <p:cNvSpPr/>
          <p:nvPr/>
        </p:nvSpPr>
        <p:spPr>
          <a:xfrm>
            <a:off x="5470288" y="148069"/>
            <a:ext cx="67217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الجملة بالصورة الدالة عليها : </a:t>
            </a:r>
            <a:endParaRPr lang="en-US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93993F-DCDD-40C2-95DE-70B3F4DA03EC}"/>
              </a:ext>
            </a:extLst>
          </p:cNvPr>
          <p:cNvCxnSpPr>
            <a:cxnSpLocks/>
          </p:cNvCxnSpPr>
          <p:nvPr/>
        </p:nvCxnSpPr>
        <p:spPr>
          <a:xfrm>
            <a:off x="6869031" y="1989221"/>
            <a:ext cx="3205411" cy="1761317"/>
          </a:xfrm>
          <a:prstGeom prst="straightConnector1">
            <a:avLst/>
          </a:prstGeom>
          <a:ln w="76200">
            <a:solidFill>
              <a:srgbClr val="6579A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ADCE395-AECC-48EC-815E-120A9512B80B}"/>
              </a:ext>
            </a:extLst>
          </p:cNvPr>
          <p:cNvSpPr/>
          <p:nvPr/>
        </p:nvSpPr>
        <p:spPr>
          <a:xfrm>
            <a:off x="3903339" y="1137973"/>
            <a:ext cx="6352674" cy="1059795"/>
          </a:xfrm>
          <a:custGeom>
            <a:avLst/>
            <a:gdLst>
              <a:gd name="connsiteX0" fmla="*/ 0 w 6352674"/>
              <a:gd name="connsiteY0" fmla="*/ 0 h 1059795"/>
              <a:gd name="connsiteX1" fmla="*/ 577516 w 6352674"/>
              <a:gd name="connsiteY1" fmla="*/ 0 h 1059795"/>
              <a:gd name="connsiteX2" fmla="*/ 1218558 w 6352674"/>
              <a:gd name="connsiteY2" fmla="*/ 0 h 1059795"/>
              <a:gd name="connsiteX3" fmla="*/ 1732547 w 6352674"/>
              <a:gd name="connsiteY3" fmla="*/ 0 h 1059795"/>
              <a:gd name="connsiteX4" fmla="*/ 2437117 w 6352674"/>
              <a:gd name="connsiteY4" fmla="*/ 0 h 1059795"/>
              <a:gd name="connsiteX5" fmla="*/ 3141686 w 6352674"/>
              <a:gd name="connsiteY5" fmla="*/ 0 h 1059795"/>
              <a:gd name="connsiteX6" fmla="*/ 3782729 w 6352674"/>
              <a:gd name="connsiteY6" fmla="*/ 0 h 1059795"/>
              <a:gd name="connsiteX7" fmla="*/ 4360244 w 6352674"/>
              <a:gd name="connsiteY7" fmla="*/ 0 h 1059795"/>
              <a:gd name="connsiteX8" fmla="*/ 4810707 w 6352674"/>
              <a:gd name="connsiteY8" fmla="*/ 0 h 1059795"/>
              <a:gd name="connsiteX9" fmla="*/ 5324696 w 6352674"/>
              <a:gd name="connsiteY9" fmla="*/ 0 h 1059795"/>
              <a:gd name="connsiteX10" fmla="*/ 5775158 w 6352674"/>
              <a:gd name="connsiteY10" fmla="*/ 0 h 1059795"/>
              <a:gd name="connsiteX11" fmla="*/ 6352674 w 6352674"/>
              <a:gd name="connsiteY11" fmla="*/ 0 h 1059795"/>
              <a:gd name="connsiteX12" fmla="*/ 6352674 w 6352674"/>
              <a:gd name="connsiteY12" fmla="*/ 508702 h 1059795"/>
              <a:gd name="connsiteX13" fmla="*/ 6352674 w 6352674"/>
              <a:gd name="connsiteY13" fmla="*/ 1059795 h 1059795"/>
              <a:gd name="connsiteX14" fmla="*/ 5838685 w 6352674"/>
              <a:gd name="connsiteY14" fmla="*/ 1059795 h 1059795"/>
              <a:gd name="connsiteX15" fmla="*/ 5197642 w 6352674"/>
              <a:gd name="connsiteY15" fmla="*/ 1059795 h 1059795"/>
              <a:gd name="connsiteX16" fmla="*/ 4747180 w 6352674"/>
              <a:gd name="connsiteY16" fmla="*/ 1059795 h 1059795"/>
              <a:gd name="connsiteX17" fmla="*/ 4042611 w 6352674"/>
              <a:gd name="connsiteY17" fmla="*/ 1059795 h 1059795"/>
              <a:gd name="connsiteX18" fmla="*/ 3592148 w 6352674"/>
              <a:gd name="connsiteY18" fmla="*/ 1059795 h 1059795"/>
              <a:gd name="connsiteX19" fmla="*/ 2951106 w 6352674"/>
              <a:gd name="connsiteY19" fmla="*/ 1059795 h 1059795"/>
              <a:gd name="connsiteX20" fmla="*/ 2564170 w 6352674"/>
              <a:gd name="connsiteY20" fmla="*/ 1059795 h 1059795"/>
              <a:gd name="connsiteX21" fmla="*/ 1986654 w 6352674"/>
              <a:gd name="connsiteY21" fmla="*/ 1059795 h 1059795"/>
              <a:gd name="connsiteX22" fmla="*/ 1282085 w 6352674"/>
              <a:gd name="connsiteY22" fmla="*/ 1059795 h 1059795"/>
              <a:gd name="connsiteX23" fmla="*/ 641043 w 6352674"/>
              <a:gd name="connsiteY23" fmla="*/ 1059795 h 1059795"/>
              <a:gd name="connsiteX24" fmla="*/ 0 w 6352674"/>
              <a:gd name="connsiteY24" fmla="*/ 1059795 h 1059795"/>
              <a:gd name="connsiteX25" fmla="*/ 0 w 6352674"/>
              <a:gd name="connsiteY25" fmla="*/ 508702 h 1059795"/>
              <a:gd name="connsiteX26" fmla="*/ 0 w 6352674"/>
              <a:gd name="connsiteY26" fmla="*/ 0 h 105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52674" h="1059795" fill="none" extrusionOk="0">
                <a:moveTo>
                  <a:pt x="0" y="0"/>
                </a:moveTo>
                <a:cubicBezTo>
                  <a:pt x="270869" y="-22690"/>
                  <a:pt x="292532" y="25370"/>
                  <a:pt x="577516" y="0"/>
                </a:cubicBezTo>
                <a:cubicBezTo>
                  <a:pt x="862500" y="-25370"/>
                  <a:pt x="977603" y="47987"/>
                  <a:pt x="1218558" y="0"/>
                </a:cubicBezTo>
                <a:cubicBezTo>
                  <a:pt x="1459513" y="-47987"/>
                  <a:pt x="1547645" y="46262"/>
                  <a:pt x="1732547" y="0"/>
                </a:cubicBezTo>
                <a:cubicBezTo>
                  <a:pt x="1917449" y="-46262"/>
                  <a:pt x="2194067" y="52858"/>
                  <a:pt x="2437117" y="0"/>
                </a:cubicBezTo>
                <a:cubicBezTo>
                  <a:pt x="2680167" y="-52858"/>
                  <a:pt x="2879035" y="69127"/>
                  <a:pt x="3141686" y="0"/>
                </a:cubicBezTo>
                <a:cubicBezTo>
                  <a:pt x="3404337" y="-69127"/>
                  <a:pt x="3618495" y="21226"/>
                  <a:pt x="3782729" y="0"/>
                </a:cubicBezTo>
                <a:cubicBezTo>
                  <a:pt x="3946963" y="-21226"/>
                  <a:pt x="4244224" y="65143"/>
                  <a:pt x="4360244" y="0"/>
                </a:cubicBezTo>
                <a:cubicBezTo>
                  <a:pt x="4476264" y="-65143"/>
                  <a:pt x="4662101" y="4864"/>
                  <a:pt x="4810707" y="0"/>
                </a:cubicBezTo>
                <a:cubicBezTo>
                  <a:pt x="4959313" y="-4864"/>
                  <a:pt x="5075585" y="24410"/>
                  <a:pt x="5324696" y="0"/>
                </a:cubicBezTo>
                <a:cubicBezTo>
                  <a:pt x="5573807" y="-24410"/>
                  <a:pt x="5561298" y="21727"/>
                  <a:pt x="5775158" y="0"/>
                </a:cubicBezTo>
                <a:cubicBezTo>
                  <a:pt x="5989018" y="-21727"/>
                  <a:pt x="6072819" y="63523"/>
                  <a:pt x="6352674" y="0"/>
                </a:cubicBezTo>
                <a:cubicBezTo>
                  <a:pt x="6402306" y="184854"/>
                  <a:pt x="6294459" y="300976"/>
                  <a:pt x="6352674" y="508702"/>
                </a:cubicBezTo>
                <a:cubicBezTo>
                  <a:pt x="6410889" y="716428"/>
                  <a:pt x="6312134" y="829931"/>
                  <a:pt x="6352674" y="1059795"/>
                </a:cubicBezTo>
                <a:cubicBezTo>
                  <a:pt x="6150162" y="1118311"/>
                  <a:pt x="5996346" y="1056014"/>
                  <a:pt x="5838685" y="1059795"/>
                </a:cubicBezTo>
                <a:cubicBezTo>
                  <a:pt x="5681024" y="1063576"/>
                  <a:pt x="5343555" y="1001634"/>
                  <a:pt x="5197642" y="1059795"/>
                </a:cubicBezTo>
                <a:cubicBezTo>
                  <a:pt x="5051729" y="1117956"/>
                  <a:pt x="4941170" y="1005944"/>
                  <a:pt x="4747180" y="1059795"/>
                </a:cubicBezTo>
                <a:cubicBezTo>
                  <a:pt x="4553190" y="1113646"/>
                  <a:pt x="4191641" y="1008308"/>
                  <a:pt x="4042611" y="1059795"/>
                </a:cubicBezTo>
                <a:cubicBezTo>
                  <a:pt x="3893581" y="1111282"/>
                  <a:pt x="3731857" y="1030806"/>
                  <a:pt x="3592148" y="1059795"/>
                </a:cubicBezTo>
                <a:cubicBezTo>
                  <a:pt x="3452439" y="1088784"/>
                  <a:pt x="3105825" y="1046249"/>
                  <a:pt x="2951106" y="1059795"/>
                </a:cubicBezTo>
                <a:cubicBezTo>
                  <a:pt x="2796387" y="1073341"/>
                  <a:pt x="2708054" y="1019277"/>
                  <a:pt x="2564170" y="1059795"/>
                </a:cubicBezTo>
                <a:cubicBezTo>
                  <a:pt x="2420286" y="1100313"/>
                  <a:pt x="2140600" y="1033526"/>
                  <a:pt x="1986654" y="1059795"/>
                </a:cubicBezTo>
                <a:cubicBezTo>
                  <a:pt x="1832708" y="1086064"/>
                  <a:pt x="1538940" y="1003145"/>
                  <a:pt x="1282085" y="1059795"/>
                </a:cubicBezTo>
                <a:cubicBezTo>
                  <a:pt x="1025230" y="1116445"/>
                  <a:pt x="942124" y="986705"/>
                  <a:pt x="641043" y="1059795"/>
                </a:cubicBezTo>
                <a:cubicBezTo>
                  <a:pt x="339962" y="1132885"/>
                  <a:pt x="133041" y="1057813"/>
                  <a:pt x="0" y="1059795"/>
                </a:cubicBezTo>
                <a:cubicBezTo>
                  <a:pt x="-38886" y="947244"/>
                  <a:pt x="51602" y="671751"/>
                  <a:pt x="0" y="508702"/>
                </a:cubicBezTo>
                <a:cubicBezTo>
                  <a:pt x="-51602" y="345653"/>
                  <a:pt x="8889" y="141080"/>
                  <a:pt x="0" y="0"/>
                </a:cubicBezTo>
                <a:close/>
              </a:path>
              <a:path w="6352674" h="1059795" stroke="0" extrusionOk="0">
                <a:moveTo>
                  <a:pt x="0" y="0"/>
                </a:moveTo>
                <a:cubicBezTo>
                  <a:pt x="187733" y="-4343"/>
                  <a:pt x="407623" y="44825"/>
                  <a:pt x="513989" y="0"/>
                </a:cubicBezTo>
                <a:cubicBezTo>
                  <a:pt x="620355" y="-44825"/>
                  <a:pt x="793776" y="9948"/>
                  <a:pt x="964451" y="0"/>
                </a:cubicBezTo>
                <a:cubicBezTo>
                  <a:pt x="1135126" y="-9948"/>
                  <a:pt x="1323759" y="43152"/>
                  <a:pt x="1605494" y="0"/>
                </a:cubicBezTo>
                <a:cubicBezTo>
                  <a:pt x="1887229" y="-43152"/>
                  <a:pt x="1912567" y="40312"/>
                  <a:pt x="2183010" y="0"/>
                </a:cubicBezTo>
                <a:cubicBezTo>
                  <a:pt x="2453453" y="-40312"/>
                  <a:pt x="2433470" y="2701"/>
                  <a:pt x="2569945" y="0"/>
                </a:cubicBezTo>
                <a:cubicBezTo>
                  <a:pt x="2706420" y="-2701"/>
                  <a:pt x="2808914" y="23926"/>
                  <a:pt x="2956881" y="0"/>
                </a:cubicBezTo>
                <a:cubicBezTo>
                  <a:pt x="3104848" y="-23926"/>
                  <a:pt x="3326686" y="12728"/>
                  <a:pt x="3661450" y="0"/>
                </a:cubicBezTo>
                <a:cubicBezTo>
                  <a:pt x="3996214" y="-12728"/>
                  <a:pt x="3904421" y="4654"/>
                  <a:pt x="4048386" y="0"/>
                </a:cubicBezTo>
                <a:cubicBezTo>
                  <a:pt x="4192351" y="-4654"/>
                  <a:pt x="4318546" y="23382"/>
                  <a:pt x="4562375" y="0"/>
                </a:cubicBezTo>
                <a:cubicBezTo>
                  <a:pt x="4806204" y="-23382"/>
                  <a:pt x="4834550" y="45548"/>
                  <a:pt x="5076364" y="0"/>
                </a:cubicBezTo>
                <a:cubicBezTo>
                  <a:pt x="5318178" y="-45548"/>
                  <a:pt x="5415015" y="17243"/>
                  <a:pt x="5590353" y="0"/>
                </a:cubicBezTo>
                <a:cubicBezTo>
                  <a:pt x="5765691" y="-17243"/>
                  <a:pt x="6028699" y="74934"/>
                  <a:pt x="6352674" y="0"/>
                </a:cubicBezTo>
                <a:cubicBezTo>
                  <a:pt x="6381441" y="201212"/>
                  <a:pt x="6343961" y="390345"/>
                  <a:pt x="6352674" y="529898"/>
                </a:cubicBezTo>
                <a:cubicBezTo>
                  <a:pt x="6361387" y="669451"/>
                  <a:pt x="6293278" y="899952"/>
                  <a:pt x="6352674" y="1059795"/>
                </a:cubicBezTo>
                <a:cubicBezTo>
                  <a:pt x="6069818" y="1115347"/>
                  <a:pt x="5855886" y="1016760"/>
                  <a:pt x="5648105" y="1059795"/>
                </a:cubicBezTo>
                <a:cubicBezTo>
                  <a:pt x="5440324" y="1102830"/>
                  <a:pt x="5313035" y="1008753"/>
                  <a:pt x="5197642" y="1059795"/>
                </a:cubicBezTo>
                <a:cubicBezTo>
                  <a:pt x="5082249" y="1110837"/>
                  <a:pt x="4827400" y="1041922"/>
                  <a:pt x="4683653" y="1059795"/>
                </a:cubicBezTo>
                <a:cubicBezTo>
                  <a:pt x="4539906" y="1077668"/>
                  <a:pt x="4283466" y="984669"/>
                  <a:pt x="3979084" y="1059795"/>
                </a:cubicBezTo>
                <a:cubicBezTo>
                  <a:pt x="3674702" y="1134921"/>
                  <a:pt x="3617657" y="1035560"/>
                  <a:pt x="3338041" y="1059795"/>
                </a:cubicBezTo>
                <a:cubicBezTo>
                  <a:pt x="3058425" y="1084030"/>
                  <a:pt x="3018254" y="996333"/>
                  <a:pt x="2760526" y="1059795"/>
                </a:cubicBezTo>
                <a:cubicBezTo>
                  <a:pt x="2502798" y="1123257"/>
                  <a:pt x="2436530" y="990434"/>
                  <a:pt x="2119483" y="1059795"/>
                </a:cubicBezTo>
                <a:cubicBezTo>
                  <a:pt x="1802436" y="1129156"/>
                  <a:pt x="1820031" y="1016607"/>
                  <a:pt x="1669021" y="1059795"/>
                </a:cubicBezTo>
                <a:cubicBezTo>
                  <a:pt x="1518011" y="1102983"/>
                  <a:pt x="1148820" y="1026641"/>
                  <a:pt x="964451" y="1059795"/>
                </a:cubicBezTo>
                <a:cubicBezTo>
                  <a:pt x="780082" y="1092949"/>
                  <a:pt x="426828" y="1041117"/>
                  <a:pt x="0" y="1059795"/>
                </a:cubicBezTo>
                <a:cubicBezTo>
                  <a:pt x="-5148" y="902957"/>
                  <a:pt x="62058" y="794005"/>
                  <a:pt x="0" y="540495"/>
                </a:cubicBezTo>
                <a:cubicBezTo>
                  <a:pt x="-62058" y="286985"/>
                  <a:pt x="27211" y="21373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311401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سَـقَطَ   الْـقِدْرُ على  رَأْسِه</a:t>
            </a:r>
            <a:endParaRPr lang="en-US" sz="44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4CEE2C4-5253-4FC8-9671-0DE6036EA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40A6D52B-C89F-4DF9-9AC5-AE879BB5B564}"/>
              </a:ext>
            </a:extLst>
          </p:cNvPr>
          <p:cNvSpPr/>
          <p:nvPr/>
        </p:nvSpPr>
        <p:spPr>
          <a:xfrm>
            <a:off x="-2" y="167979"/>
            <a:ext cx="2224265" cy="687975"/>
          </a:xfrm>
          <a:custGeom>
            <a:avLst/>
            <a:gdLst>
              <a:gd name="connsiteX0" fmla="*/ 0 w 2224265"/>
              <a:gd name="connsiteY0" fmla="*/ 0 h 687975"/>
              <a:gd name="connsiteX1" fmla="*/ 451267 w 2224265"/>
              <a:gd name="connsiteY1" fmla="*/ 0 h 687975"/>
              <a:gd name="connsiteX2" fmla="*/ 864928 w 2224265"/>
              <a:gd name="connsiteY2" fmla="*/ 0 h 687975"/>
              <a:gd name="connsiteX3" fmla="*/ 1334997 w 2224265"/>
              <a:gd name="connsiteY3" fmla="*/ 0 h 687975"/>
              <a:gd name="connsiteX4" fmla="*/ 1880278 w 2224265"/>
              <a:gd name="connsiteY4" fmla="*/ 0 h 687975"/>
              <a:gd name="connsiteX5" fmla="*/ 2224265 w 2224265"/>
              <a:gd name="connsiteY5" fmla="*/ 343988 h 687975"/>
              <a:gd name="connsiteX6" fmla="*/ 1880278 w 2224265"/>
              <a:gd name="connsiteY6" fmla="*/ 687975 h 687975"/>
              <a:gd name="connsiteX7" fmla="*/ 1391406 w 2224265"/>
              <a:gd name="connsiteY7" fmla="*/ 687975 h 687975"/>
              <a:gd name="connsiteX8" fmla="*/ 940139 w 2224265"/>
              <a:gd name="connsiteY8" fmla="*/ 687975 h 687975"/>
              <a:gd name="connsiteX9" fmla="*/ 470070 w 2224265"/>
              <a:gd name="connsiteY9" fmla="*/ 687975 h 687975"/>
              <a:gd name="connsiteX10" fmla="*/ 0 w 2224265"/>
              <a:gd name="connsiteY10" fmla="*/ 687975 h 687975"/>
              <a:gd name="connsiteX11" fmla="*/ 0 w 2224265"/>
              <a:gd name="connsiteY11" fmla="*/ 364627 h 687975"/>
              <a:gd name="connsiteX12" fmla="*/ 0 w 2224265"/>
              <a:gd name="connsiteY12" fmla="*/ 0 h 68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4265" h="687975" fill="none" extrusionOk="0">
                <a:moveTo>
                  <a:pt x="0" y="0"/>
                </a:moveTo>
                <a:cubicBezTo>
                  <a:pt x="154653" y="-10457"/>
                  <a:pt x="276247" y="34295"/>
                  <a:pt x="451267" y="0"/>
                </a:cubicBezTo>
                <a:cubicBezTo>
                  <a:pt x="626287" y="-34295"/>
                  <a:pt x="767873" y="14357"/>
                  <a:pt x="864928" y="0"/>
                </a:cubicBezTo>
                <a:cubicBezTo>
                  <a:pt x="961983" y="-14357"/>
                  <a:pt x="1197673" y="953"/>
                  <a:pt x="1334997" y="0"/>
                </a:cubicBezTo>
                <a:cubicBezTo>
                  <a:pt x="1472321" y="-953"/>
                  <a:pt x="1673287" y="45846"/>
                  <a:pt x="1880278" y="0"/>
                </a:cubicBezTo>
                <a:cubicBezTo>
                  <a:pt x="2020947" y="138592"/>
                  <a:pt x="2101408" y="286349"/>
                  <a:pt x="2224265" y="343988"/>
                </a:cubicBezTo>
                <a:cubicBezTo>
                  <a:pt x="2069732" y="512957"/>
                  <a:pt x="1995072" y="546033"/>
                  <a:pt x="1880278" y="687975"/>
                </a:cubicBezTo>
                <a:cubicBezTo>
                  <a:pt x="1670236" y="717457"/>
                  <a:pt x="1591472" y="657150"/>
                  <a:pt x="1391406" y="687975"/>
                </a:cubicBezTo>
                <a:cubicBezTo>
                  <a:pt x="1191340" y="718800"/>
                  <a:pt x="1073939" y="656988"/>
                  <a:pt x="940139" y="687975"/>
                </a:cubicBezTo>
                <a:cubicBezTo>
                  <a:pt x="806339" y="718962"/>
                  <a:pt x="646672" y="675028"/>
                  <a:pt x="470070" y="687975"/>
                </a:cubicBezTo>
                <a:cubicBezTo>
                  <a:pt x="293468" y="700922"/>
                  <a:pt x="125243" y="665160"/>
                  <a:pt x="0" y="687975"/>
                </a:cubicBezTo>
                <a:cubicBezTo>
                  <a:pt x="-15950" y="600865"/>
                  <a:pt x="34139" y="489304"/>
                  <a:pt x="0" y="364627"/>
                </a:cubicBezTo>
                <a:cubicBezTo>
                  <a:pt x="-34139" y="239950"/>
                  <a:pt x="25614" y="122774"/>
                  <a:pt x="0" y="0"/>
                </a:cubicBezTo>
                <a:close/>
              </a:path>
              <a:path w="2224265" h="687975" stroke="0" extrusionOk="0">
                <a:moveTo>
                  <a:pt x="0" y="0"/>
                </a:moveTo>
                <a:cubicBezTo>
                  <a:pt x="91348" y="-34146"/>
                  <a:pt x="307047" y="2407"/>
                  <a:pt x="432464" y="0"/>
                </a:cubicBezTo>
                <a:cubicBezTo>
                  <a:pt x="557881" y="-2407"/>
                  <a:pt x="772638" y="22546"/>
                  <a:pt x="864928" y="0"/>
                </a:cubicBezTo>
                <a:cubicBezTo>
                  <a:pt x="957218" y="-22546"/>
                  <a:pt x="1122298" y="34246"/>
                  <a:pt x="1316195" y="0"/>
                </a:cubicBezTo>
                <a:cubicBezTo>
                  <a:pt x="1510092" y="-34246"/>
                  <a:pt x="1670629" y="10077"/>
                  <a:pt x="1880278" y="0"/>
                </a:cubicBezTo>
                <a:cubicBezTo>
                  <a:pt x="2074042" y="118969"/>
                  <a:pt x="2138083" y="269796"/>
                  <a:pt x="2224265" y="343988"/>
                </a:cubicBezTo>
                <a:cubicBezTo>
                  <a:pt x="2116428" y="454314"/>
                  <a:pt x="1965020" y="572645"/>
                  <a:pt x="1880278" y="687975"/>
                </a:cubicBezTo>
                <a:cubicBezTo>
                  <a:pt x="1698213" y="701137"/>
                  <a:pt x="1560974" y="658152"/>
                  <a:pt x="1391406" y="687975"/>
                </a:cubicBezTo>
                <a:cubicBezTo>
                  <a:pt x="1221838" y="717798"/>
                  <a:pt x="1078324" y="679919"/>
                  <a:pt x="883731" y="687975"/>
                </a:cubicBezTo>
                <a:cubicBezTo>
                  <a:pt x="689139" y="696031"/>
                  <a:pt x="616626" y="641887"/>
                  <a:pt x="413661" y="687975"/>
                </a:cubicBezTo>
                <a:cubicBezTo>
                  <a:pt x="210696" y="734063"/>
                  <a:pt x="118774" y="658267"/>
                  <a:pt x="0" y="687975"/>
                </a:cubicBezTo>
                <a:cubicBezTo>
                  <a:pt x="-23317" y="565130"/>
                  <a:pt x="22234" y="505960"/>
                  <a:pt x="0" y="364627"/>
                </a:cubicBezTo>
                <a:cubicBezTo>
                  <a:pt x="-22234" y="223294"/>
                  <a:pt x="43733" y="117858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extLst>
              <a:ext uri="{C807C97D-BFC1-408E-A445-0C87EB9F89A2}">
                <ask:lineSketchStyleProps xmlns:ask="http://schemas.microsoft.com/office/drawing/2018/sketchyshapes" sd="2589030964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عرض الدرس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35150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CE606A-01EF-4826-9785-32E81322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410" y="3793051"/>
            <a:ext cx="2953795" cy="2717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974E4E-1587-4CFE-9124-A48195CFF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670" y="3793051"/>
            <a:ext cx="2738908" cy="2717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FFE751-C088-4C58-8F98-907DB223E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264" y="3750538"/>
            <a:ext cx="3098707" cy="27177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06EAB8-F21C-4F44-BCDB-4A80C690E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89984B-A48C-40CF-9A0E-FBDD2012C52B}"/>
              </a:ext>
            </a:extLst>
          </p:cNvPr>
          <p:cNvSpPr/>
          <p:nvPr/>
        </p:nvSpPr>
        <p:spPr>
          <a:xfrm>
            <a:off x="5470288" y="148069"/>
            <a:ext cx="67217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الجملة بالصورة الدالة عليها : </a:t>
            </a:r>
            <a:endParaRPr lang="en-US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93993F-DCDD-40C2-95DE-70B3F4DA03EC}"/>
              </a:ext>
            </a:extLst>
          </p:cNvPr>
          <p:cNvCxnSpPr>
            <a:cxnSpLocks/>
          </p:cNvCxnSpPr>
          <p:nvPr/>
        </p:nvCxnSpPr>
        <p:spPr>
          <a:xfrm>
            <a:off x="7446544" y="1989221"/>
            <a:ext cx="0" cy="1761317"/>
          </a:xfrm>
          <a:prstGeom prst="straightConnector1">
            <a:avLst/>
          </a:prstGeom>
          <a:ln w="76200">
            <a:solidFill>
              <a:srgbClr val="6579A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ADCE395-AECC-48EC-815E-120A9512B80B}"/>
              </a:ext>
            </a:extLst>
          </p:cNvPr>
          <p:cNvSpPr/>
          <p:nvPr/>
        </p:nvSpPr>
        <p:spPr>
          <a:xfrm>
            <a:off x="3903339" y="1137973"/>
            <a:ext cx="6352674" cy="1059795"/>
          </a:xfrm>
          <a:custGeom>
            <a:avLst/>
            <a:gdLst>
              <a:gd name="connsiteX0" fmla="*/ 0 w 6352674"/>
              <a:gd name="connsiteY0" fmla="*/ 0 h 1059795"/>
              <a:gd name="connsiteX1" fmla="*/ 577516 w 6352674"/>
              <a:gd name="connsiteY1" fmla="*/ 0 h 1059795"/>
              <a:gd name="connsiteX2" fmla="*/ 1218558 w 6352674"/>
              <a:gd name="connsiteY2" fmla="*/ 0 h 1059795"/>
              <a:gd name="connsiteX3" fmla="*/ 1732547 w 6352674"/>
              <a:gd name="connsiteY3" fmla="*/ 0 h 1059795"/>
              <a:gd name="connsiteX4" fmla="*/ 2437117 w 6352674"/>
              <a:gd name="connsiteY4" fmla="*/ 0 h 1059795"/>
              <a:gd name="connsiteX5" fmla="*/ 3141686 w 6352674"/>
              <a:gd name="connsiteY5" fmla="*/ 0 h 1059795"/>
              <a:gd name="connsiteX6" fmla="*/ 3782729 w 6352674"/>
              <a:gd name="connsiteY6" fmla="*/ 0 h 1059795"/>
              <a:gd name="connsiteX7" fmla="*/ 4360244 w 6352674"/>
              <a:gd name="connsiteY7" fmla="*/ 0 h 1059795"/>
              <a:gd name="connsiteX8" fmla="*/ 4810707 w 6352674"/>
              <a:gd name="connsiteY8" fmla="*/ 0 h 1059795"/>
              <a:gd name="connsiteX9" fmla="*/ 5324696 w 6352674"/>
              <a:gd name="connsiteY9" fmla="*/ 0 h 1059795"/>
              <a:gd name="connsiteX10" fmla="*/ 5775158 w 6352674"/>
              <a:gd name="connsiteY10" fmla="*/ 0 h 1059795"/>
              <a:gd name="connsiteX11" fmla="*/ 6352674 w 6352674"/>
              <a:gd name="connsiteY11" fmla="*/ 0 h 1059795"/>
              <a:gd name="connsiteX12" fmla="*/ 6352674 w 6352674"/>
              <a:gd name="connsiteY12" fmla="*/ 508702 h 1059795"/>
              <a:gd name="connsiteX13" fmla="*/ 6352674 w 6352674"/>
              <a:gd name="connsiteY13" fmla="*/ 1059795 h 1059795"/>
              <a:gd name="connsiteX14" fmla="*/ 5838685 w 6352674"/>
              <a:gd name="connsiteY14" fmla="*/ 1059795 h 1059795"/>
              <a:gd name="connsiteX15" fmla="*/ 5197642 w 6352674"/>
              <a:gd name="connsiteY15" fmla="*/ 1059795 h 1059795"/>
              <a:gd name="connsiteX16" fmla="*/ 4747180 w 6352674"/>
              <a:gd name="connsiteY16" fmla="*/ 1059795 h 1059795"/>
              <a:gd name="connsiteX17" fmla="*/ 4042611 w 6352674"/>
              <a:gd name="connsiteY17" fmla="*/ 1059795 h 1059795"/>
              <a:gd name="connsiteX18" fmla="*/ 3592148 w 6352674"/>
              <a:gd name="connsiteY18" fmla="*/ 1059795 h 1059795"/>
              <a:gd name="connsiteX19" fmla="*/ 2951106 w 6352674"/>
              <a:gd name="connsiteY19" fmla="*/ 1059795 h 1059795"/>
              <a:gd name="connsiteX20" fmla="*/ 2564170 w 6352674"/>
              <a:gd name="connsiteY20" fmla="*/ 1059795 h 1059795"/>
              <a:gd name="connsiteX21" fmla="*/ 1986654 w 6352674"/>
              <a:gd name="connsiteY21" fmla="*/ 1059795 h 1059795"/>
              <a:gd name="connsiteX22" fmla="*/ 1282085 w 6352674"/>
              <a:gd name="connsiteY22" fmla="*/ 1059795 h 1059795"/>
              <a:gd name="connsiteX23" fmla="*/ 641043 w 6352674"/>
              <a:gd name="connsiteY23" fmla="*/ 1059795 h 1059795"/>
              <a:gd name="connsiteX24" fmla="*/ 0 w 6352674"/>
              <a:gd name="connsiteY24" fmla="*/ 1059795 h 1059795"/>
              <a:gd name="connsiteX25" fmla="*/ 0 w 6352674"/>
              <a:gd name="connsiteY25" fmla="*/ 508702 h 1059795"/>
              <a:gd name="connsiteX26" fmla="*/ 0 w 6352674"/>
              <a:gd name="connsiteY26" fmla="*/ 0 h 105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52674" h="1059795" fill="none" extrusionOk="0">
                <a:moveTo>
                  <a:pt x="0" y="0"/>
                </a:moveTo>
                <a:cubicBezTo>
                  <a:pt x="270869" y="-22690"/>
                  <a:pt x="292532" y="25370"/>
                  <a:pt x="577516" y="0"/>
                </a:cubicBezTo>
                <a:cubicBezTo>
                  <a:pt x="862500" y="-25370"/>
                  <a:pt x="977603" y="47987"/>
                  <a:pt x="1218558" y="0"/>
                </a:cubicBezTo>
                <a:cubicBezTo>
                  <a:pt x="1459513" y="-47987"/>
                  <a:pt x="1547645" y="46262"/>
                  <a:pt x="1732547" y="0"/>
                </a:cubicBezTo>
                <a:cubicBezTo>
                  <a:pt x="1917449" y="-46262"/>
                  <a:pt x="2194067" y="52858"/>
                  <a:pt x="2437117" y="0"/>
                </a:cubicBezTo>
                <a:cubicBezTo>
                  <a:pt x="2680167" y="-52858"/>
                  <a:pt x="2879035" y="69127"/>
                  <a:pt x="3141686" y="0"/>
                </a:cubicBezTo>
                <a:cubicBezTo>
                  <a:pt x="3404337" y="-69127"/>
                  <a:pt x="3618495" y="21226"/>
                  <a:pt x="3782729" y="0"/>
                </a:cubicBezTo>
                <a:cubicBezTo>
                  <a:pt x="3946963" y="-21226"/>
                  <a:pt x="4244224" y="65143"/>
                  <a:pt x="4360244" y="0"/>
                </a:cubicBezTo>
                <a:cubicBezTo>
                  <a:pt x="4476264" y="-65143"/>
                  <a:pt x="4662101" y="4864"/>
                  <a:pt x="4810707" y="0"/>
                </a:cubicBezTo>
                <a:cubicBezTo>
                  <a:pt x="4959313" y="-4864"/>
                  <a:pt x="5075585" y="24410"/>
                  <a:pt x="5324696" y="0"/>
                </a:cubicBezTo>
                <a:cubicBezTo>
                  <a:pt x="5573807" y="-24410"/>
                  <a:pt x="5561298" y="21727"/>
                  <a:pt x="5775158" y="0"/>
                </a:cubicBezTo>
                <a:cubicBezTo>
                  <a:pt x="5989018" y="-21727"/>
                  <a:pt x="6072819" y="63523"/>
                  <a:pt x="6352674" y="0"/>
                </a:cubicBezTo>
                <a:cubicBezTo>
                  <a:pt x="6402306" y="184854"/>
                  <a:pt x="6294459" y="300976"/>
                  <a:pt x="6352674" y="508702"/>
                </a:cubicBezTo>
                <a:cubicBezTo>
                  <a:pt x="6410889" y="716428"/>
                  <a:pt x="6312134" y="829931"/>
                  <a:pt x="6352674" y="1059795"/>
                </a:cubicBezTo>
                <a:cubicBezTo>
                  <a:pt x="6150162" y="1118311"/>
                  <a:pt x="5996346" y="1056014"/>
                  <a:pt x="5838685" y="1059795"/>
                </a:cubicBezTo>
                <a:cubicBezTo>
                  <a:pt x="5681024" y="1063576"/>
                  <a:pt x="5343555" y="1001634"/>
                  <a:pt x="5197642" y="1059795"/>
                </a:cubicBezTo>
                <a:cubicBezTo>
                  <a:pt x="5051729" y="1117956"/>
                  <a:pt x="4941170" y="1005944"/>
                  <a:pt x="4747180" y="1059795"/>
                </a:cubicBezTo>
                <a:cubicBezTo>
                  <a:pt x="4553190" y="1113646"/>
                  <a:pt x="4191641" y="1008308"/>
                  <a:pt x="4042611" y="1059795"/>
                </a:cubicBezTo>
                <a:cubicBezTo>
                  <a:pt x="3893581" y="1111282"/>
                  <a:pt x="3731857" y="1030806"/>
                  <a:pt x="3592148" y="1059795"/>
                </a:cubicBezTo>
                <a:cubicBezTo>
                  <a:pt x="3452439" y="1088784"/>
                  <a:pt x="3105825" y="1046249"/>
                  <a:pt x="2951106" y="1059795"/>
                </a:cubicBezTo>
                <a:cubicBezTo>
                  <a:pt x="2796387" y="1073341"/>
                  <a:pt x="2708054" y="1019277"/>
                  <a:pt x="2564170" y="1059795"/>
                </a:cubicBezTo>
                <a:cubicBezTo>
                  <a:pt x="2420286" y="1100313"/>
                  <a:pt x="2140600" y="1033526"/>
                  <a:pt x="1986654" y="1059795"/>
                </a:cubicBezTo>
                <a:cubicBezTo>
                  <a:pt x="1832708" y="1086064"/>
                  <a:pt x="1538940" y="1003145"/>
                  <a:pt x="1282085" y="1059795"/>
                </a:cubicBezTo>
                <a:cubicBezTo>
                  <a:pt x="1025230" y="1116445"/>
                  <a:pt x="942124" y="986705"/>
                  <a:pt x="641043" y="1059795"/>
                </a:cubicBezTo>
                <a:cubicBezTo>
                  <a:pt x="339962" y="1132885"/>
                  <a:pt x="133041" y="1057813"/>
                  <a:pt x="0" y="1059795"/>
                </a:cubicBezTo>
                <a:cubicBezTo>
                  <a:pt x="-38886" y="947244"/>
                  <a:pt x="51602" y="671751"/>
                  <a:pt x="0" y="508702"/>
                </a:cubicBezTo>
                <a:cubicBezTo>
                  <a:pt x="-51602" y="345653"/>
                  <a:pt x="8889" y="141080"/>
                  <a:pt x="0" y="0"/>
                </a:cubicBezTo>
                <a:close/>
              </a:path>
              <a:path w="6352674" h="1059795" stroke="0" extrusionOk="0">
                <a:moveTo>
                  <a:pt x="0" y="0"/>
                </a:moveTo>
                <a:cubicBezTo>
                  <a:pt x="187733" y="-4343"/>
                  <a:pt x="407623" y="44825"/>
                  <a:pt x="513989" y="0"/>
                </a:cubicBezTo>
                <a:cubicBezTo>
                  <a:pt x="620355" y="-44825"/>
                  <a:pt x="793776" y="9948"/>
                  <a:pt x="964451" y="0"/>
                </a:cubicBezTo>
                <a:cubicBezTo>
                  <a:pt x="1135126" y="-9948"/>
                  <a:pt x="1323759" y="43152"/>
                  <a:pt x="1605494" y="0"/>
                </a:cubicBezTo>
                <a:cubicBezTo>
                  <a:pt x="1887229" y="-43152"/>
                  <a:pt x="1912567" y="40312"/>
                  <a:pt x="2183010" y="0"/>
                </a:cubicBezTo>
                <a:cubicBezTo>
                  <a:pt x="2453453" y="-40312"/>
                  <a:pt x="2433470" y="2701"/>
                  <a:pt x="2569945" y="0"/>
                </a:cubicBezTo>
                <a:cubicBezTo>
                  <a:pt x="2706420" y="-2701"/>
                  <a:pt x="2808914" y="23926"/>
                  <a:pt x="2956881" y="0"/>
                </a:cubicBezTo>
                <a:cubicBezTo>
                  <a:pt x="3104848" y="-23926"/>
                  <a:pt x="3326686" y="12728"/>
                  <a:pt x="3661450" y="0"/>
                </a:cubicBezTo>
                <a:cubicBezTo>
                  <a:pt x="3996214" y="-12728"/>
                  <a:pt x="3904421" y="4654"/>
                  <a:pt x="4048386" y="0"/>
                </a:cubicBezTo>
                <a:cubicBezTo>
                  <a:pt x="4192351" y="-4654"/>
                  <a:pt x="4318546" y="23382"/>
                  <a:pt x="4562375" y="0"/>
                </a:cubicBezTo>
                <a:cubicBezTo>
                  <a:pt x="4806204" y="-23382"/>
                  <a:pt x="4834550" y="45548"/>
                  <a:pt x="5076364" y="0"/>
                </a:cubicBezTo>
                <a:cubicBezTo>
                  <a:pt x="5318178" y="-45548"/>
                  <a:pt x="5415015" y="17243"/>
                  <a:pt x="5590353" y="0"/>
                </a:cubicBezTo>
                <a:cubicBezTo>
                  <a:pt x="5765691" y="-17243"/>
                  <a:pt x="6028699" y="74934"/>
                  <a:pt x="6352674" y="0"/>
                </a:cubicBezTo>
                <a:cubicBezTo>
                  <a:pt x="6381441" y="201212"/>
                  <a:pt x="6343961" y="390345"/>
                  <a:pt x="6352674" y="529898"/>
                </a:cubicBezTo>
                <a:cubicBezTo>
                  <a:pt x="6361387" y="669451"/>
                  <a:pt x="6293278" y="899952"/>
                  <a:pt x="6352674" y="1059795"/>
                </a:cubicBezTo>
                <a:cubicBezTo>
                  <a:pt x="6069818" y="1115347"/>
                  <a:pt x="5855886" y="1016760"/>
                  <a:pt x="5648105" y="1059795"/>
                </a:cubicBezTo>
                <a:cubicBezTo>
                  <a:pt x="5440324" y="1102830"/>
                  <a:pt x="5313035" y="1008753"/>
                  <a:pt x="5197642" y="1059795"/>
                </a:cubicBezTo>
                <a:cubicBezTo>
                  <a:pt x="5082249" y="1110837"/>
                  <a:pt x="4827400" y="1041922"/>
                  <a:pt x="4683653" y="1059795"/>
                </a:cubicBezTo>
                <a:cubicBezTo>
                  <a:pt x="4539906" y="1077668"/>
                  <a:pt x="4283466" y="984669"/>
                  <a:pt x="3979084" y="1059795"/>
                </a:cubicBezTo>
                <a:cubicBezTo>
                  <a:pt x="3674702" y="1134921"/>
                  <a:pt x="3617657" y="1035560"/>
                  <a:pt x="3338041" y="1059795"/>
                </a:cubicBezTo>
                <a:cubicBezTo>
                  <a:pt x="3058425" y="1084030"/>
                  <a:pt x="3018254" y="996333"/>
                  <a:pt x="2760526" y="1059795"/>
                </a:cubicBezTo>
                <a:cubicBezTo>
                  <a:pt x="2502798" y="1123257"/>
                  <a:pt x="2436530" y="990434"/>
                  <a:pt x="2119483" y="1059795"/>
                </a:cubicBezTo>
                <a:cubicBezTo>
                  <a:pt x="1802436" y="1129156"/>
                  <a:pt x="1820031" y="1016607"/>
                  <a:pt x="1669021" y="1059795"/>
                </a:cubicBezTo>
                <a:cubicBezTo>
                  <a:pt x="1518011" y="1102983"/>
                  <a:pt x="1148820" y="1026641"/>
                  <a:pt x="964451" y="1059795"/>
                </a:cubicBezTo>
                <a:cubicBezTo>
                  <a:pt x="780082" y="1092949"/>
                  <a:pt x="426828" y="1041117"/>
                  <a:pt x="0" y="1059795"/>
                </a:cubicBezTo>
                <a:cubicBezTo>
                  <a:pt x="-5148" y="902957"/>
                  <a:pt x="62058" y="794005"/>
                  <a:pt x="0" y="540495"/>
                </a:cubicBezTo>
                <a:cubicBezTo>
                  <a:pt x="-62058" y="286985"/>
                  <a:pt x="27211" y="21373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311401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زارَ قَـمَر الْـبِـطْريق.</a:t>
            </a:r>
            <a:endParaRPr lang="en-US" sz="4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33D644-F025-4895-B784-465BDCBBE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5184F744-57F0-4D22-9CEC-6D553042B6B0}"/>
              </a:ext>
            </a:extLst>
          </p:cNvPr>
          <p:cNvSpPr/>
          <p:nvPr/>
        </p:nvSpPr>
        <p:spPr>
          <a:xfrm>
            <a:off x="-2" y="167979"/>
            <a:ext cx="2224265" cy="687975"/>
          </a:xfrm>
          <a:custGeom>
            <a:avLst/>
            <a:gdLst>
              <a:gd name="connsiteX0" fmla="*/ 0 w 2224265"/>
              <a:gd name="connsiteY0" fmla="*/ 0 h 687975"/>
              <a:gd name="connsiteX1" fmla="*/ 451267 w 2224265"/>
              <a:gd name="connsiteY1" fmla="*/ 0 h 687975"/>
              <a:gd name="connsiteX2" fmla="*/ 864928 w 2224265"/>
              <a:gd name="connsiteY2" fmla="*/ 0 h 687975"/>
              <a:gd name="connsiteX3" fmla="*/ 1334997 w 2224265"/>
              <a:gd name="connsiteY3" fmla="*/ 0 h 687975"/>
              <a:gd name="connsiteX4" fmla="*/ 1880278 w 2224265"/>
              <a:gd name="connsiteY4" fmla="*/ 0 h 687975"/>
              <a:gd name="connsiteX5" fmla="*/ 2224265 w 2224265"/>
              <a:gd name="connsiteY5" fmla="*/ 343988 h 687975"/>
              <a:gd name="connsiteX6" fmla="*/ 1880278 w 2224265"/>
              <a:gd name="connsiteY6" fmla="*/ 687975 h 687975"/>
              <a:gd name="connsiteX7" fmla="*/ 1391406 w 2224265"/>
              <a:gd name="connsiteY7" fmla="*/ 687975 h 687975"/>
              <a:gd name="connsiteX8" fmla="*/ 940139 w 2224265"/>
              <a:gd name="connsiteY8" fmla="*/ 687975 h 687975"/>
              <a:gd name="connsiteX9" fmla="*/ 470070 w 2224265"/>
              <a:gd name="connsiteY9" fmla="*/ 687975 h 687975"/>
              <a:gd name="connsiteX10" fmla="*/ 0 w 2224265"/>
              <a:gd name="connsiteY10" fmla="*/ 687975 h 687975"/>
              <a:gd name="connsiteX11" fmla="*/ 0 w 2224265"/>
              <a:gd name="connsiteY11" fmla="*/ 364627 h 687975"/>
              <a:gd name="connsiteX12" fmla="*/ 0 w 2224265"/>
              <a:gd name="connsiteY12" fmla="*/ 0 h 68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4265" h="687975" fill="none" extrusionOk="0">
                <a:moveTo>
                  <a:pt x="0" y="0"/>
                </a:moveTo>
                <a:cubicBezTo>
                  <a:pt x="154653" y="-10457"/>
                  <a:pt x="276247" y="34295"/>
                  <a:pt x="451267" y="0"/>
                </a:cubicBezTo>
                <a:cubicBezTo>
                  <a:pt x="626287" y="-34295"/>
                  <a:pt x="767873" y="14357"/>
                  <a:pt x="864928" y="0"/>
                </a:cubicBezTo>
                <a:cubicBezTo>
                  <a:pt x="961983" y="-14357"/>
                  <a:pt x="1197673" y="953"/>
                  <a:pt x="1334997" y="0"/>
                </a:cubicBezTo>
                <a:cubicBezTo>
                  <a:pt x="1472321" y="-953"/>
                  <a:pt x="1673287" y="45846"/>
                  <a:pt x="1880278" y="0"/>
                </a:cubicBezTo>
                <a:cubicBezTo>
                  <a:pt x="2020947" y="138592"/>
                  <a:pt x="2101408" y="286349"/>
                  <a:pt x="2224265" y="343988"/>
                </a:cubicBezTo>
                <a:cubicBezTo>
                  <a:pt x="2069732" y="512957"/>
                  <a:pt x="1995072" y="546033"/>
                  <a:pt x="1880278" y="687975"/>
                </a:cubicBezTo>
                <a:cubicBezTo>
                  <a:pt x="1670236" y="717457"/>
                  <a:pt x="1591472" y="657150"/>
                  <a:pt x="1391406" y="687975"/>
                </a:cubicBezTo>
                <a:cubicBezTo>
                  <a:pt x="1191340" y="718800"/>
                  <a:pt x="1073939" y="656988"/>
                  <a:pt x="940139" y="687975"/>
                </a:cubicBezTo>
                <a:cubicBezTo>
                  <a:pt x="806339" y="718962"/>
                  <a:pt x="646672" y="675028"/>
                  <a:pt x="470070" y="687975"/>
                </a:cubicBezTo>
                <a:cubicBezTo>
                  <a:pt x="293468" y="700922"/>
                  <a:pt x="125243" y="665160"/>
                  <a:pt x="0" y="687975"/>
                </a:cubicBezTo>
                <a:cubicBezTo>
                  <a:pt x="-15950" y="600865"/>
                  <a:pt x="34139" y="489304"/>
                  <a:pt x="0" y="364627"/>
                </a:cubicBezTo>
                <a:cubicBezTo>
                  <a:pt x="-34139" y="239950"/>
                  <a:pt x="25614" y="122774"/>
                  <a:pt x="0" y="0"/>
                </a:cubicBezTo>
                <a:close/>
              </a:path>
              <a:path w="2224265" h="687975" stroke="0" extrusionOk="0">
                <a:moveTo>
                  <a:pt x="0" y="0"/>
                </a:moveTo>
                <a:cubicBezTo>
                  <a:pt x="91348" y="-34146"/>
                  <a:pt x="307047" y="2407"/>
                  <a:pt x="432464" y="0"/>
                </a:cubicBezTo>
                <a:cubicBezTo>
                  <a:pt x="557881" y="-2407"/>
                  <a:pt x="772638" y="22546"/>
                  <a:pt x="864928" y="0"/>
                </a:cubicBezTo>
                <a:cubicBezTo>
                  <a:pt x="957218" y="-22546"/>
                  <a:pt x="1122298" y="34246"/>
                  <a:pt x="1316195" y="0"/>
                </a:cubicBezTo>
                <a:cubicBezTo>
                  <a:pt x="1510092" y="-34246"/>
                  <a:pt x="1670629" y="10077"/>
                  <a:pt x="1880278" y="0"/>
                </a:cubicBezTo>
                <a:cubicBezTo>
                  <a:pt x="2074042" y="118969"/>
                  <a:pt x="2138083" y="269796"/>
                  <a:pt x="2224265" y="343988"/>
                </a:cubicBezTo>
                <a:cubicBezTo>
                  <a:pt x="2116428" y="454314"/>
                  <a:pt x="1965020" y="572645"/>
                  <a:pt x="1880278" y="687975"/>
                </a:cubicBezTo>
                <a:cubicBezTo>
                  <a:pt x="1698213" y="701137"/>
                  <a:pt x="1560974" y="658152"/>
                  <a:pt x="1391406" y="687975"/>
                </a:cubicBezTo>
                <a:cubicBezTo>
                  <a:pt x="1221838" y="717798"/>
                  <a:pt x="1078324" y="679919"/>
                  <a:pt x="883731" y="687975"/>
                </a:cubicBezTo>
                <a:cubicBezTo>
                  <a:pt x="689139" y="696031"/>
                  <a:pt x="616626" y="641887"/>
                  <a:pt x="413661" y="687975"/>
                </a:cubicBezTo>
                <a:cubicBezTo>
                  <a:pt x="210696" y="734063"/>
                  <a:pt x="118774" y="658267"/>
                  <a:pt x="0" y="687975"/>
                </a:cubicBezTo>
                <a:cubicBezTo>
                  <a:pt x="-23317" y="565130"/>
                  <a:pt x="22234" y="505960"/>
                  <a:pt x="0" y="364627"/>
                </a:cubicBezTo>
                <a:cubicBezTo>
                  <a:pt x="-22234" y="223294"/>
                  <a:pt x="43733" y="117858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extLst>
              <a:ext uri="{C807C97D-BFC1-408E-A445-0C87EB9F89A2}">
                <ask:lineSketchStyleProps xmlns:ask="http://schemas.microsoft.com/office/drawing/2018/sketchyshapes" sd="2589030964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عرض الدرس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389535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CE606A-01EF-4826-9785-32E81322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529" y="4035870"/>
            <a:ext cx="2394437" cy="2203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BCABD2-F154-4310-A88E-663B6C14C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335" y="4017253"/>
            <a:ext cx="2524653" cy="21990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06EAB8-F21C-4F44-BCDB-4A80C690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89984B-A48C-40CF-9A0E-FBDD2012C52B}"/>
              </a:ext>
            </a:extLst>
          </p:cNvPr>
          <p:cNvSpPr/>
          <p:nvPr/>
        </p:nvSpPr>
        <p:spPr>
          <a:xfrm>
            <a:off x="5293966" y="148069"/>
            <a:ext cx="70743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4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اختر الصورة المناسبة للكلمات التالية :</a:t>
            </a:r>
            <a:endParaRPr lang="en-US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DCE395-AECC-48EC-815E-120A9512B80B}"/>
              </a:ext>
            </a:extLst>
          </p:cNvPr>
          <p:cNvSpPr/>
          <p:nvPr/>
        </p:nvSpPr>
        <p:spPr>
          <a:xfrm>
            <a:off x="5751615" y="956539"/>
            <a:ext cx="2524654" cy="1272674"/>
          </a:xfrm>
          <a:custGeom>
            <a:avLst/>
            <a:gdLst>
              <a:gd name="connsiteX0" fmla="*/ 0 w 2524654"/>
              <a:gd name="connsiteY0" fmla="*/ 0 h 1272674"/>
              <a:gd name="connsiteX1" fmla="*/ 429191 w 2524654"/>
              <a:gd name="connsiteY1" fmla="*/ 0 h 1272674"/>
              <a:gd name="connsiteX2" fmla="*/ 959369 w 2524654"/>
              <a:gd name="connsiteY2" fmla="*/ 0 h 1272674"/>
              <a:gd name="connsiteX3" fmla="*/ 1413806 w 2524654"/>
              <a:gd name="connsiteY3" fmla="*/ 0 h 1272674"/>
              <a:gd name="connsiteX4" fmla="*/ 1969230 w 2524654"/>
              <a:gd name="connsiteY4" fmla="*/ 0 h 1272674"/>
              <a:gd name="connsiteX5" fmla="*/ 2524654 w 2524654"/>
              <a:gd name="connsiteY5" fmla="*/ 0 h 1272674"/>
              <a:gd name="connsiteX6" fmla="*/ 2524654 w 2524654"/>
              <a:gd name="connsiteY6" fmla="*/ 386044 h 1272674"/>
              <a:gd name="connsiteX7" fmla="*/ 2524654 w 2524654"/>
              <a:gd name="connsiteY7" fmla="*/ 797542 h 1272674"/>
              <a:gd name="connsiteX8" fmla="*/ 2524654 w 2524654"/>
              <a:gd name="connsiteY8" fmla="*/ 1272674 h 1272674"/>
              <a:gd name="connsiteX9" fmla="*/ 2019723 w 2524654"/>
              <a:gd name="connsiteY9" fmla="*/ 1272674 h 1272674"/>
              <a:gd name="connsiteX10" fmla="*/ 1464299 w 2524654"/>
              <a:gd name="connsiteY10" fmla="*/ 1272674 h 1272674"/>
              <a:gd name="connsiteX11" fmla="*/ 1035108 w 2524654"/>
              <a:gd name="connsiteY11" fmla="*/ 1272674 h 1272674"/>
              <a:gd name="connsiteX12" fmla="*/ 530177 w 2524654"/>
              <a:gd name="connsiteY12" fmla="*/ 1272674 h 1272674"/>
              <a:gd name="connsiteX13" fmla="*/ 0 w 2524654"/>
              <a:gd name="connsiteY13" fmla="*/ 1272674 h 1272674"/>
              <a:gd name="connsiteX14" fmla="*/ 0 w 2524654"/>
              <a:gd name="connsiteY14" fmla="*/ 848449 h 1272674"/>
              <a:gd name="connsiteX15" fmla="*/ 0 w 2524654"/>
              <a:gd name="connsiteY15" fmla="*/ 424225 h 1272674"/>
              <a:gd name="connsiteX16" fmla="*/ 0 w 2524654"/>
              <a:gd name="connsiteY16" fmla="*/ 0 h 127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4654" h="1272674" fill="none" extrusionOk="0">
                <a:moveTo>
                  <a:pt x="0" y="0"/>
                </a:moveTo>
                <a:cubicBezTo>
                  <a:pt x="149422" y="-33058"/>
                  <a:pt x="242888" y="4729"/>
                  <a:pt x="429191" y="0"/>
                </a:cubicBezTo>
                <a:cubicBezTo>
                  <a:pt x="615494" y="-4729"/>
                  <a:pt x="747688" y="5689"/>
                  <a:pt x="959369" y="0"/>
                </a:cubicBezTo>
                <a:cubicBezTo>
                  <a:pt x="1171050" y="-5689"/>
                  <a:pt x="1205111" y="28463"/>
                  <a:pt x="1413806" y="0"/>
                </a:cubicBezTo>
                <a:cubicBezTo>
                  <a:pt x="1622501" y="-28463"/>
                  <a:pt x="1716422" y="9187"/>
                  <a:pt x="1969230" y="0"/>
                </a:cubicBezTo>
                <a:cubicBezTo>
                  <a:pt x="2222038" y="-9187"/>
                  <a:pt x="2319523" y="26248"/>
                  <a:pt x="2524654" y="0"/>
                </a:cubicBezTo>
                <a:cubicBezTo>
                  <a:pt x="2560661" y="107559"/>
                  <a:pt x="2481668" y="306406"/>
                  <a:pt x="2524654" y="386044"/>
                </a:cubicBezTo>
                <a:cubicBezTo>
                  <a:pt x="2567640" y="465682"/>
                  <a:pt x="2478915" y="622795"/>
                  <a:pt x="2524654" y="797542"/>
                </a:cubicBezTo>
                <a:cubicBezTo>
                  <a:pt x="2570393" y="972289"/>
                  <a:pt x="2490453" y="1120730"/>
                  <a:pt x="2524654" y="1272674"/>
                </a:cubicBezTo>
                <a:cubicBezTo>
                  <a:pt x="2320075" y="1314808"/>
                  <a:pt x="2144484" y="1265245"/>
                  <a:pt x="2019723" y="1272674"/>
                </a:cubicBezTo>
                <a:cubicBezTo>
                  <a:pt x="1894962" y="1280103"/>
                  <a:pt x="1579859" y="1221622"/>
                  <a:pt x="1464299" y="1272674"/>
                </a:cubicBezTo>
                <a:cubicBezTo>
                  <a:pt x="1348739" y="1323726"/>
                  <a:pt x="1149106" y="1237136"/>
                  <a:pt x="1035108" y="1272674"/>
                </a:cubicBezTo>
                <a:cubicBezTo>
                  <a:pt x="921110" y="1308212"/>
                  <a:pt x="736095" y="1232899"/>
                  <a:pt x="530177" y="1272674"/>
                </a:cubicBezTo>
                <a:cubicBezTo>
                  <a:pt x="324259" y="1312449"/>
                  <a:pt x="184620" y="1210643"/>
                  <a:pt x="0" y="1272674"/>
                </a:cubicBezTo>
                <a:cubicBezTo>
                  <a:pt x="-9350" y="1170855"/>
                  <a:pt x="50393" y="962138"/>
                  <a:pt x="0" y="848449"/>
                </a:cubicBezTo>
                <a:cubicBezTo>
                  <a:pt x="-50393" y="734760"/>
                  <a:pt x="8622" y="596355"/>
                  <a:pt x="0" y="424225"/>
                </a:cubicBezTo>
                <a:cubicBezTo>
                  <a:pt x="-8622" y="252095"/>
                  <a:pt x="33829" y="89172"/>
                  <a:pt x="0" y="0"/>
                </a:cubicBezTo>
                <a:close/>
              </a:path>
              <a:path w="2524654" h="1272674" stroke="0" extrusionOk="0">
                <a:moveTo>
                  <a:pt x="0" y="0"/>
                </a:moveTo>
                <a:cubicBezTo>
                  <a:pt x="219218" y="-43040"/>
                  <a:pt x="262972" y="56190"/>
                  <a:pt x="479684" y="0"/>
                </a:cubicBezTo>
                <a:cubicBezTo>
                  <a:pt x="696396" y="-56190"/>
                  <a:pt x="716896" y="45893"/>
                  <a:pt x="934122" y="0"/>
                </a:cubicBezTo>
                <a:cubicBezTo>
                  <a:pt x="1151348" y="-45893"/>
                  <a:pt x="1280652" y="37791"/>
                  <a:pt x="1464299" y="0"/>
                </a:cubicBezTo>
                <a:cubicBezTo>
                  <a:pt x="1647946" y="-37791"/>
                  <a:pt x="1781842" y="12473"/>
                  <a:pt x="1969230" y="0"/>
                </a:cubicBezTo>
                <a:cubicBezTo>
                  <a:pt x="2156618" y="-12473"/>
                  <a:pt x="2263399" y="25433"/>
                  <a:pt x="2524654" y="0"/>
                </a:cubicBezTo>
                <a:cubicBezTo>
                  <a:pt x="2541068" y="82168"/>
                  <a:pt x="2492228" y="292968"/>
                  <a:pt x="2524654" y="386044"/>
                </a:cubicBezTo>
                <a:cubicBezTo>
                  <a:pt x="2557080" y="479120"/>
                  <a:pt x="2500869" y="620848"/>
                  <a:pt x="2524654" y="772089"/>
                </a:cubicBezTo>
                <a:cubicBezTo>
                  <a:pt x="2548439" y="923331"/>
                  <a:pt x="2472730" y="1099293"/>
                  <a:pt x="2524654" y="1272674"/>
                </a:cubicBezTo>
                <a:cubicBezTo>
                  <a:pt x="2322040" y="1287727"/>
                  <a:pt x="2174884" y="1271102"/>
                  <a:pt x="2070216" y="1272674"/>
                </a:cubicBezTo>
                <a:cubicBezTo>
                  <a:pt x="1965548" y="1274246"/>
                  <a:pt x="1680000" y="1243565"/>
                  <a:pt x="1565285" y="1272674"/>
                </a:cubicBezTo>
                <a:cubicBezTo>
                  <a:pt x="1450570" y="1301783"/>
                  <a:pt x="1237858" y="1262284"/>
                  <a:pt x="1060355" y="1272674"/>
                </a:cubicBezTo>
                <a:cubicBezTo>
                  <a:pt x="882852" y="1283064"/>
                  <a:pt x="725054" y="1261690"/>
                  <a:pt x="580670" y="1272674"/>
                </a:cubicBezTo>
                <a:cubicBezTo>
                  <a:pt x="436287" y="1283658"/>
                  <a:pt x="133053" y="1225579"/>
                  <a:pt x="0" y="1272674"/>
                </a:cubicBezTo>
                <a:cubicBezTo>
                  <a:pt x="-28155" y="1086523"/>
                  <a:pt x="23740" y="973564"/>
                  <a:pt x="0" y="861176"/>
                </a:cubicBezTo>
                <a:cubicBezTo>
                  <a:pt x="-23740" y="748788"/>
                  <a:pt x="47548" y="509882"/>
                  <a:pt x="0" y="411498"/>
                </a:cubicBezTo>
                <a:cubicBezTo>
                  <a:pt x="-47548" y="313114"/>
                  <a:pt x="22677" y="136964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extLst>
              <a:ext uri="{C807C97D-BFC1-408E-A445-0C87EB9F89A2}">
                <ask:lineSketchStyleProps xmlns:ask="http://schemas.microsoft.com/office/drawing/2018/sketchyshapes" sd="3311401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بِـطْريـ</a:t>
            </a:r>
            <a:r>
              <a:rPr lang="ar-AE" sz="5400" b="1" dirty="0">
                <a:solidFill>
                  <a:srgbClr val="FF0000"/>
                </a:solidFill>
              </a:rPr>
              <a:t>ــق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4B41F-453E-4D1C-A8A0-7966D4A0D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724" y="4035870"/>
            <a:ext cx="2394437" cy="22116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A040F7-34BE-4CA9-8AD9-4207721F0680}"/>
              </a:ext>
            </a:extLst>
          </p:cNvPr>
          <p:cNvSpPr/>
          <p:nvPr/>
        </p:nvSpPr>
        <p:spPr>
          <a:xfrm>
            <a:off x="5751615" y="960231"/>
            <a:ext cx="2524654" cy="1272674"/>
          </a:xfrm>
          <a:custGeom>
            <a:avLst/>
            <a:gdLst>
              <a:gd name="connsiteX0" fmla="*/ 0 w 2524654"/>
              <a:gd name="connsiteY0" fmla="*/ 0 h 1272674"/>
              <a:gd name="connsiteX1" fmla="*/ 429191 w 2524654"/>
              <a:gd name="connsiteY1" fmla="*/ 0 h 1272674"/>
              <a:gd name="connsiteX2" fmla="*/ 959369 w 2524654"/>
              <a:gd name="connsiteY2" fmla="*/ 0 h 1272674"/>
              <a:gd name="connsiteX3" fmla="*/ 1413806 w 2524654"/>
              <a:gd name="connsiteY3" fmla="*/ 0 h 1272674"/>
              <a:gd name="connsiteX4" fmla="*/ 1969230 w 2524654"/>
              <a:gd name="connsiteY4" fmla="*/ 0 h 1272674"/>
              <a:gd name="connsiteX5" fmla="*/ 2524654 w 2524654"/>
              <a:gd name="connsiteY5" fmla="*/ 0 h 1272674"/>
              <a:gd name="connsiteX6" fmla="*/ 2524654 w 2524654"/>
              <a:gd name="connsiteY6" fmla="*/ 386044 h 1272674"/>
              <a:gd name="connsiteX7" fmla="*/ 2524654 w 2524654"/>
              <a:gd name="connsiteY7" fmla="*/ 797542 h 1272674"/>
              <a:gd name="connsiteX8" fmla="*/ 2524654 w 2524654"/>
              <a:gd name="connsiteY8" fmla="*/ 1272674 h 1272674"/>
              <a:gd name="connsiteX9" fmla="*/ 2019723 w 2524654"/>
              <a:gd name="connsiteY9" fmla="*/ 1272674 h 1272674"/>
              <a:gd name="connsiteX10" fmla="*/ 1464299 w 2524654"/>
              <a:gd name="connsiteY10" fmla="*/ 1272674 h 1272674"/>
              <a:gd name="connsiteX11" fmla="*/ 1035108 w 2524654"/>
              <a:gd name="connsiteY11" fmla="*/ 1272674 h 1272674"/>
              <a:gd name="connsiteX12" fmla="*/ 530177 w 2524654"/>
              <a:gd name="connsiteY12" fmla="*/ 1272674 h 1272674"/>
              <a:gd name="connsiteX13" fmla="*/ 0 w 2524654"/>
              <a:gd name="connsiteY13" fmla="*/ 1272674 h 1272674"/>
              <a:gd name="connsiteX14" fmla="*/ 0 w 2524654"/>
              <a:gd name="connsiteY14" fmla="*/ 848449 h 1272674"/>
              <a:gd name="connsiteX15" fmla="*/ 0 w 2524654"/>
              <a:gd name="connsiteY15" fmla="*/ 424225 h 1272674"/>
              <a:gd name="connsiteX16" fmla="*/ 0 w 2524654"/>
              <a:gd name="connsiteY16" fmla="*/ 0 h 127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4654" h="1272674" fill="none" extrusionOk="0">
                <a:moveTo>
                  <a:pt x="0" y="0"/>
                </a:moveTo>
                <a:cubicBezTo>
                  <a:pt x="149422" y="-33058"/>
                  <a:pt x="242888" y="4729"/>
                  <a:pt x="429191" y="0"/>
                </a:cubicBezTo>
                <a:cubicBezTo>
                  <a:pt x="615494" y="-4729"/>
                  <a:pt x="747688" y="5689"/>
                  <a:pt x="959369" y="0"/>
                </a:cubicBezTo>
                <a:cubicBezTo>
                  <a:pt x="1171050" y="-5689"/>
                  <a:pt x="1205111" y="28463"/>
                  <a:pt x="1413806" y="0"/>
                </a:cubicBezTo>
                <a:cubicBezTo>
                  <a:pt x="1622501" y="-28463"/>
                  <a:pt x="1716422" y="9187"/>
                  <a:pt x="1969230" y="0"/>
                </a:cubicBezTo>
                <a:cubicBezTo>
                  <a:pt x="2222038" y="-9187"/>
                  <a:pt x="2319523" y="26248"/>
                  <a:pt x="2524654" y="0"/>
                </a:cubicBezTo>
                <a:cubicBezTo>
                  <a:pt x="2560661" y="107559"/>
                  <a:pt x="2481668" y="306406"/>
                  <a:pt x="2524654" y="386044"/>
                </a:cubicBezTo>
                <a:cubicBezTo>
                  <a:pt x="2567640" y="465682"/>
                  <a:pt x="2478915" y="622795"/>
                  <a:pt x="2524654" y="797542"/>
                </a:cubicBezTo>
                <a:cubicBezTo>
                  <a:pt x="2570393" y="972289"/>
                  <a:pt x="2490453" y="1120730"/>
                  <a:pt x="2524654" y="1272674"/>
                </a:cubicBezTo>
                <a:cubicBezTo>
                  <a:pt x="2320075" y="1314808"/>
                  <a:pt x="2144484" y="1265245"/>
                  <a:pt x="2019723" y="1272674"/>
                </a:cubicBezTo>
                <a:cubicBezTo>
                  <a:pt x="1894962" y="1280103"/>
                  <a:pt x="1579859" y="1221622"/>
                  <a:pt x="1464299" y="1272674"/>
                </a:cubicBezTo>
                <a:cubicBezTo>
                  <a:pt x="1348739" y="1323726"/>
                  <a:pt x="1149106" y="1237136"/>
                  <a:pt x="1035108" y="1272674"/>
                </a:cubicBezTo>
                <a:cubicBezTo>
                  <a:pt x="921110" y="1308212"/>
                  <a:pt x="736095" y="1232899"/>
                  <a:pt x="530177" y="1272674"/>
                </a:cubicBezTo>
                <a:cubicBezTo>
                  <a:pt x="324259" y="1312449"/>
                  <a:pt x="184620" y="1210643"/>
                  <a:pt x="0" y="1272674"/>
                </a:cubicBezTo>
                <a:cubicBezTo>
                  <a:pt x="-9350" y="1170855"/>
                  <a:pt x="50393" y="962138"/>
                  <a:pt x="0" y="848449"/>
                </a:cubicBezTo>
                <a:cubicBezTo>
                  <a:pt x="-50393" y="734760"/>
                  <a:pt x="8622" y="596355"/>
                  <a:pt x="0" y="424225"/>
                </a:cubicBezTo>
                <a:cubicBezTo>
                  <a:pt x="-8622" y="252095"/>
                  <a:pt x="33829" y="89172"/>
                  <a:pt x="0" y="0"/>
                </a:cubicBezTo>
                <a:close/>
              </a:path>
              <a:path w="2524654" h="1272674" stroke="0" extrusionOk="0">
                <a:moveTo>
                  <a:pt x="0" y="0"/>
                </a:moveTo>
                <a:cubicBezTo>
                  <a:pt x="219218" y="-43040"/>
                  <a:pt x="262972" y="56190"/>
                  <a:pt x="479684" y="0"/>
                </a:cubicBezTo>
                <a:cubicBezTo>
                  <a:pt x="696396" y="-56190"/>
                  <a:pt x="716896" y="45893"/>
                  <a:pt x="934122" y="0"/>
                </a:cubicBezTo>
                <a:cubicBezTo>
                  <a:pt x="1151348" y="-45893"/>
                  <a:pt x="1280652" y="37791"/>
                  <a:pt x="1464299" y="0"/>
                </a:cubicBezTo>
                <a:cubicBezTo>
                  <a:pt x="1647946" y="-37791"/>
                  <a:pt x="1781842" y="12473"/>
                  <a:pt x="1969230" y="0"/>
                </a:cubicBezTo>
                <a:cubicBezTo>
                  <a:pt x="2156618" y="-12473"/>
                  <a:pt x="2263399" y="25433"/>
                  <a:pt x="2524654" y="0"/>
                </a:cubicBezTo>
                <a:cubicBezTo>
                  <a:pt x="2541068" y="82168"/>
                  <a:pt x="2492228" y="292968"/>
                  <a:pt x="2524654" y="386044"/>
                </a:cubicBezTo>
                <a:cubicBezTo>
                  <a:pt x="2557080" y="479120"/>
                  <a:pt x="2500869" y="620848"/>
                  <a:pt x="2524654" y="772089"/>
                </a:cubicBezTo>
                <a:cubicBezTo>
                  <a:pt x="2548439" y="923331"/>
                  <a:pt x="2472730" y="1099293"/>
                  <a:pt x="2524654" y="1272674"/>
                </a:cubicBezTo>
                <a:cubicBezTo>
                  <a:pt x="2322040" y="1287727"/>
                  <a:pt x="2174884" y="1271102"/>
                  <a:pt x="2070216" y="1272674"/>
                </a:cubicBezTo>
                <a:cubicBezTo>
                  <a:pt x="1965548" y="1274246"/>
                  <a:pt x="1680000" y="1243565"/>
                  <a:pt x="1565285" y="1272674"/>
                </a:cubicBezTo>
                <a:cubicBezTo>
                  <a:pt x="1450570" y="1301783"/>
                  <a:pt x="1237858" y="1262284"/>
                  <a:pt x="1060355" y="1272674"/>
                </a:cubicBezTo>
                <a:cubicBezTo>
                  <a:pt x="882852" y="1283064"/>
                  <a:pt x="725054" y="1261690"/>
                  <a:pt x="580670" y="1272674"/>
                </a:cubicBezTo>
                <a:cubicBezTo>
                  <a:pt x="436287" y="1283658"/>
                  <a:pt x="133053" y="1225579"/>
                  <a:pt x="0" y="1272674"/>
                </a:cubicBezTo>
                <a:cubicBezTo>
                  <a:pt x="-28155" y="1086523"/>
                  <a:pt x="23740" y="973564"/>
                  <a:pt x="0" y="861176"/>
                </a:cubicBezTo>
                <a:cubicBezTo>
                  <a:pt x="-23740" y="748788"/>
                  <a:pt x="47548" y="509882"/>
                  <a:pt x="0" y="411498"/>
                </a:cubicBezTo>
                <a:cubicBezTo>
                  <a:pt x="-47548" y="313114"/>
                  <a:pt x="22677" y="136964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extLst>
              <a:ext uri="{C807C97D-BFC1-408E-A445-0C87EB9F89A2}">
                <ask:lineSketchStyleProps xmlns:ask="http://schemas.microsoft.com/office/drawing/2018/sketchyshapes" sd="3311401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قِــ</a:t>
            </a:r>
            <a:r>
              <a:rPr lang="ar-AE" sz="5400" b="1" dirty="0">
                <a:solidFill>
                  <a:schemeClr val="tx1"/>
                </a:solidFill>
              </a:rPr>
              <a:t>ــرْشٌ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ED0104-01EC-4E7E-9D10-5BFD47FCDE36}"/>
              </a:ext>
            </a:extLst>
          </p:cNvPr>
          <p:cNvSpPr/>
          <p:nvPr/>
        </p:nvSpPr>
        <p:spPr>
          <a:xfrm>
            <a:off x="5751615" y="963923"/>
            <a:ext cx="2524654" cy="1272674"/>
          </a:xfrm>
          <a:custGeom>
            <a:avLst/>
            <a:gdLst>
              <a:gd name="connsiteX0" fmla="*/ 0 w 2524654"/>
              <a:gd name="connsiteY0" fmla="*/ 0 h 1272674"/>
              <a:gd name="connsiteX1" fmla="*/ 429191 w 2524654"/>
              <a:gd name="connsiteY1" fmla="*/ 0 h 1272674"/>
              <a:gd name="connsiteX2" fmla="*/ 959369 w 2524654"/>
              <a:gd name="connsiteY2" fmla="*/ 0 h 1272674"/>
              <a:gd name="connsiteX3" fmla="*/ 1413806 w 2524654"/>
              <a:gd name="connsiteY3" fmla="*/ 0 h 1272674"/>
              <a:gd name="connsiteX4" fmla="*/ 1969230 w 2524654"/>
              <a:gd name="connsiteY4" fmla="*/ 0 h 1272674"/>
              <a:gd name="connsiteX5" fmla="*/ 2524654 w 2524654"/>
              <a:gd name="connsiteY5" fmla="*/ 0 h 1272674"/>
              <a:gd name="connsiteX6" fmla="*/ 2524654 w 2524654"/>
              <a:gd name="connsiteY6" fmla="*/ 386044 h 1272674"/>
              <a:gd name="connsiteX7" fmla="*/ 2524654 w 2524654"/>
              <a:gd name="connsiteY7" fmla="*/ 797542 h 1272674"/>
              <a:gd name="connsiteX8" fmla="*/ 2524654 w 2524654"/>
              <a:gd name="connsiteY8" fmla="*/ 1272674 h 1272674"/>
              <a:gd name="connsiteX9" fmla="*/ 2019723 w 2524654"/>
              <a:gd name="connsiteY9" fmla="*/ 1272674 h 1272674"/>
              <a:gd name="connsiteX10" fmla="*/ 1464299 w 2524654"/>
              <a:gd name="connsiteY10" fmla="*/ 1272674 h 1272674"/>
              <a:gd name="connsiteX11" fmla="*/ 1035108 w 2524654"/>
              <a:gd name="connsiteY11" fmla="*/ 1272674 h 1272674"/>
              <a:gd name="connsiteX12" fmla="*/ 530177 w 2524654"/>
              <a:gd name="connsiteY12" fmla="*/ 1272674 h 1272674"/>
              <a:gd name="connsiteX13" fmla="*/ 0 w 2524654"/>
              <a:gd name="connsiteY13" fmla="*/ 1272674 h 1272674"/>
              <a:gd name="connsiteX14" fmla="*/ 0 w 2524654"/>
              <a:gd name="connsiteY14" fmla="*/ 848449 h 1272674"/>
              <a:gd name="connsiteX15" fmla="*/ 0 w 2524654"/>
              <a:gd name="connsiteY15" fmla="*/ 424225 h 1272674"/>
              <a:gd name="connsiteX16" fmla="*/ 0 w 2524654"/>
              <a:gd name="connsiteY16" fmla="*/ 0 h 127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4654" h="1272674" fill="none" extrusionOk="0">
                <a:moveTo>
                  <a:pt x="0" y="0"/>
                </a:moveTo>
                <a:cubicBezTo>
                  <a:pt x="149422" y="-33058"/>
                  <a:pt x="242888" y="4729"/>
                  <a:pt x="429191" y="0"/>
                </a:cubicBezTo>
                <a:cubicBezTo>
                  <a:pt x="615494" y="-4729"/>
                  <a:pt x="747688" y="5689"/>
                  <a:pt x="959369" y="0"/>
                </a:cubicBezTo>
                <a:cubicBezTo>
                  <a:pt x="1171050" y="-5689"/>
                  <a:pt x="1205111" y="28463"/>
                  <a:pt x="1413806" y="0"/>
                </a:cubicBezTo>
                <a:cubicBezTo>
                  <a:pt x="1622501" y="-28463"/>
                  <a:pt x="1716422" y="9187"/>
                  <a:pt x="1969230" y="0"/>
                </a:cubicBezTo>
                <a:cubicBezTo>
                  <a:pt x="2222038" y="-9187"/>
                  <a:pt x="2319523" y="26248"/>
                  <a:pt x="2524654" y="0"/>
                </a:cubicBezTo>
                <a:cubicBezTo>
                  <a:pt x="2560661" y="107559"/>
                  <a:pt x="2481668" y="306406"/>
                  <a:pt x="2524654" y="386044"/>
                </a:cubicBezTo>
                <a:cubicBezTo>
                  <a:pt x="2567640" y="465682"/>
                  <a:pt x="2478915" y="622795"/>
                  <a:pt x="2524654" y="797542"/>
                </a:cubicBezTo>
                <a:cubicBezTo>
                  <a:pt x="2570393" y="972289"/>
                  <a:pt x="2490453" y="1120730"/>
                  <a:pt x="2524654" y="1272674"/>
                </a:cubicBezTo>
                <a:cubicBezTo>
                  <a:pt x="2320075" y="1314808"/>
                  <a:pt x="2144484" y="1265245"/>
                  <a:pt x="2019723" y="1272674"/>
                </a:cubicBezTo>
                <a:cubicBezTo>
                  <a:pt x="1894962" y="1280103"/>
                  <a:pt x="1579859" y="1221622"/>
                  <a:pt x="1464299" y="1272674"/>
                </a:cubicBezTo>
                <a:cubicBezTo>
                  <a:pt x="1348739" y="1323726"/>
                  <a:pt x="1149106" y="1237136"/>
                  <a:pt x="1035108" y="1272674"/>
                </a:cubicBezTo>
                <a:cubicBezTo>
                  <a:pt x="921110" y="1308212"/>
                  <a:pt x="736095" y="1232899"/>
                  <a:pt x="530177" y="1272674"/>
                </a:cubicBezTo>
                <a:cubicBezTo>
                  <a:pt x="324259" y="1312449"/>
                  <a:pt x="184620" y="1210643"/>
                  <a:pt x="0" y="1272674"/>
                </a:cubicBezTo>
                <a:cubicBezTo>
                  <a:pt x="-9350" y="1170855"/>
                  <a:pt x="50393" y="962138"/>
                  <a:pt x="0" y="848449"/>
                </a:cubicBezTo>
                <a:cubicBezTo>
                  <a:pt x="-50393" y="734760"/>
                  <a:pt x="8622" y="596355"/>
                  <a:pt x="0" y="424225"/>
                </a:cubicBezTo>
                <a:cubicBezTo>
                  <a:pt x="-8622" y="252095"/>
                  <a:pt x="33829" y="89172"/>
                  <a:pt x="0" y="0"/>
                </a:cubicBezTo>
                <a:close/>
              </a:path>
              <a:path w="2524654" h="1272674" stroke="0" extrusionOk="0">
                <a:moveTo>
                  <a:pt x="0" y="0"/>
                </a:moveTo>
                <a:cubicBezTo>
                  <a:pt x="219218" y="-43040"/>
                  <a:pt x="262972" y="56190"/>
                  <a:pt x="479684" y="0"/>
                </a:cubicBezTo>
                <a:cubicBezTo>
                  <a:pt x="696396" y="-56190"/>
                  <a:pt x="716896" y="45893"/>
                  <a:pt x="934122" y="0"/>
                </a:cubicBezTo>
                <a:cubicBezTo>
                  <a:pt x="1151348" y="-45893"/>
                  <a:pt x="1280652" y="37791"/>
                  <a:pt x="1464299" y="0"/>
                </a:cubicBezTo>
                <a:cubicBezTo>
                  <a:pt x="1647946" y="-37791"/>
                  <a:pt x="1781842" y="12473"/>
                  <a:pt x="1969230" y="0"/>
                </a:cubicBezTo>
                <a:cubicBezTo>
                  <a:pt x="2156618" y="-12473"/>
                  <a:pt x="2263399" y="25433"/>
                  <a:pt x="2524654" y="0"/>
                </a:cubicBezTo>
                <a:cubicBezTo>
                  <a:pt x="2541068" y="82168"/>
                  <a:pt x="2492228" y="292968"/>
                  <a:pt x="2524654" y="386044"/>
                </a:cubicBezTo>
                <a:cubicBezTo>
                  <a:pt x="2557080" y="479120"/>
                  <a:pt x="2500869" y="620848"/>
                  <a:pt x="2524654" y="772089"/>
                </a:cubicBezTo>
                <a:cubicBezTo>
                  <a:pt x="2548439" y="923331"/>
                  <a:pt x="2472730" y="1099293"/>
                  <a:pt x="2524654" y="1272674"/>
                </a:cubicBezTo>
                <a:cubicBezTo>
                  <a:pt x="2322040" y="1287727"/>
                  <a:pt x="2174884" y="1271102"/>
                  <a:pt x="2070216" y="1272674"/>
                </a:cubicBezTo>
                <a:cubicBezTo>
                  <a:pt x="1965548" y="1274246"/>
                  <a:pt x="1680000" y="1243565"/>
                  <a:pt x="1565285" y="1272674"/>
                </a:cubicBezTo>
                <a:cubicBezTo>
                  <a:pt x="1450570" y="1301783"/>
                  <a:pt x="1237858" y="1262284"/>
                  <a:pt x="1060355" y="1272674"/>
                </a:cubicBezTo>
                <a:cubicBezTo>
                  <a:pt x="882852" y="1283064"/>
                  <a:pt x="725054" y="1261690"/>
                  <a:pt x="580670" y="1272674"/>
                </a:cubicBezTo>
                <a:cubicBezTo>
                  <a:pt x="436287" y="1283658"/>
                  <a:pt x="133053" y="1225579"/>
                  <a:pt x="0" y="1272674"/>
                </a:cubicBezTo>
                <a:cubicBezTo>
                  <a:pt x="-28155" y="1086523"/>
                  <a:pt x="23740" y="973564"/>
                  <a:pt x="0" y="861176"/>
                </a:cubicBezTo>
                <a:cubicBezTo>
                  <a:pt x="-23740" y="748788"/>
                  <a:pt x="47548" y="509882"/>
                  <a:pt x="0" y="411498"/>
                </a:cubicBezTo>
                <a:cubicBezTo>
                  <a:pt x="-47548" y="313114"/>
                  <a:pt x="22677" y="136964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extLst>
              <a:ext uri="{C807C97D-BFC1-408E-A445-0C87EB9F89A2}">
                <ask:lineSketchStyleProps xmlns:ask="http://schemas.microsoft.com/office/drawing/2018/sketchyshapes" sd="3311401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قِــ</a:t>
            </a:r>
            <a:r>
              <a:rPr lang="ar-AE" sz="5400" b="1" dirty="0">
                <a:solidFill>
                  <a:schemeClr val="tx1"/>
                </a:solidFill>
              </a:rPr>
              <a:t>ــرْدٌ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4B5026-FAA6-4C98-8C57-DB1101134E1C}"/>
              </a:ext>
            </a:extLst>
          </p:cNvPr>
          <p:cNvSpPr/>
          <p:nvPr/>
        </p:nvSpPr>
        <p:spPr>
          <a:xfrm>
            <a:off x="1652338" y="952847"/>
            <a:ext cx="9946104" cy="1272674"/>
          </a:xfrm>
          <a:custGeom>
            <a:avLst/>
            <a:gdLst>
              <a:gd name="connsiteX0" fmla="*/ 0 w 9946104"/>
              <a:gd name="connsiteY0" fmla="*/ 0 h 1272674"/>
              <a:gd name="connsiteX1" fmla="*/ 386143 w 9946104"/>
              <a:gd name="connsiteY1" fmla="*/ 0 h 1272674"/>
              <a:gd name="connsiteX2" fmla="*/ 772286 w 9946104"/>
              <a:gd name="connsiteY2" fmla="*/ 0 h 1272674"/>
              <a:gd name="connsiteX3" fmla="*/ 1357351 w 9946104"/>
              <a:gd name="connsiteY3" fmla="*/ 0 h 1272674"/>
              <a:gd name="connsiteX4" fmla="*/ 2141338 w 9946104"/>
              <a:gd name="connsiteY4" fmla="*/ 0 h 1272674"/>
              <a:gd name="connsiteX5" fmla="*/ 2925325 w 9946104"/>
              <a:gd name="connsiteY5" fmla="*/ 0 h 1272674"/>
              <a:gd name="connsiteX6" fmla="*/ 3609851 w 9946104"/>
              <a:gd name="connsiteY6" fmla="*/ 0 h 1272674"/>
              <a:gd name="connsiteX7" fmla="*/ 4294377 w 9946104"/>
              <a:gd name="connsiteY7" fmla="*/ 0 h 1272674"/>
              <a:gd name="connsiteX8" fmla="*/ 5078364 w 9946104"/>
              <a:gd name="connsiteY8" fmla="*/ 0 h 1272674"/>
              <a:gd name="connsiteX9" fmla="*/ 5464507 w 9946104"/>
              <a:gd name="connsiteY9" fmla="*/ 0 h 1272674"/>
              <a:gd name="connsiteX10" fmla="*/ 5850649 w 9946104"/>
              <a:gd name="connsiteY10" fmla="*/ 0 h 1272674"/>
              <a:gd name="connsiteX11" fmla="*/ 6236792 w 9946104"/>
              <a:gd name="connsiteY11" fmla="*/ 0 h 1272674"/>
              <a:gd name="connsiteX12" fmla="*/ 6622935 w 9946104"/>
              <a:gd name="connsiteY12" fmla="*/ 0 h 1272674"/>
              <a:gd name="connsiteX13" fmla="*/ 7208000 w 9946104"/>
              <a:gd name="connsiteY13" fmla="*/ 0 h 1272674"/>
              <a:gd name="connsiteX14" fmla="*/ 7991987 w 9946104"/>
              <a:gd name="connsiteY14" fmla="*/ 0 h 1272674"/>
              <a:gd name="connsiteX15" fmla="*/ 8278669 w 9946104"/>
              <a:gd name="connsiteY15" fmla="*/ 0 h 1272674"/>
              <a:gd name="connsiteX16" fmla="*/ 8565351 w 9946104"/>
              <a:gd name="connsiteY16" fmla="*/ 0 h 1272674"/>
              <a:gd name="connsiteX17" fmla="*/ 9150416 w 9946104"/>
              <a:gd name="connsiteY17" fmla="*/ 0 h 1272674"/>
              <a:gd name="connsiteX18" fmla="*/ 9946104 w 9946104"/>
              <a:gd name="connsiteY18" fmla="*/ 0 h 1272674"/>
              <a:gd name="connsiteX19" fmla="*/ 9946104 w 9946104"/>
              <a:gd name="connsiteY19" fmla="*/ 449678 h 1272674"/>
              <a:gd name="connsiteX20" fmla="*/ 9946104 w 9946104"/>
              <a:gd name="connsiteY20" fmla="*/ 873903 h 1272674"/>
              <a:gd name="connsiteX21" fmla="*/ 9946104 w 9946104"/>
              <a:gd name="connsiteY21" fmla="*/ 1272674 h 1272674"/>
              <a:gd name="connsiteX22" fmla="*/ 9559961 w 9946104"/>
              <a:gd name="connsiteY22" fmla="*/ 1272674 h 1272674"/>
              <a:gd name="connsiteX23" fmla="*/ 9173818 w 9946104"/>
              <a:gd name="connsiteY23" fmla="*/ 1272674 h 1272674"/>
              <a:gd name="connsiteX24" fmla="*/ 8887136 w 9946104"/>
              <a:gd name="connsiteY24" fmla="*/ 1272674 h 1272674"/>
              <a:gd name="connsiteX25" fmla="*/ 8600455 w 9946104"/>
              <a:gd name="connsiteY25" fmla="*/ 1272674 h 1272674"/>
              <a:gd name="connsiteX26" fmla="*/ 8313773 w 9946104"/>
              <a:gd name="connsiteY26" fmla="*/ 1272674 h 1272674"/>
              <a:gd name="connsiteX27" fmla="*/ 7728708 w 9946104"/>
              <a:gd name="connsiteY27" fmla="*/ 1272674 h 1272674"/>
              <a:gd name="connsiteX28" fmla="*/ 7143643 w 9946104"/>
              <a:gd name="connsiteY28" fmla="*/ 1272674 h 1272674"/>
              <a:gd name="connsiteX29" fmla="*/ 6459117 w 9946104"/>
              <a:gd name="connsiteY29" fmla="*/ 1272674 h 1272674"/>
              <a:gd name="connsiteX30" fmla="*/ 5675130 w 9946104"/>
              <a:gd name="connsiteY30" fmla="*/ 1272674 h 1272674"/>
              <a:gd name="connsiteX31" fmla="*/ 5288987 w 9946104"/>
              <a:gd name="connsiteY31" fmla="*/ 1272674 h 1272674"/>
              <a:gd name="connsiteX32" fmla="*/ 4803383 w 9946104"/>
              <a:gd name="connsiteY32" fmla="*/ 1272674 h 1272674"/>
              <a:gd name="connsiteX33" fmla="*/ 4417240 w 9946104"/>
              <a:gd name="connsiteY33" fmla="*/ 1272674 h 1272674"/>
              <a:gd name="connsiteX34" fmla="*/ 3633253 w 9946104"/>
              <a:gd name="connsiteY34" fmla="*/ 1272674 h 1272674"/>
              <a:gd name="connsiteX35" fmla="*/ 3147649 w 9946104"/>
              <a:gd name="connsiteY35" fmla="*/ 1272674 h 1272674"/>
              <a:gd name="connsiteX36" fmla="*/ 2860968 w 9946104"/>
              <a:gd name="connsiteY36" fmla="*/ 1272674 h 1272674"/>
              <a:gd name="connsiteX37" fmla="*/ 2474825 w 9946104"/>
              <a:gd name="connsiteY37" fmla="*/ 1272674 h 1272674"/>
              <a:gd name="connsiteX38" fmla="*/ 1690838 w 9946104"/>
              <a:gd name="connsiteY38" fmla="*/ 1272674 h 1272674"/>
              <a:gd name="connsiteX39" fmla="*/ 1205234 w 9946104"/>
              <a:gd name="connsiteY39" fmla="*/ 1272674 h 1272674"/>
              <a:gd name="connsiteX40" fmla="*/ 520708 w 9946104"/>
              <a:gd name="connsiteY40" fmla="*/ 1272674 h 1272674"/>
              <a:gd name="connsiteX41" fmla="*/ 0 w 9946104"/>
              <a:gd name="connsiteY41" fmla="*/ 1272674 h 1272674"/>
              <a:gd name="connsiteX42" fmla="*/ 0 w 9946104"/>
              <a:gd name="connsiteY42" fmla="*/ 861176 h 1272674"/>
              <a:gd name="connsiteX43" fmla="*/ 0 w 9946104"/>
              <a:gd name="connsiteY43" fmla="*/ 424225 h 1272674"/>
              <a:gd name="connsiteX44" fmla="*/ 0 w 9946104"/>
              <a:gd name="connsiteY44" fmla="*/ 0 h 127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46104" h="1272674" fill="none" extrusionOk="0">
                <a:moveTo>
                  <a:pt x="0" y="0"/>
                </a:moveTo>
                <a:cubicBezTo>
                  <a:pt x="129399" y="-16524"/>
                  <a:pt x="220094" y="30368"/>
                  <a:pt x="386143" y="0"/>
                </a:cubicBezTo>
                <a:cubicBezTo>
                  <a:pt x="552192" y="-30368"/>
                  <a:pt x="612633" y="29272"/>
                  <a:pt x="772286" y="0"/>
                </a:cubicBezTo>
                <a:cubicBezTo>
                  <a:pt x="931939" y="-29272"/>
                  <a:pt x="1085075" y="54555"/>
                  <a:pt x="1357351" y="0"/>
                </a:cubicBezTo>
                <a:cubicBezTo>
                  <a:pt x="1629628" y="-54555"/>
                  <a:pt x="1881135" y="61387"/>
                  <a:pt x="2141338" y="0"/>
                </a:cubicBezTo>
                <a:cubicBezTo>
                  <a:pt x="2401541" y="-61387"/>
                  <a:pt x="2657482" y="27961"/>
                  <a:pt x="2925325" y="0"/>
                </a:cubicBezTo>
                <a:cubicBezTo>
                  <a:pt x="3193168" y="-27961"/>
                  <a:pt x="3427907" y="16050"/>
                  <a:pt x="3609851" y="0"/>
                </a:cubicBezTo>
                <a:cubicBezTo>
                  <a:pt x="3791795" y="-16050"/>
                  <a:pt x="4028931" y="36082"/>
                  <a:pt x="4294377" y="0"/>
                </a:cubicBezTo>
                <a:cubicBezTo>
                  <a:pt x="4559823" y="-36082"/>
                  <a:pt x="4838220" y="1872"/>
                  <a:pt x="5078364" y="0"/>
                </a:cubicBezTo>
                <a:cubicBezTo>
                  <a:pt x="5318508" y="-1872"/>
                  <a:pt x="5375758" y="44309"/>
                  <a:pt x="5464507" y="0"/>
                </a:cubicBezTo>
                <a:cubicBezTo>
                  <a:pt x="5553256" y="-44309"/>
                  <a:pt x="5675375" y="9706"/>
                  <a:pt x="5850649" y="0"/>
                </a:cubicBezTo>
                <a:cubicBezTo>
                  <a:pt x="6025923" y="-9706"/>
                  <a:pt x="6065100" y="43790"/>
                  <a:pt x="6236792" y="0"/>
                </a:cubicBezTo>
                <a:cubicBezTo>
                  <a:pt x="6408484" y="-43790"/>
                  <a:pt x="6508670" y="12267"/>
                  <a:pt x="6622935" y="0"/>
                </a:cubicBezTo>
                <a:cubicBezTo>
                  <a:pt x="6737200" y="-12267"/>
                  <a:pt x="7054190" y="19734"/>
                  <a:pt x="7208000" y="0"/>
                </a:cubicBezTo>
                <a:cubicBezTo>
                  <a:pt x="7361810" y="-19734"/>
                  <a:pt x="7772682" y="239"/>
                  <a:pt x="7991987" y="0"/>
                </a:cubicBezTo>
                <a:cubicBezTo>
                  <a:pt x="8211292" y="-239"/>
                  <a:pt x="8214037" y="21794"/>
                  <a:pt x="8278669" y="0"/>
                </a:cubicBezTo>
                <a:cubicBezTo>
                  <a:pt x="8343301" y="-21794"/>
                  <a:pt x="8463139" y="16383"/>
                  <a:pt x="8565351" y="0"/>
                </a:cubicBezTo>
                <a:cubicBezTo>
                  <a:pt x="8667563" y="-16383"/>
                  <a:pt x="8873897" y="50657"/>
                  <a:pt x="9150416" y="0"/>
                </a:cubicBezTo>
                <a:cubicBezTo>
                  <a:pt x="9426935" y="-50657"/>
                  <a:pt x="9579326" y="74434"/>
                  <a:pt x="9946104" y="0"/>
                </a:cubicBezTo>
                <a:cubicBezTo>
                  <a:pt x="9982949" y="222046"/>
                  <a:pt x="9945579" y="352610"/>
                  <a:pt x="9946104" y="449678"/>
                </a:cubicBezTo>
                <a:cubicBezTo>
                  <a:pt x="9946629" y="546746"/>
                  <a:pt x="9936804" y="736658"/>
                  <a:pt x="9946104" y="873903"/>
                </a:cubicBezTo>
                <a:cubicBezTo>
                  <a:pt x="9955404" y="1011148"/>
                  <a:pt x="9929377" y="1136150"/>
                  <a:pt x="9946104" y="1272674"/>
                </a:cubicBezTo>
                <a:cubicBezTo>
                  <a:pt x="9811202" y="1281157"/>
                  <a:pt x="9664529" y="1244355"/>
                  <a:pt x="9559961" y="1272674"/>
                </a:cubicBezTo>
                <a:cubicBezTo>
                  <a:pt x="9455393" y="1300993"/>
                  <a:pt x="9305167" y="1227855"/>
                  <a:pt x="9173818" y="1272674"/>
                </a:cubicBezTo>
                <a:cubicBezTo>
                  <a:pt x="9042469" y="1317493"/>
                  <a:pt x="9009717" y="1257536"/>
                  <a:pt x="8887136" y="1272674"/>
                </a:cubicBezTo>
                <a:cubicBezTo>
                  <a:pt x="8764555" y="1287812"/>
                  <a:pt x="8682261" y="1246743"/>
                  <a:pt x="8600455" y="1272674"/>
                </a:cubicBezTo>
                <a:cubicBezTo>
                  <a:pt x="8518649" y="1298605"/>
                  <a:pt x="8380258" y="1250500"/>
                  <a:pt x="8313773" y="1272674"/>
                </a:cubicBezTo>
                <a:cubicBezTo>
                  <a:pt x="8247288" y="1294848"/>
                  <a:pt x="7849686" y="1242999"/>
                  <a:pt x="7728708" y="1272674"/>
                </a:cubicBezTo>
                <a:cubicBezTo>
                  <a:pt x="7607730" y="1302349"/>
                  <a:pt x="7409036" y="1204423"/>
                  <a:pt x="7143643" y="1272674"/>
                </a:cubicBezTo>
                <a:cubicBezTo>
                  <a:pt x="6878250" y="1340925"/>
                  <a:pt x="6649648" y="1228377"/>
                  <a:pt x="6459117" y="1272674"/>
                </a:cubicBezTo>
                <a:cubicBezTo>
                  <a:pt x="6268586" y="1316971"/>
                  <a:pt x="5890892" y="1190184"/>
                  <a:pt x="5675130" y="1272674"/>
                </a:cubicBezTo>
                <a:cubicBezTo>
                  <a:pt x="5459368" y="1355164"/>
                  <a:pt x="5372202" y="1226997"/>
                  <a:pt x="5288987" y="1272674"/>
                </a:cubicBezTo>
                <a:cubicBezTo>
                  <a:pt x="5205772" y="1318351"/>
                  <a:pt x="5036805" y="1242637"/>
                  <a:pt x="4803383" y="1272674"/>
                </a:cubicBezTo>
                <a:cubicBezTo>
                  <a:pt x="4569961" y="1302711"/>
                  <a:pt x="4497267" y="1235887"/>
                  <a:pt x="4417240" y="1272674"/>
                </a:cubicBezTo>
                <a:cubicBezTo>
                  <a:pt x="4337213" y="1309461"/>
                  <a:pt x="3826195" y="1261625"/>
                  <a:pt x="3633253" y="1272674"/>
                </a:cubicBezTo>
                <a:cubicBezTo>
                  <a:pt x="3440311" y="1283723"/>
                  <a:pt x="3372308" y="1241286"/>
                  <a:pt x="3147649" y="1272674"/>
                </a:cubicBezTo>
                <a:cubicBezTo>
                  <a:pt x="2922990" y="1304062"/>
                  <a:pt x="2978922" y="1268543"/>
                  <a:pt x="2860968" y="1272674"/>
                </a:cubicBezTo>
                <a:cubicBezTo>
                  <a:pt x="2743014" y="1276805"/>
                  <a:pt x="2575487" y="1243186"/>
                  <a:pt x="2474825" y="1272674"/>
                </a:cubicBezTo>
                <a:cubicBezTo>
                  <a:pt x="2374163" y="1302162"/>
                  <a:pt x="2041713" y="1252319"/>
                  <a:pt x="1690838" y="1272674"/>
                </a:cubicBezTo>
                <a:cubicBezTo>
                  <a:pt x="1339963" y="1293029"/>
                  <a:pt x="1382111" y="1225721"/>
                  <a:pt x="1205234" y="1272674"/>
                </a:cubicBezTo>
                <a:cubicBezTo>
                  <a:pt x="1028357" y="1319627"/>
                  <a:pt x="793440" y="1230939"/>
                  <a:pt x="520708" y="1272674"/>
                </a:cubicBezTo>
                <a:cubicBezTo>
                  <a:pt x="247976" y="1314409"/>
                  <a:pt x="248385" y="1227468"/>
                  <a:pt x="0" y="1272674"/>
                </a:cubicBezTo>
                <a:cubicBezTo>
                  <a:pt x="-21643" y="1071413"/>
                  <a:pt x="28849" y="958755"/>
                  <a:pt x="0" y="861176"/>
                </a:cubicBezTo>
                <a:cubicBezTo>
                  <a:pt x="-28849" y="763597"/>
                  <a:pt x="10715" y="535722"/>
                  <a:pt x="0" y="424225"/>
                </a:cubicBezTo>
                <a:cubicBezTo>
                  <a:pt x="-10715" y="312728"/>
                  <a:pt x="6689" y="125648"/>
                  <a:pt x="0" y="0"/>
                </a:cubicBezTo>
                <a:close/>
              </a:path>
              <a:path w="9946104" h="1272674" stroke="0" extrusionOk="0">
                <a:moveTo>
                  <a:pt x="0" y="0"/>
                </a:moveTo>
                <a:cubicBezTo>
                  <a:pt x="165409" y="-31840"/>
                  <a:pt x="345193" y="12841"/>
                  <a:pt x="485604" y="0"/>
                </a:cubicBezTo>
                <a:cubicBezTo>
                  <a:pt x="626015" y="-12841"/>
                  <a:pt x="696062" y="28008"/>
                  <a:pt x="871747" y="0"/>
                </a:cubicBezTo>
                <a:cubicBezTo>
                  <a:pt x="1047432" y="-28008"/>
                  <a:pt x="1385781" y="81988"/>
                  <a:pt x="1556273" y="0"/>
                </a:cubicBezTo>
                <a:cubicBezTo>
                  <a:pt x="1726765" y="-81988"/>
                  <a:pt x="1994068" y="36257"/>
                  <a:pt x="2141338" y="0"/>
                </a:cubicBezTo>
                <a:cubicBezTo>
                  <a:pt x="2288608" y="-36257"/>
                  <a:pt x="2288266" y="23143"/>
                  <a:pt x="2428020" y="0"/>
                </a:cubicBezTo>
                <a:cubicBezTo>
                  <a:pt x="2567774" y="-23143"/>
                  <a:pt x="2623514" y="25426"/>
                  <a:pt x="2714701" y="0"/>
                </a:cubicBezTo>
                <a:cubicBezTo>
                  <a:pt x="2805888" y="-25426"/>
                  <a:pt x="3301072" y="59572"/>
                  <a:pt x="3498688" y="0"/>
                </a:cubicBezTo>
                <a:cubicBezTo>
                  <a:pt x="3696304" y="-59572"/>
                  <a:pt x="3679034" y="17857"/>
                  <a:pt x="3785370" y="0"/>
                </a:cubicBezTo>
                <a:cubicBezTo>
                  <a:pt x="3891706" y="-17857"/>
                  <a:pt x="4079269" y="54966"/>
                  <a:pt x="4270974" y="0"/>
                </a:cubicBezTo>
                <a:cubicBezTo>
                  <a:pt x="4462679" y="-54966"/>
                  <a:pt x="4530362" y="29425"/>
                  <a:pt x="4756578" y="0"/>
                </a:cubicBezTo>
                <a:cubicBezTo>
                  <a:pt x="4982794" y="-29425"/>
                  <a:pt x="5007873" y="19592"/>
                  <a:pt x="5242182" y="0"/>
                </a:cubicBezTo>
                <a:cubicBezTo>
                  <a:pt x="5476491" y="-19592"/>
                  <a:pt x="5541076" y="34944"/>
                  <a:pt x="5727786" y="0"/>
                </a:cubicBezTo>
                <a:cubicBezTo>
                  <a:pt x="5914496" y="-34944"/>
                  <a:pt x="6194266" y="66330"/>
                  <a:pt x="6312851" y="0"/>
                </a:cubicBezTo>
                <a:cubicBezTo>
                  <a:pt x="6431437" y="-66330"/>
                  <a:pt x="6622401" y="55634"/>
                  <a:pt x="6897916" y="0"/>
                </a:cubicBezTo>
                <a:cubicBezTo>
                  <a:pt x="7173431" y="-55634"/>
                  <a:pt x="7103745" y="6284"/>
                  <a:pt x="7284059" y="0"/>
                </a:cubicBezTo>
                <a:cubicBezTo>
                  <a:pt x="7464373" y="-6284"/>
                  <a:pt x="7669885" y="10658"/>
                  <a:pt x="7869123" y="0"/>
                </a:cubicBezTo>
                <a:cubicBezTo>
                  <a:pt x="8068361" y="-10658"/>
                  <a:pt x="8336180" y="40534"/>
                  <a:pt x="8653110" y="0"/>
                </a:cubicBezTo>
                <a:cubicBezTo>
                  <a:pt x="8970040" y="-40534"/>
                  <a:pt x="8968186" y="37559"/>
                  <a:pt x="9138714" y="0"/>
                </a:cubicBezTo>
                <a:cubicBezTo>
                  <a:pt x="9309242" y="-37559"/>
                  <a:pt x="9312264" y="19699"/>
                  <a:pt x="9425396" y="0"/>
                </a:cubicBezTo>
                <a:cubicBezTo>
                  <a:pt x="9538528" y="-19699"/>
                  <a:pt x="9772044" y="19529"/>
                  <a:pt x="9946104" y="0"/>
                </a:cubicBezTo>
                <a:cubicBezTo>
                  <a:pt x="9983135" y="138507"/>
                  <a:pt x="9906194" y="237097"/>
                  <a:pt x="9946104" y="424225"/>
                </a:cubicBezTo>
                <a:cubicBezTo>
                  <a:pt x="9986014" y="611354"/>
                  <a:pt x="9918154" y="658264"/>
                  <a:pt x="9946104" y="873903"/>
                </a:cubicBezTo>
                <a:cubicBezTo>
                  <a:pt x="9974054" y="1089542"/>
                  <a:pt x="9935732" y="1106060"/>
                  <a:pt x="9946104" y="1272674"/>
                </a:cubicBezTo>
                <a:cubicBezTo>
                  <a:pt x="9810895" y="1297862"/>
                  <a:pt x="9783923" y="1255974"/>
                  <a:pt x="9659422" y="1272674"/>
                </a:cubicBezTo>
                <a:cubicBezTo>
                  <a:pt x="9534921" y="1289374"/>
                  <a:pt x="9388336" y="1248342"/>
                  <a:pt x="9173818" y="1272674"/>
                </a:cubicBezTo>
                <a:cubicBezTo>
                  <a:pt x="8959300" y="1297006"/>
                  <a:pt x="8751950" y="1269266"/>
                  <a:pt x="8489292" y="1272674"/>
                </a:cubicBezTo>
                <a:cubicBezTo>
                  <a:pt x="8226634" y="1276082"/>
                  <a:pt x="8139806" y="1212637"/>
                  <a:pt x="7904227" y="1272674"/>
                </a:cubicBezTo>
                <a:cubicBezTo>
                  <a:pt x="7668648" y="1332711"/>
                  <a:pt x="7279399" y="1219029"/>
                  <a:pt x="7120240" y="1272674"/>
                </a:cubicBezTo>
                <a:cubicBezTo>
                  <a:pt x="6961081" y="1326319"/>
                  <a:pt x="6856235" y="1257955"/>
                  <a:pt x="6734097" y="1272674"/>
                </a:cubicBezTo>
                <a:cubicBezTo>
                  <a:pt x="6611959" y="1287393"/>
                  <a:pt x="6390862" y="1210638"/>
                  <a:pt x="6149033" y="1272674"/>
                </a:cubicBezTo>
                <a:cubicBezTo>
                  <a:pt x="5907204" y="1334710"/>
                  <a:pt x="5884635" y="1220459"/>
                  <a:pt x="5663429" y="1272674"/>
                </a:cubicBezTo>
                <a:cubicBezTo>
                  <a:pt x="5442223" y="1324889"/>
                  <a:pt x="5161341" y="1230414"/>
                  <a:pt x="4978903" y="1272674"/>
                </a:cubicBezTo>
                <a:cubicBezTo>
                  <a:pt x="4796465" y="1314934"/>
                  <a:pt x="4813176" y="1271528"/>
                  <a:pt x="4692221" y="1272674"/>
                </a:cubicBezTo>
                <a:cubicBezTo>
                  <a:pt x="4571266" y="1273820"/>
                  <a:pt x="4083393" y="1203238"/>
                  <a:pt x="3908234" y="1272674"/>
                </a:cubicBezTo>
                <a:cubicBezTo>
                  <a:pt x="3733075" y="1342110"/>
                  <a:pt x="3686102" y="1255435"/>
                  <a:pt x="3621552" y="1272674"/>
                </a:cubicBezTo>
                <a:cubicBezTo>
                  <a:pt x="3557002" y="1289913"/>
                  <a:pt x="3223573" y="1264200"/>
                  <a:pt x="2937026" y="1272674"/>
                </a:cubicBezTo>
                <a:cubicBezTo>
                  <a:pt x="2650479" y="1281148"/>
                  <a:pt x="2583288" y="1264660"/>
                  <a:pt x="2252500" y="1272674"/>
                </a:cubicBezTo>
                <a:cubicBezTo>
                  <a:pt x="1921712" y="1280688"/>
                  <a:pt x="1663217" y="1237546"/>
                  <a:pt x="1468513" y="1272674"/>
                </a:cubicBezTo>
                <a:cubicBezTo>
                  <a:pt x="1273809" y="1307802"/>
                  <a:pt x="1101207" y="1269194"/>
                  <a:pt x="883448" y="1272674"/>
                </a:cubicBezTo>
                <a:cubicBezTo>
                  <a:pt x="665690" y="1276154"/>
                  <a:pt x="403419" y="1235743"/>
                  <a:pt x="0" y="1272674"/>
                </a:cubicBezTo>
                <a:cubicBezTo>
                  <a:pt x="-27447" y="1080832"/>
                  <a:pt x="28307" y="1002798"/>
                  <a:pt x="0" y="848449"/>
                </a:cubicBezTo>
                <a:cubicBezTo>
                  <a:pt x="-28307" y="694100"/>
                  <a:pt x="3826" y="644213"/>
                  <a:pt x="0" y="462405"/>
                </a:cubicBezTo>
                <a:cubicBezTo>
                  <a:pt x="-3826" y="280597"/>
                  <a:pt x="33121" y="95704"/>
                  <a:pt x="0" y="0"/>
                </a:cubicBezTo>
                <a:close/>
              </a:path>
            </a:pathLst>
          </a:custGeom>
          <a:solidFill>
            <a:srgbClr val="6579AF"/>
          </a:solidFill>
          <a:ln>
            <a:extLst>
              <a:ext uri="{C807C97D-BFC1-408E-A445-0C87EB9F89A2}">
                <ask:lineSketchStyleProps xmlns:ask="http://schemas.microsoft.com/office/drawing/2018/sketchyshapes" sd="3311401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ما الْـحرف المشترك بين الكلمات ؟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494F66-0A05-4A1A-8E70-8D2094165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8986801-4872-4094-88FD-78C2A0285556}"/>
              </a:ext>
            </a:extLst>
          </p:cNvPr>
          <p:cNvSpPr/>
          <p:nvPr/>
        </p:nvSpPr>
        <p:spPr>
          <a:xfrm>
            <a:off x="-2" y="167979"/>
            <a:ext cx="2224265" cy="687975"/>
          </a:xfrm>
          <a:custGeom>
            <a:avLst/>
            <a:gdLst>
              <a:gd name="connsiteX0" fmla="*/ 0 w 2224265"/>
              <a:gd name="connsiteY0" fmla="*/ 0 h 687975"/>
              <a:gd name="connsiteX1" fmla="*/ 451267 w 2224265"/>
              <a:gd name="connsiteY1" fmla="*/ 0 h 687975"/>
              <a:gd name="connsiteX2" fmla="*/ 864928 w 2224265"/>
              <a:gd name="connsiteY2" fmla="*/ 0 h 687975"/>
              <a:gd name="connsiteX3" fmla="*/ 1334997 w 2224265"/>
              <a:gd name="connsiteY3" fmla="*/ 0 h 687975"/>
              <a:gd name="connsiteX4" fmla="*/ 1880278 w 2224265"/>
              <a:gd name="connsiteY4" fmla="*/ 0 h 687975"/>
              <a:gd name="connsiteX5" fmla="*/ 2224265 w 2224265"/>
              <a:gd name="connsiteY5" fmla="*/ 343988 h 687975"/>
              <a:gd name="connsiteX6" fmla="*/ 1880278 w 2224265"/>
              <a:gd name="connsiteY6" fmla="*/ 687975 h 687975"/>
              <a:gd name="connsiteX7" fmla="*/ 1391406 w 2224265"/>
              <a:gd name="connsiteY7" fmla="*/ 687975 h 687975"/>
              <a:gd name="connsiteX8" fmla="*/ 940139 w 2224265"/>
              <a:gd name="connsiteY8" fmla="*/ 687975 h 687975"/>
              <a:gd name="connsiteX9" fmla="*/ 470070 w 2224265"/>
              <a:gd name="connsiteY9" fmla="*/ 687975 h 687975"/>
              <a:gd name="connsiteX10" fmla="*/ 0 w 2224265"/>
              <a:gd name="connsiteY10" fmla="*/ 687975 h 687975"/>
              <a:gd name="connsiteX11" fmla="*/ 0 w 2224265"/>
              <a:gd name="connsiteY11" fmla="*/ 364627 h 687975"/>
              <a:gd name="connsiteX12" fmla="*/ 0 w 2224265"/>
              <a:gd name="connsiteY12" fmla="*/ 0 h 68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4265" h="687975" fill="none" extrusionOk="0">
                <a:moveTo>
                  <a:pt x="0" y="0"/>
                </a:moveTo>
                <a:cubicBezTo>
                  <a:pt x="154653" y="-10457"/>
                  <a:pt x="276247" y="34295"/>
                  <a:pt x="451267" y="0"/>
                </a:cubicBezTo>
                <a:cubicBezTo>
                  <a:pt x="626287" y="-34295"/>
                  <a:pt x="767873" y="14357"/>
                  <a:pt x="864928" y="0"/>
                </a:cubicBezTo>
                <a:cubicBezTo>
                  <a:pt x="961983" y="-14357"/>
                  <a:pt x="1197673" y="953"/>
                  <a:pt x="1334997" y="0"/>
                </a:cubicBezTo>
                <a:cubicBezTo>
                  <a:pt x="1472321" y="-953"/>
                  <a:pt x="1673287" y="45846"/>
                  <a:pt x="1880278" y="0"/>
                </a:cubicBezTo>
                <a:cubicBezTo>
                  <a:pt x="2020947" y="138592"/>
                  <a:pt x="2101408" y="286349"/>
                  <a:pt x="2224265" y="343988"/>
                </a:cubicBezTo>
                <a:cubicBezTo>
                  <a:pt x="2069732" y="512957"/>
                  <a:pt x="1995072" y="546033"/>
                  <a:pt x="1880278" y="687975"/>
                </a:cubicBezTo>
                <a:cubicBezTo>
                  <a:pt x="1670236" y="717457"/>
                  <a:pt x="1591472" y="657150"/>
                  <a:pt x="1391406" y="687975"/>
                </a:cubicBezTo>
                <a:cubicBezTo>
                  <a:pt x="1191340" y="718800"/>
                  <a:pt x="1073939" y="656988"/>
                  <a:pt x="940139" y="687975"/>
                </a:cubicBezTo>
                <a:cubicBezTo>
                  <a:pt x="806339" y="718962"/>
                  <a:pt x="646672" y="675028"/>
                  <a:pt x="470070" y="687975"/>
                </a:cubicBezTo>
                <a:cubicBezTo>
                  <a:pt x="293468" y="700922"/>
                  <a:pt x="125243" y="665160"/>
                  <a:pt x="0" y="687975"/>
                </a:cubicBezTo>
                <a:cubicBezTo>
                  <a:pt x="-15950" y="600865"/>
                  <a:pt x="34139" y="489304"/>
                  <a:pt x="0" y="364627"/>
                </a:cubicBezTo>
                <a:cubicBezTo>
                  <a:pt x="-34139" y="239950"/>
                  <a:pt x="25614" y="122774"/>
                  <a:pt x="0" y="0"/>
                </a:cubicBezTo>
                <a:close/>
              </a:path>
              <a:path w="2224265" h="687975" stroke="0" extrusionOk="0">
                <a:moveTo>
                  <a:pt x="0" y="0"/>
                </a:moveTo>
                <a:cubicBezTo>
                  <a:pt x="91348" y="-34146"/>
                  <a:pt x="307047" y="2407"/>
                  <a:pt x="432464" y="0"/>
                </a:cubicBezTo>
                <a:cubicBezTo>
                  <a:pt x="557881" y="-2407"/>
                  <a:pt x="772638" y="22546"/>
                  <a:pt x="864928" y="0"/>
                </a:cubicBezTo>
                <a:cubicBezTo>
                  <a:pt x="957218" y="-22546"/>
                  <a:pt x="1122298" y="34246"/>
                  <a:pt x="1316195" y="0"/>
                </a:cubicBezTo>
                <a:cubicBezTo>
                  <a:pt x="1510092" y="-34246"/>
                  <a:pt x="1670629" y="10077"/>
                  <a:pt x="1880278" y="0"/>
                </a:cubicBezTo>
                <a:cubicBezTo>
                  <a:pt x="2074042" y="118969"/>
                  <a:pt x="2138083" y="269796"/>
                  <a:pt x="2224265" y="343988"/>
                </a:cubicBezTo>
                <a:cubicBezTo>
                  <a:pt x="2116428" y="454314"/>
                  <a:pt x="1965020" y="572645"/>
                  <a:pt x="1880278" y="687975"/>
                </a:cubicBezTo>
                <a:cubicBezTo>
                  <a:pt x="1698213" y="701137"/>
                  <a:pt x="1560974" y="658152"/>
                  <a:pt x="1391406" y="687975"/>
                </a:cubicBezTo>
                <a:cubicBezTo>
                  <a:pt x="1221838" y="717798"/>
                  <a:pt x="1078324" y="679919"/>
                  <a:pt x="883731" y="687975"/>
                </a:cubicBezTo>
                <a:cubicBezTo>
                  <a:pt x="689139" y="696031"/>
                  <a:pt x="616626" y="641887"/>
                  <a:pt x="413661" y="687975"/>
                </a:cubicBezTo>
                <a:cubicBezTo>
                  <a:pt x="210696" y="734063"/>
                  <a:pt x="118774" y="658267"/>
                  <a:pt x="0" y="687975"/>
                </a:cubicBezTo>
                <a:cubicBezTo>
                  <a:pt x="-23317" y="565130"/>
                  <a:pt x="22234" y="505960"/>
                  <a:pt x="0" y="364627"/>
                </a:cubicBezTo>
                <a:cubicBezTo>
                  <a:pt x="-22234" y="223294"/>
                  <a:pt x="43733" y="117858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extLst>
              <a:ext uri="{C807C97D-BFC1-408E-A445-0C87EB9F89A2}">
                <ask:lineSketchStyleProps xmlns:ask="http://schemas.microsoft.com/office/drawing/2018/sketchyshapes" sd="2589030964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عرض الدرس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403093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24232 0.249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22604 0.2442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0286 0.248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306EAB8-F21C-4F44-BCDB-4A80C690E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74" y="2940719"/>
            <a:ext cx="3542215" cy="3168316"/>
          </a:xfrm>
          <a:prstGeom prst="rect">
            <a:avLst/>
          </a:prstGeom>
        </p:spPr>
      </p:pic>
      <p:pic>
        <p:nvPicPr>
          <p:cNvPr id="1026" name="Picture 2" descr="ف F), (ق Q) - Arabic Alphabet Resources">
            <a:extLst>
              <a:ext uri="{FF2B5EF4-FFF2-40B4-BE49-F238E27FC236}">
                <a16:creationId xmlns:a16="http://schemas.microsoft.com/office/drawing/2014/main" id="{D0382162-9B62-4BDC-BB8B-C4E97170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2" y="1205272"/>
            <a:ext cx="6949240" cy="32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E3944736-EE88-47D2-A24F-2F6FA3903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  <p:sp>
        <p:nvSpPr>
          <p:cNvPr id="137" name="Arrow: Pentagon 136">
            <a:extLst>
              <a:ext uri="{FF2B5EF4-FFF2-40B4-BE49-F238E27FC236}">
                <a16:creationId xmlns:a16="http://schemas.microsoft.com/office/drawing/2014/main" id="{78850717-154A-47EB-8BA0-4E595FDD8884}"/>
              </a:ext>
            </a:extLst>
          </p:cNvPr>
          <p:cNvSpPr/>
          <p:nvPr/>
        </p:nvSpPr>
        <p:spPr>
          <a:xfrm>
            <a:off x="-2" y="167979"/>
            <a:ext cx="2224265" cy="687975"/>
          </a:xfrm>
          <a:custGeom>
            <a:avLst/>
            <a:gdLst>
              <a:gd name="connsiteX0" fmla="*/ 0 w 2224265"/>
              <a:gd name="connsiteY0" fmla="*/ 0 h 687975"/>
              <a:gd name="connsiteX1" fmla="*/ 451267 w 2224265"/>
              <a:gd name="connsiteY1" fmla="*/ 0 h 687975"/>
              <a:gd name="connsiteX2" fmla="*/ 864928 w 2224265"/>
              <a:gd name="connsiteY2" fmla="*/ 0 h 687975"/>
              <a:gd name="connsiteX3" fmla="*/ 1334997 w 2224265"/>
              <a:gd name="connsiteY3" fmla="*/ 0 h 687975"/>
              <a:gd name="connsiteX4" fmla="*/ 1880278 w 2224265"/>
              <a:gd name="connsiteY4" fmla="*/ 0 h 687975"/>
              <a:gd name="connsiteX5" fmla="*/ 2224265 w 2224265"/>
              <a:gd name="connsiteY5" fmla="*/ 343988 h 687975"/>
              <a:gd name="connsiteX6" fmla="*/ 1880278 w 2224265"/>
              <a:gd name="connsiteY6" fmla="*/ 687975 h 687975"/>
              <a:gd name="connsiteX7" fmla="*/ 1391406 w 2224265"/>
              <a:gd name="connsiteY7" fmla="*/ 687975 h 687975"/>
              <a:gd name="connsiteX8" fmla="*/ 940139 w 2224265"/>
              <a:gd name="connsiteY8" fmla="*/ 687975 h 687975"/>
              <a:gd name="connsiteX9" fmla="*/ 470070 w 2224265"/>
              <a:gd name="connsiteY9" fmla="*/ 687975 h 687975"/>
              <a:gd name="connsiteX10" fmla="*/ 0 w 2224265"/>
              <a:gd name="connsiteY10" fmla="*/ 687975 h 687975"/>
              <a:gd name="connsiteX11" fmla="*/ 0 w 2224265"/>
              <a:gd name="connsiteY11" fmla="*/ 364627 h 687975"/>
              <a:gd name="connsiteX12" fmla="*/ 0 w 2224265"/>
              <a:gd name="connsiteY12" fmla="*/ 0 h 68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4265" h="687975" fill="none" extrusionOk="0">
                <a:moveTo>
                  <a:pt x="0" y="0"/>
                </a:moveTo>
                <a:cubicBezTo>
                  <a:pt x="154653" y="-10457"/>
                  <a:pt x="276247" y="34295"/>
                  <a:pt x="451267" y="0"/>
                </a:cubicBezTo>
                <a:cubicBezTo>
                  <a:pt x="626287" y="-34295"/>
                  <a:pt x="767873" y="14357"/>
                  <a:pt x="864928" y="0"/>
                </a:cubicBezTo>
                <a:cubicBezTo>
                  <a:pt x="961983" y="-14357"/>
                  <a:pt x="1197673" y="953"/>
                  <a:pt x="1334997" y="0"/>
                </a:cubicBezTo>
                <a:cubicBezTo>
                  <a:pt x="1472321" y="-953"/>
                  <a:pt x="1673287" y="45846"/>
                  <a:pt x="1880278" y="0"/>
                </a:cubicBezTo>
                <a:cubicBezTo>
                  <a:pt x="2020947" y="138592"/>
                  <a:pt x="2101408" y="286349"/>
                  <a:pt x="2224265" y="343988"/>
                </a:cubicBezTo>
                <a:cubicBezTo>
                  <a:pt x="2069732" y="512957"/>
                  <a:pt x="1995072" y="546033"/>
                  <a:pt x="1880278" y="687975"/>
                </a:cubicBezTo>
                <a:cubicBezTo>
                  <a:pt x="1670236" y="717457"/>
                  <a:pt x="1591472" y="657150"/>
                  <a:pt x="1391406" y="687975"/>
                </a:cubicBezTo>
                <a:cubicBezTo>
                  <a:pt x="1191340" y="718800"/>
                  <a:pt x="1073939" y="656988"/>
                  <a:pt x="940139" y="687975"/>
                </a:cubicBezTo>
                <a:cubicBezTo>
                  <a:pt x="806339" y="718962"/>
                  <a:pt x="646672" y="675028"/>
                  <a:pt x="470070" y="687975"/>
                </a:cubicBezTo>
                <a:cubicBezTo>
                  <a:pt x="293468" y="700922"/>
                  <a:pt x="125243" y="665160"/>
                  <a:pt x="0" y="687975"/>
                </a:cubicBezTo>
                <a:cubicBezTo>
                  <a:pt x="-15950" y="600865"/>
                  <a:pt x="34139" y="489304"/>
                  <a:pt x="0" y="364627"/>
                </a:cubicBezTo>
                <a:cubicBezTo>
                  <a:pt x="-34139" y="239950"/>
                  <a:pt x="25614" y="122774"/>
                  <a:pt x="0" y="0"/>
                </a:cubicBezTo>
                <a:close/>
              </a:path>
              <a:path w="2224265" h="687975" stroke="0" extrusionOk="0">
                <a:moveTo>
                  <a:pt x="0" y="0"/>
                </a:moveTo>
                <a:cubicBezTo>
                  <a:pt x="91348" y="-34146"/>
                  <a:pt x="307047" y="2407"/>
                  <a:pt x="432464" y="0"/>
                </a:cubicBezTo>
                <a:cubicBezTo>
                  <a:pt x="557881" y="-2407"/>
                  <a:pt x="772638" y="22546"/>
                  <a:pt x="864928" y="0"/>
                </a:cubicBezTo>
                <a:cubicBezTo>
                  <a:pt x="957218" y="-22546"/>
                  <a:pt x="1122298" y="34246"/>
                  <a:pt x="1316195" y="0"/>
                </a:cubicBezTo>
                <a:cubicBezTo>
                  <a:pt x="1510092" y="-34246"/>
                  <a:pt x="1670629" y="10077"/>
                  <a:pt x="1880278" y="0"/>
                </a:cubicBezTo>
                <a:cubicBezTo>
                  <a:pt x="2074042" y="118969"/>
                  <a:pt x="2138083" y="269796"/>
                  <a:pt x="2224265" y="343988"/>
                </a:cubicBezTo>
                <a:cubicBezTo>
                  <a:pt x="2116428" y="454314"/>
                  <a:pt x="1965020" y="572645"/>
                  <a:pt x="1880278" y="687975"/>
                </a:cubicBezTo>
                <a:cubicBezTo>
                  <a:pt x="1698213" y="701137"/>
                  <a:pt x="1560974" y="658152"/>
                  <a:pt x="1391406" y="687975"/>
                </a:cubicBezTo>
                <a:cubicBezTo>
                  <a:pt x="1221838" y="717798"/>
                  <a:pt x="1078324" y="679919"/>
                  <a:pt x="883731" y="687975"/>
                </a:cubicBezTo>
                <a:cubicBezTo>
                  <a:pt x="689139" y="696031"/>
                  <a:pt x="616626" y="641887"/>
                  <a:pt x="413661" y="687975"/>
                </a:cubicBezTo>
                <a:cubicBezTo>
                  <a:pt x="210696" y="734063"/>
                  <a:pt x="118774" y="658267"/>
                  <a:pt x="0" y="687975"/>
                </a:cubicBezTo>
                <a:cubicBezTo>
                  <a:pt x="-23317" y="565130"/>
                  <a:pt x="22234" y="505960"/>
                  <a:pt x="0" y="364627"/>
                </a:cubicBezTo>
                <a:cubicBezTo>
                  <a:pt x="-22234" y="223294"/>
                  <a:pt x="43733" y="117858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extLst>
              <a:ext uri="{C807C97D-BFC1-408E-A445-0C87EB9F89A2}">
                <ask:lineSketchStyleProps xmlns:ask="http://schemas.microsoft.com/office/drawing/2018/sketchyshapes" sd="2589030964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عرض الدرس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235035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EDF0A50-EC4B-439B-9E12-38B27E382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09" y="-23643"/>
            <a:ext cx="12426264" cy="708217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F952784-F525-499F-9A22-4D8F34CB8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2443" y="3807073"/>
            <a:ext cx="960505" cy="888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966976-3BE9-49F3-A057-F38D2F9EB67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6000"/>
          </a:blip>
          <a:stretch>
            <a:fillRect/>
          </a:stretch>
        </p:blipFill>
        <p:spPr>
          <a:xfrm>
            <a:off x="5135096" y="2306474"/>
            <a:ext cx="3045452" cy="43961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A0A66DD-7B67-46F0-BACA-FE02CEEA3F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9708" y="4946991"/>
            <a:ext cx="1352981" cy="16522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C5CB75-69FD-4A6F-953D-2A340069A65C}"/>
              </a:ext>
            </a:extLst>
          </p:cNvPr>
          <p:cNvSpPr/>
          <p:nvPr/>
        </p:nvSpPr>
        <p:spPr>
          <a:xfrm>
            <a:off x="9871230" y="2162832"/>
            <a:ext cx="198026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قُ</a:t>
            </a:r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نْدُسٌ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912581-F652-4299-857B-2D50ECA5CC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6000"/>
          </a:blip>
          <a:stretch>
            <a:fillRect/>
          </a:stretch>
        </p:blipFill>
        <p:spPr>
          <a:xfrm>
            <a:off x="4076561" y="2386340"/>
            <a:ext cx="1857788" cy="268173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790232A-4CF2-4369-890A-C58840CA99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98828" y="4504542"/>
            <a:ext cx="857897" cy="5790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FC050F-9663-45A7-B663-A5B83948EC63}"/>
              </a:ext>
            </a:extLst>
          </p:cNvPr>
          <p:cNvSpPr/>
          <p:nvPr/>
        </p:nvSpPr>
        <p:spPr>
          <a:xfrm>
            <a:off x="9871231" y="3428999"/>
            <a:ext cx="198026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قُ</a:t>
            </a:r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نْفذٌ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CDA0FD-14A9-438A-9F06-B1B62CEFB3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6000"/>
          </a:blip>
          <a:stretch>
            <a:fillRect/>
          </a:stretch>
        </p:blipFill>
        <p:spPr>
          <a:xfrm>
            <a:off x="2064792" y="3178495"/>
            <a:ext cx="1996409" cy="288183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4643032-A5E4-4DD5-9812-F189FA5AED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56559" y="4939660"/>
            <a:ext cx="1087424" cy="1004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7E81CE-E7F4-49E4-A1A6-86794B07F1B7}"/>
              </a:ext>
            </a:extLst>
          </p:cNvPr>
          <p:cNvSpPr/>
          <p:nvPr/>
        </p:nvSpPr>
        <p:spPr>
          <a:xfrm>
            <a:off x="9871230" y="4701940"/>
            <a:ext cx="198026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</a:t>
            </a:r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رْدٌ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4C49544-22B7-46DE-84BA-EB96B054F5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95672" y="4038819"/>
            <a:ext cx="1558102" cy="132624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D88D30D-ECDB-4D09-9FC0-FACF4EE545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64617" y="5141783"/>
            <a:ext cx="877329" cy="134179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4E950EC-26BA-430E-9974-F47D8044F1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875056">
            <a:off x="5195623" y="1597688"/>
            <a:ext cx="2137183" cy="17790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9BC4905-F97B-4D4A-9995-61418C5D24BB}"/>
              </a:ext>
            </a:extLst>
          </p:cNvPr>
          <p:cNvSpPr/>
          <p:nvPr/>
        </p:nvSpPr>
        <p:spPr>
          <a:xfrm>
            <a:off x="1588167" y="16351"/>
            <a:ext cx="104434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قمر يريد أن يذهب للعب في الفضاء و</a:t>
            </a:r>
            <a:r>
              <a:rPr 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40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سيسطحب</a:t>
            </a:r>
            <a:r>
              <a:rPr lang="ar-A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معه من يحوي اسمه حرف "ق" ساعدوه في إيجادهم : 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81C597-8936-4DD3-A529-EFE9300E48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16816" y="5985499"/>
            <a:ext cx="2719185" cy="432309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FCD74ADF-E5E7-4DF7-984B-229AAEE9D221}"/>
              </a:ext>
            </a:extLst>
          </p:cNvPr>
          <p:cNvSpPr/>
          <p:nvPr/>
        </p:nvSpPr>
        <p:spPr>
          <a:xfrm>
            <a:off x="0" y="281888"/>
            <a:ext cx="2224265" cy="687975"/>
          </a:xfrm>
          <a:custGeom>
            <a:avLst/>
            <a:gdLst>
              <a:gd name="connsiteX0" fmla="*/ 0 w 2224265"/>
              <a:gd name="connsiteY0" fmla="*/ 0 h 687975"/>
              <a:gd name="connsiteX1" fmla="*/ 451267 w 2224265"/>
              <a:gd name="connsiteY1" fmla="*/ 0 h 687975"/>
              <a:gd name="connsiteX2" fmla="*/ 864928 w 2224265"/>
              <a:gd name="connsiteY2" fmla="*/ 0 h 687975"/>
              <a:gd name="connsiteX3" fmla="*/ 1334997 w 2224265"/>
              <a:gd name="connsiteY3" fmla="*/ 0 h 687975"/>
              <a:gd name="connsiteX4" fmla="*/ 1880278 w 2224265"/>
              <a:gd name="connsiteY4" fmla="*/ 0 h 687975"/>
              <a:gd name="connsiteX5" fmla="*/ 2224265 w 2224265"/>
              <a:gd name="connsiteY5" fmla="*/ 343988 h 687975"/>
              <a:gd name="connsiteX6" fmla="*/ 1880278 w 2224265"/>
              <a:gd name="connsiteY6" fmla="*/ 687975 h 687975"/>
              <a:gd name="connsiteX7" fmla="*/ 1391406 w 2224265"/>
              <a:gd name="connsiteY7" fmla="*/ 687975 h 687975"/>
              <a:gd name="connsiteX8" fmla="*/ 940139 w 2224265"/>
              <a:gd name="connsiteY8" fmla="*/ 687975 h 687975"/>
              <a:gd name="connsiteX9" fmla="*/ 470070 w 2224265"/>
              <a:gd name="connsiteY9" fmla="*/ 687975 h 687975"/>
              <a:gd name="connsiteX10" fmla="*/ 0 w 2224265"/>
              <a:gd name="connsiteY10" fmla="*/ 687975 h 687975"/>
              <a:gd name="connsiteX11" fmla="*/ 0 w 2224265"/>
              <a:gd name="connsiteY11" fmla="*/ 364627 h 687975"/>
              <a:gd name="connsiteX12" fmla="*/ 0 w 2224265"/>
              <a:gd name="connsiteY12" fmla="*/ 0 h 68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4265" h="687975" fill="none" extrusionOk="0">
                <a:moveTo>
                  <a:pt x="0" y="0"/>
                </a:moveTo>
                <a:cubicBezTo>
                  <a:pt x="154653" y="-10457"/>
                  <a:pt x="276247" y="34295"/>
                  <a:pt x="451267" y="0"/>
                </a:cubicBezTo>
                <a:cubicBezTo>
                  <a:pt x="626287" y="-34295"/>
                  <a:pt x="767873" y="14357"/>
                  <a:pt x="864928" y="0"/>
                </a:cubicBezTo>
                <a:cubicBezTo>
                  <a:pt x="961983" y="-14357"/>
                  <a:pt x="1197673" y="953"/>
                  <a:pt x="1334997" y="0"/>
                </a:cubicBezTo>
                <a:cubicBezTo>
                  <a:pt x="1472321" y="-953"/>
                  <a:pt x="1673287" y="45846"/>
                  <a:pt x="1880278" y="0"/>
                </a:cubicBezTo>
                <a:cubicBezTo>
                  <a:pt x="2020947" y="138592"/>
                  <a:pt x="2101408" y="286349"/>
                  <a:pt x="2224265" y="343988"/>
                </a:cubicBezTo>
                <a:cubicBezTo>
                  <a:pt x="2069732" y="512957"/>
                  <a:pt x="1995072" y="546033"/>
                  <a:pt x="1880278" y="687975"/>
                </a:cubicBezTo>
                <a:cubicBezTo>
                  <a:pt x="1670236" y="717457"/>
                  <a:pt x="1591472" y="657150"/>
                  <a:pt x="1391406" y="687975"/>
                </a:cubicBezTo>
                <a:cubicBezTo>
                  <a:pt x="1191340" y="718800"/>
                  <a:pt x="1073939" y="656988"/>
                  <a:pt x="940139" y="687975"/>
                </a:cubicBezTo>
                <a:cubicBezTo>
                  <a:pt x="806339" y="718962"/>
                  <a:pt x="646672" y="675028"/>
                  <a:pt x="470070" y="687975"/>
                </a:cubicBezTo>
                <a:cubicBezTo>
                  <a:pt x="293468" y="700922"/>
                  <a:pt x="125243" y="665160"/>
                  <a:pt x="0" y="687975"/>
                </a:cubicBezTo>
                <a:cubicBezTo>
                  <a:pt x="-15950" y="600865"/>
                  <a:pt x="34139" y="489304"/>
                  <a:pt x="0" y="364627"/>
                </a:cubicBezTo>
                <a:cubicBezTo>
                  <a:pt x="-34139" y="239950"/>
                  <a:pt x="25614" y="122774"/>
                  <a:pt x="0" y="0"/>
                </a:cubicBezTo>
                <a:close/>
              </a:path>
              <a:path w="2224265" h="687975" stroke="0" extrusionOk="0">
                <a:moveTo>
                  <a:pt x="0" y="0"/>
                </a:moveTo>
                <a:cubicBezTo>
                  <a:pt x="91348" y="-34146"/>
                  <a:pt x="307047" y="2407"/>
                  <a:pt x="432464" y="0"/>
                </a:cubicBezTo>
                <a:cubicBezTo>
                  <a:pt x="557881" y="-2407"/>
                  <a:pt x="772638" y="22546"/>
                  <a:pt x="864928" y="0"/>
                </a:cubicBezTo>
                <a:cubicBezTo>
                  <a:pt x="957218" y="-22546"/>
                  <a:pt x="1122298" y="34246"/>
                  <a:pt x="1316195" y="0"/>
                </a:cubicBezTo>
                <a:cubicBezTo>
                  <a:pt x="1510092" y="-34246"/>
                  <a:pt x="1670629" y="10077"/>
                  <a:pt x="1880278" y="0"/>
                </a:cubicBezTo>
                <a:cubicBezTo>
                  <a:pt x="2074042" y="118969"/>
                  <a:pt x="2138083" y="269796"/>
                  <a:pt x="2224265" y="343988"/>
                </a:cubicBezTo>
                <a:cubicBezTo>
                  <a:pt x="2116428" y="454314"/>
                  <a:pt x="1965020" y="572645"/>
                  <a:pt x="1880278" y="687975"/>
                </a:cubicBezTo>
                <a:cubicBezTo>
                  <a:pt x="1698213" y="701137"/>
                  <a:pt x="1560974" y="658152"/>
                  <a:pt x="1391406" y="687975"/>
                </a:cubicBezTo>
                <a:cubicBezTo>
                  <a:pt x="1221838" y="717798"/>
                  <a:pt x="1078324" y="679919"/>
                  <a:pt x="883731" y="687975"/>
                </a:cubicBezTo>
                <a:cubicBezTo>
                  <a:pt x="689139" y="696031"/>
                  <a:pt x="616626" y="641887"/>
                  <a:pt x="413661" y="687975"/>
                </a:cubicBezTo>
                <a:cubicBezTo>
                  <a:pt x="210696" y="734063"/>
                  <a:pt x="118774" y="658267"/>
                  <a:pt x="0" y="687975"/>
                </a:cubicBezTo>
                <a:cubicBezTo>
                  <a:pt x="-23317" y="565130"/>
                  <a:pt x="22234" y="505960"/>
                  <a:pt x="0" y="364627"/>
                </a:cubicBezTo>
                <a:cubicBezTo>
                  <a:pt x="-22234" y="223294"/>
                  <a:pt x="43733" y="117858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extLst>
              <a:ext uri="{C807C97D-BFC1-408E-A445-0C87EB9F89A2}">
                <ask:lineSketchStyleProps xmlns:ask="http://schemas.microsoft.com/office/drawing/2018/sketchyshapes" sd="2589030964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عرض الدرس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25012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25 0.03079 L -0.05625 0.03102 C -0.05625 0.02917 -0.05508 0.00463 -0.05208 0.00185 C -0.05026 0.00023 -0.04831 0.0044 -0.04648 0.00579 C -0.04401 0.02269 -0.04518 0.01227 -0.04427 0.03704 C -0.0431 0.03681 -0.04127 0.03773 -0.04075 0.03588 C -0.03958 0.03079 -0.04036 0.025 -0.0401 0.01944 C -0.03971 0.01412 -0.03932 0.00856 -0.03867 0.00324 C -0.03841 0.00139 -0.03802 -0.00046 -0.03724 -0.00185 C -0.03672 -0.00278 -0.03581 -0.00278 -0.03515 -0.00301 C -0.03424 -0.00278 -0.03307 -0.00301 -0.03229 -0.00185 C -0.03177 -0.00093 -0.0319 0.00069 -0.03164 0.00185 C -0.03099 0.00417 -0.03021 0.00602 -0.02942 0.0081 C -0.02929 0.01875 -0.02982 0.0294 -0.02877 0.03958 C -0.02864 0.04144 -0.02695 0.04236 -0.02591 0.04213 C -0.0237 0.04144 -0.02174 0.03889 -0.01953 0.03704 C -0.01914 0.02708 -0.01927 0.0169 -0.01823 0.00694 C -0.01797 0.00509 -0.01614 0.00139 -0.01601 0.00324 C -0.01575 0.00856 -0.01393 0.03681 -0.01953 0.04583 C -0.0207 0.04769 -0.02239 0.04769 -0.02383 0.04838 C -0.02474 0.04722 -0.02604 0.04653 -0.02669 0.04468 C -0.02747 0.04236 -0.02838 0.03287 -0.02877 0.02963 C -0.02929 0.01806 -0.02734 0.01505 -0.03229 0.01065 C -0.0332 0.00995 -0.03424 0.00995 -0.03515 0.00949 C -0.03541 0.01111 -0.03581 0.01273 -0.03581 0.01458 C -0.03581 0.02824 -0.03567 0.02801 -0.03437 0.03704 C -0.03528 0.0544 -0.03307 0.05347 -0.03867 0.04583 C -0.03932 0.04491 -0.0401 0.04421 -0.04075 0.04352 C -0.04127 0.0412 -0.04179 0.03912 -0.04219 0.03704 C -0.04245 0.03588 -0.04284 0.03472 -0.04284 0.03333 C -0.04284 0.02662 -0.04258 0.01991 -0.04219 0.01319 C -0.04206 0.01111 -0.04036 0.00764 -0.04153 0.00694 C -0.0431 0.00602 -0.04817 0.00926 -0.05065 0.01065 C -0.05013 0.02037 -0.04987 0.03009 -0.04922 0.03958 C -0.04909 0.04167 -0.04909 0.04398 -0.04857 0.04583 C -0.04791 0.04792 -0.04661 0.04931 -0.0457 0.05093 C -0.04479 0.04977 -0.04362 0.04884 -0.04284 0.04722 C -0.04127 0.04306 -0.04075 0.03819 -0.0401 0.03333 C -0.03984 0.02616 -0.04062 0.01875 -0.03932 0.01204 C -0.03906 0.01042 -0.03724 0.01204 -0.03659 0.01319 C -0.03594 0.01412 -0.03607 0.01574 -0.03581 0.0169 C -0.03502 0.02199 -0.03437 0.02708 -0.03372 0.03218 C -0.03294 0.03843 -0.03164 0.05093 -0.03164 0.05116 C -0.02877 0.05 -0.02513 0.05208 -0.02317 0.04838 C -0.02161 0.04583 -0.02304 0.04074 -0.02383 0.03704 C -0.02474 0.03264 -0.02721 0.02917 -0.02812 0.02454 C -0.02903 0.01921 -0.02864 0.02199 -0.02942 0.01574 C -0.02929 0.0125 -0.02995 0.00833 -0.02877 0.00579 C -0.02812 0.00417 -0.0276 0.0088 -0.02734 0.01065 C -0.02682 0.01435 -0.02695 0.01829 -0.02669 0.02199 C -0.02578 0.03148 -0.02591 0.02361 -0.02591 0.02963 L -0.02383 0.01458 " pathEditMode="relative" rAng="0" ptsTypes="AAAAAAAAAAAAAAAAAAAAAAAAAAAAAAAAAAAAAAAAAAAAAAAAAAAA">
                                      <p:cBhvr>
                                        <p:cTn id="6" dur="1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11563 0.025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5547 -0.18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-9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3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-0.05625 0.030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3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8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03515 -0.168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842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-0.21432 0.1182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3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8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0151 -0.1108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555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33B83A-9FB3-42EA-9D1A-0DD812A9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27" y="593124"/>
            <a:ext cx="11069595" cy="5725669"/>
          </a:xfrm>
          <a:custGeom>
            <a:avLst/>
            <a:gdLst>
              <a:gd name="connsiteX0" fmla="*/ 0 w 11069595"/>
              <a:gd name="connsiteY0" fmla="*/ 0 h 5725669"/>
              <a:gd name="connsiteX1" fmla="*/ 804002 w 11069595"/>
              <a:gd name="connsiteY1" fmla="*/ 0 h 5725669"/>
              <a:gd name="connsiteX2" fmla="*/ 1497308 w 11069595"/>
              <a:gd name="connsiteY2" fmla="*/ 0 h 5725669"/>
              <a:gd name="connsiteX3" fmla="*/ 2190615 w 11069595"/>
              <a:gd name="connsiteY3" fmla="*/ 0 h 5725669"/>
              <a:gd name="connsiteX4" fmla="*/ 2551833 w 11069595"/>
              <a:gd name="connsiteY4" fmla="*/ 0 h 5725669"/>
              <a:gd name="connsiteX5" fmla="*/ 2913051 w 11069595"/>
              <a:gd name="connsiteY5" fmla="*/ 0 h 5725669"/>
              <a:gd name="connsiteX6" fmla="*/ 3717053 w 11069595"/>
              <a:gd name="connsiteY6" fmla="*/ 0 h 5725669"/>
              <a:gd name="connsiteX7" fmla="*/ 4521056 w 11069595"/>
              <a:gd name="connsiteY7" fmla="*/ 0 h 5725669"/>
              <a:gd name="connsiteX8" fmla="*/ 5103666 w 11069595"/>
              <a:gd name="connsiteY8" fmla="*/ 0 h 5725669"/>
              <a:gd name="connsiteX9" fmla="*/ 5354188 w 11069595"/>
              <a:gd name="connsiteY9" fmla="*/ 0 h 5725669"/>
              <a:gd name="connsiteX10" fmla="*/ 5936799 w 11069595"/>
              <a:gd name="connsiteY10" fmla="*/ 0 h 5725669"/>
              <a:gd name="connsiteX11" fmla="*/ 6519409 w 11069595"/>
              <a:gd name="connsiteY11" fmla="*/ 0 h 5725669"/>
              <a:gd name="connsiteX12" fmla="*/ 7102019 w 11069595"/>
              <a:gd name="connsiteY12" fmla="*/ 0 h 5725669"/>
              <a:gd name="connsiteX13" fmla="*/ 7684629 w 11069595"/>
              <a:gd name="connsiteY13" fmla="*/ 0 h 5725669"/>
              <a:gd name="connsiteX14" fmla="*/ 7935152 w 11069595"/>
              <a:gd name="connsiteY14" fmla="*/ 0 h 5725669"/>
              <a:gd name="connsiteX15" fmla="*/ 8407066 w 11069595"/>
              <a:gd name="connsiteY15" fmla="*/ 0 h 5725669"/>
              <a:gd name="connsiteX16" fmla="*/ 8768284 w 11069595"/>
              <a:gd name="connsiteY16" fmla="*/ 0 h 5725669"/>
              <a:gd name="connsiteX17" fmla="*/ 9572287 w 11069595"/>
              <a:gd name="connsiteY17" fmla="*/ 0 h 5725669"/>
              <a:gd name="connsiteX18" fmla="*/ 10154897 w 11069595"/>
              <a:gd name="connsiteY18" fmla="*/ 0 h 5725669"/>
              <a:gd name="connsiteX19" fmla="*/ 10516115 w 11069595"/>
              <a:gd name="connsiteY19" fmla="*/ 0 h 5725669"/>
              <a:gd name="connsiteX20" fmla="*/ 11069595 w 11069595"/>
              <a:gd name="connsiteY20" fmla="*/ 0 h 5725669"/>
              <a:gd name="connsiteX21" fmla="*/ 11069595 w 11069595"/>
              <a:gd name="connsiteY21" fmla="*/ 515310 h 5725669"/>
              <a:gd name="connsiteX22" fmla="*/ 11069595 w 11069595"/>
              <a:gd name="connsiteY22" fmla="*/ 1030620 h 5725669"/>
              <a:gd name="connsiteX23" fmla="*/ 11069595 w 11069595"/>
              <a:gd name="connsiteY23" fmla="*/ 1717701 h 5725669"/>
              <a:gd name="connsiteX24" fmla="*/ 11069595 w 11069595"/>
              <a:gd name="connsiteY24" fmla="*/ 2347524 h 5725669"/>
              <a:gd name="connsiteX25" fmla="*/ 11069595 w 11069595"/>
              <a:gd name="connsiteY25" fmla="*/ 2748321 h 5725669"/>
              <a:gd name="connsiteX26" fmla="*/ 11069595 w 11069595"/>
              <a:gd name="connsiteY26" fmla="*/ 3435401 h 5725669"/>
              <a:gd name="connsiteX27" fmla="*/ 11069595 w 11069595"/>
              <a:gd name="connsiteY27" fmla="*/ 4122482 h 5725669"/>
              <a:gd name="connsiteX28" fmla="*/ 11069595 w 11069595"/>
              <a:gd name="connsiteY28" fmla="*/ 4523279 h 5725669"/>
              <a:gd name="connsiteX29" fmla="*/ 11069595 w 11069595"/>
              <a:gd name="connsiteY29" fmla="*/ 5210359 h 5725669"/>
              <a:gd name="connsiteX30" fmla="*/ 11069595 w 11069595"/>
              <a:gd name="connsiteY30" fmla="*/ 5725669 h 5725669"/>
              <a:gd name="connsiteX31" fmla="*/ 10708377 w 11069595"/>
              <a:gd name="connsiteY31" fmla="*/ 5725669 h 5725669"/>
              <a:gd name="connsiteX32" fmla="*/ 10125766 w 11069595"/>
              <a:gd name="connsiteY32" fmla="*/ 5725669 h 5725669"/>
              <a:gd name="connsiteX33" fmla="*/ 9764548 w 11069595"/>
              <a:gd name="connsiteY33" fmla="*/ 5725669 h 5725669"/>
              <a:gd name="connsiteX34" fmla="*/ 8960546 w 11069595"/>
              <a:gd name="connsiteY34" fmla="*/ 5725669 h 5725669"/>
              <a:gd name="connsiteX35" fmla="*/ 8488632 w 11069595"/>
              <a:gd name="connsiteY35" fmla="*/ 5725669 h 5725669"/>
              <a:gd name="connsiteX36" fmla="*/ 8238109 w 11069595"/>
              <a:gd name="connsiteY36" fmla="*/ 5725669 h 5725669"/>
              <a:gd name="connsiteX37" fmla="*/ 7987587 w 11069595"/>
              <a:gd name="connsiteY37" fmla="*/ 5725669 h 5725669"/>
              <a:gd name="connsiteX38" fmla="*/ 7626368 w 11069595"/>
              <a:gd name="connsiteY38" fmla="*/ 5725669 h 5725669"/>
              <a:gd name="connsiteX39" fmla="*/ 7375846 w 11069595"/>
              <a:gd name="connsiteY39" fmla="*/ 5725669 h 5725669"/>
              <a:gd name="connsiteX40" fmla="*/ 6571844 w 11069595"/>
              <a:gd name="connsiteY40" fmla="*/ 5725669 h 5725669"/>
              <a:gd name="connsiteX41" fmla="*/ 6099929 w 11069595"/>
              <a:gd name="connsiteY41" fmla="*/ 5725669 h 5725669"/>
              <a:gd name="connsiteX42" fmla="*/ 5295927 w 11069595"/>
              <a:gd name="connsiteY42" fmla="*/ 5725669 h 5725669"/>
              <a:gd name="connsiteX43" fmla="*/ 4602621 w 11069595"/>
              <a:gd name="connsiteY43" fmla="*/ 5725669 h 5725669"/>
              <a:gd name="connsiteX44" fmla="*/ 3909315 w 11069595"/>
              <a:gd name="connsiteY44" fmla="*/ 5725669 h 5725669"/>
              <a:gd name="connsiteX45" fmla="*/ 3105313 w 11069595"/>
              <a:gd name="connsiteY45" fmla="*/ 5725669 h 5725669"/>
              <a:gd name="connsiteX46" fmla="*/ 2522702 w 11069595"/>
              <a:gd name="connsiteY46" fmla="*/ 5725669 h 5725669"/>
              <a:gd name="connsiteX47" fmla="*/ 2050788 w 11069595"/>
              <a:gd name="connsiteY47" fmla="*/ 5725669 h 5725669"/>
              <a:gd name="connsiteX48" fmla="*/ 1689570 w 11069595"/>
              <a:gd name="connsiteY48" fmla="*/ 5725669 h 5725669"/>
              <a:gd name="connsiteX49" fmla="*/ 1439047 w 11069595"/>
              <a:gd name="connsiteY49" fmla="*/ 5725669 h 5725669"/>
              <a:gd name="connsiteX50" fmla="*/ 635045 w 11069595"/>
              <a:gd name="connsiteY50" fmla="*/ 5725669 h 5725669"/>
              <a:gd name="connsiteX51" fmla="*/ 0 w 11069595"/>
              <a:gd name="connsiteY51" fmla="*/ 5725669 h 5725669"/>
              <a:gd name="connsiteX52" fmla="*/ 0 w 11069595"/>
              <a:gd name="connsiteY52" fmla="*/ 5153102 h 5725669"/>
              <a:gd name="connsiteX53" fmla="*/ 0 w 11069595"/>
              <a:gd name="connsiteY53" fmla="*/ 4695049 h 5725669"/>
              <a:gd name="connsiteX54" fmla="*/ 0 w 11069595"/>
              <a:gd name="connsiteY54" fmla="*/ 4007968 h 5725669"/>
              <a:gd name="connsiteX55" fmla="*/ 0 w 11069595"/>
              <a:gd name="connsiteY55" fmla="*/ 3492658 h 5725669"/>
              <a:gd name="connsiteX56" fmla="*/ 0 w 11069595"/>
              <a:gd name="connsiteY56" fmla="*/ 2862835 h 5725669"/>
              <a:gd name="connsiteX57" fmla="*/ 0 w 11069595"/>
              <a:gd name="connsiteY57" fmla="*/ 2233011 h 5725669"/>
              <a:gd name="connsiteX58" fmla="*/ 0 w 11069595"/>
              <a:gd name="connsiteY58" fmla="*/ 1660444 h 5725669"/>
              <a:gd name="connsiteX59" fmla="*/ 0 w 11069595"/>
              <a:gd name="connsiteY59" fmla="*/ 973364 h 5725669"/>
              <a:gd name="connsiteX60" fmla="*/ 0 w 11069595"/>
              <a:gd name="connsiteY60" fmla="*/ 0 h 57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1069595" h="5725669" fill="none" extrusionOk="0">
                <a:moveTo>
                  <a:pt x="0" y="0"/>
                </a:moveTo>
                <a:cubicBezTo>
                  <a:pt x="297104" y="-23628"/>
                  <a:pt x="440318" y="9990"/>
                  <a:pt x="804002" y="0"/>
                </a:cubicBezTo>
                <a:cubicBezTo>
                  <a:pt x="1167686" y="-9990"/>
                  <a:pt x="1311239" y="60800"/>
                  <a:pt x="1497308" y="0"/>
                </a:cubicBezTo>
                <a:cubicBezTo>
                  <a:pt x="1683377" y="-60800"/>
                  <a:pt x="1924869" y="77790"/>
                  <a:pt x="2190615" y="0"/>
                </a:cubicBezTo>
                <a:cubicBezTo>
                  <a:pt x="2456361" y="-77790"/>
                  <a:pt x="2404126" y="22487"/>
                  <a:pt x="2551833" y="0"/>
                </a:cubicBezTo>
                <a:cubicBezTo>
                  <a:pt x="2699540" y="-22487"/>
                  <a:pt x="2790633" y="34836"/>
                  <a:pt x="2913051" y="0"/>
                </a:cubicBezTo>
                <a:cubicBezTo>
                  <a:pt x="3035469" y="-34836"/>
                  <a:pt x="3331094" y="74165"/>
                  <a:pt x="3717053" y="0"/>
                </a:cubicBezTo>
                <a:cubicBezTo>
                  <a:pt x="4103012" y="-74165"/>
                  <a:pt x="4146083" y="77630"/>
                  <a:pt x="4521056" y="0"/>
                </a:cubicBezTo>
                <a:cubicBezTo>
                  <a:pt x="4896029" y="-77630"/>
                  <a:pt x="4856311" y="24460"/>
                  <a:pt x="5103666" y="0"/>
                </a:cubicBezTo>
                <a:cubicBezTo>
                  <a:pt x="5351021" y="-24460"/>
                  <a:pt x="5252087" y="897"/>
                  <a:pt x="5354188" y="0"/>
                </a:cubicBezTo>
                <a:cubicBezTo>
                  <a:pt x="5456289" y="-897"/>
                  <a:pt x="5662665" y="18568"/>
                  <a:pt x="5936799" y="0"/>
                </a:cubicBezTo>
                <a:cubicBezTo>
                  <a:pt x="6210933" y="-18568"/>
                  <a:pt x="6295235" y="26284"/>
                  <a:pt x="6519409" y="0"/>
                </a:cubicBezTo>
                <a:cubicBezTo>
                  <a:pt x="6743583" y="-26284"/>
                  <a:pt x="6814402" y="36965"/>
                  <a:pt x="7102019" y="0"/>
                </a:cubicBezTo>
                <a:cubicBezTo>
                  <a:pt x="7389636" y="-36965"/>
                  <a:pt x="7544378" y="734"/>
                  <a:pt x="7684629" y="0"/>
                </a:cubicBezTo>
                <a:cubicBezTo>
                  <a:pt x="7824880" y="-734"/>
                  <a:pt x="7814842" y="21396"/>
                  <a:pt x="7935152" y="0"/>
                </a:cubicBezTo>
                <a:cubicBezTo>
                  <a:pt x="8055462" y="-21396"/>
                  <a:pt x="8284400" y="24505"/>
                  <a:pt x="8407066" y="0"/>
                </a:cubicBezTo>
                <a:cubicBezTo>
                  <a:pt x="8529732" y="-24505"/>
                  <a:pt x="8652093" y="427"/>
                  <a:pt x="8768284" y="0"/>
                </a:cubicBezTo>
                <a:cubicBezTo>
                  <a:pt x="8884475" y="-427"/>
                  <a:pt x="9290520" y="40316"/>
                  <a:pt x="9572287" y="0"/>
                </a:cubicBezTo>
                <a:cubicBezTo>
                  <a:pt x="9854054" y="-40316"/>
                  <a:pt x="9944242" y="7064"/>
                  <a:pt x="10154897" y="0"/>
                </a:cubicBezTo>
                <a:cubicBezTo>
                  <a:pt x="10365552" y="-7064"/>
                  <a:pt x="10431553" y="6164"/>
                  <a:pt x="10516115" y="0"/>
                </a:cubicBezTo>
                <a:cubicBezTo>
                  <a:pt x="10600677" y="-6164"/>
                  <a:pt x="10799089" y="12210"/>
                  <a:pt x="11069595" y="0"/>
                </a:cubicBezTo>
                <a:cubicBezTo>
                  <a:pt x="11105262" y="208100"/>
                  <a:pt x="11028839" y="329402"/>
                  <a:pt x="11069595" y="515310"/>
                </a:cubicBezTo>
                <a:cubicBezTo>
                  <a:pt x="11110351" y="701218"/>
                  <a:pt x="11061818" y="848117"/>
                  <a:pt x="11069595" y="1030620"/>
                </a:cubicBezTo>
                <a:cubicBezTo>
                  <a:pt x="11077372" y="1213123"/>
                  <a:pt x="11028245" y="1516216"/>
                  <a:pt x="11069595" y="1717701"/>
                </a:cubicBezTo>
                <a:cubicBezTo>
                  <a:pt x="11110945" y="1919186"/>
                  <a:pt x="11038866" y="2175687"/>
                  <a:pt x="11069595" y="2347524"/>
                </a:cubicBezTo>
                <a:cubicBezTo>
                  <a:pt x="11100324" y="2519361"/>
                  <a:pt x="11066405" y="2561997"/>
                  <a:pt x="11069595" y="2748321"/>
                </a:cubicBezTo>
                <a:cubicBezTo>
                  <a:pt x="11072785" y="2934645"/>
                  <a:pt x="10999880" y="3280664"/>
                  <a:pt x="11069595" y="3435401"/>
                </a:cubicBezTo>
                <a:cubicBezTo>
                  <a:pt x="11139310" y="3590138"/>
                  <a:pt x="11045973" y="3971247"/>
                  <a:pt x="11069595" y="4122482"/>
                </a:cubicBezTo>
                <a:cubicBezTo>
                  <a:pt x="11093217" y="4273717"/>
                  <a:pt x="11060098" y="4336354"/>
                  <a:pt x="11069595" y="4523279"/>
                </a:cubicBezTo>
                <a:cubicBezTo>
                  <a:pt x="11079092" y="4710204"/>
                  <a:pt x="11037959" y="4971744"/>
                  <a:pt x="11069595" y="5210359"/>
                </a:cubicBezTo>
                <a:cubicBezTo>
                  <a:pt x="11101231" y="5448974"/>
                  <a:pt x="11042320" y="5571547"/>
                  <a:pt x="11069595" y="5725669"/>
                </a:cubicBezTo>
                <a:cubicBezTo>
                  <a:pt x="10897115" y="5760187"/>
                  <a:pt x="10839115" y="5693564"/>
                  <a:pt x="10708377" y="5725669"/>
                </a:cubicBezTo>
                <a:cubicBezTo>
                  <a:pt x="10577639" y="5757774"/>
                  <a:pt x="10283812" y="5684435"/>
                  <a:pt x="10125766" y="5725669"/>
                </a:cubicBezTo>
                <a:cubicBezTo>
                  <a:pt x="9967720" y="5766903"/>
                  <a:pt x="9933322" y="5709370"/>
                  <a:pt x="9764548" y="5725669"/>
                </a:cubicBezTo>
                <a:cubicBezTo>
                  <a:pt x="9595774" y="5741968"/>
                  <a:pt x="9270239" y="5720601"/>
                  <a:pt x="8960546" y="5725669"/>
                </a:cubicBezTo>
                <a:cubicBezTo>
                  <a:pt x="8650853" y="5730737"/>
                  <a:pt x="8707426" y="5671626"/>
                  <a:pt x="8488632" y="5725669"/>
                </a:cubicBezTo>
                <a:cubicBezTo>
                  <a:pt x="8269838" y="5779712"/>
                  <a:pt x="8297267" y="5723531"/>
                  <a:pt x="8238109" y="5725669"/>
                </a:cubicBezTo>
                <a:cubicBezTo>
                  <a:pt x="8178951" y="5727807"/>
                  <a:pt x="8103580" y="5708395"/>
                  <a:pt x="7987587" y="5725669"/>
                </a:cubicBezTo>
                <a:cubicBezTo>
                  <a:pt x="7871594" y="5742943"/>
                  <a:pt x="7787064" y="5709104"/>
                  <a:pt x="7626368" y="5725669"/>
                </a:cubicBezTo>
                <a:cubicBezTo>
                  <a:pt x="7465672" y="5742234"/>
                  <a:pt x="7446615" y="5719781"/>
                  <a:pt x="7375846" y="5725669"/>
                </a:cubicBezTo>
                <a:cubicBezTo>
                  <a:pt x="7305077" y="5731557"/>
                  <a:pt x="6799765" y="5698664"/>
                  <a:pt x="6571844" y="5725669"/>
                </a:cubicBezTo>
                <a:cubicBezTo>
                  <a:pt x="6343923" y="5752674"/>
                  <a:pt x="6309606" y="5711698"/>
                  <a:pt x="6099929" y="5725669"/>
                </a:cubicBezTo>
                <a:cubicBezTo>
                  <a:pt x="5890252" y="5739640"/>
                  <a:pt x="5647663" y="5677144"/>
                  <a:pt x="5295927" y="5725669"/>
                </a:cubicBezTo>
                <a:cubicBezTo>
                  <a:pt x="4944191" y="5774194"/>
                  <a:pt x="4750548" y="5668662"/>
                  <a:pt x="4602621" y="5725669"/>
                </a:cubicBezTo>
                <a:cubicBezTo>
                  <a:pt x="4454694" y="5782676"/>
                  <a:pt x="4148722" y="5657351"/>
                  <a:pt x="3909315" y="5725669"/>
                </a:cubicBezTo>
                <a:cubicBezTo>
                  <a:pt x="3669908" y="5793987"/>
                  <a:pt x="3485270" y="5681272"/>
                  <a:pt x="3105313" y="5725669"/>
                </a:cubicBezTo>
                <a:cubicBezTo>
                  <a:pt x="2725356" y="5770066"/>
                  <a:pt x="2724836" y="5672157"/>
                  <a:pt x="2522702" y="5725669"/>
                </a:cubicBezTo>
                <a:cubicBezTo>
                  <a:pt x="2320568" y="5779181"/>
                  <a:pt x="2161189" y="5675851"/>
                  <a:pt x="2050788" y="5725669"/>
                </a:cubicBezTo>
                <a:cubicBezTo>
                  <a:pt x="1940387" y="5775487"/>
                  <a:pt x="1809796" y="5721682"/>
                  <a:pt x="1689570" y="5725669"/>
                </a:cubicBezTo>
                <a:cubicBezTo>
                  <a:pt x="1569344" y="5729656"/>
                  <a:pt x="1561506" y="5700843"/>
                  <a:pt x="1439047" y="5725669"/>
                </a:cubicBezTo>
                <a:cubicBezTo>
                  <a:pt x="1316588" y="5750495"/>
                  <a:pt x="837243" y="5676119"/>
                  <a:pt x="635045" y="5725669"/>
                </a:cubicBezTo>
                <a:cubicBezTo>
                  <a:pt x="432847" y="5775219"/>
                  <a:pt x="133130" y="5677921"/>
                  <a:pt x="0" y="5725669"/>
                </a:cubicBezTo>
                <a:cubicBezTo>
                  <a:pt x="-22123" y="5589099"/>
                  <a:pt x="54010" y="5310417"/>
                  <a:pt x="0" y="5153102"/>
                </a:cubicBezTo>
                <a:cubicBezTo>
                  <a:pt x="-54010" y="4995787"/>
                  <a:pt x="22842" y="4860141"/>
                  <a:pt x="0" y="4695049"/>
                </a:cubicBezTo>
                <a:cubicBezTo>
                  <a:pt x="-22842" y="4529957"/>
                  <a:pt x="34046" y="4325169"/>
                  <a:pt x="0" y="4007968"/>
                </a:cubicBezTo>
                <a:cubicBezTo>
                  <a:pt x="-34046" y="3690767"/>
                  <a:pt x="2836" y="3659069"/>
                  <a:pt x="0" y="3492658"/>
                </a:cubicBezTo>
                <a:cubicBezTo>
                  <a:pt x="-2836" y="3326247"/>
                  <a:pt x="68576" y="3056726"/>
                  <a:pt x="0" y="2862835"/>
                </a:cubicBezTo>
                <a:cubicBezTo>
                  <a:pt x="-68576" y="2668944"/>
                  <a:pt x="20224" y="2361230"/>
                  <a:pt x="0" y="2233011"/>
                </a:cubicBezTo>
                <a:cubicBezTo>
                  <a:pt x="-20224" y="2104792"/>
                  <a:pt x="55597" y="1916732"/>
                  <a:pt x="0" y="1660444"/>
                </a:cubicBezTo>
                <a:cubicBezTo>
                  <a:pt x="-55597" y="1404156"/>
                  <a:pt x="16590" y="1236399"/>
                  <a:pt x="0" y="973364"/>
                </a:cubicBezTo>
                <a:cubicBezTo>
                  <a:pt x="-16590" y="710329"/>
                  <a:pt x="78064" y="302529"/>
                  <a:pt x="0" y="0"/>
                </a:cubicBezTo>
                <a:close/>
              </a:path>
              <a:path w="11069595" h="5725669" stroke="0" extrusionOk="0">
                <a:moveTo>
                  <a:pt x="0" y="0"/>
                </a:moveTo>
                <a:cubicBezTo>
                  <a:pt x="108182" y="-4919"/>
                  <a:pt x="149582" y="19212"/>
                  <a:pt x="250522" y="0"/>
                </a:cubicBezTo>
                <a:cubicBezTo>
                  <a:pt x="351462" y="-19212"/>
                  <a:pt x="651573" y="41997"/>
                  <a:pt x="833133" y="0"/>
                </a:cubicBezTo>
                <a:cubicBezTo>
                  <a:pt x="1014693" y="-41997"/>
                  <a:pt x="1206430" y="56548"/>
                  <a:pt x="1415743" y="0"/>
                </a:cubicBezTo>
                <a:cubicBezTo>
                  <a:pt x="1625056" y="-56548"/>
                  <a:pt x="1840158" y="49808"/>
                  <a:pt x="2109049" y="0"/>
                </a:cubicBezTo>
                <a:cubicBezTo>
                  <a:pt x="2377940" y="-49808"/>
                  <a:pt x="2306175" y="21902"/>
                  <a:pt x="2359572" y="0"/>
                </a:cubicBezTo>
                <a:cubicBezTo>
                  <a:pt x="2412969" y="-21902"/>
                  <a:pt x="2497588" y="8006"/>
                  <a:pt x="2610094" y="0"/>
                </a:cubicBezTo>
                <a:cubicBezTo>
                  <a:pt x="2722600" y="-8006"/>
                  <a:pt x="2776693" y="21125"/>
                  <a:pt x="2860616" y="0"/>
                </a:cubicBezTo>
                <a:cubicBezTo>
                  <a:pt x="2944539" y="-21125"/>
                  <a:pt x="3078172" y="32668"/>
                  <a:pt x="3221835" y="0"/>
                </a:cubicBezTo>
                <a:cubicBezTo>
                  <a:pt x="3365498" y="-32668"/>
                  <a:pt x="3859830" y="96126"/>
                  <a:pt x="4025837" y="0"/>
                </a:cubicBezTo>
                <a:cubicBezTo>
                  <a:pt x="4191844" y="-96126"/>
                  <a:pt x="4204686" y="27202"/>
                  <a:pt x="4276359" y="0"/>
                </a:cubicBezTo>
                <a:cubicBezTo>
                  <a:pt x="4348032" y="-27202"/>
                  <a:pt x="4653157" y="11653"/>
                  <a:pt x="4858970" y="0"/>
                </a:cubicBezTo>
                <a:cubicBezTo>
                  <a:pt x="5064783" y="-11653"/>
                  <a:pt x="5245329" y="76041"/>
                  <a:pt x="5552276" y="0"/>
                </a:cubicBezTo>
                <a:cubicBezTo>
                  <a:pt x="5859223" y="-76041"/>
                  <a:pt x="5758341" y="34929"/>
                  <a:pt x="5913494" y="0"/>
                </a:cubicBezTo>
                <a:cubicBezTo>
                  <a:pt x="6068647" y="-34929"/>
                  <a:pt x="6391320" y="9609"/>
                  <a:pt x="6606800" y="0"/>
                </a:cubicBezTo>
                <a:cubicBezTo>
                  <a:pt x="6822280" y="-9609"/>
                  <a:pt x="6986885" y="41901"/>
                  <a:pt x="7189411" y="0"/>
                </a:cubicBezTo>
                <a:cubicBezTo>
                  <a:pt x="7391937" y="-41901"/>
                  <a:pt x="7606613" y="29373"/>
                  <a:pt x="7772021" y="0"/>
                </a:cubicBezTo>
                <a:cubicBezTo>
                  <a:pt x="7937429" y="-29373"/>
                  <a:pt x="7904534" y="11455"/>
                  <a:pt x="8022543" y="0"/>
                </a:cubicBezTo>
                <a:cubicBezTo>
                  <a:pt x="8140552" y="-11455"/>
                  <a:pt x="8335113" y="24662"/>
                  <a:pt x="8494458" y="0"/>
                </a:cubicBezTo>
                <a:cubicBezTo>
                  <a:pt x="8653803" y="-24662"/>
                  <a:pt x="8761158" y="13307"/>
                  <a:pt x="8966372" y="0"/>
                </a:cubicBezTo>
                <a:cubicBezTo>
                  <a:pt x="9171586" y="-13307"/>
                  <a:pt x="9460853" y="28333"/>
                  <a:pt x="9770374" y="0"/>
                </a:cubicBezTo>
                <a:cubicBezTo>
                  <a:pt x="10079895" y="-28333"/>
                  <a:pt x="10040265" y="33663"/>
                  <a:pt x="10242288" y="0"/>
                </a:cubicBezTo>
                <a:cubicBezTo>
                  <a:pt x="10444311" y="-33663"/>
                  <a:pt x="10379936" y="11601"/>
                  <a:pt x="10492811" y="0"/>
                </a:cubicBezTo>
                <a:cubicBezTo>
                  <a:pt x="10605686" y="-11601"/>
                  <a:pt x="10844257" y="56967"/>
                  <a:pt x="11069595" y="0"/>
                </a:cubicBezTo>
                <a:cubicBezTo>
                  <a:pt x="11080796" y="234330"/>
                  <a:pt x="11066611" y="467846"/>
                  <a:pt x="11069595" y="629824"/>
                </a:cubicBezTo>
                <a:cubicBezTo>
                  <a:pt x="11072579" y="791802"/>
                  <a:pt x="11048056" y="1030013"/>
                  <a:pt x="11069595" y="1145134"/>
                </a:cubicBezTo>
                <a:cubicBezTo>
                  <a:pt x="11091134" y="1260255"/>
                  <a:pt x="11065192" y="1526705"/>
                  <a:pt x="11069595" y="1832214"/>
                </a:cubicBezTo>
                <a:cubicBezTo>
                  <a:pt x="11073998" y="2137723"/>
                  <a:pt x="11044391" y="2218987"/>
                  <a:pt x="11069595" y="2404781"/>
                </a:cubicBezTo>
                <a:cubicBezTo>
                  <a:pt x="11094799" y="2590575"/>
                  <a:pt x="11012494" y="2793496"/>
                  <a:pt x="11069595" y="2977348"/>
                </a:cubicBezTo>
                <a:cubicBezTo>
                  <a:pt x="11126696" y="3161200"/>
                  <a:pt x="11036445" y="3339339"/>
                  <a:pt x="11069595" y="3607171"/>
                </a:cubicBezTo>
                <a:cubicBezTo>
                  <a:pt x="11102745" y="3875003"/>
                  <a:pt x="11016125" y="4114604"/>
                  <a:pt x="11069595" y="4294252"/>
                </a:cubicBezTo>
                <a:cubicBezTo>
                  <a:pt x="11123065" y="4473900"/>
                  <a:pt x="11025240" y="4693086"/>
                  <a:pt x="11069595" y="4924075"/>
                </a:cubicBezTo>
                <a:cubicBezTo>
                  <a:pt x="11113950" y="5155064"/>
                  <a:pt x="11050184" y="5344181"/>
                  <a:pt x="11069595" y="5725669"/>
                </a:cubicBezTo>
                <a:cubicBezTo>
                  <a:pt x="10861017" y="5801010"/>
                  <a:pt x="10517467" y="5717644"/>
                  <a:pt x="10376289" y="5725669"/>
                </a:cubicBezTo>
                <a:cubicBezTo>
                  <a:pt x="10235111" y="5733694"/>
                  <a:pt x="10116361" y="5683774"/>
                  <a:pt x="9904374" y="5725669"/>
                </a:cubicBezTo>
                <a:cubicBezTo>
                  <a:pt x="9692388" y="5767564"/>
                  <a:pt x="9489328" y="5702425"/>
                  <a:pt x="9211068" y="5725669"/>
                </a:cubicBezTo>
                <a:cubicBezTo>
                  <a:pt x="8932808" y="5748913"/>
                  <a:pt x="8992910" y="5689765"/>
                  <a:pt x="8849850" y="5725669"/>
                </a:cubicBezTo>
                <a:cubicBezTo>
                  <a:pt x="8706790" y="5761573"/>
                  <a:pt x="8606453" y="5723302"/>
                  <a:pt x="8377936" y="5725669"/>
                </a:cubicBezTo>
                <a:cubicBezTo>
                  <a:pt x="8149419" y="5728036"/>
                  <a:pt x="7785655" y="5710814"/>
                  <a:pt x="7573933" y="5725669"/>
                </a:cubicBezTo>
                <a:cubicBezTo>
                  <a:pt x="7362211" y="5740524"/>
                  <a:pt x="7059070" y="5695572"/>
                  <a:pt x="6880627" y="5725669"/>
                </a:cubicBezTo>
                <a:cubicBezTo>
                  <a:pt x="6702184" y="5755766"/>
                  <a:pt x="6547179" y="5675479"/>
                  <a:pt x="6408713" y="5725669"/>
                </a:cubicBezTo>
                <a:cubicBezTo>
                  <a:pt x="6270247" y="5775859"/>
                  <a:pt x="6206984" y="5705161"/>
                  <a:pt x="6047495" y="5725669"/>
                </a:cubicBezTo>
                <a:cubicBezTo>
                  <a:pt x="5888006" y="5746177"/>
                  <a:pt x="5790454" y="5684046"/>
                  <a:pt x="5686276" y="5725669"/>
                </a:cubicBezTo>
                <a:cubicBezTo>
                  <a:pt x="5582098" y="5767292"/>
                  <a:pt x="5146783" y="5718273"/>
                  <a:pt x="4882274" y="5725669"/>
                </a:cubicBezTo>
                <a:cubicBezTo>
                  <a:pt x="4617765" y="5733065"/>
                  <a:pt x="4734621" y="5702595"/>
                  <a:pt x="4631752" y="5725669"/>
                </a:cubicBezTo>
                <a:cubicBezTo>
                  <a:pt x="4528883" y="5748743"/>
                  <a:pt x="4060155" y="5646216"/>
                  <a:pt x="3827749" y="5725669"/>
                </a:cubicBezTo>
                <a:cubicBezTo>
                  <a:pt x="3595343" y="5805122"/>
                  <a:pt x="3444680" y="5705364"/>
                  <a:pt x="3245139" y="5725669"/>
                </a:cubicBezTo>
                <a:cubicBezTo>
                  <a:pt x="3045598" y="5745974"/>
                  <a:pt x="2839033" y="5722187"/>
                  <a:pt x="2662529" y="5725669"/>
                </a:cubicBezTo>
                <a:cubicBezTo>
                  <a:pt x="2486025" y="5729151"/>
                  <a:pt x="2233605" y="5648209"/>
                  <a:pt x="1969223" y="5725669"/>
                </a:cubicBezTo>
                <a:cubicBezTo>
                  <a:pt x="1704841" y="5803129"/>
                  <a:pt x="1791966" y="5713543"/>
                  <a:pt x="1718700" y="5725669"/>
                </a:cubicBezTo>
                <a:cubicBezTo>
                  <a:pt x="1645434" y="5737795"/>
                  <a:pt x="1519854" y="5698387"/>
                  <a:pt x="1357482" y="5725669"/>
                </a:cubicBezTo>
                <a:cubicBezTo>
                  <a:pt x="1195110" y="5752951"/>
                  <a:pt x="865603" y="5681137"/>
                  <a:pt x="664176" y="5725669"/>
                </a:cubicBezTo>
                <a:cubicBezTo>
                  <a:pt x="462749" y="5770201"/>
                  <a:pt x="178359" y="5670181"/>
                  <a:pt x="0" y="5725669"/>
                </a:cubicBezTo>
                <a:cubicBezTo>
                  <a:pt x="-15715" y="5515409"/>
                  <a:pt x="48909" y="5462138"/>
                  <a:pt x="0" y="5210359"/>
                </a:cubicBezTo>
                <a:cubicBezTo>
                  <a:pt x="-48909" y="4958580"/>
                  <a:pt x="13565" y="4798262"/>
                  <a:pt x="0" y="4580535"/>
                </a:cubicBezTo>
                <a:cubicBezTo>
                  <a:pt x="-13565" y="4362808"/>
                  <a:pt x="45981" y="4196674"/>
                  <a:pt x="0" y="4065225"/>
                </a:cubicBezTo>
                <a:cubicBezTo>
                  <a:pt x="-45981" y="3933776"/>
                  <a:pt x="59307" y="3570582"/>
                  <a:pt x="0" y="3435401"/>
                </a:cubicBezTo>
                <a:cubicBezTo>
                  <a:pt x="-59307" y="3300220"/>
                  <a:pt x="46174" y="3103303"/>
                  <a:pt x="0" y="2977348"/>
                </a:cubicBezTo>
                <a:cubicBezTo>
                  <a:pt x="-46174" y="2851393"/>
                  <a:pt x="70515" y="2569781"/>
                  <a:pt x="0" y="2347524"/>
                </a:cubicBezTo>
                <a:cubicBezTo>
                  <a:pt x="-70515" y="2125267"/>
                  <a:pt x="27404" y="2058993"/>
                  <a:pt x="0" y="1832214"/>
                </a:cubicBezTo>
                <a:cubicBezTo>
                  <a:pt x="-27404" y="1605435"/>
                  <a:pt x="32492" y="1436172"/>
                  <a:pt x="0" y="1202390"/>
                </a:cubicBezTo>
                <a:cubicBezTo>
                  <a:pt x="-32492" y="968608"/>
                  <a:pt x="49267" y="911996"/>
                  <a:pt x="0" y="744337"/>
                </a:cubicBezTo>
                <a:cubicBezTo>
                  <a:pt x="-49267" y="576678"/>
                  <a:pt x="71099" y="26059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976644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5C9E1-44F1-4425-BD86-DCB8C15A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455907F-9AFE-4F3C-B220-D35D9DE5F09D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C83452-88CA-40F1-8A72-F6FF374ED018}"/>
              </a:ext>
            </a:extLst>
          </p:cNvPr>
          <p:cNvSpPr/>
          <p:nvPr/>
        </p:nvSpPr>
        <p:spPr>
          <a:xfrm rot="852239">
            <a:off x="4588041" y="1748589"/>
            <a:ext cx="3080085" cy="3801979"/>
          </a:xfrm>
          <a:custGeom>
            <a:avLst/>
            <a:gdLst>
              <a:gd name="connsiteX0" fmla="*/ 0 w 3080085"/>
              <a:gd name="connsiteY0" fmla="*/ 1900990 h 3801979"/>
              <a:gd name="connsiteX1" fmla="*/ 1540043 w 3080085"/>
              <a:gd name="connsiteY1" fmla="*/ 0 h 3801979"/>
              <a:gd name="connsiteX2" fmla="*/ 3080086 w 3080085"/>
              <a:gd name="connsiteY2" fmla="*/ 1900990 h 3801979"/>
              <a:gd name="connsiteX3" fmla="*/ 1540043 w 3080085"/>
              <a:gd name="connsiteY3" fmla="*/ 3801980 h 3801979"/>
              <a:gd name="connsiteX4" fmla="*/ 0 w 3080085"/>
              <a:gd name="connsiteY4" fmla="*/ 1900990 h 380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0085" h="3801979" extrusionOk="0">
                <a:moveTo>
                  <a:pt x="0" y="1900990"/>
                </a:moveTo>
                <a:cubicBezTo>
                  <a:pt x="-82126" y="903073"/>
                  <a:pt x="633544" y="82442"/>
                  <a:pt x="1540043" y="0"/>
                </a:cubicBezTo>
                <a:cubicBezTo>
                  <a:pt x="2391518" y="177133"/>
                  <a:pt x="3050729" y="978618"/>
                  <a:pt x="3080086" y="1900990"/>
                </a:cubicBezTo>
                <a:cubicBezTo>
                  <a:pt x="3045693" y="2931620"/>
                  <a:pt x="2551995" y="3900532"/>
                  <a:pt x="1540043" y="3801980"/>
                </a:cubicBezTo>
                <a:cubicBezTo>
                  <a:pt x="670185" y="3660565"/>
                  <a:pt x="22110" y="2694968"/>
                  <a:pt x="0" y="1900990"/>
                </a:cubicBezTo>
                <a:close/>
              </a:path>
            </a:pathLst>
          </a:custGeom>
          <a:noFill/>
          <a:ln w="57150">
            <a:solidFill>
              <a:srgbClr val="F4B174"/>
            </a:solidFill>
            <a:extLst>
              <a:ext uri="{C807C97D-BFC1-408E-A445-0C87EB9F89A2}">
                <ask:lineSketchStyleProps xmlns:ask="http://schemas.microsoft.com/office/drawing/2018/sketchyshapes" sd="609994950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228696-E24C-4D07-8BBC-E6195474E05A}"/>
              </a:ext>
            </a:extLst>
          </p:cNvPr>
          <p:cNvSpPr/>
          <p:nvPr/>
        </p:nvSpPr>
        <p:spPr>
          <a:xfrm rot="852239">
            <a:off x="1335077" y="2663137"/>
            <a:ext cx="3080085" cy="2873235"/>
          </a:xfrm>
          <a:custGeom>
            <a:avLst/>
            <a:gdLst>
              <a:gd name="connsiteX0" fmla="*/ 0 w 3080085"/>
              <a:gd name="connsiteY0" fmla="*/ 1436618 h 2873235"/>
              <a:gd name="connsiteX1" fmla="*/ 1540043 w 3080085"/>
              <a:gd name="connsiteY1" fmla="*/ 0 h 2873235"/>
              <a:gd name="connsiteX2" fmla="*/ 3080086 w 3080085"/>
              <a:gd name="connsiteY2" fmla="*/ 1436618 h 2873235"/>
              <a:gd name="connsiteX3" fmla="*/ 1540043 w 3080085"/>
              <a:gd name="connsiteY3" fmla="*/ 2873236 h 2873235"/>
              <a:gd name="connsiteX4" fmla="*/ 0 w 3080085"/>
              <a:gd name="connsiteY4" fmla="*/ 1436618 h 287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0085" h="2873235" extrusionOk="0">
                <a:moveTo>
                  <a:pt x="0" y="1436618"/>
                </a:moveTo>
                <a:cubicBezTo>
                  <a:pt x="-82126" y="695167"/>
                  <a:pt x="633544" y="82442"/>
                  <a:pt x="1540043" y="0"/>
                </a:cubicBezTo>
                <a:cubicBezTo>
                  <a:pt x="2391265" y="129070"/>
                  <a:pt x="3052428" y="763333"/>
                  <a:pt x="3080086" y="1436618"/>
                </a:cubicBezTo>
                <a:cubicBezTo>
                  <a:pt x="3045693" y="2210782"/>
                  <a:pt x="2551995" y="2971788"/>
                  <a:pt x="1540043" y="2873236"/>
                </a:cubicBezTo>
                <a:cubicBezTo>
                  <a:pt x="685466" y="2843696"/>
                  <a:pt x="13418" y="2074731"/>
                  <a:pt x="0" y="1436618"/>
                </a:cubicBezTo>
                <a:close/>
              </a:path>
            </a:pathLst>
          </a:custGeom>
          <a:noFill/>
          <a:ln w="57150">
            <a:solidFill>
              <a:srgbClr val="F4B174"/>
            </a:solidFill>
            <a:extLst>
              <a:ext uri="{C807C97D-BFC1-408E-A445-0C87EB9F89A2}">
                <ask:lineSketchStyleProps xmlns:ask="http://schemas.microsoft.com/office/drawing/2018/sketchyshapes" sd="609994950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5CA5C-E788-4467-95C0-38395D797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BCA8E6-EBF8-425E-A0AF-B282C10D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70" y="181979"/>
            <a:ext cx="10385060" cy="6494041"/>
          </a:xfrm>
          <a:custGeom>
            <a:avLst/>
            <a:gdLst>
              <a:gd name="connsiteX0" fmla="*/ 0 w 10385060"/>
              <a:gd name="connsiteY0" fmla="*/ 0 h 6494041"/>
              <a:gd name="connsiteX1" fmla="*/ 265396 w 10385060"/>
              <a:gd name="connsiteY1" fmla="*/ 0 h 6494041"/>
              <a:gd name="connsiteX2" fmla="*/ 738493 w 10385060"/>
              <a:gd name="connsiteY2" fmla="*/ 0 h 6494041"/>
              <a:gd name="connsiteX3" fmla="*/ 1003889 w 10385060"/>
              <a:gd name="connsiteY3" fmla="*/ 0 h 6494041"/>
              <a:gd name="connsiteX4" fmla="*/ 1788538 w 10385060"/>
              <a:gd name="connsiteY4" fmla="*/ 0 h 6494041"/>
              <a:gd name="connsiteX5" fmla="*/ 2261635 w 10385060"/>
              <a:gd name="connsiteY5" fmla="*/ 0 h 6494041"/>
              <a:gd name="connsiteX6" fmla="*/ 2527031 w 10385060"/>
              <a:gd name="connsiteY6" fmla="*/ 0 h 6494041"/>
              <a:gd name="connsiteX7" fmla="*/ 3000128 w 10385060"/>
              <a:gd name="connsiteY7" fmla="*/ 0 h 6494041"/>
              <a:gd name="connsiteX8" fmla="*/ 3369375 w 10385060"/>
              <a:gd name="connsiteY8" fmla="*/ 0 h 6494041"/>
              <a:gd name="connsiteX9" fmla="*/ 3842472 w 10385060"/>
              <a:gd name="connsiteY9" fmla="*/ 0 h 6494041"/>
              <a:gd name="connsiteX10" fmla="*/ 4523271 w 10385060"/>
              <a:gd name="connsiteY10" fmla="*/ 0 h 6494041"/>
              <a:gd name="connsiteX11" fmla="*/ 4892517 w 10385060"/>
              <a:gd name="connsiteY11" fmla="*/ 0 h 6494041"/>
              <a:gd name="connsiteX12" fmla="*/ 5157913 w 10385060"/>
              <a:gd name="connsiteY12" fmla="*/ 0 h 6494041"/>
              <a:gd name="connsiteX13" fmla="*/ 5942562 w 10385060"/>
              <a:gd name="connsiteY13" fmla="*/ 0 h 6494041"/>
              <a:gd name="connsiteX14" fmla="*/ 6623360 w 10385060"/>
              <a:gd name="connsiteY14" fmla="*/ 0 h 6494041"/>
              <a:gd name="connsiteX15" fmla="*/ 7200308 w 10385060"/>
              <a:gd name="connsiteY15" fmla="*/ 0 h 6494041"/>
              <a:gd name="connsiteX16" fmla="*/ 7465704 w 10385060"/>
              <a:gd name="connsiteY16" fmla="*/ 0 h 6494041"/>
              <a:gd name="connsiteX17" fmla="*/ 8250353 w 10385060"/>
              <a:gd name="connsiteY17" fmla="*/ 0 h 6494041"/>
              <a:gd name="connsiteX18" fmla="*/ 8723450 w 10385060"/>
              <a:gd name="connsiteY18" fmla="*/ 0 h 6494041"/>
              <a:gd name="connsiteX19" fmla="*/ 9092697 w 10385060"/>
              <a:gd name="connsiteY19" fmla="*/ 0 h 6494041"/>
              <a:gd name="connsiteX20" fmla="*/ 9461944 w 10385060"/>
              <a:gd name="connsiteY20" fmla="*/ 0 h 6494041"/>
              <a:gd name="connsiteX21" fmla="*/ 10385060 w 10385060"/>
              <a:gd name="connsiteY21" fmla="*/ 0 h 6494041"/>
              <a:gd name="connsiteX22" fmla="*/ 10385060 w 10385060"/>
              <a:gd name="connsiteY22" fmla="*/ 525427 h 6494041"/>
              <a:gd name="connsiteX23" fmla="*/ 10385060 w 10385060"/>
              <a:gd name="connsiteY23" fmla="*/ 1115794 h 6494041"/>
              <a:gd name="connsiteX24" fmla="*/ 10385060 w 10385060"/>
              <a:gd name="connsiteY24" fmla="*/ 1576281 h 6494041"/>
              <a:gd name="connsiteX25" fmla="*/ 10385060 w 10385060"/>
              <a:gd name="connsiteY25" fmla="*/ 2101708 h 6494041"/>
              <a:gd name="connsiteX26" fmla="*/ 10385060 w 10385060"/>
              <a:gd name="connsiteY26" fmla="*/ 2821956 h 6494041"/>
              <a:gd name="connsiteX27" fmla="*/ 10385060 w 10385060"/>
              <a:gd name="connsiteY27" fmla="*/ 3542204 h 6494041"/>
              <a:gd name="connsiteX28" fmla="*/ 10385060 w 10385060"/>
              <a:gd name="connsiteY28" fmla="*/ 4132572 h 6494041"/>
              <a:gd name="connsiteX29" fmla="*/ 10385060 w 10385060"/>
              <a:gd name="connsiteY29" fmla="*/ 4657998 h 6494041"/>
              <a:gd name="connsiteX30" fmla="*/ 10385060 w 10385060"/>
              <a:gd name="connsiteY30" fmla="*/ 5248366 h 6494041"/>
              <a:gd name="connsiteX31" fmla="*/ 10385060 w 10385060"/>
              <a:gd name="connsiteY31" fmla="*/ 5903674 h 6494041"/>
              <a:gd name="connsiteX32" fmla="*/ 10385060 w 10385060"/>
              <a:gd name="connsiteY32" fmla="*/ 6494041 h 6494041"/>
              <a:gd name="connsiteX33" fmla="*/ 9704262 w 10385060"/>
              <a:gd name="connsiteY33" fmla="*/ 6494041 h 6494041"/>
              <a:gd name="connsiteX34" fmla="*/ 9335015 w 10385060"/>
              <a:gd name="connsiteY34" fmla="*/ 6494041 h 6494041"/>
              <a:gd name="connsiteX35" fmla="*/ 8758067 w 10385060"/>
              <a:gd name="connsiteY35" fmla="*/ 6494041 h 6494041"/>
              <a:gd name="connsiteX36" fmla="*/ 8388821 w 10385060"/>
              <a:gd name="connsiteY36" fmla="*/ 6494041 h 6494041"/>
              <a:gd name="connsiteX37" fmla="*/ 8123425 w 10385060"/>
              <a:gd name="connsiteY37" fmla="*/ 6494041 h 6494041"/>
              <a:gd name="connsiteX38" fmla="*/ 7754178 w 10385060"/>
              <a:gd name="connsiteY38" fmla="*/ 6494041 h 6494041"/>
              <a:gd name="connsiteX39" fmla="*/ 6969529 w 10385060"/>
              <a:gd name="connsiteY39" fmla="*/ 6494041 h 6494041"/>
              <a:gd name="connsiteX40" fmla="*/ 6288731 w 10385060"/>
              <a:gd name="connsiteY40" fmla="*/ 6494041 h 6494041"/>
              <a:gd name="connsiteX41" fmla="*/ 6023335 w 10385060"/>
              <a:gd name="connsiteY41" fmla="*/ 6494041 h 6494041"/>
              <a:gd name="connsiteX42" fmla="*/ 5550238 w 10385060"/>
              <a:gd name="connsiteY42" fmla="*/ 6494041 h 6494041"/>
              <a:gd name="connsiteX43" fmla="*/ 5284842 w 10385060"/>
              <a:gd name="connsiteY43" fmla="*/ 6494041 h 6494041"/>
              <a:gd name="connsiteX44" fmla="*/ 4811744 w 10385060"/>
              <a:gd name="connsiteY44" fmla="*/ 6494041 h 6494041"/>
              <a:gd name="connsiteX45" fmla="*/ 4546348 w 10385060"/>
              <a:gd name="connsiteY45" fmla="*/ 6494041 h 6494041"/>
              <a:gd name="connsiteX46" fmla="*/ 4280953 w 10385060"/>
              <a:gd name="connsiteY46" fmla="*/ 6494041 h 6494041"/>
              <a:gd name="connsiteX47" fmla="*/ 3496304 w 10385060"/>
              <a:gd name="connsiteY47" fmla="*/ 6494041 h 6494041"/>
              <a:gd name="connsiteX48" fmla="*/ 2815505 w 10385060"/>
              <a:gd name="connsiteY48" fmla="*/ 6494041 h 6494041"/>
              <a:gd name="connsiteX49" fmla="*/ 2550109 w 10385060"/>
              <a:gd name="connsiteY49" fmla="*/ 6494041 h 6494041"/>
              <a:gd name="connsiteX50" fmla="*/ 2180863 w 10385060"/>
              <a:gd name="connsiteY50" fmla="*/ 6494041 h 6494041"/>
              <a:gd name="connsiteX51" fmla="*/ 1811616 w 10385060"/>
              <a:gd name="connsiteY51" fmla="*/ 6494041 h 6494041"/>
              <a:gd name="connsiteX52" fmla="*/ 1338519 w 10385060"/>
              <a:gd name="connsiteY52" fmla="*/ 6494041 h 6494041"/>
              <a:gd name="connsiteX53" fmla="*/ 1073123 w 10385060"/>
              <a:gd name="connsiteY53" fmla="*/ 6494041 h 6494041"/>
              <a:gd name="connsiteX54" fmla="*/ 496175 w 10385060"/>
              <a:gd name="connsiteY54" fmla="*/ 6494041 h 6494041"/>
              <a:gd name="connsiteX55" fmla="*/ 0 w 10385060"/>
              <a:gd name="connsiteY55" fmla="*/ 6494041 h 6494041"/>
              <a:gd name="connsiteX56" fmla="*/ 0 w 10385060"/>
              <a:gd name="connsiteY56" fmla="*/ 5838733 h 6494041"/>
              <a:gd name="connsiteX57" fmla="*/ 0 w 10385060"/>
              <a:gd name="connsiteY57" fmla="*/ 5443187 h 6494041"/>
              <a:gd name="connsiteX58" fmla="*/ 0 w 10385060"/>
              <a:gd name="connsiteY58" fmla="*/ 4787879 h 6494041"/>
              <a:gd name="connsiteX59" fmla="*/ 0 w 10385060"/>
              <a:gd name="connsiteY59" fmla="*/ 4262452 h 6494041"/>
              <a:gd name="connsiteX60" fmla="*/ 0 w 10385060"/>
              <a:gd name="connsiteY60" fmla="*/ 3737025 h 6494041"/>
              <a:gd name="connsiteX61" fmla="*/ 0 w 10385060"/>
              <a:gd name="connsiteY61" fmla="*/ 3276539 h 6494041"/>
              <a:gd name="connsiteX62" fmla="*/ 0 w 10385060"/>
              <a:gd name="connsiteY62" fmla="*/ 2556291 h 6494041"/>
              <a:gd name="connsiteX63" fmla="*/ 0 w 10385060"/>
              <a:gd name="connsiteY63" fmla="*/ 1836043 h 6494041"/>
              <a:gd name="connsiteX64" fmla="*/ 0 w 10385060"/>
              <a:gd name="connsiteY64" fmla="*/ 1245675 h 6494041"/>
              <a:gd name="connsiteX65" fmla="*/ 0 w 10385060"/>
              <a:gd name="connsiteY65" fmla="*/ 785189 h 6494041"/>
              <a:gd name="connsiteX66" fmla="*/ 0 w 10385060"/>
              <a:gd name="connsiteY66" fmla="*/ 0 h 649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0385060" h="6494041" fill="none" extrusionOk="0">
                <a:moveTo>
                  <a:pt x="0" y="0"/>
                </a:moveTo>
                <a:cubicBezTo>
                  <a:pt x="120580" y="-10651"/>
                  <a:pt x="160210" y="23685"/>
                  <a:pt x="265396" y="0"/>
                </a:cubicBezTo>
                <a:cubicBezTo>
                  <a:pt x="370582" y="-23685"/>
                  <a:pt x="539007" y="3840"/>
                  <a:pt x="738493" y="0"/>
                </a:cubicBezTo>
                <a:cubicBezTo>
                  <a:pt x="937979" y="-3840"/>
                  <a:pt x="878037" y="30895"/>
                  <a:pt x="1003889" y="0"/>
                </a:cubicBezTo>
                <a:cubicBezTo>
                  <a:pt x="1129741" y="-30895"/>
                  <a:pt x="1552853" y="2686"/>
                  <a:pt x="1788538" y="0"/>
                </a:cubicBezTo>
                <a:cubicBezTo>
                  <a:pt x="2024223" y="-2686"/>
                  <a:pt x="2098867" y="18104"/>
                  <a:pt x="2261635" y="0"/>
                </a:cubicBezTo>
                <a:cubicBezTo>
                  <a:pt x="2424403" y="-18104"/>
                  <a:pt x="2467370" y="15943"/>
                  <a:pt x="2527031" y="0"/>
                </a:cubicBezTo>
                <a:cubicBezTo>
                  <a:pt x="2586692" y="-15943"/>
                  <a:pt x="2890317" y="9159"/>
                  <a:pt x="3000128" y="0"/>
                </a:cubicBezTo>
                <a:cubicBezTo>
                  <a:pt x="3109939" y="-9159"/>
                  <a:pt x="3208749" y="20449"/>
                  <a:pt x="3369375" y="0"/>
                </a:cubicBezTo>
                <a:cubicBezTo>
                  <a:pt x="3530001" y="-20449"/>
                  <a:pt x="3712607" y="42711"/>
                  <a:pt x="3842472" y="0"/>
                </a:cubicBezTo>
                <a:cubicBezTo>
                  <a:pt x="3972337" y="-42711"/>
                  <a:pt x="4242199" y="52775"/>
                  <a:pt x="4523271" y="0"/>
                </a:cubicBezTo>
                <a:cubicBezTo>
                  <a:pt x="4804343" y="-52775"/>
                  <a:pt x="4785063" y="15124"/>
                  <a:pt x="4892517" y="0"/>
                </a:cubicBezTo>
                <a:cubicBezTo>
                  <a:pt x="4999971" y="-15124"/>
                  <a:pt x="5085962" y="13042"/>
                  <a:pt x="5157913" y="0"/>
                </a:cubicBezTo>
                <a:cubicBezTo>
                  <a:pt x="5229864" y="-13042"/>
                  <a:pt x="5764648" y="38918"/>
                  <a:pt x="5942562" y="0"/>
                </a:cubicBezTo>
                <a:cubicBezTo>
                  <a:pt x="6120476" y="-38918"/>
                  <a:pt x="6400718" y="55650"/>
                  <a:pt x="6623360" y="0"/>
                </a:cubicBezTo>
                <a:cubicBezTo>
                  <a:pt x="6846002" y="-55650"/>
                  <a:pt x="7041241" y="62422"/>
                  <a:pt x="7200308" y="0"/>
                </a:cubicBezTo>
                <a:cubicBezTo>
                  <a:pt x="7359375" y="-62422"/>
                  <a:pt x="7407464" y="23143"/>
                  <a:pt x="7465704" y="0"/>
                </a:cubicBezTo>
                <a:cubicBezTo>
                  <a:pt x="7523944" y="-23143"/>
                  <a:pt x="7872086" y="39295"/>
                  <a:pt x="8250353" y="0"/>
                </a:cubicBezTo>
                <a:cubicBezTo>
                  <a:pt x="8628620" y="-39295"/>
                  <a:pt x="8494634" y="17688"/>
                  <a:pt x="8723450" y="0"/>
                </a:cubicBezTo>
                <a:cubicBezTo>
                  <a:pt x="8952266" y="-17688"/>
                  <a:pt x="8968583" y="18128"/>
                  <a:pt x="9092697" y="0"/>
                </a:cubicBezTo>
                <a:cubicBezTo>
                  <a:pt x="9216811" y="-18128"/>
                  <a:pt x="9290698" y="13286"/>
                  <a:pt x="9461944" y="0"/>
                </a:cubicBezTo>
                <a:cubicBezTo>
                  <a:pt x="9633190" y="-13286"/>
                  <a:pt x="10047350" y="8048"/>
                  <a:pt x="10385060" y="0"/>
                </a:cubicBezTo>
                <a:cubicBezTo>
                  <a:pt x="10387422" y="134621"/>
                  <a:pt x="10322071" y="406747"/>
                  <a:pt x="10385060" y="525427"/>
                </a:cubicBezTo>
                <a:cubicBezTo>
                  <a:pt x="10448049" y="644107"/>
                  <a:pt x="10354029" y="984464"/>
                  <a:pt x="10385060" y="1115794"/>
                </a:cubicBezTo>
                <a:cubicBezTo>
                  <a:pt x="10416091" y="1247124"/>
                  <a:pt x="10348333" y="1443085"/>
                  <a:pt x="10385060" y="1576281"/>
                </a:cubicBezTo>
                <a:cubicBezTo>
                  <a:pt x="10421787" y="1709477"/>
                  <a:pt x="10339639" y="1852238"/>
                  <a:pt x="10385060" y="2101708"/>
                </a:cubicBezTo>
                <a:cubicBezTo>
                  <a:pt x="10430481" y="2351178"/>
                  <a:pt x="10305768" y="2475496"/>
                  <a:pt x="10385060" y="2821956"/>
                </a:cubicBezTo>
                <a:cubicBezTo>
                  <a:pt x="10464352" y="3168416"/>
                  <a:pt x="10351554" y="3355319"/>
                  <a:pt x="10385060" y="3542204"/>
                </a:cubicBezTo>
                <a:cubicBezTo>
                  <a:pt x="10418566" y="3729089"/>
                  <a:pt x="10357470" y="3916381"/>
                  <a:pt x="10385060" y="4132572"/>
                </a:cubicBezTo>
                <a:cubicBezTo>
                  <a:pt x="10412650" y="4348763"/>
                  <a:pt x="10324542" y="4549286"/>
                  <a:pt x="10385060" y="4657998"/>
                </a:cubicBezTo>
                <a:cubicBezTo>
                  <a:pt x="10445578" y="4766710"/>
                  <a:pt x="10352139" y="5095732"/>
                  <a:pt x="10385060" y="5248366"/>
                </a:cubicBezTo>
                <a:cubicBezTo>
                  <a:pt x="10417981" y="5401000"/>
                  <a:pt x="10376656" y="5578449"/>
                  <a:pt x="10385060" y="5903674"/>
                </a:cubicBezTo>
                <a:cubicBezTo>
                  <a:pt x="10393464" y="6228899"/>
                  <a:pt x="10354616" y="6251246"/>
                  <a:pt x="10385060" y="6494041"/>
                </a:cubicBezTo>
                <a:cubicBezTo>
                  <a:pt x="10111989" y="6516475"/>
                  <a:pt x="9971791" y="6448648"/>
                  <a:pt x="9704262" y="6494041"/>
                </a:cubicBezTo>
                <a:cubicBezTo>
                  <a:pt x="9436733" y="6539434"/>
                  <a:pt x="9460169" y="6472641"/>
                  <a:pt x="9335015" y="6494041"/>
                </a:cubicBezTo>
                <a:cubicBezTo>
                  <a:pt x="9209861" y="6515441"/>
                  <a:pt x="9020394" y="6484451"/>
                  <a:pt x="8758067" y="6494041"/>
                </a:cubicBezTo>
                <a:cubicBezTo>
                  <a:pt x="8495740" y="6503631"/>
                  <a:pt x="8484821" y="6493504"/>
                  <a:pt x="8388821" y="6494041"/>
                </a:cubicBezTo>
                <a:cubicBezTo>
                  <a:pt x="8292821" y="6494578"/>
                  <a:pt x="8178657" y="6472227"/>
                  <a:pt x="8123425" y="6494041"/>
                </a:cubicBezTo>
                <a:cubicBezTo>
                  <a:pt x="8068193" y="6515855"/>
                  <a:pt x="7916034" y="6450749"/>
                  <a:pt x="7754178" y="6494041"/>
                </a:cubicBezTo>
                <a:cubicBezTo>
                  <a:pt x="7592322" y="6537333"/>
                  <a:pt x="7155231" y="6454470"/>
                  <a:pt x="6969529" y="6494041"/>
                </a:cubicBezTo>
                <a:cubicBezTo>
                  <a:pt x="6783827" y="6533612"/>
                  <a:pt x="6428989" y="6476590"/>
                  <a:pt x="6288731" y="6494041"/>
                </a:cubicBezTo>
                <a:cubicBezTo>
                  <a:pt x="6148473" y="6511492"/>
                  <a:pt x="6142977" y="6485133"/>
                  <a:pt x="6023335" y="6494041"/>
                </a:cubicBezTo>
                <a:cubicBezTo>
                  <a:pt x="5903693" y="6502949"/>
                  <a:pt x="5705967" y="6462745"/>
                  <a:pt x="5550238" y="6494041"/>
                </a:cubicBezTo>
                <a:cubicBezTo>
                  <a:pt x="5394509" y="6525337"/>
                  <a:pt x="5375993" y="6480467"/>
                  <a:pt x="5284842" y="6494041"/>
                </a:cubicBezTo>
                <a:cubicBezTo>
                  <a:pt x="5193691" y="6507615"/>
                  <a:pt x="4929752" y="6469337"/>
                  <a:pt x="4811744" y="6494041"/>
                </a:cubicBezTo>
                <a:cubicBezTo>
                  <a:pt x="4693736" y="6518745"/>
                  <a:pt x="4653661" y="6490384"/>
                  <a:pt x="4546348" y="6494041"/>
                </a:cubicBezTo>
                <a:cubicBezTo>
                  <a:pt x="4439035" y="6497698"/>
                  <a:pt x="4361312" y="6487926"/>
                  <a:pt x="4280953" y="6494041"/>
                </a:cubicBezTo>
                <a:cubicBezTo>
                  <a:pt x="4200594" y="6500156"/>
                  <a:pt x="3860567" y="6414360"/>
                  <a:pt x="3496304" y="6494041"/>
                </a:cubicBezTo>
                <a:cubicBezTo>
                  <a:pt x="3132041" y="6573722"/>
                  <a:pt x="2953044" y="6432487"/>
                  <a:pt x="2815505" y="6494041"/>
                </a:cubicBezTo>
                <a:cubicBezTo>
                  <a:pt x="2677966" y="6555595"/>
                  <a:pt x="2646349" y="6489630"/>
                  <a:pt x="2550109" y="6494041"/>
                </a:cubicBezTo>
                <a:cubicBezTo>
                  <a:pt x="2453869" y="6498452"/>
                  <a:pt x="2302020" y="6476295"/>
                  <a:pt x="2180863" y="6494041"/>
                </a:cubicBezTo>
                <a:cubicBezTo>
                  <a:pt x="2059706" y="6511787"/>
                  <a:pt x="1908539" y="6481288"/>
                  <a:pt x="1811616" y="6494041"/>
                </a:cubicBezTo>
                <a:cubicBezTo>
                  <a:pt x="1714693" y="6506794"/>
                  <a:pt x="1481740" y="6467935"/>
                  <a:pt x="1338519" y="6494041"/>
                </a:cubicBezTo>
                <a:cubicBezTo>
                  <a:pt x="1195298" y="6520147"/>
                  <a:pt x="1186678" y="6476090"/>
                  <a:pt x="1073123" y="6494041"/>
                </a:cubicBezTo>
                <a:cubicBezTo>
                  <a:pt x="959568" y="6511992"/>
                  <a:pt x="748068" y="6447833"/>
                  <a:pt x="496175" y="6494041"/>
                </a:cubicBezTo>
                <a:cubicBezTo>
                  <a:pt x="244282" y="6540249"/>
                  <a:pt x="201573" y="6447883"/>
                  <a:pt x="0" y="6494041"/>
                </a:cubicBezTo>
                <a:cubicBezTo>
                  <a:pt x="-59861" y="6277152"/>
                  <a:pt x="44222" y="6014369"/>
                  <a:pt x="0" y="5838733"/>
                </a:cubicBezTo>
                <a:cubicBezTo>
                  <a:pt x="-44222" y="5663097"/>
                  <a:pt x="27345" y="5594634"/>
                  <a:pt x="0" y="5443187"/>
                </a:cubicBezTo>
                <a:cubicBezTo>
                  <a:pt x="-27345" y="5291740"/>
                  <a:pt x="15361" y="5059529"/>
                  <a:pt x="0" y="4787879"/>
                </a:cubicBezTo>
                <a:cubicBezTo>
                  <a:pt x="-15361" y="4516229"/>
                  <a:pt x="58006" y="4409203"/>
                  <a:pt x="0" y="4262452"/>
                </a:cubicBezTo>
                <a:cubicBezTo>
                  <a:pt x="-58006" y="4115701"/>
                  <a:pt x="22781" y="3962903"/>
                  <a:pt x="0" y="3737025"/>
                </a:cubicBezTo>
                <a:cubicBezTo>
                  <a:pt x="-22781" y="3511147"/>
                  <a:pt x="29988" y="3482839"/>
                  <a:pt x="0" y="3276539"/>
                </a:cubicBezTo>
                <a:cubicBezTo>
                  <a:pt x="-29988" y="3070239"/>
                  <a:pt x="55152" y="2773960"/>
                  <a:pt x="0" y="2556291"/>
                </a:cubicBezTo>
                <a:cubicBezTo>
                  <a:pt x="-55152" y="2338622"/>
                  <a:pt x="63921" y="2156134"/>
                  <a:pt x="0" y="1836043"/>
                </a:cubicBezTo>
                <a:cubicBezTo>
                  <a:pt x="-63921" y="1515952"/>
                  <a:pt x="58924" y="1415323"/>
                  <a:pt x="0" y="1245675"/>
                </a:cubicBezTo>
                <a:cubicBezTo>
                  <a:pt x="-58924" y="1076027"/>
                  <a:pt x="611" y="942755"/>
                  <a:pt x="0" y="785189"/>
                </a:cubicBezTo>
                <a:cubicBezTo>
                  <a:pt x="-611" y="627623"/>
                  <a:pt x="62373" y="177428"/>
                  <a:pt x="0" y="0"/>
                </a:cubicBezTo>
                <a:close/>
              </a:path>
              <a:path w="10385060" h="6494041" stroke="0" extrusionOk="0">
                <a:moveTo>
                  <a:pt x="0" y="0"/>
                </a:moveTo>
                <a:cubicBezTo>
                  <a:pt x="115575" y="-32300"/>
                  <a:pt x="198166" y="28865"/>
                  <a:pt x="369247" y="0"/>
                </a:cubicBezTo>
                <a:cubicBezTo>
                  <a:pt x="540328" y="-28865"/>
                  <a:pt x="585258" y="9903"/>
                  <a:pt x="738493" y="0"/>
                </a:cubicBezTo>
                <a:cubicBezTo>
                  <a:pt x="891728" y="-9903"/>
                  <a:pt x="1107478" y="38339"/>
                  <a:pt x="1211590" y="0"/>
                </a:cubicBezTo>
                <a:cubicBezTo>
                  <a:pt x="1315702" y="-38339"/>
                  <a:pt x="1542222" y="57956"/>
                  <a:pt x="1788538" y="0"/>
                </a:cubicBezTo>
                <a:cubicBezTo>
                  <a:pt x="2034854" y="-57956"/>
                  <a:pt x="2109345" y="59869"/>
                  <a:pt x="2365486" y="0"/>
                </a:cubicBezTo>
                <a:cubicBezTo>
                  <a:pt x="2621627" y="-59869"/>
                  <a:pt x="2713638" y="65504"/>
                  <a:pt x="2942434" y="0"/>
                </a:cubicBezTo>
                <a:cubicBezTo>
                  <a:pt x="3171230" y="-65504"/>
                  <a:pt x="3485467" y="25122"/>
                  <a:pt x="3727083" y="0"/>
                </a:cubicBezTo>
                <a:cubicBezTo>
                  <a:pt x="3968699" y="-25122"/>
                  <a:pt x="4297709" y="508"/>
                  <a:pt x="4511732" y="0"/>
                </a:cubicBezTo>
                <a:cubicBezTo>
                  <a:pt x="4725755" y="-508"/>
                  <a:pt x="4690666" y="8182"/>
                  <a:pt x="4777128" y="0"/>
                </a:cubicBezTo>
                <a:cubicBezTo>
                  <a:pt x="4863590" y="-8182"/>
                  <a:pt x="5016262" y="29233"/>
                  <a:pt x="5146374" y="0"/>
                </a:cubicBezTo>
                <a:cubicBezTo>
                  <a:pt x="5276486" y="-29233"/>
                  <a:pt x="5285598" y="22236"/>
                  <a:pt x="5411770" y="0"/>
                </a:cubicBezTo>
                <a:cubicBezTo>
                  <a:pt x="5537942" y="-22236"/>
                  <a:pt x="5818213" y="44186"/>
                  <a:pt x="5988718" y="0"/>
                </a:cubicBezTo>
                <a:cubicBezTo>
                  <a:pt x="6159223" y="-44186"/>
                  <a:pt x="6402982" y="17294"/>
                  <a:pt x="6773367" y="0"/>
                </a:cubicBezTo>
                <a:cubicBezTo>
                  <a:pt x="7143752" y="-17294"/>
                  <a:pt x="7211244" y="30153"/>
                  <a:pt x="7558016" y="0"/>
                </a:cubicBezTo>
                <a:cubicBezTo>
                  <a:pt x="7904788" y="-30153"/>
                  <a:pt x="7841658" y="26599"/>
                  <a:pt x="7927262" y="0"/>
                </a:cubicBezTo>
                <a:cubicBezTo>
                  <a:pt x="8012866" y="-26599"/>
                  <a:pt x="8082196" y="30299"/>
                  <a:pt x="8192658" y="0"/>
                </a:cubicBezTo>
                <a:cubicBezTo>
                  <a:pt x="8303120" y="-30299"/>
                  <a:pt x="8500965" y="12625"/>
                  <a:pt x="8769606" y="0"/>
                </a:cubicBezTo>
                <a:cubicBezTo>
                  <a:pt x="9038247" y="-12625"/>
                  <a:pt x="8930731" y="27854"/>
                  <a:pt x="9035002" y="0"/>
                </a:cubicBezTo>
                <a:cubicBezTo>
                  <a:pt x="9139273" y="-27854"/>
                  <a:pt x="9205205" y="9075"/>
                  <a:pt x="9300398" y="0"/>
                </a:cubicBezTo>
                <a:cubicBezTo>
                  <a:pt x="9395591" y="-9075"/>
                  <a:pt x="9753308" y="6531"/>
                  <a:pt x="9877346" y="0"/>
                </a:cubicBezTo>
                <a:cubicBezTo>
                  <a:pt x="10001384" y="-6531"/>
                  <a:pt x="10239639" y="13189"/>
                  <a:pt x="10385060" y="0"/>
                </a:cubicBezTo>
                <a:cubicBezTo>
                  <a:pt x="10416581" y="105842"/>
                  <a:pt x="10343060" y="245974"/>
                  <a:pt x="10385060" y="395546"/>
                </a:cubicBezTo>
                <a:cubicBezTo>
                  <a:pt x="10427060" y="545118"/>
                  <a:pt x="10348402" y="759732"/>
                  <a:pt x="10385060" y="856033"/>
                </a:cubicBezTo>
                <a:cubicBezTo>
                  <a:pt x="10421718" y="952334"/>
                  <a:pt x="10362996" y="1136223"/>
                  <a:pt x="10385060" y="1251579"/>
                </a:cubicBezTo>
                <a:cubicBezTo>
                  <a:pt x="10407124" y="1366935"/>
                  <a:pt x="10318474" y="1726681"/>
                  <a:pt x="10385060" y="1906887"/>
                </a:cubicBezTo>
                <a:cubicBezTo>
                  <a:pt x="10451646" y="2087093"/>
                  <a:pt x="10318179" y="2203219"/>
                  <a:pt x="10385060" y="2497254"/>
                </a:cubicBezTo>
                <a:cubicBezTo>
                  <a:pt x="10451941" y="2791289"/>
                  <a:pt x="10328600" y="2818998"/>
                  <a:pt x="10385060" y="3022681"/>
                </a:cubicBezTo>
                <a:cubicBezTo>
                  <a:pt x="10441520" y="3226364"/>
                  <a:pt x="10319475" y="3367430"/>
                  <a:pt x="10385060" y="3677989"/>
                </a:cubicBezTo>
                <a:cubicBezTo>
                  <a:pt x="10450645" y="3988548"/>
                  <a:pt x="10377992" y="4189286"/>
                  <a:pt x="10385060" y="4333296"/>
                </a:cubicBezTo>
                <a:cubicBezTo>
                  <a:pt x="10392128" y="4477306"/>
                  <a:pt x="10365188" y="4726454"/>
                  <a:pt x="10385060" y="4858723"/>
                </a:cubicBezTo>
                <a:cubicBezTo>
                  <a:pt x="10404932" y="4990992"/>
                  <a:pt x="10315327" y="5272543"/>
                  <a:pt x="10385060" y="5578972"/>
                </a:cubicBezTo>
                <a:cubicBezTo>
                  <a:pt x="10454793" y="5885401"/>
                  <a:pt x="10301623" y="6084530"/>
                  <a:pt x="10385060" y="6494041"/>
                </a:cubicBezTo>
                <a:cubicBezTo>
                  <a:pt x="10203624" y="6528124"/>
                  <a:pt x="9890202" y="6485960"/>
                  <a:pt x="9704262" y="6494041"/>
                </a:cubicBezTo>
                <a:cubicBezTo>
                  <a:pt x="9518322" y="6502122"/>
                  <a:pt x="9467252" y="6466914"/>
                  <a:pt x="9231164" y="6494041"/>
                </a:cubicBezTo>
                <a:cubicBezTo>
                  <a:pt x="8995076" y="6521168"/>
                  <a:pt x="9073042" y="6481658"/>
                  <a:pt x="8965768" y="6494041"/>
                </a:cubicBezTo>
                <a:cubicBezTo>
                  <a:pt x="8858494" y="6506424"/>
                  <a:pt x="8795380" y="6489878"/>
                  <a:pt x="8700372" y="6494041"/>
                </a:cubicBezTo>
                <a:cubicBezTo>
                  <a:pt x="8605364" y="6498204"/>
                  <a:pt x="8282886" y="6440634"/>
                  <a:pt x="8123425" y="6494041"/>
                </a:cubicBezTo>
                <a:cubicBezTo>
                  <a:pt x="7963964" y="6547448"/>
                  <a:pt x="7689885" y="6444741"/>
                  <a:pt x="7442626" y="6494041"/>
                </a:cubicBezTo>
                <a:cubicBezTo>
                  <a:pt x="7195367" y="6543341"/>
                  <a:pt x="7288045" y="6479823"/>
                  <a:pt x="7177230" y="6494041"/>
                </a:cubicBezTo>
                <a:cubicBezTo>
                  <a:pt x="7066415" y="6508259"/>
                  <a:pt x="6553563" y="6471652"/>
                  <a:pt x="6392581" y="6494041"/>
                </a:cubicBezTo>
                <a:cubicBezTo>
                  <a:pt x="6231599" y="6516430"/>
                  <a:pt x="5954781" y="6437945"/>
                  <a:pt x="5815634" y="6494041"/>
                </a:cubicBezTo>
                <a:cubicBezTo>
                  <a:pt x="5676487" y="6550137"/>
                  <a:pt x="5621340" y="6477388"/>
                  <a:pt x="5550238" y="6494041"/>
                </a:cubicBezTo>
                <a:cubicBezTo>
                  <a:pt x="5479136" y="6510694"/>
                  <a:pt x="5180176" y="6441143"/>
                  <a:pt x="4973290" y="6494041"/>
                </a:cubicBezTo>
                <a:cubicBezTo>
                  <a:pt x="4766404" y="6546939"/>
                  <a:pt x="4484641" y="6433547"/>
                  <a:pt x="4188641" y="6494041"/>
                </a:cubicBezTo>
                <a:cubicBezTo>
                  <a:pt x="3892641" y="6554535"/>
                  <a:pt x="3977537" y="6486943"/>
                  <a:pt x="3923245" y="6494041"/>
                </a:cubicBezTo>
                <a:cubicBezTo>
                  <a:pt x="3868953" y="6501139"/>
                  <a:pt x="3573370" y="6467092"/>
                  <a:pt x="3242447" y="6494041"/>
                </a:cubicBezTo>
                <a:cubicBezTo>
                  <a:pt x="2911524" y="6520990"/>
                  <a:pt x="3033294" y="6468026"/>
                  <a:pt x="2977051" y="6494041"/>
                </a:cubicBezTo>
                <a:cubicBezTo>
                  <a:pt x="2920808" y="6520056"/>
                  <a:pt x="2621894" y="6476306"/>
                  <a:pt x="2296252" y="6494041"/>
                </a:cubicBezTo>
                <a:cubicBezTo>
                  <a:pt x="1970610" y="6511776"/>
                  <a:pt x="1975045" y="6443723"/>
                  <a:pt x="1719304" y="6494041"/>
                </a:cubicBezTo>
                <a:cubicBezTo>
                  <a:pt x="1463563" y="6544359"/>
                  <a:pt x="1460371" y="6463084"/>
                  <a:pt x="1350058" y="6494041"/>
                </a:cubicBezTo>
                <a:cubicBezTo>
                  <a:pt x="1239745" y="6524998"/>
                  <a:pt x="1009003" y="6474612"/>
                  <a:pt x="876961" y="6494041"/>
                </a:cubicBezTo>
                <a:cubicBezTo>
                  <a:pt x="744919" y="6513470"/>
                  <a:pt x="432242" y="6460641"/>
                  <a:pt x="0" y="6494041"/>
                </a:cubicBezTo>
                <a:cubicBezTo>
                  <a:pt x="-16860" y="6287814"/>
                  <a:pt x="63467" y="6097675"/>
                  <a:pt x="0" y="5838733"/>
                </a:cubicBezTo>
                <a:cubicBezTo>
                  <a:pt x="-63467" y="5579791"/>
                  <a:pt x="25170" y="5459699"/>
                  <a:pt x="0" y="5313306"/>
                </a:cubicBezTo>
                <a:cubicBezTo>
                  <a:pt x="-25170" y="5166913"/>
                  <a:pt x="15376" y="5051588"/>
                  <a:pt x="0" y="4917760"/>
                </a:cubicBezTo>
                <a:cubicBezTo>
                  <a:pt x="-15376" y="4783932"/>
                  <a:pt x="50424" y="4467525"/>
                  <a:pt x="0" y="4262452"/>
                </a:cubicBezTo>
                <a:cubicBezTo>
                  <a:pt x="-50424" y="4057379"/>
                  <a:pt x="8964" y="3714097"/>
                  <a:pt x="0" y="3542204"/>
                </a:cubicBezTo>
                <a:cubicBezTo>
                  <a:pt x="-8964" y="3370311"/>
                  <a:pt x="20599" y="3068961"/>
                  <a:pt x="0" y="2886896"/>
                </a:cubicBezTo>
                <a:cubicBezTo>
                  <a:pt x="-20599" y="2704831"/>
                  <a:pt x="14024" y="2653427"/>
                  <a:pt x="0" y="2426410"/>
                </a:cubicBezTo>
                <a:cubicBezTo>
                  <a:pt x="-14024" y="2199393"/>
                  <a:pt x="7433" y="1957942"/>
                  <a:pt x="0" y="1836043"/>
                </a:cubicBezTo>
                <a:cubicBezTo>
                  <a:pt x="-7433" y="1714144"/>
                  <a:pt x="36205" y="1508208"/>
                  <a:pt x="0" y="1310616"/>
                </a:cubicBezTo>
                <a:cubicBezTo>
                  <a:pt x="-36205" y="1113024"/>
                  <a:pt x="29337" y="916207"/>
                  <a:pt x="0" y="785189"/>
                </a:cubicBezTo>
                <a:cubicBezTo>
                  <a:pt x="-29337" y="654171"/>
                  <a:pt x="20108" y="16811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859880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5C9E1-44F1-4425-BD86-DCB8C15A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8894AAB6-52F0-4A5E-9510-CB369CA0E482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7DBAAF-BE1B-4E93-9F2F-1F65AABB8F70}"/>
              </a:ext>
            </a:extLst>
          </p:cNvPr>
          <p:cNvSpPr/>
          <p:nvPr/>
        </p:nvSpPr>
        <p:spPr>
          <a:xfrm rot="852239">
            <a:off x="7525071" y="2063511"/>
            <a:ext cx="3514788" cy="3979101"/>
          </a:xfrm>
          <a:custGeom>
            <a:avLst/>
            <a:gdLst>
              <a:gd name="connsiteX0" fmla="*/ 0 w 3514788"/>
              <a:gd name="connsiteY0" fmla="*/ 1989551 h 3979101"/>
              <a:gd name="connsiteX1" fmla="*/ 1757394 w 3514788"/>
              <a:gd name="connsiteY1" fmla="*/ 0 h 3979101"/>
              <a:gd name="connsiteX2" fmla="*/ 3514788 w 3514788"/>
              <a:gd name="connsiteY2" fmla="*/ 1989551 h 3979101"/>
              <a:gd name="connsiteX3" fmla="*/ 1757394 w 3514788"/>
              <a:gd name="connsiteY3" fmla="*/ 3979102 h 3979101"/>
              <a:gd name="connsiteX4" fmla="*/ 0 w 3514788"/>
              <a:gd name="connsiteY4" fmla="*/ 1989551 h 39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788" h="3979101" extrusionOk="0">
                <a:moveTo>
                  <a:pt x="0" y="1989551"/>
                </a:moveTo>
                <a:cubicBezTo>
                  <a:pt x="-96866" y="952051"/>
                  <a:pt x="663024" y="182377"/>
                  <a:pt x="1757394" y="0"/>
                </a:cubicBezTo>
                <a:cubicBezTo>
                  <a:pt x="2729597" y="307708"/>
                  <a:pt x="3451735" y="1164628"/>
                  <a:pt x="3514788" y="1989551"/>
                </a:cubicBezTo>
                <a:cubicBezTo>
                  <a:pt x="3381669" y="3013810"/>
                  <a:pt x="2923135" y="4098260"/>
                  <a:pt x="1757394" y="3979102"/>
                </a:cubicBezTo>
                <a:cubicBezTo>
                  <a:pt x="742437" y="3654229"/>
                  <a:pt x="26582" y="2780679"/>
                  <a:pt x="0" y="1989551"/>
                </a:cubicBezTo>
                <a:close/>
              </a:path>
            </a:pathLst>
          </a:custGeom>
          <a:noFill/>
          <a:ln w="57150">
            <a:solidFill>
              <a:srgbClr val="F4B174"/>
            </a:solidFill>
            <a:extLst>
              <a:ext uri="{C807C97D-BFC1-408E-A445-0C87EB9F89A2}">
                <ask:lineSketchStyleProps xmlns:ask="http://schemas.microsoft.com/office/drawing/2018/sketchyshapes" sd="609994950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0143E6-011A-483F-B314-5312C1BED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0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B91F1-CD75-4BE4-BBC7-6AA0B1806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3" y="409153"/>
            <a:ext cx="10917174" cy="6039693"/>
          </a:xfrm>
          <a:custGeom>
            <a:avLst/>
            <a:gdLst>
              <a:gd name="connsiteX0" fmla="*/ 0 w 10917174"/>
              <a:gd name="connsiteY0" fmla="*/ 0 h 6039693"/>
              <a:gd name="connsiteX1" fmla="*/ 247073 w 10917174"/>
              <a:gd name="connsiteY1" fmla="*/ 0 h 6039693"/>
              <a:gd name="connsiteX2" fmla="*/ 494146 w 10917174"/>
              <a:gd name="connsiteY2" fmla="*/ 0 h 6039693"/>
              <a:gd name="connsiteX3" fmla="*/ 1177906 w 10917174"/>
              <a:gd name="connsiteY3" fmla="*/ 0 h 6039693"/>
              <a:gd name="connsiteX4" fmla="*/ 1424979 w 10917174"/>
              <a:gd name="connsiteY4" fmla="*/ 0 h 6039693"/>
              <a:gd name="connsiteX5" fmla="*/ 2217910 w 10917174"/>
              <a:gd name="connsiteY5" fmla="*/ 0 h 6039693"/>
              <a:gd name="connsiteX6" fmla="*/ 2464983 w 10917174"/>
              <a:gd name="connsiteY6" fmla="*/ 0 h 6039693"/>
              <a:gd name="connsiteX7" fmla="*/ 3257915 w 10917174"/>
              <a:gd name="connsiteY7" fmla="*/ 0 h 6039693"/>
              <a:gd name="connsiteX8" fmla="*/ 3941674 w 10917174"/>
              <a:gd name="connsiteY8" fmla="*/ 0 h 6039693"/>
              <a:gd name="connsiteX9" fmla="*/ 4625434 w 10917174"/>
              <a:gd name="connsiteY9" fmla="*/ 0 h 6039693"/>
              <a:gd name="connsiteX10" fmla="*/ 4872507 w 10917174"/>
              <a:gd name="connsiteY10" fmla="*/ 0 h 6039693"/>
              <a:gd name="connsiteX11" fmla="*/ 5228752 w 10917174"/>
              <a:gd name="connsiteY11" fmla="*/ 0 h 6039693"/>
              <a:gd name="connsiteX12" fmla="*/ 6021683 w 10917174"/>
              <a:gd name="connsiteY12" fmla="*/ 0 h 6039693"/>
              <a:gd name="connsiteX13" fmla="*/ 6377928 w 10917174"/>
              <a:gd name="connsiteY13" fmla="*/ 0 h 6039693"/>
              <a:gd name="connsiteX14" fmla="*/ 7170860 w 10917174"/>
              <a:gd name="connsiteY14" fmla="*/ 0 h 6039693"/>
              <a:gd name="connsiteX15" fmla="*/ 7963791 w 10917174"/>
              <a:gd name="connsiteY15" fmla="*/ 0 h 6039693"/>
              <a:gd name="connsiteX16" fmla="*/ 8647551 w 10917174"/>
              <a:gd name="connsiteY16" fmla="*/ 0 h 6039693"/>
              <a:gd name="connsiteX17" fmla="*/ 9222139 w 10917174"/>
              <a:gd name="connsiteY17" fmla="*/ 0 h 6039693"/>
              <a:gd name="connsiteX18" fmla="*/ 9796727 w 10917174"/>
              <a:gd name="connsiteY18" fmla="*/ 0 h 6039693"/>
              <a:gd name="connsiteX19" fmla="*/ 10043800 w 10917174"/>
              <a:gd name="connsiteY19" fmla="*/ 0 h 6039693"/>
              <a:gd name="connsiteX20" fmla="*/ 10917174 w 10917174"/>
              <a:gd name="connsiteY20" fmla="*/ 0 h 6039693"/>
              <a:gd name="connsiteX21" fmla="*/ 10917174 w 10917174"/>
              <a:gd name="connsiteY21" fmla="*/ 609460 h 6039693"/>
              <a:gd name="connsiteX22" fmla="*/ 10917174 w 10917174"/>
              <a:gd name="connsiteY22" fmla="*/ 977332 h 6039693"/>
              <a:gd name="connsiteX23" fmla="*/ 10917174 w 10917174"/>
              <a:gd name="connsiteY23" fmla="*/ 1345204 h 6039693"/>
              <a:gd name="connsiteX24" fmla="*/ 10917174 w 10917174"/>
              <a:gd name="connsiteY24" fmla="*/ 1833870 h 6039693"/>
              <a:gd name="connsiteX25" fmla="*/ 10917174 w 10917174"/>
              <a:gd name="connsiteY25" fmla="*/ 2201743 h 6039693"/>
              <a:gd name="connsiteX26" fmla="*/ 10917174 w 10917174"/>
              <a:gd name="connsiteY26" fmla="*/ 2811203 h 6039693"/>
              <a:gd name="connsiteX27" fmla="*/ 10917174 w 10917174"/>
              <a:gd name="connsiteY27" fmla="*/ 3239472 h 6039693"/>
              <a:gd name="connsiteX28" fmla="*/ 10917174 w 10917174"/>
              <a:gd name="connsiteY28" fmla="*/ 3728138 h 6039693"/>
              <a:gd name="connsiteX29" fmla="*/ 10917174 w 10917174"/>
              <a:gd name="connsiteY29" fmla="*/ 4096010 h 6039693"/>
              <a:gd name="connsiteX30" fmla="*/ 10917174 w 10917174"/>
              <a:gd name="connsiteY30" fmla="*/ 4645073 h 6039693"/>
              <a:gd name="connsiteX31" fmla="*/ 10917174 w 10917174"/>
              <a:gd name="connsiteY31" fmla="*/ 5194136 h 6039693"/>
              <a:gd name="connsiteX32" fmla="*/ 10917174 w 10917174"/>
              <a:gd name="connsiteY32" fmla="*/ 5562008 h 6039693"/>
              <a:gd name="connsiteX33" fmla="*/ 10917174 w 10917174"/>
              <a:gd name="connsiteY33" fmla="*/ 6039693 h 6039693"/>
              <a:gd name="connsiteX34" fmla="*/ 10124242 w 10917174"/>
              <a:gd name="connsiteY34" fmla="*/ 6039693 h 6039693"/>
              <a:gd name="connsiteX35" fmla="*/ 9331311 w 10917174"/>
              <a:gd name="connsiteY35" fmla="*/ 6039693 h 6039693"/>
              <a:gd name="connsiteX36" fmla="*/ 8538379 w 10917174"/>
              <a:gd name="connsiteY36" fmla="*/ 6039693 h 6039693"/>
              <a:gd name="connsiteX37" fmla="*/ 8182135 w 10917174"/>
              <a:gd name="connsiteY37" fmla="*/ 6039693 h 6039693"/>
              <a:gd name="connsiteX38" fmla="*/ 7825890 w 10917174"/>
              <a:gd name="connsiteY38" fmla="*/ 6039693 h 6039693"/>
              <a:gd name="connsiteX39" fmla="*/ 7251302 w 10917174"/>
              <a:gd name="connsiteY39" fmla="*/ 6039693 h 6039693"/>
              <a:gd name="connsiteX40" fmla="*/ 6676714 w 10917174"/>
              <a:gd name="connsiteY40" fmla="*/ 6039693 h 6039693"/>
              <a:gd name="connsiteX41" fmla="*/ 6102126 w 10917174"/>
              <a:gd name="connsiteY41" fmla="*/ 6039693 h 6039693"/>
              <a:gd name="connsiteX42" fmla="*/ 5309194 w 10917174"/>
              <a:gd name="connsiteY42" fmla="*/ 6039693 h 6039693"/>
              <a:gd name="connsiteX43" fmla="*/ 4734606 w 10917174"/>
              <a:gd name="connsiteY43" fmla="*/ 6039693 h 6039693"/>
              <a:gd name="connsiteX44" fmla="*/ 4160018 w 10917174"/>
              <a:gd name="connsiteY44" fmla="*/ 6039693 h 6039693"/>
              <a:gd name="connsiteX45" fmla="*/ 3694602 w 10917174"/>
              <a:gd name="connsiteY45" fmla="*/ 6039693 h 6039693"/>
              <a:gd name="connsiteX46" fmla="*/ 2901670 w 10917174"/>
              <a:gd name="connsiteY46" fmla="*/ 6039693 h 6039693"/>
              <a:gd name="connsiteX47" fmla="*/ 2327082 w 10917174"/>
              <a:gd name="connsiteY47" fmla="*/ 6039693 h 6039693"/>
              <a:gd name="connsiteX48" fmla="*/ 2080009 w 10917174"/>
              <a:gd name="connsiteY48" fmla="*/ 6039693 h 6039693"/>
              <a:gd name="connsiteX49" fmla="*/ 1832936 w 10917174"/>
              <a:gd name="connsiteY49" fmla="*/ 6039693 h 6039693"/>
              <a:gd name="connsiteX50" fmla="*/ 1258348 w 10917174"/>
              <a:gd name="connsiteY50" fmla="*/ 6039693 h 6039693"/>
              <a:gd name="connsiteX51" fmla="*/ 792932 w 10917174"/>
              <a:gd name="connsiteY51" fmla="*/ 6039693 h 6039693"/>
              <a:gd name="connsiteX52" fmla="*/ 0 w 10917174"/>
              <a:gd name="connsiteY52" fmla="*/ 6039693 h 6039693"/>
              <a:gd name="connsiteX53" fmla="*/ 0 w 10917174"/>
              <a:gd name="connsiteY53" fmla="*/ 5430233 h 6039693"/>
              <a:gd name="connsiteX54" fmla="*/ 0 w 10917174"/>
              <a:gd name="connsiteY54" fmla="*/ 4820773 h 6039693"/>
              <a:gd name="connsiteX55" fmla="*/ 0 w 10917174"/>
              <a:gd name="connsiteY55" fmla="*/ 4211313 h 6039693"/>
              <a:gd name="connsiteX56" fmla="*/ 0 w 10917174"/>
              <a:gd name="connsiteY56" fmla="*/ 3843441 h 6039693"/>
              <a:gd name="connsiteX57" fmla="*/ 0 w 10917174"/>
              <a:gd name="connsiteY57" fmla="*/ 3475569 h 6039693"/>
              <a:gd name="connsiteX58" fmla="*/ 0 w 10917174"/>
              <a:gd name="connsiteY58" fmla="*/ 2986903 h 6039693"/>
              <a:gd name="connsiteX59" fmla="*/ 0 w 10917174"/>
              <a:gd name="connsiteY59" fmla="*/ 2437840 h 6039693"/>
              <a:gd name="connsiteX60" fmla="*/ 0 w 10917174"/>
              <a:gd name="connsiteY60" fmla="*/ 1828380 h 6039693"/>
              <a:gd name="connsiteX61" fmla="*/ 0 w 10917174"/>
              <a:gd name="connsiteY61" fmla="*/ 1279317 h 6039693"/>
              <a:gd name="connsiteX62" fmla="*/ 0 w 10917174"/>
              <a:gd name="connsiteY62" fmla="*/ 730254 h 6039693"/>
              <a:gd name="connsiteX63" fmla="*/ 0 w 10917174"/>
              <a:gd name="connsiteY63" fmla="*/ 0 h 603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917174" h="6039693" fill="none" extrusionOk="0">
                <a:moveTo>
                  <a:pt x="0" y="0"/>
                </a:moveTo>
                <a:cubicBezTo>
                  <a:pt x="87224" y="-4907"/>
                  <a:pt x="129791" y="27076"/>
                  <a:pt x="247073" y="0"/>
                </a:cubicBezTo>
                <a:cubicBezTo>
                  <a:pt x="364355" y="-27076"/>
                  <a:pt x="444251" y="21001"/>
                  <a:pt x="494146" y="0"/>
                </a:cubicBezTo>
                <a:cubicBezTo>
                  <a:pt x="544041" y="-21001"/>
                  <a:pt x="870588" y="20837"/>
                  <a:pt x="1177906" y="0"/>
                </a:cubicBezTo>
                <a:cubicBezTo>
                  <a:pt x="1485224" y="-20837"/>
                  <a:pt x="1343653" y="22015"/>
                  <a:pt x="1424979" y="0"/>
                </a:cubicBezTo>
                <a:cubicBezTo>
                  <a:pt x="1506305" y="-22015"/>
                  <a:pt x="1887383" y="12604"/>
                  <a:pt x="2217910" y="0"/>
                </a:cubicBezTo>
                <a:cubicBezTo>
                  <a:pt x="2548437" y="-12604"/>
                  <a:pt x="2388855" y="18648"/>
                  <a:pt x="2464983" y="0"/>
                </a:cubicBezTo>
                <a:cubicBezTo>
                  <a:pt x="2541111" y="-18648"/>
                  <a:pt x="2902801" y="24058"/>
                  <a:pt x="3257915" y="0"/>
                </a:cubicBezTo>
                <a:cubicBezTo>
                  <a:pt x="3613029" y="-24058"/>
                  <a:pt x="3742257" y="4104"/>
                  <a:pt x="3941674" y="0"/>
                </a:cubicBezTo>
                <a:cubicBezTo>
                  <a:pt x="4141091" y="-4104"/>
                  <a:pt x="4383881" y="25423"/>
                  <a:pt x="4625434" y="0"/>
                </a:cubicBezTo>
                <a:cubicBezTo>
                  <a:pt x="4866987" y="-25423"/>
                  <a:pt x="4776334" y="22210"/>
                  <a:pt x="4872507" y="0"/>
                </a:cubicBezTo>
                <a:cubicBezTo>
                  <a:pt x="4968680" y="-22210"/>
                  <a:pt x="5103544" y="19429"/>
                  <a:pt x="5228752" y="0"/>
                </a:cubicBezTo>
                <a:cubicBezTo>
                  <a:pt x="5353961" y="-19429"/>
                  <a:pt x="5645542" y="43927"/>
                  <a:pt x="6021683" y="0"/>
                </a:cubicBezTo>
                <a:cubicBezTo>
                  <a:pt x="6397824" y="-43927"/>
                  <a:pt x="6299983" y="12245"/>
                  <a:pt x="6377928" y="0"/>
                </a:cubicBezTo>
                <a:cubicBezTo>
                  <a:pt x="6455873" y="-12245"/>
                  <a:pt x="6803238" y="37756"/>
                  <a:pt x="7170860" y="0"/>
                </a:cubicBezTo>
                <a:cubicBezTo>
                  <a:pt x="7538482" y="-37756"/>
                  <a:pt x="7697926" y="46654"/>
                  <a:pt x="7963791" y="0"/>
                </a:cubicBezTo>
                <a:cubicBezTo>
                  <a:pt x="8229656" y="-46654"/>
                  <a:pt x="8372574" y="75732"/>
                  <a:pt x="8647551" y="0"/>
                </a:cubicBezTo>
                <a:cubicBezTo>
                  <a:pt x="8922528" y="-75732"/>
                  <a:pt x="9049871" y="57733"/>
                  <a:pt x="9222139" y="0"/>
                </a:cubicBezTo>
                <a:cubicBezTo>
                  <a:pt x="9394407" y="-57733"/>
                  <a:pt x="9628020" y="50361"/>
                  <a:pt x="9796727" y="0"/>
                </a:cubicBezTo>
                <a:cubicBezTo>
                  <a:pt x="9965434" y="-50361"/>
                  <a:pt x="9970385" y="26095"/>
                  <a:pt x="10043800" y="0"/>
                </a:cubicBezTo>
                <a:cubicBezTo>
                  <a:pt x="10117215" y="-26095"/>
                  <a:pt x="10575207" y="68101"/>
                  <a:pt x="10917174" y="0"/>
                </a:cubicBezTo>
                <a:cubicBezTo>
                  <a:pt x="10984088" y="258064"/>
                  <a:pt x="10907069" y="346252"/>
                  <a:pt x="10917174" y="609460"/>
                </a:cubicBezTo>
                <a:cubicBezTo>
                  <a:pt x="10927279" y="872668"/>
                  <a:pt x="10885809" y="869403"/>
                  <a:pt x="10917174" y="977332"/>
                </a:cubicBezTo>
                <a:cubicBezTo>
                  <a:pt x="10948539" y="1085261"/>
                  <a:pt x="10897525" y="1227543"/>
                  <a:pt x="10917174" y="1345204"/>
                </a:cubicBezTo>
                <a:cubicBezTo>
                  <a:pt x="10936823" y="1462865"/>
                  <a:pt x="10886639" y="1682868"/>
                  <a:pt x="10917174" y="1833870"/>
                </a:cubicBezTo>
                <a:cubicBezTo>
                  <a:pt x="10947709" y="1984872"/>
                  <a:pt x="10905930" y="2086034"/>
                  <a:pt x="10917174" y="2201743"/>
                </a:cubicBezTo>
                <a:cubicBezTo>
                  <a:pt x="10928418" y="2317452"/>
                  <a:pt x="10856914" y="2558156"/>
                  <a:pt x="10917174" y="2811203"/>
                </a:cubicBezTo>
                <a:cubicBezTo>
                  <a:pt x="10977434" y="3064250"/>
                  <a:pt x="10906990" y="3038260"/>
                  <a:pt x="10917174" y="3239472"/>
                </a:cubicBezTo>
                <a:cubicBezTo>
                  <a:pt x="10927358" y="3440684"/>
                  <a:pt x="10880373" y="3525146"/>
                  <a:pt x="10917174" y="3728138"/>
                </a:cubicBezTo>
                <a:cubicBezTo>
                  <a:pt x="10953975" y="3931130"/>
                  <a:pt x="10880978" y="3969144"/>
                  <a:pt x="10917174" y="4096010"/>
                </a:cubicBezTo>
                <a:cubicBezTo>
                  <a:pt x="10953370" y="4222876"/>
                  <a:pt x="10878079" y="4428724"/>
                  <a:pt x="10917174" y="4645073"/>
                </a:cubicBezTo>
                <a:cubicBezTo>
                  <a:pt x="10956269" y="4861422"/>
                  <a:pt x="10898180" y="5047471"/>
                  <a:pt x="10917174" y="5194136"/>
                </a:cubicBezTo>
                <a:cubicBezTo>
                  <a:pt x="10936168" y="5340801"/>
                  <a:pt x="10881539" y="5451726"/>
                  <a:pt x="10917174" y="5562008"/>
                </a:cubicBezTo>
                <a:cubicBezTo>
                  <a:pt x="10952809" y="5672290"/>
                  <a:pt x="10860823" y="5817018"/>
                  <a:pt x="10917174" y="6039693"/>
                </a:cubicBezTo>
                <a:cubicBezTo>
                  <a:pt x="10540814" y="6057746"/>
                  <a:pt x="10452900" y="5959857"/>
                  <a:pt x="10124242" y="6039693"/>
                </a:cubicBezTo>
                <a:cubicBezTo>
                  <a:pt x="9795584" y="6119529"/>
                  <a:pt x="9494913" y="5945381"/>
                  <a:pt x="9331311" y="6039693"/>
                </a:cubicBezTo>
                <a:cubicBezTo>
                  <a:pt x="9167709" y="6134005"/>
                  <a:pt x="8827376" y="6000519"/>
                  <a:pt x="8538379" y="6039693"/>
                </a:cubicBezTo>
                <a:cubicBezTo>
                  <a:pt x="8249382" y="6078867"/>
                  <a:pt x="8260396" y="6009020"/>
                  <a:pt x="8182135" y="6039693"/>
                </a:cubicBezTo>
                <a:cubicBezTo>
                  <a:pt x="8103874" y="6070366"/>
                  <a:pt x="7936503" y="6014101"/>
                  <a:pt x="7825890" y="6039693"/>
                </a:cubicBezTo>
                <a:cubicBezTo>
                  <a:pt x="7715277" y="6065285"/>
                  <a:pt x="7479706" y="6039074"/>
                  <a:pt x="7251302" y="6039693"/>
                </a:cubicBezTo>
                <a:cubicBezTo>
                  <a:pt x="7022898" y="6040312"/>
                  <a:pt x="6845633" y="5975632"/>
                  <a:pt x="6676714" y="6039693"/>
                </a:cubicBezTo>
                <a:cubicBezTo>
                  <a:pt x="6507795" y="6103754"/>
                  <a:pt x="6367236" y="6035028"/>
                  <a:pt x="6102126" y="6039693"/>
                </a:cubicBezTo>
                <a:cubicBezTo>
                  <a:pt x="5837016" y="6044358"/>
                  <a:pt x="5691571" y="5998918"/>
                  <a:pt x="5309194" y="6039693"/>
                </a:cubicBezTo>
                <a:cubicBezTo>
                  <a:pt x="4926817" y="6080468"/>
                  <a:pt x="4884696" y="5971063"/>
                  <a:pt x="4734606" y="6039693"/>
                </a:cubicBezTo>
                <a:cubicBezTo>
                  <a:pt x="4584516" y="6108323"/>
                  <a:pt x="4335909" y="6019023"/>
                  <a:pt x="4160018" y="6039693"/>
                </a:cubicBezTo>
                <a:cubicBezTo>
                  <a:pt x="3984127" y="6060363"/>
                  <a:pt x="3895494" y="6010127"/>
                  <a:pt x="3694602" y="6039693"/>
                </a:cubicBezTo>
                <a:cubicBezTo>
                  <a:pt x="3493710" y="6069259"/>
                  <a:pt x="3165909" y="6037525"/>
                  <a:pt x="2901670" y="6039693"/>
                </a:cubicBezTo>
                <a:cubicBezTo>
                  <a:pt x="2637431" y="6041861"/>
                  <a:pt x="2604779" y="5979189"/>
                  <a:pt x="2327082" y="6039693"/>
                </a:cubicBezTo>
                <a:cubicBezTo>
                  <a:pt x="2049385" y="6100197"/>
                  <a:pt x="2152988" y="6013698"/>
                  <a:pt x="2080009" y="6039693"/>
                </a:cubicBezTo>
                <a:cubicBezTo>
                  <a:pt x="2007030" y="6065688"/>
                  <a:pt x="1920209" y="6016126"/>
                  <a:pt x="1832936" y="6039693"/>
                </a:cubicBezTo>
                <a:cubicBezTo>
                  <a:pt x="1745663" y="6063260"/>
                  <a:pt x="1522788" y="5987749"/>
                  <a:pt x="1258348" y="6039693"/>
                </a:cubicBezTo>
                <a:cubicBezTo>
                  <a:pt x="993908" y="6091637"/>
                  <a:pt x="920303" y="5985379"/>
                  <a:pt x="792932" y="6039693"/>
                </a:cubicBezTo>
                <a:cubicBezTo>
                  <a:pt x="665561" y="6094007"/>
                  <a:pt x="386829" y="5947205"/>
                  <a:pt x="0" y="6039693"/>
                </a:cubicBezTo>
                <a:cubicBezTo>
                  <a:pt x="-23322" y="5788301"/>
                  <a:pt x="7887" y="5621289"/>
                  <a:pt x="0" y="5430233"/>
                </a:cubicBezTo>
                <a:cubicBezTo>
                  <a:pt x="-7887" y="5239177"/>
                  <a:pt x="6327" y="4961447"/>
                  <a:pt x="0" y="4820773"/>
                </a:cubicBezTo>
                <a:cubicBezTo>
                  <a:pt x="-6327" y="4680099"/>
                  <a:pt x="55436" y="4375096"/>
                  <a:pt x="0" y="4211313"/>
                </a:cubicBezTo>
                <a:cubicBezTo>
                  <a:pt x="-55436" y="4047530"/>
                  <a:pt x="27518" y="3919051"/>
                  <a:pt x="0" y="3843441"/>
                </a:cubicBezTo>
                <a:cubicBezTo>
                  <a:pt x="-27518" y="3767831"/>
                  <a:pt x="34323" y="3607006"/>
                  <a:pt x="0" y="3475569"/>
                </a:cubicBezTo>
                <a:cubicBezTo>
                  <a:pt x="-34323" y="3344132"/>
                  <a:pt x="10382" y="3165622"/>
                  <a:pt x="0" y="2986903"/>
                </a:cubicBezTo>
                <a:cubicBezTo>
                  <a:pt x="-10382" y="2808184"/>
                  <a:pt x="42621" y="2615020"/>
                  <a:pt x="0" y="2437840"/>
                </a:cubicBezTo>
                <a:cubicBezTo>
                  <a:pt x="-42621" y="2260660"/>
                  <a:pt x="42891" y="2114766"/>
                  <a:pt x="0" y="1828380"/>
                </a:cubicBezTo>
                <a:cubicBezTo>
                  <a:pt x="-42891" y="1541994"/>
                  <a:pt x="45814" y="1512377"/>
                  <a:pt x="0" y="1279317"/>
                </a:cubicBezTo>
                <a:cubicBezTo>
                  <a:pt x="-45814" y="1046257"/>
                  <a:pt x="29008" y="975186"/>
                  <a:pt x="0" y="730254"/>
                </a:cubicBezTo>
                <a:cubicBezTo>
                  <a:pt x="-29008" y="485322"/>
                  <a:pt x="54103" y="260629"/>
                  <a:pt x="0" y="0"/>
                </a:cubicBezTo>
                <a:close/>
              </a:path>
              <a:path w="10917174" h="6039693" stroke="0" extrusionOk="0">
                <a:moveTo>
                  <a:pt x="0" y="0"/>
                </a:moveTo>
                <a:cubicBezTo>
                  <a:pt x="100474" y="-3044"/>
                  <a:pt x="282563" y="40520"/>
                  <a:pt x="356245" y="0"/>
                </a:cubicBezTo>
                <a:cubicBezTo>
                  <a:pt x="429928" y="-40520"/>
                  <a:pt x="743659" y="326"/>
                  <a:pt x="930833" y="0"/>
                </a:cubicBezTo>
                <a:cubicBezTo>
                  <a:pt x="1118007" y="-326"/>
                  <a:pt x="1375985" y="34203"/>
                  <a:pt x="1505421" y="0"/>
                </a:cubicBezTo>
                <a:cubicBezTo>
                  <a:pt x="1634857" y="-34203"/>
                  <a:pt x="1917205" y="28363"/>
                  <a:pt x="2189181" y="0"/>
                </a:cubicBezTo>
                <a:cubicBezTo>
                  <a:pt x="2461157" y="-28363"/>
                  <a:pt x="2535282" y="8941"/>
                  <a:pt x="2763769" y="0"/>
                </a:cubicBezTo>
                <a:cubicBezTo>
                  <a:pt x="2992256" y="-8941"/>
                  <a:pt x="3168155" y="61602"/>
                  <a:pt x="3338357" y="0"/>
                </a:cubicBezTo>
                <a:cubicBezTo>
                  <a:pt x="3508559" y="-61602"/>
                  <a:pt x="3830227" y="52993"/>
                  <a:pt x="4022117" y="0"/>
                </a:cubicBezTo>
                <a:cubicBezTo>
                  <a:pt x="4214007" y="-52993"/>
                  <a:pt x="4358162" y="55450"/>
                  <a:pt x="4487533" y="0"/>
                </a:cubicBezTo>
                <a:cubicBezTo>
                  <a:pt x="4616904" y="-55450"/>
                  <a:pt x="4774167" y="27758"/>
                  <a:pt x="4952949" y="0"/>
                </a:cubicBezTo>
                <a:cubicBezTo>
                  <a:pt x="5131731" y="-27758"/>
                  <a:pt x="5201349" y="12788"/>
                  <a:pt x="5309194" y="0"/>
                </a:cubicBezTo>
                <a:cubicBezTo>
                  <a:pt x="5417040" y="-12788"/>
                  <a:pt x="5912201" y="92176"/>
                  <a:pt x="6102126" y="0"/>
                </a:cubicBezTo>
                <a:cubicBezTo>
                  <a:pt x="6292051" y="-92176"/>
                  <a:pt x="6542730" y="17284"/>
                  <a:pt x="6785886" y="0"/>
                </a:cubicBezTo>
                <a:cubicBezTo>
                  <a:pt x="7029042" y="-17284"/>
                  <a:pt x="7050967" y="19299"/>
                  <a:pt x="7142130" y="0"/>
                </a:cubicBezTo>
                <a:cubicBezTo>
                  <a:pt x="7233293" y="-19299"/>
                  <a:pt x="7607735" y="33046"/>
                  <a:pt x="7825890" y="0"/>
                </a:cubicBezTo>
                <a:cubicBezTo>
                  <a:pt x="8044045" y="-33046"/>
                  <a:pt x="8128288" y="18387"/>
                  <a:pt x="8291306" y="0"/>
                </a:cubicBezTo>
                <a:cubicBezTo>
                  <a:pt x="8454324" y="-18387"/>
                  <a:pt x="8593913" y="30619"/>
                  <a:pt x="8865894" y="0"/>
                </a:cubicBezTo>
                <a:cubicBezTo>
                  <a:pt x="9137875" y="-30619"/>
                  <a:pt x="9131089" y="8898"/>
                  <a:pt x="9222139" y="0"/>
                </a:cubicBezTo>
                <a:cubicBezTo>
                  <a:pt x="9313189" y="-8898"/>
                  <a:pt x="9352284" y="11300"/>
                  <a:pt x="9469212" y="0"/>
                </a:cubicBezTo>
                <a:cubicBezTo>
                  <a:pt x="9586140" y="-11300"/>
                  <a:pt x="9734651" y="6799"/>
                  <a:pt x="9825457" y="0"/>
                </a:cubicBezTo>
                <a:cubicBezTo>
                  <a:pt x="9916264" y="-6799"/>
                  <a:pt x="10007184" y="28225"/>
                  <a:pt x="10181701" y="0"/>
                </a:cubicBezTo>
                <a:cubicBezTo>
                  <a:pt x="10356218" y="-28225"/>
                  <a:pt x="10578629" y="29152"/>
                  <a:pt x="10917174" y="0"/>
                </a:cubicBezTo>
                <a:cubicBezTo>
                  <a:pt x="10994220" y="317978"/>
                  <a:pt x="10852072" y="534244"/>
                  <a:pt x="10917174" y="669857"/>
                </a:cubicBezTo>
                <a:cubicBezTo>
                  <a:pt x="10982276" y="805470"/>
                  <a:pt x="10890906" y="961634"/>
                  <a:pt x="10917174" y="1037729"/>
                </a:cubicBezTo>
                <a:cubicBezTo>
                  <a:pt x="10943442" y="1113824"/>
                  <a:pt x="10851143" y="1380573"/>
                  <a:pt x="10917174" y="1647189"/>
                </a:cubicBezTo>
                <a:cubicBezTo>
                  <a:pt x="10983205" y="1913805"/>
                  <a:pt x="10872094" y="2137307"/>
                  <a:pt x="10917174" y="2317046"/>
                </a:cubicBezTo>
                <a:cubicBezTo>
                  <a:pt x="10962254" y="2496785"/>
                  <a:pt x="10889165" y="2549671"/>
                  <a:pt x="10917174" y="2745315"/>
                </a:cubicBezTo>
                <a:cubicBezTo>
                  <a:pt x="10945183" y="2940959"/>
                  <a:pt x="10904935" y="2998768"/>
                  <a:pt x="10917174" y="3173584"/>
                </a:cubicBezTo>
                <a:cubicBezTo>
                  <a:pt x="10929413" y="3348400"/>
                  <a:pt x="10899188" y="3545223"/>
                  <a:pt x="10917174" y="3662250"/>
                </a:cubicBezTo>
                <a:cubicBezTo>
                  <a:pt x="10935160" y="3779277"/>
                  <a:pt x="10848998" y="4055336"/>
                  <a:pt x="10917174" y="4271710"/>
                </a:cubicBezTo>
                <a:cubicBezTo>
                  <a:pt x="10985350" y="4488084"/>
                  <a:pt x="10846840" y="4651272"/>
                  <a:pt x="10917174" y="4881170"/>
                </a:cubicBezTo>
                <a:cubicBezTo>
                  <a:pt x="10987508" y="5111068"/>
                  <a:pt x="10852786" y="5299491"/>
                  <a:pt x="10917174" y="5490630"/>
                </a:cubicBezTo>
                <a:cubicBezTo>
                  <a:pt x="10981562" y="5681769"/>
                  <a:pt x="10858622" y="5926015"/>
                  <a:pt x="10917174" y="6039693"/>
                </a:cubicBezTo>
                <a:cubicBezTo>
                  <a:pt x="10693882" y="6121596"/>
                  <a:pt x="10373392" y="5970079"/>
                  <a:pt x="10233414" y="6039693"/>
                </a:cubicBezTo>
                <a:cubicBezTo>
                  <a:pt x="10093436" y="6109307"/>
                  <a:pt x="10090638" y="6029726"/>
                  <a:pt x="9986341" y="6039693"/>
                </a:cubicBezTo>
                <a:cubicBezTo>
                  <a:pt x="9882044" y="6049660"/>
                  <a:pt x="9425119" y="6023329"/>
                  <a:pt x="9193410" y="6039693"/>
                </a:cubicBezTo>
                <a:cubicBezTo>
                  <a:pt x="8961701" y="6056057"/>
                  <a:pt x="8766397" y="5989184"/>
                  <a:pt x="8509650" y="6039693"/>
                </a:cubicBezTo>
                <a:cubicBezTo>
                  <a:pt x="8252903" y="6090202"/>
                  <a:pt x="8210130" y="6034526"/>
                  <a:pt x="8044233" y="6039693"/>
                </a:cubicBezTo>
                <a:cubicBezTo>
                  <a:pt x="7878336" y="6044860"/>
                  <a:pt x="7600593" y="6015805"/>
                  <a:pt x="7251302" y="6039693"/>
                </a:cubicBezTo>
                <a:cubicBezTo>
                  <a:pt x="6902011" y="6063581"/>
                  <a:pt x="6880102" y="5991675"/>
                  <a:pt x="6676714" y="6039693"/>
                </a:cubicBezTo>
                <a:cubicBezTo>
                  <a:pt x="6473326" y="6087711"/>
                  <a:pt x="6186422" y="5976522"/>
                  <a:pt x="5883782" y="6039693"/>
                </a:cubicBezTo>
                <a:cubicBezTo>
                  <a:pt x="5581142" y="6102864"/>
                  <a:pt x="5392276" y="5982524"/>
                  <a:pt x="5200022" y="6039693"/>
                </a:cubicBezTo>
                <a:cubicBezTo>
                  <a:pt x="5007768" y="6096862"/>
                  <a:pt x="4977767" y="5997811"/>
                  <a:pt x="4843778" y="6039693"/>
                </a:cubicBezTo>
                <a:cubicBezTo>
                  <a:pt x="4709789" y="6081575"/>
                  <a:pt x="4544014" y="5994090"/>
                  <a:pt x="4378361" y="6039693"/>
                </a:cubicBezTo>
                <a:cubicBezTo>
                  <a:pt x="4212708" y="6085296"/>
                  <a:pt x="4178093" y="6026761"/>
                  <a:pt x="4022117" y="6039693"/>
                </a:cubicBezTo>
                <a:cubicBezTo>
                  <a:pt x="3866141" y="6052625"/>
                  <a:pt x="3853802" y="6037166"/>
                  <a:pt x="3775044" y="6039693"/>
                </a:cubicBezTo>
                <a:cubicBezTo>
                  <a:pt x="3696286" y="6042220"/>
                  <a:pt x="3335932" y="5983792"/>
                  <a:pt x="3200456" y="6039693"/>
                </a:cubicBezTo>
                <a:cubicBezTo>
                  <a:pt x="3064980" y="6095594"/>
                  <a:pt x="2834375" y="6007092"/>
                  <a:pt x="2735039" y="6039693"/>
                </a:cubicBezTo>
                <a:cubicBezTo>
                  <a:pt x="2635703" y="6072294"/>
                  <a:pt x="2209011" y="6000597"/>
                  <a:pt x="2051280" y="6039693"/>
                </a:cubicBezTo>
                <a:cubicBezTo>
                  <a:pt x="1893549" y="6078789"/>
                  <a:pt x="1748819" y="6025872"/>
                  <a:pt x="1476691" y="6039693"/>
                </a:cubicBezTo>
                <a:cubicBezTo>
                  <a:pt x="1204563" y="6053514"/>
                  <a:pt x="1151483" y="6020283"/>
                  <a:pt x="902103" y="6039693"/>
                </a:cubicBezTo>
                <a:cubicBezTo>
                  <a:pt x="652723" y="6059103"/>
                  <a:pt x="331738" y="6028547"/>
                  <a:pt x="0" y="6039693"/>
                </a:cubicBezTo>
                <a:cubicBezTo>
                  <a:pt x="-61966" y="5813553"/>
                  <a:pt x="52885" y="5687202"/>
                  <a:pt x="0" y="5430233"/>
                </a:cubicBezTo>
                <a:cubicBezTo>
                  <a:pt x="-52885" y="5173264"/>
                  <a:pt x="14744" y="5200766"/>
                  <a:pt x="0" y="5001964"/>
                </a:cubicBezTo>
                <a:cubicBezTo>
                  <a:pt x="-14744" y="4803162"/>
                  <a:pt x="23330" y="4755907"/>
                  <a:pt x="0" y="4573695"/>
                </a:cubicBezTo>
                <a:cubicBezTo>
                  <a:pt x="-23330" y="4391483"/>
                  <a:pt x="35099" y="4290082"/>
                  <a:pt x="0" y="4205823"/>
                </a:cubicBezTo>
                <a:cubicBezTo>
                  <a:pt x="-35099" y="4121564"/>
                  <a:pt x="50494" y="3877123"/>
                  <a:pt x="0" y="3717157"/>
                </a:cubicBezTo>
                <a:cubicBezTo>
                  <a:pt x="-50494" y="3557191"/>
                  <a:pt x="2599" y="3374700"/>
                  <a:pt x="0" y="3288887"/>
                </a:cubicBezTo>
                <a:cubicBezTo>
                  <a:pt x="-2599" y="3203074"/>
                  <a:pt x="51528" y="3010086"/>
                  <a:pt x="0" y="2800221"/>
                </a:cubicBezTo>
                <a:cubicBezTo>
                  <a:pt x="-51528" y="2590356"/>
                  <a:pt x="6109" y="2547798"/>
                  <a:pt x="0" y="2311555"/>
                </a:cubicBezTo>
                <a:cubicBezTo>
                  <a:pt x="-6109" y="2075312"/>
                  <a:pt x="14077" y="1846078"/>
                  <a:pt x="0" y="1702095"/>
                </a:cubicBezTo>
                <a:cubicBezTo>
                  <a:pt x="-14077" y="1558112"/>
                  <a:pt x="46811" y="1344691"/>
                  <a:pt x="0" y="1213429"/>
                </a:cubicBezTo>
                <a:cubicBezTo>
                  <a:pt x="-46811" y="1082167"/>
                  <a:pt x="44482" y="854579"/>
                  <a:pt x="0" y="724763"/>
                </a:cubicBezTo>
                <a:cubicBezTo>
                  <a:pt x="-44482" y="594947"/>
                  <a:pt x="5100" y="18897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25917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5C9E1-44F1-4425-BD86-DCB8C15A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A070DCE-D897-4764-B48E-D9C511CD9B22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64640-0192-4FA3-8BA8-BB86C578F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D417F35-03BF-42F7-BCC5-3CFD627A9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0210" y="2883530"/>
            <a:ext cx="3689684" cy="3445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ACB4D5-CA09-497C-9E51-A976EED41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166650" y="932421"/>
            <a:ext cx="2797681" cy="5620548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7875F20E-8B1D-4EC2-92B8-C641C6544541}"/>
              </a:ext>
            </a:extLst>
          </p:cNvPr>
          <p:cNvSpPr/>
          <p:nvPr/>
        </p:nvSpPr>
        <p:spPr>
          <a:xfrm>
            <a:off x="433137" y="1532021"/>
            <a:ext cx="3256547" cy="3793958"/>
          </a:xfrm>
          <a:prstGeom prst="wedgeRectCallout">
            <a:avLst>
              <a:gd name="adj1" fmla="val 80130"/>
              <a:gd name="adj2" fmla="val -34246"/>
            </a:avLst>
          </a:prstGeom>
          <a:solidFill>
            <a:srgbClr val="F4B1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أحسنتم صنعاً يا أصدقائي نعم إنه القط .. ما رأيكم أن نتعرف على صديقنا الجديد في قصة هذا الأسبوع ؟ </a:t>
            </a:r>
            <a:endParaRPr lang="en-AE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80FBED-C316-4F31-A2F2-D4BCAF05D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4E9F67C2-0437-444A-9289-B9EF299FC2A6}"/>
              </a:ext>
            </a:extLst>
          </p:cNvPr>
          <p:cNvSpPr/>
          <p:nvPr/>
        </p:nvSpPr>
        <p:spPr>
          <a:xfrm>
            <a:off x="-1" y="167980"/>
            <a:ext cx="1941096" cy="595630"/>
          </a:xfrm>
          <a:custGeom>
            <a:avLst/>
            <a:gdLst>
              <a:gd name="connsiteX0" fmla="*/ 0 w 1941096"/>
              <a:gd name="connsiteY0" fmla="*/ 0 h 595630"/>
              <a:gd name="connsiteX1" fmla="*/ 564193 w 1941096"/>
              <a:gd name="connsiteY1" fmla="*/ 0 h 595630"/>
              <a:gd name="connsiteX2" fmla="*/ 1128386 w 1941096"/>
              <a:gd name="connsiteY2" fmla="*/ 0 h 595630"/>
              <a:gd name="connsiteX3" fmla="*/ 1643281 w 1941096"/>
              <a:gd name="connsiteY3" fmla="*/ 0 h 595630"/>
              <a:gd name="connsiteX4" fmla="*/ 1941096 w 1941096"/>
              <a:gd name="connsiteY4" fmla="*/ 297815 h 595630"/>
              <a:gd name="connsiteX5" fmla="*/ 1643281 w 1941096"/>
              <a:gd name="connsiteY5" fmla="*/ 595630 h 595630"/>
              <a:gd name="connsiteX6" fmla="*/ 1062655 w 1941096"/>
              <a:gd name="connsiteY6" fmla="*/ 595630 h 595630"/>
              <a:gd name="connsiteX7" fmla="*/ 531328 w 1941096"/>
              <a:gd name="connsiteY7" fmla="*/ 595630 h 595630"/>
              <a:gd name="connsiteX8" fmla="*/ 0 w 1941096"/>
              <a:gd name="connsiteY8" fmla="*/ 595630 h 595630"/>
              <a:gd name="connsiteX9" fmla="*/ 0 w 1941096"/>
              <a:gd name="connsiteY9" fmla="*/ 0 h 59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1096" h="595630" fill="none" extrusionOk="0">
                <a:moveTo>
                  <a:pt x="0" y="0"/>
                </a:moveTo>
                <a:cubicBezTo>
                  <a:pt x="211062" y="-10197"/>
                  <a:pt x="357496" y="21829"/>
                  <a:pt x="564193" y="0"/>
                </a:cubicBezTo>
                <a:cubicBezTo>
                  <a:pt x="770890" y="-21829"/>
                  <a:pt x="947586" y="3352"/>
                  <a:pt x="1128386" y="0"/>
                </a:cubicBezTo>
                <a:cubicBezTo>
                  <a:pt x="1309186" y="-3352"/>
                  <a:pt x="1484938" y="45494"/>
                  <a:pt x="1643281" y="0"/>
                </a:cubicBezTo>
                <a:cubicBezTo>
                  <a:pt x="1729468" y="67844"/>
                  <a:pt x="1816641" y="182063"/>
                  <a:pt x="1941096" y="297815"/>
                </a:cubicBezTo>
                <a:cubicBezTo>
                  <a:pt x="1869416" y="407690"/>
                  <a:pt x="1680245" y="510176"/>
                  <a:pt x="1643281" y="595630"/>
                </a:cubicBezTo>
                <a:cubicBezTo>
                  <a:pt x="1406204" y="601967"/>
                  <a:pt x="1220845" y="567522"/>
                  <a:pt x="1062655" y="595630"/>
                </a:cubicBezTo>
                <a:cubicBezTo>
                  <a:pt x="904465" y="623738"/>
                  <a:pt x="721658" y="561055"/>
                  <a:pt x="531328" y="595630"/>
                </a:cubicBezTo>
                <a:cubicBezTo>
                  <a:pt x="340998" y="630205"/>
                  <a:pt x="261522" y="535673"/>
                  <a:pt x="0" y="595630"/>
                </a:cubicBezTo>
                <a:cubicBezTo>
                  <a:pt x="-33785" y="405138"/>
                  <a:pt x="53128" y="170389"/>
                  <a:pt x="0" y="0"/>
                </a:cubicBezTo>
                <a:close/>
              </a:path>
              <a:path w="1941096" h="595630" stroke="0" extrusionOk="0">
                <a:moveTo>
                  <a:pt x="0" y="0"/>
                </a:moveTo>
                <a:cubicBezTo>
                  <a:pt x="128993" y="-42982"/>
                  <a:pt x="368548" y="27343"/>
                  <a:pt x="514895" y="0"/>
                </a:cubicBezTo>
                <a:cubicBezTo>
                  <a:pt x="661243" y="-27343"/>
                  <a:pt x="887998" y="13759"/>
                  <a:pt x="1029789" y="0"/>
                </a:cubicBezTo>
                <a:cubicBezTo>
                  <a:pt x="1171580" y="-13759"/>
                  <a:pt x="1506885" y="60735"/>
                  <a:pt x="1643281" y="0"/>
                </a:cubicBezTo>
                <a:cubicBezTo>
                  <a:pt x="1709086" y="56170"/>
                  <a:pt x="1816230" y="235991"/>
                  <a:pt x="1941096" y="297815"/>
                </a:cubicBezTo>
                <a:cubicBezTo>
                  <a:pt x="1823651" y="417564"/>
                  <a:pt x="1745044" y="426172"/>
                  <a:pt x="1643281" y="595630"/>
                </a:cubicBezTo>
                <a:cubicBezTo>
                  <a:pt x="1526613" y="623025"/>
                  <a:pt x="1254906" y="560210"/>
                  <a:pt x="1095521" y="595630"/>
                </a:cubicBezTo>
                <a:cubicBezTo>
                  <a:pt x="936136" y="631050"/>
                  <a:pt x="733847" y="577211"/>
                  <a:pt x="597059" y="595630"/>
                </a:cubicBezTo>
                <a:cubicBezTo>
                  <a:pt x="460271" y="614049"/>
                  <a:pt x="279601" y="586070"/>
                  <a:pt x="0" y="595630"/>
                </a:cubicBezTo>
                <a:cubicBezTo>
                  <a:pt x="-7033" y="338372"/>
                  <a:pt x="13036" y="220562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89030964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التهيئة 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347763842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2.70833E-6 0.00023 C 0.00417 -0.00324 0.00847 -0.00556 0.0125 -0.00972 C 0.01823 -0.01551 0.02969 -0.02963 0.03542 -0.03959 C 0.04532 -0.05695 0.04232 -0.06019 0.05625 -0.07222 C 0.06966 -0.0831 0.08073 -0.08681 0.09388 -0.0919 L 0.17097 -0.08959 C 0.17357 -0.08935 0.17565 -0.08403 0.17826 -0.08218 C 0.1819 -0.07917 0.18581 -0.07685 0.18972 -0.07477 C 0.1931 -0.07269 0.19662 -0.07153 0.20013 -0.06991 C 0.20821 -0.06528 0.22435 -0.05417 0.2293 -0.04977 C 0.23685 -0.04283 0.24245 -0.0382 0.25013 -0.02986 C 0.25443 -0.02523 0.25834 -0.01945 0.26263 -0.01482 C 0.27409 -0.00255 0.28555 0.00879 0.29714 0.02014 C 0.30157 0.02454 0.30612 0.0287 0.31055 0.03264 C 0.31654 0.03773 0.32266 0.0412 0.32839 0.04745 C 0.33542 0.05532 0.34375 0.06528 0.3513 0.06991 C 0.35638 0.07338 0.36172 0.07407 0.36693 0.07754 C 0.37188 0.08079 0.37657 0.08704 0.38151 0.08981 C 0.39154 0.09583 0.40742 0.09629 0.41693 0.09768 C 0.43086 0.09491 0.44479 0.09467 0.45873 0.08981 C 0.46511 0.08796 0.47123 0.08171 0.47748 0.07754 C 0.50886 0.05532 0.47943 0.07384 0.51081 0.05509 C 0.51576 0.04838 0.52084 0.04282 0.52539 0.03518 C 0.5319 0.0243 0.53659 0.00555 0.54414 1.85185E-6 C 0.57644 -0.02269 0.56263 -0.01597 0.5849 -0.02477 C 0.58841 -0.02801 0.59193 -0.03102 0.59532 -0.03472 C 0.59948 -0.03935 0.60326 -0.04699 0.60782 -0.04977 C 0.60925 -0.05046 0.61068 -0.05139 0.61198 -0.05232 C 0.61758 -0.05625 0.62305 -0.06134 0.62865 -0.06459 C 0.6375 -0.07014 0.63503 -0.06482 0.63815 -0.07222 L 0.63815 -0.07199 " pathEditMode="relative" rAng="0" ptsTypes="AAAAAAAAAAAAAAAAAAAAAAAAAAAAAAAA">
                                      <p:cBhvr>
                                        <p:cTn id="9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1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692CB8-BBC6-489D-9263-5183E4137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71" y="375811"/>
            <a:ext cx="10078857" cy="6106377"/>
          </a:xfrm>
          <a:custGeom>
            <a:avLst/>
            <a:gdLst>
              <a:gd name="connsiteX0" fmla="*/ 0 w 10078857"/>
              <a:gd name="connsiteY0" fmla="*/ 0 h 6106377"/>
              <a:gd name="connsiteX1" fmla="*/ 794451 w 10078857"/>
              <a:gd name="connsiteY1" fmla="*/ 0 h 6106377"/>
              <a:gd name="connsiteX2" fmla="*/ 1286536 w 10078857"/>
              <a:gd name="connsiteY2" fmla="*/ 0 h 6106377"/>
              <a:gd name="connsiteX3" fmla="*/ 2080988 w 10078857"/>
              <a:gd name="connsiteY3" fmla="*/ 0 h 6106377"/>
              <a:gd name="connsiteX4" fmla="*/ 2673861 w 10078857"/>
              <a:gd name="connsiteY4" fmla="*/ 0 h 6106377"/>
              <a:gd name="connsiteX5" fmla="*/ 3468313 w 10078857"/>
              <a:gd name="connsiteY5" fmla="*/ 0 h 6106377"/>
              <a:gd name="connsiteX6" fmla="*/ 4061186 w 10078857"/>
              <a:gd name="connsiteY6" fmla="*/ 0 h 6106377"/>
              <a:gd name="connsiteX7" fmla="*/ 4654060 w 10078857"/>
              <a:gd name="connsiteY7" fmla="*/ 0 h 6106377"/>
              <a:gd name="connsiteX8" fmla="*/ 5448512 w 10078857"/>
              <a:gd name="connsiteY8" fmla="*/ 0 h 6106377"/>
              <a:gd name="connsiteX9" fmla="*/ 6142174 w 10078857"/>
              <a:gd name="connsiteY9" fmla="*/ 0 h 6106377"/>
              <a:gd name="connsiteX10" fmla="*/ 6432682 w 10078857"/>
              <a:gd name="connsiteY10" fmla="*/ 0 h 6106377"/>
              <a:gd name="connsiteX11" fmla="*/ 6823979 w 10078857"/>
              <a:gd name="connsiteY11" fmla="*/ 0 h 6106377"/>
              <a:gd name="connsiteX12" fmla="*/ 7316064 w 10078857"/>
              <a:gd name="connsiteY12" fmla="*/ 0 h 6106377"/>
              <a:gd name="connsiteX13" fmla="*/ 7808150 w 10078857"/>
              <a:gd name="connsiteY13" fmla="*/ 0 h 6106377"/>
              <a:gd name="connsiteX14" fmla="*/ 8602601 w 10078857"/>
              <a:gd name="connsiteY14" fmla="*/ 0 h 6106377"/>
              <a:gd name="connsiteX15" fmla="*/ 8993898 w 10078857"/>
              <a:gd name="connsiteY15" fmla="*/ 0 h 6106377"/>
              <a:gd name="connsiteX16" fmla="*/ 10078857 w 10078857"/>
              <a:gd name="connsiteY16" fmla="*/ 0 h 6106377"/>
              <a:gd name="connsiteX17" fmla="*/ 10078857 w 10078857"/>
              <a:gd name="connsiteY17" fmla="*/ 677253 h 6106377"/>
              <a:gd name="connsiteX18" fmla="*/ 10078857 w 10078857"/>
              <a:gd name="connsiteY18" fmla="*/ 1293442 h 6106377"/>
              <a:gd name="connsiteX19" fmla="*/ 10078857 w 10078857"/>
              <a:gd name="connsiteY19" fmla="*/ 1848567 h 6106377"/>
              <a:gd name="connsiteX20" fmla="*/ 10078857 w 10078857"/>
              <a:gd name="connsiteY20" fmla="*/ 2342628 h 6106377"/>
              <a:gd name="connsiteX21" fmla="*/ 10078857 w 10078857"/>
              <a:gd name="connsiteY21" fmla="*/ 2775626 h 6106377"/>
              <a:gd name="connsiteX22" fmla="*/ 10078857 w 10078857"/>
              <a:gd name="connsiteY22" fmla="*/ 3391815 h 6106377"/>
              <a:gd name="connsiteX23" fmla="*/ 10078857 w 10078857"/>
              <a:gd name="connsiteY23" fmla="*/ 3824813 h 6106377"/>
              <a:gd name="connsiteX24" fmla="*/ 10078857 w 10078857"/>
              <a:gd name="connsiteY24" fmla="*/ 4502065 h 6106377"/>
              <a:gd name="connsiteX25" fmla="*/ 10078857 w 10078857"/>
              <a:gd name="connsiteY25" fmla="*/ 4996127 h 6106377"/>
              <a:gd name="connsiteX26" fmla="*/ 10078857 w 10078857"/>
              <a:gd name="connsiteY26" fmla="*/ 5551252 h 6106377"/>
              <a:gd name="connsiteX27" fmla="*/ 10078857 w 10078857"/>
              <a:gd name="connsiteY27" fmla="*/ 6106377 h 6106377"/>
              <a:gd name="connsiteX28" fmla="*/ 9284406 w 10078857"/>
              <a:gd name="connsiteY28" fmla="*/ 6106377 h 6106377"/>
              <a:gd name="connsiteX29" fmla="*/ 8792321 w 10078857"/>
              <a:gd name="connsiteY29" fmla="*/ 6106377 h 6106377"/>
              <a:gd name="connsiteX30" fmla="*/ 8098658 w 10078857"/>
              <a:gd name="connsiteY30" fmla="*/ 6106377 h 6106377"/>
              <a:gd name="connsiteX31" fmla="*/ 7304207 w 10078857"/>
              <a:gd name="connsiteY31" fmla="*/ 6106377 h 6106377"/>
              <a:gd name="connsiteX32" fmla="*/ 6610544 w 10078857"/>
              <a:gd name="connsiteY32" fmla="*/ 6106377 h 6106377"/>
              <a:gd name="connsiteX33" fmla="*/ 6219248 w 10078857"/>
              <a:gd name="connsiteY33" fmla="*/ 6106377 h 6106377"/>
              <a:gd name="connsiteX34" fmla="*/ 5626374 w 10078857"/>
              <a:gd name="connsiteY34" fmla="*/ 6106377 h 6106377"/>
              <a:gd name="connsiteX35" fmla="*/ 5033500 w 10078857"/>
              <a:gd name="connsiteY35" fmla="*/ 6106377 h 6106377"/>
              <a:gd name="connsiteX36" fmla="*/ 4339837 w 10078857"/>
              <a:gd name="connsiteY36" fmla="*/ 6106377 h 6106377"/>
              <a:gd name="connsiteX37" fmla="*/ 3545386 w 10078857"/>
              <a:gd name="connsiteY37" fmla="*/ 6106377 h 6106377"/>
              <a:gd name="connsiteX38" fmla="*/ 3053301 w 10078857"/>
              <a:gd name="connsiteY38" fmla="*/ 6106377 h 6106377"/>
              <a:gd name="connsiteX39" fmla="*/ 2460427 w 10078857"/>
              <a:gd name="connsiteY39" fmla="*/ 6106377 h 6106377"/>
              <a:gd name="connsiteX40" fmla="*/ 2169919 w 10078857"/>
              <a:gd name="connsiteY40" fmla="*/ 6106377 h 6106377"/>
              <a:gd name="connsiteX41" fmla="*/ 1577045 w 10078857"/>
              <a:gd name="connsiteY41" fmla="*/ 6106377 h 6106377"/>
              <a:gd name="connsiteX42" fmla="*/ 883382 w 10078857"/>
              <a:gd name="connsiteY42" fmla="*/ 6106377 h 6106377"/>
              <a:gd name="connsiteX43" fmla="*/ 0 w 10078857"/>
              <a:gd name="connsiteY43" fmla="*/ 6106377 h 6106377"/>
              <a:gd name="connsiteX44" fmla="*/ 0 w 10078857"/>
              <a:gd name="connsiteY44" fmla="*/ 5612316 h 6106377"/>
              <a:gd name="connsiteX45" fmla="*/ 0 w 10078857"/>
              <a:gd name="connsiteY45" fmla="*/ 5179318 h 6106377"/>
              <a:gd name="connsiteX46" fmla="*/ 0 w 10078857"/>
              <a:gd name="connsiteY46" fmla="*/ 4685257 h 6106377"/>
              <a:gd name="connsiteX47" fmla="*/ 0 w 10078857"/>
              <a:gd name="connsiteY47" fmla="*/ 4008004 h 6106377"/>
              <a:gd name="connsiteX48" fmla="*/ 0 w 10078857"/>
              <a:gd name="connsiteY48" fmla="*/ 3391815 h 6106377"/>
              <a:gd name="connsiteX49" fmla="*/ 0 w 10078857"/>
              <a:gd name="connsiteY49" fmla="*/ 2714562 h 6106377"/>
              <a:gd name="connsiteX50" fmla="*/ 0 w 10078857"/>
              <a:gd name="connsiteY50" fmla="*/ 2037309 h 6106377"/>
              <a:gd name="connsiteX51" fmla="*/ 0 w 10078857"/>
              <a:gd name="connsiteY51" fmla="*/ 1360057 h 6106377"/>
              <a:gd name="connsiteX52" fmla="*/ 0 w 10078857"/>
              <a:gd name="connsiteY52" fmla="*/ 865995 h 6106377"/>
              <a:gd name="connsiteX53" fmla="*/ 0 w 10078857"/>
              <a:gd name="connsiteY53" fmla="*/ 0 h 610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078857" h="6106377" fill="none" extrusionOk="0">
                <a:moveTo>
                  <a:pt x="0" y="0"/>
                </a:moveTo>
                <a:cubicBezTo>
                  <a:pt x="253294" y="-70471"/>
                  <a:pt x="487501" y="4599"/>
                  <a:pt x="794451" y="0"/>
                </a:cubicBezTo>
                <a:cubicBezTo>
                  <a:pt x="1101401" y="-4599"/>
                  <a:pt x="1045063" y="27431"/>
                  <a:pt x="1286536" y="0"/>
                </a:cubicBezTo>
                <a:cubicBezTo>
                  <a:pt x="1528009" y="-27431"/>
                  <a:pt x="1784092" y="28409"/>
                  <a:pt x="2080988" y="0"/>
                </a:cubicBezTo>
                <a:cubicBezTo>
                  <a:pt x="2377884" y="-28409"/>
                  <a:pt x="2450249" y="42650"/>
                  <a:pt x="2673861" y="0"/>
                </a:cubicBezTo>
                <a:cubicBezTo>
                  <a:pt x="2897473" y="-42650"/>
                  <a:pt x="3127985" y="90611"/>
                  <a:pt x="3468313" y="0"/>
                </a:cubicBezTo>
                <a:cubicBezTo>
                  <a:pt x="3808641" y="-90611"/>
                  <a:pt x="3920828" y="15445"/>
                  <a:pt x="4061186" y="0"/>
                </a:cubicBezTo>
                <a:cubicBezTo>
                  <a:pt x="4201544" y="-15445"/>
                  <a:pt x="4452201" y="32849"/>
                  <a:pt x="4654060" y="0"/>
                </a:cubicBezTo>
                <a:cubicBezTo>
                  <a:pt x="4855919" y="-32849"/>
                  <a:pt x="5204021" y="48549"/>
                  <a:pt x="5448512" y="0"/>
                </a:cubicBezTo>
                <a:cubicBezTo>
                  <a:pt x="5693003" y="-48549"/>
                  <a:pt x="5987660" y="70075"/>
                  <a:pt x="6142174" y="0"/>
                </a:cubicBezTo>
                <a:cubicBezTo>
                  <a:pt x="6296688" y="-70075"/>
                  <a:pt x="6328316" y="3088"/>
                  <a:pt x="6432682" y="0"/>
                </a:cubicBezTo>
                <a:cubicBezTo>
                  <a:pt x="6537048" y="-3088"/>
                  <a:pt x="6671229" y="11640"/>
                  <a:pt x="6823979" y="0"/>
                </a:cubicBezTo>
                <a:cubicBezTo>
                  <a:pt x="6976729" y="-11640"/>
                  <a:pt x="7157430" y="22952"/>
                  <a:pt x="7316064" y="0"/>
                </a:cubicBezTo>
                <a:cubicBezTo>
                  <a:pt x="7474698" y="-22952"/>
                  <a:pt x="7663669" y="55080"/>
                  <a:pt x="7808150" y="0"/>
                </a:cubicBezTo>
                <a:cubicBezTo>
                  <a:pt x="7952631" y="-55080"/>
                  <a:pt x="8442018" y="43491"/>
                  <a:pt x="8602601" y="0"/>
                </a:cubicBezTo>
                <a:cubicBezTo>
                  <a:pt x="8763184" y="-43491"/>
                  <a:pt x="8828549" y="45488"/>
                  <a:pt x="8993898" y="0"/>
                </a:cubicBezTo>
                <a:cubicBezTo>
                  <a:pt x="9159247" y="-45488"/>
                  <a:pt x="9688684" y="114359"/>
                  <a:pt x="10078857" y="0"/>
                </a:cubicBezTo>
                <a:cubicBezTo>
                  <a:pt x="10126180" y="178717"/>
                  <a:pt x="10025627" y="430725"/>
                  <a:pt x="10078857" y="677253"/>
                </a:cubicBezTo>
                <a:cubicBezTo>
                  <a:pt x="10132087" y="923781"/>
                  <a:pt x="10035815" y="1056783"/>
                  <a:pt x="10078857" y="1293442"/>
                </a:cubicBezTo>
                <a:cubicBezTo>
                  <a:pt x="10121899" y="1530101"/>
                  <a:pt x="10056020" y="1623037"/>
                  <a:pt x="10078857" y="1848567"/>
                </a:cubicBezTo>
                <a:cubicBezTo>
                  <a:pt x="10101694" y="2074098"/>
                  <a:pt x="10036591" y="2180561"/>
                  <a:pt x="10078857" y="2342628"/>
                </a:cubicBezTo>
                <a:cubicBezTo>
                  <a:pt x="10121123" y="2504695"/>
                  <a:pt x="10060972" y="2631749"/>
                  <a:pt x="10078857" y="2775626"/>
                </a:cubicBezTo>
                <a:cubicBezTo>
                  <a:pt x="10096742" y="2919503"/>
                  <a:pt x="10033899" y="3226426"/>
                  <a:pt x="10078857" y="3391815"/>
                </a:cubicBezTo>
                <a:cubicBezTo>
                  <a:pt x="10123815" y="3557204"/>
                  <a:pt x="10044173" y="3629240"/>
                  <a:pt x="10078857" y="3824813"/>
                </a:cubicBezTo>
                <a:cubicBezTo>
                  <a:pt x="10113541" y="4020386"/>
                  <a:pt x="10024200" y="4227567"/>
                  <a:pt x="10078857" y="4502065"/>
                </a:cubicBezTo>
                <a:cubicBezTo>
                  <a:pt x="10133514" y="4776563"/>
                  <a:pt x="10033917" y="4881691"/>
                  <a:pt x="10078857" y="4996127"/>
                </a:cubicBezTo>
                <a:cubicBezTo>
                  <a:pt x="10123797" y="5110563"/>
                  <a:pt x="10072874" y="5278230"/>
                  <a:pt x="10078857" y="5551252"/>
                </a:cubicBezTo>
                <a:cubicBezTo>
                  <a:pt x="10084840" y="5824274"/>
                  <a:pt x="10063483" y="5993646"/>
                  <a:pt x="10078857" y="6106377"/>
                </a:cubicBezTo>
                <a:cubicBezTo>
                  <a:pt x="9824828" y="6178475"/>
                  <a:pt x="9549287" y="6017019"/>
                  <a:pt x="9284406" y="6106377"/>
                </a:cubicBezTo>
                <a:cubicBezTo>
                  <a:pt x="9019525" y="6195735"/>
                  <a:pt x="9012235" y="6064641"/>
                  <a:pt x="8792321" y="6106377"/>
                </a:cubicBezTo>
                <a:cubicBezTo>
                  <a:pt x="8572407" y="6148113"/>
                  <a:pt x="8248105" y="6062721"/>
                  <a:pt x="8098658" y="6106377"/>
                </a:cubicBezTo>
                <a:cubicBezTo>
                  <a:pt x="7949211" y="6150033"/>
                  <a:pt x="7491037" y="6046575"/>
                  <a:pt x="7304207" y="6106377"/>
                </a:cubicBezTo>
                <a:cubicBezTo>
                  <a:pt x="7117377" y="6166179"/>
                  <a:pt x="6790695" y="6054750"/>
                  <a:pt x="6610544" y="6106377"/>
                </a:cubicBezTo>
                <a:cubicBezTo>
                  <a:pt x="6430393" y="6158004"/>
                  <a:pt x="6349822" y="6072443"/>
                  <a:pt x="6219248" y="6106377"/>
                </a:cubicBezTo>
                <a:cubicBezTo>
                  <a:pt x="6088674" y="6140311"/>
                  <a:pt x="5807531" y="6097584"/>
                  <a:pt x="5626374" y="6106377"/>
                </a:cubicBezTo>
                <a:cubicBezTo>
                  <a:pt x="5445217" y="6115170"/>
                  <a:pt x="5311362" y="6040631"/>
                  <a:pt x="5033500" y="6106377"/>
                </a:cubicBezTo>
                <a:cubicBezTo>
                  <a:pt x="4755638" y="6172123"/>
                  <a:pt x="4583407" y="6102743"/>
                  <a:pt x="4339837" y="6106377"/>
                </a:cubicBezTo>
                <a:cubicBezTo>
                  <a:pt x="4096267" y="6110011"/>
                  <a:pt x="3812652" y="6027780"/>
                  <a:pt x="3545386" y="6106377"/>
                </a:cubicBezTo>
                <a:cubicBezTo>
                  <a:pt x="3278120" y="6184974"/>
                  <a:pt x="3174954" y="6104128"/>
                  <a:pt x="3053301" y="6106377"/>
                </a:cubicBezTo>
                <a:cubicBezTo>
                  <a:pt x="2931649" y="6108626"/>
                  <a:pt x="2642881" y="6072418"/>
                  <a:pt x="2460427" y="6106377"/>
                </a:cubicBezTo>
                <a:cubicBezTo>
                  <a:pt x="2277973" y="6140336"/>
                  <a:pt x="2292931" y="6084343"/>
                  <a:pt x="2169919" y="6106377"/>
                </a:cubicBezTo>
                <a:cubicBezTo>
                  <a:pt x="2046907" y="6128411"/>
                  <a:pt x="1739199" y="6083307"/>
                  <a:pt x="1577045" y="6106377"/>
                </a:cubicBezTo>
                <a:cubicBezTo>
                  <a:pt x="1414891" y="6129447"/>
                  <a:pt x="1129698" y="6034183"/>
                  <a:pt x="883382" y="6106377"/>
                </a:cubicBezTo>
                <a:cubicBezTo>
                  <a:pt x="637066" y="6178571"/>
                  <a:pt x="194455" y="6039762"/>
                  <a:pt x="0" y="6106377"/>
                </a:cubicBezTo>
                <a:cubicBezTo>
                  <a:pt x="-57618" y="5915002"/>
                  <a:pt x="3648" y="5843345"/>
                  <a:pt x="0" y="5612316"/>
                </a:cubicBezTo>
                <a:cubicBezTo>
                  <a:pt x="-3648" y="5381287"/>
                  <a:pt x="51622" y="5363324"/>
                  <a:pt x="0" y="5179318"/>
                </a:cubicBezTo>
                <a:cubicBezTo>
                  <a:pt x="-51622" y="4995312"/>
                  <a:pt x="45378" y="4875210"/>
                  <a:pt x="0" y="4685257"/>
                </a:cubicBezTo>
                <a:cubicBezTo>
                  <a:pt x="-45378" y="4495304"/>
                  <a:pt x="40650" y="4204683"/>
                  <a:pt x="0" y="4008004"/>
                </a:cubicBezTo>
                <a:cubicBezTo>
                  <a:pt x="-40650" y="3811325"/>
                  <a:pt x="27344" y="3665013"/>
                  <a:pt x="0" y="3391815"/>
                </a:cubicBezTo>
                <a:cubicBezTo>
                  <a:pt x="-27344" y="3118617"/>
                  <a:pt x="50017" y="2948758"/>
                  <a:pt x="0" y="2714562"/>
                </a:cubicBezTo>
                <a:cubicBezTo>
                  <a:pt x="-50017" y="2480366"/>
                  <a:pt x="1702" y="2249411"/>
                  <a:pt x="0" y="2037309"/>
                </a:cubicBezTo>
                <a:cubicBezTo>
                  <a:pt x="-1702" y="1825207"/>
                  <a:pt x="72856" y="1515722"/>
                  <a:pt x="0" y="1360057"/>
                </a:cubicBezTo>
                <a:cubicBezTo>
                  <a:pt x="-72856" y="1204392"/>
                  <a:pt x="27620" y="1004807"/>
                  <a:pt x="0" y="865995"/>
                </a:cubicBezTo>
                <a:cubicBezTo>
                  <a:pt x="-27620" y="727183"/>
                  <a:pt x="50809" y="274757"/>
                  <a:pt x="0" y="0"/>
                </a:cubicBezTo>
                <a:close/>
              </a:path>
              <a:path w="10078857" h="6106377" stroke="0" extrusionOk="0">
                <a:moveTo>
                  <a:pt x="0" y="0"/>
                </a:moveTo>
                <a:cubicBezTo>
                  <a:pt x="364793" y="-41387"/>
                  <a:pt x="611882" y="13942"/>
                  <a:pt x="794451" y="0"/>
                </a:cubicBezTo>
                <a:cubicBezTo>
                  <a:pt x="977020" y="-13942"/>
                  <a:pt x="1379283" y="64197"/>
                  <a:pt x="1588902" y="0"/>
                </a:cubicBezTo>
                <a:cubicBezTo>
                  <a:pt x="1798521" y="-64197"/>
                  <a:pt x="2020983" y="92659"/>
                  <a:pt x="2383353" y="0"/>
                </a:cubicBezTo>
                <a:cubicBezTo>
                  <a:pt x="2745723" y="-92659"/>
                  <a:pt x="2869332" y="87735"/>
                  <a:pt x="3177804" y="0"/>
                </a:cubicBezTo>
                <a:cubicBezTo>
                  <a:pt x="3486276" y="-87735"/>
                  <a:pt x="3437214" y="16137"/>
                  <a:pt x="3569101" y="0"/>
                </a:cubicBezTo>
                <a:cubicBezTo>
                  <a:pt x="3700988" y="-16137"/>
                  <a:pt x="4037869" y="75462"/>
                  <a:pt x="4363552" y="0"/>
                </a:cubicBezTo>
                <a:cubicBezTo>
                  <a:pt x="4689235" y="-75462"/>
                  <a:pt x="4717735" y="38652"/>
                  <a:pt x="4855638" y="0"/>
                </a:cubicBezTo>
                <a:cubicBezTo>
                  <a:pt x="4993541" y="-38652"/>
                  <a:pt x="5160887" y="24672"/>
                  <a:pt x="5448512" y="0"/>
                </a:cubicBezTo>
                <a:cubicBezTo>
                  <a:pt x="5736137" y="-24672"/>
                  <a:pt x="5743519" y="37007"/>
                  <a:pt x="5940597" y="0"/>
                </a:cubicBezTo>
                <a:cubicBezTo>
                  <a:pt x="6137675" y="-37007"/>
                  <a:pt x="6447731" y="79283"/>
                  <a:pt x="6634259" y="0"/>
                </a:cubicBezTo>
                <a:cubicBezTo>
                  <a:pt x="6820787" y="-79283"/>
                  <a:pt x="7027380" y="42118"/>
                  <a:pt x="7227133" y="0"/>
                </a:cubicBezTo>
                <a:cubicBezTo>
                  <a:pt x="7426886" y="-42118"/>
                  <a:pt x="7748880" y="92456"/>
                  <a:pt x="8021584" y="0"/>
                </a:cubicBezTo>
                <a:cubicBezTo>
                  <a:pt x="8294288" y="-92456"/>
                  <a:pt x="8383466" y="48471"/>
                  <a:pt x="8715247" y="0"/>
                </a:cubicBezTo>
                <a:cubicBezTo>
                  <a:pt x="9047028" y="-48471"/>
                  <a:pt x="8891257" y="9014"/>
                  <a:pt x="9005755" y="0"/>
                </a:cubicBezTo>
                <a:cubicBezTo>
                  <a:pt x="9120253" y="-9014"/>
                  <a:pt x="9739036" y="19358"/>
                  <a:pt x="10078857" y="0"/>
                </a:cubicBezTo>
                <a:cubicBezTo>
                  <a:pt x="10090236" y="292000"/>
                  <a:pt x="10027158" y="335611"/>
                  <a:pt x="10078857" y="616189"/>
                </a:cubicBezTo>
                <a:cubicBezTo>
                  <a:pt x="10130556" y="896767"/>
                  <a:pt x="10075165" y="880700"/>
                  <a:pt x="10078857" y="1110250"/>
                </a:cubicBezTo>
                <a:cubicBezTo>
                  <a:pt x="10082549" y="1339800"/>
                  <a:pt x="10049194" y="1316380"/>
                  <a:pt x="10078857" y="1482184"/>
                </a:cubicBezTo>
                <a:cubicBezTo>
                  <a:pt x="10108520" y="1647988"/>
                  <a:pt x="10044513" y="1686063"/>
                  <a:pt x="10078857" y="1854118"/>
                </a:cubicBezTo>
                <a:cubicBezTo>
                  <a:pt x="10113201" y="2022173"/>
                  <a:pt x="10054941" y="2098464"/>
                  <a:pt x="10078857" y="2226052"/>
                </a:cubicBezTo>
                <a:cubicBezTo>
                  <a:pt x="10102773" y="2353640"/>
                  <a:pt x="10020433" y="2582323"/>
                  <a:pt x="10078857" y="2842241"/>
                </a:cubicBezTo>
                <a:cubicBezTo>
                  <a:pt x="10137281" y="3102159"/>
                  <a:pt x="10057047" y="3208479"/>
                  <a:pt x="10078857" y="3458430"/>
                </a:cubicBezTo>
                <a:cubicBezTo>
                  <a:pt x="10100667" y="3708381"/>
                  <a:pt x="10069328" y="3833433"/>
                  <a:pt x="10078857" y="4074619"/>
                </a:cubicBezTo>
                <a:cubicBezTo>
                  <a:pt x="10088386" y="4315805"/>
                  <a:pt x="10038143" y="4467945"/>
                  <a:pt x="10078857" y="4629744"/>
                </a:cubicBezTo>
                <a:cubicBezTo>
                  <a:pt x="10119571" y="4791544"/>
                  <a:pt x="10065440" y="4874257"/>
                  <a:pt x="10078857" y="5001678"/>
                </a:cubicBezTo>
                <a:cubicBezTo>
                  <a:pt x="10092274" y="5129099"/>
                  <a:pt x="10063155" y="5376829"/>
                  <a:pt x="10078857" y="5495739"/>
                </a:cubicBezTo>
                <a:cubicBezTo>
                  <a:pt x="10094559" y="5614649"/>
                  <a:pt x="10073200" y="5859536"/>
                  <a:pt x="10078857" y="6106377"/>
                </a:cubicBezTo>
                <a:cubicBezTo>
                  <a:pt x="9973008" y="6149629"/>
                  <a:pt x="9829354" y="6050055"/>
                  <a:pt x="9586772" y="6106377"/>
                </a:cubicBezTo>
                <a:cubicBezTo>
                  <a:pt x="9344191" y="6162699"/>
                  <a:pt x="9070751" y="6049299"/>
                  <a:pt x="8893109" y="6106377"/>
                </a:cubicBezTo>
                <a:cubicBezTo>
                  <a:pt x="8715467" y="6163455"/>
                  <a:pt x="8685787" y="6101997"/>
                  <a:pt x="8602601" y="6106377"/>
                </a:cubicBezTo>
                <a:cubicBezTo>
                  <a:pt x="8519415" y="6110757"/>
                  <a:pt x="8119777" y="6019842"/>
                  <a:pt x="7808150" y="6106377"/>
                </a:cubicBezTo>
                <a:cubicBezTo>
                  <a:pt x="7496523" y="6192912"/>
                  <a:pt x="7264782" y="6068791"/>
                  <a:pt x="7114487" y="6106377"/>
                </a:cubicBezTo>
                <a:cubicBezTo>
                  <a:pt x="6964192" y="6143963"/>
                  <a:pt x="6613220" y="6062850"/>
                  <a:pt x="6420825" y="6106377"/>
                </a:cubicBezTo>
                <a:cubicBezTo>
                  <a:pt x="6228430" y="6149904"/>
                  <a:pt x="6104852" y="6038676"/>
                  <a:pt x="5827951" y="6106377"/>
                </a:cubicBezTo>
                <a:cubicBezTo>
                  <a:pt x="5551050" y="6174078"/>
                  <a:pt x="5440481" y="6053983"/>
                  <a:pt x="5235077" y="6106377"/>
                </a:cubicBezTo>
                <a:cubicBezTo>
                  <a:pt x="5029673" y="6158771"/>
                  <a:pt x="4737524" y="6074624"/>
                  <a:pt x="4440626" y="6106377"/>
                </a:cubicBezTo>
                <a:cubicBezTo>
                  <a:pt x="4143728" y="6138130"/>
                  <a:pt x="4276441" y="6081388"/>
                  <a:pt x="4150118" y="6106377"/>
                </a:cubicBezTo>
                <a:cubicBezTo>
                  <a:pt x="4023795" y="6131366"/>
                  <a:pt x="3668834" y="6073925"/>
                  <a:pt x="3456455" y="6106377"/>
                </a:cubicBezTo>
                <a:cubicBezTo>
                  <a:pt x="3244076" y="6138829"/>
                  <a:pt x="2991724" y="6105098"/>
                  <a:pt x="2662004" y="6106377"/>
                </a:cubicBezTo>
                <a:cubicBezTo>
                  <a:pt x="2332284" y="6107656"/>
                  <a:pt x="2382996" y="6095758"/>
                  <a:pt x="2169919" y="6106377"/>
                </a:cubicBezTo>
                <a:cubicBezTo>
                  <a:pt x="1956843" y="6116996"/>
                  <a:pt x="1801277" y="6089599"/>
                  <a:pt x="1476256" y="6106377"/>
                </a:cubicBezTo>
                <a:cubicBezTo>
                  <a:pt x="1151235" y="6123155"/>
                  <a:pt x="1132832" y="6079323"/>
                  <a:pt x="984171" y="6106377"/>
                </a:cubicBezTo>
                <a:cubicBezTo>
                  <a:pt x="835510" y="6133431"/>
                  <a:pt x="289688" y="6087937"/>
                  <a:pt x="0" y="6106377"/>
                </a:cubicBezTo>
                <a:cubicBezTo>
                  <a:pt x="-40033" y="5909089"/>
                  <a:pt x="47043" y="5762068"/>
                  <a:pt x="0" y="5673379"/>
                </a:cubicBezTo>
                <a:cubicBezTo>
                  <a:pt x="-47043" y="5584690"/>
                  <a:pt x="45600" y="5338904"/>
                  <a:pt x="0" y="5179318"/>
                </a:cubicBezTo>
                <a:cubicBezTo>
                  <a:pt x="-45600" y="5019732"/>
                  <a:pt x="66648" y="4768228"/>
                  <a:pt x="0" y="4502065"/>
                </a:cubicBezTo>
                <a:cubicBezTo>
                  <a:pt x="-66648" y="4235902"/>
                  <a:pt x="63631" y="4058433"/>
                  <a:pt x="0" y="3824813"/>
                </a:cubicBezTo>
                <a:cubicBezTo>
                  <a:pt x="-63631" y="3591193"/>
                  <a:pt x="39194" y="3411816"/>
                  <a:pt x="0" y="3208624"/>
                </a:cubicBezTo>
                <a:cubicBezTo>
                  <a:pt x="-39194" y="3005432"/>
                  <a:pt x="57705" y="2953802"/>
                  <a:pt x="0" y="2714562"/>
                </a:cubicBezTo>
                <a:cubicBezTo>
                  <a:pt x="-57705" y="2475322"/>
                  <a:pt x="34415" y="2429398"/>
                  <a:pt x="0" y="2159437"/>
                </a:cubicBezTo>
                <a:cubicBezTo>
                  <a:pt x="-34415" y="1889477"/>
                  <a:pt x="29228" y="1774497"/>
                  <a:pt x="0" y="1665376"/>
                </a:cubicBezTo>
                <a:cubicBezTo>
                  <a:pt x="-29228" y="1556255"/>
                  <a:pt x="46935" y="1177243"/>
                  <a:pt x="0" y="1049187"/>
                </a:cubicBezTo>
                <a:cubicBezTo>
                  <a:pt x="-46935" y="921131"/>
                  <a:pt x="117820" y="35490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672980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5C9E1-44F1-4425-BD86-DCB8C15A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6909BC0-43F1-4340-971B-7AF4D0BF6E26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C3446-17E5-4810-9917-89024920E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41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F550C-C551-4A72-98F3-7729028D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0"/>
          <a:stretch/>
        </p:blipFill>
        <p:spPr>
          <a:xfrm>
            <a:off x="1433384" y="345220"/>
            <a:ext cx="9569775" cy="6167559"/>
          </a:xfrm>
          <a:custGeom>
            <a:avLst/>
            <a:gdLst>
              <a:gd name="connsiteX0" fmla="*/ 0 w 9569775"/>
              <a:gd name="connsiteY0" fmla="*/ 0 h 6167559"/>
              <a:gd name="connsiteX1" fmla="*/ 502413 w 9569775"/>
              <a:gd name="connsiteY1" fmla="*/ 0 h 6167559"/>
              <a:gd name="connsiteX2" fmla="*/ 909129 w 9569775"/>
              <a:gd name="connsiteY2" fmla="*/ 0 h 6167559"/>
              <a:gd name="connsiteX3" fmla="*/ 1698635 w 9569775"/>
              <a:gd name="connsiteY3" fmla="*/ 0 h 6167559"/>
              <a:gd name="connsiteX4" fmla="*/ 2009653 w 9569775"/>
              <a:gd name="connsiteY4" fmla="*/ 0 h 6167559"/>
              <a:gd name="connsiteX5" fmla="*/ 2512066 w 9569775"/>
              <a:gd name="connsiteY5" fmla="*/ 0 h 6167559"/>
              <a:gd name="connsiteX6" fmla="*/ 3301572 w 9569775"/>
              <a:gd name="connsiteY6" fmla="*/ 0 h 6167559"/>
              <a:gd name="connsiteX7" fmla="*/ 3899683 w 9569775"/>
              <a:gd name="connsiteY7" fmla="*/ 0 h 6167559"/>
              <a:gd name="connsiteX8" fmla="*/ 4497794 w 9569775"/>
              <a:gd name="connsiteY8" fmla="*/ 0 h 6167559"/>
              <a:gd name="connsiteX9" fmla="*/ 4904510 w 9569775"/>
              <a:gd name="connsiteY9" fmla="*/ 0 h 6167559"/>
              <a:gd name="connsiteX10" fmla="*/ 5406923 w 9569775"/>
              <a:gd name="connsiteY10" fmla="*/ 0 h 6167559"/>
              <a:gd name="connsiteX11" fmla="*/ 6100732 w 9569775"/>
              <a:gd name="connsiteY11" fmla="*/ 0 h 6167559"/>
              <a:gd name="connsiteX12" fmla="*/ 6794540 w 9569775"/>
              <a:gd name="connsiteY12" fmla="*/ 0 h 6167559"/>
              <a:gd name="connsiteX13" fmla="*/ 7392651 w 9569775"/>
              <a:gd name="connsiteY13" fmla="*/ 0 h 6167559"/>
              <a:gd name="connsiteX14" fmla="*/ 7895064 w 9569775"/>
              <a:gd name="connsiteY14" fmla="*/ 0 h 6167559"/>
              <a:gd name="connsiteX15" fmla="*/ 8206082 w 9569775"/>
              <a:gd name="connsiteY15" fmla="*/ 0 h 6167559"/>
              <a:gd name="connsiteX16" fmla="*/ 8995589 w 9569775"/>
              <a:gd name="connsiteY16" fmla="*/ 0 h 6167559"/>
              <a:gd name="connsiteX17" fmla="*/ 9569775 w 9569775"/>
              <a:gd name="connsiteY17" fmla="*/ 0 h 6167559"/>
              <a:gd name="connsiteX18" fmla="*/ 9569775 w 9569775"/>
              <a:gd name="connsiteY18" fmla="*/ 499012 h 6167559"/>
              <a:gd name="connsiteX19" fmla="*/ 9569775 w 9569775"/>
              <a:gd name="connsiteY19" fmla="*/ 1121374 h 6167559"/>
              <a:gd name="connsiteX20" fmla="*/ 9569775 w 9569775"/>
              <a:gd name="connsiteY20" fmla="*/ 1682062 h 6167559"/>
              <a:gd name="connsiteX21" fmla="*/ 9569775 w 9569775"/>
              <a:gd name="connsiteY21" fmla="*/ 2304424 h 6167559"/>
              <a:gd name="connsiteX22" fmla="*/ 9569775 w 9569775"/>
              <a:gd name="connsiteY22" fmla="*/ 2680085 h 6167559"/>
              <a:gd name="connsiteX23" fmla="*/ 9569775 w 9569775"/>
              <a:gd name="connsiteY23" fmla="*/ 3179096 h 6167559"/>
              <a:gd name="connsiteX24" fmla="*/ 9569775 w 9569775"/>
              <a:gd name="connsiteY24" fmla="*/ 3739784 h 6167559"/>
              <a:gd name="connsiteX25" fmla="*/ 9569775 w 9569775"/>
              <a:gd name="connsiteY25" fmla="*/ 4238795 h 6167559"/>
              <a:gd name="connsiteX26" fmla="*/ 9569775 w 9569775"/>
              <a:gd name="connsiteY26" fmla="*/ 4861158 h 6167559"/>
              <a:gd name="connsiteX27" fmla="*/ 9569775 w 9569775"/>
              <a:gd name="connsiteY27" fmla="*/ 5236818 h 6167559"/>
              <a:gd name="connsiteX28" fmla="*/ 9569775 w 9569775"/>
              <a:gd name="connsiteY28" fmla="*/ 5612479 h 6167559"/>
              <a:gd name="connsiteX29" fmla="*/ 9569775 w 9569775"/>
              <a:gd name="connsiteY29" fmla="*/ 6167559 h 6167559"/>
              <a:gd name="connsiteX30" fmla="*/ 9258757 w 9569775"/>
              <a:gd name="connsiteY30" fmla="*/ 6167559 h 6167559"/>
              <a:gd name="connsiteX31" fmla="*/ 8947740 w 9569775"/>
              <a:gd name="connsiteY31" fmla="*/ 6167559 h 6167559"/>
              <a:gd name="connsiteX32" fmla="*/ 8349629 w 9569775"/>
              <a:gd name="connsiteY32" fmla="*/ 6167559 h 6167559"/>
              <a:gd name="connsiteX33" fmla="*/ 7942913 w 9569775"/>
              <a:gd name="connsiteY33" fmla="*/ 6167559 h 6167559"/>
              <a:gd name="connsiteX34" fmla="*/ 7440500 w 9569775"/>
              <a:gd name="connsiteY34" fmla="*/ 6167559 h 6167559"/>
              <a:gd name="connsiteX35" fmla="*/ 7033785 w 9569775"/>
              <a:gd name="connsiteY35" fmla="*/ 6167559 h 6167559"/>
              <a:gd name="connsiteX36" fmla="*/ 6722767 w 9569775"/>
              <a:gd name="connsiteY36" fmla="*/ 6167559 h 6167559"/>
              <a:gd name="connsiteX37" fmla="*/ 6220354 w 9569775"/>
              <a:gd name="connsiteY37" fmla="*/ 6167559 h 6167559"/>
              <a:gd name="connsiteX38" fmla="*/ 5717941 w 9569775"/>
              <a:gd name="connsiteY38" fmla="*/ 6167559 h 6167559"/>
              <a:gd name="connsiteX39" fmla="*/ 5119830 w 9569775"/>
              <a:gd name="connsiteY39" fmla="*/ 6167559 h 6167559"/>
              <a:gd name="connsiteX40" fmla="*/ 4330323 w 9569775"/>
              <a:gd name="connsiteY40" fmla="*/ 6167559 h 6167559"/>
              <a:gd name="connsiteX41" fmla="*/ 3732212 w 9569775"/>
              <a:gd name="connsiteY41" fmla="*/ 6167559 h 6167559"/>
              <a:gd name="connsiteX42" fmla="*/ 3038404 w 9569775"/>
              <a:gd name="connsiteY42" fmla="*/ 6167559 h 6167559"/>
              <a:gd name="connsiteX43" fmla="*/ 2440293 w 9569775"/>
              <a:gd name="connsiteY43" fmla="*/ 6167559 h 6167559"/>
              <a:gd name="connsiteX44" fmla="*/ 1842182 w 9569775"/>
              <a:gd name="connsiteY44" fmla="*/ 6167559 h 6167559"/>
              <a:gd name="connsiteX45" fmla="*/ 1052675 w 9569775"/>
              <a:gd name="connsiteY45" fmla="*/ 6167559 h 6167559"/>
              <a:gd name="connsiteX46" fmla="*/ 0 w 9569775"/>
              <a:gd name="connsiteY46" fmla="*/ 6167559 h 6167559"/>
              <a:gd name="connsiteX47" fmla="*/ 0 w 9569775"/>
              <a:gd name="connsiteY47" fmla="*/ 5668547 h 6167559"/>
              <a:gd name="connsiteX48" fmla="*/ 0 w 9569775"/>
              <a:gd name="connsiteY48" fmla="*/ 4984509 h 6167559"/>
              <a:gd name="connsiteX49" fmla="*/ 0 w 9569775"/>
              <a:gd name="connsiteY49" fmla="*/ 4362146 h 6167559"/>
              <a:gd name="connsiteX50" fmla="*/ 0 w 9569775"/>
              <a:gd name="connsiteY50" fmla="*/ 3863135 h 6167559"/>
              <a:gd name="connsiteX51" fmla="*/ 0 w 9569775"/>
              <a:gd name="connsiteY51" fmla="*/ 3240772 h 6167559"/>
              <a:gd name="connsiteX52" fmla="*/ 0 w 9569775"/>
              <a:gd name="connsiteY52" fmla="*/ 2803436 h 6167559"/>
              <a:gd name="connsiteX53" fmla="*/ 0 w 9569775"/>
              <a:gd name="connsiteY53" fmla="*/ 2427775 h 6167559"/>
              <a:gd name="connsiteX54" fmla="*/ 0 w 9569775"/>
              <a:gd name="connsiteY54" fmla="*/ 1990439 h 6167559"/>
              <a:gd name="connsiteX55" fmla="*/ 0 w 9569775"/>
              <a:gd name="connsiteY55" fmla="*/ 1553103 h 6167559"/>
              <a:gd name="connsiteX56" fmla="*/ 0 w 9569775"/>
              <a:gd name="connsiteY56" fmla="*/ 1177443 h 6167559"/>
              <a:gd name="connsiteX57" fmla="*/ 0 w 9569775"/>
              <a:gd name="connsiteY57" fmla="*/ 740107 h 6167559"/>
              <a:gd name="connsiteX58" fmla="*/ 0 w 9569775"/>
              <a:gd name="connsiteY58" fmla="*/ 0 h 61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9569775" h="6167559" fill="none" extrusionOk="0">
                <a:moveTo>
                  <a:pt x="0" y="0"/>
                </a:moveTo>
                <a:cubicBezTo>
                  <a:pt x="195488" y="-46374"/>
                  <a:pt x="386594" y="36235"/>
                  <a:pt x="502413" y="0"/>
                </a:cubicBezTo>
                <a:cubicBezTo>
                  <a:pt x="618232" y="-36235"/>
                  <a:pt x="715682" y="10392"/>
                  <a:pt x="909129" y="0"/>
                </a:cubicBezTo>
                <a:cubicBezTo>
                  <a:pt x="1102576" y="-10392"/>
                  <a:pt x="1469994" y="59056"/>
                  <a:pt x="1698635" y="0"/>
                </a:cubicBezTo>
                <a:cubicBezTo>
                  <a:pt x="1927276" y="-59056"/>
                  <a:pt x="1880193" y="19152"/>
                  <a:pt x="2009653" y="0"/>
                </a:cubicBezTo>
                <a:cubicBezTo>
                  <a:pt x="2139113" y="-19152"/>
                  <a:pt x="2301456" y="45404"/>
                  <a:pt x="2512066" y="0"/>
                </a:cubicBezTo>
                <a:cubicBezTo>
                  <a:pt x="2722676" y="-45404"/>
                  <a:pt x="3092850" y="11683"/>
                  <a:pt x="3301572" y="0"/>
                </a:cubicBezTo>
                <a:cubicBezTo>
                  <a:pt x="3510294" y="-11683"/>
                  <a:pt x="3676411" y="53591"/>
                  <a:pt x="3899683" y="0"/>
                </a:cubicBezTo>
                <a:cubicBezTo>
                  <a:pt x="4122955" y="-53591"/>
                  <a:pt x="4352879" y="34181"/>
                  <a:pt x="4497794" y="0"/>
                </a:cubicBezTo>
                <a:cubicBezTo>
                  <a:pt x="4642709" y="-34181"/>
                  <a:pt x="4743653" y="44518"/>
                  <a:pt x="4904510" y="0"/>
                </a:cubicBezTo>
                <a:cubicBezTo>
                  <a:pt x="5065367" y="-44518"/>
                  <a:pt x="5262544" y="19439"/>
                  <a:pt x="5406923" y="0"/>
                </a:cubicBezTo>
                <a:cubicBezTo>
                  <a:pt x="5551302" y="-19439"/>
                  <a:pt x="5798995" y="12700"/>
                  <a:pt x="6100732" y="0"/>
                </a:cubicBezTo>
                <a:cubicBezTo>
                  <a:pt x="6402469" y="-12700"/>
                  <a:pt x="6450446" y="58648"/>
                  <a:pt x="6794540" y="0"/>
                </a:cubicBezTo>
                <a:cubicBezTo>
                  <a:pt x="7138634" y="-58648"/>
                  <a:pt x="7211806" y="48160"/>
                  <a:pt x="7392651" y="0"/>
                </a:cubicBezTo>
                <a:cubicBezTo>
                  <a:pt x="7573496" y="-48160"/>
                  <a:pt x="7735585" y="15154"/>
                  <a:pt x="7895064" y="0"/>
                </a:cubicBezTo>
                <a:cubicBezTo>
                  <a:pt x="8054543" y="-15154"/>
                  <a:pt x="8101479" y="35068"/>
                  <a:pt x="8206082" y="0"/>
                </a:cubicBezTo>
                <a:cubicBezTo>
                  <a:pt x="8310685" y="-35068"/>
                  <a:pt x="8708333" y="75825"/>
                  <a:pt x="8995589" y="0"/>
                </a:cubicBezTo>
                <a:cubicBezTo>
                  <a:pt x="9282845" y="-75825"/>
                  <a:pt x="9451425" y="1676"/>
                  <a:pt x="9569775" y="0"/>
                </a:cubicBezTo>
                <a:cubicBezTo>
                  <a:pt x="9586577" y="193703"/>
                  <a:pt x="9545135" y="283503"/>
                  <a:pt x="9569775" y="499012"/>
                </a:cubicBezTo>
                <a:cubicBezTo>
                  <a:pt x="9594415" y="714521"/>
                  <a:pt x="9564948" y="853723"/>
                  <a:pt x="9569775" y="1121374"/>
                </a:cubicBezTo>
                <a:cubicBezTo>
                  <a:pt x="9574602" y="1389025"/>
                  <a:pt x="9555530" y="1513702"/>
                  <a:pt x="9569775" y="1682062"/>
                </a:cubicBezTo>
                <a:cubicBezTo>
                  <a:pt x="9584020" y="1850422"/>
                  <a:pt x="9531669" y="2151358"/>
                  <a:pt x="9569775" y="2304424"/>
                </a:cubicBezTo>
                <a:cubicBezTo>
                  <a:pt x="9607881" y="2457490"/>
                  <a:pt x="9528965" y="2532871"/>
                  <a:pt x="9569775" y="2680085"/>
                </a:cubicBezTo>
                <a:cubicBezTo>
                  <a:pt x="9610585" y="2827299"/>
                  <a:pt x="9547686" y="3004116"/>
                  <a:pt x="9569775" y="3179096"/>
                </a:cubicBezTo>
                <a:cubicBezTo>
                  <a:pt x="9591864" y="3354076"/>
                  <a:pt x="9549364" y="3563582"/>
                  <a:pt x="9569775" y="3739784"/>
                </a:cubicBezTo>
                <a:cubicBezTo>
                  <a:pt x="9590186" y="3915986"/>
                  <a:pt x="9546578" y="4053234"/>
                  <a:pt x="9569775" y="4238795"/>
                </a:cubicBezTo>
                <a:cubicBezTo>
                  <a:pt x="9592972" y="4424356"/>
                  <a:pt x="9515132" y="4699627"/>
                  <a:pt x="9569775" y="4861158"/>
                </a:cubicBezTo>
                <a:cubicBezTo>
                  <a:pt x="9624418" y="5022689"/>
                  <a:pt x="9558134" y="5053939"/>
                  <a:pt x="9569775" y="5236818"/>
                </a:cubicBezTo>
                <a:cubicBezTo>
                  <a:pt x="9581416" y="5419697"/>
                  <a:pt x="9562239" y="5467975"/>
                  <a:pt x="9569775" y="5612479"/>
                </a:cubicBezTo>
                <a:cubicBezTo>
                  <a:pt x="9577311" y="5756983"/>
                  <a:pt x="9518991" y="5932487"/>
                  <a:pt x="9569775" y="6167559"/>
                </a:cubicBezTo>
                <a:cubicBezTo>
                  <a:pt x="9449050" y="6183856"/>
                  <a:pt x="9353228" y="6144667"/>
                  <a:pt x="9258757" y="6167559"/>
                </a:cubicBezTo>
                <a:cubicBezTo>
                  <a:pt x="9164286" y="6190451"/>
                  <a:pt x="9069650" y="6137464"/>
                  <a:pt x="8947740" y="6167559"/>
                </a:cubicBezTo>
                <a:cubicBezTo>
                  <a:pt x="8825830" y="6197654"/>
                  <a:pt x="8517385" y="6121331"/>
                  <a:pt x="8349629" y="6167559"/>
                </a:cubicBezTo>
                <a:cubicBezTo>
                  <a:pt x="8181873" y="6213787"/>
                  <a:pt x="8145376" y="6152813"/>
                  <a:pt x="7942913" y="6167559"/>
                </a:cubicBezTo>
                <a:cubicBezTo>
                  <a:pt x="7740450" y="6182305"/>
                  <a:pt x="7631294" y="6122670"/>
                  <a:pt x="7440500" y="6167559"/>
                </a:cubicBezTo>
                <a:cubicBezTo>
                  <a:pt x="7249706" y="6212448"/>
                  <a:pt x="7143203" y="6154722"/>
                  <a:pt x="7033785" y="6167559"/>
                </a:cubicBezTo>
                <a:cubicBezTo>
                  <a:pt x="6924368" y="6180396"/>
                  <a:pt x="6867496" y="6134788"/>
                  <a:pt x="6722767" y="6167559"/>
                </a:cubicBezTo>
                <a:cubicBezTo>
                  <a:pt x="6578038" y="6200330"/>
                  <a:pt x="6348083" y="6128755"/>
                  <a:pt x="6220354" y="6167559"/>
                </a:cubicBezTo>
                <a:cubicBezTo>
                  <a:pt x="6092625" y="6206363"/>
                  <a:pt x="5840021" y="6140902"/>
                  <a:pt x="5717941" y="6167559"/>
                </a:cubicBezTo>
                <a:cubicBezTo>
                  <a:pt x="5595861" y="6194216"/>
                  <a:pt x="5384782" y="6114866"/>
                  <a:pt x="5119830" y="6167559"/>
                </a:cubicBezTo>
                <a:cubicBezTo>
                  <a:pt x="4854878" y="6220252"/>
                  <a:pt x="4687003" y="6162217"/>
                  <a:pt x="4330323" y="6167559"/>
                </a:cubicBezTo>
                <a:cubicBezTo>
                  <a:pt x="3973643" y="6172901"/>
                  <a:pt x="3888188" y="6096275"/>
                  <a:pt x="3732212" y="6167559"/>
                </a:cubicBezTo>
                <a:cubicBezTo>
                  <a:pt x="3576236" y="6238843"/>
                  <a:pt x="3335704" y="6125796"/>
                  <a:pt x="3038404" y="6167559"/>
                </a:cubicBezTo>
                <a:cubicBezTo>
                  <a:pt x="2741104" y="6209322"/>
                  <a:pt x="2634105" y="6155508"/>
                  <a:pt x="2440293" y="6167559"/>
                </a:cubicBezTo>
                <a:cubicBezTo>
                  <a:pt x="2246481" y="6179610"/>
                  <a:pt x="2086946" y="6147275"/>
                  <a:pt x="1842182" y="6167559"/>
                </a:cubicBezTo>
                <a:cubicBezTo>
                  <a:pt x="1597418" y="6187843"/>
                  <a:pt x="1260782" y="6095982"/>
                  <a:pt x="1052675" y="6167559"/>
                </a:cubicBezTo>
                <a:cubicBezTo>
                  <a:pt x="844568" y="6239136"/>
                  <a:pt x="412201" y="6158689"/>
                  <a:pt x="0" y="6167559"/>
                </a:cubicBezTo>
                <a:cubicBezTo>
                  <a:pt x="-34490" y="5982698"/>
                  <a:pt x="39555" y="5888425"/>
                  <a:pt x="0" y="5668547"/>
                </a:cubicBezTo>
                <a:cubicBezTo>
                  <a:pt x="-39555" y="5448669"/>
                  <a:pt x="80508" y="5275189"/>
                  <a:pt x="0" y="4984509"/>
                </a:cubicBezTo>
                <a:cubicBezTo>
                  <a:pt x="-80508" y="4693829"/>
                  <a:pt x="4561" y="4649718"/>
                  <a:pt x="0" y="4362146"/>
                </a:cubicBezTo>
                <a:cubicBezTo>
                  <a:pt x="-4561" y="4074574"/>
                  <a:pt x="12980" y="4079074"/>
                  <a:pt x="0" y="3863135"/>
                </a:cubicBezTo>
                <a:cubicBezTo>
                  <a:pt x="-12980" y="3647196"/>
                  <a:pt x="66190" y="3544985"/>
                  <a:pt x="0" y="3240772"/>
                </a:cubicBezTo>
                <a:cubicBezTo>
                  <a:pt x="-66190" y="2936559"/>
                  <a:pt x="29737" y="3021146"/>
                  <a:pt x="0" y="2803436"/>
                </a:cubicBezTo>
                <a:cubicBezTo>
                  <a:pt x="-29737" y="2585726"/>
                  <a:pt x="160" y="2512941"/>
                  <a:pt x="0" y="2427775"/>
                </a:cubicBezTo>
                <a:cubicBezTo>
                  <a:pt x="-160" y="2342609"/>
                  <a:pt x="30037" y="2081645"/>
                  <a:pt x="0" y="1990439"/>
                </a:cubicBezTo>
                <a:cubicBezTo>
                  <a:pt x="-30037" y="1899233"/>
                  <a:pt x="46356" y="1701157"/>
                  <a:pt x="0" y="1553103"/>
                </a:cubicBezTo>
                <a:cubicBezTo>
                  <a:pt x="-46356" y="1405049"/>
                  <a:pt x="9537" y="1260342"/>
                  <a:pt x="0" y="1177443"/>
                </a:cubicBezTo>
                <a:cubicBezTo>
                  <a:pt x="-9537" y="1094544"/>
                  <a:pt x="16766" y="903990"/>
                  <a:pt x="0" y="740107"/>
                </a:cubicBezTo>
                <a:cubicBezTo>
                  <a:pt x="-16766" y="576224"/>
                  <a:pt x="57054" y="214440"/>
                  <a:pt x="0" y="0"/>
                </a:cubicBezTo>
                <a:close/>
              </a:path>
              <a:path w="9569775" h="6167559" stroke="0" extrusionOk="0">
                <a:moveTo>
                  <a:pt x="0" y="0"/>
                </a:moveTo>
                <a:cubicBezTo>
                  <a:pt x="101984" y="-2933"/>
                  <a:pt x="204348" y="21489"/>
                  <a:pt x="311018" y="0"/>
                </a:cubicBezTo>
                <a:cubicBezTo>
                  <a:pt x="417688" y="-21489"/>
                  <a:pt x="849705" y="73640"/>
                  <a:pt x="1100524" y="0"/>
                </a:cubicBezTo>
                <a:cubicBezTo>
                  <a:pt x="1351343" y="-73640"/>
                  <a:pt x="1332065" y="22900"/>
                  <a:pt x="1411542" y="0"/>
                </a:cubicBezTo>
                <a:cubicBezTo>
                  <a:pt x="1491019" y="-22900"/>
                  <a:pt x="1579568" y="11615"/>
                  <a:pt x="1722560" y="0"/>
                </a:cubicBezTo>
                <a:cubicBezTo>
                  <a:pt x="1865552" y="-11615"/>
                  <a:pt x="1893115" y="1918"/>
                  <a:pt x="2033577" y="0"/>
                </a:cubicBezTo>
                <a:cubicBezTo>
                  <a:pt x="2174039" y="-1918"/>
                  <a:pt x="2472666" y="47461"/>
                  <a:pt x="2727386" y="0"/>
                </a:cubicBezTo>
                <a:cubicBezTo>
                  <a:pt x="2982106" y="-47461"/>
                  <a:pt x="3119891" y="41569"/>
                  <a:pt x="3229799" y="0"/>
                </a:cubicBezTo>
                <a:cubicBezTo>
                  <a:pt x="3339707" y="-41569"/>
                  <a:pt x="3660699" y="45027"/>
                  <a:pt x="3827910" y="0"/>
                </a:cubicBezTo>
                <a:cubicBezTo>
                  <a:pt x="3995121" y="-45027"/>
                  <a:pt x="4207206" y="12600"/>
                  <a:pt x="4521719" y="0"/>
                </a:cubicBezTo>
                <a:cubicBezTo>
                  <a:pt x="4836232" y="-12600"/>
                  <a:pt x="5089670" y="87266"/>
                  <a:pt x="5311225" y="0"/>
                </a:cubicBezTo>
                <a:cubicBezTo>
                  <a:pt x="5532780" y="-87266"/>
                  <a:pt x="5623427" y="6153"/>
                  <a:pt x="5813638" y="0"/>
                </a:cubicBezTo>
                <a:cubicBezTo>
                  <a:pt x="6003849" y="-6153"/>
                  <a:pt x="6034183" y="4905"/>
                  <a:pt x="6220354" y="0"/>
                </a:cubicBezTo>
                <a:cubicBezTo>
                  <a:pt x="6406525" y="-4905"/>
                  <a:pt x="6408092" y="18649"/>
                  <a:pt x="6531371" y="0"/>
                </a:cubicBezTo>
                <a:cubicBezTo>
                  <a:pt x="6654650" y="-18649"/>
                  <a:pt x="6960491" y="91165"/>
                  <a:pt x="7320878" y="0"/>
                </a:cubicBezTo>
                <a:cubicBezTo>
                  <a:pt x="7681265" y="-91165"/>
                  <a:pt x="7765418" y="34692"/>
                  <a:pt x="8014687" y="0"/>
                </a:cubicBezTo>
                <a:cubicBezTo>
                  <a:pt x="8263956" y="-34692"/>
                  <a:pt x="8619990" y="76093"/>
                  <a:pt x="8804193" y="0"/>
                </a:cubicBezTo>
                <a:cubicBezTo>
                  <a:pt x="8988396" y="-76093"/>
                  <a:pt x="9302106" y="20931"/>
                  <a:pt x="9569775" y="0"/>
                </a:cubicBezTo>
                <a:cubicBezTo>
                  <a:pt x="9621970" y="181428"/>
                  <a:pt x="9565992" y="309871"/>
                  <a:pt x="9569775" y="437336"/>
                </a:cubicBezTo>
                <a:cubicBezTo>
                  <a:pt x="9573558" y="564801"/>
                  <a:pt x="9559972" y="735603"/>
                  <a:pt x="9569775" y="998023"/>
                </a:cubicBezTo>
                <a:cubicBezTo>
                  <a:pt x="9579578" y="1260443"/>
                  <a:pt x="9533425" y="1354821"/>
                  <a:pt x="9569775" y="1558710"/>
                </a:cubicBezTo>
                <a:cubicBezTo>
                  <a:pt x="9606125" y="1762599"/>
                  <a:pt x="9543287" y="1882587"/>
                  <a:pt x="9569775" y="1996046"/>
                </a:cubicBezTo>
                <a:cubicBezTo>
                  <a:pt x="9596263" y="2109505"/>
                  <a:pt x="9532012" y="2224653"/>
                  <a:pt x="9569775" y="2371707"/>
                </a:cubicBezTo>
                <a:cubicBezTo>
                  <a:pt x="9607538" y="2518761"/>
                  <a:pt x="9555679" y="2580969"/>
                  <a:pt x="9569775" y="2747367"/>
                </a:cubicBezTo>
                <a:cubicBezTo>
                  <a:pt x="9583871" y="2913765"/>
                  <a:pt x="9526960" y="3192264"/>
                  <a:pt x="9569775" y="3308054"/>
                </a:cubicBezTo>
                <a:cubicBezTo>
                  <a:pt x="9612590" y="3423844"/>
                  <a:pt x="9535812" y="3553033"/>
                  <a:pt x="9569775" y="3683715"/>
                </a:cubicBezTo>
                <a:cubicBezTo>
                  <a:pt x="9603738" y="3814397"/>
                  <a:pt x="9559508" y="3891498"/>
                  <a:pt x="9569775" y="4059375"/>
                </a:cubicBezTo>
                <a:cubicBezTo>
                  <a:pt x="9580042" y="4227252"/>
                  <a:pt x="9566007" y="4355889"/>
                  <a:pt x="9569775" y="4496711"/>
                </a:cubicBezTo>
                <a:cubicBezTo>
                  <a:pt x="9573543" y="4637533"/>
                  <a:pt x="9556224" y="4811764"/>
                  <a:pt x="9569775" y="4934047"/>
                </a:cubicBezTo>
                <a:cubicBezTo>
                  <a:pt x="9583326" y="5056330"/>
                  <a:pt x="9538601" y="5251491"/>
                  <a:pt x="9569775" y="5433059"/>
                </a:cubicBezTo>
                <a:cubicBezTo>
                  <a:pt x="9600949" y="5614627"/>
                  <a:pt x="9565091" y="5859438"/>
                  <a:pt x="9569775" y="6167559"/>
                </a:cubicBezTo>
                <a:cubicBezTo>
                  <a:pt x="9428140" y="6172864"/>
                  <a:pt x="9338718" y="6130776"/>
                  <a:pt x="9163060" y="6167559"/>
                </a:cubicBezTo>
                <a:cubicBezTo>
                  <a:pt x="8987402" y="6204342"/>
                  <a:pt x="8949301" y="6163993"/>
                  <a:pt x="8852042" y="6167559"/>
                </a:cubicBezTo>
                <a:cubicBezTo>
                  <a:pt x="8754783" y="6171125"/>
                  <a:pt x="8493915" y="6117709"/>
                  <a:pt x="8349629" y="6167559"/>
                </a:cubicBezTo>
                <a:cubicBezTo>
                  <a:pt x="8205343" y="6217409"/>
                  <a:pt x="8162053" y="6147993"/>
                  <a:pt x="8038611" y="6167559"/>
                </a:cubicBezTo>
                <a:cubicBezTo>
                  <a:pt x="7915169" y="6187125"/>
                  <a:pt x="7660446" y="6109247"/>
                  <a:pt x="7440500" y="6167559"/>
                </a:cubicBezTo>
                <a:cubicBezTo>
                  <a:pt x="7220554" y="6225871"/>
                  <a:pt x="7053681" y="6106752"/>
                  <a:pt x="6842389" y="6167559"/>
                </a:cubicBezTo>
                <a:cubicBezTo>
                  <a:pt x="6631097" y="6228366"/>
                  <a:pt x="6447904" y="6151439"/>
                  <a:pt x="6339976" y="6167559"/>
                </a:cubicBezTo>
                <a:cubicBezTo>
                  <a:pt x="6232048" y="6183679"/>
                  <a:pt x="5967555" y="6165354"/>
                  <a:pt x="5741865" y="6167559"/>
                </a:cubicBezTo>
                <a:cubicBezTo>
                  <a:pt x="5516175" y="6169764"/>
                  <a:pt x="5229042" y="6155129"/>
                  <a:pt x="4952359" y="6167559"/>
                </a:cubicBezTo>
                <a:cubicBezTo>
                  <a:pt x="4675676" y="6179989"/>
                  <a:pt x="4671958" y="6119177"/>
                  <a:pt x="4449945" y="6167559"/>
                </a:cubicBezTo>
                <a:cubicBezTo>
                  <a:pt x="4227932" y="6215941"/>
                  <a:pt x="4283759" y="6147427"/>
                  <a:pt x="4138928" y="6167559"/>
                </a:cubicBezTo>
                <a:cubicBezTo>
                  <a:pt x="3994097" y="6187691"/>
                  <a:pt x="3751223" y="6103433"/>
                  <a:pt x="3540817" y="6167559"/>
                </a:cubicBezTo>
                <a:cubicBezTo>
                  <a:pt x="3330411" y="6231685"/>
                  <a:pt x="3206554" y="6118219"/>
                  <a:pt x="3038404" y="6167559"/>
                </a:cubicBezTo>
                <a:cubicBezTo>
                  <a:pt x="2870254" y="6216899"/>
                  <a:pt x="2806021" y="6134492"/>
                  <a:pt x="2631688" y="6167559"/>
                </a:cubicBezTo>
                <a:cubicBezTo>
                  <a:pt x="2457355" y="6200626"/>
                  <a:pt x="2296120" y="6136983"/>
                  <a:pt x="2129275" y="6167559"/>
                </a:cubicBezTo>
                <a:cubicBezTo>
                  <a:pt x="1962430" y="6198135"/>
                  <a:pt x="1969419" y="6135692"/>
                  <a:pt x="1818257" y="6167559"/>
                </a:cubicBezTo>
                <a:cubicBezTo>
                  <a:pt x="1667095" y="6199426"/>
                  <a:pt x="1620337" y="6164916"/>
                  <a:pt x="1507240" y="6167559"/>
                </a:cubicBezTo>
                <a:cubicBezTo>
                  <a:pt x="1394143" y="6170202"/>
                  <a:pt x="1339381" y="6140528"/>
                  <a:pt x="1196222" y="6167559"/>
                </a:cubicBezTo>
                <a:cubicBezTo>
                  <a:pt x="1053063" y="6194590"/>
                  <a:pt x="581766" y="6066775"/>
                  <a:pt x="0" y="6167559"/>
                </a:cubicBezTo>
                <a:cubicBezTo>
                  <a:pt x="-13702" y="6041174"/>
                  <a:pt x="33040" y="5930691"/>
                  <a:pt x="0" y="5791899"/>
                </a:cubicBezTo>
                <a:cubicBezTo>
                  <a:pt x="-33040" y="5653107"/>
                  <a:pt x="8574" y="5602441"/>
                  <a:pt x="0" y="5416238"/>
                </a:cubicBezTo>
                <a:cubicBezTo>
                  <a:pt x="-8574" y="5230035"/>
                  <a:pt x="12840" y="5081843"/>
                  <a:pt x="0" y="4917227"/>
                </a:cubicBezTo>
                <a:cubicBezTo>
                  <a:pt x="-12840" y="4752611"/>
                  <a:pt x="61329" y="4581821"/>
                  <a:pt x="0" y="4294864"/>
                </a:cubicBezTo>
                <a:cubicBezTo>
                  <a:pt x="-61329" y="4007907"/>
                  <a:pt x="9112" y="3939263"/>
                  <a:pt x="0" y="3672501"/>
                </a:cubicBezTo>
                <a:cubicBezTo>
                  <a:pt x="-9112" y="3405739"/>
                  <a:pt x="16948" y="3358292"/>
                  <a:pt x="0" y="3235165"/>
                </a:cubicBezTo>
                <a:cubicBezTo>
                  <a:pt x="-16948" y="3112038"/>
                  <a:pt x="18844" y="2806686"/>
                  <a:pt x="0" y="2551127"/>
                </a:cubicBezTo>
                <a:cubicBezTo>
                  <a:pt x="-18844" y="2295568"/>
                  <a:pt x="25832" y="2189523"/>
                  <a:pt x="0" y="1867088"/>
                </a:cubicBezTo>
                <a:cubicBezTo>
                  <a:pt x="-25832" y="1544653"/>
                  <a:pt x="58802" y="1488187"/>
                  <a:pt x="0" y="1368077"/>
                </a:cubicBezTo>
                <a:cubicBezTo>
                  <a:pt x="-58802" y="1247967"/>
                  <a:pt x="18425" y="1101438"/>
                  <a:pt x="0" y="869065"/>
                </a:cubicBezTo>
                <a:cubicBezTo>
                  <a:pt x="-18425" y="636692"/>
                  <a:pt x="70573" y="19013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227697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5C9E1-44F1-4425-BD86-DCB8C15A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ABD8418-B3F6-4A27-828F-9EAB0C47C09F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0DC468-11CF-4E21-88FA-A83DC77DF149}"/>
              </a:ext>
            </a:extLst>
          </p:cNvPr>
          <p:cNvSpPr/>
          <p:nvPr/>
        </p:nvSpPr>
        <p:spPr>
          <a:xfrm>
            <a:off x="7133242" y="1924599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أوْ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98CB4-DAC2-4016-89B9-AAB1CE2D72C6}"/>
              </a:ext>
            </a:extLst>
          </p:cNvPr>
          <p:cNvSpPr/>
          <p:nvPr/>
        </p:nvSpPr>
        <p:spPr>
          <a:xfrm>
            <a:off x="5675641" y="1924599"/>
            <a:ext cx="7328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را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F7527-DCCD-4D72-8C19-A24346ADA38C}"/>
              </a:ext>
            </a:extLst>
          </p:cNvPr>
          <p:cNvSpPr/>
          <p:nvPr/>
        </p:nvSpPr>
        <p:spPr>
          <a:xfrm>
            <a:off x="4035493" y="1924599"/>
            <a:ext cx="7024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2BDA5-1341-4BAD-93E5-91BEAF57CB15}"/>
              </a:ext>
            </a:extLst>
          </p:cNvPr>
          <p:cNvSpPr/>
          <p:nvPr/>
        </p:nvSpPr>
        <p:spPr>
          <a:xfrm>
            <a:off x="7065115" y="3429000"/>
            <a:ext cx="8851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أَقْ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4807F7-6B31-4E9A-9DDC-510874015F62}"/>
              </a:ext>
            </a:extLst>
          </p:cNvPr>
          <p:cNvSpPr/>
          <p:nvPr/>
        </p:nvSpPr>
        <p:spPr>
          <a:xfrm>
            <a:off x="5674840" y="3429000"/>
            <a:ext cx="7344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8B83FC-383D-48F7-8370-EFCD0D637006}"/>
              </a:ext>
            </a:extLst>
          </p:cNvPr>
          <p:cNvSpPr/>
          <p:nvPr/>
        </p:nvSpPr>
        <p:spPr>
          <a:xfrm>
            <a:off x="4111635" y="3429000"/>
            <a:ext cx="5501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DFFB68-5436-419F-83B4-13B22CEC6FBD}"/>
              </a:ext>
            </a:extLst>
          </p:cNvPr>
          <p:cNvSpPr/>
          <p:nvPr/>
        </p:nvSpPr>
        <p:spPr>
          <a:xfrm>
            <a:off x="6962272" y="4640521"/>
            <a:ext cx="8851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أقْ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98C73-E989-47C9-B0FC-847D19E0795D}"/>
              </a:ext>
            </a:extLst>
          </p:cNvPr>
          <p:cNvSpPr/>
          <p:nvPr/>
        </p:nvSpPr>
        <p:spPr>
          <a:xfrm>
            <a:off x="5618484" y="4640521"/>
            <a:ext cx="6415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55F02B-7BE7-41A8-AAB0-F17F5BB2DB96}"/>
              </a:ext>
            </a:extLst>
          </p:cNvPr>
          <p:cNvSpPr/>
          <p:nvPr/>
        </p:nvSpPr>
        <p:spPr>
          <a:xfrm>
            <a:off x="3741893" y="4640521"/>
            <a:ext cx="10839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صٌ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500B90-661C-469F-AAC3-7B402F2CB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71663A-D202-4C14-9774-29145280E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2"/>
          <a:stretch/>
        </p:blipFill>
        <p:spPr>
          <a:xfrm>
            <a:off x="1210962" y="599851"/>
            <a:ext cx="10639740" cy="5658297"/>
          </a:xfrm>
          <a:custGeom>
            <a:avLst/>
            <a:gdLst>
              <a:gd name="connsiteX0" fmla="*/ 0 w 10639740"/>
              <a:gd name="connsiteY0" fmla="*/ 0 h 5658297"/>
              <a:gd name="connsiteX1" fmla="*/ 803891 w 10639740"/>
              <a:gd name="connsiteY1" fmla="*/ 0 h 5658297"/>
              <a:gd name="connsiteX2" fmla="*/ 1501386 w 10639740"/>
              <a:gd name="connsiteY2" fmla="*/ 0 h 5658297"/>
              <a:gd name="connsiteX3" fmla="*/ 2305277 w 10639740"/>
              <a:gd name="connsiteY3" fmla="*/ 0 h 5658297"/>
              <a:gd name="connsiteX4" fmla="*/ 2789976 w 10639740"/>
              <a:gd name="connsiteY4" fmla="*/ 0 h 5658297"/>
              <a:gd name="connsiteX5" fmla="*/ 3381073 w 10639740"/>
              <a:gd name="connsiteY5" fmla="*/ 0 h 5658297"/>
              <a:gd name="connsiteX6" fmla="*/ 3759375 w 10639740"/>
              <a:gd name="connsiteY6" fmla="*/ 0 h 5658297"/>
              <a:gd name="connsiteX7" fmla="*/ 4563266 w 10639740"/>
              <a:gd name="connsiteY7" fmla="*/ 0 h 5658297"/>
              <a:gd name="connsiteX8" fmla="*/ 5154363 w 10639740"/>
              <a:gd name="connsiteY8" fmla="*/ 0 h 5658297"/>
              <a:gd name="connsiteX9" fmla="*/ 5426267 w 10639740"/>
              <a:gd name="connsiteY9" fmla="*/ 0 h 5658297"/>
              <a:gd name="connsiteX10" fmla="*/ 5698172 w 10639740"/>
              <a:gd name="connsiteY10" fmla="*/ 0 h 5658297"/>
              <a:gd name="connsiteX11" fmla="*/ 6395666 w 10639740"/>
              <a:gd name="connsiteY11" fmla="*/ 0 h 5658297"/>
              <a:gd name="connsiteX12" fmla="*/ 6986763 w 10639740"/>
              <a:gd name="connsiteY12" fmla="*/ 0 h 5658297"/>
              <a:gd name="connsiteX13" fmla="*/ 7365064 w 10639740"/>
              <a:gd name="connsiteY13" fmla="*/ 0 h 5658297"/>
              <a:gd name="connsiteX14" fmla="*/ 7849764 w 10639740"/>
              <a:gd name="connsiteY14" fmla="*/ 0 h 5658297"/>
              <a:gd name="connsiteX15" fmla="*/ 8121668 w 10639740"/>
              <a:gd name="connsiteY15" fmla="*/ 0 h 5658297"/>
              <a:gd name="connsiteX16" fmla="*/ 8499970 w 10639740"/>
              <a:gd name="connsiteY16" fmla="*/ 0 h 5658297"/>
              <a:gd name="connsiteX17" fmla="*/ 8771875 w 10639740"/>
              <a:gd name="connsiteY17" fmla="*/ 0 h 5658297"/>
              <a:gd name="connsiteX18" fmla="*/ 9362971 w 10639740"/>
              <a:gd name="connsiteY18" fmla="*/ 0 h 5658297"/>
              <a:gd name="connsiteX19" fmla="*/ 9634876 w 10639740"/>
              <a:gd name="connsiteY19" fmla="*/ 0 h 5658297"/>
              <a:gd name="connsiteX20" fmla="*/ 9906780 w 10639740"/>
              <a:gd name="connsiteY20" fmla="*/ 0 h 5658297"/>
              <a:gd name="connsiteX21" fmla="*/ 10639740 w 10639740"/>
              <a:gd name="connsiteY21" fmla="*/ 0 h 5658297"/>
              <a:gd name="connsiteX22" fmla="*/ 10639740 w 10639740"/>
              <a:gd name="connsiteY22" fmla="*/ 678996 h 5658297"/>
              <a:gd name="connsiteX23" fmla="*/ 10639740 w 10639740"/>
              <a:gd name="connsiteY23" fmla="*/ 1301408 h 5658297"/>
              <a:gd name="connsiteX24" fmla="*/ 10639740 w 10639740"/>
              <a:gd name="connsiteY24" fmla="*/ 1697489 h 5658297"/>
              <a:gd name="connsiteX25" fmla="*/ 10639740 w 10639740"/>
              <a:gd name="connsiteY25" fmla="*/ 2206736 h 5658297"/>
              <a:gd name="connsiteX26" fmla="*/ 10639740 w 10639740"/>
              <a:gd name="connsiteY26" fmla="*/ 2772566 h 5658297"/>
              <a:gd name="connsiteX27" fmla="*/ 10639740 w 10639740"/>
              <a:gd name="connsiteY27" fmla="*/ 3225229 h 5658297"/>
              <a:gd name="connsiteX28" fmla="*/ 10639740 w 10639740"/>
              <a:gd name="connsiteY28" fmla="*/ 3791059 h 5658297"/>
              <a:gd name="connsiteX29" fmla="*/ 10639740 w 10639740"/>
              <a:gd name="connsiteY29" fmla="*/ 4413472 h 5658297"/>
              <a:gd name="connsiteX30" fmla="*/ 10639740 w 10639740"/>
              <a:gd name="connsiteY30" fmla="*/ 4922718 h 5658297"/>
              <a:gd name="connsiteX31" fmla="*/ 10639740 w 10639740"/>
              <a:gd name="connsiteY31" fmla="*/ 5658297 h 5658297"/>
              <a:gd name="connsiteX32" fmla="*/ 10261438 w 10639740"/>
              <a:gd name="connsiteY32" fmla="*/ 5658297 h 5658297"/>
              <a:gd name="connsiteX33" fmla="*/ 9457547 w 10639740"/>
              <a:gd name="connsiteY33" fmla="*/ 5658297 h 5658297"/>
              <a:gd name="connsiteX34" fmla="*/ 8760053 w 10639740"/>
              <a:gd name="connsiteY34" fmla="*/ 5658297 h 5658297"/>
              <a:gd name="connsiteX35" fmla="*/ 8275353 w 10639740"/>
              <a:gd name="connsiteY35" fmla="*/ 5658297 h 5658297"/>
              <a:gd name="connsiteX36" fmla="*/ 7471462 w 10639740"/>
              <a:gd name="connsiteY36" fmla="*/ 5658297 h 5658297"/>
              <a:gd name="connsiteX37" fmla="*/ 6773968 w 10639740"/>
              <a:gd name="connsiteY37" fmla="*/ 5658297 h 5658297"/>
              <a:gd name="connsiteX38" fmla="*/ 6076474 w 10639740"/>
              <a:gd name="connsiteY38" fmla="*/ 5658297 h 5658297"/>
              <a:gd name="connsiteX39" fmla="*/ 5378980 w 10639740"/>
              <a:gd name="connsiteY39" fmla="*/ 5658297 h 5658297"/>
              <a:gd name="connsiteX40" fmla="*/ 4575088 w 10639740"/>
              <a:gd name="connsiteY40" fmla="*/ 5658297 h 5658297"/>
              <a:gd name="connsiteX41" fmla="*/ 4090389 w 10639740"/>
              <a:gd name="connsiteY41" fmla="*/ 5658297 h 5658297"/>
              <a:gd name="connsiteX42" fmla="*/ 3286497 w 10639740"/>
              <a:gd name="connsiteY42" fmla="*/ 5658297 h 5658297"/>
              <a:gd name="connsiteX43" fmla="*/ 2801798 w 10639740"/>
              <a:gd name="connsiteY43" fmla="*/ 5658297 h 5658297"/>
              <a:gd name="connsiteX44" fmla="*/ 2317099 w 10639740"/>
              <a:gd name="connsiteY44" fmla="*/ 5658297 h 5658297"/>
              <a:gd name="connsiteX45" fmla="*/ 1513207 w 10639740"/>
              <a:gd name="connsiteY45" fmla="*/ 5658297 h 5658297"/>
              <a:gd name="connsiteX46" fmla="*/ 1241303 w 10639740"/>
              <a:gd name="connsiteY46" fmla="*/ 5658297 h 5658297"/>
              <a:gd name="connsiteX47" fmla="*/ 543809 w 10639740"/>
              <a:gd name="connsiteY47" fmla="*/ 5658297 h 5658297"/>
              <a:gd name="connsiteX48" fmla="*/ 0 w 10639740"/>
              <a:gd name="connsiteY48" fmla="*/ 5658297 h 5658297"/>
              <a:gd name="connsiteX49" fmla="*/ 0 w 10639740"/>
              <a:gd name="connsiteY49" fmla="*/ 5092467 h 5658297"/>
              <a:gd name="connsiteX50" fmla="*/ 0 w 10639740"/>
              <a:gd name="connsiteY50" fmla="*/ 4526638 h 5658297"/>
              <a:gd name="connsiteX51" fmla="*/ 0 w 10639740"/>
              <a:gd name="connsiteY51" fmla="*/ 4130557 h 5658297"/>
              <a:gd name="connsiteX52" fmla="*/ 0 w 10639740"/>
              <a:gd name="connsiteY52" fmla="*/ 3621310 h 5658297"/>
              <a:gd name="connsiteX53" fmla="*/ 0 w 10639740"/>
              <a:gd name="connsiteY53" fmla="*/ 3055480 h 5658297"/>
              <a:gd name="connsiteX54" fmla="*/ 0 w 10639740"/>
              <a:gd name="connsiteY54" fmla="*/ 2602817 h 5658297"/>
              <a:gd name="connsiteX55" fmla="*/ 0 w 10639740"/>
              <a:gd name="connsiteY55" fmla="*/ 2150153 h 5658297"/>
              <a:gd name="connsiteX56" fmla="*/ 0 w 10639740"/>
              <a:gd name="connsiteY56" fmla="*/ 1584323 h 5658297"/>
              <a:gd name="connsiteX57" fmla="*/ 0 w 10639740"/>
              <a:gd name="connsiteY57" fmla="*/ 1018493 h 5658297"/>
              <a:gd name="connsiteX58" fmla="*/ 0 w 10639740"/>
              <a:gd name="connsiteY58" fmla="*/ 509247 h 5658297"/>
              <a:gd name="connsiteX59" fmla="*/ 0 w 10639740"/>
              <a:gd name="connsiteY59" fmla="*/ 0 h 56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639740" h="5658297" fill="none" extrusionOk="0">
                <a:moveTo>
                  <a:pt x="0" y="0"/>
                </a:moveTo>
                <a:cubicBezTo>
                  <a:pt x="164834" y="-67065"/>
                  <a:pt x="440502" y="32401"/>
                  <a:pt x="803891" y="0"/>
                </a:cubicBezTo>
                <a:cubicBezTo>
                  <a:pt x="1167280" y="-32401"/>
                  <a:pt x="1252506" y="82978"/>
                  <a:pt x="1501386" y="0"/>
                </a:cubicBezTo>
                <a:cubicBezTo>
                  <a:pt x="1750267" y="-82978"/>
                  <a:pt x="1918954" y="42690"/>
                  <a:pt x="2305277" y="0"/>
                </a:cubicBezTo>
                <a:cubicBezTo>
                  <a:pt x="2691600" y="-42690"/>
                  <a:pt x="2616221" y="29230"/>
                  <a:pt x="2789976" y="0"/>
                </a:cubicBezTo>
                <a:cubicBezTo>
                  <a:pt x="2963731" y="-29230"/>
                  <a:pt x="3239154" y="31393"/>
                  <a:pt x="3381073" y="0"/>
                </a:cubicBezTo>
                <a:cubicBezTo>
                  <a:pt x="3522992" y="-31393"/>
                  <a:pt x="3628746" y="25391"/>
                  <a:pt x="3759375" y="0"/>
                </a:cubicBezTo>
                <a:cubicBezTo>
                  <a:pt x="3890004" y="-25391"/>
                  <a:pt x="4335622" y="40086"/>
                  <a:pt x="4563266" y="0"/>
                </a:cubicBezTo>
                <a:cubicBezTo>
                  <a:pt x="4790910" y="-40086"/>
                  <a:pt x="4934352" y="6078"/>
                  <a:pt x="5154363" y="0"/>
                </a:cubicBezTo>
                <a:cubicBezTo>
                  <a:pt x="5374374" y="-6078"/>
                  <a:pt x="5341851" y="31852"/>
                  <a:pt x="5426267" y="0"/>
                </a:cubicBezTo>
                <a:cubicBezTo>
                  <a:pt x="5510683" y="-31852"/>
                  <a:pt x="5598417" y="10408"/>
                  <a:pt x="5698172" y="0"/>
                </a:cubicBezTo>
                <a:cubicBezTo>
                  <a:pt x="5797928" y="-10408"/>
                  <a:pt x="6047052" y="78069"/>
                  <a:pt x="6395666" y="0"/>
                </a:cubicBezTo>
                <a:cubicBezTo>
                  <a:pt x="6744280" y="-78069"/>
                  <a:pt x="6822990" y="3525"/>
                  <a:pt x="6986763" y="0"/>
                </a:cubicBezTo>
                <a:cubicBezTo>
                  <a:pt x="7150536" y="-3525"/>
                  <a:pt x="7224272" y="14794"/>
                  <a:pt x="7365064" y="0"/>
                </a:cubicBezTo>
                <a:cubicBezTo>
                  <a:pt x="7505856" y="-14794"/>
                  <a:pt x="7708751" y="5562"/>
                  <a:pt x="7849764" y="0"/>
                </a:cubicBezTo>
                <a:cubicBezTo>
                  <a:pt x="7990777" y="-5562"/>
                  <a:pt x="8041339" y="7243"/>
                  <a:pt x="8121668" y="0"/>
                </a:cubicBezTo>
                <a:cubicBezTo>
                  <a:pt x="8201997" y="-7243"/>
                  <a:pt x="8398670" y="1610"/>
                  <a:pt x="8499970" y="0"/>
                </a:cubicBezTo>
                <a:cubicBezTo>
                  <a:pt x="8601270" y="-1610"/>
                  <a:pt x="8711213" y="1232"/>
                  <a:pt x="8771875" y="0"/>
                </a:cubicBezTo>
                <a:cubicBezTo>
                  <a:pt x="8832538" y="-1232"/>
                  <a:pt x="9203161" y="23419"/>
                  <a:pt x="9362971" y="0"/>
                </a:cubicBezTo>
                <a:cubicBezTo>
                  <a:pt x="9522781" y="-23419"/>
                  <a:pt x="9518895" y="5704"/>
                  <a:pt x="9634876" y="0"/>
                </a:cubicBezTo>
                <a:cubicBezTo>
                  <a:pt x="9750857" y="-5704"/>
                  <a:pt x="9841584" y="4684"/>
                  <a:pt x="9906780" y="0"/>
                </a:cubicBezTo>
                <a:cubicBezTo>
                  <a:pt x="9971976" y="-4684"/>
                  <a:pt x="10443231" y="59268"/>
                  <a:pt x="10639740" y="0"/>
                </a:cubicBezTo>
                <a:cubicBezTo>
                  <a:pt x="10663950" y="211852"/>
                  <a:pt x="10596622" y="394503"/>
                  <a:pt x="10639740" y="678996"/>
                </a:cubicBezTo>
                <a:cubicBezTo>
                  <a:pt x="10682858" y="963489"/>
                  <a:pt x="10584650" y="1091433"/>
                  <a:pt x="10639740" y="1301408"/>
                </a:cubicBezTo>
                <a:cubicBezTo>
                  <a:pt x="10694830" y="1511383"/>
                  <a:pt x="10615267" y="1541232"/>
                  <a:pt x="10639740" y="1697489"/>
                </a:cubicBezTo>
                <a:cubicBezTo>
                  <a:pt x="10664213" y="1853746"/>
                  <a:pt x="10593490" y="1973042"/>
                  <a:pt x="10639740" y="2206736"/>
                </a:cubicBezTo>
                <a:cubicBezTo>
                  <a:pt x="10685990" y="2440430"/>
                  <a:pt x="10609950" y="2528798"/>
                  <a:pt x="10639740" y="2772566"/>
                </a:cubicBezTo>
                <a:cubicBezTo>
                  <a:pt x="10669530" y="3016334"/>
                  <a:pt x="10606199" y="3021869"/>
                  <a:pt x="10639740" y="3225229"/>
                </a:cubicBezTo>
                <a:cubicBezTo>
                  <a:pt x="10673281" y="3428589"/>
                  <a:pt x="10635885" y="3668183"/>
                  <a:pt x="10639740" y="3791059"/>
                </a:cubicBezTo>
                <a:cubicBezTo>
                  <a:pt x="10643595" y="3913935"/>
                  <a:pt x="10591188" y="4234536"/>
                  <a:pt x="10639740" y="4413472"/>
                </a:cubicBezTo>
                <a:cubicBezTo>
                  <a:pt x="10688292" y="4592408"/>
                  <a:pt x="10597396" y="4767401"/>
                  <a:pt x="10639740" y="4922718"/>
                </a:cubicBezTo>
                <a:cubicBezTo>
                  <a:pt x="10682084" y="5078035"/>
                  <a:pt x="10628091" y="5384522"/>
                  <a:pt x="10639740" y="5658297"/>
                </a:cubicBezTo>
                <a:cubicBezTo>
                  <a:pt x="10512442" y="5681938"/>
                  <a:pt x="10429247" y="5639978"/>
                  <a:pt x="10261438" y="5658297"/>
                </a:cubicBezTo>
                <a:cubicBezTo>
                  <a:pt x="10093629" y="5676616"/>
                  <a:pt x="9826664" y="5614219"/>
                  <a:pt x="9457547" y="5658297"/>
                </a:cubicBezTo>
                <a:cubicBezTo>
                  <a:pt x="9088430" y="5702375"/>
                  <a:pt x="9061884" y="5619387"/>
                  <a:pt x="8760053" y="5658297"/>
                </a:cubicBezTo>
                <a:cubicBezTo>
                  <a:pt x="8458222" y="5697207"/>
                  <a:pt x="8436403" y="5633086"/>
                  <a:pt x="8275353" y="5658297"/>
                </a:cubicBezTo>
                <a:cubicBezTo>
                  <a:pt x="8114303" y="5683508"/>
                  <a:pt x="7643285" y="5623369"/>
                  <a:pt x="7471462" y="5658297"/>
                </a:cubicBezTo>
                <a:cubicBezTo>
                  <a:pt x="7299639" y="5693225"/>
                  <a:pt x="7014773" y="5656153"/>
                  <a:pt x="6773968" y="5658297"/>
                </a:cubicBezTo>
                <a:cubicBezTo>
                  <a:pt x="6533163" y="5660441"/>
                  <a:pt x="6309589" y="5583872"/>
                  <a:pt x="6076474" y="5658297"/>
                </a:cubicBezTo>
                <a:cubicBezTo>
                  <a:pt x="5843359" y="5732722"/>
                  <a:pt x="5592862" y="5619531"/>
                  <a:pt x="5378980" y="5658297"/>
                </a:cubicBezTo>
                <a:cubicBezTo>
                  <a:pt x="5165098" y="5697063"/>
                  <a:pt x="4755518" y="5565197"/>
                  <a:pt x="4575088" y="5658297"/>
                </a:cubicBezTo>
                <a:cubicBezTo>
                  <a:pt x="4394658" y="5751397"/>
                  <a:pt x="4248961" y="5600826"/>
                  <a:pt x="4090389" y="5658297"/>
                </a:cubicBezTo>
                <a:cubicBezTo>
                  <a:pt x="3931817" y="5715768"/>
                  <a:pt x="3471171" y="5582223"/>
                  <a:pt x="3286497" y="5658297"/>
                </a:cubicBezTo>
                <a:cubicBezTo>
                  <a:pt x="3101823" y="5734371"/>
                  <a:pt x="2934606" y="5603661"/>
                  <a:pt x="2801798" y="5658297"/>
                </a:cubicBezTo>
                <a:cubicBezTo>
                  <a:pt x="2668990" y="5712933"/>
                  <a:pt x="2516081" y="5639026"/>
                  <a:pt x="2317099" y="5658297"/>
                </a:cubicBezTo>
                <a:cubicBezTo>
                  <a:pt x="2118117" y="5677568"/>
                  <a:pt x="1762731" y="5635649"/>
                  <a:pt x="1513207" y="5658297"/>
                </a:cubicBezTo>
                <a:cubicBezTo>
                  <a:pt x="1263683" y="5680945"/>
                  <a:pt x="1334669" y="5639546"/>
                  <a:pt x="1241303" y="5658297"/>
                </a:cubicBezTo>
                <a:cubicBezTo>
                  <a:pt x="1147937" y="5677048"/>
                  <a:pt x="866913" y="5638018"/>
                  <a:pt x="543809" y="5658297"/>
                </a:cubicBezTo>
                <a:cubicBezTo>
                  <a:pt x="220705" y="5678576"/>
                  <a:pt x="128805" y="5643854"/>
                  <a:pt x="0" y="5658297"/>
                </a:cubicBezTo>
                <a:cubicBezTo>
                  <a:pt x="-31505" y="5406200"/>
                  <a:pt x="56362" y="5299109"/>
                  <a:pt x="0" y="5092467"/>
                </a:cubicBezTo>
                <a:cubicBezTo>
                  <a:pt x="-56362" y="4885825"/>
                  <a:pt x="16358" y="4761633"/>
                  <a:pt x="0" y="4526638"/>
                </a:cubicBezTo>
                <a:cubicBezTo>
                  <a:pt x="-16358" y="4291643"/>
                  <a:pt x="2336" y="4255396"/>
                  <a:pt x="0" y="4130557"/>
                </a:cubicBezTo>
                <a:cubicBezTo>
                  <a:pt x="-2336" y="4005718"/>
                  <a:pt x="42418" y="3825413"/>
                  <a:pt x="0" y="3621310"/>
                </a:cubicBezTo>
                <a:cubicBezTo>
                  <a:pt x="-42418" y="3417207"/>
                  <a:pt x="67603" y="3190868"/>
                  <a:pt x="0" y="3055480"/>
                </a:cubicBezTo>
                <a:cubicBezTo>
                  <a:pt x="-67603" y="2920092"/>
                  <a:pt x="44228" y="2710500"/>
                  <a:pt x="0" y="2602817"/>
                </a:cubicBezTo>
                <a:cubicBezTo>
                  <a:pt x="-44228" y="2495134"/>
                  <a:pt x="53852" y="2319721"/>
                  <a:pt x="0" y="2150153"/>
                </a:cubicBezTo>
                <a:cubicBezTo>
                  <a:pt x="-53852" y="1980585"/>
                  <a:pt x="46300" y="1853553"/>
                  <a:pt x="0" y="1584323"/>
                </a:cubicBezTo>
                <a:cubicBezTo>
                  <a:pt x="-46300" y="1315093"/>
                  <a:pt x="893" y="1270505"/>
                  <a:pt x="0" y="1018493"/>
                </a:cubicBezTo>
                <a:cubicBezTo>
                  <a:pt x="-893" y="766481"/>
                  <a:pt x="31796" y="686474"/>
                  <a:pt x="0" y="509247"/>
                </a:cubicBezTo>
                <a:cubicBezTo>
                  <a:pt x="-31796" y="332020"/>
                  <a:pt x="39085" y="163057"/>
                  <a:pt x="0" y="0"/>
                </a:cubicBezTo>
                <a:close/>
              </a:path>
              <a:path w="10639740" h="5658297" stroke="0" extrusionOk="0">
                <a:moveTo>
                  <a:pt x="0" y="0"/>
                </a:moveTo>
                <a:cubicBezTo>
                  <a:pt x="231606" y="-32946"/>
                  <a:pt x="474238" y="17190"/>
                  <a:pt x="803891" y="0"/>
                </a:cubicBezTo>
                <a:cubicBezTo>
                  <a:pt x="1133544" y="-17190"/>
                  <a:pt x="1115058" y="54819"/>
                  <a:pt x="1288591" y="0"/>
                </a:cubicBezTo>
                <a:cubicBezTo>
                  <a:pt x="1462124" y="-54819"/>
                  <a:pt x="1573410" y="29638"/>
                  <a:pt x="1773290" y="0"/>
                </a:cubicBezTo>
                <a:cubicBezTo>
                  <a:pt x="1973170" y="-29638"/>
                  <a:pt x="2299561" y="24883"/>
                  <a:pt x="2470784" y="0"/>
                </a:cubicBezTo>
                <a:cubicBezTo>
                  <a:pt x="2642007" y="-24883"/>
                  <a:pt x="2741073" y="29881"/>
                  <a:pt x="2849086" y="0"/>
                </a:cubicBezTo>
                <a:cubicBezTo>
                  <a:pt x="2957099" y="-29881"/>
                  <a:pt x="3394785" y="6781"/>
                  <a:pt x="3652977" y="0"/>
                </a:cubicBezTo>
                <a:cubicBezTo>
                  <a:pt x="3911169" y="-6781"/>
                  <a:pt x="3983422" y="24736"/>
                  <a:pt x="4244074" y="0"/>
                </a:cubicBezTo>
                <a:cubicBezTo>
                  <a:pt x="4504726" y="-24736"/>
                  <a:pt x="4555427" y="32021"/>
                  <a:pt x="4728773" y="0"/>
                </a:cubicBezTo>
                <a:cubicBezTo>
                  <a:pt x="4902119" y="-32021"/>
                  <a:pt x="4986644" y="8441"/>
                  <a:pt x="5107075" y="0"/>
                </a:cubicBezTo>
                <a:cubicBezTo>
                  <a:pt x="5227506" y="-8441"/>
                  <a:pt x="5581927" y="61001"/>
                  <a:pt x="5910967" y="0"/>
                </a:cubicBezTo>
                <a:cubicBezTo>
                  <a:pt x="6240007" y="-61001"/>
                  <a:pt x="6069065" y="9291"/>
                  <a:pt x="6182871" y="0"/>
                </a:cubicBezTo>
                <a:cubicBezTo>
                  <a:pt x="6296677" y="-9291"/>
                  <a:pt x="6332132" y="15892"/>
                  <a:pt x="6454776" y="0"/>
                </a:cubicBezTo>
                <a:cubicBezTo>
                  <a:pt x="6577421" y="-15892"/>
                  <a:pt x="6680429" y="14065"/>
                  <a:pt x="6833077" y="0"/>
                </a:cubicBezTo>
                <a:cubicBezTo>
                  <a:pt x="6985725" y="-14065"/>
                  <a:pt x="7080812" y="13455"/>
                  <a:pt x="7211379" y="0"/>
                </a:cubicBezTo>
                <a:cubicBezTo>
                  <a:pt x="7341946" y="-13455"/>
                  <a:pt x="7405366" y="17250"/>
                  <a:pt x="7589681" y="0"/>
                </a:cubicBezTo>
                <a:cubicBezTo>
                  <a:pt x="7773996" y="-17250"/>
                  <a:pt x="7803428" y="43686"/>
                  <a:pt x="7967983" y="0"/>
                </a:cubicBezTo>
                <a:cubicBezTo>
                  <a:pt x="8132538" y="-43686"/>
                  <a:pt x="8232247" y="3183"/>
                  <a:pt x="8346285" y="0"/>
                </a:cubicBezTo>
                <a:cubicBezTo>
                  <a:pt x="8460323" y="-3183"/>
                  <a:pt x="8677415" y="34096"/>
                  <a:pt x="8937382" y="0"/>
                </a:cubicBezTo>
                <a:cubicBezTo>
                  <a:pt x="9197349" y="-34096"/>
                  <a:pt x="9074142" y="27611"/>
                  <a:pt x="9209286" y="0"/>
                </a:cubicBezTo>
                <a:cubicBezTo>
                  <a:pt x="9344430" y="-27611"/>
                  <a:pt x="9455713" y="24122"/>
                  <a:pt x="9587588" y="0"/>
                </a:cubicBezTo>
                <a:cubicBezTo>
                  <a:pt x="9719463" y="-24122"/>
                  <a:pt x="10373926" y="83286"/>
                  <a:pt x="10639740" y="0"/>
                </a:cubicBezTo>
                <a:cubicBezTo>
                  <a:pt x="10656049" y="134732"/>
                  <a:pt x="10603983" y="409423"/>
                  <a:pt x="10639740" y="565830"/>
                </a:cubicBezTo>
                <a:cubicBezTo>
                  <a:pt x="10675497" y="722237"/>
                  <a:pt x="10568907" y="984812"/>
                  <a:pt x="10639740" y="1188242"/>
                </a:cubicBezTo>
                <a:cubicBezTo>
                  <a:pt x="10710573" y="1391672"/>
                  <a:pt x="10625804" y="1489911"/>
                  <a:pt x="10639740" y="1640906"/>
                </a:cubicBezTo>
                <a:cubicBezTo>
                  <a:pt x="10653676" y="1791901"/>
                  <a:pt x="10595155" y="1909737"/>
                  <a:pt x="10639740" y="2036987"/>
                </a:cubicBezTo>
                <a:cubicBezTo>
                  <a:pt x="10684325" y="2164237"/>
                  <a:pt x="10583232" y="2395082"/>
                  <a:pt x="10639740" y="2602817"/>
                </a:cubicBezTo>
                <a:cubicBezTo>
                  <a:pt x="10696248" y="2810552"/>
                  <a:pt x="10583865" y="2932437"/>
                  <a:pt x="10639740" y="3168646"/>
                </a:cubicBezTo>
                <a:cubicBezTo>
                  <a:pt x="10695615" y="3404855"/>
                  <a:pt x="10634346" y="3636785"/>
                  <a:pt x="10639740" y="3791059"/>
                </a:cubicBezTo>
                <a:cubicBezTo>
                  <a:pt x="10645134" y="3945333"/>
                  <a:pt x="10621077" y="4061823"/>
                  <a:pt x="10639740" y="4243723"/>
                </a:cubicBezTo>
                <a:cubicBezTo>
                  <a:pt x="10658403" y="4425623"/>
                  <a:pt x="10594872" y="4483282"/>
                  <a:pt x="10639740" y="4639804"/>
                </a:cubicBezTo>
                <a:cubicBezTo>
                  <a:pt x="10684608" y="4796326"/>
                  <a:pt x="10523521" y="5192514"/>
                  <a:pt x="10639740" y="5658297"/>
                </a:cubicBezTo>
                <a:cubicBezTo>
                  <a:pt x="10492403" y="5698729"/>
                  <a:pt x="10258178" y="5620581"/>
                  <a:pt x="10155041" y="5658297"/>
                </a:cubicBezTo>
                <a:cubicBezTo>
                  <a:pt x="10051904" y="5696013"/>
                  <a:pt x="9726851" y="5620056"/>
                  <a:pt x="9563944" y="5658297"/>
                </a:cubicBezTo>
                <a:cubicBezTo>
                  <a:pt x="9401037" y="5696538"/>
                  <a:pt x="9426566" y="5626011"/>
                  <a:pt x="9292040" y="5658297"/>
                </a:cubicBezTo>
                <a:cubicBezTo>
                  <a:pt x="9157514" y="5690583"/>
                  <a:pt x="8960830" y="5641505"/>
                  <a:pt x="8807340" y="5658297"/>
                </a:cubicBezTo>
                <a:cubicBezTo>
                  <a:pt x="8653850" y="5675089"/>
                  <a:pt x="8347698" y="5588701"/>
                  <a:pt x="8216244" y="5658297"/>
                </a:cubicBezTo>
                <a:cubicBezTo>
                  <a:pt x="8084790" y="5727893"/>
                  <a:pt x="7803716" y="5657023"/>
                  <a:pt x="7625147" y="5658297"/>
                </a:cubicBezTo>
                <a:cubicBezTo>
                  <a:pt x="7446578" y="5659571"/>
                  <a:pt x="7136454" y="5563723"/>
                  <a:pt x="6821256" y="5658297"/>
                </a:cubicBezTo>
                <a:cubicBezTo>
                  <a:pt x="6506058" y="5752871"/>
                  <a:pt x="6587659" y="5642424"/>
                  <a:pt x="6442954" y="5658297"/>
                </a:cubicBezTo>
                <a:cubicBezTo>
                  <a:pt x="6298249" y="5674170"/>
                  <a:pt x="5805102" y="5585732"/>
                  <a:pt x="5639062" y="5658297"/>
                </a:cubicBezTo>
                <a:cubicBezTo>
                  <a:pt x="5473022" y="5730862"/>
                  <a:pt x="5437067" y="5628828"/>
                  <a:pt x="5367158" y="5658297"/>
                </a:cubicBezTo>
                <a:cubicBezTo>
                  <a:pt x="5297249" y="5687766"/>
                  <a:pt x="5204454" y="5657520"/>
                  <a:pt x="5095253" y="5658297"/>
                </a:cubicBezTo>
                <a:cubicBezTo>
                  <a:pt x="4986052" y="5659074"/>
                  <a:pt x="4825062" y="5621194"/>
                  <a:pt x="4610554" y="5658297"/>
                </a:cubicBezTo>
                <a:cubicBezTo>
                  <a:pt x="4396046" y="5695400"/>
                  <a:pt x="4333106" y="5652372"/>
                  <a:pt x="4125855" y="5658297"/>
                </a:cubicBezTo>
                <a:cubicBezTo>
                  <a:pt x="3918604" y="5664222"/>
                  <a:pt x="3879175" y="5623436"/>
                  <a:pt x="3747553" y="5658297"/>
                </a:cubicBezTo>
                <a:cubicBezTo>
                  <a:pt x="3615931" y="5693158"/>
                  <a:pt x="3301774" y="5650539"/>
                  <a:pt x="3050059" y="5658297"/>
                </a:cubicBezTo>
                <a:cubicBezTo>
                  <a:pt x="2798344" y="5666055"/>
                  <a:pt x="2814268" y="5612904"/>
                  <a:pt x="2671757" y="5658297"/>
                </a:cubicBezTo>
                <a:cubicBezTo>
                  <a:pt x="2529246" y="5703690"/>
                  <a:pt x="2161529" y="5640392"/>
                  <a:pt x="1974263" y="5658297"/>
                </a:cubicBezTo>
                <a:cubicBezTo>
                  <a:pt x="1786997" y="5676202"/>
                  <a:pt x="1686384" y="5624231"/>
                  <a:pt x="1595961" y="5658297"/>
                </a:cubicBezTo>
                <a:cubicBezTo>
                  <a:pt x="1505538" y="5692363"/>
                  <a:pt x="1264644" y="5627068"/>
                  <a:pt x="1111262" y="5658297"/>
                </a:cubicBezTo>
                <a:cubicBezTo>
                  <a:pt x="957880" y="5689526"/>
                  <a:pt x="499542" y="5656225"/>
                  <a:pt x="0" y="5658297"/>
                </a:cubicBezTo>
                <a:cubicBezTo>
                  <a:pt x="-41931" y="5574969"/>
                  <a:pt x="38347" y="5384390"/>
                  <a:pt x="0" y="5262216"/>
                </a:cubicBezTo>
                <a:cubicBezTo>
                  <a:pt x="-38347" y="5140042"/>
                  <a:pt x="6267" y="4961476"/>
                  <a:pt x="0" y="4752969"/>
                </a:cubicBezTo>
                <a:cubicBezTo>
                  <a:pt x="-6267" y="4544462"/>
                  <a:pt x="33188" y="4521550"/>
                  <a:pt x="0" y="4356889"/>
                </a:cubicBezTo>
                <a:cubicBezTo>
                  <a:pt x="-33188" y="4192228"/>
                  <a:pt x="12601" y="4089046"/>
                  <a:pt x="0" y="3960808"/>
                </a:cubicBezTo>
                <a:cubicBezTo>
                  <a:pt x="-12601" y="3832570"/>
                  <a:pt x="36575" y="3448326"/>
                  <a:pt x="0" y="3281812"/>
                </a:cubicBezTo>
                <a:cubicBezTo>
                  <a:pt x="-36575" y="3115298"/>
                  <a:pt x="22195" y="2835201"/>
                  <a:pt x="0" y="2659400"/>
                </a:cubicBezTo>
                <a:cubicBezTo>
                  <a:pt x="-22195" y="2483599"/>
                  <a:pt x="28824" y="2409269"/>
                  <a:pt x="0" y="2263319"/>
                </a:cubicBezTo>
                <a:cubicBezTo>
                  <a:pt x="-28824" y="2117369"/>
                  <a:pt x="59627" y="1948478"/>
                  <a:pt x="0" y="1640906"/>
                </a:cubicBezTo>
                <a:cubicBezTo>
                  <a:pt x="-59627" y="1333334"/>
                  <a:pt x="37216" y="1295410"/>
                  <a:pt x="0" y="1131659"/>
                </a:cubicBezTo>
                <a:cubicBezTo>
                  <a:pt x="-37216" y="967908"/>
                  <a:pt x="8630" y="786636"/>
                  <a:pt x="0" y="622413"/>
                </a:cubicBezTo>
                <a:cubicBezTo>
                  <a:pt x="-8630" y="458190"/>
                  <a:pt x="24343" y="18520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60557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5C9E1-44F1-4425-BD86-DCB8C15A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E0E661-EB29-43C1-8992-5A6BCC911A97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C7A719-4146-43B8-9105-4BB49C5A1FC0}"/>
              </a:ext>
            </a:extLst>
          </p:cNvPr>
          <p:cNvSpPr/>
          <p:nvPr/>
        </p:nvSpPr>
        <p:spPr>
          <a:xfrm>
            <a:off x="7329121" y="1956684"/>
            <a:ext cx="11913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طارَ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3D142C-8C49-4AC5-856C-3720147234DE}"/>
              </a:ext>
            </a:extLst>
          </p:cNvPr>
          <p:cNvSpPr/>
          <p:nvPr/>
        </p:nvSpPr>
        <p:spPr>
          <a:xfrm>
            <a:off x="7474192" y="3239323"/>
            <a:ext cx="9012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مَرَّ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0BA1FE-B774-4D09-A3E7-8EFD62C331D4}"/>
              </a:ext>
            </a:extLst>
          </p:cNvPr>
          <p:cNvSpPr/>
          <p:nvPr/>
        </p:nvSpPr>
        <p:spPr>
          <a:xfrm>
            <a:off x="7267404" y="4421513"/>
            <a:ext cx="13147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عودٌ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CD2530-7A4F-4004-8419-BDDF86790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D5C9E1-44F1-4425-BD86-DCB8C15A8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807988"/>
            <a:ext cx="2291938" cy="2050012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E0E661-EB29-43C1-8992-5A6BCC911A97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الختامي</a:t>
            </a:r>
            <a:endParaRPr lang="en-AE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E4B75-2E0D-4259-90D8-43A6FFED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683" y="505738"/>
            <a:ext cx="8331453" cy="5350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3214FB-CD5E-4B51-ACE4-C49D9DAC6507}"/>
              </a:ext>
            </a:extLst>
          </p:cNvPr>
          <p:cNvSpPr txBox="1"/>
          <p:nvPr/>
        </p:nvSpPr>
        <p:spPr>
          <a:xfrm>
            <a:off x="3260558" y="6167596"/>
            <a:ext cx="61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dirty="0"/>
              <a:t>https://wordwall.net/resource/13111963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4B22B6-2DCE-4464-9E31-68411F636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4" y="6495245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4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8509E4C-7731-449D-A690-E9659D32B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4288" y="2376734"/>
            <a:ext cx="3741193" cy="4369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0AFF7E-31D9-4531-B34E-709A63954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39" y="3034517"/>
            <a:ext cx="2858531" cy="3330416"/>
          </a:xfrm>
          <a:custGeom>
            <a:avLst/>
            <a:gdLst>
              <a:gd name="connsiteX0" fmla="*/ 0 w 2858531"/>
              <a:gd name="connsiteY0" fmla="*/ 0 h 3330416"/>
              <a:gd name="connsiteX1" fmla="*/ 485950 w 2858531"/>
              <a:gd name="connsiteY1" fmla="*/ 0 h 3330416"/>
              <a:gd name="connsiteX2" fmla="*/ 1114827 w 2858531"/>
              <a:gd name="connsiteY2" fmla="*/ 0 h 3330416"/>
              <a:gd name="connsiteX3" fmla="*/ 1686533 w 2858531"/>
              <a:gd name="connsiteY3" fmla="*/ 0 h 3330416"/>
              <a:gd name="connsiteX4" fmla="*/ 2172484 w 2858531"/>
              <a:gd name="connsiteY4" fmla="*/ 0 h 3330416"/>
              <a:gd name="connsiteX5" fmla="*/ 2858531 w 2858531"/>
              <a:gd name="connsiteY5" fmla="*/ 0 h 3330416"/>
              <a:gd name="connsiteX6" fmla="*/ 2858531 w 2858531"/>
              <a:gd name="connsiteY6" fmla="*/ 555069 h 3330416"/>
              <a:gd name="connsiteX7" fmla="*/ 2858531 w 2858531"/>
              <a:gd name="connsiteY7" fmla="*/ 1010226 h 3330416"/>
              <a:gd name="connsiteX8" fmla="*/ 2858531 w 2858531"/>
              <a:gd name="connsiteY8" fmla="*/ 1498687 h 3330416"/>
              <a:gd name="connsiteX9" fmla="*/ 2858531 w 2858531"/>
              <a:gd name="connsiteY9" fmla="*/ 2120365 h 3330416"/>
              <a:gd name="connsiteX10" fmla="*/ 2858531 w 2858531"/>
              <a:gd name="connsiteY10" fmla="*/ 2708738 h 3330416"/>
              <a:gd name="connsiteX11" fmla="*/ 2858531 w 2858531"/>
              <a:gd name="connsiteY11" fmla="*/ 3330416 h 3330416"/>
              <a:gd name="connsiteX12" fmla="*/ 2229654 w 2858531"/>
              <a:gd name="connsiteY12" fmla="*/ 3330416 h 3330416"/>
              <a:gd name="connsiteX13" fmla="*/ 1686533 w 2858531"/>
              <a:gd name="connsiteY13" fmla="*/ 3330416 h 3330416"/>
              <a:gd name="connsiteX14" fmla="*/ 1143412 w 2858531"/>
              <a:gd name="connsiteY14" fmla="*/ 3330416 h 3330416"/>
              <a:gd name="connsiteX15" fmla="*/ 628877 w 2858531"/>
              <a:gd name="connsiteY15" fmla="*/ 3330416 h 3330416"/>
              <a:gd name="connsiteX16" fmla="*/ 0 w 2858531"/>
              <a:gd name="connsiteY16" fmla="*/ 3330416 h 3330416"/>
              <a:gd name="connsiteX17" fmla="*/ 0 w 2858531"/>
              <a:gd name="connsiteY17" fmla="*/ 2841955 h 3330416"/>
              <a:gd name="connsiteX18" fmla="*/ 0 w 2858531"/>
              <a:gd name="connsiteY18" fmla="*/ 2286886 h 3330416"/>
              <a:gd name="connsiteX19" fmla="*/ 0 w 2858531"/>
              <a:gd name="connsiteY19" fmla="*/ 1698512 h 3330416"/>
              <a:gd name="connsiteX20" fmla="*/ 0 w 2858531"/>
              <a:gd name="connsiteY20" fmla="*/ 1143443 h 3330416"/>
              <a:gd name="connsiteX21" fmla="*/ 0 w 2858531"/>
              <a:gd name="connsiteY21" fmla="*/ 521765 h 3330416"/>
              <a:gd name="connsiteX22" fmla="*/ 0 w 2858531"/>
              <a:gd name="connsiteY22" fmla="*/ 0 h 333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58531" h="3330416" fill="none" extrusionOk="0">
                <a:moveTo>
                  <a:pt x="0" y="0"/>
                </a:moveTo>
                <a:cubicBezTo>
                  <a:pt x="144128" y="-638"/>
                  <a:pt x="261884" y="29243"/>
                  <a:pt x="485950" y="0"/>
                </a:cubicBezTo>
                <a:cubicBezTo>
                  <a:pt x="710016" y="-29243"/>
                  <a:pt x="980009" y="34117"/>
                  <a:pt x="1114827" y="0"/>
                </a:cubicBezTo>
                <a:cubicBezTo>
                  <a:pt x="1249645" y="-34117"/>
                  <a:pt x="1516571" y="58194"/>
                  <a:pt x="1686533" y="0"/>
                </a:cubicBezTo>
                <a:cubicBezTo>
                  <a:pt x="1856495" y="-58194"/>
                  <a:pt x="2034514" y="29557"/>
                  <a:pt x="2172484" y="0"/>
                </a:cubicBezTo>
                <a:cubicBezTo>
                  <a:pt x="2310454" y="-29557"/>
                  <a:pt x="2693842" y="1303"/>
                  <a:pt x="2858531" y="0"/>
                </a:cubicBezTo>
                <a:cubicBezTo>
                  <a:pt x="2899399" y="162528"/>
                  <a:pt x="2794983" y="363057"/>
                  <a:pt x="2858531" y="555069"/>
                </a:cubicBezTo>
                <a:cubicBezTo>
                  <a:pt x="2922079" y="747081"/>
                  <a:pt x="2835868" y="857554"/>
                  <a:pt x="2858531" y="1010226"/>
                </a:cubicBezTo>
                <a:cubicBezTo>
                  <a:pt x="2881194" y="1162898"/>
                  <a:pt x="2822133" y="1383258"/>
                  <a:pt x="2858531" y="1498687"/>
                </a:cubicBezTo>
                <a:cubicBezTo>
                  <a:pt x="2894929" y="1614116"/>
                  <a:pt x="2790627" y="1828376"/>
                  <a:pt x="2858531" y="2120365"/>
                </a:cubicBezTo>
                <a:cubicBezTo>
                  <a:pt x="2926435" y="2412354"/>
                  <a:pt x="2854842" y="2417834"/>
                  <a:pt x="2858531" y="2708738"/>
                </a:cubicBezTo>
                <a:cubicBezTo>
                  <a:pt x="2862220" y="2999642"/>
                  <a:pt x="2833553" y="3132119"/>
                  <a:pt x="2858531" y="3330416"/>
                </a:cubicBezTo>
                <a:cubicBezTo>
                  <a:pt x="2699240" y="3337872"/>
                  <a:pt x="2516067" y="3284375"/>
                  <a:pt x="2229654" y="3330416"/>
                </a:cubicBezTo>
                <a:cubicBezTo>
                  <a:pt x="1943241" y="3376457"/>
                  <a:pt x="1933555" y="3270375"/>
                  <a:pt x="1686533" y="3330416"/>
                </a:cubicBezTo>
                <a:cubicBezTo>
                  <a:pt x="1439511" y="3390457"/>
                  <a:pt x="1406149" y="3318481"/>
                  <a:pt x="1143412" y="3330416"/>
                </a:cubicBezTo>
                <a:cubicBezTo>
                  <a:pt x="880675" y="3342351"/>
                  <a:pt x="744023" y="3284008"/>
                  <a:pt x="628877" y="3330416"/>
                </a:cubicBezTo>
                <a:cubicBezTo>
                  <a:pt x="513731" y="3376824"/>
                  <a:pt x="290372" y="3317313"/>
                  <a:pt x="0" y="3330416"/>
                </a:cubicBezTo>
                <a:cubicBezTo>
                  <a:pt x="-8297" y="3123208"/>
                  <a:pt x="51687" y="2950413"/>
                  <a:pt x="0" y="2841955"/>
                </a:cubicBezTo>
                <a:cubicBezTo>
                  <a:pt x="-51687" y="2733497"/>
                  <a:pt x="14177" y="2446554"/>
                  <a:pt x="0" y="2286886"/>
                </a:cubicBezTo>
                <a:cubicBezTo>
                  <a:pt x="-14177" y="2127218"/>
                  <a:pt x="68737" y="1963037"/>
                  <a:pt x="0" y="1698512"/>
                </a:cubicBezTo>
                <a:cubicBezTo>
                  <a:pt x="-68737" y="1433987"/>
                  <a:pt x="1315" y="1408064"/>
                  <a:pt x="0" y="1143443"/>
                </a:cubicBezTo>
                <a:cubicBezTo>
                  <a:pt x="-1315" y="878822"/>
                  <a:pt x="67029" y="716054"/>
                  <a:pt x="0" y="521765"/>
                </a:cubicBezTo>
                <a:cubicBezTo>
                  <a:pt x="-67029" y="327476"/>
                  <a:pt x="47433" y="247447"/>
                  <a:pt x="0" y="0"/>
                </a:cubicBezTo>
                <a:close/>
              </a:path>
              <a:path w="2858531" h="3330416" stroke="0" extrusionOk="0">
                <a:moveTo>
                  <a:pt x="0" y="0"/>
                </a:moveTo>
                <a:cubicBezTo>
                  <a:pt x="277083" y="-24182"/>
                  <a:pt x="345778" y="75316"/>
                  <a:pt x="628877" y="0"/>
                </a:cubicBezTo>
                <a:cubicBezTo>
                  <a:pt x="911976" y="-75316"/>
                  <a:pt x="1005898" y="51192"/>
                  <a:pt x="1257754" y="0"/>
                </a:cubicBezTo>
                <a:cubicBezTo>
                  <a:pt x="1509610" y="-51192"/>
                  <a:pt x="1701048" y="71199"/>
                  <a:pt x="1858045" y="0"/>
                </a:cubicBezTo>
                <a:cubicBezTo>
                  <a:pt x="2015042" y="-71199"/>
                  <a:pt x="2578944" y="25256"/>
                  <a:pt x="2858531" y="0"/>
                </a:cubicBezTo>
                <a:cubicBezTo>
                  <a:pt x="2890905" y="158527"/>
                  <a:pt x="2816291" y="319132"/>
                  <a:pt x="2858531" y="521765"/>
                </a:cubicBezTo>
                <a:cubicBezTo>
                  <a:pt x="2900771" y="724399"/>
                  <a:pt x="2829076" y="760392"/>
                  <a:pt x="2858531" y="976922"/>
                </a:cubicBezTo>
                <a:cubicBezTo>
                  <a:pt x="2887986" y="1193452"/>
                  <a:pt x="2815576" y="1319467"/>
                  <a:pt x="2858531" y="1498687"/>
                </a:cubicBezTo>
                <a:cubicBezTo>
                  <a:pt x="2901486" y="1677908"/>
                  <a:pt x="2835960" y="1798667"/>
                  <a:pt x="2858531" y="1953844"/>
                </a:cubicBezTo>
                <a:cubicBezTo>
                  <a:pt x="2881102" y="2109021"/>
                  <a:pt x="2808100" y="2326259"/>
                  <a:pt x="2858531" y="2575522"/>
                </a:cubicBezTo>
                <a:cubicBezTo>
                  <a:pt x="2908962" y="2824785"/>
                  <a:pt x="2802052" y="3077543"/>
                  <a:pt x="2858531" y="3330416"/>
                </a:cubicBezTo>
                <a:cubicBezTo>
                  <a:pt x="2617408" y="3337995"/>
                  <a:pt x="2496673" y="3315983"/>
                  <a:pt x="2343995" y="3330416"/>
                </a:cubicBezTo>
                <a:cubicBezTo>
                  <a:pt x="2191317" y="3344849"/>
                  <a:pt x="1892292" y="3305175"/>
                  <a:pt x="1772289" y="3330416"/>
                </a:cubicBezTo>
                <a:cubicBezTo>
                  <a:pt x="1652286" y="3355657"/>
                  <a:pt x="1423818" y="3287626"/>
                  <a:pt x="1229168" y="3330416"/>
                </a:cubicBezTo>
                <a:cubicBezTo>
                  <a:pt x="1034518" y="3373206"/>
                  <a:pt x="886756" y="3293149"/>
                  <a:pt x="743218" y="3330416"/>
                </a:cubicBezTo>
                <a:cubicBezTo>
                  <a:pt x="599680" y="3367683"/>
                  <a:pt x="326490" y="3285926"/>
                  <a:pt x="0" y="3330416"/>
                </a:cubicBezTo>
                <a:cubicBezTo>
                  <a:pt x="-38473" y="3159053"/>
                  <a:pt x="14185" y="3063024"/>
                  <a:pt x="0" y="2841955"/>
                </a:cubicBezTo>
                <a:cubicBezTo>
                  <a:pt x="-14185" y="2620886"/>
                  <a:pt x="49401" y="2558672"/>
                  <a:pt x="0" y="2286886"/>
                </a:cubicBezTo>
                <a:cubicBezTo>
                  <a:pt x="-49401" y="2015100"/>
                  <a:pt x="59913" y="1824872"/>
                  <a:pt x="0" y="1665208"/>
                </a:cubicBezTo>
                <a:cubicBezTo>
                  <a:pt x="-59913" y="1505544"/>
                  <a:pt x="2115" y="1267451"/>
                  <a:pt x="0" y="1076835"/>
                </a:cubicBezTo>
                <a:cubicBezTo>
                  <a:pt x="-2115" y="886219"/>
                  <a:pt x="2509" y="33148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48569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13A76F-B12D-4BF6-85B2-CF25CD6BE92A}"/>
              </a:ext>
            </a:extLst>
          </p:cNvPr>
          <p:cNvSpPr txBox="1"/>
          <p:nvPr/>
        </p:nvSpPr>
        <p:spPr>
          <a:xfrm>
            <a:off x="4499931" y="953725"/>
            <a:ext cx="478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يستمع المتعلم إلى القصة 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9436BF-FA5C-458A-990A-42DC51DDB990}"/>
              </a:ext>
            </a:extLst>
          </p:cNvPr>
          <p:cNvSpPr txBox="1"/>
          <p:nvPr/>
        </p:nvSpPr>
        <p:spPr>
          <a:xfrm>
            <a:off x="1917171" y="1816415"/>
            <a:ext cx="7365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يجيب المتعلم على أسئلة القصة  مظهراً فهمه لها, </a:t>
            </a:r>
            <a:r>
              <a:rPr lang="ar-AE" sz="28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مبدياً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رأيه فيها.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E5191-C5AF-479D-9302-920583E84136}"/>
              </a:ext>
            </a:extLst>
          </p:cNvPr>
          <p:cNvSpPr txBox="1"/>
          <p:nvPr/>
        </p:nvSpPr>
        <p:spPr>
          <a:xfrm>
            <a:off x="3830118" y="2782548"/>
            <a:ext cx="5452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النص القرائي قراءةً صحيحة.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2EE84-B541-4B02-B2E8-A4295ADBCD0A}"/>
              </a:ext>
            </a:extLst>
          </p:cNvPr>
          <p:cNvSpPr txBox="1"/>
          <p:nvPr/>
        </p:nvSpPr>
        <p:spPr>
          <a:xfrm>
            <a:off x="2210903" y="3657643"/>
            <a:ext cx="7072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الجمل المختلفة ويربطها بالصور المناسبة . 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CE376F-D254-4C7B-8A5A-D399FA67126C}"/>
              </a:ext>
            </a:extLst>
          </p:cNvPr>
          <p:cNvSpPr txBox="1"/>
          <p:nvPr/>
        </p:nvSpPr>
        <p:spPr>
          <a:xfrm>
            <a:off x="3830117" y="4438115"/>
            <a:ext cx="5452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يميز المتعلم صوت الحرف ق. 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2025AA4-64F2-4577-BC90-98057860F476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الأهداف</a:t>
            </a:r>
            <a:endParaRPr lang="en-AE" sz="2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6C5EBC-F3C2-4A3A-8697-1377C1859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8509E4C-7731-449D-A690-E9659D32B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5943" y="2319486"/>
            <a:ext cx="3741193" cy="4369147"/>
          </a:xfrm>
          <a:prstGeom prst="rect">
            <a:avLst/>
          </a:prstGeom>
        </p:spPr>
      </p:pic>
      <p:pic>
        <p:nvPicPr>
          <p:cNvPr id="3" name="قصة قمر يشعر بالملل - قصة حرف القاف -للصف الأول الابتدائي - لغة عربية">
            <a:hlinkClick r:id="" action="ppaction://media"/>
            <a:extLst>
              <a:ext uri="{FF2B5EF4-FFF2-40B4-BE49-F238E27FC236}">
                <a16:creationId xmlns:a16="http://schemas.microsoft.com/office/drawing/2014/main" id="{F26F5884-8083-47E4-A66B-43C4449BF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7654" y="618868"/>
            <a:ext cx="6602627" cy="5620264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EBE8B79-A5E3-456F-AB52-7644A5920DCE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25C15-C590-472F-9758-BB910D71F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4C89D9E-5445-46C0-BD66-E2C462068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7207" y="-559921"/>
            <a:ext cx="5582491" cy="65195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B8B9501-A6AC-41E5-8034-59E37A03C78C}"/>
              </a:ext>
            </a:extLst>
          </p:cNvPr>
          <p:cNvSpPr/>
          <p:nvPr/>
        </p:nvSpPr>
        <p:spPr>
          <a:xfrm>
            <a:off x="727481" y="898416"/>
            <a:ext cx="6219584" cy="48705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قمر يشعر بالملل لنلعب معه لعبة الاختباء باختيار الإجابات الصحيحة 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DA30705E-287A-4157-8256-99C46E5BF33E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5557FF-A65E-47FB-AF49-F3730992A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5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CD9F49F1-BB7F-4621-9642-00B4F4E2A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579" y="4512802"/>
            <a:ext cx="2738032" cy="108476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1491AF6-058E-41D0-A36A-56C287A63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7121" y="3123565"/>
            <a:ext cx="2012490" cy="209338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0B7E041-A4D9-4A94-BE10-8C5340780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1566" y="4659596"/>
            <a:ext cx="3161985" cy="14082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810507-C352-4AC8-9391-8BC2D9A287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3015" y="4512802"/>
            <a:ext cx="3292125" cy="1554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A450A-4D7D-43D1-83A9-809A3DCB2B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9080" y="4439639"/>
            <a:ext cx="3292125" cy="1554615"/>
          </a:xfrm>
          <a:prstGeom prst="rect">
            <a:avLst/>
          </a:prstGeom>
        </p:spPr>
      </p:pic>
      <p:pic>
        <p:nvPicPr>
          <p:cNvPr id="1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5737BD5-5A03-4634-9104-FAAA5A6CA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2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08C8FD8-F102-4CA5-BEAC-C331F67DB0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4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F7D15D1-FF12-46AA-8F26-2C1B930F2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810D934-1176-43A6-B4A4-C14BB8AED853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 </a:t>
            </a:r>
            <a:endParaRPr lang="en-AE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61C77-E3D0-49CA-B262-C1B4DADAC2D1}"/>
              </a:ext>
            </a:extLst>
          </p:cNvPr>
          <p:cNvSpPr/>
          <p:nvPr/>
        </p:nvSpPr>
        <p:spPr>
          <a:xfrm rot="166334">
            <a:off x="1152210" y="5099433"/>
            <a:ext cx="174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الْمَطْبَخ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6576A92D-E372-4BE0-AA4D-557DBFDD10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20819" y="8497194"/>
            <a:ext cx="406400" cy="406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6243C5-9AC6-40EE-B5AC-CBAA05D61524}"/>
              </a:ext>
            </a:extLst>
          </p:cNvPr>
          <p:cNvSpPr/>
          <p:nvPr/>
        </p:nvSpPr>
        <p:spPr>
          <a:xfrm rot="166334">
            <a:off x="8604462" y="5116289"/>
            <a:ext cx="17956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الحديقة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015A9D90-5F5A-45C1-8FC6-ADAF33148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53895" y="8497194"/>
            <a:ext cx="406400" cy="406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BCC377-EC6D-4F6E-9A64-10281F633D64}"/>
              </a:ext>
            </a:extLst>
          </p:cNvPr>
          <p:cNvSpPr/>
          <p:nvPr/>
        </p:nvSpPr>
        <p:spPr>
          <a:xfrm rot="166334">
            <a:off x="4722437" y="5166881"/>
            <a:ext cx="18870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المجْلس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0B7D56B-DA03-41EE-9737-F25F8BFD8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95228" y="8497194"/>
            <a:ext cx="406400" cy="406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AE684B8-FB16-4D63-96BE-6D280C434DC5}"/>
              </a:ext>
            </a:extLst>
          </p:cNvPr>
          <p:cNvSpPr/>
          <p:nvPr/>
        </p:nvSpPr>
        <p:spPr>
          <a:xfrm>
            <a:off x="4806650" y="845404"/>
            <a:ext cx="69204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أيْنَ سَقَط القِدر على رأس قمر؟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0DA37C2-50CE-4A32-B8F1-F1004FFE22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2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CD9F49F1-BB7F-4621-9642-00B4F4E2A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3168" y="4512331"/>
            <a:ext cx="2738032" cy="108476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1491AF6-058E-41D0-A36A-56C287A63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18710" y="3123094"/>
            <a:ext cx="2012490" cy="209338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0B7E041-A4D9-4A94-BE10-8C5340780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3155" y="4659125"/>
            <a:ext cx="3161985" cy="14082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810507-C352-4AC8-9391-8BC2D9A287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809" y="4439639"/>
            <a:ext cx="3292125" cy="1554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A450A-4D7D-43D1-83A9-809A3DCB2B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9080" y="4439639"/>
            <a:ext cx="3292125" cy="1554615"/>
          </a:xfrm>
          <a:prstGeom prst="rect">
            <a:avLst/>
          </a:prstGeom>
        </p:spPr>
      </p:pic>
      <p:pic>
        <p:nvPicPr>
          <p:cNvPr id="1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5737BD5-5A03-4634-9104-FAAA5A6CA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2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08C8FD8-F102-4CA5-BEAC-C331F67DB0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549610" y="8497194"/>
            <a:ext cx="406400" cy="406400"/>
          </a:xfrm>
          <a:prstGeom prst="rect">
            <a:avLst/>
          </a:prstGeom>
        </p:spPr>
      </p:pic>
      <p:pic>
        <p:nvPicPr>
          <p:cNvPr id="14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F7D15D1-FF12-46AA-8F26-2C1B930F2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59438" y="9266451"/>
            <a:ext cx="406400" cy="406400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D52658C-06F0-4D0A-95BA-B142C47EDAA8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 </a:t>
            </a:r>
            <a:endParaRPr lang="en-AE" sz="2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5769A4-5B27-44CB-A2EF-C351F59EFB38}"/>
              </a:ext>
            </a:extLst>
          </p:cNvPr>
          <p:cNvSpPr/>
          <p:nvPr/>
        </p:nvSpPr>
        <p:spPr>
          <a:xfrm>
            <a:off x="4341774" y="845404"/>
            <a:ext cx="78502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حدث لقمر حينَ صَعد الشَّجرة ؟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7C8768-A87C-4091-926E-8533FEC73206}"/>
              </a:ext>
            </a:extLst>
          </p:cNvPr>
          <p:cNvSpPr/>
          <p:nvPr/>
        </p:nvSpPr>
        <p:spPr>
          <a:xfrm rot="166334">
            <a:off x="4680851" y="5116290"/>
            <a:ext cx="18453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لَسَعَهُ النَّحْل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38C888F2-133E-4FB8-979E-DD15A9F6AC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20819" y="8497194"/>
            <a:ext cx="406400" cy="406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310BE0C-96B3-4991-A952-6E3FC4DCBD7E}"/>
              </a:ext>
            </a:extLst>
          </p:cNvPr>
          <p:cNvSpPr/>
          <p:nvPr/>
        </p:nvSpPr>
        <p:spPr>
          <a:xfrm rot="166334">
            <a:off x="8692625" y="5116289"/>
            <a:ext cx="16193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سَقط منها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EC247A8D-E53B-4062-8E6C-CBB6D6EA1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53895" y="8497194"/>
            <a:ext cx="406400" cy="406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F2274F2-19ED-41AB-950A-900BE7574EFA}"/>
              </a:ext>
            </a:extLst>
          </p:cNvPr>
          <p:cNvSpPr/>
          <p:nvPr/>
        </p:nvSpPr>
        <p:spPr>
          <a:xfrm rot="166334">
            <a:off x="914270" y="5116289"/>
            <a:ext cx="1515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نام عليها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51EE0206-7AA9-4D4B-806D-730640ACA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95228" y="8497194"/>
            <a:ext cx="406400" cy="40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C36331-9CDE-4308-B6BE-0B452EF693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2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2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CD9F49F1-BB7F-4621-9642-00B4F4E2A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9233" y="4439168"/>
            <a:ext cx="2738032" cy="108476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1491AF6-058E-41D0-A36A-56C287A63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64775" y="3049931"/>
            <a:ext cx="2012490" cy="209338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0B7E041-A4D9-4A94-BE10-8C5340780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9220" y="4585962"/>
            <a:ext cx="3161985" cy="14082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810507-C352-4AC8-9391-8BC2D9A287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809" y="4439639"/>
            <a:ext cx="3292125" cy="1554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A450A-4D7D-43D1-83A9-809A3DCB2B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7476" y="4512800"/>
            <a:ext cx="3292125" cy="1554615"/>
          </a:xfrm>
          <a:prstGeom prst="rect">
            <a:avLst/>
          </a:prstGeom>
        </p:spPr>
      </p:pic>
      <p:pic>
        <p:nvPicPr>
          <p:cNvPr id="1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5737BD5-5A03-4634-9104-FAAA5A6CA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2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08C8FD8-F102-4CA5-BEAC-C331F67DB0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4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F7D15D1-FF12-46AA-8F26-2C1B930F2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0236BF69-0257-4410-9513-6A24FE0ABBC3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 </a:t>
            </a:r>
            <a:endParaRPr lang="en-AE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D8E770-6CEE-48D1-8F3E-157CBDD7867B}"/>
              </a:ext>
            </a:extLst>
          </p:cNvPr>
          <p:cNvSpPr/>
          <p:nvPr/>
        </p:nvSpPr>
        <p:spPr>
          <a:xfrm rot="166334">
            <a:off x="8636489" y="5109111"/>
            <a:ext cx="16850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قوس قزح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DA5545F9-1078-4F0B-B1A6-FF62A42BE7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20819" y="8497194"/>
            <a:ext cx="406400" cy="406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7238E8B-C962-420E-B725-04656D239B4C}"/>
              </a:ext>
            </a:extLst>
          </p:cNvPr>
          <p:cNvSpPr/>
          <p:nvPr/>
        </p:nvSpPr>
        <p:spPr>
          <a:xfrm rot="166334">
            <a:off x="904982" y="5107909"/>
            <a:ext cx="16017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7A7046A9-6DA6-470D-9A7D-A16168F53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53895" y="8497194"/>
            <a:ext cx="406400" cy="406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6A490E4-8B5E-4966-BDF6-3FFAA4DF1538}"/>
              </a:ext>
            </a:extLst>
          </p:cNvPr>
          <p:cNvSpPr/>
          <p:nvPr/>
        </p:nvSpPr>
        <p:spPr>
          <a:xfrm rot="166334">
            <a:off x="5031816" y="5166881"/>
            <a:ext cx="12682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العشب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51DCAB2-AFE9-49B0-A664-0936CEC9A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95228" y="8497194"/>
            <a:ext cx="406400" cy="406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88C0D2B-813F-425D-8066-0BD77288C104}"/>
              </a:ext>
            </a:extLst>
          </p:cNvPr>
          <p:cNvSpPr/>
          <p:nvPr/>
        </p:nvSpPr>
        <p:spPr>
          <a:xfrm>
            <a:off x="5123251" y="845404"/>
            <a:ext cx="62872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ظهر بعد سقوط المطر؟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7075EEF-E4CD-4195-90ED-09B05523B1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0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2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CD9F49F1-BB7F-4621-9642-00B4F4E2A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3168" y="4512331"/>
            <a:ext cx="2738032" cy="108476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1491AF6-058E-41D0-A36A-56C287A63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18710" y="3123094"/>
            <a:ext cx="2012490" cy="209338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0B7E041-A4D9-4A94-BE10-8C5340780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3155" y="4659125"/>
            <a:ext cx="3161985" cy="14082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810507-C352-4AC8-9391-8BC2D9A287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809" y="4439639"/>
            <a:ext cx="3292125" cy="1554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A450A-4D7D-43D1-83A9-809A3DCB2B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9080" y="4439639"/>
            <a:ext cx="3292125" cy="1554615"/>
          </a:xfrm>
          <a:prstGeom prst="rect">
            <a:avLst/>
          </a:prstGeom>
        </p:spPr>
      </p:pic>
      <p:pic>
        <p:nvPicPr>
          <p:cNvPr id="1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5737BD5-5A03-4634-9104-FAAA5A6CA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2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08C8FD8-F102-4CA5-BEAC-C331F67DB0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4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F7D15D1-FF12-46AA-8F26-2C1B930F2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C51E0D39-B461-44A1-9D2B-A8AA0E688CF9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4B17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 </a:t>
            </a:r>
            <a:endParaRPr lang="en-AE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CE39C5-7F7F-4D17-9879-9687A5E54280}"/>
              </a:ext>
            </a:extLst>
          </p:cNvPr>
          <p:cNvSpPr/>
          <p:nvPr/>
        </p:nvSpPr>
        <p:spPr>
          <a:xfrm>
            <a:off x="5472696" y="845404"/>
            <a:ext cx="55883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قَدّم الْبِطريق لِقمَر ؟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36484-822A-4A28-B44F-A463654E91F4}"/>
              </a:ext>
            </a:extLst>
          </p:cNvPr>
          <p:cNvSpPr/>
          <p:nvPr/>
        </p:nvSpPr>
        <p:spPr>
          <a:xfrm rot="166334">
            <a:off x="4908478" y="5116290"/>
            <a:ext cx="13901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السَّمَـــك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9E48341F-F931-49FB-A5A3-F1C8D62CEB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20819" y="8497194"/>
            <a:ext cx="406400" cy="406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6B123C3-382F-46BB-AD76-F17D089479C6}"/>
              </a:ext>
            </a:extLst>
          </p:cNvPr>
          <p:cNvSpPr/>
          <p:nvPr/>
        </p:nvSpPr>
        <p:spPr>
          <a:xfrm rot="166334">
            <a:off x="8767166" y="5116289"/>
            <a:ext cx="14702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الْمُثَلَّجات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1BBC9811-9F34-4CA1-8016-C675DC996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53895" y="8497194"/>
            <a:ext cx="406400" cy="4064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3EC1330-1312-4CB0-A1CE-E80DF5E1B99A}"/>
              </a:ext>
            </a:extLst>
          </p:cNvPr>
          <p:cNvSpPr/>
          <p:nvPr/>
        </p:nvSpPr>
        <p:spPr>
          <a:xfrm rot="166334">
            <a:off x="1217238" y="5116289"/>
            <a:ext cx="9092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الْأَرز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B1B57C53-A540-48B3-A2E6-A02A42CD6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95228" y="8497194"/>
            <a:ext cx="406400" cy="40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7BF085F-239F-4952-B064-EBB90BA83A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2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273</Words>
  <Application>Microsoft Office PowerPoint</Application>
  <PresentationFormat>Widescreen</PresentationFormat>
  <Paragraphs>78</Paragraphs>
  <Slides>23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21</cp:revision>
  <dcterms:created xsi:type="dcterms:W3CDTF">2022-01-31T07:06:20Z</dcterms:created>
  <dcterms:modified xsi:type="dcterms:W3CDTF">2022-02-01T03:35:26Z</dcterms:modified>
</cp:coreProperties>
</file>