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62" r:id="rId4"/>
    <p:sldId id="273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9" r:id="rId13"/>
    <p:sldId id="270" r:id="rId14"/>
    <p:sldId id="271" r:id="rId15"/>
    <p:sldId id="266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4842"/>
    <a:srgbClr val="EFD9BD"/>
    <a:srgbClr val="CC8436"/>
    <a:srgbClr val="F2B164"/>
    <a:srgbClr val="D19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>
        <p:scale>
          <a:sx n="71" d="100"/>
          <a:sy n="71" d="100"/>
        </p:scale>
        <p:origin x="22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4C993-FC0D-4699-9022-B94612958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B3CDE-B500-49FB-9220-1518B86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C729C-DC0C-4EBF-8853-9B33095F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A42C5-5C46-4A88-BF4B-58DB78AD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F9B5E-9904-4AB6-863A-750B0388E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79454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3A9D4-3336-47B4-B496-D183DA65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44474-D62C-4782-B255-709462C84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666C6-5677-4899-871A-11A73728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3A7E8-CE17-4AAD-A9AF-5AAF5844A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AD500-EEF8-4933-A618-2F6905604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18815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107959-EAAA-437D-A828-BAB45C63A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1C3E4-A2FB-4E53-9773-A51FD902C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9EF2B-0A16-41F5-9A80-DCF62AA7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49071-B09A-4F5D-91AC-7CBB6DC1D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60FF8-5F0F-4C32-ABEA-64FBAA7F0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8351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0BC49-7DDD-4867-AAF3-B4689A8A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A85A-E183-4FED-819B-AE7B81CC8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CDFF0-F41C-4596-8508-A42030CB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7C180-075B-40A2-96C9-17BC3DF15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5DC42-7877-46CD-BC62-2FCE9558D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99897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25A6-B982-4A08-99FF-506C772B0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D8552-5443-4060-AD54-65D572326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7F22E-F76A-40ED-901B-BF7C2D5B1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C87DC-405D-4236-9C3C-599AD428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FDC2F-B9CB-4D91-BC61-8FD77C474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0136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6092B-ECA5-4539-BB78-A0D421BB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86F5B-11CF-4A43-8FDE-6F80B1DAE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4DF7D-83D9-4530-AA59-DF8E89033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3ADC8-6545-4B33-9ABF-737628B5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E0AC2-1A24-4383-A9F9-7381A0B86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63C46-77EA-4E39-81F7-553CC06EF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40843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9B19A-C844-4408-B832-7F4D5FA4F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A2C1A-1435-478F-8270-76C4B07CA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70E55-25D9-4781-B8BB-E861EAB2D1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54606A-7BE6-4D5F-96FC-5404F776F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30F02-48AE-4310-B7B2-B18A8E4FD8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A193BF-753A-475F-BDA1-D8DB8085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76E095-3FDA-497D-8E25-429E0AE7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EBB38F-270B-494B-9659-A644A278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3337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EA7B-F931-46C5-8921-79356C93B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87666E-014E-4DE8-A05B-1F29E7EB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DB7AF-ED76-401C-9283-92AFC8A3C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205CF-2E01-4088-8DBC-EA1A6769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5328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A9305-6C7C-4F4B-A3DB-8C2ED9413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208AB-6896-4000-BDA0-09E41B830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623C6-AF83-42F5-B065-559117D6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6192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DDD7-3EA2-4450-9200-990249220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CA497-C528-410E-9725-2A8FB00D5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67A04-4B0F-4A63-B595-1D41F0489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A93B4-A34D-42A5-B883-CF43DB075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AFE7E-9A31-4988-A1CA-6D7FDF97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48489-AEF4-4713-810B-ACBED3B2B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3453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DF9F7-696C-4DD0-9DDD-50C24C7D9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9001AD-BFFE-46E4-8E9C-3B77E4BA6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BFEF6-D17A-408E-ADD1-C62494267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983B2-E0C1-4F98-A97B-997F4489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1FBBF4-B541-40CA-AFBF-3FA1B9DA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8C1DC-6AB5-488A-952C-EB0ED61B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3359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9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314EF-42C9-42CE-84B5-5731EB85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805EC-1DBB-4186-9F10-A1A647DAE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E488D-F100-4B1B-966F-E562482E4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08FC7-88BF-41BF-88C9-F3637EBC20C5}" type="datetimeFigureOut">
              <a:rPr lang="en-AE" smtClean="0"/>
              <a:t>05/02/2022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BE0BA-8B7B-49D7-901A-AD8E5FE34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8BAAB-ACC3-41F6-B7C8-A916D16D61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1157D-408D-4207-A9BF-24CA8CB43FA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0845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8247A87-F0D6-4953-8AD4-F730BE5B1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8432" y="1131506"/>
            <a:ext cx="3037943" cy="30793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A4A425-06F1-45B6-90A3-37D06410C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7377" y="3671606"/>
            <a:ext cx="7580054" cy="229539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E9BAF62-AF35-4026-A8CB-677958BCE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9797" y="3727641"/>
            <a:ext cx="675099" cy="59219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39AB9BD-5D6B-4420-AAF4-9C263A9792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1153" y="3727641"/>
            <a:ext cx="675099" cy="5921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59CB66-C709-45D9-9E67-34154BADC320}"/>
              </a:ext>
            </a:extLst>
          </p:cNvPr>
          <p:cNvSpPr/>
          <p:nvPr/>
        </p:nvSpPr>
        <p:spPr>
          <a:xfrm>
            <a:off x="7693654" y="429337"/>
            <a:ext cx="3776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هيا نقرأ مع </a:t>
            </a:r>
            <a:r>
              <a:rPr lang="ar-AE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هَوْهَوْ</a:t>
            </a:r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309BB9-82F4-4B99-AA42-8082937D3B85}"/>
              </a:ext>
            </a:extLst>
          </p:cNvPr>
          <p:cNvSpPr/>
          <p:nvPr/>
        </p:nvSpPr>
        <p:spPr>
          <a:xfrm>
            <a:off x="2362047" y="4375868"/>
            <a:ext cx="6753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Akhbar MT" pitchFamily="2" charset="-78"/>
              </a:rPr>
              <a:t>غابَـتْ الشَّـمْــسُ  و  ظهَـرَ  الْـقَـمَـرُ.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Akhbar MT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1D323C-8AB9-48F7-AE8C-FA5ADA0205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E2C67CC3-3A19-43DE-B8F7-5298FF9414B3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مراجعة قبلية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331383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D8D98C-41E1-474D-B0B7-CF8935A74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437" y="711219"/>
            <a:ext cx="9983973" cy="5209837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8B2D20E-6E99-43D2-972D-17DE555156C8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8C203-B6CE-46BB-8690-4070A672E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5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15B5B0-9675-4927-B772-4FF42413D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80" y="446128"/>
            <a:ext cx="7038309" cy="609810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856CE2-69B4-43A1-9320-1F45B386B1B2}"/>
              </a:ext>
            </a:extLst>
          </p:cNvPr>
          <p:cNvCxnSpPr>
            <a:cxnSpLocks/>
          </p:cNvCxnSpPr>
          <p:nvPr/>
        </p:nvCxnSpPr>
        <p:spPr>
          <a:xfrm flipH="1">
            <a:off x="5150734" y="1655180"/>
            <a:ext cx="2395960" cy="1990845"/>
          </a:xfrm>
          <a:prstGeom prst="straightConnector1">
            <a:avLst/>
          </a:prstGeom>
          <a:ln w="57150">
            <a:solidFill>
              <a:srgbClr val="CC84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BED35B-48D1-447B-ACEF-87E83E184532}"/>
              </a:ext>
            </a:extLst>
          </p:cNvPr>
          <p:cNvCxnSpPr>
            <a:cxnSpLocks/>
          </p:cNvCxnSpPr>
          <p:nvPr/>
        </p:nvCxnSpPr>
        <p:spPr>
          <a:xfrm flipH="1">
            <a:off x="5046562" y="2864232"/>
            <a:ext cx="2941899" cy="1788791"/>
          </a:xfrm>
          <a:prstGeom prst="straightConnector1">
            <a:avLst/>
          </a:prstGeom>
          <a:ln w="57150">
            <a:solidFill>
              <a:srgbClr val="6648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1EF089-0817-4284-AE6D-BE0D43576C82}"/>
              </a:ext>
            </a:extLst>
          </p:cNvPr>
          <p:cNvCxnSpPr>
            <a:cxnSpLocks/>
          </p:cNvCxnSpPr>
          <p:nvPr/>
        </p:nvCxnSpPr>
        <p:spPr>
          <a:xfrm flipH="1">
            <a:off x="5046562" y="3784073"/>
            <a:ext cx="2773101" cy="10013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AFF845-F1AA-42DF-BCB2-3FDCA9B41D20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823496"/>
            <a:ext cx="2941899" cy="2037266"/>
          </a:xfrm>
          <a:prstGeom prst="straightConnector1">
            <a:avLst/>
          </a:prstGeom>
          <a:ln w="57150">
            <a:solidFill>
              <a:srgbClr val="EFD9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8AB2A8-EEC5-4548-BF18-5EE8DC73AD74}"/>
              </a:ext>
            </a:extLst>
          </p:cNvPr>
          <p:cNvCxnSpPr>
            <a:cxnSpLocks/>
          </p:cNvCxnSpPr>
          <p:nvPr/>
        </p:nvCxnSpPr>
        <p:spPr>
          <a:xfrm flipH="1" flipV="1">
            <a:off x="5046562" y="2974694"/>
            <a:ext cx="2941898" cy="2800832"/>
          </a:xfrm>
          <a:prstGeom prst="straightConnector1">
            <a:avLst/>
          </a:prstGeom>
          <a:ln w="57150">
            <a:solidFill>
              <a:srgbClr val="6648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108994AB-2D9E-4F8E-AF83-6D78DD725D67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التقويم البنائي</a:t>
            </a:r>
            <a:endParaRPr lang="en-AE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977136D-833A-4C63-A75F-CEB03FC46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8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80CAF6-5AB0-439E-BF61-2039557BF275}"/>
              </a:ext>
            </a:extLst>
          </p:cNvPr>
          <p:cNvSpPr txBox="1"/>
          <p:nvPr/>
        </p:nvSpPr>
        <p:spPr>
          <a:xfrm>
            <a:off x="4544477" y="382937"/>
            <a:ext cx="7237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الصوت الطويل لحرف الكاف 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AB616D6-54FA-4683-9F11-C5E28D86F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554" y="2255350"/>
            <a:ext cx="4954673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بُــكاءٌ</a:t>
            </a:r>
            <a:endParaRPr lang="en-GB" altLang="en-US" sz="8800" b="1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C8D918B6-833B-4449-B339-F0995C3BC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823" y="2255350"/>
            <a:ext cx="206013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>
                <a:solidFill>
                  <a:srgbClr val="EB5F9E"/>
                </a:solidFill>
              </a:rPr>
              <a:t>ـ</a:t>
            </a:r>
            <a:r>
              <a:rPr lang="ar-AE" altLang="en-US" sz="8800" b="1" dirty="0" err="1">
                <a:solidFill>
                  <a:srgbClr val="EB5F9E"/>
                </a:solidFill>
              </a:rPr>
              <a:t>كا</a:t>
            </a:r>
            <a:endParaRPr lang="en-GB" altLang="en-US" sz="88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9633B4-ACF8-4399-B17C-609962E648BE}"/>
              </a:ext>
            </a:extLst>
          </p:cNvPr>
          <p:cNvSpPr txBox="1">
            <a:spLocks/>
          </p:cNvSpPr>
          <p:nvPr/>
        </p:nvSpPr>
        <p:spPr>
          <a:xfrm>
            <a:off x="1301839" y="2457252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الألف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93E0A139-CF15-413A-B764-CD2B9115A062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3" name="Picture 2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A72AD6C7-7592-4319-9A27-CFBEDEE88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533" y="1117085"/>
            <a:ext cx="1804659" cy="3723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94B9A1-FFB4-416E-8F20-96BD7C74C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2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8.33333E-7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B77454D-F190-432E-BFC7-820463BB4865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C1DB6-28F0-461B-9178-E1E3B01C837A}"/>
              </a:ext>
            </a:extLst>
          </p:cNvPr>
          <p:cNvSpPr txBox="1"/>
          <p:nvPr/>
        </p:nvSpPr>
        <p:spPr>
          <a:xfrm>
            <a:off x="4544477" y="382937"/>
            <a:ext cx="7237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الصوت الطويل لحرف الكاف 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AD3B5FCC-FD1C-4B55-A559-0E9DD0F4D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554" y="2255350"/>
            <a:ext cx="4954673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كوعٌ</a:t>
            </a:r>
            <a:endParaRPr lang="en-GB" altLang="en-US" sz="8800" b="1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2C55A4E-1D0C-4A71-9758-FCCA53081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4962" y="2255350"/>
            <a:ext cx="206013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 err="1">
                <a:solidFill>
                  <a:srgbClr val="EB5F9E"/>
                </a:solidFill>
              </a:rPr>
              <a:t>كو</a:t>
            </a:r>
            <a:endParaRPr lang="en-GB" altLang="en-US" sz="88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31E13D-F28B-4770-8A71-E0AD3991DBCE}"/>
              </a:ext>
            </a:extLst>
          </p:cNvPr>
          <p:cNvSpPr txBox="1">
            <a:spLocks/>
          </p:cNvSpPr>
          <p:nvPr/>
        </p:nvSpPr>
        <p:spPr>
          <a:xfrm>
            <a:off x="1301839" y="2457252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الواو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8" name="Picture 4" descr="الكوع قصاصات فنية مجانية ، تحميل مجاني قصاصة فنية ، قصاصة فنية مجانية - آخر">
            <a:extLst>
              <a:ext uri="{FF2B5EF4-FFF2-40B4-BE49-F238E27FC236}">
                <a16:creationId xmlns:a16="http://schemas.microsoft.com/office/drawing/2014/main" id="{0646DA5F-8A81-4F78-82DC-903747DA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056" y="1585732"/>
            <a:ext cx="3394643" cy="303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6337F-9E49-44C5-AB34-AF94B40E3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4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1.45833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EF33C8C1-60E1-4444-BC05-DC0D6DAE1D67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2A813F-3888-43FC-BD6B-969622F91DD3}"/>
              </a:ext>
            </a:extLst>
          </p:cNvPr>
          <p:cNvSpPr txBox="1"/>
          <p:nvPr/>
        </p:nvSpPr>
        <p:spPr>
          <a:xfrm>
            <a:off x="4544477" y="382937"/>
            <a:ext cx="7237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ولاحظ الصوت الطويل لحرف الكاف 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BA1D1E6-B518-4676-86AF-951236434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6554" y="2255350"/>
            <a:ext cx="4954673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/>
              <a:t>كيــسٌ</a:t>
            </a:r>
            <a:endParaRPr lang="en-GB" altLang="en-US" sz="8800" b="1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61A330CC-8054-49B7-BF0E-4A0628A2E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054" y="2255350"/>
            <a:ext cx="2060134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AE" altLang="en-US" sz="8800" b="1" dirty="0">
                <a:solidFill>
                  <a:srgbClr val="EB5F9E"/>
                </a:solidFill>
              </a:rPr>
              <a:t>كيـ</a:t>
            </a:r>
            <a:endParaRPr lang="en-GB" altLang="en-US" sz="8800" b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691AB7E-74CA-4F3A-B223-4D95D4A7FD46}"/>
              </a:ext>
            </a:extLst>
          </p:cNvPr>
          <p:cNvSpPr txBox="1">
            <a:spLocks/>
          </p:cNvSpPr>
          <p:nvPr/>
        </p:nvSpPr>
        <p:spPr>
          <a:xfrm>
            <a:off x="1301839" y="2457252"/>
            <a:ext cx="2776564" cy="903849"/>
          </a:xfrm>
          <a:custGeom>
            <a:avLst/>
            <a:gdLst>
              <a:gd name="connsiteX0" fmla="*/ 0 w 2776564"/>
              <a:gd name="connsiteY0" fmla="*/ 0 h 903849"/>
              <a:gd name="connsiteX1" fmla="*/ 749672 w 2776564"/>
              <a:gd name="connsiteY1" fmla="*/ 0 h 903849"/>
              <a:gd name="connsiteX2" fmla="*/ 1360516 w 2776564"/>
              <a:gd name="connsiteY2" fmla="*/ 0 h 903849"/>
              <a:gd name="connsiteX3" fmla="*/ 2054657 w 2776564"/>
              <a:gd name="connsiteY3" fmla="*/ 0 h 903849"/>
              <a:gd name="connsiteX4" fmla="*/ 2776564 w 2776564"/>
              <a:gd name="connsiteY4" fmla="*/ 0 h 903849"/>
              <a:gd name="connsiteX5" fmla="*/ 2776564 w 2776564"/>
              <a:gd name="connsiteY5" fmla="*/ 433848 h 903849"/>
              <a:gd name="connsiteX6" fmla="*/ 2776564 w 2776564"/>
              <a:gd name="connsiteY6" fmla="*/ 903849 h 903849"/>
              <a:gd name="connsiteX7" fmla="*/ 2137954 w 2776564"/>
              <a:gd name="connsiteY7" fmla="*/ 903849 h 903849"/>
              <a:gd name="connsiteX8" fmla="*/ 1471579 w 2776564"/>
              <a:gd name="connsiteY8" fmla="*/ 903849 h 903849"/>
              <a:gd name="connsiteX9" fmla="*/ 805204 w 2776564"/>
              <a:gd name="connsiteY9" fmla="*/ 903849 h 903849"/>
              <a:gd name="connsiteX10" fmla="*/ 0 w 2776564"/>
              <a:gd name="connsiteY10" fmla="*/ 903849 h 903849"/>
              <a:gd name="connsiteX11" fmla="*/ 0 w 2776564"/>
              <a:gd name="connsiteY11" fmla="*/ 460963 h 903849"/>
              <a:gd name="connsiteX12" fmla="*/ 0 w 2776564"/>
              <a:gd name="connsiteY12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76564" h="903849" fill="none" extrusionOk="0">
                <a:moveTo>
                  <a:pt x="0" y="0"/>
                </a:moveTo>
                <a:cubicBezTo>
                  <a:pt x="211501" y="-30697"/>
                  <a:pt x="472238" y="-31691"/>
                  <a:pt x="749672" y="0"/>
                </a:cubicBezTo>
                <a:cubicBezTo>
                  <a:pt x="1027106" y="31691"/>
                  <a:pt x="1124194" y="-6969"/>
                  <a:pt x="1360516" y="0"/>
                </a:cubicBezTo>
                <a:cubicBezTo>
                  <a:pt x="1596838" y="6969"/>
                  <a:pt x="1713453" y="26720"/>
                  <a:pt x="2054657" y="0"/>
                </a:cubicBezTo>
                <a:cubicBezTo>
                  <a:pt x="2395861" y="-26720"/>
                  <a:pt x="2473541" y="20875"/>
                  <a:pt x="2776564" y="0"/>
                </a:cubicBezTo>
                <a:cubicBezTo>
                  <a:pt x="2766923" y="181101"/>
                  <a:pt x="2783379" y="288101"/>
                  <a:pt x="2776564" y="433848"/>
                </a:cubicBezTo>
                <a:cubicBezTo>
                  <a:pt x="2769749" y="579595"/>
                  <a:pt x="2789830" y="721817"/>
                  <a:pt x="2776564" y="903849"/>
                </a:cubicBezTo>
                <a:cubicBezTo>
                  <a:pt x="2518940" y="920190"/>
                  <a:pt x="2415317" y="928751"/>
                  <a:pt x="2137954" y="903849"/>
                </a:cubicBezTo>
                <a:cubicBezTo>
                  <a:pt x="1860591" y="878948"/>
                  <a:pt x="1795814" y="879359"/>
                  <a:pt x="1471579" y="903849"/>
                </a:cubicBezTo>
                <a:cubicBezTo>
                  <a:pt x="1147344" y="928339"/>
                  <a:pt x="1098016" y="900302"/>
                  <a:pt x="805204" y="903849"/>
                </a:cubicBezTo>
                <a:cubicBezTo>
                  <a:pt x="512392" y="907396"/>
                  <a:pt x="268229" y="890085"/>
                  <a:pt x="0" y="903849"/>
                </a:cubicBezTo>
                <a:cubicBezTo>
                  <a:pt x="-21386" y="734770"/>
                  <a:pt x="10293" y="596209"/>
                  <a:pt x="0" y="460963"/>
                </a:cubicBezTo>
                <a:cubicBezTo>
                  <a:pt x="-10293" y="325717"/>
                  <a:pt x="-16902" y="199153"/>
                  <a:pt x="0" y="0"/>
                </a:cubicBezTo>
                <a:close/>
              </a:path>
              <a:path w="2776564" h="903849" stroke="0" extrusionOk="0">
                <a:moveTo>
                  <a:pt x="0" y="0"/>
                </a:moveTo>
                <a:cubicBezTo>
                  <a:pt x="273913" y="-28650"/>
                  <a:pt x="434320" y="-36304"/>
                  <a:pt x="749672" y="0"/>
                </a:cubicBezTo>
                <a:cubicBezTo>
                  <a:pt x="1065024" y="36304"/>
                  <a:pt x="1240931" y="-3142"/>
                  <a:pt x="1471579" y="0"/>
                </a:cubicBezTo>
                <a:cubicBezTo>
                  <a:pt x="1702227" y="3142"/>
                  <a:pt x="2347681" y="-10239"/>
                  <a:pt x="2776564" y="0"/>
                </a:cubicBezTo>
                <a:cubicBezTo>
                  <a:pt x="2787320" y="154939"/>
                  <a:pt x="2797763" y="301342"/>
                  <a:pt x="2776564" y="442886"/>
                </a:cubicBezTo>
                <a:cubicBezTo>
                  <a:pt x="2755365" y="584430"/>
                  <a:pt x="2761840" y="788511"/>
                  <a:pt x="2776564" y="903849"/>
                </a:cubicBezTo>
                <a:cubicBezTo>
                  <a:pt x="2531141" y="923618"/>
                  <a:pt x="2376059" y="901189"/>
                  <a:pt x="2137954" y="903849"/>
                </a:cubicBezTo>
                <a:cubicBezTo>
                  <a:pt x="1899849" y="906510"/>
                  <a:pt x="1706884" y="915289"/>
                  <a:pt x="1471579" y="903849"/>
                </a:cubicBezTo>
                <a:cubicBezTo>
                  <a:pt x="1236275" y="892409"/>
                  <a:pt x="1113123" y="884534"/>
                  <a:pt x="832969" y="903849"/>
                </a:cubicBezTo>
                <a:cubicBezTo>
                  <a:pt x="552815" y="923165"/>
                  <a:pt x="399186" y="907073"/>
                  <a:pt x="0" y="903849"/>
                </a:cubicBezTo>
                <a:cubicBezTo>
                  <a:pt x="-22655" y="715235"/>
                  <a:pt x="17447" y="566646"/>
                  <a:pt x="0" y="433848"/>
                </a:cubicBezTo>
                <a:cubicBezTo>
                  <a:pt x="-17447" y="301050"/>
                  <a:pt x="-12717" y="126822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مَدُّ الياء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A21607C-0BB8-4DA7-BB12-46F3AC3B7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024" y="1304195"/>
            <a:ext cx="2598704" cy="3364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56CE97-DB14-4B75-B390-33519E242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6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1.25E-6 0.2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16C16B9-51F1-43B1-B50A-ADCFCFFC93A0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E05FC5-7028-4878-A08B-3C9A68DBD462}"/>
              </a:ext>
            </a:extLst>
          </p:cNvPr>
          <p:cNvGrpSpPr/>
          <p:nvPr/>
        </p:nvGrpSpPr>
        <p:grpSpPr>
          <a:xfrm>
            <a:off x="3454986" y="401440"/>
            <a:ext cx="5006166" cy="6142795"/>
            <a:chOff x="3454986" y="401440"/>
            <a:chExt cx="5006166" cy="61427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F82820-6C19-43B5-BE17-CEDC02DD1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0251" y="448340"/>
              <a:ext cx="4590901" cy="6095895"/>
            </a:xfrm>
            <a:prstGeom prst="rect">
              <a:avLst/>
            </a:prstGeom>
          </p:spPr>
        </p:pic>
        <p:sp>
          <p:nvSpPr>
            <p:cNvPr id="2" name="Pentagon 1">
              <a:extLst>
                <a:ext uri="{FF2B5EF4-FFF2-40B4-BE49-F238E27FC236}">
                  <a16:creationId xmlns:a16="http://schemas.microsoft.com/office/drawing/2014/main" id="{1B01034A-5E10-4E9C-A3FB-D4C1C4E785E2}"/>
                </a:ext>
              </a:extLst>
            </p:cNvPr>
            <p:cNvSpPr/>
            <p:nvPr/>
          </p:nvSpPr>
          <p:spPr>
            <a:xfrm rot="5633073">
              <a:off x="3431872" y="424554"/>
              <a:ext cx="929425" cy="883198"/>
            </a:xfrm>
            <a:prstGeom prst="pentag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E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DDAA5CD-F4D9-4F2F-8013-13D6AC44A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92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F1A12A-A147-434D-89FD-7D935846F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146" y="362602"/>
            <a:ext cx="5658161" cy="6217492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C242512-D08A-49FB-A67A-C253AF28ECCB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E1A787-92D7-4CFC-BF5F-5A76F14C8E25}"/>
              </a:ext>
            </a:extLst>
          </p:cNvPr>
          <p:cNvSpPr/>
          <p:nvPr/>
        </p:nvSpPr>
        <p:spPr>
          <a:xfrm>
            <a:off x="5063231" y="1441283"/>
            <a:ext cx="6431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كا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54690B-F851-4B04-BD1C-27368CEE82BA}"/>
              </a:ext>
            </a:extLst>
          </p:cNvPr>
          <p:cNvSpPr/>
          <p:nvPr/>
        </p:nvSpPr>
        <p:spPr>
          <a:xfrm>
            <a:off x="4979874" y="3446929"/>
            <a:ext cx="8098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كو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E44E4-199A-47C7-AC1F-E66AC9D6165F}"/>
              </a:ext>
            </a:extLst>
          </p:cNvPr>
          <p:cNvSpPr/>
          <p:nvPr/>
        </p:nvSpPr>
        <p:spPr>
          <a:xfrm>
            <a:off x="4764721" y="5416717"/>
            <a:ext cx="80983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كو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8EFA40-5B17-4A6C-B008-9F4915599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7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06B9A6-96CB-4F17-831F-014A129AA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72" y="402197"/>
            <a:ext cx="5986131" cy="6108356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1541832-3938-4A73-B133-99CBE9FB16E0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/>
              <a:t>التقويم الختامي</a:t>
            </a:r>
            <a:endParaRPr lang="en-AE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52BC8F-2AFE-472E-A276-E8F886D21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9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8247A87-F0D6-4953-8AD4-F730BE5B1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8432" y="1131506"/>
            <a:ext cx="3037943" cy="307939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BA4A425-06F1-45B6-90A3-37D06410C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27377" y="3671606"/>
            <a:ext cx="7580054" cy="229539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E9BAF62-AF35-4026-A8CB-677958BCE1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9797" y="3727641"/>
            <a:ext cx="675099" cy="59219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39AB9BD-5D6B-4420-AAF4-9C263A9792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1153" y="3727641"/>
            <a:ext cx="675099" cy="5921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59CB66-C709-45D9-9E67-34154BADC320}"/>
              </a:ext>
            </a:extLst>
          </p:cNvPr>
          <p:cNvSpPr/>
          <p:nvPr/>
        </p:nvSpPr>
        <p:spPr>
          <a:xfrm>
            <a:off x="7693654" y="429337"/>
            <a:ext cx="37769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هيا نقرأ مع </a:t>
            </a:r>
            <a:r>
              <a:rPr lang="ar-AE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هَوْهَوْ</a:t>
            </a:r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309BB9-82F4-4B99-AA42-8082937D3B85}"/>
              </a:ext>
            </a:extLst>
          </p:cNvPr>
          <p:cNvSpPr/>
          <p:nvPr/>
        </p:nvSpPr>
        <p:spPr>
          <a:xfrm>
            <a:off x="2365259" y="4375868"/>
            <a:ext cx="6747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Akhbar MT" pitchFamily="2" charset="-78"/>
              </a:rPr>
              <a:t>ضاعَ  عِـقْــدُ  سارَةُ  عِـنْـدَ الْـبِـرْكَـةِ. 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Akhbar MT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A28B61-D9F5-46EF-9BA1-70A5D5DE9F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C6E991A-48A1-439C-88C1-05DDB9072DD1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مراجعة قبلية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279147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pic>
        <p:nvPicPr>
          <p:cNvPr id="2" name="أغنية حرف الكاف">
            <a:hlinkClick r:id="" action="ppaction://media"/>
            <a:extLst>
              <a:ext uri="{FF2B5EF4-FFF2-40B4-BE49-F238E27FC236}">
                <a16:creationId xmlns:a16="http://schemas.microsoft.com/office/drawing/2014/main" id="{2076EACF-EC9F-48A7-8A2F-809BB7753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0" y="1143000"/>
            <a:ext cx="8128000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41ED76-3779-4F18-9B8B-F90ACFFE2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8ACFDB5-7DB4-4AD8-8238-F37F6518CCE7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التهيئة</a:t>
            </a:r>
            <a:endParaRPr lang="en-AE" sz="2400" b="1" dirty="0"/>
          </a:p>
        </p:txBody>
      </p:sp>
    </p:spTree>
    <p:extLst>
      <p:ext uri="{BB962C8B-B14F-4D97-AF65-F5344CB8AC3E}">
        <p14:creationId xmlns:p14="http://schemas.microsoft.com/office/powerpoint/2010/main" val="38375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41ED76-3779-4F18-9B8B-F90ACFFE2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  <p:sp>
        <p:nvSpPr>
          <p:cNvPr id="6" name="Arrow: Pentagon 5">
            <a:extLst>
              <a:ext uri="{FF2B5EF4-FFF2-40B4-BE49-F238E27FC236}">
                <a16:creationId xmlns:a16="http://schemas.microsoft.com/office/drawing/2014/main" id="{58ACFDB5-7DB4-4AD8-8238-F37F6518CCE7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الأهداف</a:t>
            </a:r>
            <a:endParaRPr lang="en-AE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4B434-A8FF-45A2-B050-4EFAE611CF90}"/>
              </a:ext>
            </a:extLst>
          </p:cNvPr>
          <p:cNvSpPr txBox="1"/>
          <p:nvPr/>
        </p:nvSpPr>
        <p:spPr>
          <a:xfrm>
            <a:off x="2109397" y="2520292"/>
            <a:ext cx="9189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1">
              <a:buFont typeface="Arial" panose="020B0604020202020204" pitchFamily="34" charset="0"/>
              <a:buChar char="•"/>
            </a:pPr>
            <a:r>
              <a:rPr lang="ar-AE" sz="3200" b="1" dirty="0"/>
              <a:t>أن يميز المتعلّم حرف الكاف في مواقعه المختلفة من الكلمة. </a:t>
            </a:r>
            <a:endParaRPr lang="en-US" sz="16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5899B9-88BB-4E41-BD67-04CF1857AE50}"/>
              </a:ext>
            </a:extLst>
          </p:cNvPr>
          <p:cNvSpPr txBox="1"/>
          <p:nvPr/>
        </p:nvSpPr>
        <p:spPr>
          <a:xfrm>
            <a:off x="1990644" y="3810833"/>
            <a:ext cx="9189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1">
              <a:buFont typeface="Arial" panose="020B0604020202020204" pitchFamily="34" charset="0"/>
              <a:buChar char="•"/>
            </a:pPr>
            <a:r>
              <a:rPr lang="ar-AE" sz="3200" b="1" dirty="0"/>
              <a:t>أن يكتب المتعلّم حرف الكاف في مواقعه المختلفة من الكلمة. </a:t>
            </a:r>
            <a:endParaRPr lang="en-US" sz="16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74235-908E-4A91-9C01-F6470FDFD4F4}"/>
              </a:ext>
            </a:extLst>
          </p:cNvPr>
          <p:cNvSpPr txBox="1"/>
          <p:nvPr/>
        </p:nvSpPr>
        <p:spPr>
          <a:xfrm>
            <a:off x="2166241" y="1229750"/>
            <a:ext cx="8297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3200" b="1" dirty="0"/>
              <a:t>يميز المتعلم  حرف الكاف بحركاته القصيرة</a:t>
            </a:r>
            <a:r>
              <a:rPr lang="en-US" sz="3200" b="1" dirty="0"/>
              <a:t> </a:t>
            </a:r>
            <a:r>
              <a:rPr lang="ar-AE" sz="3200" b="1" dirty="0"/>
              <a:t> والطويلة  . 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427853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DC0AA1-2C7D-4C38-B8DE-1F37D0A53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744"/>
          <a:stretch/>
        </p:blipFill>
        <p:spPr>
          <a:xfrm>
            <a:off x="8492789" y="1108878"/>
            <a:ext cx="2636579" cy="2199126"/>
          </a:xfrm>
          <a:prstGeom prst="rect">
            <a:avLst/>
          </a:prstGeom>
        </p:spPr>
      </p:pic>
      <p:pic>
        <p:nvPicPr>
          <p:cNvPr id="11" name="Picture 2" descr="Learn House Vocabulary for Kids in Arabic - تعليم مفردات البيت باللغة  العربية للاطفال - YouTube">
            <a:extLst>
              <a:ext uri="{FF2B5EF4-FFF2-40B4-BE49-F238E27FC236}">
                <a16:creationId xmlns:a16="http://schemas.microsoft.com/office/drawing/2014/main" id="{611F1B2F-D794-4629-ADDA-D42031A1C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71" y="1500932"/>
            <a:ext cx="2818355" cy="1585324"/>
          </a:xfrm>
          <a:custGeom>
            <a:avLst/>
            <a:gdLst>
              <a:gd name="connsiteX0" fmla="*/ 0 w 2818355"/>
              <a:gd name="connsiteY0" fmla="*/ 0 h 1585324"/>
              <a:gd name="connsiteX1" fmla="*/ 507304 w 2818355"/>
              <a:gd name="connsiteY1" fmla="*/ 0 h 1585324"/>
              <a:gd name="connsiteX2" fmla="*/ 1127342 w 2818355"/>
              <a:gd name="connsiteY2" fmla="*/ 0 h 1585324"/>
              <a:gd name="connsiteX3" fmla="*/ 1606462 w 2818355"/>
              <a:gd name="connsiteY3" fmla="*/ 0 h 1585324"/>
              <a:gd name="connsiteX4" fmla="*/ 2198317 w 2818355"/>
              <a:gd name="connsiteY4" fmla="*/ 0 h 1585324"/>
              <a:gd name="connsiteX5" fmla="*/ 2818355 w 2818355"/>
              <a:gd name="connsiteY5" fmla="*/ 0 h 1585324"/>
              <a:gd name="connsiteX6" fmla="*/ 2818355 w 2818355"/>
              <a:gd name="connsiteY6" fmla="*/ 480882 h 1585324"/>
              <a:gd name="connsiteX7" fmla="*/ 2818355 w 2818355"/>
              <a:gd name="connsiteY7" fmla="*/ 977616 h 1585324"/>
              <a:gd name="connsiteX8" fmla="*/ 2818355 w 2818355"/>
              <a:gd name="connsiteY8" fmla="*/ 1585324 h 1585324"/>
              <a:gd name="connsiteX9" fmla="*/ 2311051 w 2818355"/>
              <a:gd name="connsiteY9" fmla="*/ 1585324 h 1585324"/>
              <a:gd name="connsiteX10" fmla="*/ 1691013 w 2818355"/>
              <a:gd name="connsiteY10" fmla="*/ 1585324 h 1585324"/>
              <a:gd name="connsiteX11" fmla="*/ 1070975 w 2818355"/>
              <a:gd name="connsiteY11" fmla="*/ 1585324 h 1585324"/>
              <a:gd name="connsiteX12" fmla="*/ 0 w 2818355"/>
              <a:gd name="connsiteY12" fmla="*/ 1585324 h 1585324"/>
              <a:gd name="connsiteX13" fmla="*/ 0 w 2818355"/>
              <a:gd name="connsiteY13" fmla="*/ 1088589 h 1585324"/>
              <a:gd name="connsiteX14" fmla="*/ 0 w 2818355"/>
              <a:gd name="connsiteY14" fmla="*/ 576001 h 1585324"/>
              <a:gd name="connsiteX15" fmla="*/ 0 w 2818355"/>
              <a:gd name="connsiteY15" fmla="*/ 0 h 1585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18355" h="1585324" extrusionOk="0">
                <a:moveTo>
                  <a:pt x="0" y="0"/>
                </a:moveTo>
                <a:cubicBezTo>
                  <a:pt x="206072" y="-16799"/>
                  <a:pt x="295367" y="16920"/>
                  <a:pt x="507304" y="0"/>
                </a:cubicBezTo>
                <a:cubicBezTo>
                  <a:pt x="719241" y="-16920"/>
                  <a:pt x="851364" y="22332"/>
                  <a:pt x="1127342" y="0"/>
                </a:cubicBezTo>
                <a:cubicBezTo>
                  <a:pt x="1403320" y="-22332"/>
                  <a:pt x="1499310" y="18250"/>
                  <a:pt x="1606462" y="0"/>
                </a:cubicBezTo>
                <a:cubicBezTo>
                  <a:pt x="1713614" y="-18250"/>
                  <a:pt x="1904273" y="15801"/>
                  <a:pt x="2198317" y="0"/>
                </a:cubicBezTo>
                <a:cubicBezTo>
                  <a:pt x="2492361" y="-15801"/>
                  <a:pt x="2637875" y="46790"/>
                  <a:pt x="2818355" y="0"/>
                </a:cubicBezTo>
                <a:cubicBezTo>
                  <a:pt x="2873506" y="109368"/>
                  <a:pt x="2817729" y="350034"/>
                  <a:pt x="2818355" y="480882"/>
                </a:cubicBezTo>
                <a:cubicBezTo>
                  <a:pt x="2818981" y="611730"/>
                  <a:pt x="2778191" y="848288"/>
                  <a:pt x="2818355" y="977616"/>
                </a:cubicBezTo>
                <a:cubicBezTo>
                  <a:pt x="2858519" y="1106944"/>
                  <a:pt x="2786422" y="1359272"/>
                  <a:pt x="2818355" y="1585324"/>
                </a:cubicBezTo>
                <a:cubicBezTo>
                  <a:pt x="2637830" y="1620354"/>
                  <a:pt x="2424401" y="1529677"/>
                  <a:pt x="2311051" y="1585324"/>
                </a:cubicBezTo>
                <a:cubicBezTo>
                  <a:pt x="2197701" y="1640971"/>
                  <a:pt x="1991763" y="1538498"/>
                  <a:pt x="1691013" y="1585324"/>
                </a:cubicBezTo>
                <a:cubicBezTo>
                  <a:pt x="1390263" y="1632150"/>
                  <a:pt x="1290134" y="1540950"/>
                  <a:pt x="1070975" y="1585324"/>
                </a:cubicBezTo>
                <a:cubicBezTo>
                  <a:pt x="851816" y="1629698"/>
                  <a:pt x="447627" y="1564506"/>
                  <a:pt x="0" y="1585324"/>
                </a:cubicBezTo>
                <a:cubicBezTo>
                  <a:pt x="-48524" y="1462082"/>
                  <a:pt x="57919" y="1196688"/>
                  <a:pt x="0" y="1088589"/>
                </a:cubicBezTo>
                <a:cubicBezTo>
                  <a:pt x="-57919" y="980491"/>
                  <a:pt x="36439" y="818402"/>
                  <a:pt x="0" y="576001"/>
                </a:cubicBezTo>
                <a:cubicBezTo>
                  <a:pt x="-36439" y="333600"/>
                  <a:pt x="14214" y="24374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artoon spider Images, Stock Photos &amp;amp; Vectors | Shutterstock">
            <a:extLst>
              <a:ext uri="{FF2B5EF4-FFF2-40B4-BE49-F238E27FC236}">
                <a16:creationId xmlns:a16="http://schemas.microsoft.com/office/drawing/2014/main" id="{2A9FC475-073B-4753-BDCB-074BDAEFD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8"/>
          <a:stretch/>
        </p:blipFill>
        <p:spPr bwMode="auto">
          <a:xfrm>
            <a:off x="1398819" y="1976430"/>
            <a:ext cx="2077290" cy="114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1D9DFE-7C44-4582-AE69-825F64A1ED72}"/>
              </a:ext>
            </a:extLst>
          </p:cNvPr>
          <p:cNvSpPr/>
          <p:nvPr/>
        </p:nvSpPr>
        <p:spPr>
          <a:xfrm>
            <a:off x="8791041" y="3428060"/>
            <a:ext cx="20024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كَــهْــفٌ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428F6D-BBE5-43F4-8D97-9C904A4458D2}"/>
              </a:ext>
            </a:extLst>
          </p:cNvPr>
          <p:cNvSpPr/>
          <p:nvPr/>
        </p:nvSpPr>
        <p:spPr>
          <a:xfrm>
            <a:off x="10179241" y="3420554"/>
            <a:ext cx="6142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كَـ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FDA904-16ED-4A82-9AED-5D11C88F2D21}"/>
              </a:ext>
            </a:extLst>
          </p:cNvPr>
          <p:cNvSpPr txBox="1"/>
          <p:nvPr/>
        </p:nvSpPr>
        <p:spPr>
          <a:xfrm>
            <a:off x="2930252" y="404047"/>
            <a:ext cx="884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لتظهر لك الصورة ولاحظ موقع حرف الكاف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A66CCF15-5D9C-472C-A417-82AD8BA79FE3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3725E7-84C3-4ED5-BB8E-5FAE9394AD21}"/>
              </a:ext>
            </a:extLst>
          </p:cNvPr>
          <p:cNvSpPr/>
          <p:nvPr/>
        </p:nvSpPr>
        <p:spPr>
          <a:xfrm>
            <a:off x="4653940" y="3420554"/>
            <a:ext cx="28841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مَــسْـــكَـــنٌ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A94212-6329-482E-8F69-A4021FEDE4E3}"/>
              </a:ext>
            </a:extLst>
          </p:cNvPr>
          <p:cNvSpPr/>
          <p:nvPr/>
        </p:nvSpPr>
        <p:spPr>
          <a:xfrm>
            <a:off x="5232899" y="3408978"/>
            <a:ext cx="107112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ــكَــ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53C009-A41E-4532-A8E6-6266DC189AB2}"/>
              </a:ext>
            </a:extLst>
          </p:cNvPr>
          <p:cNvSpPr/>
          <p:nvPr/>
        </p:nvSpPr>
        <p:spPr>
          <a:xfrm>
            <a:off x="1051072" y="3438920"/>
            <a:ext cx="290496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عَـنْــكَــبوتٌ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F669C4-AF78-4B3A-99C5-C8ADC9787C7C}"/>
              </a:ext>
            </a:extLst>
          </p:cNvPr>
          <p:cNvSpPr/>
          <p:nvPr/>
        </p:nvSpPr>
        <p:spPr>
          <a:xfrm>
            <a:off x="2253909" y="3431414"/>
            <a:ext cx="918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ــكَـ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EF3CB8-4C76-4311-97CD-41E4E407BD91}"/>
              </a:ext>
            </a:extLst>
          </p:cNvPr>
          <p:cNvSpPr txBox="1"/>
          <p:nvPr/>
        </p:nvSpPr>
        <p:spPr>
          <a:xfrm>
            <a:off x="2089538" y="5222929"/>
            <a:ext cx="9039830" cy="1200329"/>
          </a:xfrm>
          <a:custGeom>
            <a:avLst/>
            <a:gdLst>
              <a:gd name="connsiteX0" fmla="*/ 0 w 9039830"/>
              <a:gd name="connsiteY0" fmla="*/ 0 h 1200329"/>
              <a:gd name="connsiteX1" fmla="*/ 293794 w 9039830"/>
              <a:gd name="connsiteY1" fmla="*/ 0 h 1200329"/>
              <a:gd name="connsiteX2" fmla="*/ 768386 w 9039830"/>
              <a:gd name="connsiteY2" fmla="*/ 0 h 1200329"/>
              <a:gd name="connsiteX3" fmla="*/ 1333375 w 9039830"/>
              <a:gd name="connsiteY3" fmla="*/ 0 h 1200329"/>
              <a:gd name="connsiteX4" fmla="*/ 1898364 w 9039830"/>
              <a:gd name="connsiteY4" fmla="*/ 0 h 1200329"/>
              <a:gd name="connsiteX5" fmla="*/ 2553752 w 9039830"/>
              <a:gd name="connsiteY5" fmla="*/ 0 h 1200329"/>
              <a:gd name="connsiteX6" fmla="*/ 2847546 w 9039830"/>
              <a:gd name="connsiteY6" fmla="*/ 0 h 1200329"/>
              <a:gd name="connsiteX7" fmla="*/ 3412536 w 9039830"/>
              <a:gd name="connsiteY7" fmla="*/ 0 h 1200329"/>
              <a:gd name="connsiteX8" fmla="*/ 3977525 w 9039830"/>
              <a:gd name="connsiteY8" fmla="*/ 0 h 1200329"/>
              <a:gd name="connsiteX9" fmla="*/ 4723311 w 9039830"/>
              <a:gd name="connsiteY9" fmla="*/ 0 h 1200329"/>
              <a:gd name="connsiteX10" fmla="*/ 5017106 w 9039830"/>
              <a:gd name="connsiteY10" fmla="*/ 0 h 1200329"/>
              <a:gd name="connsiteX11" fmla="*/ 5310900 w 9039830"/>
              <a:gd name="connsiteY11" fmla="*/ 0 h 1200329"/>
              <a:gd name="connsiteX12" fmla="*/ 5785491 w 9039830"/>
              <a:gd name="connsiteY12" fmla="*/ 0 h 1200329"/>
              <a:gd name="connsiteX13" fmla="*/ 6440879 w 9039830"/>
              <a:gd name="connsiteY13" fmla="*/ 0 h 1200329"/>
              <a:gd name="connsiteX14" fmla="*/ 6825072 w 9039830"/>
              <a:gd name="connsiteY14" fmla="*/ 0 h 1200329"/>
              <a:gd name="connsiteX15" fmla="*/ 7390061 w 9039830"/>
              <a:gd name="connsiteY15" fmla="*/ 0 h 1200329"/>
              <a:gd name="connsiteX16" fmla="*/ 7683855 w 9039830"/>
              <a:gd name="connsiteY16" fmla="*/ 0 h 1200329"/>
              <a:gd name="connsiteX17" fmla="*/ 8158447 w 9039830"/>
              <a:gd name="connsiteY17" fmla="*/ 0 h 1200329"/>
              <a:gd name="connsiteX18" fmla="*/ 9039830 w 9039830"/>
              <a:gd name="connsiteY18" fmla="*/ 0 h 1200329"/>
              <a:gd name="connsiteX19" fmla="*/ 9039830 w 9039830"/>
              <a:gd name="connsiteY19" fmla="*/ 424116 h 1200329"/>
              <a:gd name="connsiteX20" fmla="*/ 9039830 w 9039830"/>
              <a:gd name="connsiteY20" fmla="*/ 800219 h 1200329"/>
              <a:gd name="connsiteX21" fmla="*/ 9039830 w 9039830"/>
              <a:gd name="connsiteY21" fmla="*/ 1200329 h 1200329"/>
              <a:gd name="connsiteX22" fmla="*/ 8384442 w 9039830"/>
              <a:gd name="connsiteY22" fmla="*/ 1200329 h 1200329"/>
              <a:gd name="connsiteX23" fmla="*/ 7729055 w 9039830"/>
              <a:gd name="connsiteY23" fmla="*/ 1200329 h 1200329"/>
              <a:gd name="connsiteX24" fmla="*/ 6983269 w 9039830"/>
              <a:gd name="connsiteY24" fmla="*/ 1200329 h 1200329"/>
              <a:gd name="connsiteX25" fmla="*/ 6599076 w 9039830"/>
              <a:gd name="connsiteY25" fmla="*/ 1200329 h 1200329"/>
              <a:gd name="connsiteX26" fmla="*/ 5943688 w 9039830"/>
              <a:gd name="connsiteY26" fmla="*/ 1200329 h 1200329"/>
              <a:gd name="connsiteX27" fmla="*/ 5197902 w 9039830"/>
              <a:gd name="connsiteY27" fmla="*/ 1200329 h 1200329"/>
              <a:gd name="connsiteX28" fmla="*/ 4904108 w 9039830"/>
              <a:gd name="connsiteY28" fmla="*/ 1200329 h 1200329"/>
              <a:gd name="connsiteX29" fmla="*/ 4429517 w 9039830"/>
              <a:gd name="connsiteY29" fmla="*/ 1200329 h 1200329"/>
              <a:gd name="connsiteX30" fmla="*/ 3864527 w 9039830"/>
              <a:gd name="connsiteY30" fmla="*/ 1200329 h 1200329"/>
              <a:gd name="connsiteX31" fmla="*/ 3299538 w 9039830"/>
              <a:gd name="connsiteY31" fmla="*/ 1200329 h 1200329"/>
              <a:gd name="connsiteX32" fmla="*/ 2915345 w 9039830"/>
              <a:gd name="connsiteY32" fmla="*/ 1200329 h 1200329"/>
              <a:gd name="connsiteX33" fmla="*/ 2259958 w 9039830"/>
              <a:gd name="connsiteY33" fmla="*/ 1200329 h 1200329"/>
              <a:gd name="connsiteX34" fmla="*/ 1604570 w 9039830"/>
              <a:gd name="connsiteY34" fmla="*/ 1200329 h 1200329"/>
              <a:gd name="connsiteX35" fmla="*/ 1220377 w 9039830"/>
              <a:gd name="connsiteY35" fmla="*/ 1200329 h 1200329"/>
              <a:gd name="connsiteX36" fmla="*/ 655388 w 9039830"/>
              <a:gd name="connsiteY36" fmla="*/ 1200329 h 1200329"/>
              <a:gd name="connsiteX37" fmla="*/ 0 w 9039830"/>
              <a:gd name="connsiteY37" fmla="*/ 1200329 h 1200329"/>
              <a:gd name="connsiteX38" fmla="*/ 0 w 9039830"/>
              <a:gd name="connsiteY38" fmla="*/ 824226 h 1200329"/>
              <a:gd name="connsiteX39" fmla="*/ 0 w 9039830"/>
              <a:gd name="connsiteY39" fmla="*/ 400110 h 1200329"/>
              <a:gd name="connsiteX40" fmla="*/ 0 w 9039830"/>
              <a:gd name="connsiteY40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039830" h="1200329" fill="none" extrusionOk="0">
                <a:moveTo>
                  <a:pt x="0" y="0"/>
                </a:moveTo>
                <a:cubicBezTo>
                  <a:pt x="83851" y="-30318"/>
                  <a:pt x="178755" y="19833"/>
                  <a:pt x="293794" y="0"/>
                </a:cubicBezTo>
                <a:cubicBezTo>
                  <a:pt x="408833" y="-19833"/>
                  <a:pt x="536827" y="6350"/>
                  <a:pt x="768386" y="0"/>
                </a:cubicBezTo>
                <a:cubicBezTo>
                  <a:pt x="999945" y="-6350"/>
                  <a:pt x="1149715" y="66112"/>
                  <a:pt x="1333375" y="0"/>
                </a:cubicBezTo>
                <a:cubicBezTo>
                  <a:pt x="1517035" y="-66112"/>
                  <a:pt x="1685486" y="2222"/>
                  <a:pt x="1898364" y="0"/>
                </a:cubicBezTo>
                <a:cubicBezTo>
                  <a:pt x="2111242" y="-2222"/>
                  <a:pt x="2351864" y="64142"/>
                  <a:pt x="2553752" y="0"/>
                </a:cubicBezTo>
                <a:cubicBezTo>
                  <a:pt x="2755640" y="-64142"/>
                  <a:pt x="2712765" y="3217"/>
                  <a:pt x="2847546" y="0"/>
                </a:cubicBezTo>
                <a:cubicBezTo>
                  <a:pt x="2982327" y="-3217"/>
                  <a:pt x="3235140" y="50372"/>
                  <a:pt x="3412536" y="0"/>
                </a:cubicBezTo>
                <a:cubicBezTo>
                  <a:pt x="3589932" y="-50372"/>
                  <a:pt x="3741251" y="61179"/>
                  <a:pt x="3977525" y="0"/>
                </a:cubicBezTo>
                <a:cubicBezTo>
                  <a:pt x="4213799" y="-61179"/>
                  <a:pt x="4540655" y="70347"/>
                  <a:pt x="4723311" y="0"/>
                </a:cubicBezTo>
                <a:cubicBezTo>
                  <a:pt x="4905967" y="-70347"/>
                  <a:pt x="4883670" y="16151"/>
                  <a:pt x="5017106" y="0"/>
                </a:cubicBezTo>
                <a:cubicBezTo>
                  <a:pt x="5150542" y="-16151"/>
                  <a:pt x="5251226" y="30970"/>
                  <a:pt x="5310900" y="0"/>
                </a:cubicBezTo>
                <a:cubicBezTo>
                  <a:pt x="5370574" y="-30970"/>
                  <a:pt x="5551269" y="46083"/>
                  <a:pt x="5785491" y="0"/>
                </a:cubicBezTo>
                <a:cubicBezTo>
                  <a:pt x="6019713" y="-46083"/>
                  <a:pt x="6116631" y="7061"/>
                  <a:pt x="6440879" y="0"/>
                </a:cubicBezTo>
                <a:cubicBezTo>
                  <a:pt x="6765127" y="-7061"/>
                  <a:pt x="6681481" y="34924"/>
                  <a:pt x="6825072" y="0"/>
                </a:cubicBezTo>
                <a:cubicBezTo>
                  <a:pt x="6968663" y="-34924"/>
                  <a:pt x="7136260" y="39188"/>
                  <a:pt x="7390061" y="0"/>
                </a:cubicBezTo>
                <a:cubicBezTo>
                  <a:pt x="7643862" y="-39188"/>
                  <a:pt x="7601119" y="15143"/>
                  <a:pt x="7683855" y="0"/>
                </a:cubicBezTo>
                <a:cubicBezTo>
                  <a:pt x="7766591" y="-15143"/>
                  <a:pt x="7999934" y="29711"/>
                  <a:pt x="8158447" y="0"/>
                </a:cubicBezTo>
                <a:cubicBezTo>
                  <a:pt x="8316960" y="-29711"/>
                  <a:pt x="8697755" y="8088"/>
                  <a:pt x="9039830" y="0"/>
                </a:cubicBezTo>
                <a:cubicBezTo>
                  <a:pt x="9068330" y="112576"/>
                  <a:pt x="9017057" y="224974"/>
                  <a:pt x="9039830" y="424116"/>
                </a:cubicBezTo>
                <a:cubicBezTo>
                  <a:pt x="9062603" y="623258"/>
                  <a:pt x="9010096" y="629475"/>
                  <a:pt x="9039830" y="800219"/>
                </a:cubicBezTo>
                <a:cubicBezTo>
                  <a:pt x="9069564" y="970963"/>
                  <a:pt x="8999327" y="1076444"/>
                  <a:pt x="9039830" y="1200329"/>
                </a:cubicBezTo>
                <a:cubicBezTo>
                  <a:pt x="8796177" y="1243675"/>
                  <a:pt x="8528336" y="1187118"/>
                  <a:pt x="8384442" y="1200329"/>
                </a:cubicBezTo>
                <a:cubicBezTo>
                  <a:pt x="8240548" y="1213540"/>
                  <a:pt x="7981240" y="1172466"/>
                  <a:pt x="7729055" y="1200329"/>
                </a:cubicBezTo>
                <a:cubicBezTo>
                  <a:pt x="7476870" y="1228192"/>
                  <a:pt x="7334963" y="1178059"/>
                  <a:pt x="6983269" y="1200329"/>
                </a:cubicBezTo>
                <a:cubicBezTo>
                  <a:pt x="6631575" y="1222599"/>
                  <a:pt x="6739721" y="1193465"/>
                  <a:pt x="6599076" y="1200329"/>
                </a:cubicBezTo>
                <a:cubicBezTo>
                  <a:pt x="6458431" y="1207193"/>
                  <a:pt x="6085028" y="1191911"/>
                  <a:pt x="5943688" y="1200329"/>
                </a:cubicBezTo>
                <a:cubicBezTo>
                  <a:pt x="5802348" y="1208747"/>
                  <a:pt x="5498337" y="1129944"/>
                  <a:pt x="5197902" y="1200329"/>
                </a:cubicBezTo>
                <a:cubicBezTo>
                  <a:pt x="4897467" y="1270714"/>
                  <a:pt x="5007958" y="1168999"/>
                  <a:pt x="4904108" y="1200329"/>
                </a:cubicBezTo>
                <a:cubicBezTo>
                  <a:pt x="4800258" y="1231659"/>
                  <a:pt x="4659532" y="1155018"/>
                  <a:pt x="4429517" y="1200329"/>
                </a:cubicBezTo>
                <a:cubicBezTo>
                  <a:pt x="4199502" y="1245640"/>
                  <a:pt x="4016926" y="1135393"/>
                  <a:pt x="3864527" y="1200329"/>
                </a:cubicBezTo>
                <a:cubicBezTo>
                  <a:pt x="3712128" y="1265265"/>
                  <a:pt x="3488490" y="1146173"/>
                  <a:pt x="3299538" y="1200329"/>
                </a:cubicBezTo>
                <a:cubicBezTo>
                  <a:pt x="3110586" y="1254485"/>
                  <a:pt x="3007242" y="1199092"/>
                  <a:pt x="2915345" y="1200329"/>
                </a:cubicBezTo>
                <a:cubicBezTo>
                  <a:pt x="2823448" y="1201566"/>
                  <a:pt x="2409886" y="1195399"/>
                  <a:pt x="2259958" y="1200329"/>
                </a:cubicBezTo>
                <a:cubicBezTo>
                  <a:pt x="2110030" y="1205259"/>
                  <a:pt x="1916546" y="1123016"/>
                  <a:pt x="1604570" y="1200329"/>
                </a:cubicBezTo>
                <a:cubicBezTo>
                  <a:pt x="1292594" y="1277642"/>
                  <a:pt x="1337084" y="1181920"/>
                  <a:pt x="1220377" y="1200329"/>
                </a:cubicBezTo>
                <a:cubicBezTo>
                  <a:pt x="1103670" y="1218738"/>
                  <a:pt x="860668" y="1183024"/>
                  <a:pt x="655388" y="1200329"/>
                </a:cubicBezTo>
                <a:cubicBezTo>
                  <a:pt x="450108" y="1217634"/>
                  <a:pt x="176132" y="1158635"/>
                  <a:pt x="0" y="1200329"/>
                </a:cubicBezTo>
                <a:cubicBezTo>
                  <a:pt x="-37443" y="1098609"/>
                  <a:pt x="28988" y="935500"/>
                  <a:pt x="0" y="824226"/>
                </a:cubicBezTo>
                <a:cubicBezTo>
                  <a:pt x="-28988" y="712952"/>
                  <a:pt x="2858" y="560522"/>
                  <a:pt x="0" y="400110"/>
                </a:cubicBezTo>
                <a:cubicBezTo>
                  <a:pt x="-2858" y="239698"/>
                  <a:pt x="19151" y="145168"/>
                  <a:pt x="0" y="0"/>
                </a:cubicBezTo>
                <a:close/>
              </a:path>
              <a:path w="9039830" h="1200329" stroke="0" extrusionOk="0">
                <a:moveTo>
                  <a:pt x="0" y="0"/>
                </a:moveTo>
                <a:cubicBezTo>
                  <a:pt x="362832" y="-17451"/>
                  <a:pt x="404557" y="56430"/>
                  <a:pt x="745786" y="0"/>
                </a:cubicBezTo>
                <a:cubicBezTo>
                  <a:pt x="1087015" y="-56430"/>
                  <a:pt x="930439" y="6796"/>
                  <a:pt x="1039580" y="0"/>
                </a:cubicBezTo>
                <a:cubicBezTo>
                  <a:pt x="1148721" y="-6796"/>
                  <a:pt x="1575924" y="45165"/>
                  <a:pt x="1785366" y="0"/>
                </a:cubicBezTo>
                <a:cubicBezTo>
                  <a:pt x="1994808" y="-45165"/>
                  <a:pt x="2061404" y="32117"/>
                  <a:pt x="2169559" y="0"/>
                </a:cubicBezTo>
                <a:cubicBezTo>
                  <a:pt x="2277714" y="-32117"/>
                  <a:pt x="2435560" y="4580"/>
                  <a:pt x="2553752" y="0"/>
                </a:cubicBezTo>
                <a:cubicBezTo>
                  <a:pt x="2671944" y="-4580"/>
                  <a:pt x="2750748" y="14901"/>
                  <a:pt x="2937945" y="0"/>
                </a:cubicBezTo>
                <a:cubicBezTo>
                  <a:pt x="3125142" y="-14901"/>
                  <a:pt x="3163900" y="27550"/>
                  <a:pt x="3231739" y="0"/>
                </a:cubicBezTo>
                <a:cubicBezTo>
                  <a:pt x="3299578" y="-27550"/>
                  <a:pt x="3561582" y="19328"/>
                  <a:pt x="3706330" y="0"/>
                </a:cubicBezTo>
                <a:cubicBezTo>
                  <a:pt x="3851078" y="-19328"/>
                  <a:pt x="3920325" y="14189"/>
                  <a:pt x="4090523" y="0"/>
                </a:cubicBezTo>
                <a:cubicBezTo>
                  <a:pt x="4260721" y="-14189"/>
                  <a:pt x="4418414" y="57070"/>
                  <a:pt x="4745911" y="0"/>
                </a:cubicBezTo>
                <a:cubicBezTo>
                  <a:pt x="5073408" y="-57070"/>
                  <a:pt x="5081425" y="34107"/>
                  <a:pt x="5220502" y="0"/>
                </a:cubicBezTo>
                <a:cubicBezTo>
                  <a:pt x="5359579" y="-34107"/>
                  <a:pt x="5677006" y="85693"/>
                  <a:pt x="5966288" y="0"/>
                </a:cubicBezTo>
                <a:cubicBezTo>
                  <a:pt x="6255570" y="-85693"/>
                  <a:pt x="6192543" y="11424"/>
                  <a:pt x="6260082" y="0"/>
                </a:cubicBezTo>
                <a:cubicBezTo>
                  <a:pt x="6327621" y="-11424"/>
                  <a:pt x="6488639" y="8465"/>
                  <a:pt x="6553877" y="0"/>
                </a:cubicBezTo>
                <a:cubicBezTo>
                  <a:pt x="6619115" y="-8465"/>
                  <a:pt x="7075750" y="8399"/>
                  <a:pt x="7209264" y="0"/>
                </a:cubicBezTo>
                <a:cubicBezTo>
                  <a:pt x="7342778" y="-8399"/>
                  <a:pt x="7494316" y="40889"/>
                  <a:pt x="7683855" y="0"/>
                </a:cubicBezTo>
                <a:cubicBezTo>
                  <a:pt x="7873394" y="-40889"/>
                  <a:pt x="7970620" y="18393"/>
                  <a:pt x="8068048" y="0"/>
                </a:cubicBezTo>
                <a:cubicBezTo>
                  <a:pt x="8165476" y="-18393"/>
                  <a:pt x="8353673" y="13583"/>
                  <a:pt x="8542639" y="0"/>
                </a:cubicBezTo>
                <a:cubicBezTo>
                  <a:pt x="8731605" y="-13583"/>
                  <a:pt x="8830787" y="54004"/>
                  <a:pt x="9039830" y="0"/>
                </a:cubicBezTo>
                <a:cubicBezTo>
                  <a:pt x="9069647" y="165609"/>
                  <a:pt x="9000143" y="263152"/>
                  <a:pt x="9039830" y="412113"/>
                </a:cubicBezTo>
                <a:cubicBezTo>
                  <a:pt x="9079517" y="561074"/>
                  <a:pt x="9008810" y="685852"/>
                  <a:pt x="9039830" y="788216"/>
                </a:cubicBezTo>
                <a:cubicBezTo>
                  <a:pt x="9070850" y="890580"/>
                  <a:pt x="9013896" y="1065379"/>
                  <a:pt x="9039830" y="1200329"/>
                </a:cubicBezTo>
                <a:cubicBezTo>
                  <a:pt x="8961254" y="1203136"/>
                  <a:pt x="8851929" y="1197992"/>
                  <a:pt x="8746036" y="1200329"/>
                </a:cubicBezTo>
                <a:cubicBezTo>
                  <a:pt x="8640143" y="1202666"/>
                  <a:pt x="8428461" y="1144226"/>
                  <a:pt x="8181046" y="1200329"/>
                </a:cubicBezTo>
                <a:cubicBezTo>
                  <a:pt x="7933631" y="1256432"/>
                  <a:pt x="7929650" y="1143859"/>
                  <a:pt x="7706455" y="1200329"/>
                </a:cubicBezTo>
                <a:cubicBezTo>
                  <a:pt x="7483260" y="1256799"/>
                  <a:pt x="7462187" y="1183156"/>
                  <a:pt x="7231864" y="1200329"/>
                </a:cubicBezTo>
                <a:cubicBezTo>
                  <a:pt x="7001541" y="1217502"/>
                  <a:pt x="6943305" y="1138351"/>
                  <a:pt x="6666875" y="1200329"/>
                </a:cubicBezTo>
                <a:cubicBezTo>
                  <a:pt x="6390445" y="1262307"/>
                  <a:pt x="6453856" y="1179700"/>
                  <a:pt x="6282682" y="1200329"/>
                </a:cubicBezTo>
                <a:cubicBezTo>
                  <a:pt x="6111508" y="1220958"/>
                  <a:pt x="6049618" y="1179624"/>
                  <a:pt x="5898489" y="1200329"/>
                </a:cubicBezTo>
                <a:cubicBezTo>
                  <a:pt x="5747360" y="1221034"/>
                  <a:pt x="5560742" y="1181697"/>
                  <a:pt x="5243101" y="1200329"/>
                </a:cubicBezTo>
                <a:cubicBezTo>
                  <a:pt x="4925460" y="1218961"/>
                  <a:pt x="4840962" y="1132940"/>
                  <a:pt x="4587714" y="1200329"/>
                </a:cubicBezTo>
                <a:cubicBezTo>
                  <a:pt x="4334466" y="1267718"/>
                  <a:pt x="4254749" y="1190848"/>
                  <a:pt x="4022724" y="1200329"/>
                </a:cubicBezTo>
                <a:cubicBezTo>
                  <a:pt x="3790699" y="1209810"/>
                  <a:pt x="3746552" y="1165177"/>
                  <a:pt x="3548133" y="1200329"/>
                </a:cubicBezTo>
                <a:cubicBezTo>
                  <a:pt x="3349714" y="1235481"/>
                  <a:pt x="3382330" y="1166274"/>
                  <a:pt x="3254339" y="1200329"/>
                </a:cubicBezTo>
                <a:cubicBezTo>
                  <a:pt x="3126348" y="1234384"/>
                  <a:pt x="3066010" y="1170163"/>
                  <a:pt x="2960544" y="1200329"/>
                </a:cubicBezTo>
                <a:cubicBezTo>
                  <a:pt x="2855079" y="1230495"/>
                  <a:pt x="2518556" y="1181244"/>
                  <a:pt x="2214758" y="1200329"/>
                </a:cubicBezTo>
                <a:cubicBezTo>
                  <a:pt x="1910960" y="1219414"/>
                  <a:pt x="1968679" y="1148155"/>
                  <a:pt x="1740167" y="1200329"/>
                </a:cubicBezTo>
                <a:cubicBezTo>
                  <a:pt x="1511655" y="1252503"/>
                  <a:pt x="1462817" y="1178919"/>
                  <a:pt x="1265576" y="1200329"/>
                </a:cubicBezTo>
                <a:cubicBezTo>
                  <a:pt x="1068335" y="1221739"/>
                  <a:pt x="992217" y="1179560"/>
                  <a:pt x="790985" y="1200329"/>
                </a:cubicBezTo>
                <a:cubicBezTo>
                  <a:pt x="589753" y="1221098"/>
                  <a:pt x="618651" y="1165291"/>
                  <a:pt x="497191" y="1200329"/>
                </a:cubicBezTo>
                <a:cubicBezTo>
                  <a:pt x="375731" y="1235367"/>
                  <a:pt x="143065" y="1184561"/>
                  <a:pt x="0" y="1200329"/>
                </a:cubicBezTo>
                <a:cubicBezTo>
                  <a:pt x="-12059" y="1114399"/>
                  <a:pt x="21657" y="963676"/>
                  <a:pt x="0" y="836229"/>
                </a:cubicBezTo>
                <a:cubicBezTo>
                  <a:pt x="-21657" y="708782"/>
                  <a:pt x="19771" y="532516"/>
                  <a:pt x="0" y="436120"/>
                </a:cubicBezTo>
                <a:cubicBezTo>
                  <a:pt x="-19771" y="339724"/>
                  <a:pt x="50234" y="168461"/>
                  <a:pt x="0" y="0"/>
                </a:cubicBezTo>
                <a:close/>
              </a:path>
            </a:pathLst>
          </a:custGeom>
          <a:solidFill>
            <a:srgbClr val="F2B164"/>
          </a:solidFill>
          <a:ln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ar-AE" sz="2800" dirty="0"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400" dirty="0"/>
              <a:t>ك </a:t>
            </a:r>
            <a:r>
              <a:rPr lang="ar-AE" sz="4000" dirty="0"/>
              <a:t>+</a:t>
            </a:r>
            <a:r>
              <a:rPr lang="ar-AE" sz="4400" dirty="0"/>
              <a:t> َ = كَ</a:t>
            </a:r>
            <a:endParaRPr lang="en-GB" sz="4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1C6D5F-C793-43C2-AC39-0F8EE5FE6D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5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pic>
        <p:nvPicPr>
          <p:cNvPr id="7" name="Picture 6" descr="كرسي الكرتون بسيط عنصر Png, كراسي, طاولات وكراسي, كرسي بلا ظهر أو ذراعين  PNG وملف PSD للتحميل مجانا">
            <a:extLst>
              <a:ext uri="{FF2B5EF4-FFF2-40B4-BE49-F238E27FC236}">
                <a16:creationId xmlns:a16="http://schemas.microsoft.com/office/drawing/2014/main" id="{BFE92E8B-A936-4E97-82D2-9A968B878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51" y="1024514"/>
            <a:ext cx="2140516" cy="214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صور كارتون لكرة القدم مجانية ، تنزيل قصاصة فنية مجانية ، قصاصة فنية مجانية  - آخر">
            <a:extLst>
              <a:ext uri="{FF2B5EF4-FFF2-40B4-BE49-F238E27FC236}">
                <a16:creationId xmlns:a16="http://schemas.microsoft.com/office/drawing/2014/main" id="{B9EE2E22-F6E0-4B3C-9229-C37DE9F11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780" y="996328"/>
            <a:ext cx="2284486" cy="228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كتاب كارتون مجاني ، تنزيل مجاني قصاصة فنية ، قصاصة فنية مجانية - آخر">
            <a:extLst>
              <a:ext uri="{FF2B5EF4-FFF2-40B4-BE49-F238E27FC236}">
                <a16:creationId xmlns:a16="http://schemas.microsoft.com/office/drawing/2014/main" id="{F75E7B2B-8832-4E8D-BE50-F64FA5B2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630" y="1250344"/>
            <a:ext cx="2867568" cy="189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3A4523-DA8E-4AE8-88CD-BEB2743F7874}"/>
              </a:ext>
            </a:extLst>
          </p:cNvPr>
          <p:cNvSpPr/>
          <p:nvPr/>
        </p:nvSpPr>
        <p:spPr>
          <a:xfrm>
            <a:off x="9422557" y="3428060"/>
            <a:ext cx="13644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كُــرَةٌ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EBDC4C-6EA3-489F-8216-8E69B3061D6C}"/>
              </a:ext>
            </a:extLst>
          </p:cNvPr>
          <p:cNvSpPr/>
          <p:nvPr/>
        </p:nvSpPr>
        <p:spPr>
          <a:xfrm>
            <a:off x="10179241" y="3420554"/>
            <a:ext cx="6142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كُـ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952FF1-A93D-46DB-8295-26E937512160}"/>
              </a:ext>
            </a:extLst>
          </p:cNvPr>
          <p:cNvSpPr txBox="1"/>
          <p:nvPr/>
        </p:nvSpPr>
        <p:spPr>
          <a:xfrm>
            <a:off x="2930252" y="404047"/>
            <a:ext cx="884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لتظهر لك الصورة ولاحظ موقع حرف الكاف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B46EEAAA-50E0-4D7B-823B-0063D614FB01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BAB4F7-2322-4FA1-85E2-6088D01352F2}"/>
              </a:ext>
            </a:extLst>
          </p:cNvPr>
          <p:cNvSpPr/>
          <p:nvPr/>
        </p:nvSpPr>
        <p:spPr>
          <a:xfrm>
            <a:off x="5137730" y="3420554"/>
            <a:ext cx="16273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كُــتُـبٌ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C3989B-F6E6-4558-9D8B-DBE59F5E6D8D}"/>
              </a:ext>
            </a:extLst>
          </p:cNvPr>
          <p:cNvSpPr/>
          <p:nvPr/>
        </p:nvSpPr>
        <p:spPr>
          <a:xfrm>
            <a:off x="6153184" y="3413048"/>
            <a:ext cx="6142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كُـ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2DE10B-A968-4259-A9F7-5B0DBD69380F}"/>
              </a:ext>
            </a:extLst>
          </p:cNvPr>
          <p:cNvSpPr/>
          <p:nvPr/>
        </p:nvSpPr>
        <p:spPr>
          <a:xfrm>
            <a:off x="1457286" y="3412936"/>
            <a:ext cx="201208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كُــرْسِيٌّ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2C7704-575A-4E73-B48A-FDBAF3632841}"/>
              </a:ext>
            </a:extLst>
          </p:cNvPr>
          <p:cNvSpPr/>
          <p:nvPr/>
        </p:nvSpPr>
        <p:spPr>
          <a:xfrm>
            <a:off x="2850296" y="3405430"/>
            <a:ext cx="61427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كُـ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995F5C-0FAD-4218-91A9-4FA84FA77D63}"/>
              </a:ext>
            </a:extLst>
          </p:cNvPr>
          <p:cNvSpPr txBox="1"/>
          <p:nvPr/>
        </p:nvSpPr>
        <p:spPr>
          <a:xfrm>
            <a:off x="1849116" y="5230730"/>
            <a:ext cx="9315298" cy="1261884"/>
          </a:xfrm>
          <a:custGeom>
            <a:avLst/>
            <a:gdLst>
              <a:gd name="connsiteX0" fmla="*/ 0 w 9315298"/>
              <a:gd name="connsiteY0" fmla="*/ 0 h 1261884"/>
              <a:gd name="connsiteX1" fmla="*/ 302747 w 9315298"/>
              <a:gd name="connsiteY1" fmla="*/ 0 h 1261884"/>
              <a:gd name="connsiteX2" fmla="*/ 791800 w 9315298"/>
              <a:gd name="connsiteY2" fmla="*/ 0 h 1261884"/>
              <a:gd name="connsiteX3" fmla="*/ 1374006 w 9315298"/>
              <a:gd name="connsiteY3" fmla="*/ 0 h 1261884"/>
              <a:gd name="connsiteX4" fmla="*/ 1956213 w 9315298"/>
              <a:gd name="connsiteY4" fmla="*/ 0 h 1261884"/>
              <a:gd name="connsiteX5" fmla="*/ 2631572 w 9315298"/>
              <a:gd name="connsiteY5" fmla="*/ 0 h 1261884"/>
              <a:gd name="connsiteX6" fmla="*/ 2934319 w 9315298"/>
              <a:gd name="connsiteY6" fmla="*/ 0 h 1261884"/>
              <a:gd name="connsiteX7" fmla="*/ 3516525 w 9315298"/>
              <a:gd name="connsiteY7" fmla="*/ 0 h 1261884"/>
              <a:gd name="connsiteX8" fmla="*/ 4098731 w 9315298"/>
              <a:gd name="connsiteY8" fmla="*/ 0 h 1261884"/>
              <a:gd name="connsiteX9" fmla="*/ 4867243 w 9315298"/>
              <a:gd name="connsiteY9" fmla="*/ 0 h 1261884"/>
              <a:gd name="connsiteX10" fmla="*/ 5169990 w 9315298"/>
              <a:gd name="connsiteY10" fmla="*/ 0 h 1261884"/>
              <a:gd name="connsiteX11" fmla="*/ 5472738 w 9315298"/>
              <a:gd name="connsiteY11" fmla="*/ 0 h 1261884"/>
              <a:gd name="connsiteX12" fmla="*/ 5961791 w 9315298"/>
              <a:gd name="connsiteY12" fmla="*/ 0 h 1261884"/>
              <a:gd name="connsiteX13" fmla="*/ 6637150 w 9315298"/>
              <a:gd name="connsiteY13" fmla="*/ 0 h 1261884"/>
              <a:gd name="connsiteX14" fmla="*/ 7033050 w 9315298"/>
              <a:gd name="connsiteY14" fmla="*/ 0 h 1261884"/>
              <a:gd name="connsiteX15" fmla="*/ 7615256 w 9315298"/>
              <a:gd name="connsiteY15" fmla="*/ 0 h 1261884"/>
              <a:gd name="connsiteX16" fmla="*/ 7918003 w 9315298"/>
              <a:gd name="connsiteY16" fmla="*/ 0 h 1261884"/>
              <a:gd name="connsiteX17" fmla="*/ 8407056 w 9315298"/>
              <a:gd name="connsiteY17" fmla="*/ 0 h 1261884"/>
              <a:gd name="connsiteX18" fmla="*/ 9315298 w 9315298"/>
              <a:gd name="connsiteY18" fmla="*/ 0 h 1261884"/>
              <a:gd name="connsiteX19" fmla="*/ 9315298 w 9315298"/>
              <a:gd name="connsiteY19" fmla="*/ 445866 h 1261884"/>
              <a:gd name="connsiteX20" fmla="*/ 9315298 w 9315298"/>
              <a:gd name="connsiteY20" fmla="*/ 841256 h 1261884"/>
              <a:gd name="connsiteX21" fmla="*/ 9315298 w 9315298"/>
              <a:gd name="connsiteY21" fmla="*/ 1261884 h 1261884"/>
              <a:gd name="connsiteX22" fmla="*/ 8639939 w 9315298"/>
              <a:gd name="connsiteY22" fmla="*/ 1261884 h 1261884"/>
              <a:gd name="connsiteX23" fmla="*/ 7964580 w 9315298"/>
              <a:gd name="connsiteY23" fmla="*/ 1261884 h 1261884"/>
              <a:gd name="connsiteX24" fmla="*/ 7196068 w 9315298"/>
              <a:gd name="connsiteY24" fmla="*/ 1261884 h 1261884"/>
              <a:gd name="connsiteX25" fmla="*/ 6800168 w 9315298"/>
              <a:gd name="connsiteY25" fmla="*/ 1261884 h 1261884"/>
              <a:gd name="connsiteX26" fmla="*/ 6124808 w 9315298"/>
              <a:gd name="connsiteY26" fmla="*/ 1261884 h 1261884"/>
              <a:gd name="connsiteX27" fmla="*/ 5356296 w 9315298"/>
              <a:gd name="connsiteY27" fmla="*/ 1261884 h 1261884"/>
              <a:gd name="connsiteX28" fmla="*/ 5053549 w 9315298"/>
              <a:gd name="connsiteY28" fmla="*/ 1261884 h 1261884"/>
              <a:gd name="connsiteX29" fmla="*/ 4564496 w 9315298"/>
              <a:gd name="connsiteY29" fmla="*/ 1261884 h 1261884"/>
              <a:gd name="connsiteX30" fmla="*/ 3982290 w 9315298"/>
              <a:gd name="connsiteY30" fmla="*/ 1261884 h 1261884"/>
              <a:gd name="connsiteX31" fmla="*/ 3400084 w 9315298"/>
              <a:gd name="connsiteY31" fmla="*/ 1261884 h 1261884"/>
              <a:gd name="connsiteX32" fmla="*/ 3004184 w 9315298"/>
              <a:gd name="connsiteY32" fmla="*/ 1261884 h 1261884"/>
              <a:gd name="connsiteX33" fmla="*/ 2328825 w 9315298"/>
              <a:gd name="connsiteY33" fmla="*/ 1261884 h 1261884"/>
              <a:gd name="connsiteX34" fmla="*/ 1653465 w 9315298"/>
              <a:gd name="connsiteY34" fmla="*/ 1261884 h 1261884"/>
              <a:gd name="connsiteX35" fmla="*/ 1257565 w 9315298"/>
              <a:gd name="connsiteY35" fmla="*/ 1261884 h 1261884"/>
              <a:gd name="connsiteX36" fmla="*/ 675359 w 9315298"/>
              <a:gd name="connsiteY36" fmla="*/ 1261884 h 1261884"/>
              <a:gd name="connsiteX37" fmla="*/ 0 w 9315298"/>
              <a:gd name="connsiteY37" fmla="*/ 1261884 h 1261884"/>
              <a:gd name="connsiteX38" fmla="*/ 0 w 9315298"/>
              <a:gd name="connsiteY38" fmla="*/ 866494 h 1261884"/>
              <a:gd name="connsiteX39" fmla="*/ 0 w 9315298"/>
              <a:gd name="connsiteY39" fmla="*/ 420628 h 1261884"/>
              <a:gd name="connsiteX40" fmla="*/ 0 w 9315298"/>
              <a:gd name="connsiteY40" fmla="*/ 0 h 126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15298" h="1261884" fill="none" extrusionOk="0">
                <a:moveTo>
                  <a:pt x="0" y="0"/>
                </a:moveTo>
                <a:cubicBezTo>
                  <a:pt x="135336" y="-11644"/>
                  <a:pt x="160803" y="34965"/>
                  <a:pt x="302747" y="0"/>
                </a:cubicBezTo>
                <a:cubicBezTo>
                  <a:pt x="444691" y="-34965"/>
                  <a:pt x="672395" y="32012"/>
                  <a:pt x="791800" y="0"/>
                </a:cubicBezTo>
                <a:cubicBezTo>
                  <a:pt x="911205" y="-32012"/>
                  <a:pt x="1106640" y="50384"/>
                  <a:pt x="1374006" y="0"/>
                </a:cubicBezTo>
                <a:cubicBezTo>
                  <a:pt x="1641372" y="-50384"/>
                  <a:pt x="1729391" y="17348"/>
                  <a:pt x="1956213" y="0"/>
                </a:cubicBezTo>
                <a:cubicBezTo>
                  <a:pt x="2183035" y="-17348"/>
                  <a:pt x="2494976" y="26192"/>
                  <a:pt x="2631572" y="0"/>
                </a:cubicBezTo>
                <a:cubicBezTo>
                  <a:pt x="2768168" y="-26192"/>
                  <a:pt x="2786377" y="34160"/>
                  <a:pt x="2934319" y="0"/>
                </a:cubicBezTo>
                <a:cubicBezTo>
                  <a:pt x="3082261" y="-34160"/>
                  <a:pt x="3356064" y="14563"/>
                  <a:pt x="3516525" y="0"/>
                </a:cubicBezTo>
                <a:cubicBezTo>
                  <a:pt x="3676986" y="-14563"/>
                  <a:pt x="3813972" y="58744"/>
                  <a:pt x="4098731" y="0"/>
                </a:cubicBezTo>
                <a:cubicBezTo>
                  <a:pt x="4383490" y="-58744"/>
                  <a:pt x="4549133" y="81079"/>
                  <a:pt x="4867243" y="0"/>
                </a:cubicBezTo>
                <a:cubicBezTo>
                  <a:pt x="5185353" y="-81079"/>
                  <a:pt x="5080308" y="33461"/>
                  <a:pt x="5169990" y="0"/>
                </a:cubicBezTo>
                <a:cubicBezTo>
                  <a:pt x="5259672" y="-33461"/>
                  <a:pt x="5385630" y="6476"/>
                  <a:pt x="5472738" y="0"/>
                </a:cubicBezTo>
                <a:cubicBezTo>
                  <a:pt x="5559846" y="-6476"/>
                  <a:pt x="5840342" y="58438"/>
                  <a:pt x="5961791" y="0"/>
                </a:cubicBezTo>
                <a:cubicBezTo>
                  <a:pt x="6083240" y="-58438"/>
                  <a:pt x="6457052" y="1480"/>
                  <a:pt x="6637150" y="0"/>
                </a:cubicBezTo>
                <a:cubicBezTo>
                  <a:pt x="6817248" y="-1480"/>
                  <a:pt x="6952817" y="30589"/>
                  <a:pt x="7033050" y="0"/>
                </a:cubicBezTo>
                <a:cubicBezTo>
                  <a:pt x="7113283" y="-30589"/>
                  <a:pt x="7473293" y="12256"/>
                  <a:pt x="7615256" y="0"/>
                </a:cubicBezTo>
                <a:cubicBezTo>
                  <a:pt x="7757219" y="-12256"/>
                  <a:pt x="7841026" y="24606"/>
                  <a:pt x="7918003" y="0"/>
                </a:cubicBezTo>
                <a:cubicBezTo>
                  <a:pt x="7994980" y="-24606"/>
                  <a:pt x="8191954" y="40477"/>
                  <a:pt x="8407056" y="0"/>
                </a:cubicBezTo>
                <a:cubicBezTo>
                  <a:pt x="8622158" y="-40477"/>
                  <a:pt x="9077439" y="46365"/>
                  <a:pt x="9315298" y="0"/>
                </a:cubicBezTo>
                <a:cubicBezTo>
                  <a:pt x="9338560" y="194954"/>
                  <a:pt x="9284855" y="296077"/>
                  <a:pt x="9315298" y="445866"/>
                </a:cubicBezTo>
                <a:cubicBezTo>
                  <a:pt x="9345741" y="595655"/>
                  <a:pt x="9314904" y="655001"/>
                  <a:pt x="9315298" y="841256"/>
                </a:cubicBezTo>
                <a:cubicBezTo>
                  <a:pt x="9315692" y="1027511"/>
                  <a:pt x="9287410" y="1136959"/>
                  <a:pt x="9315298" y="1261884"/>
                </a:cubicBezTo>
                <a:cubicBezTo>
                  <a:pt x="9048660" y="1263559"/>
                  <a:pt x="8916166" y="1184472"/>
                  <a:pt x="8639939" y="1261884"/>
                </a:cubicBezTo>
                <a:cubicBezTo>
                  <a:pt x="8363712" y="1339296"/>
                  <a:pt x="8186425" y="1259679"/>
                  <a:pt x="7964580" y="1261884"/>
                </a:cubicBezTo>
                <a:cubicBezTo>
                  <a:pt x="7742735" y="1264089"/>
                  <a:pt x="7550975" y="1231497"/>
                  <a:pt x="7196068" y="1261884"/>
                </a:cubicBezTo>
                <a:cubicBezTo>
                  <a:pt x="6841161" y="1292271"/>
                  <a:pt x="6910008" y="1239234"/>
                  <a:pt x="6800168" y="1261884"/>
                </a:cubicBezTo>
                <a:cubicBezTo>
                  <a:pt x="6690328" y="1284534"/>
                  <a:pt x="6396398" y="1205565"/>
                  <a:pt x="6124808" y="1261884"/>
                </a:cubicBezTo>
                <a:cubicBezTo>
                  <a:pt x="5853218" y="1318203"/>
                  <a:pt x="5578130" y="1180951"/>
                  <a:pt x="5356296" y="1261884"/>
                </a:cubicBezTo>
                <a:cubicBezTo>
                  <a:pt x="5134462" y="1342817"/>
                  <a:pt x="5141860" y="1259694"/>
                  <a:pt x="5053549" y="1261884"/>
                </a:cubicBezTo>
                <a:cubicBezTo>
                  <a:pt x="4965238" y="1264074"/>
                  <a:pt x="4693168" y="1246504"/>
                  <a:pt x="4564496" y="1261884"/>
                </a:cubicBezTo>
                <a:cubicBezTo>
                  <a:pt x="4435824" y="1277264"/>
                  <a:pt x="4229229" y="1198424"/>
                  <a:pt x="3982290" y="1261884"/>
                </a:cubicBezTo>
                <a:cubicBezTo>
                  <a:pt x="3735351" y="1325344"/>
                  <a:pt x="3621580" y="1241835"/>
                  <a:pt x="3400084" y="1261884"/>
                </a:cubicBezTo>
                <a:cubicBezTo>
                  <a:pt x="3178588" y="1281933"/>
                  <a:pt x="3133940" y="1222799"/>
                  <a:pt x="3004184" y="1261884"/>
                </a:cubicBezTo>
                <a:cubicBezTo>
                  <a:pt x="2874428" y="1300969"/>
                  <a:pt x="2536603" y="1241865"/>
                  <a:pt x="2328825" y="1261884"/>
                </a:cubicBezTo>
                <a:cubicBezTo>
                  <a:pt x="2121047" y="1281903"/>
                  <a:pt x="1853912" y="1213956"/>
                  <a:pt x="1653465" y="1261884"/>
                </a:cubicBezTo>
                <a:cubicBezTo>
                  <a:pt x="1453018" y="1309812"/>
                  <a:pt x="1433629" y="1237892"/>
                  <a:pt x="1257565" y="1261884"/>
                </a:cubicBezTo>
                <a:cubicBezTo>
                  <a:pt x="1081501" y="1285876"/>
                  <a:pt x="852109" y="1212143"/>
                  <a:pt x="675359" y="1261884"/>
                </a:cubicBezTo>
                <a:cubicBezTo>
                  <a:pt x="498609" y="1311625"/>
                  <a:pt x="239584" y="1261596"/>
                  <a:pt x="0" y="1261884"/>
                </a:cubicBezTo>
                <a:cubicBezTo>
                  <a:pt x="-30394" y="1159019"/>
                  <a:pt x="10303" y="966550"/>
                  <a:pt x="0" y="866494"/>
                </a:cubicBezTo>
                <a:cubicBezTo>
                  <a:pt x="-10303" y="766438"/>
                  <a:pt x="22820" y="585448"/>
                  <a:pt x="0" y="420628"/>
                </a:cubicBezTo>
                <a:cubicBezTo>
                  <a:pt x="-22820" y="255808"/>
                  <a:pt x="5945" y="177570"/>
                  <a:pt x="0" y="0"/>
                </a:cubicBezTo>
                <a:close/>
              </a:path>
              <a:path w="9315298" h="1261884" stroke="0" extrusionOk="0">
                <a:moveTo>
                  <a:pt x="0" y="0"/>
                </a:moveTo>
                <a:cubicBezTo>
                  <a:pt x="238929" y="-23038"/>
                  <a:pt x="467922" y="20062"/>
                  <a:pt x="768512" y="0"/>
                </a:cubicBezTo>
                <a:cubicBezTo>
                  <a:pt x="1069102" y="-20062"/>
                  <a:pt x="997945" y="36016"/>
                  <a:pt x="1071259" y="0"/>
                </a:cubicBezTo>
                <a:cubicBezTo>
                  <a:pt x="1144573" y="-36016"/>
                  <a:pt x="1491404" y="20164"/>
                  <a:pt x="1839771" y="0"/>
                </a:cubicBezTo>
                <a:cubicBezTo>
                  <a:pt x="2188138" y="-20164"/>
                  <a:pt x="2081263" y="47250"/>
                  <a:pt x="2235672" y="0"/>
                </a:cubicBezTo>
                <a:cubicBezTo>
                  <a:pt x="2390081" y="-47250"/>
                  <a:pt x="2495589" y="29590"/>
                  <a:pt x="2631572" y="0"/>
                </a:cubicBezTo>
                <a:cubicBezTo>
                  <a:pt x="2767555" y="-29590"/>
                  <a:pt x="2928905" y="25534"/>
                  <a:pt x="3027472" y="0"/>
                </a:cubicBezTo>
                <a:cubicBezTo>
                  <a:pt x="3126039" y="-25534"/>
                  <a:pt x="3240266" y="17233"/>
                  <a:pt x="3330219" y="0"/>
                </a:cubicBezTo>
                <a:cubicBezTo>
                  <a:pt x="3420172" y="-17233"/>
                  <a:pt x="3639334" y="54964"/>
                  <a:pt x="3819272" y="0"/>
                </a:cubicBezTo>
                <a:cubicBezTo>
                  <a:pt x="3999210" y="-54964"/>
                  <a:pt x="4049551" y="22670"/>
                  <a:pt x="4215172" y="0"/>
                </a:cubicBezTo>
                <a:cubicBezTo>
                  <a:pt x="4380793" y="-22670"/>
                  <a:pt x="4661947" y="34910"/>
                  <a:pt x="4890531" y="0"/>
                </a:cubicBezTo>
                <a:cubicBezTo>
                  <a:pt x="5119115" y="-34910"/>
                  <a:pt x="5255417" y="1077"/>
                  <a:pt x="5379585" y="0"/>
                </a:cubicBezTo>
                <a:cubicBezTo>
                  <a:pt x="5503753" y="-1077"/>
                  <a:pt x="5785367" y="77462"/>
                  <a:pt x="6148097" y="0"/>
                </a:cubicBezTo>
                <a:cubicBezTo>
                  <a:pt x="6510827" y="-77462"/>
                  <a:pt x="6359515" y="33266"/>
                  <a:pt x="6450844" y="0"/>
                </a:cubicBezTo>
                <a:cubicBezTo>
                  <a:pt x="6542173" y="-33266"/>
                  <a:pt x="6635960" y="3535"/>
                  <a:pt x="6753591" y="0"/>
                </a:cubicBezTo>
                <a:cubicBezTo>
                  <a:pt x="6871222" y="-3535"/>
                  <a:pt x="7238113" y="65561"/>
                  <a:pt x="7428950" y="0"/>
                </a:cubicBezTo>
                <a:cubicBezTo>
                  <a:pt x="7619787" y="-65561"/>
                  <a:pt x="7731572" y="21868"/>
                  <a:pt x="7918003" y="0"/>
                </a:cubicBezTo>
                <a:cubicBezTo>
                  <a:pt x="8104434" y="-21868"/>
                  <a:pt x="8145450" y="43432"/>
                  <a:pt x="8313903" y="0"/>
                </a:cubicBezTo>
                <a:cubicBezTo>
                  <a:pt x="8482356" y="-43432"/>
                  <a:pt x="8572400" y="21330"/>
                  <a:pt x="8802957" y="0"/>
                </a:cubicBezTo>
                <a:cubicBezTo>
                  <a:pt x="9033514" y="-21330"/>
                  <a:pt x="9079830" y="52499"/>
                  <a:pt x="9315298" y="0"/>
                </a:cubicBezTo>
                <a:cubicBezTo>
                  <a:pt x="9329898" y="101228"/>
                  <a:pt x="9309849" y="280723"/>
                  <a:pt x="9315298" y="433247"/>
                </a:cubicBezTo>
                <a:cubicBezTo>
                  <a:pt x="9320747" y="585771"/>
                  <a:pt x="9282640" y="678044"/>
                  <a:pt x="9315298" y="828637"/>
                </a:cubicBezTo>
                <a:cubicBezTo>
                  <a:pt x="9347956" y="979230"/>
                  <a:pt x="9274147" y="1155360"/>
                  <a:pt x="9315298" y="1261884"/>
                </a:cubicBezTo>
                <a:cubicBezTo>
                  <a:pt x="9219010" y="1291385"/>
                  <a:pt x="9108694" y="1241929"/>
                  <a:pt x="9012551" y="1261884"/>
                </a:cubicBezTo>
                <a:cubicBezTo>
                  <a:pt x="8916408" y="1281839"/>
                  <a:pt x="8592816" y="1226727"/>
                  <a:pt x="8430345" y="1261884"/>
                </a:cubicBezTo>
                <a:cubicBezTo>
                  <a:pt x="8267874" y="1297041"/>
                  <a:pt x="8107152" y="1252462"/>
                  <a:pt x="7941292" y="1261884"/>
                </a:cubicBezTo>
                <a:cubicBezTo>
                  <a:pt x="7775432" y="1271306"/>
                  <a:pt x="7610859" y="1214524"/>
                  <a:pt x="7452238" y="1261884"/>
                </a:cubicBezTo>
                <a:cubicBezTo>
                  <a:pt x="7293617" y="1309244"/>
                  <a:pt x="7048456" y="1194177"/>
                  <a:pt x="6870032" y="1261884"/>
                </a:cubicBezTo>
                <a:cubicBezTo>
                  <a:pt x="6691608" y="1329591"/>
                  <a:pt x="6621302" y="1238255"/>
                  <a:pt x="6474132" y="1261884"/>
                </a:cubicBezTo>
                <a:cubicBezTo>
                  <a:pt x="6326962" y="1285513"/>
                  <a:pt x="6186718" y="1248347"/>
                  <a:pt x="6078232" y="1261884"/>
                </a:cubicBezTo>
                <a:cubicBezTo>
                  <a:pt x="5969746" y="1275421"/>
                  <a:pt x="5643656" y="1204349"/>
                  <a:pt x="5402873" y="1261884"/>
                </a:cubicBezTo>
                <a:cubicBezTo>
                  <a:pt x="5162090" y="1319419"/>
                  <a:pt x="4893774" y="1239425"/>
                  <a:pt x="4727514" y="1261884"/>
                </a:cubicBezTo>
                <a:cubicBezTo>
                  <a:pt x="4561254" y="1284343"/>
                  <a:pt x="4370994" y="1251947"/>
                  <a:pt x="4145308" y="1261884"/>
                </a:cubicBezTo>
                <a:cubicBezTo>
                  <a:pt x="3919622" y="1271821"/>
                  <a:pt x="3880448" y="1245272"/>
                  <a:pt x="3656254" y="1261884"/>
                </a:cubicBezTo>
                <a:cubicBezTo>
                  <a:pt x="3432060" y="1278496"/>
                  <a:pt x="3473238" y="1247892"/>
                  <a:pt x="3353507" y="1261884"/>
                </a:cubicBezTo>
                <a:cubicBezTo>
                  <a:pt x="3233776" y="1275876"/>
                  <a:pt x="3197214" y="1244094"/>
                  <a:pt x="3050760" y="1261884"/>
                </a:cubicBezTo>
                <a:cubicBezTo>
                  <a:pt x="2904306" y="1279674"/>
                  <a:pt x="2535039" y="1204256"/>
                  <a:pt x="2282248" y="1261884"/>
                </a:cubicBezTo>
                <a:cubicBezTo>
                  <a:pt x="2029457" y="1319512"/>
                  <a:pt x="1949572" y="1213945"/>
                  <a:pt x="1793195" y="1261884"/>
                </a:cubicBezTo>
                <a:cubicBezTo>
                  <a:pt x="1636818" y="1309823"/>
                  <a:pt x="1478010" y="1235180"/>
                  <a:pt x="1304142" y="1261884"/>
                </a:cubicBezTo>
                <a:cubicBezTo>
                  <a:pt x="1130274" y="1288588"/>
                  <a:pt x="951713" y="1243313"/>
                  <a:pt x="815089" y="1261884"/>
                </a:cubicBezTo>
                <a:cubicBezTo>
                  <a:pt x="678465" y="1280455"/>
                  <a:pt x="588110" y="1247631"/>
                  <a:pt x="512341" y="1261884"/>
                </a:cubicBezTo>
                <a:cubicBezTo>
                  <a:pt x="436572" y="1276137"/>
                  <a:pt x="205721" y="1260156"/>
                  <a:pt x="0" y="1261884"/>
                </a:cubicBezTo>
                <a:cubicBezTo>
                  <a:pt x="-39056" y="1097738"/>
                  <a:pt x="33314" y="1053131"/>
                  <a:pt x="0" y="879113"/>
                </a:cubicBezTo>
                <a:cubicBezTo>
                  <a:pt x="-33314" y="705095"/>
                  <a:pt x="16145" y="579216"/>
                  <a:pt x="0" y="458485"/>
                </a:cubicBezTo>
                <a:cubicBezTo>
                  <a:pt x="-16145" y="337754"/>
                  <a:pt x="40066" y="152578"/>
                  <a:pt x="0" y="0"/>
                </a:cubicBezTo>
                <a:close/>
              </a:path>
            </a:pathLst>
          </a:custGeom>
          <a:solidFill>
            <a:srgbClr val="F2B164"/>
          </a:solidFill>
          <a:ln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ar-AE" sz="3200" dirty="0"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400" dirty="0"/>
              <a:t>ك + ُ = كُ</a:t>
            </a:r>
            <a:endParaRPr lang="en-GB" sz="4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88D39BF-563C-4272-90ED-F5C82D384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7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pic>
        <p:nvPicPr>
          <p:cNvPr id="5" name="Picture 14" descr="橙色書本 卡通書本插畫 書籍 圖書館書本, 教科書, 書籍, 書店向量圖案素材免費下載，PNG，EPS和AI素材下載 - Pngtree |  Orange book, Book decor, Illustration">
            <a:extLst>
              <a:ext uri="{FF2B5EF4-FFF2-40B4-BE49-F238E27FC236}">
                <a16:creationId xmlns:a16="http://schemas.microsoft.com/office/drawing/2014/main" id="{4C28C1D2-ED77-4A61-A167-0D3EAC1C0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06" y="988822"/>
            <a:ext cx="2849561" cy="284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كرتون الكلاب, ابتسامة, الرسم, مضحك PNG وملف PSD للتحميل مجانا">
            <a:extLst>
              <a:ext uri="{FF2B5EF4-FFF2-40B4-BE49-F238E27FC236}">
                <a16:creationId xmlns:a16="http://schemas.microsoft.com/office/drawing/2014/main" id="{F9CBCF62-DD2E-428C-BB40-009630F59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07" y="1231944"/>
            <a:ext cx="2214985" cy="221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24E4904-EA11-4E8E-B362-A577E9654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34" y="1079104"/>
            <a:ext cx="1627370" cy="22446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037486-704C-4AAB-9902-B529A776D70B}"/>
              </a:ext>
            </a:extLst>
          </p:cNvPr>
          <p:cNvSpPr/>
          <p:nvPr/>
        </p:nvSpPr>
        <p:spPr>
          <a:xfrm>
            <a:off x="9210087" y="3485932"/>
            <a:ext cx="16273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ذَكِـــيٌّ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74FC05-38AE-4922-BB2F-490FDE8445E3}"/>
              </a:ext>
            </a:extLst>
          </p:cNvPr>
          <p:cNvSpPr/>
          <p:nvPr/>
        </p:nvSpPr>
        <p:spPr>
          <a:xfrm>
            <a:off x="9817336" y="3489267"/>
            <a:ext cx="7665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كِــ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AF8DE-68CD-48B1-95A5-B3613C787A11}"/>
              </a:ext>
            </a:extLst>
          </p:cNvPr>
          <p:cNvSpPr txBox="1"/>
          <p:nvPr/>
        </p:nvSpPr>
        <p:spPr>
          <a:xfrm>
            <a:off x="2930252" y="404047"/>
            <a:ext cx="884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لتظهر لك الصورة ولاحظ موقع حرف الكاف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65FFC9BD-E050-4ABE-B447-91E25D8F4CD1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ECC2C3-DBD7-441E-8BDF-1DFCCFC1A7E2}"/>
              </a:ext>
            </a:extLst>
          </p:cNvPr>
          <p:cNvSpPr/>
          <p:nvPr/>
        </p:nvSpPr>
        <p:spPr>
          <a:xfrm>
            <a:off x="5258204" y="3527022"/>
            <a:ext cx="18357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كِـــلابٌ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D08F77-1F4A-4563-B8E9-FD489D689A6E}"/>
              </a:ext>
            </a:extLst>
          </p:cNvPr>
          <p:cNvSpPr/>
          <p:nvPr/>
        </p:nvSpPr>
        <p:spPr>
          <a:xfrm>
            <a:off x="6328462" y="3530357"/>
            <a:ext cx="7665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كِــ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981EB6-1A77-49EF-9D02-B4C3D694C24E}"/>
              </a:ext>
            </a:extLst>
          </p:cNvPr>
          <p:cNvSpPr/>
          <p:nvPr/>
        </p:nvSpPr>
        <p:spPr>
          <a:xfrm>
            <a:off x="1850229" y="3429000"/>
            <a:ext cx="16562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كِــتابٌ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4A77A2-3615-46B5-94AF-4F6D42615E33}"/>
              </a:ext>
            </a:extLst>
          </p:cNvPr>
          <p:cNvSpPr/>
          <p:nvPr/>
        </p:nvSpPr>
        <p:spPr>
          <a:xfrm>
            <a:off x="2738121" y="3432335"/>
            <a:ext cx="7665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كِــ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D8CF14-4975-45BC-A58A-9BBAE3BE4ECA}"/>
              </a:ext>
            </a:extLst>
          </p:cNvPr>
          <p:cNvSpPr txBox="1"/>
          <p:nvPr/>
        </p:nvSpPr>
        <p:spPr>
          <a:xfrm>
            <a:off x="2141317" y="5130514"/>
            <a:ext cx="9439865" cy="1323439"/>
          </a:xfrm>
          <a:custGeom>
            <a:avLst/>
            <a:gdLst>
              <a:gd name="connsiteX0" fmla="*/ 0 w 9439865"/>
              <a:gd name="connsiteY0" fmla="*/ 0 h 1323439"/>
              <a:gd name="connsiteX1" fmla="*/ 306796 w 9439865"/>
              <a:gd name="connsiteY1" fmla="*/ 0 h 1323439"/>
              <a:gd name="connsiteX2" fmla="*/ 802389 w 9439865"/>
              <a:gd name="connsiteY2" fmla="*/ 0 h 1323439"/>
              <a:gd name="connsiteX3" fmla="*/ 1392380 w 9439865"/>
              <a:gd name="connsiteY3" fmla="*/ 0 h 1323439"/>
              <a:gd name="connsiteX4" fmla="*/ 1982372 w 9439865"/>
              <a:gd name="connsiteY4" fmla="*/ 0 h 1323439"/>
              <a:gd name="connsiteX5" fmla="*/ 2666762 w 9439865"/>
              <a:gd name="connsiteY5" fmla="*/ 0 h 1323439"/>
              <a:gd name="connsiteX6" fmla="*/ 2973557 w 9439865"/>
              <a:gd name="connsiteY6" fmla="*/ 0 h 1323439"/>
              <a:gd name="connsiteX7" fmla="*/ 3563549 w 9439865"/>
              <a:gd name="connsiteY7" fmla="*/ 0 h 1323439"/>
              <a:gd name="connsiteX8" fmla="*/ 4153541 w 9439865"/>
              <a:gd name="connsiteY8" fmla="*/ 0 h 1323439"/>
              <a:gd name="connsiteX9" fmla="*/ 4932329 w 9439865"/>
              <a:gd name="connsiteY9" fmla="*/ 0 h 1323439"/>
              <a:gd name="connsiteX10" fmla="*/ 5239125 w 9439865"/>
              <a:gd name="connsiteY10" fmla="*/ 0 h 1323439"/>
              <a:gd name="connsiteX11" fmla="*/ 5545921 w 9439865"/>
              <a:gd name="connsiteY11" fmla="*/ 0 h 1323439"/>
              <a:gd name="connsiteX12" fmla="*/ 6041514 w 9439865"/>
              <a:gd name="connsiteY12" fmla="*/ 0 h 1323439"/>
              <a:gd name="connsiteX13" fmla="*/ 6725904 w 9439865"/>
              <a:gd name="connsiteY13" fmla="*/ 0 h 1323439"/>
              <a:gd name="connsiteX14" fmla="*/ 7127098 w 9439865"/>
              <a:gd name="connsiteY14" fmla="*/ 0 h 1323439"/>
              <a:gd name="connsiteX15" fmla="*/ 7717090 w 9439865"/>
              <a:gd name="connsiteY15" fmla="*/ 0 h 1323439"/>
              <a:gd name="connsiteX16" fmla="*/ 8023885 w 9439865"/>
              <a:gd name="connsiteY16" fmla="*/ 0 h 1323439"/>
              <a:gd name="connsiteX17" fmla="*/ 8519478 w 9439865"/>
              <a:gd name="connsiteY17" fmla="*/ 0 h 1323439"/>
              <a:gd name="connsiteX18" fmla="*/ 9439865 w 9439865"/>
              <a:gd name="connsiteY18" fmla="*/ 0 h 1323439"/>
              <a:gd name="connsiteX19" fmla="*/ 9439865 w 9439865"/>
              <a:gd name="connsiteY19" fmla="*/ 467615 h 1323439"/>
              <a:gd name="connsiteX20" fmla="*/ 9439865 w 9439865"/>
              <a:gd name="connsiteY20" fmla="*/ 882293 h 1323439"/>
              <a:gd name="connsiteX21" fmla="*/ 9439865 w 9439865"/>
              <a:gd name="connsiteY21" fmla="*/ 1323439 h 1323439"/>
              <a:gd name="connsiteX22" fmla="*/ 8755475 w 9439865"/>
              <a:gd name="connsiteY22" fmla="*/ 1323439 h 1323439"/>
              <a:gd name="connsiteX23" fmla="*/ 8071085 w 9439865"/>
              <a:gd name="connsiteY23" fmla="*/ 1323439 h 1323439"/>
              <a:gd name="connsiteX24" fmla="*/ 7292296 w 9439865"/>
              <a:gd name="connsiteY24" fmla="*/ 1323439 h 1323439"/>
              <a:gd name="connsiteX25" fmla="*/ 6891101 w 9439865"/>
              <a:gd name="connsiteY25" fmla="*/ 1323439 h 1323439"/>
              <a:gd name="connsiteX26" fmla="*/ 6206711 w 9439865"/>
              <a:gd name="connsiteY26" fmla="*/ 1323439 h 1323439"/>
              <a:gd name="connsiteX27" fmla="*/ 5427922 w 9439865"/>
              <a:gd name="connsiteY27" fmla="*/ 1323439 h 1323439"/>
              <a:gd name="connsiteX28" fmla="*/ 5121127 w 9439865"/>
              <a:gd name="connsiteY28" fmla="*/ 1323439 h 1323439"/>
              <a:gd name="connsiteX29" fmla="*/ 4625534 w 9439865"/>
              <a:gd name="connsiteY29" fmla="*/ 1323439 h 1323439"/>
              <a:gd name="connsiteX30" fmla="*/ 4035542 w 9439865"/>
              <a:gd name="connsiteY30" fmla="*/ 1323439 h 1323439"/>
              <a:gd name="connsiteX31" fmla="*/ 3445551 w 9439865"/>
              <a:gd name="connsiteY31" fmla="*/ 1323439 h 1323439"/>
              <a:gd name="connsiteX32" fmla="*/ 3044356 w 9439865"/>
              <a:gd name="connsiteY32" fmla="*/ 1323439 h 1323439"/>
              <a:gd name="connsiteX33" fmla="*/ 2359966 w 9439865"/>
              <a:gd name="connsiteY33" fmla="*/ 1323439 h 1323439"/>
              <a:gd name="connsiteX34" fmla="*/ 1675576 w 9439865"/>
              <a:gd name="connsiteY34" fmla="*/ 1323439 h 1323439"/>
              <a:gd name="connsiteX35" fmla="*/ 1274382 w 9439865"/>
              <a:gd name="connsiteY35" fmla="*/ 1323439 h 1323439"/>
              <a:gd name="connsiteX36" fmla="*/ 684390 w 9439865"/>
              <a:gd name="connsiteY36" fmla="*/ 1323439 h 1323439"/>
              <a:gd name="connsiteX37" fmla="*/ 0 w 9439865"/>
              <a:gd name="connsiteY37" fmla="*/ 1323439 h 1323439"/>
              <a:gd name="connsiteX38" fmla="*/ 0 w 9439865"/>
              <a:gd name="connsiteY38" fmla="*/ 908761 h 1323439"/>
              <a:gd name="connsiteX39" fmla="*/ 0 w 9439865"/>
              <a:gd name="connsiteY39" fmla="*/ 441146 h 1323439"/>
              <a:gd name="connsiteX40" fmla="*/ 0 w 9439865"/>
              <a:gd name="connsiteY40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439865" h="1323439" fill="none" extrusionOk="0">
                <a:moveTo>
                  <a:pt x="0" y="0"/>
                </a:moveTo>
                <a:cubicBezTo>
                  <a:pt x="67795" y="-16605"/>
                  <a:pt x="194547" y="10195"/>
                  <a:pt x="306796" y="0"/>
                </a:cubicBezTo>
                <a:cubicBezTo>
                  <a:pt x="419045" y="-10195"/>
                  <a:pt x="609531" y="49138"/>
                  <a:pt x="802389" y="0"/>
                </a:cubicBezTo>
                <a:cubicBezTo>
                  <a:pt x="995247" y="-49138"/>
                  <a:pt x="1227414" y="42898"/>
                  <a:pt x="1392380" y="0"/>
                </a:cubicBezTo>
                <a:cubicBezTo>
                  <a:pt x="1557346" y="-42898"/>
                  <a:pt x="1816950" y="9418"/>
                  <a:pt x="1982372" y="0"/>
                </a:cubicBezTo>
                <a:cubicBezTo>
                  <a:pt x="2147794" y="-9418"/>
                  <a:pt x="2501188" y="62196"/>
                  <a:pt x="2666762" y="0"/>
                </a:cubicBezTo>
                <a:cubicBezTo>
                  <a:pt x="2832336" y="-62196"/>
                  <a:pt x="2878780" y="18737"/>
                  <a:pt x="2973557" y="0"/>
                </a:cubicBezTo>
                <a:cubicBezTo>
                  <a:pt x="3068335" y="-18737"/>
                  <a:pt x="3319496" y="50099"/>
                  <a:pt x="3563549" y="0"/>
                </a:cubicBezTo>
                <a:cubicBezTo>
                  <a:pt x="3807602" y="-50099"/>
                  <a:pt x="3950799" y="149"/>
                  <a:pt x="4153541" y="0"/>
                </a:cubicBezTo>
                <a:cubicBezTo>
                  <a:pt x="4356283" y="-149"/>
                  <a:pt x="4657434" y="88742"/>
                  <a:pt x="4932329" y="0"/>
                </a:cubicBezTo>
                <a:cubicBezTo>
                  <a:pt x="5207224" y="-88742"/>
                  <a:pt x="5105464" y="13768"/>
                  <a:pt x="5239125" y="0"/>
                </a:cubicBezTo>
                <a:cubicBezTo>
                  <a:pt x="5372786" y="-13768"/>
                  <a:pt x="5430680" y="18753"/>
                  <a:pt x="5545921" y="0"/>
                </a:cubicBezTo>
                <a:cubicBezTo>
                  <a:pt x="5661162" y="-18753"/>
                  <a:pt x="5935533" y="17320"/>
                  <a:pt x="6041514" y="0"/>
                </a:cubicBezTo>
                <a:cubicBezTo>
                  <a:pt x="6147495" y="-17320"/>
                  <a:pt x="6499951" y="10861"/>
                  <a:pt x="6725904" y="0"/>
                </a:cubicBezTo>
                <a:cubicBezTo>
                  <a:pt x="6951857" y="-10861"/>
                  <a:pt x="6962558" y="46831"/>
                  <a:pt x="7127098" y="0"/>
                </a:cubicBezTo>
                <a:cubicBezTo>
                  <a:pt x="7291638" y="-46831"/>
                  <a:pt x="7508661" y="9200"/>
                  <a:pt x="7717090" y="0"/>
                </a:cubicBezTo>
                <a:cubicBezTo>
                  <a:pt x="7925519" y="-9200"/>
                  <a:pt x="7917183" y="11298"/>
                  <a:pt x="8023885" y="0"/>
                </a:cubicBezTo>
                <a:cubicBezTo>
                  <a:pt x="8130587" y="-11298"/>
                  <a:pt x="8341776" y="8365"/>
                  <a:pt x="8519478" y="0"/>
                </a:cubicBezTo>
                <a:cubicBezTo>
                  <a:pt x="8697180" y="-8365"/>
                  <a:pt x="9044392" y="42585"/>
                  <a:pt x="9439865" y="0"/>
                </a:cubicBezTo>
                <a:cubicBezTo>
                  <a:pt x="9465135" y="121648"/>
                  <a:pt x="9385540" y="271977"/>
                  <a:pt x="9439865" y="467615"/>
                </a:cubicBezTo>
                <a:cubicBezTo>
                  <a:pt x="9494190" y="663253"/>
                  <a:pt x="9417680" y="755956"/>
                  <a:pt x="9439865" y="882293"/>
                </a:cubicBezTo>
                <a:cubicBezTo>
                  <a:pt x="9462050" y="1008630"/>
                  <a:pt x="9427484" y="1200267"/>
                  <a:pt x="9439865" y="1323439"/>
                </a:cubicBezTo>
                <a:cubicBezTo>
                  <a:pt x="9197419" y="1336955"/>
                  <a:pt x="8981896" y="1316823"/>
                  <a:pt x="8755475" y="1323439"/>
                </a:cubicBezTo>
                <a:cubicBezTo>
                  <a:pt x="8529054" y="1330055"/>
                  <a:pt x="8252322" y="1245559"/>
                  <a:pt x="8071085" y="1323439"/>
                </a:cubicBezTo>
                <a:cubicBezTo>
                  <a:pt x="7889848" y="1401319"/>
                  <a:pt x="7642070" y="1253057"/>
                  <a:pt x="7292296" y="1323439"/>
                </a:cubicBezTo>
                <a:cubicBezTo>
                  <a:pt x="6942522" y="1393821"/>
                  <a:pt x="7013968" y="1303798"/>
                  <a:pt x="6891101" y="1323439"/>
                </a:cubicBezTo>
                <a:cubicBezTo>
                  <a:pt x="6768234" y="1343080"/>
                  <a:pt x="6449859" y="1288944"/>
                  <a:pt x="6206711" y="1323439"/>
                </a:cubicBezTo>
                <a:cubicBezTo>
                  <a:pt x="5963563" y="1357934"/>
                  <a:pt x="5694266" y="1316879"/>
                  <a:pt x="5427922" y="1323439"/>
                </a:cubicBezTo>
                <a:cubicBezTo>
                  <a:pt x="5161578" y="1329999"/>
                  <a:pt x="5260971" y="1311278"/>
                  <a:pt x="5121127" y="1323439"/>
                </a:cubicBezTo>
                <a:cubicBezTo>
                  <a:pt x="4981284" y="1335600"/>
                  <a:pt x="4761337" y="1301434"/>
                  <a:pt x="4625534" y="1323439"/>
                </a:cubicBezTo>
                <a:cubicBezTo>
                  <a:pt x="4489731" y="1345444"/>
                  <a:pt x="4280368" y="1278234"/>
                  <a:pt x="4035542" y="1323439"/>
                </a:cubicBezTo>
                <a:cubicBezTo>
                  <a:pt x="3790716" y="1368644"/>
                  <a:pt x="3681914" y="1309008"/>
                  <a:pt x="3445551" y="1323439"/>
                </a:cubicBezTo>
                <a:cubicBezTo>
                  <a:pt x="3209188" y="1337870"/>
                  <a:pt x="3181512" y="1292662"/>
                  <a:pt x="3044356" y="1323439"/>
                </a:cubicBezTo>
                <a:cubicBezTo>
                  <a:pt x="2907200" y="1354216"/>
                  <a:pt x="2632190" y="1288854"/>
                  <a:pt x="2359966" y="1323439"/>
                </a:cubicBezTo>
                <a:cubicBezTo>
                  <a:pt x="2087742" y="1358024"/>
                  <a:pt x="1898318" y="1246732"/>
                  <a:pt x="1675576" y="1323439"/>
                </a:cubicBezTo>
                <a:cubicBezTo>
                  <a:pt x="1452834" y="1400146"/>
                  <a:pt x="1393584" y="1316311"/>
                  <a:pt x="1274382" y="1323439"/>
                </a:cubicBezTo>
                <a:cubicBezTo>
                  <a:pt x="1155180" y="1330567"/>
                  <a:pt x="852366" y="1302239"/>
                  <a:pt x="684390" y="1323439"/>
                </a:cubicBezTo>
                <a:cubicBezTo>
                  <a:pt x="516414" y="1344639"/>
                  <a:pt x="208982" y="1264405"/>
                  <a:pt x="0" y="1323439"/>
                </a:cubicBezTo>
                <a:cubicBezTo>
                  <a:pt x="-46748" y="1234206"/>
                  <a:pt x="25785" y="1091389"/>
                  <a:pt x="0" y="908761"/>
                </a:cubicBezTo>
                <a:cubicBezTo>
                  <a:pt x="-25785" y="726133"/>
                  <a:pt x="48678" y="587341"/>
                  <a:pt x="0" y="441146"/>
                </a:cubicBezTo>
                <a:cubicBezTo>
                  <a:pt x="-48678" y="294951"/>
                  <a:pt x="46647" y="167113"/>
                  <a:pt x="0" y="0"/>
                </a:cubicBezTo>
                <a:close/>
              </a:path>
              <a:path w="9439865" h="1323439" stroke="0" extrusionOk="0">
                <a:moveTo>
                  <a:pt x="0" y="0"/>
                </a:moveTo>
                <a:cubicBezTo>
                  <a:pt x="299973" y="-287"/>
                  <a:pt x="445193" y="33077"/>
                  <a:pt x="778789" y="0"/>
                </a:cubicBezTo>
                <a:cubicBezTo>
                  <a:pt x="1112385" y="-33077"/>
                  <a:pt x="997424" y="27255"/>
                  <a:pt x="1085584" y="0"/>
                </a:cubicBezTo>
                <a:cubicBezTo>
                  <a:pt x="1173744" y="-27255"/>
                  <a:pt x="1646850" y="20449"/>
                  <a:pt x="1864373" y="0"/>
                </a:cubicBezTo>
                <a:cubicBezTo>
                  <a:pt x="2081896" y="-20449"/>
                  <a:pt x="2101806" y="19033"/>
                  <a:pt x="2265568" y="0"/>
                </a:cubicBezTo>
                <a:cubicBezTo>
                  <a:pt x="2429330" y="-19033"/>
                  <a:pt x="2515057" y="43453"/>
                  <a:pt x="2666762" y="0"/>
                </a:cubicBezTo>
                <a:cubicBezTo>
                  <a:pt x="2818467" y="-43453"/>
                  <a:pt x="2891576" y="6950"/>
                  <a:pt x="3067956" y="0"/>
                </a:cubicBezTo>
                <a:cubicBezTo>
                  <a:pt x="3244336" y="-6950"/>
                  <a:pt x="3259991" y="28097"/>
                  <a:pt x="3374752" y="0"/>
                </a:cubicBezTo>
                <a:cubicBezTo>
                  <a:pt x="3489513" y="-28097"/>
                  <a:pt x="3706111" y="51082"/>
                  <a:pt x="3870345" y="0"/>
                </a:cubicBezTo>
                <a:cubicBezTo>
                  <a:pt x="4034579" y="-51082"/>
                  <a:pt x="4176214" y="39352"/>
                  <a:pt x="4271539" y="0"/>
                </a:cubicBezTo>
                <a:cubicBezTo>
                  <a:pt x="4366864" y="-39352"/>
                  <a:pt x="4632875" y="44344"/>
                  <a:pt x="4955929" y="0"/>
                </a:cubicBezTo>
                <a:cubicBezTo>
                  <a:pt x="5278983" y="-44344"/>
                  <a:pt x="5275157" y="35294"/>
                  <a:pt x="5451522" y="0"/>
                </a:cubicBezTo>
                <a:cubicBezTo>
                  <a:pt x="5627887" y="-35294"/>
                  <a:pt x="5845552" y="56034"/>
                  <a:pt x="6230311" y="0"/>
                </a:cubicBezTo>
                <a:cubicBezTo>
                  <a:pt x="6615070" y="-56034"/>
                  <a:pt x="6430151" y="35915"/>
                  <a:pt x="6537107" y="0"/>
                </a:cubicBezTo>
                <a:cubicBezTo>
                  <a:pt x="6644063" y="-35915"/>
                  <a:pt x="6747005" y="32218"/>
                  <a:pt x="6843902" y="0"/>
                </a:cubicBezTo>
                <a:cubicBezTo>
                  <a:pt x="6940799" y="-32218"/>
                  <a:pt x="7310919" y="42882"/>
                  <a:pt x="7528292" y="0"/>
                </a:cubicBezTo>
                <a:cubicBezTo>
                  <a:pt x="7745665" y="-42882"/>
                  <a:pt x="7783324" y="44053"/>
                  <a:pt x="8023885" y="0"/>
                </a:cubicBezTo>
                <a:cubicBezTo>
                  <a:pt x="8264446" y="-44053"/>
                  <a:pt x="8330618" y="29820"/>
                  <a:pt x="8425080" y="0"/>
                </a:cubicBezTo>
                <a:cubicBezTo>
                  <a:pt x="8519542" y="-29820"/>
                  <a:pt x="8768384" y="12372"/>
                  <a:pt x="8920672" y="0"/>
                </a:cubicBezTo>
                <a:cubicBezTo>
                  <a:pt x="9072960" y="-12372"/>
                  <a:pt x="9296809" y="2817"/>
                  <a:pt x="9439865" y="0"/>
                </a:cubicBezTo>
                <a:cubicBezTo>
                  <a:pt x="9440517" y="103314"/>
                  <a:pt x="9409055" y="266531"/>
                  <a:pt x="9439865" y="454381"/>
                </a:cubicBezTo>
                <a:cubicBezTo>
                  <a:pt x="9470675" y="642231"/>
                  <a:pt x="9438124" y="727920"/>
                  <a:pt x="9439865" y="869058"/>
                </a:cubicBezTo>
                <a:cubicBezTo>
                  <a:pt x="9441606" y="1010196"/>
                  <a:pt x="9386034" y="1185020"/>
                  <a:pt x="9439865" y="1323439"/>
                </a:cubicBezTo>
                <a:cubicBezTo>
                  <a:pt x="9354018" y="1360148"/>
                  <a:pt x="9255572" y="1323153"/>
                  <a:pt x="9133069" y="1323439"/>
                </a:cubicBezTo>
                <a:cubicBezTo>
                  <a:pt x="9010566" y="1323725"/>
                  <a:pt x="8824295" y="1311106"/>
                  <a:pt x="8543078" y="1323439"/>
                </a:cubicBezTo>
                <a:cubicBezTo>
                  <a:pt x="8261861" y="1335772"/>
                  <a:pt x="8238756" y="1315290"/>
                  <a:pt x="8047485" y="1323439"/>
                </a:cubicBezTo>
                <a:cubicBezTo>
                  <a:pt x="7856214" y="1331588"/>
                  <a:pt x="7659394" y="1312071"/>
                  <a:pt x="7551892" y="1323439"/>
                </a:cubicBezTo>
                <a:cubicBezTo>
                  <a:pt x="7444390" y="1334807"/>
                  <a:pt x="7111974" y="1257214"/>
                  <a:pt x="6961900" y="1323439"/>
                </a:cubicBezTo>
                <a:cubicBezTo>
                  <a:pt x="6811826" y="1389664"/>
                  <a:pt x="6748240" y="1303128"/>
                  <a:pt x="6560706" y="1323439"/>
                </a:cubicBezTo>
                <a:cubicBezTo>
                  <a:pt x="6373172" y="1343750"/>
                  <a:pt x="6272120" y="1308876"/>
                  <a:pt x="6159512" y="1323439"/>
                </a:cubicBezTo>
                <a:cubicBezTo>
                  <a:pt x="6046904" y="1338002"/>
                  <a:pt x="5698244" y="1250298"/>
                  <a:pt x="5475122" y="1323439"/>
                </a:cubicBezTo>
                <a:cubicBezTo>
                  <a:pt x="5252000" y="1396580"/>
                  <a:pt x="4944750" y="1320422"/>
                  <a:pt x="4790731" y="1323439"/>
                </a:cubicBezTo>
                <a:cubicBezTo>
                  <a:pt x="4636712" y="1326456"/>
                  <a:pt x="4466885" y="1258489"/>
                  <a:pt x="4200740" y="1323439"/>
                </a:cubicBezTo>
                <a:cubicBezTo>
                  <a:pt x="3934595" y="1388389"/>
                  <a:pt x="3830886" y="1301578"/>
                  <a:pt x="3705147" y="1323439"/>
                </a:cubicBezTo>
                <a:cubicBezTo>
                  <a:pt x="3579408" y="1345300"/>
                  <a:pt x="3461907" y="1296603"/>
                  <a:pt x="3398351" y="1323439"/>
                </a:cubicBezTo>
                <a:cubicBezTo>
                  <a:pt x="3334795" y="1350275"/>
                  <a:pt x="3160570" y="1300495"/>
                  <a:pt x="3091556" y="1323439"/>
                </a:cubicBezTo>
                <a:cubicBezTo>
                  <a:pt x="3022542" y="1346383"/>
                  <a:pt x="2651106" y="1302496"/>
                  <a:pt x="2312767" y="1323439"/>
                </a:cubicBezTo>
                <a:cubicBezTo>
                  <a:pt x="1974428" y="1344382"/>
                  <a:pt x="1956554" y="1285759"/>
                  <a:pt x="1817174" y="1323439"/>
                </a:cubicBezTo>
                <a:cubicBezTo>
                  <a:pt x="1677794" y="1361119"/>
                  <a:pt x="1449548" y="1311516"/>
                  <a:pt x="1321581" y="1323439"/>
                </a:cubicBezTo>
                <a:cubicBezTo>
                  <a:pt x="1193614" y="1335362"/>
                  <a:pt x="1055408" y="1301096"/>
                  <a:pt x="825988" y="1323439"/>
                </a:cubicBezTo>
                <a:cubicBezTo>
                  <a:pt x="596568" y="1345782"/>
                  <a:pt x="610732" y="1311944"/>
                  <a:pt x="519193" y="1323439"/>
                </a:cubicBezTo>
                <a:cubicBezTo>
                  <a:pt x="427655" y="1334934"/>
                  <a:pt x="168984" y="1309039"/>
                  <a:pt x="0" y="1323439"/>
                </a:cubicBezTo>
                <a:cubicBezTo>
                  <a:pt x="-45472" y="1133735"/>
                  <a:pt x="29957" y="1074925"/>
                  <a:pt x="0" y="921996"/>
                </a:cubicBezTo>
                <a:cubicBezTo>
                  <a:pt x="-29957" y="769067"/>
                  <a:pt x="37542" y="624812"/>
                  <a:pt x="0" y="480850"/>
                </a:cubicBezTo>
                <a:cubicBezTo>
                  <a:pt x="-37542" y="336888"/>
                  <a:pt x="19110" y="123297"/>
                  <a:pt x="0" y="0"/>
                </a:cubicBezTo>
                <a:close/>
              </a:path>
            </a:pathLst>
          </a:custGeom>
          <a:solidFill>
            <a:srgbClr val="F2B164"/>
          </a:solidFill>
          <a:ln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ar-AE" sz="3200" dirty="0"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4800" dirty="0"/>
              <a:t>ك + ِ = كِ</a:t>
            </a:r>
            <a:endParaRPr lang="en-GB" sz="4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D418DA-84FD-4E64-89B1-EB197FC00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pic>
        <p:nvPicPr>
          <p:cNvPr id="5" name="Picture 20" descr="Single &amp;amp; Multi Core Flexible Cables at Rs 50/meter | Multicore Cables | ID:  14926194148">
            <a:extLst>
              <a:ext uri="{FF2B5EF4-FFF2-40B4-BE49-F238E27FC236}">
                <a16:creationId xmlns:a16="http://schemas.microsoft.com/office/drawing/2014/main" id="{FD74D999-8913-45E5-AC88-ED9B276A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09" y="1421638"/>
            <a:ext cx="2435038" cy="16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2" descr="ضحك كرتون">
            <a:extLst>
              <a:ext uri="{FF2B5EF4-FFF2-40B4-BE49-F238E27FC236}">
                <a16:creationId xmlns:a16="http://schemas.microsoft.com/office/drawing/2014/main" id="{7A9EE043-6005-4920-A787-043CE823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60" y="1175017"/>
            <a:ext cx="3469411" cy="210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مسواك, مسواك png, سواك png toothpick PNG image with transparent background  png - Free PNG Images | Brushing teeth, Teeth cleaning, Low tech">
            <a:extLst>
              <a:ext uri="{FF2B5EF4-FFF2-40B4-BE49-F238E27FC236}">
                <a16:creationId xmlns:a16="http://schemas.microsoft.com/office/drawing/2014/main" id="{1F9B5461-4266-49A3-B877-6A203FE70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12991">
            <a:off x="8807289" y="780570"/>
            <a:ext cx="2521997" cy="348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4D738F-4986-489D-819B-504E907222D6}"/>
              </a:ext>
            </a:extLst>
          </p:cNvPr>
          <p:cNvSpPr/>
          <p:nvPr/>
        </p:nvSpPr>
        <p:spPr>
          <a:xfrm>
            <a:off x="9079443" y="3485932"/>
            <a:ext cx="18886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سِــواكٌ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BFD7BF-CD5D-4F7C-86B7-D17832FE73C7}"/>
              </a:ext>
            </a:extLst>
          </p:cNvPr>
          <p:cNvSpPr/>
          <p:nvPr/>
        </p:nvSpPr>
        <p:spPr>
          <a:xfrm>
            <a:off x="9091018" y="3488058"/>
            <a:ext cx="6014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كٌ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CADB71-0F4C-4EA6-A500-FB9E3E03440E}"/>
              </a:ext>
            </a:extLst>
          </p:cNvPr>
          <p:cNvSpPr txBox="1"/>
          <p:nvPr/>
        </p:nvSpPr>
        <p:spPr>
          <a:xfrm>
            <a:off x="2930252" y="404047"/>
            <a:ext cx="884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 rtl="1">
              <a:buFont typeface="Arial" panose="020B0604020202020204" pitchFamily="34" charset="0"/>
              <a:buChar char="•"/>
            </a:pP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اقرأ الكلمات التالية لتظهر لك الصورة ولاحظ موقع حرف الكاف وصوته: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FCA751F6-2542-462F-904E-86CD851A277B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811AAC-43BF-434F-8CC8-2E7C58342B17}"/>
              </a:ext>
            </a:extLst>
          </p:cNvPr>
          <p:cNvSpPr/>
          <p:nvPr/>
        </p:nvSpPr>
        <p:spPr>
          <a:xfrm>
            <a:off x="5301613" y="3586045"/>
            <a:ext cx="19014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ضَـحِـكٌ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B821E-9955-40D9-A29A-B02D6EA29419}"/>
              </a:ext>
            </a:extLst>
          </p:cNvPr>
          <p:cNvSpPr/>
          <p:nvPr/>
        </p:nvSpPr>
        <p:spPr>
          <a:xfrm>
            <a:off x="5319600" y="3588171"/>
            <a:ext cx="7537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ـكٌ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085CC-890F-4F00-9D88-7FA503378819}"/>
              </a:ext>
            </a:extLst>
          </p:cNvPr>
          <p:cNvSpPr/>
          <p:nvPr/>
        </p:nvSpPr>
        <p:spPr>
          <a:xfrm>
            <a:off x="1596883" y="3485932"/>
            <a:ext cx="18053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أَسْـلاكٌ</a:t>
            </a:r>
            <a:endParaRPr lang="en-US" sz="6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CC76F6-490E-498F-BAC2-C8125595516F}"/>
              </a:ext>
            </a:extLst>
          </p:cNvPr>
          <p:cNvSpPr/>
          <p:nvPr/>
        </p:nvSpPr>
        <p:spPr>
          <a:xfrm>
            <a:off x="1601505" y="3488058"/>
            <a:ext cx="6014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ar-AE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كٌ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8DDF09-6E11-49C3-9E34-04A5210AA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8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4483A86-6133-42B8-AE90-7C3DFA544860}"/>
              </a:ext>
            </a:extLst>
          </p:cNvPr>
          <p:cNvSpPr/>
          <p:nvPr/>
        </p:nvSpPr>
        <p:spPr>
          <a:xfrm>
            <a:off x="295835" y="313765"/>
            <a:ext cx="11600330" cy="6266329"/>
          </a:xfrm>
          <a:custGeom>
            <a:avLst/>
            <a:gdLst>
              <a:gd name="connsiteX0" fmla="*/ 0 w 11600330"/>
              <a:gd name="connsiteY0" fmla="*/ 0 h 6266329"/>
              <a:gd name="connsiteX1" fmla="*/ 580017 w 11600330"/>
              <a:gd name="connsiteY1" fmla="*/ 0 h 6266329"/>
              <a:gd name="connsiteX2" fmla="*/ 1276036 w 11600330"/>
              <a:gd name="connsiteY2" fmla="*/ 0 h 6266329"/>
              <a:gd name="connsiteX3" fmla="*/ 1624046 w 11600330"/>
              <a:gd name="connsiteY3" fmla="*/ 0 h 6266329"/>
              <a:gd name="connsiteX4" fmla="*/ 1972056 w 11600330"/>
              <a:gd name="connsiteY4" fmla="*/ 0 h 6266329"/>
              <a:gd name="connsiteX5" fmla="*/ 2436069 w 11600330"/>
              <a:gd name="connsiteY5" fmla="*/ 0 h 6266329"/>
              <a:gd name="connsiteX6" fmla="*/ 3132089 w 11600330"/>
              <a:gd name="connsiteY6" fmla="*/ 0 h 6266329"/>
              <a:gd name="connsiteX7" fmla="*/ 3364096 w 11600330"/>
              <a:gd name="connsiteY7" fmla="*/ 0 h 6266329"/>
              <a:gd name="connsiteX8" fmla="*/ 3596102 w 11600330"/>
              <a:gd name="connsiteY8" fmla="*/ 0 h 6266329"/>
              <a:gd name="connsiteX9" fmla="*/ 4408125 w 11600330"/>
              <a:gd name="connsiteY9" fmla="*/ 0 h 6266329"/>
              <a:gd name="connsiteX10" fmla="*/ 5220149 w 11600330"/>
              <a:gd name="connsiteY10" fmla="*/ 0 h 6266329"/>
              <a:gd name="connsiteX11" fmla="*/ 5800165 w 11600330"/>
              <a:gd name="connsiteY11" fmla="*/ 0 h 6266329"/>
              <a:gd name="connsiteX12" fmla="*/ 6264178 w 11600330"/>
              <a:gd name="connsiteY12" fmla="*/ 0 h 6266329"/>
              <a:gd name="connsiteX13" fmla="*/ 6844195 w 11600330"/>
              <a:gd name="connsiteY13" fmla="*/ 0 h 6266329"/>
              <a:gd name="connsiteX14" fmla="*/ 7656218 w 11600330"/>
              <a:gd name="connsiteY14" fmla="*/ 0 h 6266329"/>
              <a:gd name="connsiteX15" fmla="*/ 7888224 w 11600330"/>
              <a:gd name="connsiteY15" fmla="*/ 0 h 6266329"/>
              <a:gd name="connsiteX16" fmla="*/ 8236234 w 11600330"/>
              <a:gd name="connsiteY16" fmla="*/ 0 h 6266329"/>
              <a:gd name="connsiteX17" fmla="*/ 8932254 w 11600330"/>
              <a:gd name="connsiteY17" fmla="*/ 0 h 6266329"/>
              <a:gd name="connsiteX18" fmla="*/ 9164261 w 11600330"/>
              <a:gd name="connsiteY18" fmla="*/ 0 h 6266329"/>
              <a:gd name="connsiteX19" fmla="*/ 9396267 w 11600330"/>
              <a:gd name="connsiteY19" fmla="*/ 0 h 6266329"/>
              <a:gd name="connsiteX20" fmla="*/ 9744277 w 11600330"/>
              <a:gd name="connsiteY20" fmla="*/ 0 h 6266329"/>
              <a:gd name="connsiteX21" fmla="*/ 10556300 w 11600330"/>
              <a:gd name="connsiteY21" fmla="*/ 0 h 6266329"/>
              <a:gd name="connsiteX22" fmla="*/ 10904310 w 11600330"/>
              <a:gd name="connsiteY22" fmla="*/ 0 h 6266329"/>
              <a:gd name="connsiteX23" fmla="*/ 11600330 w 11600330"/>
              <a:gd name="connsiteY23" fmla="*/ 0 h 6266329"/>
              <a:gd name="connsiteX24" fmla="*/ 11600330 w 11600330"/>
              <a:gd name="connsiteY24" fmla="*/ 507003 h 6266329"/>
              <a:gd name="connsiteX25" fmla="*/ 11600330 w 11600330"/>
              <a:gd name="connsiteY25" fmla="*/ 1014006 h 6266329"/>
              <a:gd name="connsiteX26" fmla="*/ 11600330 w 11600330"/>
              <a:gd name="connsiteY26" fmla="*/ 1395682 h 6266329"/>
              <a:gd name="connsiteX27" fmla="*/ 11600330 w 11600330"/>
              <a:gd name="connsiteY27" fmla="*/ 1777359 h 6266329"/>
              <a:gd name="connsiteX28" fmla="*/ 11600330 w 11600330"/>
              <a:gd name="connsiteY28" fmla="*/ 2159035 h 6266329"/>
              <a:gd name="connsiteX29" fmla="*/ 11600330 w 11600330"/>
              <a:gd name="connsiteY29" fmla="*/ 2603375 h 6266329"/>
              <a:gd name="connsiteX30" fmla="*/ 11600330 w 11600330"/>
              <a:gd name="connsiteY30" fmla="*/ 3235704 h 6266329"/>
              <a:gd name="connsiteX31" fmla="*/ 11600330 w 11600330"/>
              <a:gd name="connsiteY31" fmla="*/ 3742707 h 6266329"/>
              <a:gd name="connsiteX32" fmla="*/ 11600330 w 11600330"/>
              <a:gd name="connsiteY32" fmla="*/ 4124384 h 6266329"/>
              <a:gd name="connsiteX33" fmla="*/ 11600330 w 11600330"/>
              <a:gd name="connsiteY33" fmla="*/ 4819377 h 6266329"/>
              <a:gd name="connsiteX34" fmla="*/ 11600330 w 11600330"/>
              <a:gd name="connsiteY34" fmla="*/ 5514370 h 6266329"/>
              <a:gd name="connsiteX35" fmla="*/ 11600330 w 11600330"/>
              <a:gd name="connsiteY35" fmla="*/ 6266329 h 6266329"/>
              <a:gd name="connsiteX36" fmla="*/ 11252320 w 11600330"/>
              <a:gd name="connsiteY36" fmla="*/ 6266329 h 6266329"/>
              <a:gd name="connsiteX37" fmla="*/ 10556300 w 11600330"/>
              <a:gd name="connsiteY37" fmla="*/ 6266329 h 6266329"/>
              <a:gd name="connsiteX38" fmla="*/ 10324294 w 11600330"/>
              <a:gd name="connsiteY38" fmla="*/ 6266329 h 6266329"/>
              <a:gd name="connsiteX39" fmla="*/ 9744277 w 11600330"/>
              <a:gd name="connsiteY39" fmla="*/ 6266329 h 6266329"/>
              <a:gd name="connsiteX40" fmla="*/ 9164261 w 11600330"/>
              <a:gd name="connsiteY40" fmla="*/ 6266329 h 6266329"/>
              <a:gd name="connsiteX41" fmla="*/ 8584244 w 11600330"/>
              <a:gd name="connsiteY41" fmla="*/ 6266329 h 6266329"/>
              <a:gd name="connsiteX42" fmla="*/ 8352238 w 11600330"/>
              <a:gd name="connsiteY42" fmla="*/ 6266329 h 6266329"/>
              <a:gd name="connsiteX43" fmla="*/ 7888224 w 11600330"/>
              <a:gd name="connsiteY43" fmla="*/ 6266329 h 6266329"/>
              <a:gd name="connsiteX44" fmla="*/ 7540214 w 11600330"/>
              <a:gd name="connsiteY44" fmla="*/ 6266329 h 6266329"/>
              <a:gd name="connsiteX45" fmla="*/ 6960198 w 11600330"/>
              <a:gd name="connsiteY45" fmla="*/ 6266329 h 6266329"/>
              <a:gd name="connsiteX46" fmla="*/ 6148175 w 11600330"/>
              <a:gd name="connsiteY46" fmla="*/ 6266329 h 6266329"/>
              <a:gd name="connsiteX47" fmla="*/ 5800165 w 11600330"/>
              <a:gd name="connsiteY47" fmla="*/ 6266329 h 6266329"/>
              <a:gd name="connsiteX48" fmla="*/ 5104145 w 11600330"/>
              <a:gd name="connsiteY48" fmla="*/ 6266329 h 6266329"/>
              <a:gd name="connsiteX49" fmla="*/ 4292122 w 11600330"/>
              <a:gd name="connsiteY49" fmla="*/ 6266329 h 6266329"/>
              <a:gd name="connsiteX50" fmla="*/ 4060115 w 11600330"/>
              <a:gd name="connsiteY50" fmla="*/ 6266329 h 6266329"/>
              <a:gd name="connsiteX51" fmla="*/ 3248092 w 11600330"/>
              <a:gd name="connsiteY51" fmla="*/ 6266329 h 6266329"/>
              <a:gd name="connsiteX52" fmla="*/ 2900082 w 11600330"/>
              <a:gd name="connsiteY52" fmla="*/ 6266329 h 6266329"/>
              <a:gd name="connsiteX53" fmla="*/ 2552073 w 11600330"/>
              <a:gd name="connsiteY53" fmla="*/ 6266329 h 6266329"/>
              <a:gd name="connsiteX54" fmla="*/ 2320066 w 11600330"/>
              <a:gd name="connsiteY54" fmla="*/ 6266329 h 6266329"/>
              <a:gd name="connsiteX55" fmla="*/ 1972056 w 11600330"/>
              <a:gd name="connsiteY55" fmla="*/ 6266329 h 6266329"/>
              <a:gd name="connsiteX56" fmla="*/ 1392040 w 11600330"/>
              <a:gd name="connsiteY56" fmla="*/ 6266329 h 6266329"/>
              <a:gd name="connsiteX57" fmla="*/ 696020 w 11600330"/>
              <a:gd name="connsiteY57" fmla="*/ 6266329 h 6266329"/>
              <a:gd name="connsiteX58" fmla="*/ 0 w 11600330"/>
              <a:gd name="connsiteY58" fmla="*/ 6266329 h 6266329"/>
              <a:gd name="connsiteX59" fmla="*/ 0 w 11600330"/>
              <a:gd name="connsiteY59" fmla="*/ 5884653 h 6266329"/>
              <a:gd name="connsiteX60" fmla="*/ 0 w 11600330"/>
              <a:gd name="connsiteY60" fmla="*/ 5377650 h 6266329"/>
              <a:gd name="connsiteX61" fmla="*/ 0 w 11600330"/>
              <a:gd name="connsiteY61" fmla="*/ 4807983 h 6266329"/>
              <a:gd name="connsiteX62" fmla="*/ 0 w 11600330"/>
              <a:gd name="connsiteY62" fmla="*/ 4363644 h 6266329"/>
              <a:gd name="connsiteX63" fmla="*/ 0 w 11600330"/>
              <a:gd name="connsiteY63" fmla="*/ 3668651 h 6266329"/>
              <a:gd name="connsiteX64" fmla="*/ 0 w 11600330"/>
              <a:gd name="connsiteY64" fmla="*/ 3036321 h 6266329"/>
              <a:gd name="connsiteX65" fmla="*/ 0 w 11600330"/>
              <a:gd name="connsiteY65" fmla="*/ 2529318 h 6266329"/>
              <a:gd name="connsiteX66" fmla="*/ 0 w 11600330"/>
              <a:gd name="connsiteY66" fmla="*/ 1959652 h 6266329"/>
              <a:gd name="connsiteX67" fmla="*/ 0 w 11600330"/>
              <a:gd name="connsiteY67" fmla="*/ 1389986 h 6266329"/>
              <a:gd name="connsiteX68" fmla="*/ 0 w 11600330"/>
              <a:gd name="connsiteY68" fmla="*/ 1008309 h 6266329"/>
              <a:gd name="connsiteX69" fmla="*/ 0 w 11600330"/>
              <a:gd name="connsiteY69" fmla="*/ 501306 h 6266329"/>
              <a:gd name="connsiteX70" fmla="*/ 0 w 11600330"/>
              <a:gd name="connsiteY70" fmla="*/ 0 h 6266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600330" h="6266329" fill="none" extrusionOk="0">
                <a:moveTo>
                  <a:pt x="0" y="0"/>
                </a:moveTo>
                <a:cubicBezTo>
                  <a:pt x="273027" y="-26017"/>
                  <a:pt x="456959" y="3631"/>
                  <a:pt x="580017" y="0"/>
                </a:cubicBezTo>
                <a:cubicBezTo>
                  <a:pt x="703075" y="-3631"/>
                  <a:pt x="1098295" y="15434"/>
                  <a:pt x="1276036" y="0"/>
                </a:cubicBezTo>
                <a:cubicBezTo>
                  <a:pt x="1453777" y="-15434"/>
                  <a:pt x="1492499" y="41280"/>
                  <a:pt x="1624046" y="0"/>
                </a:cubicBezTo>
                <a:cubicBezTo>
                  <a:pt x="1755593" y="-41280"/>
                  <a:pt x="1860288" y="20842"/>
                  <a:pt x="1972056" y="0"/>
                </a:cubicBezTo>
                <a:cubicBezTo>
                  <a:pt x="2083824" y="-20842"/>
                  <a:pt x="2220805" y="13346"/>
                  <a:pt x="2436069" y="0"/>
                </a:cubicBezTo>
                <a:cubicBezTo>
                  <a:pt x="2651333" y="-13346"/>
                  <a:pt x="2981394" y="21080"/>
                  <a:pt x="3132089" y="0"/>
                </a:cubicBezTo>
                <a:cubicBezTo>
                  <a:pt x="3282784" y="-21080"/>
                  <a:pt x="3304154" y="19352"/>
                  <a:pt x="3364096" y="0"/>
                </a:cubicBezTo>
                <a:cubicBezTo>
                  <a:pt x="3424038" y="-19352"/>
                  <a:pt x="3492683" y="21156"/>
                  <a:pt x="3596102" y="0"/>
                </a:cubicBezTo>
                <a:cubicBezTo>
                  <a:pt x="3699521" y="-21156"/>
                  <a:pt x="4107433" y="93794"/>
                  <a:pt x="4408125" y="0"/>
                </a:cubicBezTo>
                <a:cubicBezTo>
                  <a:pt x="4708817" y="-93794"/>
                  <a:pt x="5012533" y="82947"/>
                  <a:pt x="5220149" y="0"/>
                </a:cubicBezTo>
                <a:cubicBezTo>
                  <a:pt x="5427765" y="-82947"/>
                  <a:pt x="5596434" y="24987"/>
                  <a:pt x="5800165" y="0"/>
                </a:cubicBezTo>
                <a:cubicBezTo>
                  <a:pt x="6003896" y="-24987"/>
                  <a:pt x="6132884" y="31024"/>
                  <a:pt x="6264178" y="0"/>
                </a:cubicBezTo>
                <a:cubicBezTo>
                  <a:pt x="6395472" y="-31024"/>
                  <a:pt x="6702406" y="19070"/>
                  <a:pt x="6844195" y="0"/>
                </a:cubicBezTo>
                <a:cubicBezTo>
                  <a:pt x="6985984" y="-19070"/>
                  <a:pt x="7479089" y="18675"/>
                  <a:pt x="7656218" y="0"/>
                </a:cubicBezTo>
                <a:cubicBezTo>
                  <a:pt x="7833347" y="-18675"/>
                  <a:pt x="7825238" y="10288"/>
                  <a:pt x="7888224" y="0"/>
                </a:cubicBezTo>
                <a:cubicBezTo>
                  <a:pt x="7951210" y="-10288"/>
                  <a:pt x="8075752" y="39192"/>
                  <a:pt x="8236234" y="0"/>
                </a:cubicBezTo>
                <a:cubicBezTo>
                  <a:pt x="8396716" y="-39192"/>
                  <a:pt x="8668150" y="713"/>
                  <a:pt x="8932254" y="0"/>
                </a:cubicBezTo>
                <a:cubicBezTo>
                  <a:pt x="9196358" y="-713"/>
                  <a:pt x="9065330" y="16028"/>
                  <a:pt x="9164261" y="0"/>
                </a:cubicBezTo>
                <a:cubicBezTo>
                  <a:pt x="9263192" y="-16028"/>
                  <a:pt x="9286678" y="20485"/>
                  <a:pt x="9396267" y="0"/>
                </a:cubicBezTo>
                <a:cubicBezTo>
                  <a:pt x="9505856" y="-20485"/>
                  <a:pt x="9646119" y="33910"/>
                  <a:pt x="9744277" y="0"/>
                </a:cubicBezTo>
                <a:cubicBezTo>
                  <a:pt x="9842435" y="-33910"/>
                  <a:pt x="10258396" y="53452"/>
                  <a:pt x="10556300" y="0"/>
                </a:cubicBezTo>
                <a:cubicBezTo>
                  <a:pt x="10854204" y="-53452"/>
                  <a:pt x="10813855" y="26750"/>
                  <a:pt x="10904310" y="0"/>
                </a:cubicBezTo>
                <a:cubicBezTo>
                  <a:pt x="10994765" y="-26750"/>
                  <a:pt x="11393541" y="53851"/>
                  <a:pt x="11600330" y="0"/>
                </a:cubicBezTo>
                <a:cubicBezTo>
                  <a:pt x="11656816" y="197351"/>
                  <a:pt x="11583355" y="395956"/>
                  <a:pt x="11600330" y="507003"/>
                </a:cubicBezTo>
                <a:cubicBezTo>
                  <a:pt x="11617305" y="618050"/>
                  <a:pt x="11559376" y="909052"/>
                  <a:pt x="11600330" y="1014006"/>
                </a:cubicBezTo>
                <a:cubicBezTo>
                  <a:pt x="11641284" y="1118960"/>
                  <a:pt x="11573945" y="1238520"/>
                  <a:pt x="11600330" y="1395682"/>
                </a:cubicBezTo>
                <a:cubicBezTo>
                  <a:pt x="11626715" y="1552844"/>
                  <a:pt x="11593088" y="1670848"/>
                  <a:pt x="11600330" y="1777359"/>
                </a:cubicBezTo>
                <a:cubicBezTo>
                  <a:pt x="11607572" y="1883870"/>
                  <a:pt x="11586115" y="2078624"/>
                  <a:pt x="11600330" y="2159035"/>
                </a:cubicBezTo>
                <a:cubicBezTo>
                  <a:pt x="11614545" y="2239446"/>
                  <a:pt x="11568054" y="2457325"/>
                  <a:pt x="11600330" y="2603375"/>
                </a:cubicBezTo>
                <a:cubicBezTo>
                  <a:pt x="11632606" y="2749425"/>
                  <a:pt x="11562840" y="2967266"/>
                  <a:pt x="11600330" y="3235704"/>
                </a:cubicBezTo>
                <a:cubicBezTo>
                  <a:pt x="11637820" y="3504142"/>
                  <a:pt x="11587761" y="3585556"/>
                  <a:pt x="11600330" y="3742707"/>
                </a:cubicBezTo>
                <a:cubicBezTo>
                  <a:pt x="11612899" y="3899858"/>
                  <a:pt x="11599009" y="3950538"/>
                  <a:pt x="11600330" y="4124384"/>
                </a:cubicBezTo>
                <a:cubicBezTo>
                  <a:pt x="11601651" y="4298230"/>
                  <a:pt x="11564907" y="4589167"/>
                  <a:pt x="11600330" y="4819377"/>
                </a:cubicBezTo>
                <a:cubicBezTo>
                  <a:pt x="11635753" y="5049587"/>
                  <a:pt x="11583963" y="5260086"/>
                  <a:pt x="11600330" y="5514370"/>
                </a:cubicBezTo>
                <a:cubicBezTo>
                  <a:pt x="11616697" y="5768654"/>
                  <a:pt x="11536920" y="5982203"/>
                  <a:pt x="11600330" y="6266329"/>
                </a:cubicBezTo>
                <a:cubicBezTo>
                  <a:pt x="11446645" y="6272176"/>
                  <a:pt x="11339687" y="6233952"/>
                  <a:pt x="11252320" y="6266329"/>
                </a:cubicBezTo>
                <a:cubicBezTo>
                  <a:pt x="11164953" y="6298706"/>
                  <a:pt x="10872228" y="6242273"/>
                  <a:pt x="10556300" y="6266329"/>
                </a:cubicBezTo>
                <a:cubicBezTo>
                  <a:pt x="10240372" y="6290385"/>
                  <a:pt x="10383052" y="6239583"/>
                  <a:pt x="10324294" y="6266329"/>
                </a:cubicBezTo>
                <a:cubicBezTo>
                  <a:pt x="10265536" y="6293075"/>
                  <a:pt x="9880827" y="6228040"/>
                  <a:pt x="9744277" y="6266329"/>
                </a:cubicBezTo>
                <a:cubicBezTo>
                  <a:pt x="9607727" y="6304618"/>
                  <a:pt x="9390340" y="6225200"/>
                  <a:pt x="9164261" y="6266329"/>
                </a:cubicBezTo>
                <a:cubicBezTo>
                  <a:pt x="8938182" y="6307458"/>
                  <a:pt x="8810361" y="6254151"/>
                  <a:pt x="8584244" y="6266329"/>
                </a:cubicBezTo>
                <a:cubicBezTo>
                  <a:pt x="8358127" y="6278507"/>
                  <a:pt x="8431660" y="6249405"/>
                  <a:pt x="8352238" y="6266329"/>
                </a:cubicBezTo>
                <a:cubicBezTo>
                  <a:pt x="8272816" y="6283253"/>
                  <a:pt x="8017488" y="6229619"/>
                  <a:pt x="7888224" y="6266329"/>
                </a:cubicBezTo>
                <a:cubicBezTo>
                  <a:pt x="7758960" y="6303039"/>
                  <a:pt x="7667680" y="6226295"/>
                  <a:pt x="7540214" y="6266329"/>
                </a:cubicBezTo>
                <a:cubicBezTo>
                  <a:pt x="7412748" y="6306363"/>
                  <a:pt x="7103514" y="6231803"/>
                  <a:pt x="6960198" y="6266329"/>
                </a:cubicBezTo>
                <a:cubicBezTo>
                  <a:pt x="6816882" y="6300855"/>
                  <a:pt x="6452305" y="6216262"/>
                  <a:pt x="6148175" y="6266329"/>
                </a:cubicBezTo>
                <a:cubicBezTo>
                  <a:pt x="5844045" y="6316396"/>
                  <a:pt x="5948815" y="6252602"/>
                  <a:pt x="5800165" y="6266329"/>
                </a:cubicBezTo>
                <a:cubicBezTo>
                  <a:pt x="5651515" y="6280056"/>
                  <a:pt x="5380874" y="6201838"/>
                  <a:pt x="5104145" y="6266329"/>
                </a:cubicBezTo>
                <a:cubicBezTo>
                  <a:pt x="4827416" y="6330820"/>
                  <a:pt x="4551642" y="6240817"/>
                  <a:pt x="4292122" y="6266329"/>
                </a:cubicBezTo>
                <a:cubicBezTo>
                  <a:pt x="4032602" y="6291841"/>
                  <a:pt x="4168801" y="6248089"/>
                  <a:pt x="4060115" y="6266329"/>
                </a:cubicBezTo>
                <a:cubicBezTo>
                  <a:pt x="3951429" y="6284569"/>
                  <a:pt x="3555367" y="6199999"/>
                  <a:pt x="3248092" y="6266329"/>
                </a:cubicBezTo>
                <a:cubicBezTo>
                  <a:pt x="2940817" y="6332659"/>
                  <a:pt x="3014470" y="6248821"/>
                  <a:pt x="2900082" y="6266329"/>
                </a:cubicBezTo>
                <a:cubicBezTo>
                  <a:pt x="2785694" y="6283837"/>
                  <a:pt x="2696680" y="6229097"/>
                  <a:pt x="2552073" y="6266329"/>
                </a:cubicBezTo>
                <a:cubicBezTo>
                  <a:pt x="2407466" y="6303561"/>
                  <a:pt x="2369301" y="6243733"/>
                  <a:pt x="2320066" y="6266329"/>
                </a:cubicBezTo>
                <a:cubicBezTo>
                  <a:pt x="2270831" y="6288925"/>
                  <a:pt x="2065340" y="6252286"/>
                  <a:pt x="1972056" y="6266329"/>
                </a:cubicBezTo>
                <a:cubicBezTo>
                  <a:pt x="1878772" y="6280372"/>
                  <a:pt x="1656682" y="6237971"/>
                  <a:pt x="1392040" y="6266329"/>
                </a:cubicBezTo>
                <a:cubicBezTo>
                  <a:pt x="1127398" y="6294687"/>
                  <a:pt x="1023052" y="6245124"/>
                  <a:pt x="696020" y="6266329"/>
                </a:cubicBezTo>
                <a:cubicBezTo>
                  <a:pt x="368988" y="6287534"/>
                  <a:pt x="288652" y="6212096"/>
                  <a:pt x="0" y="6266329"/>
                </a:cubicBezTo>
                <a:cubicBezTo>
                  <a:pt x="-16911" y="6125191"/>
                  <a:pt x="26579" y="6007543"/>
                  <a:pt x="0" y="5884653"/>
                </a:cubicBezTo>
                <a:cubicBezTo>
                  <a:pt x="-26579" y="5761763"/>
                  <a:pt x="47056" y="5591478"/>
                  <a:pt x="0" y="5377650"/>
                </a:cubicBezTo>
                <a:cubicBezTo>
                  <a:pt x="-47056" y="5163822"/>
                  <a:pt x="30724" y="4955943"/>
                  <a:pt x="0" y="4807983"/>
                </a:cubicBezTo>
                <a:cubicBezTo>
                  <a:pt x="-30724" y="4660023"/>
                  <a:pt x="34413" y="4527209"/>
                  <a:pt x="0" y="4363644"/>
                </a:cubicBezTo>
                <a:cubicBezTo>
                  <a:pt x="-34413" y="4200079"/>
                  <a:pt x="18053" y="3995515"/>
                  <a:pt x="0" y="3668651"/>
                </a:cubicBezTo>
                <a:cubicBezTo>
                  <a:pt x="-18053" y="3341787"/>
                  <a:pt x="37513" y="3267308"/>
                  <a:pt x="0" y="3036321"/>
                </a:cubicBezTo>
                <a:cubicBezTo>
                  <a:pt x="-37513" y="2805334"/>
                  <a:pt x="10560" y="2684829"/>
                  <a:pt x="0" y="2529318"/>
                </a:cubicBezTo>
                <a:cubicBezTo>
                  <a:pt x="-10560" y="2373807"/>
                  <a:pt x="17765" y="2120281"/>
                  <a:pt x="0" y="1959652"/>
                </a:cubicBezTo>
                <a:cubicBezTo>
                  <a:pt x="-17765" y="1799023"/>
                  <a:pt x="49649" y="1671783"/>
                  <a:pt x="0" y="1389986"/>
                </a:cubicBezTo>
                <a:cubicBezTo>
                  <a:pt x="-49649" y="1108189"/>
                  <a:pt x="35849" y="1179869"/>
                  <a:pt x="0" y="1008309"/>
                </a:cubicBezTo>
                <a:cubicBezTo>
                  <a:pt x="-35849" y="836749"/>
                  <a:pt x="19914" y="689294"/>
                  <a:pt x="0" y="501306"/>
                </a:cubicBezTo>
                <a:cubicBezTo>
                  <a:pt x="-19914" y="313318"/>
                  <a:pt x="12190" y="111633"/>
                  <a:pt x="0" y="0"/>
                </a:cubicBezTo>
                <a:close/>
              </a:path>
              <a:path w="11600330" h="6266329" stroke="0" extrusionOk="0">
                <a:moveTo>
                  <a:pt x="0" y="0"/>
                </a:moveTo>
                <a:cubicBezTo>
                  <a:pt x="225066" y="-52203"/>
                  <a:pt x="375682" y="9755"/>
                  <a:pt x="580017" y="0"/>
                </a:cubicBezTo>
                <a:cubicBezTo>
                  <a:pt x="784352" y="-9755"/>
                  <a:pt x="932716" y="15178"/>
                  <a:pt x="1160033" y="0"/>
                </a:cubicBezTo>
                <a:cubicBezTo>
                  <a:pt x="1387350" y="-15178"/>
                  <a:pt x="1705215" y="37749"/>
                  <a:pt x="1856053" y="0"/>
                </a:cubicBezTo>
                <a:cubicBezTo>
                  <a:pt x="2006891" y="-37749"/>
                  <a:pt x="2311445" y="1238"/>
                  <a:pt x="2552073" y="0"/>
                </a:cubicBezTo>
                <a:cubicBezTo>
                  <a:pt x="2792701" y="-1238"/>
                  <a:pt x="2861333" y="7009"/>
                  <a:pt x="3016086" y="0"/>
                </a:cubicBezTo>
                <a:cubicBezTo>
                  <a:pt x="3170839" y="-7009"/>
                  <a:pt x="3661743" y="64649"/>
                  <a:pt x="3828109" y="0"/>
                </a:cubicBezTo>
                <a:cubicBezTo>
                  <a:pt x="3994475" y="-64649"/>
                  <a:pt x="4017339" y="17135"/>
                  <a:pt x="4176119" y="0"/>
                </a:cubicBezTo>
                <a:cubicBezTo>
                  <a:pt x="4334899" y="-17135"/>
                  <a:pt x="4693430" y="6"/>
                  <a:pt x="4988142" y="0"/>
                </a:cubicBezTo>
                <a:cubicBezTo>
                  <a:pt x="5282854" y="-6"/>
                  <a:pt x="5162093" y="5796"/>
                  <a:pt x="5220149" y="0"/>
                </a:cubicBezTo>
                <a:cubicBezTo>
                  <a:pt x="5278205" y="-5796"/>
                  <a:pt x="5840675" y="17299"/>
                  <a:pt x="6032172" y="0"/>
                </a:cubicBezTo>
                <a:cubicBezTo>
                  <a:pt x="6223669" y="-17299"/>
                  <a:pt x="6176076" y="21701"/>
                  <a:pt x="6264178" y="0"/>
                </a:cubicBezTo>
                <a:cubicBezTo>
                  <a:pt x="6352280" y="-21701"/>
                  <a:pt x="6679845" y="82263"/>
                  <a:pt x="7076201" y="0"/>
                </a:cubicBezTo>
                <a:cubicBezTo>
                  <a:pt x="7472557" y="-82263"/>
                  <a:pt x="7425839" y="2807"/>
                  <a:pt x="7772221" y="0"/>
                </a:cubicBezTo>
                <a:cubicBezTo>
                  <a:pt x="8118603" y="-2807"/>
                  <a:pt x="7929867" y="18224"/>
                  <a:pt x="8004228" y="0"/>
                </a:cubicBezTo>
                <a:cubicBezTo>
                  <a:pt x="8078589" y="-18224"/>
                  <a:pt x="8325083" y="23179"/>
                  <a:pt x="8584244" y="0"/>
                </a:cubicBezTo>
                <a:cubicBezTo>
                  <a:pt x="8843405" y="-23179"/>
                  <a:pt x="8945716" y="13805"/>
                  <a:pt x="9048257" y="0"/>
                </a:cubicBezTo>
                <a:cubicBezTo>
                  <a:pt x="9150798" y="-13805"/>
                  <a:pt x="9488957" y="75303"/>
                  <a:pt x="9744277" y="0"/>
                </a:cubicBezTo>
                <a:cubicBezTo>
                  <a:pt x="9999597" y="-75303"/>
                  <a:pt x="10165732" y="30661"/>
                  <a:pt x="10440297" y="0"/>
                </a:cubicBezTo>
                <a:cubicBezTo>
                  <a:pt x="10714862" y="-30661"/>
                  <a:pt x="10798064" y="39087"/>
                  <a:pt x="11020314" y="0"/>
                </a:cubicBezTo>
                <a:cubicBezTo>
                  <a:pt x="11242564" y="-39087"/>
                  <a:pt x="11340312" y="50565"/>
                  <a:pt x="11600330" y="0"/>
                </a:cubicBezTo>
                <a:cubicBezTo>
                  <a:pt x="11653818" y="236291"/>
                  <a:pt x="11587532" y="448930"/>
                  <a:pt x="11600330" y="569666"/>
                </a:cubicBezTo>
                <a:cubicBezTo>
                  <a:pt x="11613128" y="690402"/>
                  <a:pt x="11563683" y="761842"/>
                  <a:pt x="11600330" y="951343"/>
                </a:cubicBezTo>
                <a:cubicBezTo>
                  <a:pt x="11636977" y="1140844"/>
                  <a:pt x="11560757" y="1337555"/>
                  <a:pt x="11600330" y="1458346"/>
                </a:cubicBezTo>
                <a:cubicBezTo>
                  <a:pt x="11639903" y="1579137"/>
                  <a:pt x="11551453" y="1807258"/>
                  <a:pt x="11600330" y="2028012"/>
                </a:cubicBezTo>
                <a:cubicBezTo>
                  <a:pt x="11649207" y="2248766"/>
                  <a:pt x="11568346" y="2273862"/>
                  <a:pt x="11600330" y="2409688"/>
                </a:cubicBezTo>
                <a:cubicBezTo>
                  <a:pt x="11632314" y="2545514"/>
                  <a:pt x="11558465" y="2607815"/>
                  <a:pt x="11600330" y="2791365"/>
                </a:cubicBezTo>
                <a:cubicBezTo>
                  <a:pt x="11642195" y="2974915"/>
                  <a:pt x="11566787" y="3175586"/>
                  <a:pt x="11600330" y="3298368"/>
                </a:cubicBezTo>
                <a:cubicBezTo>
                  <a:pt x="11633873" y="3421150"/>
                  <a:pt x="11595442" y="3546188"/>
                  <a:pt x="11600330" y="3680044"/>
                </a:cubicBezTo>
                <a:cubicBezTo>
                  <a:pt x="11605218" y="3813900"/>
                  <a:pt x="11586011" y="4213821"/>
                  <a:pt x="11600330" y="4375037"/>
                </a:cubicBezTo>
                <a:cubicBezTo>
                  <a:pt x="11614649" y="4536253"/>
                  <a:pt x="11580183" y="4726382"/>
                  <a:pt x="11600330" y="5007367"/>
                </a:cubicBezTo>
                <a:cubicBezTo>
                  <a:pt x="11620477" y="5288352"/>
                  <a:pt x="11594976" y="5327003"/>
                  <a:pt x="11600330" y="5577033"/>
                </a:cubicBezTo>
                <a:cubicBezTo>
                  <a:pt x="11605684" y="5827063"/>
                  <a:pt x="11575936" y="5982206"/>
                  <a:pt x="11600330" y="6266329"/>
                </a:cubicBezTo>
                <a:cubicBezTo>
                  <a:pt x="11455905" y="6288409"/>
                  <a:pt x="11339002" y="6227331"/>
                  <a:pt x="11252320" y="6266329"/>
                </a:cubicBezTo>
                <a:cubicBezTo>
                  <a:pt x="11165638" y="6305327"/>
                  <a:pt x="10689535" y="6211536"/>
                  <a:pt x="10440297" y="6266329"/>
                </a:cubicBezTo>
                <a:cubicBezTo>
                  <a:pt x="10191059" y="6321122"/>
                  <a:pt x="10019951" y="6228838"/>
                  <a:pt x="9744277" y="6266329"/>
                </a:cubicBezTo>
                <a:cubicBezTo>
                  <a:pt x="9468603" y="6303820"/>
                  <a:pt x="9390824" y="6214867"/>
                  <a:pt x="9048257" y="6266329"/>
                </a:cubicBezTo>
                <a:cubicBezTo>
                  <a:pt x="8705690" y="6317791"/>
                  <a:pt x="8920976" y="6252400"/>
                  <a:pt x="8816251" y="6266329"/>
                </a:cubicBezTo>
                <a:cubicBezTo>
                  <a:pt x="8711526" y="6280258"/>
                  <a:pt x="8452243" y="6215695"/>
                  <a:pt x="8120231" y="6266329"/>
                </a:cubicBezTo>
                <a:cubicBezTo>
                  <a:pt x="7788219" y="6316963"/>
                  <a:pt x="7634483" y="6255673"/>
                  <a:pt x="7424211" y="6266329"/>
                </a:cubicBezTo>
                <a:cubicBezTo>
                  <a:pt x="7213939" y="6276985"/>
                  <a:pt x="7152233" y="6241666"/>
                  <a:pt x="7076201" y="6266329"/>
                </a:cubicBezTo>
                <a:cubicBezTo>
                  <a:pt x="7000169" y="6290992"/>
                  <a:pt x="6609944" y="6258789"/>
                  <a:pt x="6380182" y="6266329"/>
                </a:cubicBezTo>
                <a:cubicBezTo>
                  <a:pt x="6150420" y="6273869"/>
                  <a:pt x="6036449" y="6234927"/>
                  <a:pt x="5800165" y="6266329"/>
                </a:cubicBezTo>
                <a:cubicBezTo>
                  <a:pt x="5563881" y="6297731"/>
                  <a:pt x="5324707" y="6185167"/>
                  <a:pt x="4988142" y="6266329"/>
                </a:cubicBezTo>
                <a:cubicBezTo>
                  <a:pt x="4651577" y="6347491"/>
                  <a:pt x="4399075" y="6229335"/>
                  <a:pt x="4176119" y="6266329"/>
                </a:cubicBezTo>
                <a:cubicBezTo>
                  <a:pt x="3953163" y="6303323"/>
                  <a:pt x="3624021" y="6255458"/>
                  <a:pt x="3480099" y="6266329"/>
                </a:cubicBezTo>
                <a:cubicBezTo>
                  <a:pt x="3336177" y="6277200"/>
                  <a:pt x="3000962" y="6258074"/>
                  <a:pt x="2668076" y="6266329"/>
                </a:cubicBezTo>
                <a:cubicBezTo>
                  <a:pt x="2335190" y="6274584"/>
                  <a:pt x="2479679" y="6239083"/>
                  <a:pt x="2320066" y="6266329"/>
                </a:cubicBezTo>
                <a:cubicBezTo>
                  <a:pt x="2160453" y="6293575"/>
                  <a:pt x="1991927" y="6254976"/>
                  <a:pt x="1856053" y="6266329"/>
                </a:cubicBezTo>
                <a:cubicBezTo>
                  <a:pt x="1720179" y="6277682"/>
                  <a:pt x="1399078" y="6266193"/>
                  <a:pt x="1276036" y="6266329"/>
                </a:cubicBezTo>
                <a:cubicBezTo>
                  <a:pt x="1152994" y="6266465"/>
                  <a:pt x="1029625" y="6241186"/>
                  <a:pt x="928026" y="6266329"/>
                </a:cubicBezTo>
                <a:cubicBezTo>
                  <a:pt x="826427" y="6291472"/>
                  <a:pt x="373355" y="6233498"/>
                  <a:pt x="0" y="6266329"/>
                </a:cubicBezTo>
                <a:cubicBezTo>
                  <a:pt x="-7335" y="6041524"/>
                  <a:pt x="36203" y="5868194"/>
                  <a:pt x="0" y="5759326"/>
                </a:cubicBezTo>
                <a:cubicBezTo>
                  <a:pt x="-36203" y="5650458"/>
                  <a:pt x="36072" y="5507715"/>
                  <a:pt x="0" y="5314986"/>
                </a:cubicBezTo>
                <a:cubicBezTo>
                  <a:pt x="-36072" y="5122257"/>
                  <a:pt x="21571" y="4870514"/>
                  <a:pt x="0" y="4619993"/>
                </a:cubicBezTo>
                <a:cubicBezTo>
                  <a:pt x="-21571" y="4369472"/>
                  <a:pt x="4585" y="4141210"/>
                  <a:pt x="0" y="3987664"/>
                </a:cubicBezTo>
                <a:cubicBezTo>
                  <a:pt x="-4585" y="3834118"/>
                  <a:pt x="41734" y="3585102"/>
                  <a:pt x="0" y="3480661"/>
                </a:cubicBezTo>
                <a:cubicBezTo>
                  <a:pt x="-41734" y="3376220"/>
                  <a:pt x="57014" y="3085191"/>
                  <a:pt x="0" y="2785668"/>
                </a:cubicBezTo>
                <a:cubicBezTo>
                  <a:pt x="-57014" y="2486145"/>
                  <a:pt x="32657" y="2584452"/>
                  <a:pt x="0" y="2403992"/>
                </a:cubicBezTo>
                <a:cubicBezTo>
                  <a:pt x="-32657" y="2223532"/>
                  <a:pt x="33252" y="2151615"/>
                  <a:pt x="0" y="2022315"/>
                </a:cubicBezTo>
                <a:cubicBezTo>
                  <a:pt x="-33252" y="1893015"/>
                  <a:pt x="23342" y="1742012"/>
                  <a:pt x="0" y="1515312"/>
                </a:cubicBezTo>
                <a:cubicBezTo>
                  <a:pt x="-23342" y="1288612"/>
                  <a:pt x="55826" y="1120889"/>
                  <a:pt x="0" y="820319"/>
                </a:cubicBezTo>
                <a:cubicBezTo>
                  <a:pt x="-55826" y="519749"/>
                  <a:pt x="97493" y="23142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7219211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657607-62D1-4B58-8BA0-AC44BFCC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1240"/>
            <a:ext cx="1553281" cy="14002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603DFB-5A0A-453F-92B7-8F89EA011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17" y="522131"/>
            <a:ext cx="10383699" cy="4610743"/>
          </a:xfrm>
          <a:prstGeom prst="rect">
            <a:avLst/>
          </a:prstGeom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3274A53D-34E9-453D-B5FB-FBCC2DE9059B}"/>
              </a:ext>
            </a:extLst>
          </p:cNvPr>
          <p:cNvSpPr/>
          <p:nvPr/>
        </p:nvSpPr>
        <p:spPr>
          <a:xfrm>
            <a:off x="0" y="498767"/>
            <a:ext cx="1781092" cy="490056"/>
          </a:xfrm>
          <a:custGeom>
            <a:avLst/>
            <a:gdLst>
              <a:gd name="connsiteX0" fmla="*/ 0 w 1781092"/>
              <a:gd name="connsiteY0" fmla="*/ 0 h 490056"/>
              <a:gd name="connsiteX1" fmla="*/ 481300 w 1781092"/>
              <a:gd name="connsiteY1" fmla="*/ 0 h 490056"/>
              <a:gd name="connsiteX2" fmla="*/ 962600 w 1781092"/>
              <a:gd name="connsiteY2" fmla="*/ 0 h 490056"/>
              <a:gd name="connsiteX3" fmla="*/ 1536064 w 1781092"/>
              <a:gd name="connsiteY3" fmla="*/ 0 h 490056"/>
              <a:gd name="connsiteX4" fmla="*/ 1781092 w 1781092"/>
              <a:gd name="connsiteY4" fmla="*/ 245028 h 490056"/>
              <a:gd name="connsiteX5" fmla="*/ 1536064 w 1781092"/>
              <a:gd name="connsiteY5" fmla="*/ 490056 h 490056"/>
              <a:gd name="connsiteX6" fmla="*/ 1054764 w 1781092"/>
              <a:gd name="connsiteY6" fmla="*/ 490056 h 490056"/>
              <a:gd name="connsiteX7" fmla="*/ 527382 w 1781092"/>
              <a:gd name="connsiteY7" fmla="*/ 490056 h 490056"/>
              <a:gd name="connsiteX8" fmla="*/ 0 w 1781092"/>
              <a:gd name="connsiteY8" fmla="*/ 490056 h 490056"/>
              <a:gd name="connsiteX9" fmla="*/ 0 w 1781092"/>
              <a:gd name="connsiteY9" fmla="*/ 0 h 490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1092" h="490056" fill="none" extrusionOk="0">
                <a:moveTo>
                  <a:pt x="0" y="0"/>
                </a:moveTo>
                <a:cubicBezTo>
                  <a:pt x="102866" y="-12097"/>
                  <a:pt x="353263" y="628"/>
                  <a:pt x="481300" y="0"/>
                </a:cubicBezTo>
                <a:cubicBezTo>
                  <a:pt x="609337" y="-628"/>
                  <a:pt x="747399" y="2571"/>
                  <a:pt x="962600" y="0"/>
                </a:cubicBezTo>
                <a:cubicBezTo>
                  <a:pt x="1177801" y="-2571"/>
                  <a:pt x="1321442" y="48263"/>
                  <a:pt x="1536064" y="0"/>
                </a:cubicBezTo>
                <a:cubicBezTo>
                  <a:pt x="1618583" y="66707"/>
                  <a:pt x="1667751" y="153351"/>
                  <a:pt x="1781092" y="245028"/>
                </a:cubicBezTo>
                <a:cubicBezTo>
                  <a:pt x="1748866" y="312657"/>
                  <a:pt x="1628693" y="395944"/>
                  <a:pt x="1536064" y="490056"/>
                </a:cubicBezTo>
                <a:cubicBezTo>
                  <a:pt x="1305129" y="511502"/>
                  <a:pt x="1197363" y="455627"/>
                  <a:pt x="1054764" y="490056"/>
                </a:cubicBezTo>
                <a:cubicBezTo>
                  <a:pt x="912165" y="524485"/>
                  <a:pt x="739597" y="428817"/>
                  <a:pt x="527382" y="490056"/>
                </a:cubicBezTo>
                <a:cubicBezTo>
                  <a:pt x="315167" y="551295"/>
                  <a:pt x="139637" y="463810"/>
                  <a:pt x="0" y="490056"/>
                </a:cubicBezTo>
                <a:cubicBezTo>
                  <a:pt x="-3957" y="292754"/>
                  <a:pt x="145" y="121075"/>
                  <a:pt x="0" y="0"/>
                </a:cubicBezTo>
                <a:close/>
              </a:path>
              <a:path w="1781092" h="490056" stroke="0" extrusionOk="0">
                <a:moveTo>
                  <a:pt x="0" y="0"/>
                </a:moveTo>
                <a:cubicBezTo>
                  <a:pt x="245047" y="-43649"/>
                  <a:pt x="382095" y="442"/>
                  <a:pt x="527382" y="0"/>
                </a:cubicBezTo>
                <a:cubicBezTo>
                  <a:pt x="672669" y="-442"/>
                  <a:pt x="881912" y="22928"/>
                  <a:pt x="1039403" y="0"/>
                </a:cubicBezTo>
                <a:cubicBezTo>
                  <a:pt x="1196894" y="-22928"/>
                  <a:pt x="1402154" y="682"/>
                  <a:pt x="1536064" y="0"/>
                </a:cubicBezTo>
                <a:cubicBezTo>
                  <a:pt x="1659521" y="79339"/>
                  <a:pt x="1681160" y="159785"/>
                  <a:pt x="1781092" y="245028"/>
                </a:cubicBezTo>
                <a:cubicBezTo>
                  <a:pt x="1667562" y="370231"/>
                  <a:pt x="1652105" y="371174"/>
                  <a:pt x="1536064" y="490056"/>
                </a:cubicBezTo>
                <a:cubicBezTo>
                  <a:pt x="1410892" y="510766"/>
                  <a:pt x="1279415" y="444663"/>
                  <a:pt x="1024043" y="490056"/>
                </a:cubicBezTo>
                <a:cubicBezTo>
                  <a:pt x="768671" y="535449"/>
                  <a:pt x="653289" y="439211"/>
                  <a:pt x="542743" y="490056"/>
                </a:cubicBezTo>
                <a:cubicBezTo>
                  <a:pt x="432197" y="540901"/>
                  <a:pt x="160085" y="448136"/>
                  <a:pt x="0" y="490056"/>
                </a:cubicBezTo>
                <a:cubicBezTo>
                  <a:pt x="-20260" y="368015"/>
                  <a:pt x="58090" y="115039"/>
                  <a:pt x="0" y="0"/>
                </a:cubicBezTo>
                <a:close/>
              </a:path>
            </a:pathLst>
          </a:custGeom>
          <a:solidFill>
            <a:srgbClr val="CC8436"/>
          </a:solidFill>
          <a:ln>
            <a:extLst>
              <a:ext uri="{C807C97D-BFC1-408E-A445-0C87EB9F89A2}">
                <ask:lineSketchStyleProps xmlns:ask="http://schemas.microsoft.com/office/drawing/2018/sketchyshapes" sd="3098272673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عرض الدرس</a:t>
            </a:r>
            <a:endParaRPr lang="en-AE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83C1E2-97B3-4BFB-B8B0-4D4C1F392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082" y="6561195"/>
            <a:ext cx="2197887" cy="3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68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222</Words>
  <Application>Microsoft Office PowerPoint</Application>
  <PresentationFormat>Widescreen</PresentationFormat>
  <Paragraphs>73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14</cp:revision>
  <dcterms:created xsi:type="dcterms:W3CDTF">2022-02-05T03:16:07Z</dcterms:created>
  <dcterms:modified xsi:type="dcterms:W3CDTF">2022-02-05T06:37:24Z</dcterms:modified>
</cp:coreProperties>
</file>