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72" r:id="rId8"/>
    <p:sldId id="273" r:id="rId9"/>
    <p:sldId id="261" r:id="rId10"/>
    <p:sldId id="262" r:id="rId11"/>
    <p:sldId id="263" r:id="rId12"/>
    <p:sldId id="266" r:id="rId13"/>
    <p:sldId id="267" r:id="rId14"/>
    <p:sldId id="264" r:id="rId15"/>
    <p:sldId id="265" r:id="rId16"/>
    <p:sldId id="269" r:id="rId17"/>
    <p:sldId id="268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22" autoAdjust="0"/>
    <p:restoredTop sz="94660"/>
  </p:normalViewPr>
  <p:slideViewPr>
    <p:cSldViewPr snapToGrid="0">
      <p:cViewPr>
        <p:scale>
          <a:sx n="48" d="100"/>
          <a:sy n="48" d="100"/>
        </p:scale>
        <p:origin x="1272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64640-46F6-48DC-BF31-30269D2A76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77CA8-E92D-4DE2-8301-2AA060C92D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2D00F-D32D-4E1C-B90C-C7B9F00AD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9EECC-5A20-4DE7-9872-9BDF6317248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66DD9-D75F-406F-9383-3D84B8CB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13C22-8C8E-4B88-9426-9DB1BA3AC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A1F6A-8549-4A82-86FC-D5C5834CECA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8877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C16A8-2370-4412-B8FD-67002F5CE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95C553-2A37-4040-8789-B3C4F8E3D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234F7-5E4F-4E3A-9187-FA5501FF1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9EECC-5A20-4DE7-9872-9BDF6317248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8C905-D1E1-407F-A800-31809222B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D14F0-02E5-472C-8CEA-463BE85B3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A1F6A-8549-4A82-86FC-D5C5834CECA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80625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0C9BA6-C43D-4562-858E-6E4E8E7E1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7C6C03-9DA3-443E-92F6-7E3180AB5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C221A-8E96-43C7-BD95-B249BE0AE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9EECC-5A20-4DE7-9872-9BDF6317248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4C526-D592-4BC4-953A-18D4B2DB5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5E4A1-C9F8-4485-9833-6730F7EDD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A1F6A-8549-4A82-86FC-D5C5834CECA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80271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441F-BAA5-48E9-85D0-2529C1279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A3532-EE16-4E60-954C-1F3FDA33C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82EB3-5C8C-45E5-BB2D-622DD409E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9EECC-5A20-4DE7-9872-9BDF6317248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0A774-96EC-46D5-8E3C-3231E0CAE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D6BAB-0DFD-4DF3-9907-8A15BA7E3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A1F6A-8549-4A82-86FC-D5C5834CECA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8220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D245E-AD01-4697-AAD6-C021F1752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526400-54EA-4FBD-8044-39FC74B11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1D522-17F4-4563-B511-63703D3C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9EECC-5A20-4DE7-9872-9BDF6317248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CC35B-F850-4DA1-BEE6-4E684CB1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C1A90-6B2A-46E7-A059-3CD1D0344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A1F6A-8549-4A82-86FC-D5C5834CECA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22961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D679A-5621-40C1-B357-160171269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F22BE-8ADD-4333-878D-DE9498E12E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3197D-BA3B-4801-AEBF-0C2C7898B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331C9-A6DD-4587-A927-1B768A138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9EECC-5A20-4DE7-9872-9BDF6317248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B5785-D3B7-483D-B3B6-5CA8E136A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3318D-C677-4CFB-8735-A6E05FF7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A1F6A-8549-4A82-86FC-D5C5834CECA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23921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3EBB7-6E25-471D-80CE-1E62C4470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8E954-4A63-426E-A9B5-D5F376731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85B081-304D-45F5-8965-2FD73EF97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85FDE0-6CB5-4FD3-A118-165E579F1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15C4A-DEFF-4413-84B9-F84D06095A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E831B3-B6AA-4D4B-B1C9-31A3E9C3A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9EECC-5A20-4DE7-9872-9BDF6317248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1CC8EA-AF2A-441A-9FBC-3534ABB46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B7A832-EA06-47B9-898F-8807E16C6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A1F6A-8549-4A82-86FC-D5C5834CECA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90017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6C090-A0DA-4CB1-AEDC-F5E2191FD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AFEF03-D255-4EBE-88BC-5A1C5617F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9EECC-5A20-4DE7-9872-9BDF6317248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25D8A4-1CAB-4489-8851-1A0C47D2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12C6C-DDE5-4B6E-8FAA-9631CBB5D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A1F6A-8549-4A82-86FC-D5C5834CECA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0772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B21232-DEB3-463F-9284-A73D5D38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9EECC-5A20-4DE7-9872-9BDF6317248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5DF710-A3D2-47B4-BB87-7AFD216E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FDB4-D016-4276-A4C5-D49DDFE69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A1F6A-8549-4A82-86FC-D5C5834CECA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15152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2CD20-42B9-4E95-8CFC-CC31FE78F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19354-C603-4009-A08E-C31F6343D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65215-A563-41CA-87A7-01C8450E19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18E4D-229D-48DA-9EAC-154356545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9EECC-5A20-4DE7-9872-9BDF6317248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8FEB5-78C7-4A99-961B-111135444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FCFCD-3AA2-42E4-96C1-76BC1371C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A1F6A-8549-4A82-86FC-D5C5834CECA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951436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EC865-80C6-4CCB-BFCA-AA4CD78C9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B7BFF3-7186-4634-89B2-85008F5182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B79EFD-907A-4B2B-B56B-3682A06CC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E93B3-AB9F-4E2D-ACCE-CBE971FEF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9EECC-5A20-4DE7-9872-9BDF6317248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A1D97-D2A0-4ADC-869A-796916D8D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DFD8B-F6C9-4F77-8531-0AC8FD80B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A1F6A-8549-4A82-86FC-D5C5834CECA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16400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DFA3D4-D62A-4496-8DDC-4726D578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9DDF7-5C75-41C5-A6BD-2D3370F17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23DC9-DEA5-4620-8503-33BB32FFDD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9EECC-5A20-4DE7-9872-9BDF63172485}" type="datetimeFigureOut">
              <a:rPr lang="en-AE" smtClean="0"/>
              <a:t>31/01/2022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FDABE-3BF7-4F0D-8F04-CB145E6E9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553A6-919F-4E87-97C6-E8D6CBBC4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A1F6A-8549-4A82-86FC-D5C5834CECA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7773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8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2" Type="http://schemas.openxmlformats.org/officeDocument/2006/relationships/audio" Target="../media/media1.WAV"/><Relationship Id="rId16" Type="http://schemas.openxmlformats.org/officeDocument/2006/relationships/image" Target="../media/image11.png"/><Relationship Id="rId1" Type="http://schemas.microsoft.com/office/2007/relationships/media" Target="../media/media1.WAV"/><Relationship Id="rId6" Type="http://schemas.openxmlformats.org/officeDocument/2006/relationships/image" Target="../media/image1.em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0.png"/><Relationship Id="rId10" Type="http://schemas.openxmlformats.org/officeDocument/2006/relationships/image" Target="../media/image5.emf"/><Relationship Id="rId4" Type="http://schemas.openxmlformats.org/officeDocument/2006/relationships/audio" Target="../media/media2.WAV"/><Relationship Id="rId9" Type="http://schemas.openxmlformats.org/officeDocument/2006/relationships/image" Target="../media/image4.emf"/><Relationship Id="rId1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sv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10" Type="http://schemas.openxmlformats.org/officeDocument/2006/relationships/image" Target="../media/image11.png"/><Relationship Id="rId4" Type="http://schemas.openxmlformats.org/officeDocument/2006/relationships/image" Target="../media/image4.emf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8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2" Type="http://schemas.openxmlformats.org/officeDocument/2006/relationships/audio" Target="../media/media1.WAV"/><Relationship Id="rId16" Type="http://schemas.openxmlformats.org/officeDocument/2006/relationships/image" Target="../media/image11.png"/><Relationship Id="rId1" Type="http://schemas.microsoft.com/office/2007/relationships/media" Target="../media/media1.WAV"/><Relationship Id="rId6" Type="http://schemas.openxmlformats.org/officeDocument/2006/relationships/image" Target="../media/image1.em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jpeg"/><Relationship Id="rId10" Type="http://schemas.openxmlformats.org/officeDocument/2006/relationships/image" Target="../media/image5.emf"/><Relationship Id="rId4" Type="http://schemas.openxmlformats.org/officeDocument/2006/relationships/audio" Target="../media/media2.WAV"/><Relationship Id="rId9" Type="http://schemas.openxmlformats.org/officeDocument/2006/relationships/image" Target="../media/image4.emf"/><Relationship Id="rId1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17" Type="http://schemas.openxmlformats.org/officeDocument/2006/relationships/image" Target="../media/image15.jpeg"/><Relationship Id="rId2" Type="http://schemas.openxmlformats.org/officeDocument/2006/relationships/audio" Target="../media/media1.WAV"/><Relationship Id="rId16" Type="http://schemas.openxmlformats.org/officeDocument/2006/relationships/image" Target="../media/image14.emf"/><Relationship Id="rId1" Type="http://schemas.microsoft.com/office/2007/relationships/media" Target="../media/media1.WAV"/><Relationship Id="rId6" Type="http://schemas.openxmlformats.org/officeDocument/2006/relationships/image" Target="../media/image1.em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3.png"/><Relationship Id="rId10" Type="http://schemas.openxmlformats.org/officeDocument/2006/relationships/image" Target="../media/image5.emf"/><Relationship Id="rId4" Type="http://schemas.openxmlformats.org/officeDocument/2006/relationships/audio" Target="../media/media2.WAV"/><Relationship Id="rId9" Type="http://schemas.openxmlformats.org/officeDocument/2006/relationships/image" Target="../media/image4.emf"/><Relationship Id="rId1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8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2" Type="http://schemas.openxmlformats.org/officeDocument/2006/relationships/audio" Target="../media/media1.WAV"/><Relationship Id="rId16" Type="http://schemas.openxmlformats.org/officeDocument/2006/relationships/image" Target="../media/image11.png"/><Relationship Id="rId1" Type="http://schemas.microsoft.com/office/2007/relationships/media" Target="../media/media1.WAV"/><Relationship Id="rId6" Type="http://schemas.openxmlformats.org/officeDocument/2006/relationships/image" Target="../media/image1.em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6.jpeg"/><Relationship Id="rId10" Type="http://schemas.openxmlformats.org/officeDocument/2006/relationships/image" Target="../media/image5.emf"/><Relationship Id="rId4" Type="http://schemas.openxmlformats.org/officeDocument/2006/relationships/audio" Target="../media/media2.WAV"/><Relationship Id="rId9" Type="http://schemas.openxmlformats.org/officeDocument/2006/relationships/image" Target="../media/image4.emf"/><Relationship Id="rId1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8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17" Type="http://schemas.openxmlformats.org/officeDocument/2006/relationships/image" Target="../media/image11.png"/><Relationship Id="rId2" Type="http://schemas.openxmlformats.org/officeDocument/2006/relationships/audio" Target="../media/media1.WAV"/><Relationship Id="rId16" Type="http://schemas.openxmlformats.org/officeDocument/2006/relationships/image" Target="../media/image18.jpeg"/><Relationship Id="rId1" Type="http://schemas.microsoft.com/office/2007/relationships/media" Target="../media/media1.WAV"/><Relationship Id="rId6" Type="http://schemas.openxmlformats.org/officeDocument/2006/relationships/image" Target="../media/image1.em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7.jpeg"/><Relationship Id="rId10" Type="http://schemas.openxmlformats.org/officeDocument/2006/relationships/image" Target="../media/image5.emf"/><Relationship Id="rId4" Type="http://schemas.openxmlformats.org/officeDocument/2006/relationships/audio" Target="../media/media2.WAV"/><Relationship Id="rId9" Type="http://schemas.openxmlformats.org/officeDocument/2006/relationships/image" Target="../media/image4.emf"/><Relationship Id="rId1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292B611C-CFBB-4A99-B47D-249BCBD6BC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218" b="12659"/>
          <a:stretch/>
        </p:blipFill>
        <p:spPr>
          <a:xfrm>
            <a:off x="0" y="0"/>
            <a:ext cx="12192000" cy="6892159"/>
          </a:xfrm>
          <a:prstGeom prst="rect">
            <a:avLst/>
          </a:prstGeom>
        </p:spPr>
      </p:pic>
      <p:pic>
        <p:nvPicPr>
          <p:cNvPr id="27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07781605-2C8D-4190-A4C6-A46EEA333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8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3B8C4E89-3266-4520-A7D5-EE0D959BD0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9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AC716180-B763-4B83-8803-4B686D1D9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6FB5264-D0AD-4265-8EF3-ED3688A6E6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823" t="2627"/>
          <a:stretch/>
        </p:blipFill>
        <p:spPr>
          <a:xfrm flipH="1">
            <a:off x="-39979" y="-12570"/>
            <a:ext cx="1511338" cy="60678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AEE4E9-5B93-4F03-82C0-8E948819C7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281"/>
            <a:ext cx="6213266" cy="6903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92D470A-FF96-4E62-8835-FBDC69798E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904187"/>
            <a:ext cx="12192000" cy="98797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0F704F2-F1C7-4272-AEB8-98EC4A5FDF75}"/>
              </a:ext>
            </a:extLst>
          </p:cNvPr>
          <p:cNvSpPr/>
          <p:nvPr/>
        </p:nvSpPr>
        <p:spPr>
          <a:xfrm>
            <a:off x="4761188" y="5987317"/>
            <a:ext cx="3090042" cy="829122"/>
          </a:xfrm>
          <a:custGeom>
            <a:avLst/>
            <a:gdLst>
              <a:gd name="connsiteX0" fmla="*/ 0 w 3090042"/>
              <a:gd name="connsiteY0" fmla="*/ 0 h 829122"/>
              <a:gd name="connsiteX1" fmla="*/ 515007 w 3090042"/>
              <a:gd name="connsiteY1" fmla="*/ 0 h 829122"/>
              <a:gd name="connsiteX2" fmla="*/ 1091815 w 3090042"/>
              <a:gd name="connsiteY2" fmla="*/ 0 h 829122"/>
              <a:gd name="connsiteX3" fmla="*/ 1575921 w 3090042"/>
              <a:gd name="connsiteY3" fmla="*/ 0 h 829122"/>
              <a:gd name="connsiteX4" fmla="*/ 1998227 w 3090042"/>
              <a:gd name="connsiteY4" fmla="*/ 0 h 829122"/>
              <a:gd name="connsiteX5" fmla="*/ 2544135 w 3090042"/>
              <a:gd name="connsiteY5" fmla="*/ 0 h 829122"/>
              <a:gd name="connsiteX6" fmla="*/ 3090042 w 3090042"/>
              <a:gd name="connsiteY6" fmla="*/ 0 h 829122"/>
              <a:gd name="connsiteX7" fmla="*/ 3090042 w 3090042"/>
              <a:gd name="connsiteY7" fmla="*/ 414561 h 829122"/>
              <a:gd name="connsiteX8" fmla="*/ 3090042 w 3090042"/>
              <a:gd name="connsiteY8" fmla="*/ 829122 h 829122"/>
              <a:gd name="connsiteX9" fmla="*/ 2667736 w 3090042"/>
              <a:gd name="connsiteY9" fmla="*/ 829122 h 829122"/>
              <a:gd name="connsiteX10" fmla="*/ 2245431 w 3090042"/>
              <a:gd name="connsiteY10" fmla="*/ 829122 h 829122"/>
              <a:gd name="connsiteX11" fmla="*/ 1699523 w 3090042"/>
              <a:gd name="connsiteY11" fmla="*/ 829122 h 829122"/>
              <a:gd name="connsiteX12" fmla="*/ 1246317 w 3090042"/>
              <a:gd name="connsiteY12" fmla="*/ 829122 h 829122"/>
              <a:gd name="connsiteX13" fmla="*/ 793111 w 3090042"/>
              <a:gd name="connsiteY13" fmla="*/ 829122 h 829122"/>
              <a:gd name="connsiteX14" fmla="*/ 0 w 3090042"/>
              <a:gd name="connsiteY14" fmla="*/ 829122 h 829122"/>
              <a:gd name="connsiteX15" fmla="*/ 0 w 3090042"/>
              <a:gd name="connsiteY15" fmla="*/ 414561 h 829122"/>
              <a:gd name="connsiteX16" fmla="*/ 0 w 3090042"/>
              <a:gd name="connsiteY16" fmla="*/ 0 h 82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90042" h="829122" fill="none" extrusionOk="0">
                <a:moveTo>
                  <a:pt x="0" y="0"/>
                </a:moveTo>
                <a:cubicBezTo>
                  <a:pt x="197212" y="-30391"/>
                  <a:pt x="373958" y="5790"/>
                  <a:pt x="515007" y="0"/>
                </a:cubicBezTo>
                <a:cubicBezTo>
                  <a:pt x="656056" y="-5790"/>
                  <a:pt x="914602" y="46395"/>
                  <a:pt x="1091815" y="0"/>
                </a:cubicBezTo>
                <a:cubicBezTo>
                  <a:pt x="1269028" y="-46395"/>
                  <a:pt x="1410851" y="11783"/>
                  <a:pt x="1575921" y="0"/>
                </a:cubicBezTo>
                <a:cubicBezTo>
                  <a:pt x="1740991" y="-11783"/>
                  <a:pt x="1800941" y="48277"/>
                  <a:pt x="1998227" y="0"/>
                </a:cubicBezTo>
                <a:cubicBezTo>
                  <a:pt x="2195513" y="-48277"/>
                  <a:pt x="2400450" y="11680"/>
                  <a:pt x="2544135" y="0"/>
                </a:cubicBezTo>
                <a:cubicBezTo>
                  <a:pt x="2687820" y="-11680"/>
                  <a:pt x="2964969" y="50738"/>
                  <a:pt x="3090042" y="0"/>
                </a:cubicBezTo>
                <a:cubicBezTo>
                  <a:pt x="3115072" y="189376"/>
                  <a:pt x="3053266" y="256947"/>
                  <a:pt x="3090042" y="414561"/>
                </a:cubicBezTo>
                <a:cubicBezTo>
                  <a:pt x="3126818" y="572175"/>
                  <a:pt x="3064682" y="622310"/>
                  <a:pt x="3090042" y="829122"/>
                </a:cubicBezTo>
                <a:cubicBezTo>
                  <a:pt x="2886953" y="855755"/>
                  <a:pt x="2840675" y="801886"/>
                  <a:pt x="2667736" y="829122"/>
                </a:cubicBezTo>
                <a:cubicBezTo>
                  <a:pt x="2494797" y="856358"/>
                  <a:pt x="2345658" y="784142"/>
                  <a:pt x="2245431" y="829122"/>
                </a:cubicBezTo>
                <a:cubicBezTo>
                  <a:pt x="2145205" y="874102"/>
                  <a:pt x="1968597" y="827428"/>
                  <a:pt x="1699523" y="829122"/>
                </a:cubicBezTo>
                <a:cubicBezTo>
                  <a:pt x="1430449" y="830816"/>
                  <a:pt x="1361765" y="811026"/>
                  <a:pt x="1246317" y="829122"/>
                </a:cubicBezTo>
                <a:cubicBezTo>
                  <a:pt x="1130869" y="847218"/>
                  <a:pt x="1005624" y="809012"/>
                  <a:pt x="793111" y="829122"/>
                </a:cubicBezTo>
                <a:cubicBezTo>
                  <a:pt x="580598" y="849232"/>
                  <a:pt x="214423" y="821153"/>
                  <a:pt x="0" y="829122"/>
                </a:cubicBezTo>
                <a:cubicBezTo>
                  <a:pt x="-18924" y="715448"/>
                  <a:pt x="29602" y="599194"/>
                  <a:pt x="0" y="414561"/>
                </a:cubicBezTo>
                <a:cubicBezTo>
                  <a:pt x="-29602" y="229928"/>
                  <a:pt x="7392" y="195100"/>
                  <a:pt x="0" y="0"/>
                </a:cubicBezTo>
                <a:close/>
              </a:path>
              <a:path w="3090042" h="829122" stroke="0" extrusionOk="0">
                <a:moveTo>
                  <a:pt x="0" y="0"/>
                </a:moveTo>
                <a:cubicBezTo>
                  <a:pt x="172405" y="-7994"/>
                  <a:pt x="287679" y="44248"/>
                  <a:pt x="484107" y="0"/>
                </a:cubicBezTo>
                <a:cubicBezTo>
                  <a:pt x="680535" y="-44248"/>
                  <a:pt x="818663" y="60141"/>
                  <a:pt x="999114" y="0"/>
                </a:cubicBezTo>
                <a:cubicBezTo>
                  <a:pt x="1179565" y="-60141"/>
                  <a:pt x="1300701" y="12761"/>
                  <a:pt x="1514121" y="0"/>
                </a:cubicBezTo>
                <a:cubicBezTo>
                  <a:pt x="1727541" y="-12761"/>
                  <a:pt x="1793080" y="5521"/>
                  <a:pt x="1936426" y="0"/>
                </a:cubicBezTo>
                <a:cubicBezTo>
                  <a:pt x="2079773" y="-5521"/>
                  <a:pt x="2257660" y="914"/>
                  <a:pt x="2482334" y="0"/>
                </a:cubicBezTo>
                <a:cubicBezTo>
                  <a:pt x="2707008" y="-914"/>
                  <a:pt x="2876167" y="48154"/>
                  <a:pt x="3090042" y="0"/>
                </a:cubicBezTo>
                <a:cubicBezTo>
                  <a:pt x="3098745" y="200089"/>
                  <a:pt x="3042474" y="229932"/>
                  <a:pt x="3090042" y="414561"/>
                </a:cubicBezTo>
                <a:cubicBezTo>
                  <a:pt x="3137610" y="599190"/>
                  <a:pt x="3055854" y="716398"/>
                  <a:pt x="3090042" y="829122"/>
                </a:cubicBezTo>
                <a:cubicBezTo>
                  <a:pt x="2910126" y="831151"/>
                  <a:pt x="2767990" y="783317"/>
                  <a:pt x="2544135" y="829122"/>
                </a:cubicBezTo>
                <a:cubicBezTo>
                  <a:pt x="2320280" y="874927"/>
                  <a:pt x="2251803" y="814155"/>
                  <a:pt x="2090928" y="829122"/>
                </a:cubicBezTo>
                <a:cubicBezTo>
                  <a:pt x="1930053" y="844089"/>
                  <a:pt x="1725216" y="799986"/>
                  <a:pt x="1545021" y="829122"/>
                </a:cubicBezTo>
                <a:cubicBezTo>
                  <a:pt x="1364826" y="858258"/>
                  <a:pt x="1172082" y="820923"/>
                  <a:pt x="999114" y="829122"/>
                </a:cubicBezTo>
                <a:cubicBezTo>
                  <a:pt x="826146" y="837321"/>
                  <a:pt x="695138" y="814497"/>
                  <a:pt x="576808" y="829122"/>
                </a:cubicBezTo>
                <a:cubicBezTo>
                  <a:pt x="458478" y="843747"/>
                  <a:pt x="118020" y="809534"/>
                  <a:pt x="0" y="829122"/>
                </a:cubicBezTo>
                <a:cubicBezTo>
                  <a:pt x="-32298" y="678657"/>
                  <a:pt x="38614" y="514672"/>
                  <a:pt x="0" y="422852"/>
                </a:cubicBezTo>
                <a:cubicBezTo>
                  <a:pt x="-38614" y="331032"/>
                  <a:pt x="29235" y="12008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157391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زِغْـــ</a:t>
            </a:r>
            <a:endParaRPr lang="en-AE" sz="4800" b="1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F65E49-623C-4768-983E-CDE18901F25D}"/>
              </a:ext>
            </a:extLst>
          </p:cNvPr>
          <p:cNvSpPr/>
          <p:nvPr/>
        </p:nvSpPr>
        <p:spPr>
          <a:xfrm>
            <a:off x="1250730" y="5987317"/>
            <a:ext cx="3090042" cy="829122"/>
          </a:xfrm>
          <a:custGeom>
            <a:avLst/>
            <a:gdLst>
              <a:gd name="connsiteX0" fmla="*/ 0 w 3090042"/>
              <a:gd name="connsiteY0" fmla="*/ 0 h 829122"/>
              <a:gd name="connsiteX1" fmla="*/ 422306 w 3090042"/>
              <a:gd name="connsiteY1" fmla="*/ 0 h 829122"/>
              <a:gd name="connsiteX2" fmla="*/ 906412 w 3090042"/>
              <a:gd name="connsiteY2" fmla="*/ 0 h 829122"/>
              <a:gd name="connsiteX3" fmla="*/ 1452320 w 3090042"/>
              <a:gd name="connsiteY3" fmla="*/ 0 h 829122"/>
              <a:gd name="connsiteX4" fmla="*/ 1874625 w 3090042"/>
              <a:gd name="connsiteY4" fmla="*/ 0 h 829122"/>
              <a:gd name="connsiteX5" fmla="*/ 2296931 w 3090042"/>
              <a:gd name="connsiteY5" fmla="*/ 0 h 829122"/>
              <a:gd name="connsiteX6" fmla="*/ 3090042 w 3090042"/>
              <a:gd name="connsiteY6" fmla="*/ 0 h 829122"/>
              <a:gd name="connsiteX7" fmla="*/ 3090042 w 3090042"/>
              <a:gd name="connsiteY7" fmla="*/ 422852 h 829122"/>
              <a:gd name="connsiteX8" fmla="*/ 3090042 w 3090042"/>
              <a:gd name="connsiteY8" fmla="*/ 829122 h 829122"/>
              <a:gd name="connsiteX9" fmla="*/ 2575035 w 3090042"/>
              <a:gd name="connsiteY9" fmla="*/ 829122 h 829122"/>
              <a:gd name="connsiteX10" fmla="*/ 2029128 w 3090042"/>
              <a:gd name="connsiteY10" fmla="*/ 829122 h 829122"/>
              <a:gd name="connsiteX11" fmla="*/ 1514121 w 3090042"/>
              <a:gd name="connsiteY11" fmla="*/ 829122 h 829122"/>
              <a:gd name="connsiteX12" fmla="*/ 937313 w 3090042"/>
              <a:gd name="connsiteY12" fmla="*/ 829122 h 829122"/>
              <a:gd name="connsiteX13" fmla="*/ 453206 w 3090042"/>
              <a:gd name="connsiteY13" fmla="*/ 829122 h 829122"/>
              <a:gd name="connsiteX14" fmla="*/ 0 w 3090042"/>
              <a:gd name="connsiteY14" fmla="*/ 829122 h 829122"/>
              <a:gd name="connsiteX15" fmla="*/ 0 w 3090042"/>
              <a:gd name="connsiteY15" fmla="*/ 439435 h 829122"/>
              <a:gd name="connsiteX16" fmla="*/ 0 w 3090042"/>
              <a:gd name="connsiteY16" fmla="*/ 0 h 82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90042" h="829122" fill="none" extrusionOk="0">
                <a:moveTo>
                  <a:pt x="0" y="0"/>
                </a:moveTo>
                <a:cubicBezTo>
                  <a:pt x="109306" y="-10854"/>
                  <a:pt x="250538" y="1556"/>
                  <a:pt x="422306" y="0"/>
                </a:cubicBezTo>
                <a:cubicBezTo>
                  <a:pt x="594074" y="-1556"/>
                  <a:pt x="681572" y="14593"/>
                  <a:pt x="906412" y="0"/>
                </a:cubicBezTo>
                <a:cubicBezTo>
                  <a:pt x="1131252" y="-14593"/>
                  <a:pt x="1196046" y="40812"/>
                  <a:pt x="1452320" y="0"/>
                </a:cubicBezTo>
                <a:cubicBezTo>
                  <a:pt x="1708594" y="-40812"/>
                  <a:pt x="1734295" y="41323"/>
                  <a:pt x="1874625" y="0"/>
                </a:cubicBezTo>
                <a:cubicBezTo>
                  <a:pt x="2014955" y="-41323"/>
                  <a:pt x="2131581" y="29612"/>
                  <a:pt x="2296931" y="0"/>
                </a:cubicBezTo>
                <a:cubicBezTo>
                  <a:pt x="2462281" y="-29612"/>
                  <a:pt x="2922030" y="26083"/>
                  <a:pt x="3090042" y="0"/>
                </a:cubicBezTo>
                <a:cubicBezTo>
                  <a:pt x="3119373" y="172385"/>
                  <a:pt x="3065164" y="234411"/>
                  <a:pt x="3090042" y="422852"/>
                </a:cubicBezTo>
                <a:cubicBezTo>
                  <a:pt x="3114920" y="611293"/>
                  <a:pt x="3060350" y="630950"/>
                  <a:pt x="3090042" y="829122"/>
                </a:cubicBezTo>
                <a:cubicBezTo>
                  <a:pt x="2902884" y="868865"/>
                  <a:pt x="2806468" y="822985"/>
                  <a:pt x="2575035" y="829122"/>
                </a:cubicBezTo>
                <a:cubicBezTo>
                  <a:pt x="2343602" y="835259"/>
                  <a:pt x="2277016" y="772862"/>
                  <a:pt x="2029128" y="829122"/>
                </a:cubicBezTo>
                <a:cubicBezTo>
                  <a:pt x="1781240" y="885382"/>
                  <a:pt x="1639002" y="790296"/>
                  <a:pt x="1514121" y="829122"/>
                </a:cubicBezTo>
                <a:cubicBezTo>
                  <a:pt x="1389240" y="867948"/>
                  <a:pt x="1195461" y="796933"/>
                  <a:pt x="937313" y="829122"/>
                </a:cubicBezTo>
                <a:cubicBezTo>
                  <a:pt x="679165" y="861311"/>
                  <a:pt x="675912" y="827716"/>
                  <a:pt x="453206" y="829122"/>
                </a:cubicBezTo>
                <a:cubicBezTo>
                  <a:pt x="230500" y="830528"/>
                  <a:pt x="225805" y="794976"/>
                  <a:pt x="0" y="829122"/>
                </a:cubicBezTo>
                <a:cubicBezTo>
                  <a:pt x="-1593" y="682670"/>
                  <a:pt x="35463" y="537897"/>
                  <a:pt x="0" y="439435"/>
                </a:cubicBezTo>
                <a:cubicBezTo>
                  <a:pt x="-35463" y="340973"/>
                  <a:pt x="44647" y="188792"/>
                  <a:pt x="0" y="0"/>
                </a:cubicBezTo>
                <a:close/>
              </a:path>
              <a:path w="3090042" h="829122" stroke="0" extrusionOk="0">
                <a:moveTo>
                  <a:pt x="0" y="0"/>
                </a:moveTo>
                <a:cubicBezTo>
                  <a:pt x="151001" y="-15320"/>
                  <a:pt x="219401" y="33244"/>
                  <a:pt x="422306" y="0"/>
                </a:cubicBezTo>
                <a:cubicBezTo>
                  <a:pt x="625211" y="-33244"/>
                  <a:pt x="745835" y="15109"/>
                  <a:pt x="999114" y="0"/>
                </a:cubicBezTo>
                <a:cubicBezTo>
                  <a:pt x="1252393" y="-15109"/>
                  <a:pt x="1225908" y="5118"/>
                  <a:pt x="1421419" y="0"/>
                </a:cubicBezTo>
                <a:cubicBezTo>
                  <a:pt x="1616930" y="-5118"/>
                  <a:pt x="1740717" y="53744"/>
                  <a:pt x="1874625" y="0"/>
                </a:cubicBezTo>
                <a:cubicBezTo>
                  <a:pt x="2008533" y="-53744"/>
                  <a:pt x="2334798" y="48793"/>
                  <a:pt x="2451433" y="0"/>
                </a:cubicBezTo>
                <a:cubicBezTo>
                  <a:pt x="2568068" y="-48793"/>
                  <a:pt x="2792912" y="42997"/>
                  <a:pt x="3090042" y="0"/>
                </a:cubicBezTo>
                <a:cubicBezTo>
                  <a:pt x="3110458" y="176603"/>
                  <a:pt x="3063654" y="290994"/>
                  <a:pt x="3090042" y="397979"/>
                </a:cubicBezTo>
                <a:cubicBezTo>
                  <a:pt x="3116430" y="504964"/>
                  <a:pt x="3051362" y="626069"/>
                  <a:pt x="3090042" y="829122"/>
                </a:cubicBezTo>
                <a:cubicBezTo>
                  <a:pt x="2910919" y="853073"/>
                  <a:pt x="2748523" y="775120"/>
                  <a:pt x="2636836" y="829122"/>
                </a:cubicBezTo>
                <a:cubicBezTo>
                  <a:pt x="2525149" y="883124"/>
                  <a:pt x="2393267" y="825047"/>
                  <a:pt x="2214530" y="829122"/>
                </a:cubicBezTo>
                <a:cubicBezTo>
                  <a:pt x="2035793" y="833197"/>
                  <a:pt x="1905022" y="824932"/>
                  <a:pt x="1761324" y="829122"/>
                </a:cubicBezTo>
                <a:cubicBezTo>
                  <a:pt x="1617626" y="833312"/>
                  <a:pt x="1512404" y="800355"/>
                  <a:pt x="1308118" y="829122"/>
                </a:cubicBezTo>
                <a:cubicBezTo>
                  <a:pt x="1103832" y="857889"/>
                  <a:pt x="981827" y="778700"/>
                  <a:pt x="762210" y="829122"/>
                </a:cubicBezTo>
                <a:cubicBezTo>
                  <a:pt x="542593" y="879544"/>
                  <a:pt x="295311" y="766437"/>
                  <a:pt x="0" y="829122"/>
                </a:cubicBezTo>
                <a:cubicBezTo>
                  <a:pt x="-29745" y="692680"/>
                  <a:pt x="50158" y="584668"/>
                  <a:pt x="0" y="406270"/>
                </a:cubicBezTo>
                <a:cubicBezTo>
                  <a:pt x="-50158" y="227872"/>
                  <a:pt x="34375" y="15238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7152418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غِــزْ</a:t>
            </a:r>
            <a:endParaRPr lang="en-AE" sz="4800" b="1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455FD88-8EEA-4885-A8A7-3E87A16AA1AC}"/>
              </a:ext>
            </a:extLst>
          </p:cNvPr>
          <p:cNvSpPr/>
          <p:nvPr/>
        </p:nvSpPr>
        <p:spPr>
          <a:xfrm>
            <a:off x="8271646" y="5987317"/>
            <a:ext cx="3090042" cy="829122"/>
          </a:xfrm>
          <a:custGeom>
            <a:avLst/>
            <a:gdLst>
              <a:gd name="connsiteX0" fmla="*/ 0 w 3090042"/>
              <a:gd name="connsiteY0" fmla="*/ 0 h 829122"/>
              <a:gd name="connsiteX1" fmla="*/ 422306 w 3090042"/>
              <a:gd name="connsiteY1" fmla="*/ 0 h 829122"/>
              <a:gd name="connsiteX2" fmla="*/ 906412 w 3090042"/>
              <a:gd name="connsiteY2" fmla="*/ 0 h 829122"/>
              <a:gd name="connsiteX3" fmla="*/ 1328718 w 3090042"/>
              <a:gd name="connsiteY3" fmla="*/ 0 h 829122"/>
              <a:gd name="connsiteX4" fmla="*/ 1874625 w 3090042"/>
              <a:gd name="connsiteY4" fmla="*/ 0 h 829122"/>
              <a:gd name="connsiteX5" fmla="*/ 2420533 w 3090042"/>
              <a:gd name="connsiteY5" fmla="*/ 0 h 829122"/>
              <a:gd name="connsiteX6" fmla="*/ 3090042 w 3090042"/>
              <a:gd name="connsiteY6" fmla="*/ 0 h 829122"/>
              <a:gd name="connsiteX7" fmla="*/ 3090042 w 3090042"/>
              <a:gd name="connsiteY7" fmla="*/ 397979 h 829122"/>
              <a:gd name="connsiteX8" fmla="*/ 3090042 w 3090042"/>
              <a:gd name="connsiteY8" fmla="*/ 829122 h 829122"/>
              <a:gd name="connsiteX9" fmla="*/ 2667736 w 3090042"/>
              <a:gd name="connsiteY9" fmla="*/ 829122 h 829122"/>
              <a:gd name="connsiteX10" fmla="*/ 2152729 w 3090042"/>
              <a:gd name="connsiteY10" fmla="*/ 829122 h 829122"/>
              <a:gd name="connsiteX11" fmla="*/ 1730424 w 3090042"/>
              <a:gd name="connsiteY11" fmla="*/ 829122 h 829122"/>
              <a:gd name="connsiteX12" fmla="*/ 1184516 w 3090042"/>
              <a:gd name="connsiteY12" fmla="*/ 829122 h 829122"/>
              <a:gd name="connsiteX13" fmla="*/ 731310 w 3090042"/>
              <a:gd name="connsiteY13" fmla="*/ 829122 h 829122"/>
              <a:gd name="connsiteX14" fmla="*/ 0 w 3090042"/>
              <a:gd name="connsiteY14" fmla="*/ 829122 h 829122"/>
              <a:gd name="connsiteX15" fmla="*/ 0 w 3090042"/>
              <a:gd name="connsiteY15" fmla="*/ 397979 h 829122"/>
              <a:gd name="connsiteX16" fmla="*/ 0 w 3090042"/>
              <a:gd name="connsiteY16" fmla="*/ 0 h 82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90042" h="829122" fill="none" extrusionOk="0">
                <a:moveTo>
                  <a:pt x="0" y="0"/>
                </a:moveTo>
                <a:cubicBezTo>
                  <a:pt x="123811" y="-43990"/>
                  <a:pt x="289431" y="38472"/>
                  <a:pt x="422306" y="0"/>
                </a:cubicBezTo>
                <a:cubicBezTo>
                  <a:pt x="555181" y="-38472"/>
                  <a:pt x="715093" y="37123"/>
                  <a:pt x="906412" y="0"/>
                </a:cubicBezTo>
                <a:cubicBezTo>
                  <a:pt x="1097731" y="-37123"/>
                  <a:pt x="1232312" y="22958"/>
                  <a:pt x="1328718" y="0"/>
                </a:cubicBezTo>
                <a:cubicBezTo>
                  <a:pt x="1425124" y="-22958"/>
                  <a:pt x="1705974" y="8021"/>
                  <a:pt x="1874625" y="0"/>
                </a:cubicBezTo>
                <a:cubicBezTo>
                  <a:pt x="2043276" y="-8021"/>
                  <a:pt x="2220314" y="16632"/>
                  <a:pt x="2420533" y="0"/>
                </a:cubicBezTo>
                <a:cubicBezTo>
                  <a:pt x="2620752" y="-16632"/>
                  <a:pt x="2861746" y="66979"/>
                  <a:pt x="3090042" y="0"/>
                </a:cubicBezTo>
                <a:cubicBezTo>
                  <a:pt x="3131719" y="182411"/>
                  <a:pt x="3085562" y="217960"/>
                  <a:pt x="3090042" y="397979"/>
                </a:cubicBezTo>
                <a:cubicBezTo>
                  <a:pt x="3094522" y="577998"/>
                  <a:pt x="3068876" y="723922"/>
                  <a:pt x="3090042" y="829122"/>
                </a:cubicBezTo>
                <a:cubicBezTo>
                  <a:pt x="2942324" y="862006"/>
                  <a:pt x="2829773" y="788359"/>
                  <a:pt x="2667736" y="829122"/>
                </a:cubicBezTo>
                <a:cubicBezTo>
                  <a:pt x="2505699" y="869885"/>
                  <a:pt x="2358063" y="813270"/>
                  <a:pt x="2152729" y="829122"/>
                </a:cubicBezTo>
                <a:cubicBezTo>
                  <a:pt x="1947395" y="844974"/>
                  <a:pt x="1879105" y="802587"/>
                  <a:pt x="1730424" y="829122"/>
                </a:cubicBezTo>
                <a:cubicBezTo>
                  <a:pt x="1581743" y="855657"/>
                  <a:pt x="1372777" y="810947"/>
                  <a:pt x="1184516" y="829122"/>
                </a:cubicBezTo>
                <a:cubicBezTo>
                  <a:pt x="996255" y="847297"/>
                  <a:pt x="943768" y="824561"/>
                  <a:pt x="731310" y="829122"/>
                </a:cubicBezTo>
                <a:cubicBezTo>
                  <a:pt x="518852" y="833683"/>
                  <a:pt x="162409" y="814075"/>
                  <a:pt x="0" y="829122"/>
                </a:cubicBezTo>
                <a:cubicBezTo>
                  <a:pt x="-23083" y="701132"/>
                  <a:pt x="30795" y="518299"/>
                  <a:pt x="0" y="397979"/>
                </a:cubicBezTo>
                <a:cubicBezTo>
                  <a:pt x="-30795" y="277659"/>
                  <a:pt x="5327" y="185767"/>
                  <a:pt x="0" y="0"/>
                </a:cubicBezTo>
                <a:close/>
              </a:path>
              <a:path w="3090042" h="829122" stroke="0" extrusionOk="0">
                <a:moveTo>
                  <a:pt x="0" y="0"/>
                </a:moveTo>
                <a:cubicBezTo>
                  <a:pt x="159394" y="-25488"/>
                  <a:pt x="381689" y="46492"/>
                  <a:pt x="515007" y="0"/>
                </a:cubicBezTo>
                <a:cubicBezTo>
                  <a:pt x="648325" y="-46492"/>
                  <a:pt x="811308" y="21019"/>
                  <a:pt x="1091815" y="0"/>
                </a:cubicBezTo>
                <a:cubicBezTo>
                  <a:pt x="1372322" y="-21019"/>
                  <a:pt x="1360306" y="42040"/>
                  <a:pt x="1575921" y="0"/>
                </a:cubicBezTo>
                <a:cubicBezTo>
                  <a:pt x="1791536" y="-42040"/>
                  <a:pt x="1966333" y="60319"/>
                  <a:pt x="2121829" y="0"/>
                </a:cubicBezTo>
                <a:cubicBezTo>
                  <a:pt x="2277325" y="-60319"/>
                  <a:pt x="2460844" y="51314"/>
                  <a:pt x="2605935" y="0"/>
                </a:cubicBezTo>
                <a:cubicBezTo>
                  <a:pt x="2751026" y="-51314"/>
                  <a:pt x="2898609" y="48946"/>
                  <a:pt x="3090042" y="0"/>
                </a:cubicBezTo>
                <a:cubicBezTo>
                  <a:pt x="3122343" y="179304"/>
                  <a:pt x="3079478" y="232431"/>
                  <a:pt x="3090042" y="406270"/>
                </a:cubicBezTo>
                <a:cubicBezTo>
                  <a:pt x="3100606" y="580109"/>
                  <a:pt x="3047440" y="738081"/>
                  <a:pt x="3090042" y="829122"/>
                </a:cubicBezTo>
                <a:cubicBezTo>
                  <a:pt x="2989505" y="846620"/>
                  <a:pt x="2847777" y="804176"/>
                  <a:pt x="2605935" y="829122"/>
                </a:cubicBezTo>
                <a:cubicBezTo>
                  <a:pt x="2364093" y="854068"/>
                  <a:pt x="2346002" y="825949"/>
                  <a:pt x="2121829" y="829122"/>
                </a:cubicBezTo>
                <a:cubicBezTo>
                  <a:pt x="1897656" y="832295"/>
                  <a:pt x="1844965" y="780800"/>
                  <a:pt x="1575921" y="829122"/>
                </a:cubicBezTo>
                <a:cubicBezTo>
                  <a:pt x="1306877" y="877444"/>
                  <a:pt x="1274317" y="784433"/>
                  <a:pt x="1153616" y="829122"/>
                </a:cubicBezTo>
                <a:cubicBezTo>
                  <a:pt x="1032915" y="873811"/>
                  <a:pt x="815397" y="803389"/>
                  <a:pt x="607708" y="829122"/>
                </a:cubicBezTo>
                <a:cubicBezTo>
                  <a:pt x="400019" y="854855"/>
                  <a:pt x="288041" y="771136"/>
                  <a:pt x="0" y="829122"/>
                </a:cubicBezTo>
                <a:cubicBezTo>
                  <a:pt x="-18328" y="619474"/>
                  <a:pt x="40925" y="543894"/>
                  <a:pt x="0" y="397979"/>
                </a:cubicBezTo>
                <a:cubicBezTo>
                  <a:pt x="-40925" y="252064"/>
                  <a:pt x="12805" y="11322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79363540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عِــزْ</a:t>
            </a:r>
            <a:endParaRPr lang="en-AE" sz="4800" b="1" dirty="0">
              <a:solidFill>
                <a:schemeClr val="tx1"/>
              </a:solidFill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FF17C0D-2943-4B5B-A45A-3DD7BF2F1E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84215" y="4862711"/>
            <a:ext cx="972135" cy="9721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9481903-6412-4B5C-BA5B-48668205C60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20457"/>
          <a:stretch/>
        </p:blipFill>
        <p:spPr>
          <a:xfrm>
            <a:off x="563172" y="2790159"/>
            <a:ext cx="1986068" cy="22093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C89CE46-DCB2-4206-AED3-E4F953A5D8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823" t="2627" b="2627"/>
          <a:stretch/>
        </p:blipFill>
        <p:spPr>
          <a:xfrm>
            <a:off x="10740842" y="0"/>
            <a:ext cx="1511338" cy="59041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15177AD-70F3-4D8A-9F04-794A1BBF78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4463" y="4069"/>
            <a:ext cx="6213266" cy="69036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F5F649D1-2426-4027-A114-0A25C5A37ECF}"/>
              </a:ext>
            </a:extLst>
          </p:cNvPr>
          <p:cNvSpPr/>
          <p:nvPr/>
        </p:nvSpPr>
        <p:spPr>
          <a:xfrm>
            <a:off x="5571227" y="674611"/>
            <a:ext cx="54008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المقطع الساكن في اسم الصورة  :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84549D8-6B0C-4399-8552-BB69F510A6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75817" y="651587"/>
            <a:ext cx="2029723" cy="190107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F4202C6-1677-4FB2-9509-BC51A4FF4B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-1158935" y="2526374"/>
            <a:ext cx="2546848" cy="408329"/>
          </a:xfrm>
          <a:prstGeom prst="rect">
            <a:avLst/>
          </a:prstGeom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1C8DE8DC-E3D3-4A1F-98E2-1D66C27DFA26}"/>
              </a:ext>
            </a:extLst>
          </p:cNvPr>
          <p:cNvSpPr/>
          <p:nvPr/>
        </p:nvSpPr>
        <p:spPr>
          <a:xfrm>
            <a:off x="-69275" y="453190"/>
            <a:ext cx="2043850" cy="692196"/>
          </a:xfrm>
          <a:custGeom>
            <a:avLst/>
            <a:gdLst>
              <a:gd name="connsiteX0" fmla="*/ 0 w 2043850"/>
              <a:gd name="connsiteY0" fmla="*/ 0 h 692196"/>
              <a:gd name="connsiteX1" fmla="*/ 531962 w 2043850"/>
              <a:gd name="connsiteY1" fmla="*/ 0 h 692196"/>
              <a:gd name="connsiteX2" fmla="*/ 1063925 w 2043850"/>
              <a:gd name="connsiteY2" fmla="*/ 0 h 692196"/>
              <a:gd name="connsiteX3" fmla="*/ 1697752 w 2043850"/>
              <a:gd name="connsiteY3" fmla="*/ 0 h 692196"/>
              <a:gd name="connsiteX4" fmla="*/ 2043850 w 2043850"/>
              <a:gd name="connsiteY4" fmla="*/ 346098 h 692196"/>
              <a:gd name="connsiteX5" fmla="*/ 1697752 w 2043850"/>
              <a:gd name="connsiteY5" fmla="*/ 692196 h 692196"/>
              <a:gd name="connsiteX6" fmla="*/ 1114857 w 2043850"/>
              <a:gd name="connsiteY6" fmla="*/ 692196 h 692196"/>
              <a:gd name="connsiteX7" fmla="*/ 565917 w 2043850"/>
              <a:gd name="connsiteY7" fmla="*/ 692196 h 692196"/>
              <a:gd name="connsiteX8" fmla="*/ 0 w 2043850"/>
              <a:gd name="connsiteY8" fmla="*/ 692196 h 692196"/>
              <a:gd name="connsiteX9" fmla="*/ 0 w 2043850"/>
              <a:gd name="connsiteY9" fmla="*/ 359942 h 692196"/>
              <a:gd name="connsiteX10" fmla="*/ 0 w 2043850"/>
              <a:gd name="connsiteY10" fmla="*/ 0 h 69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3850" h="692196" fill="none" extrusionOk="0">
                <a:moveTo>
                  <a:pt x="0" y="0"/>
                </a:moveTo>
                <a:cubicBezTo>
                  <a:pt x="127173" y="-3857"/>
                  <a:pt x="285511" y="8543"/>
                  <a:pt x="531962" y="0"/>
                </a:cubicBezTo>
                <a:cubicBezTo>
                  <a:pt x="778413" y="-8543"/>
                  <a:pt x="840859" y="39855"/>
                  <a:pt x="1063925" y="0"/>
                </a:cubicBezTo>
                <a:cubicBezTo>
                  <a:pt x="1286991" y="-39855"/>
                  <a:pt x="1455268" y="9865"/>
                  <a:pt x="1697752" y="0"/>
                </a:cubicBezTo>
                <a:cubicBezTo>
                  <a:pt x="1818444" y="54461"/>
                  <a:pt x="1886991" y="218953"/>
                  <a:pt x="2043850" y="346098"/>
                </a:cubicBezTo>
                <a:cubicBezTo>
                  <a:pt x="1945323" y="470517"/>
                  <a:pt x="1816572" y="567354"/>
                  <a:pt x="1697752" y="692196"/>
                </a:cubicBezTo>
                <a:cubicBezTo>
                  <a:pt x="1566893" y="729744"/>
                  <a:pt x="1344532" y="660673"/>
                  <a:pt x="1114857" y="692196"/>
                </a:cubicBezTo>
                <a:cubicBezTo>
                  <a:pt x="885183" y="723719"/>
                  <a:pt x="817494" y="644986"/>
                  <a:pt x="565917" y="692196"/>
                </a:cubicBezTo>
                <a:cubicBezTo>
                  <a:pt x="314340" y="739406"/>
                  <a:pt x="158633" y="637343"/>
                  <a:pt x="0" y="692196"/>
                </a:cubicBezTo>
                <a:cubicBezTo>
                  <a:pt x="-14713" y="583102"/>
                  <a:pt x="14052" y="436526"/>
                  <a:pt x="0" y="359942"/>
                </a:cubicBezTo>
                <a:cubicBezTo>
                  <a:pt x="-14052" y="283358"/>
                  <a:pt x="34282" y="163671"/>
                  <a:pt x="0" y="0"/>
                </a:cubicBezTo>
                <a:close/>
              </a:path>
              <a:path w="2043850" h="692196" stroke="0" extrusionOk="0">
                <a:moveTo>
                  <a:pt x="0" y="0"/>
                </a:moveTo>
                <a:cubicBezTo>
                  <a:pt x="137426" y="-12256"/>
                  <a:pt x="356090" y="68238"/>
                  <a:pt x="582895" y="0"/>
                </a:cubicBezTo>
                <a:cubicBezTo>
                  <a:pt x="809701" y="-68238"/>
                  <a:pt x="1006974" y="22677"/>
                  <a:pt x="1148812" y="0"/>
                </a:cubicBezTo>
                <a:cubicBezTo>
                  <a:pt x="1290650" y="-22677"/>
                  <a:pt x="1521004" y="62173"/>
                  <a:pt x="1697752" y="0"/>
                </a:cubicBezTo>
                <a:cubicBezTo>
                  <a:pt x="1804658" y="83300"/>
                  <a:pt x="1935111" y="271352"/>
                  <a:pt x="2043850" y="346098"/>
                </a:cubicBezTo>
                <a:cubicBezTo>
                  <a:pt x="1931718" y="535775"/>
                  <a:pt x="1834544" y="511751"/>
                  <a:pt x="1697752" y="692196"/>
                </a:cubicBezTo>
                <a:cubicBezTo>
                  <a:pt x="1452031" y="732124"/>
                  <a:pt x="1341029" y="689034"/>
                  <a:pt x="1131835" y="692196"/>
                </a:cubicBezTo>
                <a:cubicBezTo>
                  <a:pt x="922641" y="695358"/>
                  <a:pt x="848327" y="641173"/>
                  <a:pt x="599872" y="692196"/>
                </a:cubicBezTo>
                <a:cubicBezTo>
                  <a:pt x="351417" y="743219"/>
                  <a:pt x="220877" y="689034"/>
                  <a:pt x="0" y="692196"/>
                </a:cubicBezTo>
                <a:cubicBezTo>
                  <a:pt x="-19322" y="615722"/>
                  <a:pt x="15348" y="438551"/>
                  <a:pt x="0" y="332254"/>
                </a:cubicBezTo>
                <a:cubicBezTo>
                  <a:pt x="-15348" y="225957"/>
                  <a:pt x="26083" y="16428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مراجعة قبلية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379767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162 C 0.0043 0.01551 0.01771 0.02987 0.03464 0.02987 C 0.05235 0.02987 0.06602 0.01551 0.06602 -0.00162 C 0.06602 -0.01898 0.07969 -0.03287 0.09623 -0.03287 C 0.11303 -0.03287 0.1267 -0.01898 0.1267 -0.00162 C 0.1267 0.01551 0.14011 0.02987 0.15704 0.02987 C 0.17357 0.02987 0.18724 0.01551 0.18724 -0.00162 C 0.18724 -0.01898 0.20092 -0.03287 0.21862 -0.03287 C 0.23542 -0.03287 0.24909 -0.01898 0.24909 -0.00162 C 0.24909 0.01551 0.23542 0.02987 0.21862 0.02987 C 0.20092 0.02987 0.18724 0.01551 0.18724 -0.00162 C 0.18724 -0.01898 0.17357 -0.03287 0.15704 -0.03287 C 0.14011 -0.03287 0.1267 -0.01898 0.1267 -0.00162 C 0.1267 0.01551 0.11303 0.02987 0.09623 0.02987 C 0.07969 0.02987 0.06602 0.01551 0.06602 -0.00162 C 0.06602 -0.01898 0.05235 -0.03287 0.03464 -0.03287 C 0.01771 -0.03287 0.0043 -0.01898 0.0043 -0.00162 Z " pathEditMode="relative" rAng="5400000" ptsTypes="AAAAAAAAAAAAAAAAA">
                                      <p:cBhvr>
                                        <p:cTn id="14" dur="4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0162 C 0.00378 0.01551 0.01719 0.02986 0.03412 0.02986 C 0.05183 0.02986 0.0655 0.01551 0.0655 -0.00162 C 0.0655 -0.01898 0.07917 -0.03287 0.09571 -0.03287 C 0.1125 -0.03287 0.12617 -0.01898 0.12617 -0.00162 C 0.12617 0.01551 0.13959 0.02986 0.15651 0.02986 C 0.17305 0.02986 0.18672 0.01551 0.18672 -0.00162 C 0.18672 -0.01898 0.20039 -0.03287 0.2181 -0.03287 C 0.2349 -0.03287 0.24857 -0.01898 0.24857 -0.00162 C 0.24857 0.01551 0.2349 0.02986 0.2181 0.02986 C 0.20039 0.02986 0.18672 0.01551 0.18672 -0.00162 C 0.18672 -0.01898 0.17305 -0.03287 0.15651 -0.03287 C 0.13959 -0.03287 0.12617 -0.01898 0.12617 -0.00162 C 0.12617 0.01551 0.1125 0.02986 0.09571 0.02986 C 0.07917 0.02986 0.0655 0.01551 0.0655 -0.00162 C 0.0655 -0.01898 0.05183 -0.03287 0.03412 -0.03287 C 0.01719 -0.03287 0.00378 -0.01898 0.00378 -0.00162 Z " pathEditMode="relative" rAng="5400000" ptsTypes="AAAAAAAAAAAAAAAAA">
                                      <p:cBhvr>
                                        <p:cTn id="16" dur="4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07149 -0.02592 C 0.0862 -0.0324 0.1073 -0.03125 0.12878 -0.02338 C 0.15352 -0.01481 0.1724 -0.00231 0.18542 0.01274 L 0.24545 0.08449 " pathEditMode="relative" rAng="660000" ptsTypes="AAA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94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0602 L -0.22291 -0.0444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25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24545 0.04723 L 0.18217 -0.01273 C 0.16928 -0.02592 0.14909 -0.03541 0.12709 -0.03935 C 0.10313 -0.04398 0.08295 -0.04236 0.06823 -0.03402 L -4.16667E-6 0.00093 " pathEditMode="relative" rAng="360000" ptsTypes="AAA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5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2291 -0.04444 L -2.29167E-6 -1.11111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222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1800000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4.16667E-6 0.00024 C 0.00782 -0.00648 0.01329 -0.0125 0.02149 -0.01551 C 0.02435 -0.01643 0.02722 -0.01643 0.03008 -0.01689 C 0.03412 -0.01643 0.05092 -0.01759 0.0586 -0.01088 C 0.06042 -0.00926 0.06172 -0.00578 0.06368 -0.00463 C 0.06928 -0.00115 0.07526 0.00047 0.08099 0.00301 C 0.08412 0.0044 0.0875 0.0051 0.0905 0.00764 C 0.09414 0.01065 0.09805 0.0132 0.1017 0.0169 C 0.10443 0.01945 0.10664 0.02362 0.10938 0.02593 C 0.11211 0.02824 0.11524 0.02871 0.1181 0.03056 C 0.12071 0.03241 0.12305 0.03542 0.12579 0.03681 C 0.13164 0.03959 0.1418 0.04051 0.14818 0.04144 C 0.20443 0.0294 0.17227 0.03426 0.2448 0.03056 C 0.24766 0.0301 0.25053 0.02963 0.25339 0.02917 C 0.25743 0.02824 0.26237 0.02616 0.26628 0.02454 C 0.26862 0.02338 0.27045 0.02269 0.27318 0.0213 C 0.28698 0.0132 0.28034 0.01574 0.29219 0.00764 C 0.30638 -0.00254 0.30326 -0.00046 0.31628 -0.00625 L 0.33347 -0.00463 C 0.33672 -0.00439 0.33998 -0.00439 0.34297 -0.00324 C 0.3461 -0.00185 0.34883 0.00093 0.3517 0.00301 C 0.35326 0.00417 0.35508 0.00394 0.35664 0.00463 C 0.35886 0.00718 0.36003 0.01019 0.36289 0.01227 C 0.3724 0.02107 0.37865 0.02061 0.38985 0.0213 C 0.40651 0.02246 0.42266 0.02246 0.43868 0.02292 C 0.4431 0.02431 0.44545 0.02593 0.44987 0.02292 C 0.45131 0.02199 0.45196 0.01899 0.45339 0.01829 C 0.45964 0.01574 0.46615 0.01621 0.4724 0.01366 C 0.48308 0.00949 0.49362 0.00371 0.5043 -0.00162 C 0.50912 -0.00393 0.51888 -0.00926 0.51888 -0.00902 C 0.52084 -0.0118 0.52266 -0.01504 0.52487 -0.01689 C 0.52618 -0.01805 0.528 -0.01713 0.52917 -0.01851 C 0.53125 -0.02037 0.53243 -0.02407 0.53425 -0.02615 C 0.53855 -0.03055 0.54753 -0.03703 0.55339 -0.03842 C 0.5573 -0.03981 0.56081 -0.03935 0.5655 -0.03981 C 0.59753 -0.02847 0.58073 -0.03148 0.61029 -0.02916 C 0.61394 -0.02708 0.61836 -0.02546 0.62058 -0.02314 C 0.62618 -0.02083 0.62722 -0.01736 0.6336 -0.01551 C 0.65378 -0.00439 0.64714 -0.01018 0.66706 -0.00324 C 0.67357 -0.00162 0.67943 0.00139 0.68438 0.00301 C 0.69141 0.00533 0.69961 0.00649 0.70678 0.00764 C 0.71342 0.00487 0.72474 0.00093 0.73178 -4.07407E-6 C 0.74662 -0.00231 0.7599 -0.00324 0.7767 -0.00463 C 0.78646 -0.0206 0.78503 -0.0206 0.7931 -0.02777 C 0.7931 -0.0287 0.79675 -0.02963 0.79818 -0.03078 C 0.80417 -0.03032 0.81797 -0.03009 0.82579 -0.02777 C 0.82631 -0.02685 0.83086 -0.02546 0.83295 -0.02453 C 0.8461 -0.0206 0.83295 -0.02523 0.8461 -0.02152 C 0.85274 -0.01782 0.85274 -0.01759 0.86602 -0.01551 C 0.87084 -0.01458 0.87266 -0.01435 0.8793 -0.01388 C 0.8836 -0.01342 0.88594 -0.01273 0.89037 -0.01226 C 0.89922 -0.01388 0.91068 -0.01435 0.91914 -0.01689 C 0.91914 -0.01736 0.91914 -0.02129 0.92487 -0.02152 C 0.93672 -0.02245 0.94844 -0.0206 0.96029 -0.0199 C 0.96342 -0.01921 0.96667 -0.01875 0.9698 -0.01689 C 0.97123 -0.01597 0.97253 -0.01435 0.97409 -0.01388 C 0.98269 -0.01111 1.00352 -0.01226 1.0086 -0.01226 " pathEditMode="relative" rAng="0" ptsTypes="AAAAAAAAAAAAAAAAAAAAAAAAAAAAAAAAAAAAAAAAAAAAAAAAAAAAAAAAAA">
                                      <p:cBhvr>
                                        <p:cTn id="41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30" y="6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2.29167E-6 0.00023 C 0.00781 -0.00648 0.01328 -0.0125 0.02149 -0.01551 C 0.02435 -0.01643 0.02722 -0.01643 0.03008 -0.0169 C 0.03412 -0.01643 0.05091 -0.01759 0.0586 -0.01088 C 0.06042 -0.00926 0.06172 -0.00579 0.06367 -0.00463 C 0.06927 -0.00116 0.07526 0.00046 0.08099 0.00301 C 0.08412 0.0044 0.0875 0.00509 0.0905 0.00764 C 0.09414 0.01065 0.09805 0.0132 0.1017 0.0169 C 0.10443 0.01945 0.10664 0.02361 0.10938 0.02593 C 0.11211 0.02824 0.11524 0.0287 0.1181 0.03056 C 0.12071 0.03241 0.12305 0.03542 0.12578 0.03681 C 0.13164 0.03958 0.14219 0.04051 0.14818 0.04144 C 0.20443 0.0294 0.17227 0.03426 0.24479 0.03056 C 0.24766 0.03009 0.25052 0.02963 0.25339 0.02917 C 0.25742 0.02824 0.26237 0.02616 0.26628 0.02454 C 0.26862 0.02338 0.27045 0.02269 0.27318 0.0213 C 0.28698 0.0132 0.28034 0.01574 0.29219 0.00764 C 0.30638 -0.00255 0.30326 -0.00046 0.31628 -0.00625 L 0.33347 -0.00463 C 0.33672 -0.0044 0.33998 -0.0044 0.34297 -0.00324 C 0.3461 -0.00185 0.34883 0.00093 0.3517 0.00301 C 0.35326 0.00417 0.35508 0.00394 0.35664 0.00463 C 0.35886 0.00718 0.36003 0.01019 0.36289 0.01227 C 0.3724 0.02107 0.37865 0.0206 0.39024 0.0213 C 0.40651 0.02245 0.42266 0.02245 0.43867 0.02292 C 0.4431 0.02431 0.44545 0.02593 0.44987 0.02292 C 0.4513 0.02199 0.45196 0.01898 0.45339 0.01829 C 0.45964 0.01574 0.46615 0.0162 0.4724 0.01366 C 0.48308 0.00949 0.49362 0.0037 0.5043 -0.00162 C 0.50912 -0.00393 0.51888 -0.00926 0.51888 -0.00903 C 0.52084 -0.0118 0.52266 -0.01505 0.52487 -0.0169 C 0.52617 -0.01805 0.528 -0.01713 0.52917 -0.01852 C 0.53125 -0.02037 0.53242 -0.02407 0.53425 -0.02616 C 0.53854 -0.03055 0.54753 -0.03704 0.55339 -0.03842 C 0.55729 -0.03981 0.56081 -0.03935 0.5655 -0.03981 C 0.59753 -0.02847 0.58073 -0.03148 0.61029 -0.02917 C 0.61393 -0.02708 0.61836 -0.02546 0.62058 -0.02315 C 0.62617 -0.02083 0.62722 -0.01736 0.6336 -0.01551 C 0.65378 -0.0044 0.64714 -0.01018 0.66706 -0.00324 C 0.67357 -0.00162 0.67943 0.00139 0.68438 0.00301 C 0.69141 0.00533 0.69961 0.00648 0.70677 0.00764 C 0.71341 0.00486 0.72474 0.00093 0.73177 -1.11111E-6 C 0.74662 -0.00231 0.7599 -0.00324 0.7767 -0.00463 C 0.78646 -0.0206 0.78503 -0.0206 0.7931 -0.02778 C 0.7931 -0.0287 0.79675 -0.02963 0.79818 -0.03079 C 0.80417 -0.03032 0.81797 -0.03009 0.82578 -0.02778 C 0.8263 -0.02685 0.83086 -0.02546 0.83295 -0.02454 C 0.8461 -0.0206 0.83295 -0.02523 0.8461 -0.02153 C 0.85274 -0.01782 0.85274 -0.01759 0.86602 -0.01551 C 0.87084 -0.01458 0.87266 -0.01435 0.8793 -0.01389 C 0.8836 -0.01342 0.88594 -0.01273 0.89037 -0.01227 C 0.89922 -0.01389 0.91068 -0.01435 0.92018 -0.0169 C 0.92201 -0.01736 0.92292 -0.0213 0.92487 -0.02153 C 0.93672 -0.02245 0.94844 -0.0206 0.96029 -0.01991 C 0.96341 -0.01921 0.96667 -0.01875 0.96979 -0.0169 C 0.97123 -0.01597 0.97253 -0.01435 0.97409 -0.01389 C 0.98268 -0.01111 1.00352 -0.01227 1.0086 -0.01227 " pathEditMode="relative" rAng="0" ptsTypes="AAAAAAAAAAAAAAAAAAAAAAAAAAAAAAAAAAAAAAAAAAAAAAAAAAAAAAAAAA">
                                      <p:cBhvr>
                                        <p:cTn id="43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30" y="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8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811 L 0.07292 -0.02523 C 0.08698 -0.03333 0.10834 -0.0331 0.12995 -0.02546 C 0.15443 -0.01713 0.17344 -0.00347 0.18568 0.01366 L 0.24532 0.09283 " pathEditMode="relative" rAng="660000" ptsTypes="AAAAA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44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22291 -0.0444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22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2291 -0.04444 L -2.29167E-6 -1.11111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222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7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24532 0.09445 L 0.19063 -0.0118 C 0.17943 -0.03564 0.16042 -0.0537 0.13933 -0.0618 C 0.1155 -0.07083 0.0948 -0.06898 0.07943 -0.05416 L 0.00495 0.00209 " pathEditMode="relative" rAng="720000" ptsTypes="AAAAA"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-1011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1800000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5FAEC2-34A3-4712-9649-6CF679127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76" y="4722"/>
            <a:ext cx="12330545" cy="68485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B73166-F47F-4FAF-884E-F43BD5A23A26}"/>
              </a:ext>
            </a:extLst>
          </p:cNvPr>
          <p:cNvSpPr/>
          <p:nvPr/>
        </p:nvSpPr>
        <p:spPr>
          <a:xfrm>
            <a:off x="318655" y="314645"/>
            <a:ext cx="11651677" cy="5778437"/>
          </a:xfrm>
          <a:custGeom>
            <a:avLst/>
            <a:gdLst>
              <a:gd name="connsiteX0" fmla="*/ 0 w 11651677"/>
              <a:gd name="connsiteY0" fmla="*/ 0 h 5778437"/>
              <a:gd name="connsiteX1" fmla="*/ 699101 w 11651677"/>
              <a:gd name="connsiteY1" fmla="*/ 0 h 5778437"/>
              <a:gd name="connsiteX2" fmla="*/ 1398201 w 11651677"/>
              <a:gd name="connsiteY2" fmla="*/ 0 h 5778437"/>
              <a:gd name="connsiteX3" fmla="*/ 1864268 w 11651677"/>
              <a:gd name="connsiteY3" fmla="*/ 0 h 5778437"/>
              <a:gd name="connsiteX4" fmla="*/ 2330335 w 11651677"/>
              <a:gd name="connsiteY4" fmla="*/ 0 h 5778437"/>
              <a:gd name="connsiteX5" fmla="*/ 3029436 w 11651677"/>
              <a:gd name="connsiteY5" fmla="*/ 0 h 5778437"/>
              <a:gd name="connsiteX6" fmla="*/ 3378986 w 11651677"/>
              <a:gd name="connsiteY6" fmla="*/ 0 h 5778437"/>
              <a:gd name="connsiteX7" fmla="*/ 4078087 w 11651677"/>
              <a:gd name="connsiteY7" fmla="*/ 0 h 5778437"/>
              <a:gd name="connsiteX8" fmla="*/ 4427637 w 11651677"/>
              <a:gd name="connsiteY8" fmla="*/ 0 h 5778437"/>
              <a:gd name="connsiteX9" fmla="*/ 5126738 w 11651677"/>
              <a:gd name="connsiteY9" fmla="*/ 0 h 5778437"/>
              <a:gd name="connsiteX10" fmla="*/ 5709322 w 11651677"/>
              <a:gd name="connsiteY10" fmla="*/ 0 h 5778437"/>
              <a:gd name="connsiteX11" fmla="*/ 6058872 w 11651677"/>
              <a:gd name="connsiteY11" fmla="*/ 0 h 5778437"/>
              <a:gd name="connsiteX12" fmla="*/ 6874489 w 11651677"/>
              <a:gd name="connsiteY12" fmla="*/ 0 h 5778437"/>
              <a:gd name="connsiteX13" fmla="*/ 7690107 w 11651677"/>
              <a:gd name="connsiteY13" fmla="*/ 0 h 5778437"/>
              <a:gd name="connsiteX14" fmla="*/ 8039657 w 11651677"/>
              <a:gd name="connsiteY14" fmla="*/ 0 h 5778437"/>
              <a:gd name="connsiteX15" fmla="*/ 8389207 w 11651677"/>
              <a:gd name="connsiteY15" fmla="*/ 0 h 5778437"/>
              <a:gd name="connsiteX16" fmla="*/ 8855275 w 11651677"/>
              <a:gd name="connsiteY16" fmla="*/ 0 h 5778437"/>
              <a:gd name="connsiteX17" fmla="*/ 9321342 w 11651677"/>
              <a:gd name="connsiteY17" fmla="*/ 0 h 5778437"/>
              <a:gd name="connsiteX18" fmla="*/ 9670892 w 11651677"/>
              <a:gd name="connsiteY18" fmla="*/ 0 h 5778437"/>
              <a:gd name="connsiteX19" fmla="*/ 10253476 w 11651677"/>
              <a:gd name="connsiteY19" fmla="*/ 0 h 5778437"/>
              <a:gd name="connsiteX20" fmla="*/ 10836060 w 11651677"/>
              <a:gd name="connsiteY20" fmla="*/ 0 h 5778437"/>
              <a:gd name="connsiteX21" fmla="*/ 11651677 w 11651677"/>
              <a:gd name="connsiteY21" fmla="*/ 0 h 5778437"/>
              <a:gd name="connsiteX22" fmla="*/ 11651677 w 11651677"/>
              <a:gd name="connsiteY22" fmla="*/ 693412 h 5778437"/>
              <a:gd name="connsiteX23" fmla="*/ 11651677 w 11651677"/>
              <a:gd name="connsiteY23" fmla="*/ 1329041 h 5778437"/>
              <a:gd name="connsiteX24" fmla="*/ 11651677 w 11651677"/>
              <a:gd name="connsiteY24" fmla="*/ 1849100 h 5778437"/>
              <a:gd name="connsiteX25" fmla="*/ 11651677 w 11651677"/>
              <a:gd name="connsiteY25" fmla="*/ 2369159 h 5778437"/>
              <a:gd name="connsiteX26" fmla="*/ 11651677 w 11651677"/>
              <a:gd name="connsiteY26" fmla="*/ 3062572 h 5778437"/>
              <a:gd name="connsiteX27" fmla="*/ 11651677 w 11651677"/>
              <a:gd name="connsiteY27" fmla="*/ 3582631 h 5778437"/>
              <a:gd name="connsiteX28" fmla="*/ 11651677 w 11651677"/>
              <a:gd name="connsiteY28" fmla="*/ 4102690 h 5778437"/>
              <a:gd name="connsiteX29" fmla="*/ 11651677 w 11651677"/>
              <a:gd name="connsiteY29" fmla="*/ 4796103 h 5778437"/>
              <a:gd name="connsiteX30" fmla="*/ 11651677 w 11651677"/>
              <a:gd name="connsiteY30" fmla="*/ 5200593 h 5778437"/>
              <a:gd name="connsiteX31" fmla="*/ 11651677 w 11651677"/>
              <a:gd name="connsiteY31" fmla="*/ 5778437 h 5778437"/>
              <a:gd name="connsiteX32" fmla="*/ 11185610 w 11651677"/>
              <a:gd name="connsiteY32" fmla="*/ 5778437 h 5778437"/>
              <a:gd name="connsiteX33" fmla="*/ 10369993 w 11651677"/>
              <a:gd name="connsiteY33" fmla="*/ 5778437 h 5778437"/>
              <a:gd name="connsiteX34" fmla="*/ 10020442 w 11651677"/>
              <a:gd name="connsiteY34" fmla="*/ 5778437 h 5778437"/>
              <a:gd name="connsiteX35" fmla="*/ 9670892 w 11651677"/>
              <a:gd name="connsiteY35" fmla="*/ 5778437 h 5778437"/>
              <a:gd name="connsiteX36" fmla="*/ 9321342 w 11651677"/>
              <a:gd name="connsiteY36" fmla="*/ 5778437 h 5778437"/>
              <a:gd name="connsiteX37" fmla="*/ 8738758 w 11651677"/>
              <a:gd name="connsiteY37" fmla="*/ 5778437 h 5778437"/>
              <a:gd name="connsiteX38" fmla="*/ 8272691 w 11651677"/>
              <a:gd name="connsiteY38" fmla="*/ 5778437 h 5778437"/>
              <a:gd name="connsiteX39" fmla="*/ 7573590 w 11651677"/>
              <a:gd name="connsiteY39" fmla="*/ 5778437 h 5778437"/>
              <a:gd name="connsiteX40" fmla="*/ 7340557 w 11651677"/>
              <a:gd name="connsiteY40" fmla="*/ 5778437 h 5778437"/>
              <a:gd name="connsiteX41" fmla="*/ 6991006 w 11651677"/>
              <a:gd name="connsiteY41" fmla="*/ 5778437 h 5778437"/>
              <a:gd name="connsiteX42" fmla="*/ 6408422 w 11651677"/>
              <a:gd name="connsiteY42" fmla="*/ 5778437 h 5778437"/>
              <a:gd name="connsiteX43" fmla="*/ 5825839 w 11651677"/>
              <a:gd name="connsiteY43" fmla="*/ 5778437 h 5778437"/>
              <a:gd name="connsiteX44" fmla="*/ 5243255 w 11651677"/>
              <a:gd name="connsiteY44" fmla="*/ 5778437 h 5778437"/>
              <a:gd name="connsiteX45" fmla="*/ 4777188 w 11651677"/>
              <a:gd name="connsiteY45" fmla="*/ 5778437 h 5778437"/>
              <a:gd name="connsiteX46" fmla="*/ 4427637 w 11651677"/>
              <a:gd name="connsiteY46" fmla="*/ 5778437 h 5778437"/>
              <a:gd name="connsiteX47" fmla="*/ 3612020 w 11651677"/>
              <a:gd name="connsiteY47" fmla="*/ 5778437 h 5778437"/>
              <a:gd name="connsiteX48" fmla="*/ 2912919 w 11651677"/>
              <a:gd name="connsiteY48" fmla="*/ 5778437 h 5778437"/>
              <a:gd name="connsiteX49" fmla="*/ 2213819 w 11651677"/>
              <a:gd name="connsiteY49" fmla="*/ 5778437 h 5778437"/>
              <a:gd name="connsiteX50" fmla="*/ 1980785 w 11651677"/>
              <a:gd name="connsiteY50" fmla="*/ 5778437 h 5778437"/>
              <a:gd name="connsiteX51" fmla="*/ 1747752 w 11651677"/>
              <a:gd name="connsiteY51" fmla="*/ 5778437 h 5778437"/>
              <a:gd name="connsiteX52" fmla="*/ 1514718 w 11651677"/>
              <a:gd name="connsiteY52" fmla="*/ 5778437 h 5778437"/>
              <a:gd name="connsiteX53" fmla="*/ 932134 w 11651677"/>
              <a:gd name="connsiteY53" fmla="*/ 5778437 h 5778437"/>
              <a:gd name="connsiteX54" fmla="*/ 699101 w 11651677"/>
              <a:gd name="connsiteY54" fmla="*/ 5778437 h 5778437"/>
              <a:gd name="connsiteX55" fmla="*/ 0 w 11651677"/>
              <a:gd name="connsiteY55" fmla="*/ 5778437 h 5778437"/>
              <a:gd name="connsiteX56" fmla="*/ 0 w 11651677"/>
              <a:gd name="connsiteY56" fmla="*/ 5200593 h 5778437"/>
              <a:gd name="connsiteX57" fmla="*/ 0 w 11651677"/>
              <a:gd name="connsiteY57" fmla="*/ 4680534 h 5778437"/>
              <a:gd name="connsiteX58" fmla="*/ 0 w 11651677"/>
              <a:gd name="connsiteY58" fmla="*/ 4276043 h 5778437"/>
              <a:gd name="connsiteX59" fmla="*/ 0 w 11651677"/>
              <a:gd name="connsiteY59" fmla="*/ 3698200 h 5778437"/>
              <a:gd name="connsiteX60" fmla="*/ 0 w 11651677"/>
              <a:gd name="connsiteY60" fmla="*/ 3004787 h 5778437"/>
              <a:gd name="connsiteX61" fmla="*/ 0 w 11651677"/>
              <a:gd name="connsiteY61" fmla="*/ 2542512 h 5778437"/>
              <a:gd name="connsiteX62" fmla="*/ 0 w 11651677"/>
              <a:gd name="connsiteY62" fmla="*/ 1964669 h 5778437"/>
              <a:gd name="connsiteX63" fmla="*/ 0 w 11651677"/>
              <a:gd name="connsiteY63" fmla="*/ 1271256 h 5778437"/>
              <a:gd name="connsiteX64" fmla="*/ 0 w 11651677"/>
              <a:gd name="connsiteY64" fmla="*/ 866766 h 5778437"/>
              <a:gd name="connsiteX65" fmla="*/ 0 w 11651677"/>
              <a:gd name="connsiteY65" fmla="*/ 0 h 577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651677" h="5778437" fill="none" extrusionOk="0">
                <a:moveTo>
                  <a:pt x="0" y="0"/>
                </a:moveTo>
                <a:cubicBezTo>
                  <a:pt x="195293" y="-76589"/>
                  <a:pt x="507462" y="44506"/>
                  <a:pt x="699101" y="0"/>
                </a:cubicBezTo>
                <a:cubicBezTo>
                  <a:pt x="890740" y="-44506"/>
                  <a:pt x="1073146" y="15681"/>
                  <a:pt x="1398201" y="0"/>
                </a:cubicBezTo>
                <a:cubicBezTo>
                  <a:pt x="1723256" y="-15681"/>
                  <a:pt x="1665880" y="45395"/>
                  <a:pt x="1864268" y="0"/>
                </a:cubicBezTo>
                <a:cubicBezTo>
                  <a:pt x="2062656" y="-45395"/>
                  <a:pt x="2207290" y="19053"/>
                  <a:pt x="2330335" y="0"/>
                </a:cubicBezTo>
                <a:cubicBezTo>
                  <a:pt x="2453380" y="-19053"/>
                  <a:pt x="2700475" y="37092"/>
                  <a:pt x="3029436" y="0"/>
                </a:cubicBezTo>
                <a:cubicBezTo>
                  <a:pt x="3358397" y="-37092"/>
                  <a:pt x="3261485" y="1611"/>
                  <a:pt x="3378986" y="0"/>
                </a:cubicBezTo>
                <a:cubicBezTo>
                  <a:pt x="3496487" y="-1611"/>
                  <a:pt x="3920141" y="15053"/>
                  <a:pt x="4078087" y="0"/>
                </a:cubicBezTo>
                <a:cubicBezTo>
                  <a:pt x="4236033" y="-15053"/>
                  <a:pt x="4315568" y="29110"/>
                  <a:pt x="4427637" y="0"/>
                </a:cubicBezTo>
                <a:cubicBezTo>
                  <a:pt x="4539706" y="-29110"/>
                  <a:pt x="4886682" y="60706"/>
                  <a:pt x="5126738" y="0"/>
                </a:cubicBezTo>
                <a:cubicBezTo>
                  <a:pt x="5366794" y="-60706"/>
                  <a:pt x="5579704" y="14650"/>
                  <a:pt x="5709322" y="0"/>
                </a:cubicBezTo>
                <a:cubicBezTo>
                  <a:pt x="5838940" y="-14650"/>
                  <a:pt x="5949995" y="1205"/>
                  <a:pt x="6058872" y="0"/>
                </a:cubicBezTo>
                <a:cubicBezTo>
                  <a:pt x="6167749" y="-1205"/>
                  <a:pt x="6623650" y="70561"/>
                  <a:pt x="6874489" y="0"/>
                </a:cubicBezTo>
                <a:cubicBezTo>
                  <a:pt x="7125328" y="-70561"/>
                  <a:pt x="7526390" y="53382"/>
                  <a:pt x="7690107" y="0"/>
                </a:cubicBezTo>
                <a:cubicBezTo>
                  <a:pt x="7853824" y="-53382"/>
                  <a:pt x="7923182" y="15447"/>
                  <a:pt x="8039657" y="0"/>
                </a:cubicBezTo>
                <a:cubicBezTo>
                  <a:pt x="8156132" y="-15447"/>
                  <a:pt x="8236630" y="30844"/>
                  <a:pt x="8389207" y="0"/>
                </a:cubicBezTo>
                <a:cubicBezTo>
                  <a:pt x="8541784" y="-30844"/>
                  <a:pt x="8669597" y="14937"/>
                  <a:pt x="8855275" y="0"/>
                </a:cubicBezTo>
                <a:cubicBezTo>
                  <a:pt x="9040953" y="-14937"/>
                  <a:pt x="9183877" y="43667"/>
                  <a:pt x="9321342" y="0"/>
                </a:cubicBezTo>
                <a:cubicBezTo>
                  <a:pt x="9458807" y="-43667"/>
                  <a:pt x="9576668" y="37014"/>
                  <a:pt x="9670892" y="0"/>
                </a:cubicBezTo>
                <a:cubicBezTo>
                  <a:pt x="9765116" y="-37014"/>
                  <a:pt x="10016983" y="44916"/>
                  <a:pt x="10253476" y="0"/>
                </a:cubicBezTo>
                <a:cubicBezTo>
                  <a:pt x="10489969" y="-44916"/>
                  <a:pt x="10581042" y="16094"/>
                  <a:pt x="10836060" y="0"/>
                </a:cubicBezTo>
                <a:cubicBezTo>
                  <a:pt x="11091078" y="-16094"/>
                  <a:pt x="11421339" y="3412"/>
                  <a:pt x="11651677" y="0"/>
                </a:cubicBezTo>
                <a:cubicBezTo>
                  <a:pt x="11670001" y="283229"/>
                  <a:pt x="11619754" y="407715"/>
                  <a:pt x="11651677" y="693412"/>
                </a:cubicBezTo>
                <a:cubicBezTo>
                  <a:pt x="11683600" y="979109"/>
                  <a:pt x="11579569" y="1164829"/>
                  <a:pt x="11651677" y="1329041"/>
                </a:cubicBezTo>
                <a:cubicBezTo>
                  <a:pt x="11723785" y="1493253"/>
                  <a:pt x="11625518" y="1607763"/>
                  <a:pt x="11651677" y="1849100"/>
                </a:cubicBezTo>
                <a:cubicBezTo>
                  <a:pt x="11677836" y="2090437"/>
                  <a:pt x="11646676" y="2180687"/>
                  <a:pt x="11651677" y="2369159"/>
                </a:cubicBezTo>
                <a:cubicBezTo>
                  <a:pt x="11656678" y="2557631"/>
                  <a:pt x="11601870" y="2791669"/>
                  <a:pt x="11651677" y="3062572"/>
                </a:cubicBezTo>
                <a:cubicBezTo>
                  <a:pt x="11701484" y="3333475"/>
                  <a:pt x="11591323" y="3365006"/>
                  <a:pt x="11651677" y="3582631"/>
                </a:cubicBezTo>
                <a:cubicBezTo>
                  <a:pt x="11712031" y="3800256"/>
                  <a:pt x="11624346" y="3949503"/>
                  <a:pt x="11651677" y="4102690"/>
                </a:cubicBezTo>
                <a:cubicBezTo>
                  <a:pt x="11679008" y="4255877"/>
                  <a:pt x="11611516" y="4453506"/>
                  <a:pt x="11651677" y="4796103"/>
                </a:cubicBezTo>
                <a:cubicBezTo>
                  <a:pt x="11691838" y="5138700"/>
                  <a:pt x="11612824" y="5009327"/>
                  <a:pt x="11651677" y="5200593"/>
                </a:cubicBezTo>
                <a:cubicBezTo>
                  <a:pt x="11690530" y="5391859"/>
                  <a:pt x="11610362" y="5652949"/>
                  <a:pt x="11651677" y="5778437"/>
                </a:cubicBezTo>
                <a:cubicBezTo>
                  <a:pt x="11479994" y="5829654"/>
                  <a:pt x="11333791" y="5743222"/>
                  <a:pt x="11185610" y="5778437"/>
                </a:cubicBezTo>
                <a:cubicBezTo>
                  <a:pt x="11037429" y="5813652"/>
                  <a:pt x="10597337" y="5760365"/>
                  <a:pt x="10369993" y="5778437"/>
                </a:cubicBezTo>
                <a:cubicBezTo>
                  <a:pt x="10142649" y="5796509"/>
                  <a:pt x="10142508" y="5747817"/>
                  <a:pt x="10020442" y="5778437"/>
                </a:cubicBezTo>
                <a:cubicBezTo>
                  <a:pt x="9898376" y="5809057"/>
                  <a:pt x="9760146" y="5745611"/>
                  <a:pt x="9670892" y="5778437"/>
                </a:cubicBezTo>
                <a:cubicBezTo>
                  <a:pt x="9581638" y="5811263"/>
                  <a:pt x="9456324" y="5747536"/>
                  <a:pt x="9321342" y="5778437"/>
                </a:cubicBezTo>
                <a:cubicBezTo>
                  <a:pt x="9186360" y="5809338"/>
                  <a:pt x="9002986" y="5737985"/>
                  <a:pt x="8738758" y="5778437"/>
                </a:cubicBezTo>
                <a:cubicBezTo>
                  <a:pt x="8474530" y="5818889"/>
                  <a:pt x="8499082" y="5725397"/>
                  <a:pt x="8272691" y="5778437"/>
                </a:cubicBezTo>
                <a:cubicBezTo>
                  <a:pt x="8046300" y="5831477"/>
                  <a:pt x="7893317" y="5761780"/>
                  <a:pt x="7573590" y="5778437"/>
                </a:cubicBezTo>
                <a:cubicBezTo>
                  <a:pt x="7253863" y="5795094"/>
                  <a:pt x="7425997" y="5758816"/>
                  <a:pt x="7340557" y="5778437"/>
                </a:cubicBezTo>
                <a:cubicBezTo>
                  <a:pt x="7255117" y="5798058"/>
                  <a:pt x="7080579" y="5759065"/>
                  <a:pt x="6991006" y="5778437"/>
                </a:cubicBezTo>
                <a:cubicBezTo>
                  <a:pt x="6901433" y="5797809"/>
                  <a:pt x="6603335" y="5746543"/>
                  <a:pt x="6408422" y="5778437"/>
                </a:cubicBezTo>
                <a:cubicBezTo>
                  <a:pt x="6213509" y="5810331"/>
                  <a:pt x="6069137" y="5744489"/>
                  <a:pt x="5825839" y="5778437"/>
                </a:cubicBezTo>
                <a:cubicBezTo>
                  <a:pt x="5582541" y="5812385"/>
                  <a:pt x="5475912" y="5762856"/>
                  <a:pt x="5243255" y="5778437"/>
                </a:cubicBezTo>
                <a:cubicBezTo>
                  <a:pt x="5010598" y="5794018"/>
                  <a:pt x="4941485" y="5739547"/>
                  <a:pt x="4777188" y="5778437"/>
                </a:cubicBezTo>
                <a:cubicBezTo>
                  <a:pt x="4612891" y="5817327"/>
                  <a:pt x="4524876" y="5751028"/>
                  <a:pt x="4427637" y="5778437"/>
                </a:cubicBezTo>
                <a:cubicBezTo>
                  <a:pt x="4330398" y="5805846"/>
                  <a:pt x="3986309" y="5706192"/>
                  <a:pt x="3612020" y="5778437"/>
                </a:cubicBezTo>
                <a:cubicBezTo>
                  <a:pt x="3237731" y="5850682"/>
                  <a:pt x="3053762" y="5711161"/>
                  <a:pt x="2912919" y="5778437"/>
                </a:cubicBezTo>
                <a:cubicBezTo>
                  <a:pt x="2772076" y="5845713"/>
                  <a:pt x="2530932" y="5747718"/>
                  <a:pt x="2213819" y="5778437"/>
                </a:cubicBezTo>
                <a:cubicBezTo>
                  <a:pt x="1896706" y="5809156"/>
                  <a:pt x="2062582" y="5752757"/>
                  <a:pt x="1980785" y="5778437"/>
                </a:cubicBezTo>
                <a:cubicBezTo>
                  <a:pt x="1898988" y="5804117"/>
                  <a:pt x="1807196" y="5770872"/>
                  <a:pt x="1747752" y="5778437"/>
                </a:cubicBezTo>
                <a:cubicBezTo>
                  <a:pt x="1688308" y="5786002"/>
                  <a:pt x="1599375" y="5759340"/>
                  <a:pt x="1514718" y="5778437"/>
                </a:cubicBezTo>
                <a:cubicBezTo>
                  <a:pt x="1430061" y="5797534"/>
                  <a:pt x="1186323" y="5723157"/>
                  <a:pt x="932134" y="5778437"/>
                </a:cubicBezTo>
                <a:cubicBezTo>
                  <a:pt x="677945" y="5833717"/>
                  <a:pt x="792749" y="5774331"/>
                  <a:pt x="699101" y="5778437"/>
                </a:cubicBezTo>
                <a:cubicBezTo>
                  <a:pt x="605453" y="5782543"/>
                  <a:pt x="330231" y="5770264"/>
                  <a:pt x="0" y="5778437"/>
                </a:cubicBezTo>
                <a:cubicBezTo>
                  <a:pt x="-63954" y="5550627"/>
                  <a:pt x="22329" y="5432424"/>
                  <a:pt x="0" y="5200593"/>
                </a:cubicBezTo>
                <a:cubicBezTo>
                  <a:pt x="-22329" y="4968762"/>
                  <a:pt x="35559" y="4886549"/>
                  <a:pt x="0" y="4680534"/>
                </a:cubicBezTo>
                <a:cubicBezTo>
                  <a:pt x="-35559" y="4474519"/>
                  <a:pt x="1704" y="4425369"/>
                  <a:pt x="0" y="4276043"/>
                </a:cubicBezTo>
                <a:cubicBezTo>
                  <a:pt x="-1704" y="4126717"/>
                  <a:pt x="2542" y="3902962"/>
                  <a:pt x="0" y="3698200"/>
                </a:cubicBezTo>
                <a:cubicBezTo>
                  <a:pt x="-2542" y="3493438"/>
                  <a:pt x="5068" y="3248505"/>
                  <a:pt x="0" y="3004787"/>
                </a:cubicBezTo>
                <a:cubicBezTo>
                  <a:pt x="-5068" y="2761069"/>
                  <a:pt x="39143" y="2690597"/>
                  <a:pt x="0" y="2542512"/>
                </a:cubicBezTo>
                <a:cubicBezTo>
                  <a:pt x="-39143" y="2394428"/>
                  <a:pt x="49926" y="2161704"/>
                  <a:pt x="0" y="1964669"/>
                </a:cubicBezTo>
                <a:cubicBezTo>
                  <a:pt x="-49926" y="1767634"/>
                  <a:pt x="5864" y="1513424"/>
                  <a:pt x="0" y="1271256"/>
                </a:cubicBezTo>
                <a:cubicBezTo>
                  <a:pt x="-5864" y="1029088"/>
                  <a:pt x="1979" y="967706"/>
                  <a:pt x="0" y="866766"/>
                </a:cubicBezTo>
                <a:cubicBezTo>
                  <a:pt x="-1979" y="765826"/>
                  <a:pt x="40311" y="231260"/>
                  <a:pt x="0" y="0"/>
                </a:cubicBezTo>
                <a:close/>
              </a:path>
              <a:path w="11651677" h="5778437" stroke="0" extrusionOk="0">
                <a:moveTo>
                  <a:pt x="0" y="0"/>
                </a:moveTo>
                <a:cubicBezTo>
                  <a:pt x="63727" y="-26991"/>
                  <a:pt x="155954" y="14234"/>
                  <a:pt x="233034" y="0"/>
                </a:cubicBezTo>
                <a:cubicBezTo>
                  <a:pt x="310114" y="-14234"/>
                  <a:pt x="448750" y="30934"/>
                  <a:pt x="582584" y="0"/>
                </a:cubicBezTo>
                <a:cubicBezTo>
                  <a:pt x="716418" y="-30934"/>
                  <a:pt x="881668" y="55528"/>
                  <a:pt x="1048651" y="0"/>
                </a:cubicBezTo>
                <a:cubicBezTo>
                  <a:pt x="1215634" y="-55528"/>
                  <a:pt x="1300423" y="8034"/>
                  <a:pt x="1398201" y="0"/>
                </a:cubicBezTo>
                <a:cubicBezTo>
                  <a:pt x="1495979" y="-8034"/>
                  <a:pt x="1697318" y="23700"/>
                  <a:pt x="1980785" y="0"/>
                </a:cubicBezTo>
                <a:cubicBezTo>
                  <a:pt x="2264252" y="-23700"/>
                  <a:pt x="2153422" y="20750"/>
                  <a:pt x="2213819" y="0"/>
                </a:cubicBezTo>
                <a:cubicBezTo>
                  <a:pt x="2274216" y="-20750"/>
                  <a:pt x="2581837" y="43856"/>
                  <a:pt x="2912919" y="0"/>
                </a:cubicBezTo>
                <a:cubicBezTo>
                  <a:pt x="3244001" y="-43856"/>
                  <a:pt x="3198444" y="32596"/>
                  <a:pt x="3378986" y="0"/>
                </a:cubicBezTo>
                <a:cubicBezTo>
                  <a:pt x="3559528" y="-32596"/>
                  <a:pt x="3826334" y="43235"/>
                  <a:pt x="3961570" y="0"/>
                </a:cubicBezTo>
                <a:cubicBezTo>
                  <a:pt x="4096806" y="-43235"/>
                  <a:pt x="4341756" y="58805"/>
                  <a:pt x="4660671" y="0"/>
                </a:cubicBezTo>
                <a:cubicBezTo>
                  <a:pt x="4979586" y="-58805"/>
                  <a:pt x="4972951" y="13677"/>
                  <a:pt x="5243255" y="0"/>
                </a:cubicBezTo>
                <a:cubicBezTo>
                  <a:pt x="5513559" y="-13677"/>
                  <a:pt x="5371327" y="15455"/>
                  <a:pt x="5476288" y="0"/>
                </a:cubicBezTo>
                <a:cubicBezTo>
                  <a:pt x="5581249" y="-15455"/>
                  <a:pt x="5967649" y="44242"/>
                  <a:pt x="6291906" y="0"/>
                </a:cubicBezTo>
                <a:cubicBezTo>
                  <a:pt x="6616163" y="-44242"/>
                  <a:pt x="6416129" y="18951"/>
                  <a:pt x="6524939" y="0"/>
                </a:cubicBezTo>
                <a:cubicBezTo>
                  <a:pt x="6633749" y="-18951"/>
                  <a:pt x="6922766" y="74210"/>
                  <a:pt x="7224040" y="0"/>
                </a:cubicBezTo>
                <a:cubicBezTo>
                  <a:pt x="7525314" y="-74210"/>
                  <a:pt x="7851266" y="8030"/>
                  <a:pt x="8039657" y="0"/>
                </a:cubicBezTo>
                <a:cubicBezTo>
                  <a:pt x="8228048" y="-8030"/>
                  <a:pt x="8402411" y="35589"/>
                  <a:pt x="8505724" y="0"/>
                </a:cubicBezTo>
                <a:cubicBezTo>
                  <a:pt x="8609037" y="-35589"/>
                  <a:pt x="8913742" y="3413"/>
                  <a:pt x="9204825" y="0"/>
                </a:cubicBezTo>
                <a:cubicBezTo>
                  <a:pt x="9495908" y="-3413"/>
                  <a:pt x="9616085" y="6253"/>
                  <a:pt x="9787409" y="0"/>
                </a:cubicBezTo>
                <a:cubicBezTo>
                  <a:pt x="9958733" y="-6253"/>
                  <a:pt x="10424110" y="81183"/>
                  <a:pt x="10603026" y="0"/>
                </a:cubicBezTo>
                <a:cubicBezTo>
                  <a:pt x="10781942" y="-81183"/>
                  <a:pt x="10864324" y="50838"/>
                  <a:pt x="11069093" y="0"/>
                </a:cubicBezTo>
                <a:cubicBezTo>
                  <a:pt x="11273862" y="-50838"/>
                  <a:pt x="11477443" y="64809"/>
                  <a:pt x="11651677" y="0"/>
                </a:cubicBezTo>
                <a:cubicBezTo>
                  <a:pt x="11703153" y="137049"/>
                  <a:pt x="11639944" y="354253"/>
                  <a:pt x="11651677" y="462275"/>
                </a:cubicBezTo>
                <a:cubicBezTo>
                  <a:pt x="11663410" y="570298"/>
                  <a:pt x="11601189" y="761191"/>
                  <a:pt x="11651677" y="982334"/>
                </a:cubicBezTo>
                <a:cubicBezTo>
                  <a:pt x="11702165" y="1203477"/>
                  <a:pt x="11608538" y="1326712"/>
                  <a:pt x="11651677" y="1444609"/>
                </a:cubicBezTo>
                <a:cubicBezTo>
                  <a:pt x="11694816" y="1562507"/>
                  <a:pt x="11577764" y="1806563"/>
                  <a:pt x="11651677" y="2138022"/>
                </a:cubicBezTo>
                <a:cubicBezTo>
                  <a:pt x="11725590" y="2469481"/>
                  <a:pt x="11619383" y="2552901"/>
                  <a:pt x="11651677" y="2715865"/>
                </a:cubicBezTo>
                <a:cubicBezTo>
                  <a:pt x="11683971" y="2878829"/>
                  <a:pt x="11626590" y="2977469"/>
                  <a:pt x="11651677" y="3235925"/>
                </a:cubicBezTo>
                <a:cubicBezTo>
                  <a:pt x="11676764" y="3494381"/>
                  <a:pt x="11623714" y="3508583"/>
                  <a:pt x="11651677" y="3640415"/>
                </a:cubicBezTo>
                <a:cubicBezTo>
                  <a:pt x="11679640" y="3772247"/>
                  <a:pt x="11620852" y="4150857"/>
                  <a:pt x="11651677" y="4333828"/>
                </a:cubicBezTo>
                <a:cubicBezTo>
                  <a:pt x="11682502" y="4516799"/>
                  <a:pt x="11610518" y="4685343"/>
                  <a:pt x="11651677" y="4853887"/>
                </a:cubicBezTo>
                <a:cubicBezTo>
                  <a:pt x="11692836" y="5022431"/>
                  <a:pt x="11603878" y="5536522"/>
                  <a:pt x="11651677" y="5778437"/>
                </a:cubicBezTo>
                <a:cubicBezTo>
                  <a:pt x="11544331" y="5801062"/>
                  <a:pt x="11427266" y="5744729"/>
                  <a:pt x="11302127" y="5778437"/>
                </a:cubicBezTo>
                <a:cubicBezTo>
                  <a:pt x="11176988" y="5812145"/>
                  <a:pt x="10955139" y="5767287"/>
                  <a:pt x="10719543" y="5778437"/>
                </a:cubicBezTo>
                <a:cubicBezTo>
                  <a:pt x="10483947" y="5789587"/>
                  <a:pt x="10572110" y="5764080"/>
                  <a:pt x="10486509" y="5778437"/>
                </a:cubicBezTo>
                <a:cubicBezTo>
                  <a:pt x="10400908" y="5792794"/>
                  <a:pt x="10164953" y="5732577"/>
                  <a:pt x="10020442" y="5778437"/>
                </a:cubicBezTo>
                <a:cubicBezTo>
                  <a:pt x="9875931" y="5824297"/>
                  <a:pt x="9837447" y="5752939"/>
                  <a:pt x="9787409" y="5778437"/>
                </a:cubicBezTo>
                <a:cubicBezTo>
                  <a:pt x="9737371" y="5803935"/>
                  <a:pt x="9363374" y="5757185"/>
                  <a:pt x="9204825" y="5778437"/>
                </a:cubicBezTo>
                <a:cubicBezTo>
                  <a:pt x="9046276" y="5799689"/>
                  <a:pt x="8857228" y="5719214"/>
                  <a:pt x="8622241" y="5778437"/>
                </a:cubicBezTo>
                <a:cubicBezTo>
                  <a:pt x="8387254" y="5837660"/>
                  <a:pt x="8299641" y="5750763"/>
                  <a:pt x="8039657" y="5778437"/>
                </a:cubicBezTo>
                <a:cubicBezTo>
                  <a:pt x="7779673" y="5806111"/>
                  <a:pt x="7913832" y="5769591"/>
                  <a:pt x="7806624" y="5778437"/>
                </a:cubicBezTo>
                <a:cubicBezTo>
                  <a:pt x="7699416" y="5787283"/>
                  <a:pt x="7528285" y="5760747"/>
                  <a:pt x="7457073" y="5778437"/>
                </a:cubicBezTo>
                <a:cubicBezTo>
                  <a:pt x="7385861" y="5796127"/>
                  <a:pt x="6968258" y="5764883"/>
                  <a:pt x="6757973" y="5778437"/>
                </a:cubicBezTo>
                <a:cubicBezTo>
                  <a:pt x="6547688" y="5791991"/>
                  <a:pt x="6554660" y="5760590"/>
                  <a:pt x="6408422" y="5778437"/>
                </a:cubicBezTo>
                <a:cubicBezTo>
                  <a:pt x="6262184" y="5796284"/>
                  <a:pt x="6241193" y="5770225"/>
                  <a:pt x="6175389" y="5778437"/>
                </a:cubicBezTo>
                <a:cubicBezTo>
                  <a:pt x="6109585" y="5786649"/>
                  <a:pt x="5741550" y="5693497"/>
                  <a:pt x="5359771" y="5778437"/>
                </a:cubicBezTo>
                <a:cubicBezTo>
                  <a:pt x="4977992" y="5863377"/>
                  <a:pt x="5063519" y="5725519"/>
                  <a:pt x="4893704" y="5778437"/>
                </a:cubicBezTo>
                <a:cubicBezTo>
                  <a:pt x="4723889" y="5831355"/>
                  <a:pt x="4258812" y="5746985"/>
                  <a:pt x="4078087" y="5778437"/>
                </a:cubicBezTo>
                <a:cubicBezTo>
                  <a:pt x="3897362" y="5809889"/>
                  <a:pt x="3829150" y="5765878"/>
                  <a:pt x="3728537" y="5778437"/>
                </a:cubicBezTo>
                <a:cubicBezTo>
                  <a:pt x="3627924" y="5790996"/>
                  <a:pt x="3572264" y="5764031"/>
                  <a:pt x="3495503" y="5778437"/>
                </a:cubicBezTo>
                <a:cubicBezTo>
                  <a:pt x="3418742" y="5792843"/>
                  <a:pt x="3159659" y="5734285"/>
                  <a:pt x="3029436" y="5778437"/>
                </a:cubicBezTo>
                <a:cubicBezTo>
                  <a:pt x="2899213" y="5822589"/>
                  <a:pt x="2785460" y="5737136"/>
                  <a:pt x="2679886" y="5778437"/>
                </a:cubicBezTo>
                <a:cubicBezTo>
                  <a:pt x="2574312" y="5819738"/>
                  <a:pt x="2511408" y="5765020"/>
                  <a:pt x="2446852" y="5778437"/>
                </a:cubicBezTo>
                <a:cubicBezTo>
                  <a:pt x="2382296" y="5791854"/>
                  <a:pt x="1902816" y="5711120"/>
                  <a:pt x="1747752" y="5778437"/>
                </a:cubicBezTo>
                <a:cubicBezTo>
                  <a:pt x="1592688" y="5845754"/>
                  <a:pt x="1102536" y="5743895"/>
                  <a:pt x="932134" y="5778437"/>
                </a:cubicBezTo>
                <a:cubicBezTo>
                  <a:pt x="761732" y="5812979"/>
                  <a:pt x="673727" y="5775572"/>
                  <a:pt x="582584" y="5778437"/>
                </a:cubicBezTo>
                <a:cubicBezTo>
                  <a:pt x="491441" y="5781302"/>
                  <a:pt x="121849" y="5709542"/>
                  <a:pt x="0" y="5778437"/>
                </a:cubicBezTo>
                <a:cubicBezTo>
                  <a:pt x="-10341" y="5555346"/>
                  <a:pt x="1973" y="5228379"/>
                  <a:pt x="0" y="5085025"/>
                </a:cubicBezTo>
                <a:cubicBezTo>
                  <a:pt x="-1973" y="4941671"/>
                  <a:pt x="8005" y="4763122"/>
                  <a:pt x="0" y="4622750"/>
                </a:cubicBezTo>
                <a:cubicBezTo>
                  <a:pt x="-8005" y="4482379"/>
                  <a:pt x="35293" y="4273545"/>
                  <a:pt x="0" y="4160475"/>
                </a:cubicBezTo>
                <a:cubicBezTo>
                  <a:pt x="-35293" y="4047405"/>
                  <a:pt x="41722" y="3849615"/>
                  <a:pt x="0" y="3755984"/>
                </a:cubicBezTo>
                <a:cubicBezTo>
                  <a:pt x="-41722" y="3662353"/>
                  <a:pt x="20764" y="3467069"/>
                  <a:pt x="0" y="3235925"/>
                </a:cubicBezTo>
                <a:cubicBezTo>
                  <a:pt x="-20764" y="3004781"/>
                  <a:pt x="7120" y="2792598"/>
                  <a:pt x="0" y="2542512"/>
                </a:cubicBezTo>
                <a:cubicBezTo>
                  <a:pt x="-7120" y="2292426"/>
                  <a:pt x="27661" y="2107567"/>
                  <a:pt x="0" y="1849100"/>
                </a:cubicBezTo>
                <a:cubicBezTo>
                  <a:pt x="-27661" y="1590633"/>
                  <a:pt x="4076" y="1558469"/>
                  <a:pt x="0" y="1444609"/>
                </a:cubicBezTo>
                <a:cubicBezTo>
                  <a:pt x="-4076" y="1330749"/>
                  <a:pt x="3183" y="1050615"/>
                  <a:pt x="0" y="866766"/>
                </a:cubicBezTo>
                <a:cubicBezTo>
                  <a:pt x="-3183" y="682917"/>
                  <a:pt x="54889" y="231329"/>
                  <a:pt x="0" y="0"/>
                </a:cubicBezTo>
                <a:close/>
              </a:path>
            </a:pathLst>
          </a:custGeom>
          <a:solidFill>
            <a:srgbClr val="FFFFFF">
              <a:alpha val="94118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9870428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5B1423-5A65-4FB4-A766-DEBC5C993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68" y="4003963"/>
            <a:ext cx="1568489" cy="2400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DFA8DA88-A2D1-41E3-B15B-9D0B439C4779}"/>
              </a:ext>
            </a:extLst>
          </p:cNvPr>
          <p:cNvGraphicFramePr>
            <a:graphicFrameLocks noGrp="1"/>
          </p:cNvGraphicFramePr>
          <p:nvPr/>
        </p:nvGraphicFramePr>
        <p:xfrm>
          <a:off x="5807590" y="1321527"/>
          <a:ext cx="5031028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5514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2515514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85A0289E-AB66-4940-8725-D67FEC395C05}"/>
              </a:ext>
            </a:extLst>
          </p:cNvPr>
          <p:cNvSpPr/>
          <p:nvPr/>
        </p:nvSpPr>
        <p:spPr>
          <a:xfrm>
            <a:off x="8995026" y="1401220"/>
            <a:ext cx="11657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فَـ</a:t>
            </a:r>
            <a:r>
              <a:rPr lang="ar-AE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خْ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DBBFE7-0557-44AB-80AC-3FAAE6A5A60C}"/>
              </a:ext>
            </a:extLst>
          </p:cNvPr>
          <p:cNvSpPr/>
          <p:nvPr/>
        </p:nvSpPr>
        <p:spPr>
          <a:xfrm>
            <a:off x="6929149" y="1448684"/>
            <a:ext cx="5838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85CEB0-0AD5-4463-A2E1-4512DE7C125E}"/>
              </a:ext>
            </a:extLst>
          </p:cNvPr>
          <p:cNvSpPr/>
          <p:nvPr/>
        </p:nvSpPr>
        <p:spPr>
          <a:xfrm>
            <a:off x="3155473" y="1301801"/>
            <a:ext cx="2577008" cy="1171893"/>
          </a:xfrm>
          <a:custGeom>
            <a:avLst/>
            <a:gdLst>
              <a:gd name="connsiteX0" fmla="*/ 0 w 2577008"/>
              <a:gd name="connsiteY0" fmla="*/ 0 h 1171893"/>
              <a:gd name="connsiteX1" fmla="*/ 438091 w 2577008"/>
              <a:gd name="connsiteY1" fmla="*/ 0 h 1171893"/>
              <a:gd name="connsiteX2" fmla="*/ 953493 w 2577008"/>
              <a:gd name="connsiteY2" fmla="*/ 0 h 1171893"/>
              <a:gd name="connsiteX3" fmla="*/ 1443124 w 2577008"/>
              <a:gd name="connsiteY3" fmla="*/ 0 h 1171893"/>
              <a:gd name="connsiteX4" fmla="*/ 1958526 w 2577008"/>
              <a:gd name="connsiteY4" fmla="*/ 0 h 1171893"/>
              <a:gd name="connsiteX5" fmla="*/ 2577008 w 2577008"/>
              <a:gd name="connsiteY5" fmla="*/ 0 h 1171893"/>
              <a:gd name="connsiteX6" fmla="*/ 2577008 w 2577008"/>
              <a:gd name="connsiteY6" fmla="*/ 597665 h 1171893"/>
              <a:gd name="connsiteX7" fmla="*/ 2577008 w 2577008"/>
              <a:gd name="connsiteY7" fmla="*/ 1171893 h 1171893"/>
              <a:gd name="connsiteX8" fmla="*/ 2138917 w 2577008"/>
              <a:gd name="connsiteY8" fmla="*/ 1171893 h 1171893"/>
              <a:gd name="connsiteX9" fmla="*/ 1597745 w 2577008"/>
              <a:gd name="connsiteY9" fmla="*/ 1171893 h 1171893"/>
              <a:gd name="connsiteX10" fmla="*/ 1159654 w 2577008"/>
              <a:gd name="connsiteY10" fmla="*/ 1171893 h 1171893"/>
              <a:gd name="connsiteX11" fmla="*/ 592712 w 2577008"/>
              <a:gd name="connsiteY11" fmla="*/ 1171893 h 1171893"/>
              <a:gd name="connsiteX12" fmla="*/ 0 w 2577008"/>
              <a:gd name="connsiteY12" fmla="*/ 1171893 h 1171893"/>
              <a:gd name="connsiteX13" fmla="*/ 0 w 2577008"/>
              <a:gd name="connsiteY13" fmla="*/ 609384 h 1171893"/>
              <a:gd name="connsiteX14" fmla="*/ 0 w 2577008"/>
              <a:gd name="connsiteY14" fmla="*/ 0 h 11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7008" h="1171893" fill="none" extrusionOk="0">
                <a:moveTo>
                  <a:pt x="0" y="0"/>
                </a:moveTo>
                <a:cubicBezTo>
                  <a:pt x="172799" y="-40610"/>
                  <a:pt x="287801" y="50258"/>
                  <a:pt x="438091" y="0"/>
                </a:cubicBezTo>
                <a:cubicBezTo>
                  <a:pt x="588381" y="-50258"/>
                  <a:pt x="782974" y="14094"/>
                  <a:pt x="953493" y="0"/>
                </a:cubicBezTo>
                <a:cubicBezTo>
                  <a:pt x="1124012" y="-14094"/>
                  <a:pt x="1228099" y="30275"/>
                  <a:pt x="1443124" y="0"/>
                </a:cubicBezTo>
                <a:cubicBezTo>
                  <a:pt x="1658149" y="-30275"/>
                  <a:pt x="1805098" y="45834"/>
                  <a:pt x="1958526" y="0"/>
                </a:cubicBezTo>
                <a:cubicBezTo>
                  <a:pt x="2111954" y="-45834"/>
                  <a:pt x="2447223" y="65273"/>
                  <a:pt x="2577008" y="0"/>
                </a:cubicBezTo>
                <a:cubicBezTo>
                  <a:pt x="2631389" y="119550"/>
                  <a:pt x="2540777" y="372414"/>
                  <a:pt x="2577008" y="597665"/>
                </a:cubicBezTo>
                <a:cubicBezTo>
                  <a:pt x="2613239" y="822916"/>
                  <a:pt x="2560940" y="1038868"/>
                  <a:pt x="2577008" y="1171893"/>
                </a:cubicBezTo>
                <a:cubicBezTo>
                  <a:pt x="2373983" y="1190328"/>
                  <a:pt x="2228373" y="1138279"/>
                  <a:pt x="2138917" y="1171893"/>
                </a:cubicBezTo>
                <a:cubicBezTo>
                  <a:pt x="2049461" y="1205507"/>
                  <a:pt x="1841839" y="1164881"/>
                  <a:pt x="1597745" y="1171893"/>
                </a:cubicBezTo>
                <a:cubicBezTo>
                  <a:pt x="1353651" y="1178905"/>
                  <a:pt x="1370050" y="1124837"/>
                  <a:pt x="1159654" y="1171893"/>
                </a:cubicBezTo>
                <a:cubicBezTo>
                  <a:pt x="949258" y="1218949"/>
                  <a:pt x="783759" y="1113902"/>
                  <a:pt x="592712" y="1171893"/>
                </a:cubicBezTo>
                <a:cubicBezTo>
                  <a:pt x="401665" y="1229884"/>
                  <a:pt x="232613" y="1148196"/>
                  <a:pt x="0" y="1171893"/>
                </a:cubicBezTo>
                <a:cubicBezTo>
                  <a:pt x="-29855" y="999234"/>
                  <a:pt x="20086" y="727495"/>
                  <a:pt x="0" y="609384"/>
                </a:cubicBezTo>
                <a:cubicBezTo>
                  <a:pt x="-20086" y="491273"/>
                  <a:pt x="45720" y="301844"/>
                  <a:pt x="0" y="0"/>
                </a:cubicBezTo>
                <a:close/>
              </a:path>
              <a:path w="2577008" h="1171893" stroke="0" extrusionOk="0">
                <a:moveTo>
                  <a:pt x="0" y="0"/>
                </a:moveTo>
                <a:cubicBezTo>
                  <a:pt x="179596" y="-37695"/>
                  <a:pt x="397946" y="33333"/>
                  <a:pt x="515402" y="0"/>
                </a:cubicBezTo>
                <a:cubicBezTo>
                  <a:pt x="632858" y="-33333"/>
                  <a:pt x="799274" y="17373"/>
                  <a:pt x="1056573" y="0"/>
                </a:cubicBezTo>
                <a:cubicBezTo>
                  <a:pt x="1313872" y="-17373"/>
                  <a:pt x="1398707" y="9517"/>
                  <a:pt x="1571975" y="0"/>
                </a:cubicBezTo>
                <a:cubicBezTo>
                  <a:pt x="1745243" y="-9517"/>
                  <a:pt x="1934498" y="51016"/>
                  <a:pt x="2087376" y="0"/>
                </a:cubicBezTo>
                <a:cubicBezTo>
                  <a:pt x="2240254" y="-51016"/>
                  <a:pt x="2433468" y="25025"/>
                  <a:pt x="2577008" y="0"/>
                </a:cubicBezTo>
                <a:cubicBezTo>
                  <a:pt x="2582924" y="137507"/>
                  <a:pt x="2519668" y="403971"/>
                  <a:pt x="2577008" y="574228"/>
                </a:cubicBezTo>
                <a:cubicBezTo>
                  <a:pt x="2634348" y="744485"/>
                  <a:pt x="2536421" y="1025984"/>
                  <a:pt x="2577008" y="1171893"/>
                </a:cubicBezTo>
                <a:cubicBezTo>
                  <a:pt x="2422919" y="1173130"/>
                  <a:pt x="2255959" y="1119485"/>
                  <a:pt x="2113147" y="1171893"/>
                </a:cubicBezTo>
                <a:cubicBezTo>
                  <a:pt x="1970335" y="1224301"/>
                  <a:pt x="1700093" y="1144024"/>
                  <a:pt x="1546205" y="1171893"/>
                </a:cubicBezTo>
                <a:cubicBezTo>
                  <a:pt x="1392317" y="1199762"/>
                  <a:pt x="1279582" y="1118683"/>
                  <a:pt x="1082343" y="1171893"/>
                </a:cubicBezTo>
                <a:cubicBezTo>
                  <a:pt x="885104" y="1225103"/>
                  <a:pt x="772200" y="1155664"/>
                  <a:pt x="515402" y="1171893"/>
                </a:cubicBezTo>
                <a:cubicBezTo>
                  <a:pt x="258604" y="1188122"/>
                  <a:pt x="204280" y="1119600"/>
                  <a:pt x="0" y="1171893"/>
                </a:cubicBezTo>
                <a:cubicBezTo>
                  <a:pt x="-6740" y="971966"/>
                  <a:pt x="61680" y="814994"/>
                  <a:pt x="0" y="621103"/>
                </a:cubicBezTo>
                <a:cubicBezTo>
                  <a:pt x="-61680" y="427212"/>
                  <a:pt x="65780" y="20278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فَـ</a:t>
            </a:r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خْـرٌ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0CD185C1-A8FB-4E6E-BAC2-D09B8F43C07D}"/>
              </a:ext>
            </a:extLst>
          </p:cNvPr>
          <p:cNvGraphicFramePr>
            <a:graphicFrameLocks noGrp="1"/>
          </p:cNvGraphicFramePr>
          <p:nvPr/>
        </p:nvGraphicFramePr>
        <p:xfrm>
          <a:off x="5807591" y="2824320"/>
          <a:ext cx="5031027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7009">
                  <a:extLst>
                    <a:ext uri="{9D8B030D-6E8A-4147-A177-3AD203B41FA5}">
                      <a16:colId xmlns:a16="http://schemas.microsoft.com/office/drawing/2014/main" val="3838512322"/>
                    </a:ext>
                  </a:extLst>
                </a:gridCol>
                <a:gridCol w="1677009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1677009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0C82F17C-F363-4BB2-A61C-6DB410AEC6AB}"/>
              </a:ext>
            </a:extLst>
          </p:cNvPr>
          <p:cNvSpPr/>
          <p:nvPr/>
        </p:nvSpPr>
        <p:spPr>
          <a:xfrm>
            <a:off x="7773404" y="2881139"/>
            <a:ext cx="11785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ري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648FC8-C879-4F40-A7B4-9AEEFB4DCA78}"/>
              </a:ext>
            </a:extLst>
          </p:cNvPr>
          <p:cNvSpPr/>
          <p:nvPr/>
        </p:nvSpPr>
        <p:spPr>
          <a:xfrm>
            <a:off x="9803904" y="3012144"/>
            <a:ext cx="6495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فَـ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4B6B74-E007-440A-8957-C74DB2FA182E}"/>
              </a:ext>
            </a:extLst>
          </p:cNvPr>
          <p:cNvSpPr/>
          <p:nvPr/>
        </p:nvSpPr>
        <p:spPr>
          <a:xfrm>
            <a:off x="3155473" y="2810200"/>
            <a:ext cx="2577008" cy="1206389"/>
          </a:xfrm>
          <a:custGeom>
            <a:avLst/>
            <a:gdLst>
              <a:gd name="connsiteX0" fmla="*/ 0 w 2577008"/>
              <a:gd name="connsiteY0" fmla="*/ 0 h 1206389"/>
              <a:gd name="connsiteX1" fmla="*/ 438091 w 2577008"/>
              <a:gd name="connsiteY1" fmla="*/ 0 h 1206389"/>
              <a:gd name="connsiteX2" fmla="*/ 953493 w 2577008"/>
              <a:gd name="connsiteY2" fmla="*/ 0 h 1206389"/>
              <a:gd name="connsiteX3" fmla="*/ 1391584 w 2577008"/>
              <a:gd name="connsiteY3" fmla="*/ 0 h 1206389"/>
              <a:gd name="connsiteX4" fmla="*/ 1932756 w 2577008"/>
              <a:gd name="connsiteY4" fmla="*/ 0 h 1206389"/>
              <a:gd name="connsiteX5" fmla="*/ 2577008 w 2577008"/>
              <a:gd name="connsiteY5" fmla="*/ 0 h 1206389"/>
              <a:gd name="connsiteX6" fmla="*/ 2577008 w 2577008"/>
              <a:gd name="connsiteY6" fmla="*/ 414194 h 1206389"/>
              <a:gd name="connsiteX7" fmla="*/ 2577008 w 2577008"/>
              <a:gd name="connsiteY7" fmla="*/ 816323 h 1206389"/>
              <a:gd name="connsiteX8" fmla="*/ 2577008 w 2577008"/>
              <a:gd name="connsiteY8" fmla="*/ 1206389 h 1206389"/>
              <a:gd name="connsiteX9" fmla="*/ 2035836 w 2577008"/>
              <a:gd name="connsiteY9" fmla="*/ 1206389 h 1206389"/>
              <a:gd name="connsiteX10" fmla="*/ 1546205 w 2577008"/>
              <a:gd name="connsiteY10" fmla="*/ 1206389 h 1206389"/>
              <a:gd name="connsiteX11" fmla="*/ 1082343 w 2577008"/>
              <a:gd name="connsiteY11" fmla="*/ 1206389 h 1206389"/>
              <a:gd name="connsiteX12" fmla="*/ 515402 w 2577008"/>
              <a:gd name="connsiteY12" fmla="*/ 1206389 h 1206389"/>
              <a:gd name="connsiteX13" fmla="*/ 0 w 2577008"/>
              <a:gd name="connsiteY13" fmla="*/ 1206389 h 1206389"/>
              <a:gd name="connsiteX14" fmla="*/ 0 w 2577008"/>
              <a:gd name="connsiteY14" fmla="*/ 828387 h 1206389"/>
              <a:gd name="connsiteX15" fmla="*/ 0 w 2577008"/>
              <a:gd name="connsiteY15" fmla="*/ 438321 h 1206389"/>
              <a:gd name="connsiteX16" fmla="*/ 0 w 2577008"/>
              <a:gd name="connsiteY16" fmla="*/ 0 h 120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77008" h="1206389" fill="none" extrusionOk="0">
                <a:moveTo>
                  <a:pt x="0" y="0"/>
                </a:moveTo>
                <a:cubicBezTo>
                  <a:pt x="93455" y="-20819"/>
                  <a:pt x="345105" y="5244"/>
                  <a:pt x="438091" y="0"/>
                </a:cubicBezTo>
                <a:cubicBezTo>
                  <a:pt x="531077" y="-5244"/>
                  <a:pt x="800065" y="45834"/>
                  <a:pt x="953493" y="0"/>
                </a:cubicBezTo>
                <a:cubicBezTo>
                  <a:pt x="1106921" y="-45834"/>
                  <a:pt x="1192001" y="26236"/>
                  <a:pt x="1391584" y="0"/>
                </a:cubicBezTo>
                <a:cubicBezTo>
                  <a:pt x="1591167" y="-26236"/>
                  <a:pt x="1814574" y="54903"/>
                  <a:pt x="1932756" y="0"/>
                </a:cubicBezTo>
                <a:cubicBezTo>
                  <a:pt x="2050938" y="-54903"/>
                  <a:pt x="2274040" y="47431"/>
                  <a:pt x="2577008" y="0"/>
                </a:cubicBezTo>
                <a:cubicBezTo>
                  <a:pt x="2577777" y="128090"/>
                  <a:pt x="2549879" y="209755"/>
                  <a:pt x="2577008" y="414194"/>
                </a:cubicBezTo>
                <a:cubicBezTo>
                  <a:pt x="2604137" y="618633"/>
                  <a:pt x="2570551" y="642319"/>
                  <a:pt x="2577008" y="816323"/>
                </a:cubicBezTo>
                <a:cubicBezTo>
                  <a:pt x="2583465" y="990327"/>
                  <a:pt x="2544200" y="1061946"/>
                  <a:pt x="2577008" y="1206389"/>
                </a:cubicBezTo>
                <a:cubicBezTo>
                  <a:pt x="2308327" y="1265517"/>
                  <a:pt x="2199926" y="1179830"/>
                  <a:pt x="2035836" y="1206389"/>
                </a:cubicBezTo>
                <a:cubicBezTo>
                  <a:pt x="1871746" y="1232948"/>
                  <a:pt x="1765398" y="1191249"/>
                  <a:pt x="1546205" y="1206389"/>
                </a:cubicBezTo>
                <a:cubicBezTo>
                  <a:pt x="1327012" y="1221529"/>
                  <a:pt x="1209432" y="1194619"/>
                  <a:pt x="1082343" y="1206389"/>
                </a:cubicBezTo>
                <a:cubicBezTo>
                  <a:pt x="955254" y="1218159"/>
                  <a:pt x="765306" y="1194870"/>
                  <a:pt x="515402" y="1206389"/>
                </a:cubicBezTo>
                <a:cubicBezTo>
                  <a:pt x="265498" y="1217908"/>
                  <a:pt x="228735" y="1205940"/>
                  <a:pt x="0" y="1206389"/>
                </a:cubicBezTo>
                <a:cubicBezTo>
                  <a:pt x="-17470" y="1110197"/>
                  <a:pt x="40816" y="937124"/>
                  <a:pt x="0" y="828387"/>
                </a:cubicBezTo>
                <a:cubicBezTo>
                  <a:pt x="-40816" y="719650"/>
                  <a:pt x="35544" y="555606"/>
                  <a:pt x="0" y="438321"/>
                </a:cubicBezTo>
                <a:cubicBezTo>
                  <a:pt x="-35544" y="321036"/>
                  <a:pt x="20407" y="195145"/>
                  <a:pt x="0" y="0"/>
                </a:cubicBezTo>
                <a:close/>
              </a:path>
              <a:path w="2577008" h="1206389" stroke="0" extrusionOk="0">
                <a:moveTo>
                  <a:pt x="0" y="0"/>
                </a:moveTo>
                <a:cubicBezTo>
                  <a:pt x="179596" y="-37695"/>
                  <a:pt x="397946" y="33333"/>
                  <a:pt x="515402" y="0"/>
                </a:cubicBezTo>
                <a:cubicBezTo>
                  <a:pt x="632858" y="-33333"/>
                  <a:pt x="799274" y="17373"/>
                  <a:pt x="1056573" y="0"/>
                </a:cubicBezTo>
                <a:cubicBezTo>
                  <a:pt x="1313872" y="-17373"/>
                  <a:pt x="1398707" y="9517"/>
                  <a:pt x="1571975" y="0"/>
                </a:cubicBezTo>
                <a:cubicBezTo>
                  <a:pt x="1745243" y="-9517"/>
                  <a:pt x="1934498" y="51016"/>
                  <a:pt x="2087376" y="0"/>
                </a:cubicBezTo>
                <a:cubicBezTo>
                  <a:pt x="2240254" y="-51016"/>
                  <a:pt x="2433468" y="25025"/>
                  <a:pt x="2577008" y="0"/>
                </a:cubicBezTo>
                <a:cubicBezTo>
                  <a:pt x="2595725" y="126948"/>
                  <a:pt x="2569341" y="222136"/>
                  <a:pt x="2577008" y="390066"/>
                </a:cubicBezTo>
                <a:cubicBezTo>
                  <a:pt x="2584675" y="557996"/>
                  <a:pt x="2527694" y="681879"/>
                  <a:pt x="2577008" y="804259"/>
                </a:cubicBezTo>
                <a:cubicBezTo>
                  <a:pt x="2626322" y="926639"/>
                  <a:pt x="2535188" y="1076216"/>
                  <a:pt x="2577008" y="1206389"/>
                </a:cubicBezTo>
                <a:cubicBezTo>
                  <a:pt x="2449178" y="1206733"/>
                  <a:pt x="2323670" y="1188335"/>
                  <a:pt x="2113147" y="1206389"/>
                </a:cubicBezTo>
                <a:cubicBezTo>
                  <a:pt x="1902624" y="1224443"/>
                  <a:pt x="1846524" y="1153179"/>
                  <a:pt x="1649285" y="1206389"/>
                </a:cubicBezTo>
                <a:cubicBezTo>
                  <a:pt x="1452046" y="1259599"/>
                  <a:pt x="1341599" y="1192267"/>
                  <a:pt x="1082343" y="1206389"/>
                </a:cubicBezTo>
                <a:cubicBezTo>
                  <a:pt x="823087" y="1220511"/>
                  <a:pt x="770205" y="1148823"/>
                  <a:pt x="566942" y="1206389"/>
                </a:cubicBezTo>
                <a:cubicBezTo>
                  <a:pt x="363679" y="1263955"/>
                  <a:pt x="230212" y="1174056"/>
                  <a:pt x="0" y="1206389"/>
                </a:cubicBezTo>
                <a:cubicBezTo>
                  <a:pt x="-43098" y="1059210"/>
                  <a:pt x="10917" y="963000"/>
                  <a:pt x="0" y="816323"/>
                </a:cubicBezTo>
                <a:cubicBezTo>
                  <a:pt x="-10917" y="669646"/>
                  <a:pt x="8458" y="613418"/>
                  <a:pt x="0" y="450385"/>
                </a:cubicBezTo>
                <a:cubicBezTo>
                  <a:pt x="-8458" y="287352"/>
                  <a:pt x="23629" y="16531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</a:t>
            </a:r>
            <a:r>
              <a:rPr lang="ar-AE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ـريدٌ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FF7B77-DD90-48E6-8828-469D6D286ACD}"/>
              </a:ext>
            </a:extLst>
          </p:cNvPr>
          <p:cNvSpPr/>
          <p:nvPr/>
        </p:nvSpPr>
        <p:spPr>
          <a:xfrm>
            <a:off x="6440558" y="2869069"/>
            <a:ext cx="5004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08DB1D2D-0FEF-4307-A77E-056F2A5C6385}"/>
              </a:ext>
            </a:extLst>
          </p:cNvPr>
          <p:cNvGraphicFramePr>
            <a:graphicFrameLocks noGrp="1"/>
          </p:cNvGraphicFramePr>
          <p:nvPr/>
        </p:nvGraphicFramePr>
        <p:xfrm>
          <a:off x="5807591" y="4371862"/>
          <a:ext cx="4994643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4881">
                  <a:extLst>
                    <a:ext uri="{9D8B030D-6E8A-4147-A177-3AD203B41FA5}">
                      <a16:colId xmlns:a16="http://schemas.microsoft.com/office/drawing/2014/main" val="3838512322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0997CBD1-C390-4C98-89CA-4D42F69B1B56}"/>
              </a:ext>
            </a:extLst>
          </p:cNvPr>
          <p:cNvSpPr/>
          <p:nvPr/>
        </p:nvSpPr>
        <p:spPr>
          <a:xfrm>
            <a:off x="9493562" y="4400297"/>
            <a:ext cx="8851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2B232-7496-468C-992B-D19DC9A32F85}"/>
              </a:ext>
            </a:extLst>
          </p:cNvPr>
          <p:cNvSpPr/>
          <p:nvPr/>
        </p:nvSpPr>
        <p:spPr>
          <a:xfrm>
            <a:off x="3155473" y="4400296"/>
            <a:ext cx="2563359" cy="1171893"/>
          </a:xfrm>
          <a:custGeom>
            <a:avLst/>
            <a:gdLst>
              <a:gd name="connsiteX0" fmla="*/ 0 w 2563359"/>
              <a:gd name="connsiteY0" fmla="*/ 0 h 1171893"/>
              <a:gd name="connsiteX1" fmla="*/ 435771 w 2563359"/>
              <a:gd name="connsiteY1" fmla="*/ 0 h 1171893"/>
              <a:gd name="connsiteX2" fmla="*/ 948443 w 2563359"/>
              <a:gd name="connsiteY2" fmla="*/ 0 h 1171893"/>
              <a:gd name="connsiteX3" fmla="*/ 1435481 w 2563359"/>
              <a:gd name="connsiteY3" fmla="*/ 0 h 1171893"/>
              <a:gd name="connsiteX4" fmla="*/ 1948153 w 2563359"/>
              <a:gd name="connsiteY4" fmla="*/ 0 h 1171893"/>
              <a:gd name="connsiteX5" fmla="*/ 2563359 w 2563359"/>
              <a:gd name="connsiteY5" fmla="*/ 0 h 1171893"/>
              <a:gd name="connsiteX6" fmla="*/ 2563359 w 2563359"/>
              <a:gd name="connsiteY6" fmla="*/ 597665 h 1171893"/>
              <a:gd name="connsiteX7" fmla="*/ 2563359 w 2563359"/>
              <a:gd name="connsiteY7" fmla="*/ 1171893 h 1171893"/>
              <a:gd name="connsiteX8" fmla="*/ 2127588 w 2563359"/>
              <a:gd name="connsiteY8" fmla="*/ 1171893 h 1171893"/>
              <a:gd name="connsiteX9" fmla="*/ 1589283 w 2563359"/>
              <a:gd name="connsiteY9" fmla="*/ 1171893 h 1171893"/>
              <a:gd name="connsiteX10" fmla="*/ 1153512 w 2563359"/>
              <a:gd name="connsiteY10" fmla="*/ 1171893 h 1171893"/>
              <a:gd name="connsiteX11" fmla="*/ 589573 w 2563359"/>
              <a:gd name="connsiteY11" fmla="*/ 1171893 h 1171893"/>
              <a:gd name="connsiteX12" fmla="*/ 0 w 2563359"/>
              <a:gd name="connsiteY12" fmla="*/ 1171893 h 1171893"/>
              <a:gd name="connsiteX13" fmla="*/ 0 w 2563359"/>
              <a:gd name="connsiteY13" fmla="*/ 609384 h 1171893"/>
              <a:gd name="connsiteX14" fmla="*/ 0 w 2563359"/>
              <a:gd name="connsiteY14" fmla="*/ 0 h 11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63359" h="1171893" fill="none" extrusionOk="0">
                <a:moveTo>
                  <a:pt x="0" y="0"/>
                </a:moveTo>
                <a:cubicBezTo>
                  <a:pt x="170786" y="-13543"/>
                  <a:pt x="262927" y="2579"/>
                  <a:pt x="435771" y="0"/>
                </a:cubicBezTo>
                <a:cubicBezTo>
                  <a:pt x="608615" y="-2579"/>
                  <a:pt x="746608" y="15288"/>
                  <a:pt x="948443" y="0"/>
                </a:cubicBezTo>
                <a:cubicBezTo>
                  <a:pt x="1150278" y="-15288"/>
                  <a:pt x="1284059" y="21848"/>
                  <a:pt x="1435481" y="0"/>
                </a:cubicBezTo>
                <a:cubicBezTo>
                  <a:pt x="1586903" y="-21848"/>
                  <a:pt x="1762308" y="18935"/>
                  <a:pt x="1948153" y="0"/>
                </a:cubicBezTo>
                <a:cubicBezTo>
                  <a:pt x="2133998" y="-18935"/>
                  <a:pt x="2358823" y="52426"/>
                  <a:pt x="2563359" y="0"/>
                </a:cubicBezTo>
                <a:cubicBezTo>
                  <a:pt x="2617740" y="119550"/>
                  <a:pt x="2527128" y="372414"/>
                  <a:pt x="2563359" y="597665"/>
                </a:cubicBezTo>
                <a:cubicBezTo>
                  <a:pt x="2599590" y="822916"/>
                  <a:pt x="2547291" y="1038868"/>
                  <a:pt x="2563359" y="1171893"/>
                </a:cubicBezTo>
                <a:cubicBezTo>
                  <a:pt x="2378942" y="1185642"/>
                  <a:pt x="2264401" y="1129627"/>
                  <a:pt x="2127588" y="1171893"/>
                </a:cubicBezTo>
                <a:cubicBezTo>
                  <a:pt x="1990775" y="1214159"/>
                  <a:pt x="1778034" y="1162074"/>
                  <a:pt x="1589283" y="1171893"/>
                </a:cubicBezTo>
                <a:cubicBezTo>
                  <a:pt x="1400533" y="1181712"/>
                  <a:pt x="1347557" y="1170664"/>
                  <a:pt x="1153512" y="1171893"/>
                </a:cubicBezTo>
                <a:cubicBezTo>
                  <a:pt x="959467" y="1173122"/>
                  <a:pt x="747514" y="1120271"/>
                  <a:pt x="589573" y="1171893"/>
                </a:cubicBezTo>
                <a:cubicBezTo>
                  <a:pt x="431632" y="1223515"/>
                  <a:pt x="212098" y="1113871"/>
                  <a:pt x="0" y="1171893"/>
                </a:cubicBezTo>
                <a:cubicBezTo>
                  <a:pt x="-29855" y="999234"/>
                  <a:pt x="20086" y="727495"/>
                  <a:pt x="0" y="609384"/>
                </a:cubicBezTo>
                <a:cubicBezTo>
                  <a:pt x="-20086" y="491273"/>
                  <a:pt x="45720" y="301844"/>
                  <a:pt x="0" y="0"/>
                </a:cubicBezTo>
                <a:close/>
              </a:path>
              <a:path w="2563359" h="1171893" stroke="0" extrusionOk="0">
                <a:moveTo>
                  <a:pt x="0" y="0"/>
                </a:moveTo>
                <a:cubicBezTo>
                  <a:pt x="162721" y="-25127"/>
                  <a:pt x="402476" y="8871"/>
                  <a:pt x="512672" y="0"/>
                </a:cubicBezTo>
                <a:cubicBezTo>
                  <a:pt x="622868" y="-8871"/>
                  <a:pt x="844587" y="63283"/>
                  <a:pt x="1050977" y="0"/>
                </a:cubicBezTo>
                <a:cubicBezTo>
                  <a:pt x="1257368" y="-63283"/>
                  <a:pt x="1458987" y="2585"/>
                  <a:pt x="1563649" y="0"/>
                </a:cubicBezTo>
                <a:cubicBezTo>
                  <a:pt x="1668311" y="-2585"/>
                  <a:pt x="1899806" y="36508"/>
                  <a:pt x="2076321" y="0"/>
                </a:cubicBezTo>
                <a:cubicBezTo>
                  <a:pt x="2252836" y="-36508"/>
                  <a:pt x="2418710" y="8495"/>
                  <a:pt x="2563359" y="0"/>
                </a:cubicBezTo>
                <a:cubicBezTo>
                  <a:pt x="2569275" y="137507"/>
                  <a:pt x="2506019" y="403971"/>
                  <a:pt x="2563359" y="574228"/>
                </a:cubicBezTo>
                <a:cubicBezTo>
                  <a:pt x="2620699" y="744485"/>
                  <a:pt x="2522772" y="1025984"/>
                  <a:pt x="2563359" y="1171893"/>
                </a:cubicBezTo>
                <a:cubicBezTo>
                  <a:pt x="2396466" y="1224544"/>
                  <a:pt x="2300019" y="1126152"/>
                  <a:pt x="2101954" y="1171893"/>
                </a:cubicBezTo>
                <a:cubicBezTo>
                  <a:pt x="1903889" y="1217634"/>
                  <a:pt x="1779588" y="1161903"/>
                  <a:pt x="1538015" y="1171893"/>
                </a:cubicBezTo>
                <a:cubicBezTo>
                  <a:pt x="1296442" y="1181883"/>
                  <a:pt x="1228582" y="1161880"/>
                  <a:pt x="1076611" y="1171893"/>
                </a:cubicBezTo>
                <a:cubicBezTo>
                  <a:pt x="924640" y="1181906"/>
                  <a:pt x="666010" y="1122688"/>
                  <a:pt x="512672" y="1171893"/>
                </a:cubicBezTo>
                <a:cubicBezTo>
                  <a:pt x="359334" y="1221098"/>
                  <a:pt x="198227" y="1120358"/>
                  <a:pt x="0" y="1171893"/>
                </a:cubicBezTo>
                <a:cubicBezTo>
                  <a:pt x="-6740" y="971966"/>
                  <a:pt x="61680" y="814994"/>
                  <a:pt x="0" y="621103"/>
                </a:cubicBezTo>
                <a:cubicBezTo>
                  <a:pt x="-61680" y="427212"/>
                  <a:pt x="65780" y="20278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</a:t>
            </a:r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ـرَجٌ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4DA2AA-667C-4EA2-9EC2-50801620E43A}"/>
              </a:ext>
            </a:extLst>
          </p:cNvPr>
          <p:cNvSpPr/>
          <p:nvPr/>
        </p:nvSpPr>
        <p:spPr>
          <a:xfrm>
            <a:off x="7938231" y="4343426"/>
            <a:ext cx="5838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رَ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1D9197-E8C7-454F-9913-05486EEDF48B}"/>
              </a:ext>
            </a:extLst>
          </p:cNvPr>
          <p:cNvSpPr/>
          <p:nvPr/>
        </p:nvSpPr>
        <p:spPr>
          <a:xfrm>
            <a:off x="7171767" y="663664"/>
            <a:ext cx="37417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المقاطع وركب الكلمة :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485588-2387-4F26-958C-41A7C7BEDC48}"/>
              </a:ext>
            </a:extLst>
          </p:cNvPr>
          <p:cNvSpPr/>
          <p:nvPr/>
        </p:nvSpPr>
        <p:spPr>
          <a:xfrm>
            <a:off x="6148626" y="4371861"/>
            <a:ext cx="7168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AB842F7-8215-4256-9D9F-FD32A755E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158935" y="2526374"/>
            <a:ext cx="2546848" cy="408329"/>
          </a:xfrm>
          <a:prstGeom prst="rect">
            <a:avLst/>
          </a:prstGeom>
        </p:spPr>
      </p:pic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99E65305-CE7C-48D1-B500-ADA5A30E7690}"/>
              </a:ext>
            </a:extLst>
          </p:cNvPr>
          <p:cNvSpPr/>
          <p:nvPr/>
        </p:nvSpPr>
        <p:spPr>
          <a:xfrm>
            <a:off x="-69275" y="453190"/>
            <a:ext cx="2043850" cy="692196"/>
          </a:xfrm>
          <a:custGeom>
            <a:avLst/>
            <a:gdLst>
              <a:gd name="connsiteX0" fmla="*/ 0 w 2043850"/>
              <a:gd name="connsiteY0" fmla="*/ 0 h 692196"/>
              <a:gd name="connsiteX1" fmla="*/ 531962 w 2043850"/>
              <a:gd name="connsiteY1" fmla="*/ 0 h 692196"/>
              <a:gd name="connsiteX2" fmla="*/ 1063925 w 2043850"/>
              <a:gd name="connsiteY2" fmla="*/ 0 h 692196"/>
              <a:gd name="connsiteX3" fmla="*/ 1697752 w 2043850"/>
              <a:gd name="connsiteY3" fmla="*/ 0 h 692196"/>
              <a:gd name="connsiteX4" fmla="*/ 2043850 w 2043850"/>
              <a:gd name="connsiteY4" fmla="*/ 346098 h 692196"/>
              <a:gd name="connsiteX5" fmla="*/ 1697752 w 2043850"/>
              <a:gd name="connsiteY5" fmla="*/ 692196 h 692196"/>
              <a:gd name="connsiteX6" fmla="*/ 1114857 w 2043850"/>
              <a:gd name="connsiteY6" fmla="*/ 692196 h 692196"/>
              <a:gd name="connsiteX7" fmla="*/ 565917 w 2043850"/>
              <a:gd name="connsiteY7" fmla="*/ 692196 h 692196"/>
              <a:gd name="connsiteX8" fmla="*/ 0 w 2043850"/>
              <a:gd name="connsiteY8" fmla="*/ 692196 h 692196"/>
              <a:gd name="connsiteX9" fmla="*/ 0 w 2043850"/>
              <a:gd name="connsiteY9" fmla="*/ 359942 h 692196"/>
              <a:gd name="connsiteX10" fmla="*/ 0 w 2043850"/>
              <a:gd name="connsiteY10" fmla="*/ 0 h 69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3850" h="692196" fill="none" extrusionOk="0">
                <a:moveTo>
                  <a:pt x="0" y="0"/>
                </a:moveTo>
                <a:cubicBezTo>
                  <a:pt x="127173" y="-3857"/>
                  <a:pt x="285511" y="8543"/>
                  <a:pt x="531962" y="0"/>
                </a:cubicBezTo>
                <a:cubicBezTo>
                  <a:pt x="778413" y="-8543"/>
                  <a:pt x="840859" y="39855"/>
                  <a:pt x="1063925" y="0"/>
                </a:cubicBezTo>
                <a:cubicBezTo>
                  <a:pt x="1286991" y="-39855"/>
                  <a:pt x="1455268" y="9865"/>
                  <a:pt x="1697752" y="0"/>
                </a:cubicBezTo>
                <a:cubicBezTo>
                  <a:pt x="1818444" y="54461"/>
                  <a:pt x="1886991" y="218953"/>
                  <a:pt x="2043850" y="346098"/>
                </a:cubicBezTo>
                <a:cubicBezTo>
                  <a:pt x="1945323" y="470517"/>
                  <a:pt x="1816572" y="567354"/>
                  <a:pt x="1697752" y="692196"/>
                </a:cubicBezTo>
                <a:cubicBezTo>
                  <a:pt x="1566893" y="729744"/>
                  <a:pt x="1344532" y="660673"/>
                  <a:pt x="1114857" y="692196"/>
                </a:cubicBezTo>
                <a:cubicBezTo>
                  <a:pt x="885183" y="723719"/>
                  <a:pt x="817494" y="644986"/>
                  <a:pt x="565917" y="692196"/>
                </a:cubicBezTo>
                <a:cubicBezTo>
                  <a:pt x="314340" y="739406"/>
                  <a:pt x="158633" y="637343"/>
                  <a:pt x="0" y="692196"/>
                </a:cubicBezTo>
                <a:cubicBezTo>
                  <a:pt x="-14713" y="583102"/>
                  <a:pt x="14052" y="436526"/>
                  <a:pt x="0" y="359942"/>
                </a:cubicBezTo>
                <a:cubicBezTo>
                  <a:pt x="-14052" y="283358"/>
                  <a:pt x="34282" y="163671"/>
                  <a:pt x="0" y="0"/>
                </a:cubicBezTo>
                <a:close/>
              </a:path>
              <a:path w="2043850" h="692196" stroke="0" extrusionOk="0">
                <a:moveTo>
                  <a:pt x="0" y="0"/>
                </a:moveTo>
                <a:cubicBezTo>
                  <a:pt x="137426" y="-12256"/>
                  <a:pt x="356090" y="68238"/>
                  <a:pt x="582895" y="0"/>
                </a:cubicBezTo>
                <a:cubicBezTo>
                  <a:pt x="809701" y="-68238"/>
                  <a:pt x="1006974" y="22677"/>
                  <a:pt x="1148812" y="0"/>
                </a:cubicBezTo>
                <a:cubicBezTo>
                  <a:pt x="1290650" y="-22677"/>
                  <a:pt x="1521004" y="62173"/>
                  <a:pt x="1697752" y="0"/>
                </a:cubicBezTo>
                <a:cubicBezTo>
                  <a:pt x="1804658" y="83300"/>
                  <a:pt x="1935111" y="271352"/>
                  <a:pt x="2043850" y="346098"/>
                </a:cubicBezTo>
                <a:cubicBezTo>
                  <a:pt x="1931718" y="535775"/>
                  <a:pt x="1834544" y="511751"/>
                  <a:pt x="1697752" y="692196"/>
                </a:cubicBezTo>
                <a:cubicBezTo>
                  <a:pt x="1452031" y="732124"/>
                  <a:pt x="1341029" y="689034"/>
                  <a:pt x="1131835" y="692196"/>
                </a:cubicBezTo>
                <a:cubicBezTo>
                  <a:pt x="922641" y="695358"/>
                  <a:pt x="848327" y="641173"/>
                  <a:pt x="599872" y="692196"/>
                </a:cubicBezTo>
                <a:cubicBezTo>
                  <a:pt x="351417" y="743219"/>
                  <a:pt x="220877" y="689034"/>
                  <a:pt x="0" y="692196"/>
                </a:cubicBezTo>
                <a:cubicBezTo>
                  <a:pt x="-19322" y="615722"/>
                  <a:pt x="15348" y="438551"/>
                  <a:pt x="0" y="332254"/>
                </a:cubicBezTo>
                <a:cubicBezTo>
                  <a:pt x="-15348" y="225957"/>
                  <a:pt x="26083" y="16428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 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199267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/>
      <p:bldP spid="12" grpId="0" animBg="1"/>
      <p:bldP spid="15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95E7A5-2D2D-4E69-9B46-34288AC5E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76" y="4722"/>
            <a:ext cx="12330545" cy="68485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BA87D7-B981-45C0-BD61-540BDD36FD0D}"/>
              </a:ext>
            </a:extLst>
          </p:cNvPr>
          <p:cNvSpPr/>
          <p:nvPr/>
        </p:nvSpPr>
        <p:spPr>
          <a:xfrm>
            <a:off x="318655" y="314645"/>
            <a:ext cx="11651677" cy="5778437"/>
          </a:xfrm>
          <a:custGeom>
            <a:avLst/>
            <a:gdLst>
              <a:gd name="connsiteX0" fmla="*/ 0 w 11651677"/>
              <a:gd name="connsiteY0" fmla="*/ 0 h 5778437"/>
              <a:gd name="connsiteX1" fmla="*/ 699101 w 11651677"/>
              <a:gd name="connsiteY1" fmla="*/ 0 h 5778437"/>
              <a:gd name="connsiteX2" fmla="*/ 1398201 w 11651677"/>
              <a:gd name="connsiteY2" fmla="*/ 0 h 5778437"/>
              <a:gd name="connsiteX3" fmla="*/ 1864268 w 11651677"/>
              <a:gd name="connsiteY3" fmla="*/ 0 h 5778437"/>
              <a:gd name="connsiteX4" fmla="*/ 2330335 w 11651677"/>
              <a:gd name="connsiteY4" fmla="*/ 0 h 5778437"/>
              <a:gd name="connsiteX5" fmla="*/ 3029436 w 11651677"/>
              <a:gd name="connsiteY5" fmla="*/ 0 h 5778437"/>
              <a:gd name="connsiteX6" fmla="*/ 3378986 w 11651677"/>
              <a:gd name="connsiteY6" fmla="*/ 0 h 5778437"/>
              <a:gd name="connsiteX7" fmla="*/ 4078087 w 11651677"/>
              <a:gd name="connsiteY7" fmla="*/ 0 h 5778437"/>
              <a:gd name="connsiteX8" fmla="*/ 4427637 w 11651677"/>
              <a:gd name="connsiteY8" fmla="*/ 0 h 5778437"/>
              <a:gd name="connsiteX9" fmla="*/ 5126738 w 11651677"/>
              <a:gd name="connsiteY9" fmla="*/ 0 h 5778437"/>
              <a:gd name="connsiteX10" fmla="*/ 5709322 w 11651677"/>
              <a:gd name="connsiteY10" fmla="*/ 0 h 5778437"/>
              <a:gd name="connsiteX11" fmla="*/ 6058872 w 11651677"/>
              <a:gd name="connsiteY11" fmla="*/ 0 h 5778437"/>
              <a:gd name="connsiteX12" fmla="*/ 6874489 w 11651677"/>
              <a:gd name="connsiteY12" fmla="*/ 0 h 5778437"/>
              <a:gd name="connsiteX13" fmla="*/ 7690107 w 11651677"/>
              <a:gd name="connsiteY13" fmla="*/ 0 h 5778437"/>
              <a:gd name="connsiteX14" fmla="*/ 8039657 w 11651677"/>
              <a:gd name="connsiteY14" fmla="*/ 0 h 5778437"/>
              <a:gd name="connsiteX15" fmla="*/ 8389207 w 11651677"/>
              <a:gd name="connsiteY15" fmla="*/ 0 h 5778437"/>
              <a:gd name="connsiteX16" fmla="*/ 8855275 w 11651677"/>
              <a:gd name="connsiteY16" fmla="*/ 0 h 5778437"/>
              <a:gd name="connsiteX17" fmla="*/ 9321342 w 11651677"/>
              <a:gd name="connsiteY17" fmla="*/ 0 h 5778437"/>
              <a:gd name="connsiteX18" fmla="*/ 9670892 w 11651677"/>
              <a:gd name="connsiteY18" fmla="*/ 0 h 5778437"/>
              <a:gd name="connsiteX19" fmla="*/ 10253476 w 11651677"/>
              <a:gd name="connsiteY19" fmla="*/ 0 h 5778437"/>
              <a:gd name="connsiteX20" fmla="*/ 10836060 w 11651677"/>
              <a:gd name="connsiteY20" fmla="*/ 0 h 5778437"/>
              <a:gd name="connsiteX21" fmla="*/ 11651677 w 11651677"/>
              <a:gd name="connsiteY21" fmla="*/ 0 h 5778437"/>
              <a:gd name="connsiteX22" fmla="*/ 11651677 w 11651677"/>
              <a:gd name="connsiteY22" fmla="*/ 693412 h 5778437"/>
              <a:gd name="connsiteX23" fmla="*/ 11651677 w 11651677"/>
              <a:gd name="connsiteY23" fmla="*/ 1329041 h 5778437"/>
              <a:gd name="connsiteX24" fmla="*/ 11651677 w 11651677"/>
              <a:gd name="connsiteY24" fmla="*/ 1849100 h 5778437"/>
              <a:gd name="connsiteX25" fmla="*/ 11651677 w 11651677"/>
              <a:gd name="connsiteY25" fmla="*/ 2369159 h 5778437"/>
              <a:gd name="connsiteX26" fmla="*/ 11651677 w 11651677"/>
              <a:gd name="connsiteY26" fmla="*/ 3062572 h 5778437"/>
              <a:gd name="connsiteX27" fmla="*/ 11651677 w 11651677"/>
              <a:gd name="connsiteY27" fmla="*/ 3582631 h 5778437"/>
              <a:gd name="connsiteX28" fmla="*/ 11651677 w 11651677"/>
              <a:gd name="connsiteY28" fmla="*/ 4102690 h 5778437"/>
              <a:gd name="connsiteX29" fmla="*/ 11651677 w 11651677"/>
              <a:gd name="connsiteY29" fmla="*/ 4796103 h 5778437"/>
              <a:gd name="connsiteX30" fmla="*/ 11651677 w 11651677"/>
              <a:gd name="connsiteY30" fmla="*/ 5200593 h 5778437"/>
              <a:gd name="connsiteX31" fmla="*/ 11651677 w 11651677"/>
              <a:gd name="connsiteY31" fmla="*/ 5778437 h 5778437"/>
              <a:gd name="connsiteX32" fmla="*/ 11185610 w 11651677"/>
              <a:gd name="connsiteY32" fmla="*/ 5778437 h 5778437"/>
              <a:gd name="connsiteX33" fmla="*/ 10369993 w 11651677"/>
              <a:gd name="connsiteY33" fmla="*/ 5778437 h 5778437"/>
              <a:gd name="connsiteX34" fmla="*/ 10020442 w 11651677"/>
              <a:gd name="connsiteY34" fmla="*/ 5778437 h 5778437"/>
              <a:gd name="connsiteX35" fmla="*/ 9670892 w 11651677"/>
              <a:gd name="connsiteY35" fmla="*/ 5778437 h 5778437"/>
              <a:gd name="connsiteX36" fmla="*/ 9321342 w 11651677"/>
              <a:gd name="connsiteY36" fmla="*/ 5778437 h 5778437"/>
              <a:gd name="connsiteX37" fmla="*/ 8738758 w 11651677"/>
              <a:gd name="connsiteY37" fmla="*/ 5778437 h 5778437"/>
              <a:gd name="connsiteX38" fmla="*/ 8272691 w 11651677"/>
              <a:gd name="connsiteY38" fmla="*/ 5778437 h 5778437"/>
              <a:gd name="connsiteX39" fmla="*/ 7573590 w 11651677"/>
              <a:gd name="connsiteY39" fmla="*/ 5778437 h 5778437"/>
              <a:gd name="connsiteX40" fmla="*/ 7340557 w 11651677"/>
              <a:gd name="connsiteY40" fmla="*/ 5778437 h 5778437"/>
              <a:gd name="connsiteX41" fmla="*/ 6991006 w 11651677"/>
              <a:gd name="connsiteY41" fmla="*/ 5778437 h 5778437"/>
              <a:gd name="connsiteX42" fmla="*/ 6408422 w 11651677"/>
              <a:gd name="connsiteY42" fmla="*/ 5778437 h 5778437"/>
              <a:gd name="connsiteX43" fmla="*/ 5825839 w 11651677"/>
              <a:gd name="connsiteY43" fmla="*/ 5778437 h 5778437"/>
              <a:gd name="connsiteX44" fmla="*/ 5243255 w 11651677"/>
              <a:gd name="connsiteY44" fmla="*/ 5778437 h 5778437"/>
              <a:gd name="connsiteX45" fmla="*/ 4777188 w 11651677"/>
              <a:gd name="connsiteY45" fmla="*/ 5778437 h 5778437"/>
              <a:gd name="connsiteX46" fmla="*/ 4427637 w 11651677"/>
              <a:gd name="connsiteY46" fmla="*/ 5778437 h 5778437"/>
              <a:gd name="connsiteX47" fmla="*/ 3612020 w 11651677"/>
              <a:gd name="connsiteY47" fmla="*/ 5778437 h 5778437"/>
              <a:gd name="connsiteX48" fmla="*/ 2912919 w 11651677"/>
              <a:gd name="connsiteY48" fmla="*/ 5778437 h 5778437"/>
              <a:gd name="connsiteX49" fmla="*/ 2213819 w 11651677"/>
              <a:gd name="connsiteY49" fmla="*/ 5778437 h 5778437"/>
              <a:gd name="connsiteX50" fmla="*/ 1980785 w 11651677"/>
              <a:gd name="connsiteY50" fmla="*/ 5778437 h 5778437"/>
              <a:gd name="connsiteX51" fmla="*/ 1747752 w 11651677"/>
              <a:gd name="connsiteY51" fmla="*/ 5778437 h 5778437"/>
              <a:gd name="connsiteX52" fmla="*/ 1514718 w 11651677"/>
              <a:gd name="connsiteY52" fmla="*/ 5778437 h 5778437"/>
              <a:gd name="connsiteX53" fmla="*/ 932134 w 11651677"/>
              <a:gd name="connsiteY53" fmla="*/ 5778437 h 5778437"/>
              <a:gd name="connsiteX54" fmla="*/ 699101 w 11651677"/>
              <a:gd name="connsiteY54" fmla="*/ 5778437 h 5778437"/>
              <a:gd name="connsiteX55" fmla="*/ 0 w 11651677"/>
              <a:gd name="connsiteY55" fmla="*/ 5778437 h 5778437"/>
              <a:gd name="connsiteX56" fmla="*/ 0 w 11651677"/>
              <a:gd name="connsiteY56" fmla="*/ 5200593 h 5778437"/>
              <a:gd name="connsiteX57" fmla="*/ 0 w 11651677"/>
              <a:gd name="connsiteY57" fmla="*/ 4680534 h 5778437"/>
              <a:gd name="connsiteX58" fmla="*/ 0 w 11651677"/>
              <a:gd name="connsiteY58" fmla="*/ 4276043 h 5778437"/>
              <a:gd name="connsiteX59" fmla="*/ 0 w 11651677"/>
              <a:gd name="connsiteY59" fmla="*/ 3698200 h 5778437"/>
              <a:gd name="connsiteX60" fmla="*/ 0 w 11651677"/>
              <a:gd name="connsiteY60" fmla="*/ 3004787 h 5778437"/>
              <a:gd name="connsiteX61" fmla="*/ 0 w 11651677"/>
              <a:gd name="connsiteY61" fmla="*/ 2542512 h 5778437"/>
              <a:gd name="connsiteX62" fmla="*/ 0 w 11651677"/>
              <a:gd name="connsiteY62" fmla="*/ 1964669 h 5778437"/>
              <a:gd name="connsiteX63" fmla="*/ 0 w 11651677"/>
              <a:gd name="connsiteY63" fmla="*/ 1271256 h 5778437"/>
              <a:gd name="connsiteX64" fmla="*/ 0 w 11651677"/>
              <a:gd name="connsiteY64" fmla="*/ 866766 h 5778437"/>
              <a:gd name="connsiteX65" fmla="*/ 0 w 11651677"/>
              <a:gd name="connsiteY65" fmla="*/ 0 h 577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651677" h="5778437" fill="none" extrusionOk="0">
                <a:moveTo>
                  <a:pt x="0" y="0"/>
                </a:moveTo>
                <a:cubicBezTo>
                  <a:pt x="195293" y="-76589"/>
                  <a:pt x="507462" y="44506"/>
                  <a:pt x="699101" y="0"/>
                </a:cubicBezTo>
                <a:cubicBezTo>
                  <a:pt x="890740" y="-44506"/>
                  <a:pt x="1073146" y="15681"/>
                  <a:pt x="1398201" y="0"/>
                </a:cubicBezTo>
                <a:cubicBezTo>
                  <a:pt x="1723256" y="-15681"/>
                  <a:pt x="1665880" y="45395"/>
                  <a:pt x="1864268" y="0"/>
                </a:cubicBezTo>
                <a:cubicBezTo>
                  <a:pt x="2062656" y="-45395"/>
                  <a:pt x="2207290" y="19053"/>
                  <a:pt x="2330335" y="0"/>
                </a:cubicBezTo>
                <a:cubicBezTo>
                  <a:pt x="2453380" y="-19053"/>
                  <a:pt x="2700475" y="37092"/>
                  <a:pt x="3029436" y="0"/>
                </a:cubicBezTo>
                <a:cubicBezTo>
                  <a:pt x="3358397" y="-37092"/>
                  <a:pt x="3261485" y="1611"/>
                  <a:pt x="3378986" y="0"/>
                </a:cubicBezTo>
                <a:cubicBezTo>
                  <a:pt x="3496487" y="-1611"/>
                  <a:pt x="3920141" y="15053"/>
                  <a:pt x="4078087" y="0"/>
                </a:cubicBezTo>
                <a:cubicBezTo>
                  <a:pt x="4236033" y="-15053"/>
                  <a:pt x="4315568" y="29110"/>
                  <a:pt x="4427637" y="0"/>
                </a:cubicBezTo>
                <a:cubicBezTo>
                  <a:pt x="4539706" y="-29110"/>
                  <a:pt x="4886682" y="60706"/>
                  <a:pt x="5126738" y="0"/>
                </a:cubicBezTo>
                <a:cubicBezTo>
                  <a:pt x="5366794" y="-60706"/>
                  <a:pt x="5579704" y="14650"/>
                  <a:pt x="5709322" y="0"/>
                </a:cubicBezTo>
                <a:cubicBezTo>
                  <a:pt x="5838940" y="-14650"/>
                  <a:pt x="5949995" y="1205"/>
                  <a:pt x="6058872" y="0"/>
                </a:cubicBezTo>
                <a:cubicBezTo>
                  <a:pt x="6167749" y="-1205"/>
                  <a:pt x="6623650" y="70561"/>
                  <a:pt x="6874489" y="0"/>
                </a:cubicBezTo>
                <a:cubicBezTo>
                  <a:pt x="7125328" y="-70561"/>
                  <a:pt x="7526390" y="53382"/>
                  <a:pt x="7690107" y="0"/>
                </a:cubicBezTo>
                <a:cubicBezTo>
                  <a:pt x="7853824" y="-53382"/>
                  <a:pt x="7923182" y="15447"/>
                  <a:pt x="8039657" y="0"/>
                </a:cubicBezTo>
                <a:cubicBezTo>
                  <a:pt x="8156132" y="-15447"/>
                  <a:pt x="8236630" y="30844"/>
                  <a:pt x="8389207" y="0"/>
                </a:cubicBezTo>
                <a:cubicBezTo>
                  <a:pt x="8541784" y="-30844"/>
                  <a:pt x="8669597" y="14937"/>
                  <a:pt x="8855275" y="0"/>
                </a:cubicBezTo>
                <a:cubicBezTo>
                  <a:pt x="9040953" y="-14937"/>
                  <a:pt x="9183877" y="43667"/>
                  <a:pt x="9321342" y="0"/>
                </a:cubicBezTo>
                <a:cubicBezTo>
                  <a:pt x="9458807" y="-43667"/>
                  <a:pt x="9576668" y="37014"/>
                  <a:pt x="9670892" y="0"/>
                </a:cubicBezTo>
                <a:cubicBezTo>
                  <a:pt x="9765116" y="-37014"/>
                  <a:pt x="10016983" y="44916"/>
                  <a:pt x="10253476" y="0"/>
                </a:cubicBezTo>
                <a:cubicBezTo>
                  <a:pt x="10489969" y="-44916"/>
                  <a:pt x="10581042" y="16094"/>
                  <a:pt x="10836060" y="0"/>
                </a:cubicBezTo>
                <a:cubicBezTo>
                  <a:pt x="11091078" y="-16094"/>
                  <a:pt x="11421339" y="3412"/>
                  <a:pt x="11651677" y="0"/>
                </a:cubicBezTo>
                <a:cubicBezTo>
                  <a:pt x="11670001" y="283229"/>
                  <a:pt x="11619754" y="407715"/>
                  <a:pt x="11651677" y="693412"/>
                </a:cubicBezTo>
                <a:cubicBezTo>
                  <a:pt x="11683600" y="979109"/>
                  <a:pt x="11579569" y="1164829"/>
                  <a:pt x="11651677" y="1329041"/>
                </a:cubicBezTo>
                <a:cubicBezTo>
                  <a:pt x="11723785" y="1493253"/>
                  <a:pt x="11625518" y="1607763"/>
                  <a:pt x="11651677" y="1849100"/>
                </a:cubicBezTo>
                <a:cubicBezTo>
                  <a:pt x="11677836" y="2090437"/>
                  <a:pt x="11646676" y="2180687"/>
                  <a:pt x="11651677" y="2369159"/>
                </a:cubicBezTo>
                <a:cubicBezTo>
                  <a:pt x="11656678" y="2557631"/>
                  <a:pt x="11601870" y="2791669"/>
                  <a:pt x="11651677" y="3062572"/>
                </a:cubicBezTo>
                <a:cubicBezTo>
                  <a:pt x="11701484" y="3333475"/>
                  <a:pt x="11591323" y="3365006"/>
                  <a:pt x="11651677" y="3582631"/>
                </a:cubicBezTo>
                <a:cubicBezTo>
                  <a:pt x="11712031" y="3800256"/>
                  <a:pt x="11624346" y="3949503"/>
                  <a:pt x="11651677" y="4102690"/>
                </a:cubicBezTo>
                <a:cubicBezTo>
                  <a:pt x="11679008" y="4255877"/>
                  <a:pt x="11611516" y="4453506"/>
                  <a:pt x="11651677" y="4796103"/>
                </a:cubicBezTo>
                <a:cubicBezTo>
                  <a:pt x="11691838" y="5138700"/>
                  <a:pt x="11612824" y="5009327"/>
                  <a:pt x="11651677" y="5200593"/>
                </a:cubicBezTo>
                <a:cubicBezTo>
                  <a:pt x="11690530" y="5391859"/>
                  <a:pt x="11610362" y="5652949"/>
                  <a:pt x="11651677" y="5778437"/>
                </a:cubicBezTo>
                <a:cubicBezTo>
                  <a:pt x="11479994" y="5829654"/>
                  <a:pt x="11333791" y="5743222"/>
                  <a:pt x="11185610" y="5778437"/>
                </a:cubicBezTo>
                <a:cubicBezTo>
                  <a:pt x="11037429" y="5813652"/>
                  <a:pt x="10597337" y="5760365"/>
                  <a:pt x="10369993" y="5778437"/>
                </a:cubicBezTo>
                <a:cubicBezTo>
                  <a:pt x="10142649" y="5796509"/>
                  <a:pt x="10142508" y="5747817"/>
                  <a:pt x="10020442" y="5778437"/>
                </a:cubicBezTo>
                <a:cubicBezTo>
                  <a:pt x="9898376" y="5809057"/>
                  <a:pt x="9760146" y="5745611"/>
                  <a:pt x="9670892" y="5778437"/>
                </a:cubicBezTo>
                <a:cubicBezTo>
                  <a:pt x="9581638" y="5811263"/>
                  <a:pt x="9456324" y="5747536"/>
                  <a:pt x="9321342" y="5778437"/>
                </a:cubicBezTo>
                <a:cubicBezTo>
                  <a:pt x="9186360" y="5809338"/>
                  <a:pt x="9002986" y="5737985"/>
                  <a:pt x="8738758" y="5778437"/>
                </a:cubicBezTo>
                <a:cubicBezTo>
                  <a:pt x="8474530" y="5818889"/>
                  <a:pt x="8499082" y="5725397"/>
                  <a:pt x="8272691" y="5778437"/>
                </a:cubicBezTo>
                <a:cubicBezTo>
                  <a:pt x="8046300" y="5831477"/>
                  <a:pt x="7893317" y="5761780"/>
                  <a:pt x="7573590" y="5778437"/>
                </a:cubicBezTo>
                <a:cubicBezTo>
                  <a:pt x="7253863" y="5795094"/>
                  <a:pt x="7425997" y="5758816"/>
                  <a:pt x="7340557" y="5778437"/>
                </a:cubicBezTo>
                <a:cubicBezTo>
                  <a:pt x="7255117" y="5798058"/>
                  <a:pt x="7080579" y="5759065"/>
                  <a:pt x="6991006" y="5778437"/>
                </a:cubicBezTo>
                <a:cubicBezTo>
                  <a:pt x="6901433" y="5797809"/>
                  <a:pt x="6603335" y="5746543"/>
                  <a:pt x="6408422" y="5778437"/>
                </a:cubicBezTo>
                <a:cubicBezTo>
                  <a:pt x="6213509" y="5810331"/>
                  <a:pt x="6069137" y="5744489"/>
                  <a:pt x="5825839" y="5778437"/>
                </a:cubicBezTo>
                <a:cubicBezTo>
                  <a:pt x="5582541" y="5812385"/>
                  <a:pt x="5475912" y="5762856"/>
                  <a:pt x="5243255" y="5778437"/>
                </a:cubicBezTo>
                <a:cubicBezTo>
                  <a:pt x="5010598" y="5794018"/>
                  <a:pt x="4941485" y="5739547"/>
                  <a:pt x="4777188" y="5778437"/>
                </a:cubicBezTo>
                <a:cubicBezTo>
                  <a:pt x="4612891" y="5817327"/>
                  <a:pt x="4524876" y="5751028"/>
                  <a:pt x="4427637" y="5778437"/>
                </a:cubicBezTo>
                <a:cubicBezTo>
                  <a:pt x="4330398" y="5805846"/>
                  <a:pt x="3986309" y="5706192"/>
                  <a:pt x="3612020" y="5778437"/>
                </a:cubicBezTo>
                <a:cubicBezTo>
                  <a:pt x="3237731" y="5850682"/>
                  <a:pt x="3053762" y="5711161"/>
                  <a:pt x="2912919" y="5778437"/>
                </a:cubicBezTo>
                <a:cubicBezTo>
                  <a:pt x="2772076" y="5845713"/>
                  <a:pt x="2530932" y="5747718"/>
                  <a:pt x="2213819" y="5778437"/>
                </a:cubicBezTo>
                <a:cubicBezTo>
                  <a:pt x="1896706" y="5809156"/>
                  <a:pt x="2062582" y="5752757"/>
                  <a:pt x="1980785" y="5778437"/>
                </a:cubicBezTo>
                <a:cubicBezTo>
                  <a:pt x="1898988" y="5804117"/>
                  <a:pt x="1807196" y="5770872"/>
                  <a:pt x="1747752" y="5778437"/>
                </a:cubicBezTo>
                <a:cubicBezTo>
                  <a:pt x="1688308" y="5786002"/>
                  <a:pt x="1599375" y="5759340"/>
                  <a:pt x="1514718" y="5778437"/>
                </a:cubicBezTo>
                <a:cubicBezTo>
                  <a:pt x="1430061" y="5797534"/>
                  <a:pt x="1186323" y="5723157"/>
                  <a:pt x="932134" y="5778437"/>
                </a:cubicBezTo>
                <a:cubicBezTo>
                  <a:pt x="677945" y="5833717"/>
                  <a:pt x="792749" y="5774331"/>
                  <a:pt x="699101" y="5778437"/>
                </a:cubicBezTo>
                <a:cubicBezTo>
                  <a:pt x="605453" y="5782543"/>
                  <a:pt x="330231" y="5770264"/>
                  <a:pt x="0" y="5778437"/>
                </a:cubicBezTo>
                <a:cubicBezTo>
                  <a:pt x="-63954" y="5550627"/>
                  <a:pt x="22329" y="5432424"/>
                  <a:pt x="0" y="5200593"/>
                </a:cubicBezTo>
                <a:cubicBezTo>
                  <a:pt x="-22329" y="4968762"/>
                  <a:pt x="35559" y="4886549"/>
                  <a:pt x="0" y="4680534"/>
                </a:cubicBezTo>
                <a:cubicBezTo>
                  <a:pt x="-35559" y="4474519"/>
                  <a:pt x="1704" y="4425369"/>
                  <a:pt x="0" y="4276043"/>
                </a:cubicBezTo>
                <a:cubicBezTo>
                  <a:pt x="-1704" y="4126717"/>
                  <a:pt x="2542" y="3902962"/>
                  <a:pt x="0" y="3698200"/>
                </a:cubicBezTo>
                <a:cubicBezTo>
                  <a:pt x="-2542" y="3493438"/>
                  <a:pt x="5068" y="3248505"/>
                  <a:pt x="0" y="3004787"/>
                </a:cubicBezTo>
                <a:cubicBezTo>
                  <a:pt x="-5068" y="2761069"/>
                  <a:pt x="39143" y="2690597"/>
                  <a:pt x="0" y="2542512"/>
                </a:cubicBezTo>
                <a:cubicBezTo>
                  <a:pt x="-39143" y="2394428"/>
                  <a:pt x="49926" y="2161704"/>
                  <a:pt x="0" y="1964669"/>
                </a:cubicBezTo>
                <a:cubicBezTo>
                  <a:pt x="-49926" y="1767634"/>
                  <a:pt x="5864" y="1513424"/>
                  <a:pt x="0" y="1271256"/>
                </a:cubicBezTo>
                <a:cubicBezTo>
                  <a:pt x="-5864" y="1029088"/>
                  <a:pt x="1979" y="967706"/>
                  <a:pt x="0" y="866766"/>
                </a:cubicBezTo>
                <a:cubicBezTo>
                  <a:pt x="-1979" y="765826"/>
                  <a:pt x="40311" y="231260"/>
                  <a:pt x="0" y="0"/>
                </a:cubicBezTo>
                <a:close/>
              </a:path>
              <a:path w="11651677" h="5778437" stroke="0" extrusionOk="0">
                <a:moveTo>
                  <a:pt x="0" y="0"/>
                </a:moveTo>
                <a:cubicBezTo>
                  <a:pt x="63727" y="-26991"/>
                  <a:pt x="155954" y="14234"/>
                  <a:pt x="233034" y="0"/>
                </a:cubicBezTo>
                <a:cubicBezTo>
                  <a:pt x="310114" y="-14234"/>
                  <a:pt x="448750" y="30934"/>
                  <a:pt x="582584" y="0"/>
                </a:cubicBezTo>
                <a:cubicBezTo>
                  <a:pt x="716418" y="-30934"/>
                  <a:pt x="881668" y="55528"/>
                  <a:pt x="1048651" y="0"/>
                </a:cubicBezTo>
                <a:cubicBezTo>
                  <a:pt x="1215634" y="-55528"/>
                  <a:pt x="1300423" y="8034"/>
                  <a:pt x="1398201" y="0"/>
                </a:cubicBezTo>
                <a:cubicBezTo>
                  <a:pt x="1495979" y="-8034"/>
                  <a:pt x="1697318" y="23700"/>
                  <a:pt x="1980785" y="0"/>
                </a:cubicBezTo>
                <a:cubicBezTo>
                  <a:pt x="2264252" y="-23700"/>
                  <a:pt x="2153422" y="20750"/>
                  <a:pt x="2213819" y="0"/>
                </a:cubicBezTo>
                <a:cubicBezTo>
                  <a:pt x="2274216" y="-20750"/>
                  <a:pt x="2581837" y="43856"/>
                  <a:pt x="2912919" y="0"/>
                </a:cubicBezTo>
                <a:cubicBezTo>
                  <a:pt x="3244001" y="-43856"/>
                  <a:pt x="3198444" y="32596"/>
                  <a:pt x="3378986" y="0"/>
                </a:cubicBezTo>
                <a:cubicBezTo>
                  <a:pt x="3559528" y="-32596"/>
                  <a:pt x="3826334" y="43235"/>
                  <a:pt x="3961570" y="0"/>
                </a:cubicBezTo>
                <a:cubicBezTo>
                  <a:pt x="4096806" y="-43235"/>
                  <a:pt x="4341756" y="58805"/>
                  <a:pt x="4660671" y="0"/>
                </a:cubicBezTo>
                <a:cubicBezTo>
                  <a:pt x="4979586" y="-58805"/>
                  <a:pt x="4972951" y="13677"/>
                  <a:pt x="5243255" y="0"/>
                </a:cubicBezTo>
                <a:cubicBezTo>
                  <a:pt x="5513559" y="-13677"/>
                  <a:pt x="5371327" y="15455"/>
                  <a:pt x="5476288" y="0"/>
                </a:cubicBezTo>
                <a:cubicBezTo>
                  <a:pt x="5581249" y="-15455"/>
                  <a:pt x="5967649" y="44242"/>
                  <a:pt x="6291906" y="0"/>
                </a:cubicBezTo>
                <a:cubicBezTo>
                  <a:pt x="6616163" y="-44242"/>
                  <a:pt x="6416129" y="18951"/>
                  <a:pt x="6524939" y="0"/>
                </a:cubicBezTo>
                <a:cubicBezTo>
                  <a:pt x="6633749" y="-18951"/>
                  <a:pt x="6922766" y="74210"/>
                  <a:pt x="7224040" y="0"/>
                </a:cubicBezTo>
                <a:cubicBezTo>
                  <a:pt x="7525314" y="-74210"/>
                  <a:pt x="7851266" y="8030"/>
                  <a:pt x="8039657" y="0"/>
                </a:cubicBezTo>
                <a:cubicBezTo>
                  <a:pt x="8228048" y="-8030"/>
                  <a:pt x="8402411" y="35589"/>
                  <a:pt x="8505724" y="0"/>
                </a:cubicBezTo>
                <a:cubicBezTo>
                  <a:pt x="8609037" y="-35589"/>
                  <a:pt x="8913742" y="3413"/>
                  <a:pt x="9204825" y="0"/>
                </a:cubicBezTo>
                <a:cubicBezTo>
                  <a:pt x="9495908" y="-3413"/>
                  <a:pt x="9616085" y="6253"/>
                  <a:pt x="9787409" y="0"/>
                </a:cubicBezTo>
                <a:cubicBezTo>
                  <a:pt x="9958733" y="-6253"/>
                  <a:pt x="10424110" y="81183"/>
                  <a:pt x="10603026" y="0"/>
                </a:cubicBezTo>
                <a:cubicBezTo>
                  <a:pt x="10781942" y="-81183"/>
                  <a:pt x="10864324" y="50838"/>
                  <a:pt x="11069093" y="0"/>
                </a:cubicBezTo>
                <a:cubicBezTo>
                  <a:pt x="11273862" y="-50838"/>
                  <a:pt x="11477443" y="64809"/>
                  <a:pt x="11651677" y="0"/>
                </a:cubicBezTo>
                <a:cubicBezTo>
                  <a:pt x="11703153" y="137049"/>
                  <a:pt x="11639944" y="354253"/>
                  <a:pt x="11651677" y="462275"/>
                </a:cubicBezTo>
                <a:cubicBezTo>
                  <a:pt x="11663410" y="570298"/>
                  <a:pt x="11601189" y="761191"/>
                  <a:pt x="11651677" y="982334"/>
                </a:cubicBezTo>
                <a:cubicBezTo>
                  <a:pt x="11702165" y="1203477"/>
                  <a:pt x="11608538" y="1326712"/>
                  <a:pt x="11651677" y="1444609"/>
                </a:cubicBezTo>
                <a:cubicBezTo>
                  <a:pt x="11694816" y="1562507"/>
                  <a:pt x="11577764" y="1806563"/>
                  <a:pt x="11651677" y="2138022"/>
                </a:cubicBezTo>
                <a:cubicBezTo>
                  <a:pt x="11725590" y="2469481"/>
                  <a:pt x="11619383" y="2552901"/>
                  <a:pt x="11651677" y="2715865"/>
                </a:cubicBezTo>
                <a:cubicBezTo>
                  <a:pt x="11683971" y="2878829"/>
                  <a:pt x="11626590" y="2977469"/>
                  <a:pt x="11651677" y="3235925"/>
                </a:cubicBezTo>
                <a:cubicBezTo>
                  <a:pt x="11676764" y="3494381"/>
                  <a:pt x="11623714" y="3508583"/>
                  <a:pt x="11651677" y="3640415"/>
                </a:cubicBezTo>
                <a:cubicBezTo>
                  <a:pt x="11679640" y="3772247"/>
                  <a:pt x="11620852" y="4150857"/>
                  <a:pt x="11651677" y="4333828"/>
                </a:cubicBezTo>
                <a:cubicBezTo>
                  <a:pt x="11682502" y="4516799"/>
                  <a:pt x="11610518" y="4685343"/>
                  <a:pt x="11651677" y="4853887"/>
                </a:cubicBezTo>
                <a:cubicBezTo>
                  <a:pt x="11692836" y="5022431"/>
                  <a:pt x="11603878" y="5536522"/>
                  <a:pt x="11651677" y="5778437"/>
                </a:cubicBezTo>
                <a:cubicBezTo>
                  <a:pt x="11544331" y="5801062"/>
                  <a:pt x="11427266" y="5744729"/>
                  <a:pt x="11302127" y="5778437"/>
                </a:cubicBezTo>
                <a:cubicBezTo>
                  <a:pt x="11176988" y="5812145"/>
                  <a:pt x="10955139" y="5767287"/>
                  <a:pt x="10719543" y="5778437"/>
                </a:cubicBezTo>
                <a:cubicBezTo>
                  <a:pt x="10483947" y="5789587"/>
                  <a:pt x="10572110" y="5764080"/>
                  <a:pt x="10486509" y="5778437"/>
                </a:cubicBezTo>
                <a:cubicBezTo>
                  <a:pt x="10400908" y="5792794"/>
                  <a:pt x="10164953" y="5732577"/>
                  <a:pt x="10020442" y="5778437"/>
                </a:cubicBezTo>
                <a:cubicBezTo>
                  <a:pt x="9875931" y="5824297"/>
                  <a:pt x="9837447" y="5752939"/>
                  <a:pt x="9787409" y="5778437"/>
                </a:cubicBezTo>
                <a:cubicBezTo>
                  <a:pt x="9737371" y="5803935"/>
                  <a:pt x="9363374" y="5757185"/>
                  <a:pt x="9204825" y="5778437"/>
                </a:cubicBezTo>
                <a:cubicBezTo>
                  <a:pt x="9046276" y="5799689"/>
                  <a:pt x="8857228" y="5719214"/>
                  <a:pt x="8622241" y="5778437"/>
                </a:cubicBezTo>
                <a:cubicBezTo>
                  <a:pt x="8387254" y="5837660"/>
                  <a:pt x="8299641" y="5750763"/>
                  <a:pt x="8039657" y="5778437"/>
                </a:cubicBezTo>
                <a:cubicBezTo>
                  <a:pt x="7779673" y="5806111"/>
                  <a:pt x="7913832" y="5769591"/>
                  <a:pt x="7806624" y="5778437"/>
                </a:cubicBezTo>
                <a:cubicBezTo>
                  <a:pt x="7699416" y="5787283"/>
                  <a:pt x="7528285" y="5760747"/>
                  <a:pt x="7457073" y="5778437"/>
                </a:cubicBezTo>
                <a:cubicBezTo>
                  <a:pt x="7385861" y="5796127"/>
                  <a:pt x="6968258" y="5764883"/>
                  <a:pt x="6757973" y="5778437"/>
                </a:cubicBezTo>
                <a:cubicBezTo>
                  <a:pt x="6547688" y="5791991"/>
                  <a:pt x="6554660" y="5760590"/>
                  <a:pt x="6408422" y="5778437"/>
                </a:cubicBezTo>
                <a:cubicBezTo>
                  <a:pt x="6262184" y="5796284"/>
                  <a:pt x="6241193" y="5770225"/>
                  <a:pt x="6175389" y="5778437"/>
                </a:cubicBezTo>
                <a:cubicBezTo>
                  <a:pt x="6109585" y="5786649"/>
                  <a:pt x="5741550" y="5693497"/>
                  <a:pt x="5359771" y="5778437"/>
                </a:cubicBezTo>
                <a:cubicBezTo>
                  <a:pt x="4977992" y="5863377"/>
                  <a:pt x="5063519" y="5725519"/>
                  <a:pt x="4893704" y="5778437"/>
                </a:cubicBezTo>
                <a:cubicBezTo>
                  <a:pt x="4723889" y="5831355"/>
                  <a:pt x="4258812" y="5746985"/>
                  <a:pt x="4078087" y="5778437"/>
                </a:cubicBezTo>
                <a:cubicBezTo>
                  <a:pt x="3897362" y="5809889"/>
                  <a:pt x="3829150" y="5765878"/>
                  <a:pt x="3728537" y="5778437"/>
                </a:cubicBezTo>
                <a:cubicBezTo>
                  <a:pt x="3627924" y="5790996"/>
                  <a:pt x="3572264" y="5764031"/>
                  <a:pt x="3495503" y="5778437"/>
                </a:cubicBezTo>
                <a:cubicBezTo>
                  <a:pt x="3418742" y="5792843"/>
                  <a:pt x="3159659" y="5734285"/>
                  <a:pt x="3029436" y="5778437"/>
                </a:cubicBezTo>
                <a:cubicBezTo>
                  <a:pt x="2899213" y="5822589"/>
                  <a:pt x="2785460" y="5737136"/>
                  <a:pt x="2679886" y="5778437"/>
                </a:cubicBezTo>
                <a:cubicBezTo>
                  <a:pt x="2574312" y="5819738"/>
                  <a:pt x="2511408" y="5765020"/>
                  <a:pt x="2446852" y="5778437"/>
                </a:cubicBezTo>
                <a:cubicBezTo>
                  <a:pt x="2382296" y="5791854"/>
                  <a:pt x="1902816" y="5711120"/>
                  <a:pt x="1747752" y="5778437"/>
                </a:cubicBezTo>
                <a:cubicBezTo>
                  <a:pt x="1592688" y="5845754"/>
                  <a:pt x="1102536" y="5743895"/>
                  <a:pt x="932134" y="5778437"/>
                </a:cubicBezTo>
                <a:cubicBezTo>
                  <a:pt x="761732" y="5812979"/>
                  <a:pt x="673727" y="5775572"/>
                  <a:pt x="582584" y="5778437"/>
                </a:cubicBezTo>
                <a:cubicBezTo>
                  <a:pt x="491441" y="5781302"/>
                  <a:pt x="121849" y="5709542"/>
                  <a:pt x="0" y="5778437"/>
                </a:cubicBezTo>
                <a:cubicBezTo>
                  <a:pt x="-10341" y="5555346"/>
                  <a:pt x="1973" y="5228379"/>
                  <a:pt x="0" y="5085025"/>
                </a:cubicBezTo>
                <a:cubicBezTo>
                  <a:pt x="-1973" y="4941671"/>
                  <a:pt x="8005" y="4763122"/>
                  <a:pt x="0" y="4622750"/>
                </a:cubicBezTo>
                <a:cubicBezTo>
                  <a:pt x="-8005" y="4482379"/>
                  <a:pt x="35293" y="4273545"/>
                  <a:pt x="0" y="4160475"/>
                </a:cubicBezTo>
                <a:cubicBezTo>
                  <a:pt x="-35293" y="4047405"/>
                  <a:pt x="41722" y="3849615"/>
                  <a:pt x="0" y="3755984"/>
                </a:cubicBezTo>
                <a:cubicBezTo>
                  <a:pt x="-41722" y="3662353"/>
                  <a:pt x="20764" y="3467069"/>
                  <a:pt x="0" y="3235925"/>
                </a:cubicBezTo>
                <a:cubicBezTo>
                  <a:pt x="-20764" y="3004781"/>
                  <a:pt x="7120" y="2792598"/>
                  <a:pt x="0" y="2542512"/>
                </a:cubicBezTo>
                <a:cubicBezTo>
                  <a:pt x="-7120" y="2292426"/>
                  <a:pt x="27661" y="2107567"/>
                  <a:pt x="0" y="1849100"/>
                </a:cubicBezTo>
                <a:cubicBezTo>
                  <a:pt x="-27661" y="1590633"/>
                  <a:pt x="4076" y="1558469"/>
                  <a:pt x="0" y="1444609"/>
                </a:cubicBezTo>
                <a:cubicBezTo>
                  <a:pt x="-4076" y="1330749"/>
                  <a:pt x="3183" y="1050615"/>
                  <a:pt x="0" y="866766"/>
                </a:cubicBezTo>
                <a:cubicBezTo>
                  <a:pt x="-3183" y="682917"/>
                  <a:pt x="54889" y="231329"/>
                  <a:pt x="0" y="0"/>
                </a:cubicBezTo>
                <a:close/>
              </a:path>
            </a:pathLst>
          </a:custGeom>
          <a:solidFill>
            <a:srgbClr val="FFFFFF">
              <a:alpha val="94118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9870428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5A36F-FEEE-4EAB-8FBE-D7331866E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68" y="4003963"/>
            <a:ext cx="1568489" cy="2400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B3BA9D-7589-44BE-ADBA-056244F5A9E8}"/>
              </a:ext>
            </a:extLst>
          </p:cNvPr>
          <p:cNvCxnSpPr>
            <a:cxnSpLocks/>
          </p:cNvCxnSpPr>
          <p:nvPr/>
        </p:nvCxnSpPr>
        <p:spPr>
          <a:xfrm flipH="1">
            <a:off x="3452131" y="4597495"/>
            <a:ext cx="736499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284A937-B740-4A4B-88C7-883931432B4F}"/>
              </a:ext>
            </a:extLst>
          </p:cNvPr>
          <p:cNvSpPr txBox="1"/>
          <p:nvPr/>
        </p:nvSpPr>
        <p:spPr>
          <a:xfrm>
            <a:off x="7460789" y="403997"/>
            <a:ext cx="4150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الكلمة وقطعها إلى مقاطع :</a:t>
            </a:r>
            <a:endParaRPr lang="en-AE" sz="28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0EBAC1-6763-4756-B379-EA0CFD096DF4}"/>
              </a:ext>
            </a:extLst>
          </p:cNvPr>
          <p:cNvSpPr/>
          <p:nvPr/>
        </p:nvSpPr>
        <p:spPr>
          <a:xfrm>
            <a:off x="3579748" y="1336078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 err="1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سا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938153-1FD5-42BA-975F-5335B1E08CCC}"/>
              </a:ext>
            </a:extLst>
          </p:cNvPr>
          <p:cNvSpPr/>
          <p:nvPr/>
        </p:nvSpPr>
        <p:spPr>
          <a:xfrm>
            <a:off x="5706707" y="1331444"/>
            <a:ext cx="1489510" cy="221599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فُرْ</a:t>
            </a:r>
            <a:endParaRPr lang="en-US" sz="138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CCB4D5-EE7B-4C21-B23A-251EED523D7E}"/>
              </a:ext>
            </a:extLst>
          </p:cNvPr>
          <p:cNvCxnSpPr/>
          <p:nvPr/>
        </p:nvCxnSpPr>
        <p:spPr>
          <a:xfrm flipH="1">
            <a:off x="8409976" y="3604585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B698CB-38FE-4251-93B4-87E653B1C5E5}"/>
              </a:ext>
            </a:extLst>
          </p:cNvPr>
          <p:cNvCxnSpPr/>
          <p:nvPr/>
        </p:nvCxnSpPr>
        <p:spPr>
          <a:xfrm flipH="1">
            <a:off x="5875883" y="3584675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7EE7A2D-B3D7-47EF-82EA-6A7A53B150F1}"/>
              </a:ext>
            </a:extLst>
          </p:cNvPr>
          <p:cNvSpPr/>
          <p:nvPr/>
        </p:nvSpPr>
        <p:spPr>
          <a:xfrm>
            <a:off x="2298872" y="1313228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نٌ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06BE81-400E-4452-B260-DD1BE7735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158935" y="2526374"/>
            <a:ext cx="2546848" cy="408329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7E92C0C4-DBEE-407C-9604-949C400F7B82}"/>
              </a:ext>
            </a:extLst>
          </p:cNvPr>
          <p:cNvSpPr/>
          <p:nvPr/>
        </p:nvSpPr>
        <p:spPr>
          <a:xfrm>
            <a:off x="-69275" y="453190"/>
            <a:ext cx="2043850" cy="692196"/>
          </a:xfrm>
          <a:custGeom>
            <a:avLst/>
            <a:gdLst>
              <a:gd name="connsiteX0" fmla="*/ 0 w 2043850"/>
              <a:gd name="connsiteY0" fmla="*/ 0 h 692196"/>
              <a:gd name="connsiteX1" fmla="*/ 531962 w 2043850"/>
              <a:gd name="connsiteY1" fmla="*/ 0 h 692196"/>
              <a:gd name="connsiteX2" fmla="*/ 1063925 w 2043850"/>
              <a:gd name="connsiteY2" fmla="*/ 0 h 692196"/>
              <a:gd name="connsiteX3" fmla="*/ 1697752 w 2043850"/>
              <a:gd name="connsiteY3" fmla="*/ 0 h 692196"/>
              <a:gd name="connsiteX4" fmla="*/ 2043850 w 2043850"/>
              <a:gd name="connsiteY4" fmla="*/ 346098 h 692196"/>
              <a:gd name="connsiteX5" fmla="*/ 1697752 w 2043850"/>
              <a:gd name="connsiteY5" fmla="*/ 692196 h 692196"/>
              <a:gd name="connsiteX6" fmla="*/ 1114857 w 2043850"/>
              <a:gd name="connsiteY6" fmla="*/ 692196 h 692196"/>
              <a:gd name="connsiteX7" fmla="*/ 565917 w 2043850"/>
              <a:gd name="connsiteY7" fmla="*/ 692196 h 692196"/>
              <a:gd name="connsiteX8" fmla="*/ 0 w 2043850"/>
              <a:gd name="connsiteY8" fmla="*/ 692196 h 692196"/>
              <a:gd name="connsiteX9" fmla="*/ 0 w 2043850"/>
              <a:gd name="connsiteY9" fmla="*/ 359942 h 692196"/>
              <a:gd name="connsiteX10" fmla="*/ 0 w 2043850"/>
              <a:gd name="connsiteY10" fmla="*/ 0 h 69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3850" h="692196" fill="none" extrusionOk="0">
                <a:moveTo>
                  <a:pt x="0" y="0"/>
                </a:moveTo>
                <a:cubicBezTo>
                  <a:pt x="127173" y="-3857"/>
                  <a:pt x="285511" y="8543"/>
                  <a:pt x="531962" y="0"/>
                </a:cubicBezTo>
                <a:cubicBezTo>
                  <a:pt x="778413" y="-8543"/>
                  <a:pt x="840859" y="39855"/>
                  <a:pt x="1063925" y="0"/>
                </a:cubicBezTo>
                <a:cubicBezTo>
                  <a:pt x="1286991" y="-39855"/>
                  <a:pt x="1455268" y="9865"/>
                  <a:pt x="1697752" y="0"/>
                </a:cubicBezTo>
                <a:cubicBezTo>
                  <a:pt x="1818444" y="54461"/>
                  <a:pt x="1886991" y="218953"/>
                  <a:pt x="2043850" y="346098"/>
                </a:cubicBezTo>
                <a:cubicBezTo>
                  <a:pt x="1945323" y="470517"/>
                  <a:pt x="1816572" y="567354"/>
                  <a:pt x="1697752" y="692196"/>
                </a:cubicBezTo>
                <a:cubicBezTo>
                  <a:pt x="1566893" y="729744"/>
                  <a:pt x="1344532" y="660673"/>
                  <a:pt x="1114857" y="692196"/>
                </a:cubicBezTo>
                <a:cubicBezTo>
                  <a:pt x="885183" y="723719"/>
                  <a:pt x="817494" y="644986"/>
                  <a:pt x="565917" y="692196"/>
                </a:cubicBezTo>
                <a:cubicBezTo>
                  <a:pt x="314340" y="739406"/>
                  <a:pt x="158633" y="637343"/>
                  <a:pt x="0" y="692196"/>
                </a:cubicBezTo>
                <a:cubicBezTo>
                  <a:pt x="-14713" y="583102"/>
                  <a:pt x="14052" y="436526"/>
                  <a:pt x="0" y="359942"/>
                </a:cubicBezTo>
                <a:cubicBezTo>
                  <a:pt x="-14052" y="283358"/>
                  <a:pt x="34282" y="163671"/>
                  <a:pt x="0" y="0"/>
                </a:cubicBezTo>
                <a:close/>
              </a:path>
              <a:path w="2043850" h="692196" stroke="0" extrusionOk="0">
                <a:moveTo>
                  <a:pt x="0" y="0"/>
                </a:moveTo>
                <a:cubicBezTo>
                  <a:pt x="137426" y="-12256"/>
                  <a:pt x="356090" y="68238"/>
                  <a:pt x="582895" y="0"/>
                </a:cubicBezTo>
                <a:cubicBezTo>
                  <a:pt x="809701" y="-68238"/>
                  <a:pt x="1006974" y="22677"/>
                  <a:pt x="1148812" y="0"/>
                </a:cubicBezTo>
                <a:cubicBezTo>
                  <a:pt x="1290650" y="-22677"/>
                  <a:pt x="1521004" y="62173"/>
                  <a:pt x="1697752" y="0"/>
                </a:cubicBezTo>
                <a:cubicBezTo>
                  <a:pt x="1804658" y="83300"/>
                  <a:pt x="1935111" y="271352"/>
                  <a:pt x="2043850" y="346098"/>
                </a:cubicBezTo>
                <a:cubicBezTo>
                  <a:pt x="1931718" y="535775"/>
                  <a:pt x="1834544" y="511751"/>
                  <a:pt x="1697752" y="692196"/>
                </a:cubicBezTo>
                <a:cubicBezTo>
                  <a:pt x="1452031" y="732124"/>
                  <a:pt x="1341029" y="689034"/>
                  <a:pt x="1131835" y="692196"/>
                </a:cubicBezTo>
                <a:cubicBezTo>
                  <a:pt x="922641" y="695358"/>
                  <a:pt x="848327" y="641173"/>
                  <a:pt x="599872" y="692196"/>
                </a:cubicBezTo>
                <a:cubicBezTo>
                  <a:pt x="351417" y="743219"/>
                  <a:pt x="220877" y="689034"/>
                  <a:pt x="0" y="692196"/>
                </a:cubicBezTo>
                <a:cubicBezTo>
                  <a:pt x="-19322" y="615722"/>
                  <a:pt x="15348" y="438551"/>
                  <a:pt x="0" y="332254"/>
                </a:cubicBezTo>
                <a:cubicBezTo>
                  <a:pt x="-15348" y="225957"/>
                  <a:pt x="26083" y="16428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 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124348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 2.96296E-6 L 0.26028 0.275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9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6484 0.273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04948 0.26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8" grpId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95E7A5-2D2D-4E69-9B46-34288AC5E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76" y="4722"/>
            <a:ext cx="12330545" cy="68485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BA87D7-B981-45C0-BD61-540BDD36FD0D}"/>
              </a:ext>
            </a:extLst>
          </p:cNvPr>
          <p:cNvSpPr/>
          <p:nvPr/>
        </p:nvSpPr>
        <p:spPr>
          <a:xfrm>
            <a:off x="318655" y="314645"/>
            <a:ext cx="11651677" cy="5778437"/>
          </a:xfrm>
          <a:custGeom>
            <a:avLst/>
            <a:gdLst>
              <a:gd name="connsiteX0" fmla="*/ 0 w 11651677"/>
              <a:gd name="connsiteY0" fmla="*/ 0 h 5778437"/>
              <a:gd name="connsiteX1" fmla="*/ 699101 w 11651677"/>
              <a:gd name="connsiteY1" fmla="*/ 0 h 5778437"/>
              <a:gd name="connsiteX2" fmla="*/ 1398201 w 11651677"/>
              <a:gd name="connsiteY2" fmla="*/ 0 h 5778437"/>
              <a:gd name="connsiteX3" fmla="*/ 1864268 w 11651677"/>
              <a:gd name="connsiteY3" fmla="*/ 0 h 5778437"/>
              <a:gd name="connsiteX4" fmla="*/ 2330335 w 11651677"/>
              <a:gd name="connsiteY4" fmla="*/ 0 h 5778437"/>
              <a:gd name="connsiteX5" fmla="*/ 3029436 w 11651677"/>
              <a:gd name="connsiteY5" fmla="*/ 0 h 5778437"/>
              <a:gd name="connsiteX6" fmla="*/ 3378986 w 11651677"/>
              <a:gd name="connsiteY6" fmla="*/ 0 h 5778437"/>
              <a:gd name="connsiteX7" fmla="*/ 4078087 w 11651677"/>
              <a:gd name="connsiteY7" fmla="*/ 0 h 5778437"/>
              <a:gd name="connsiteX8" fmla="*/ 4427637 w 11651677"/>
              <a:gd name="connsiteY8" fmla="*/ 0 h 5778437"/>
              <a:gd name="connsiteX9" fmla="*/ 5126738 w 11651677"/>
              <a:gd name="connsiteY9" fmla="*/ 0 h 5778437"/>
              <a:gd name="connsiteX10" fmla="*/ 5709322 w 11651677"/>
              <a:gd name="connsiteY10" fmla="*/ 0 h 5778437"/>
              <a:gd name="connsiteX11" fmla="*/ 6058872 w 11651677"/>
              <a:gd name="connsiteY11" fmla="*/ 0 h 5778437"/>
              <a:gd name="connsiteX12" fmla="*/ 6874489 w 11651677"/>
              <a:gd name="connsiteY12" fmla="*/ 0 h 5778437"/>
              <a:gd name="connsiteX13" fmla="*/ 7690107 w 11651677"/>
              <a:gd name="connsiteY13" fmla="*/ 0 h 5778437"/>
              <a:gd name="connsiteX14" fmla="*/ 8039657 w 11651677"/>
              <a:gd name="connsiteY14" fmla="*/ 0 h 5778437"/>
              <a:gd name="connsiteX15" fmla="*/ 8389207 w 11651677"/>
              <a:gd name="connsiteY15" fmla="*/ 0 h 5778437"/>
              <a:gd name="connsiteX16" fmla="*/ 8855275 w 11651677"/>
              <a:gd name="connsiteY16" fmla="*/ 0 h 5778437"/>
              <a:gd name="connsiteX17" fmla="*/ 9321342 w 11651677"/>
              <a:gd name="connsiteY17" fmla="*/ 0 h 5778437"/>
              <a:gd name="connsiteX18" fmla="*/ 9670892 w 11651677"/>
              <a:gd name="connsiteY18" fmla="*/ 0 h 5778437"/>
              <a:gd name="connsiteX19" fmla="*/ 10253476 w 11651677"/>
              <a:gd name="connsiteY19" fmla="*/ 0 h 5778437"/>
              <a:gd name="connsiteX20" fmla="*/ 10836060 w 11651677"/>
              <a:gd name="connsiteY20" fmla="*/ 0 h 5778437"/>
              <a:gd name="connsiteX21" fmla="*/ 11651677 w 11651677"/>
              <a:gd name="connsiteY21" fmla="*/ 0 h 5778437"/>
              <a:gd name="connsiteX22" fmla="*/ 11651677 w 11651677"/>
              <a:gd name="connsiteY22" fmla="*/ 693412 h 5778437"/>
              <a:gd name="connsiteX23" fmla="*/ 11651677 w 11651677"/>
              <a:gd name="connsiteY23" fmla="*/ 1329041 h 5778437"/>
              <a:gd name="connsiteX24" fmla="*/ 11651677 w 11651677"/>
              <a:gd name="connsiteY24" fmla="*/ 1849100 h 5778437"/>
              <a:gd name="connsiteX25" fmla="*/ 11651677 w 11651677"/>
              <a:gd name="connsiteY25" fmla="*/ 2369159 h 5778437"/>
              <a:gd name="connsiteX26" fmla="*/ 11651677 w 11651677"/>
              <a:gd name="connsiteY26" fmla="*/ 3062572 h 5778437"/>
              <a:gd name="connsiteX27" fmla="*/ 11651677 w 11651677"/>
              <a:gd name="connsiteY27" fmla="*/ 3582631 h 5778437"/>
              <a:gd name="connsiteX28" fmla="*/ 11651677 w 11651677"/>
              <a:gd name="connsiteY28" fmla="*/ 4102690 h 5778437"/>
              <a:gd name="connsiteX29" fmla="*/ 11651677 w 11651677"/>
              <a:gd name="connsiteY29" fmla="*/ 4796103 h 5778437"/>
              <a:gd name="connsiteX30" fmla="*/ 11651677 w 11651677"/>
              <a:gd name="connsiteY30" fmla="*/ 5200593 h 5778437"/>
              <a:gd name="connsiteX31" fmla="*/ 11651677 w 11651677"/>
              <a:gd name="connsiteY31" fmla="*/ 5778437 h 5778437"/>
              <a:gd name="connsiteX32" fmla="*/ 11185610 w 11651677"/>
              <a:gd name="connsiteY32" fmla="*/ 5778437 h 5778437"/>
              <a:gd name="connsiteX33" fmla="*/ 10369993 w 11651677"/>
              <a:gd name="connsiteY33" fmla="*/ 5778437 h 5778437"/>
              <a:gd name="connsiteX34" fmla="*/ 10020442 w 11651677"/>
              <a:gd name="connsiteY34" fmla="*/ 5778437 h 5778437"/>
              <a:gd name="connsiteX35" fmla="*/ 9670892 w 11651677"/>
              <a:gd name="connsiteY35" fmla="*/ 5778437 h 5778437"/>
              <a:gd name="connsiteX36" fmla="*/ 9321342 w 11651677"/>
              <a:gd name="connsiteY36" fmla="*/ 5778437 h 5778437"/>
              <a:gd name="connsiteX37" fmla="*/ 8738758 w 11651677"/>
              <a:gd name="connsiteY37" fmla="*/ 5778437 h 5778437"/>
              <a:gd name="connsiteX38" fmla="*/ 8272691 w 11651677"/>
              <a:gd name="connsiteY38" fmla="*/ 5778437 h 5778437"/>
              <a:gd name="connsiteX39" fmla="*/ 7573590 w 11651677"/>
              <a:gd name="connsiteY39" fmla="*/ 5778437 h 5778437"/>
              <a:gd name="connsiteX40" fmla="*/ 7340557 w 11651677"/>
              <a:gd name="connsiteY40" fmla="*/ 5778437 h 5778437"/>
              <a:gd name="connsiteX41" fmla="*/ 6991006 w 11651677"/>
              <a:gd name="connsiteY41" fmla="*/ 5778437 h 5778437"/>
              <a:gd name="connsiteX42" fmla="*/ 6408422 w 11651677"/>
              <a:gd name="connsiteY42" fmla="*/ 5778437 h 5778437"/>
              <a:gd name="connsiteX43" fmla="*/ 5825839 w 11651677"/>
              <a:gd name="connsiteY43" fmla="*/ 5778437 h 5778437"/>
              <a:gd name="connsiteX44" fmla="*/ 5243255 w 11651677"/>
              <a:gd name="connsiteY44" fmla="*/ 5778437 h 5778437"/>
              <a:gd name="connsiteX45" fmla="*/ 4777188 w 11651677"/>
              <a:gd name="connsiteY45" fmla="*/ 5778437 h 5778437"/>
              <a:gd name="connsiteX46" fmla="*/ 4427637 w 11651677"/>
              <a:gd name="connsiteY46" fmla="*/ 5778437 h 5778437"/>
              <a:gd name="connsiteX47" fmla="*/ 3612020 w 11651677"/>
              <a:gd name="connsiteY47" fmla="*/ 5778437 h 5778437"/>
              <a:gd name="connsiteX48" fmla="*/ 2912919 w 11651677"/>
              <a:gd name="connsiteY48" fmla="*/ 5778437 h 5778437"/>
              <a:gd name="connsiteX49" fmla="*/ 2213819 w 11651677"/>
              <a:gd name="connsiteY49" fmla="*/ 5778437 h 5778437"/>
              <a:gd name="connsiteX50" fmla="*/ 1980785 w 11651677"/>
              <a:gd name="connsiteY50" fmla="*/ 5778437 h 5778437"/>
              <a:gd name="connsiteX51" fmla="*/ 1747752 w 11651677"/>
              <a:gd name="connsiteY51" fmla="*/ 5778437 h 5778437"/>
              <a:gd name="connsiteX52" fmla="*/ 1514718 w 11651677"/>
              <a:gd name="connsiteY52" fmla="*/ 5778437 h 5778437"/>
              <a:gd name="connsiteX53" fmla="*/ 932134 w 11651677"/>
              <a:gd name="connsiteY53" fmla="*/ 5778437 h 5778437"/>
              <a:gd name="connsiteX54" fmla="*/ 699101 w 11651677"/>
              <a:gd name="connsiteY54" fmla="*/ 5778437 h 5778437"/>
              <a:gd name="connsiteX55" fmla="*/ 0 w 11651677"/>
              <a:gd name="connsiteY55" fmla="*/ 5778437 h 5778437"/>
              <a:gd name="connsiteX56" fmla="*/ 0 w 11651677"/>
              <a:gd name="connsiteY56" fmla="*/ 5200593 h 5778437"/>
              <a:gd name="connsiteX57" fmla="*/ 0 w 11651677"/>
              <a:gd name="connsiteY57" fmla="*/ 4680534 h 5778437"/>
              <a:gd name="connsiteX58" fmla="*/ 0 w 11651677"/>
              <a:gd name="connsiteY58" fmla="*/ 4276043 h 5778437"/>
              <a:gd name="connsiteX59" fmla="*/ 0 w 11651677"/>
              <a:gd name="connsiteY59" fmla="*/ 3698200 h 5778437"/>
              <a:gd name="connsiteX60" fmla="*/ 0 w 11651677"/>
              <a:gd name="connsiteY60" fmla="*/ 3004787 h 5778437"/>
              <a:gd name="connsiteX61" fmla="*/ 0 w 11651677"/>
              <a:gd name="connsiteY61" fmla="*/ 2542512 h 5778437"/>
              <a:gd name="connsiteX62" fmla="*/ 0 w 11651677"/>
              <a:gd name="connsiteY62" fmla="*/ 1964669 h 5778437"/>
              <a:gd name="connsiteX63" fmla="*/ 0 w 11651677"/>
              <a:gd name="connsiteY63" fmla="*/ 1271256 h 5778437"/>
              <a:gd name="connsiteX64" fmla="*/ 0 w 11651677"/>
              <a:gd name="connsiteY64" fmla="*/ 866766 h 5778437"/>
              <a:gd name="connsiteX65" fmla="*/ 0 w 11651677"/>
              <a:gd name="connsiteY65" fmla="*/ 0 h 577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651677" h="5778437" fill="none" extrusionOk="0">
                <a:moveTo>
                  <a:pt x="0" y="0"/>
                </a:moveTo>
                <a:cubicBezTo>
                  <a:pt x="195293" y="-76589"/>
                  <a:pt x="507462" y="44506"/>
                  <a:pt x="699101" y="0"/>
                </a:cubicBezTo>
                <a:cubicBezTo>
                  <a:pt x="890740" y="-44506"/>
                  <a:pt x="1073146" y="15681"/>
                  <a:pt x="1398201" y="0"/>
                </a:cubicBezTo>
                <a:cubicBezTo>
                  <a:pt x="1723256" y="-15681"/>
                  <a:pt x="1665880" y="45395"/>
                  <a:pt x="1864268" y="0"/>
                </a:cubicBezTo>
                <a:cubicBezTo>
                  <a:pt x="2062656" y="-45395"/>
                  <a:pt x="2207290" y="19053"/>
                  <a:pt x="2330335" y="0"/>
                </a:cubicBezTo>
                <a:cubicBezTo>
                  <a:pt x="2453380" y="-19053"/>
                  <a:pt x="2700475" y="37092"/>
                  <a:pt x="3029436" y="0"/>
                </a:cubicBezTo>
                <a:cubicBezTo>
                  <a:pt x="3358397" y="-37092"/>
                  <a:pt x="3261485" y="1611"/>
                  <a:pt x="3378986" y="0"/>
                </a:cubicBezTo>
                <a:cubicBezTo>
                  <a:pt x="3496487" y="-1611"/>
                  <a:pt x="3920141" y="15053"/>
                  <a:pt x="4078087" y="0"/>
                </a:cubicBezTo>
                <a:cubicBezTo>
                  <a:pt x="4236033" y="-15053"/>
                  <a:pt x="4315568" y="29110"/>
                  <a:pt x="4427637" y="0"/>
                </a:cubicBezTo>
                <a:cubicBezTo>
                  <a:pt x="4539706" y="-29110"/>
                  <a:pt x="4886682" y="60706"/>
                  <a:pt x="5126738" y="0"/>
                </a:cubicBezTo>
                <a:cubicBezTo>
                  <a:pt x="5366794" y="-60706"/>
                  <a:pt x="5579704" y="14650"/>
                  <a:pt x="5709322" y="0"/>
                </a:cubicBezTo>
                <a:cubicBezTo>
                  <a:pt x="5838940" y="-14650"/>
                  <a:pt x="5949995" y="1205"/>
                  <a:pt x="6058872" y="0"/>
                </a:cubicBezTo>
                <a:cubicBezTo>
                  <a:pt x="6167749" y="-1205"/>
                  <a:pt x="6623650" y="70561"/>
                  <a:pt x="6874489" y="0"/>
                </a:cubicBezTo>
                <a:cubicBezTo>
                  <a:pt x="7125328" y="-70561"/>
                  <a:pt x="7526390" y="53382"/>
                  <a:pt x="7690107" y="0"/>
                </a:cubicBezTo>
                <a:cubicBezTo>
                  <a:pt x="7853824" y="-53382"/>
                  <a:pt x="7923182" y="15447"/>
                  <a:pt x="8039657" y="0"/>
                </a:cubicBezTo>
                <a:cubicBezTo>
                  <a:pt x="8156132" y="-15447"/>
                  <a:pt x="8236630" y="30844"/>
                  <a:pt x="8389207" y="0"/>
                </a:cubicBezTo>
                <a:cubicBezTo>
                  <a:pt x="8541784" y="-30844"/>
                  <a:pt x="8669597" y="14937"/>
                  <a:pt x="8855275" y="0"/>
                </a:cubicBezTo>
                <a:cubicBezTo>
                  <a:pt x="9040953" y="-14937"/>
                  <a:pt x="9183877" y="43667"/>
                  <a:pt x="9321342" y="0"/>
                </a:cubicBezTo>
                <a:cubicBezTo>
                  <a:pt x="9458807" y="-43667"/>
                  <a:pt x="9576668" y="37014"/>
                  <a:pt x="9670892" y="0"/>
                </a:cubicBezTo>
                <a:cubicBezTo>
                  <a:pt x="9765116" y="-37014"/>
                  <a:pt x="10016983" y="44916"/>
                  <a:pt x="10253476" y="0"/>
                </a:cubicBezTo>
                <a:cubicBezTo>
                  <a:pt x="10489969" y="-44916"/>
                  <a:pt x="10581042" y="16094"/>
                  <a:pt x="10836060" y="0"/>
                </a:cubicBezTo>
                <a:cubicBezTo>
                  <a:pt x="11091078" y="-16094"/>
                  <a:pt x="11421339" y="3412"/>
                  <a:pt x="11651677" y="0"/>
                </a:cubicBezTo>
                <a:cubicBezTo>
                  <a:pt x="11670001" y="283229"/>
                  <a:pt x="11619754" y="407715"/>
                  <a:pt x="11651677" y="693412"/>
                </a:cubicBezTo>
                <a:cubicBezTo>
                  <a:pt x="11683600" y="979109"/>
                  <a:pt x="11579569" y="1164829"/>
                  <a:pt x="11651677" y="1329041"/>
                </a:cubicBezTo>
                <a:cubicBezTo>
                  <a:pt x="11723785" y="1493253"/>
                  <a:pt x="11625518" y="1607763"/>
                  <a:pt x="11651677" y="1849100"/>
                </a:cubicBezTo>
                <a:cubicBezTo>
                  <a:pt x="11677836" y="2090437"/>
                  <a:pt x="11646676" y="2180687"/>
                  <a:pt x="11651677" y="2369159"/>
                </a:cubicBezTo>
                <a:cubicBezTo>
                  <a:pt x="11656678" y="2557631"/>
                  <a:pt x="11601870" y="2791669"/>
                  <a:pt x="11651677" y="3062572"/>
                </a:cubicBezTo>
                <a:cubicBezTo>
                  <a:pt x="11701484" y="3333475"/>
                  <a:pt x="11591323" y="3365006"/>
                  <a:pt x="11651677" y="3582631"/>
                </a:cubicBezTo>
                <a:cubicBezTo>
                  <a:pt x="11712031" y="3800256"/>
                  <a:pt x="11624346" y="3949503"/>
                  <a:pt x="11651677" y="4102690"/>
                </a:cubicBezTo>
                <a:cubicBezTo>
                  <a:pt x="11679008" y="4255877"/>
                  <a:pt x="11611516" y="4453506"/>
                  <a:pt x="11651677" y="4796103"/>
                </a:cubicBezTo>
                <a:cubicBezTo>
                  <a:pt x="11691838" y="5138700"/>
                  <a:pt x="11612824" y="5009327"/>
                  <a:pt x="11651677" y="5200593"/>
                </a:cubicBezTo>
                <a:cubicBezTo>
                  <a:pt x="11690530" y="5391859"/>
                  <a:pt x="11610362" y="5652949"/>
                  <a:pt x="11651677" y="5778437"/>
                </a:cubicBezTo>
                <a:cubicBezTo>
                  <a:pt x="11479994" y="5829654"/>
                  <a:pt x="11333791" y="5743222"/>
                  <a:pt x="11185610" y="5778437"/>
                </a:cubicBezTo>
                <a:cubicBezTo>
                  <a:pt x="11037429" y="5813652"/>
                  <a:pt x="10597337" y="5760365"/>
                  <a:pt x="10369993" y="5778437"/>
                </a:cubicBezTo>
                <a:cubicBezTo>
                  <a:pt x="10142649" y="5796509"/>
                  <a:pt x="10142508" y="5747817"/>
                  <a:pt x="10020442" y="5778437"/>
                </a:cubicBezTo>
                <a:cubicBezTo>
                  <a:pt x="9898376" y="5809057"/>
                  <a:pt x="9760146" y="5745611"/>
                  <a:pt x="9670892" y="5778437"/>
                </a:cubicBezTo>
                <a:cubicBezTo>
                  <a:pt x="9581638" y="5811263"/>
                  <a:pt x="9456324" y="5747536"/>
                  <a:pt x="9321342" y="5778437"/>
                </a:cubicBezTo>
                <a:cubicBezTo>
                  <a:pt x="9186360" y="5809338"/>
                  <a:pt x="9002986" y="5737985"/>
                  <a:pt x="8738758" y="5778437"/>
                </a:cubicBezTo>
                <a:cubicBezTo>
                  <a:pt x="8474530" y="5818889"/>
                  <a:pt x="8499082" y="5725397"/>
                  <a:pt x="8272691" y="5778437"/>
                </a:cubicBezTo>
                <a:cubicBezTo>
                  <a:pt x="8046300" y="5831477"/>
                  <a:pt x="7893317" y="5761780"/>
                  <a:pt x="7573590" y="5778437"/>
                </a:cubicBezTo>
                <a:cubicBezTo>
                  <a:pt x="7253863" y="5795094"/>
                  <a:pt x="7425997" y="5758816"/>
                  <a:pt x="7340557" y="5778437"/>
                </a:cubicBezTo>
                <a:cubicBezTo>
                  <a:pt x="7255117" y="5798058"/>
                  <a:pt x="7080579" y="5759065"/>
                  <a:pt x="6991006" y="5778437"/>
                </a:cubicBezTo>
                <a:cubicBezTo>
                  <a:pt x="6901433" y="5797809"/>
                  <a:pt x="6603335" y="5746543"/>
                  <a:pt x="6408422" y="5778437"/>
                </a:cubicBezTo>
                <a:cubicBezTo>
                  <a:pt x="6213509" y="5810331"/>
                  <a:pt x="6069137" y="5744489"/>
                  <a:pt x="5825839" y="5778437"/>
                </a:cubicBezTo>
                <a:cubicBezTo>
                  <a:pt x="5582541" y="5812385"/>
                  <a:pt x="5475912" y="5762856"/>
                  <a:pt x="5243255" y="5778437"/>
                </a:cubicBezTo>
                <a:cubicBezTo>
                  <a:pt x="5010598" y="5794018"/>
                  <a:pt x="4941485" y="5739547"/>
                  <a:pt x="4777188" y="5778437"/>
                </a:cubicBezTo>
                <a:cubicBezTo>
                  <a:pt x="4612891" y="5817327"/>
                  <a:pt x="4524876" y="5751028"/>
                  <a:pt x="4427637" y="5778437"/>
                </a:cubicBezTo>
                <a:cubicBezTo>
                  <a:pt x="4330398" y="5805846"/>
                  <a:pt x="3986309" y="5706192"/>
                  <a:pt x="3612020" y="5778437"/>
                </a:cubicBezTo>
                <a:cubicBezTo>
                  <a:pt x="3237731" y="5850682"/>
                  <a:pt x="3053762" y="5711161"/>
                  <a:pt x="2912919" y="5778437"/>
                </a:cubicBezTo>
                <a:cubicBezTo>
                  <a:pt x="2772076" y="5845713"/>
                  <a:pt x="2530932" y="5747718"/>
                  <a:pt x="2213819" y="5778437"/>
                </a:cubicBezTo>
                <a:cubicBezTo>
                  <a:pt x="1896706" y="5809156"/>
                  <a:pt x="2062582" y="5752757"/>
                  <a:pt x="1980785" y="5778437"/>
                </a:cubicBezTo>
                <a:cubicBezTo>
                  <a:pt x="1898988" y="5804117"/>
                  <a:pt x="1807196" y="5770872"/>
                  <a:pt x="1747752" y="5778437"/>
                </a:cubicBezTo>
                <a:cubicBezTo>
                  <a:pt x="1688308" y="5786002"/>
                  <a:pt x="1599375" y="5759340"/>
                  <a:pt x="1514718" y="5778437"/>
                </a:cubicBezTo>
                <a:cubicBezTo>
                  <a:pt x="1430061" y="5797534"/>
                  <a:pt x="1186323" y="5723157"/>
                  <a:pt x="932134" y="5778437"/>
                </a:cubicBezTo>
                <a:cubicBezTo>
                  <a:pt x="677945" y="5833717"/>
                  <a:pt x="792749" y="5774331"/>
                  <a:pt x="699101" y="5778437"/>
                </a:cubicBezTo>
                <a:cubicBezTo>
                  <a:pt x="605453" y="5782543"/>
                  <a:pt x="330231" y="5770264"/>
                  <a:pt x="0" y="5778437"/>
                </a:cubicBezTo>
                <a:cubicBezTo>
                  <a:pt x="-63954" y="5550627"/>
                  <a:pt x="22329" y="5432424"/>
                  <a:pt x="0" y="5200593"/>
                </a:cubicBezTo>
                <a:cubicBezTo>
                  <a:pt x="-22329" y="4968762"/>
                  <a:pt x="35559" y="4886549"/>
                  <a:pt x="0" y="4680534"/>
                </a:cubicBezTo>
                <a:cubicBezTo>
                  <a:pt x="-35559" y="4474519"/>
                  <a:pt x="1704" y="4425369"/>
                  <a:pt x="0" y="4276043"/>
                </a:cubicBezTo>
                <a:cubicBezTo>
                  <a:pt x="-1704" y="4126717"/>
                  <a:pt x="2542" y="3902962"/>
                  <a:pt x="0" y="3698200"/>
                </a:cubicBezTo>
                <a:cubicBezTo>
                  <a:pt x="-2542" y="3493438"/>
                  <a:pt x="5068" y="3248505"/>
                  <a:pt x="0" y="3004787"/>
                </a:cubicBezTo>
                <a:cubicBezTo>
                  <a:pt x="-5068" y="2761069"/>
                  <a:pt x="39143" y="2690597"/>
                  <a:pt x="0" y="2542512"/>
                </a:cubicBezTo>
                <a:cubicBezTo>
                  <a:pt x="-39143" y="2394428"/>
                  <a:pt x="49926" y="2161704"/>
                  <a:pt x="0" y="1964669"/>
                </a:cubicBezTo>
                <a:cubicBezTo>
                  <a:pt x="-49926" y="1767634"/>
                  <a:pt x="5864" y="1513424"/>
                  <a:pt x="0" y="1271256"/>
                </a:cubicBezTo>
                <a:cubicBezTo>
                  <a:pt x="-5864" y="1029088"/>
                  <a:pt x="1979" y="967706"/>
                  <a:pt x="0" y="866766"/>
                </a:cubicBezTo>
                <a:cubicBezTo>
                  <a:pt x="-1979" y="765826"/>
                  <a:pt x="40311" y="231260"/>
                  <a:pt x="0" y="0"/>
                </a:cubicBezTo>
                <a:close/>
              </a:path>
              <a:path w="11651677" h="5778437" stroke="0" extrusionOk="0">
                <a:moveTo>
                  <a:pt x="0" y="0"/>
                </a:moveTo>
                <a:cubicBezTo>
                  <a:pt x="63727" y="-26991"/>
                  <a:pt x="155954" y="14234"/>
                  <a:pt x="233034" y="0"/>
                </a:cubicBezTo>
                <a:cubicBezTo>
                  <a:pt x="310114" y="-14234"/>
                  <a:pt x="448750" y="30934"/>
                  <a:pt x="582584" y="0"/>
                </a:cubicBezTo>
                <a:cubicBezTo>
                  <a:pt x="716418" y="-30934"/>
                  <a:pt x="881668" y="55528"/>
                  <a:pt x="1048651" y="0"/>
                </a:cubicBezTo>
                <a:cubicBezTo>
                  <a:pt x="1215634" y="-55528"/>
                  <a:pt x="1300423" y="8034"/>
                  <a:pt x="1398201" y="0"/>
                </a:cubicBezTo>
                <a:cubicBezTo>
                  <a:pt x="1495979" y="-8034"/>
                  <a:pt x="1697318" y="23700"/>
                  <a:pt x="1980785" y="0"/>
                </a:cubicBezTo>
                <a:cubicBezTo>
                  <a:pt x="2264252" y="-23700"/>
                  <a:pt x="2153422" y="20750"/>
                  <a:pt x="2213819" y="0"/>
                </a:cubicBezTo>
                <a:cubicBezTo>
                  <a:pt x="2274216" y="-20750"/>
                  <a:pt x="2581837" y="43856"/>
                  <a:pt x="2912919" y="0"/>
                </a:cubicBezTo>
                <a:cubicBezTo>
                  <a:pt x="3244001" y="-43856"/>
                  <a:pt x="3198444" y="32596"/>
                  <a:pt x="3378986" y="0"/>
                </a:cubicBezTo>
                <a:cubicBezTo>
                  <a:pt x="3559528" y="-32596"/>
                  <a:pt x="3826334" y="43235"/>
                  <a:pt x="3961570" y="0"/>
                </a:cubicBezTo>
                <a:cubicBezTo>
                  <a:pt x="4096806" y="-43235"/>
                  <a:pt x="4341756" y="58805"/>
                  <a:pt x="4660671" y="0"/>
                </a:cubicBezTo>
                <a:cubicBezTo>
                  <a:pt x="4979586" y="-58805"/>
                  <a:pt x="4972951" y="13677"/>
                  <a:pt x="5243255" y="0"/>
                </a:cubicBezTo>
                <a:cubicBezTo>
                  <a:pt x="5513559" y="-13677"/>
                  <a:pt x="5371327" y="15455"/>
                  <a:pt x="5476288" y="0"/>
                </a:cubicBezTo>
                <a:cubicBezTo>
                  <a:pt x="5581249" y="-15455"/>
                  <a:pt x="5967649" y="44242"/>
                  <a:pt x="6291906" y="0"/>
                </a:cubicBezTo>
                <a:cubicBezTo>
                  <a:pt x="6616163" y="-44242"/>
                  <a:pt x="6416129" y="18951"/>
                  <a:pt x="6524939" y="0"/>
                </a:cubicBezTo>
                <a:cubicBezTo>
                  <a:pt x="6633749" y="-18951"/>
                  <a:pt x="6922766" y="74210"/>
                  <a:pt x="7224040" y="0"/>
                </a:cubicBezTo>
                <a:cubicBezTo>
                  <a:pt x="7525314" y="-74210"/>
                  <a:pt x="7851266" y="8030"/>
                  <a:pt x="8039657" y="0"/>
                </a:cubicBezTo>
                <a:cubicBezTo>
                  <a:pt x="8228048" y="-8030"/>
                  <a:pt x="8402411" y="35589"/>
                  <a:pt x="8505724" y="0"/>
                </a:cubicBezTo>
                <a:cubicBezTo>
                  <a:pt x="8609037" y="-35589"/>
                  <a:pt x="8913742" y="3413"/>
                  <a:pt x="9204825" y="0"/>
                </a:cubicBezTo>
                <a:cubicBezTo>
                  <a:pt x="9495908" y="-3413"/>
                  <a:pt x="9616085" y="6253"/>
                  <a:pt x="9787409" y="0"/>
                </a:cubicBezTo>
                <a:cubicBezTo>
                  <a:pt x="9958733" y="-6253"/>
                  <a:pt x="10424110" y="81183"/>
                  <a:pt x="10603026" y="0"/>
                </a:cubicBezTo>
                <a:cubicBezTo>
                  <a:pt x="10781942" y="-81183"/>
                  <a:pt x="10864324" y="50838"/>
                  <a:pt x="11069093" y="0"/>
                </a:cubicBezTo>
                <a:cubicBezTo>
                  <a:pt x="11273862" y="-50838"/>
                  <a:pt x="11477443" y="64809"/>
                  <a:pt x="11651677" y="0"/>
                </a:cubicBezTo>
                <a:cubicBezTo>
                  <a:pt x="11703153" y="137049"/>
                  <a:pt x="11639944" y="354253"/>
                  <a:pt x="11651677" y="462275"/>
                </a:cubicBezTo>
                <a:cubicBezTo>
                  <a:pt x="11663410" y="570298"/>
                  <a:pt x="11601189" y="761191"/>
                  <a:pt x="11651677" y="982334"/>
                </a:cubicBezTo>
                <a:cubicBezTo>
                  <a:pt x="11702165" y="1203477"/>
                  <a:pt x="11608538" y="1326712"/>
                  <a:pt x="11651677" y="1444609"/>
                </a:cubicBezTo>
                <a:cubicBezTo>
                  <a:pt x="11694816" y="1562507"/>
                  <a:pt x="11577764" y="1806563"/>
                  <a:pt x="11651677" y="2138022"/>
                </a:cubicBezTo>
                <a:cubicBezTo>
                  <a:pt x="11725590" y="2469481"/>
                  <a:pt x="11619383" y="2552901"/>
                  <a:pt x="11651677" y="2715865"/>
                </a:cubicBezTo>
                <a:cubicBezTo>
                  <a:pt x="11683971" y="2878829"/>
                  <a:pt x="11626590" y="2977469"/>
                  <a:pt x="11651677" y="3235925"/>
                </a:cubicBezTo>
                <a:cubicBezTo>
                  <a:pt x="11676764" y="3494381"/>
                  <a:pt x="11623714" y="3508583"/>
                  <a:pt x="11651677" y="3640415"/>
                </a:cubicBezTo>
                <a:cubicBezTo>
                  <a:pt x="11679640" y="3772247"/>
                  <a:pt x="11620852" y="4150857"/>
                  <a:pt x="11651677" y="4333828"/>
                </a:cubicBezTo>
                <a:cubicBezTo>
                  <a:pt x="11682502" y="4516799"/>
                  <a:pt x="11610518" y="4685343"/>
                  <a:pt x="11651677" y="4853887"/>
                </a:cubicBezTo>
                <a:cubicBezTo>
                  <a:pt x="11692836" y="5022431"/>
                  <a:pt x="11603878" y="5536522"/>
                  <a:pt x="11651677" y="5778437"/>
                </a:cubicBezTo>
                <a:cubicBezTo>
                  <a:pt x="11544331" y="5801062"/>
                  <a:pt x="11427266" y="5744729"/>
                  <a:pt x="11302127" y="5778437"/>
                </a:cubicBezTo>
                <a:cubicBezTo>
                  <a:pt x="11176988" y="5812145"/>
                  <a:pt x="10955139" y="5767287"/>
                  <a:pt x="10719543" y="5778437"/>
                </a:cubicBezTo>
                <a:cubicBezTo>
                  <a:pt x="10483947" y="5789587"/>
                  <a:pt x="10572110" y="5764080"/>
                  <a:pt x="10486509" y="5778437"/>
                </a:cubicBezTo>
                <a:cubicBezTo>
                  <a:pt x="10400908" y="5792794"/>
                  <a:pt x="10164953" y="5732577"/>
                  <a:pt x="10020442" y="5778437"/>
                </a:cubicBezTo>
                <a:cubicBezTo>
                  <a:pt x="9875931" y="5824297"/>
                  <a:pt x="9837447" y="5752939"/>
                  <a:pt x="9787409" y="5778437"/>
                </a:cubicBezTo>
                <a:cubicBezTo>
                  <a:pt x="9737371" y="5803935"/>
                  <a:pt x="9363374" y="5757185"/>
                  <a:pt x="9204825" y="5778437"/>
                </a:cubicBezTo>
                <a:cubicBezTo>
                  <a:pt x="9046276" y="5799689"/>
                  <a:pt x="8857228" y="5719214"/>
                  <a:pt x="8622241" y="5778437"/>
                </a:cubicBezTo>
                <a:cubicBezTo>
                  <a:pt x="8387254" y="5837660"/>
                  <a:pt x="8299641" y="5750763"/>
                  <a:pt x="8039657" y="5778437"/>
                </a:cubicBezTo>
                <a:cubicBezTo>
                  <a:pt x="7779673" y="5806111"/>
                  <a:pt x="7913832" y="5769591"/>
                  <a:pt x="7806624" y="5778437"/>
                </a:cubicBezTo>
                <a:cubicBezTo>
                  <a:pt x="7699416" y="5787283"/>
                  <a:pt x="7528285" y="5760747"/>
                  <a:pt x="7457073" y="5778437"/>
                </a:cubicBezTo>
                <a:cubicBezTo>
                  <a:pt x="7385861" y="5796127"/>
                  <a:pt x="6968258" y="5764883"/>
                  <a:pt x="6757973" y="5778437"/>
                </a:cubicBezTo>
                <a:cubicBezTo>
                  <a:pt x="6547688" y="5791991"/>
                  <a:pt x="6554660" y="5760590"/>
                  <a:pt x="6408422" y="5778437"/>
                </a:cubicBezTo>
                <a:cubicBezTo>
                  <a:pt x="6262184" y="5796284"/>
                  <a:pt x="6241193" y="5770225"/>
                  <a:pt x="6175389" y="5778437"/>
                </a:cubicBezTo>
                <a:cubicBezTo>
                  <a:pt x="6109585" y="5786649"/>
                  <a:pt x="5741550" y="5693497"/>
                  <a:pt x="5359771" y="5778437"/>
                </a:cubicBezTo>
                <a:cubicBezTo>
                  <a:pt x="4977992" y="5863377"/>
                  <a:pt x="5063519" y="5725519"/>
                  <a:pt x="4893704" y="5778437"/>
                </a:cubicBezTo>
                <a:cubicBezTo>
                  <a:pt x="4723889" y="5831355"/>
                  <a:pt x="4258812" y="5746985"/>
                  <a:pt x="4078087" y="5778437"/>
                </a:cubicBezTo>
                <a:cubicBezTo>
                  <a:pt x="3897362" y="5809889"/>
                  <a:pt x="3829150" y="5765878"/>
                  <a:pt x="3728537" y="5778437"/>
                </a:cubicBezTo>
                <a:cubicBezTo>
                  <a:pt x="3627924" y="5790996"/>
                  <a:pt x="3572264" y="5764031"/>
                  <a:pt x="3495503" y="5778437"/>
                </a:cubicBezTo>
                <a:cubicBezTo>
                  <a:pt x="3418742" y="5792843"/>
                  <a:pt x="3159659" y="5734285"/>
                  <a:pt x="3029436" y="5778437"/>
                </a:cubicBezTo>
                <a:cubicBezTo>
                  <a:pt x="2899213" y="5822589"/>
                  <a:pt x="2785460" y="5737136"/>
                  <a:pt x="2679886" y="5778437"/>
                </a:cubicBezTo>
                <a:cubicBezTo>
                  <a:pt x="2574312" y="5819738"/>
                  <a:pt x="2511408" y="5765020"/>
                  <a:pt x="2446852" y="5778437"/>
                </a:cubicBezTo>
                <a:cubicBezTo>
                  <a:pt x="2382296" y="5791854"/>
                  <a:pt x="1902816" y="5711120"/>
                  <a:pt x="1747752" y="5778437"/>
                </a:cubicBezTo>
                <a:cubicBezTo>
                  <a:pt x="1592688" y="5845754"/>
                  <a:pt x="1102536" y="5743895"/>
                  <a:pt x="932134" y="5778437"/>
                </a:cubicBezTo>
                <a:cubicBezTo>
                  <a:pt x="761732" y="5812979"/>
                  <a:pt x="673727" y="5775572"/>
                  <a:pt x="582584" y="5778437"/>
                </a:cubicBezTo>
                <a:cubicBezTo>
                  <a:pt x="491441" y="5781302"/>
                  <a:pt x="121849" y="5709542"/>
                  <a:pt x="0" y="5778437"/>
                </a:cubicBezTo>
                <a:cubicBezTo>
                  <a:pt x="-10341" y="5555346"/>
                  <a:pt x="1973" y="5228379"/>
                  <a:pt x="0" y="5085025"/>
                </a:cubicBezTo>
                <a:cubicBezTo>
                  <a:pt x="-1973" y="4941671"/>
                  <a:pt x="8005" y="4763122"/>
                  <a:pt x="0" y="4622750"/>
                </a:cubicBezTo>
                <a:cubicBezTo>
                  <a:pt x="-8005" y="4482379"/>
                  <a:pt x="35293" y="4273545"/>
                  <a:pt x="0" y="4160475"/>
                </a:cubicBezTo>
                <a:cubicBezTo>
                  <a:pt x="-35293" y="4047405"/>
                  <a:pt x="41722" y="3849615"/>
                  <a:pt x="0" y="3755984"/>
                </a:cubicBezTo>
                <a:cubicBezTo>
                  <a:pt x="-41722" y="3662353"/>
                  <a:pt x="20764" y="3467069"/>
                  <a:pt x="0" y="3235925"/>
                </a:cubicBezTo>
                <a:cubicBezTo>
                  <a:pt x="-20764" y="3004781"/>
                  <a:pt x="7120" y="2792598"/>
                  <a:pt x="0" y="2542512"/>
                </a:cubicBezTo>
                <a:cubicBezTo>
                  <a:pt x="-7120" y="2292426"/>
                  <a:pt x="27661" y="2107567"/>
                  <a:pt x="0" y="1849100"/>
                </a:cubicBezTo>
                <a:cubicBezTo>
                  <a:pt x="-27661" y="1590633"/>
                  <a:pt x="4076" y="1558469"/>
                  <a:pt x="0" y="1444609"/>
                </a:cubicBezTo>
                <a:cubicBezTo>
                  <a:pt x="-4076" y="1330749"/>
                  <a:pt x="3183" y="1050615"/>
                  <a:pt x="0" y="866766"/>
                </a:cubicBezTo>
                <a:cubicBezTo>
                  <a:pt x="-3183" y="682917"/>
                  <a:pt x="54889" y="231329"/>
                  <a:pt x="0" y="0"/>
                </a:cubicBezTo>
                <a:close/>
              </a:path>
            </a:pathLst>
          </a:custGeom>
          <a:solidFill>
            <a:srgbClr val="FFFFFF">
              <a:alpha val="94118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9870428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5A36F-FEEE-4EAB-8FBE-D7331866E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68" y="4003963"/>
            <a:ext cx="1568489" cy="2400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B3BA9D-7589-44BE-ADBA-056244F5A9E8}"/>
              </a:ext>
            </a:extLst>
          </p:cNvPr>
          <p:cNvCxnSpPr>
            <a:cxnSpLocks/>
          </p:cNvCxnSpPr>
          <p:nvPr/>
        </p:nvCxnSpPr>
        <p:spPr>
          <a:xfrm flipH="1">
            <a:off x="3452131" y="4597495"/>
            <a:ext cx="736499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284A937-B740-4A4B-88C7-883931432B4F}"/>
              </a:ext>
            </a:extLst>
          </p:cNvPr>
          <p:cNvSpPr txBox="1"/>
          <p:nvPr/>
        </p:nvSpPr>
        <p:spPr>
          <a:xfrm>
            <a:off x="7460789" y="403997"/>
            <a:ext cx="4150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الكلمة وقطعها إلى مقاطع :</a:t>
            </a:r>
            <a:endParaRPr lang="en-AE" sz="28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0EBAC1-6763-4756-B379-EA0CFD096DF4}"/>
              </a:ext>
            </a:extLst>
          </p:cNvPr>
          <p:cNvSpPr/>
          <p:nvPr/>
        </p:nvSpPr>
        <p:spPr>
          <a:xfrm>
            <a:off x="3579748" y="1336078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 err="1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نو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938153-1FD5-42BA-975F-5335B1E08CCC}"/>
              </a:ext>
            </a:extLst>
          </p:cNvPr>
          <p:cNvSpPr/>
          <p:nvPr/>
        </p:nvSpPr>
        <p:spPr>
          <a:xfrm>
            <a:off x="5882236" y="1331444"/>
            <a:ext cx="1138452" cy="221599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3800" b="1" dirty="0" err="1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فا</a:t>
            </a:r>
            <a:endParaRPr lang="en-US" sz="138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CCB4D5-EE7B-4C21-B23A-251EED523D7E}"/>
              </a:ext>
            </a:extLst>
          </p:cNvPr>
          <p:cNvCxnSpPr/>
          <p:nvPr/>
        </p:nvCxnSpPr>
        <p:spPr>
          <a:xfrm flipH="1">
            <a:off x="8409976" y="3604585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B698CB-38FE-4251-93B4-87E653B1C5E5}"/>
              </a:ext>
            </a:extLst>
          </p:cNvPr>
          <p:cNvCxnSpPr/>
          <p:nvPr/>
        </p:nvCxnSpPr>
        <p:spPr>
          <a:xfrm flipH="1">
            <a:off x="5875883" y="3584675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7EE7A2D-B3D7-47EF-82EA-6A7A53B150F1}"/>
              </a:ext>
            </a:extLst>
          </p:cNvPr>
          <p:cNvSpPr/>
          <p:nvPr/>
        </p:nvSpPr>
        <p:spPr>
          <a:xfrm>
            <a:off x="2298872" y="1313228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سٌ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6ECC94-49A4-4B8B-AD76-008632E9C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158935" y="2526374"/>
            <a:ext cx="2546848" cy="408329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BCBA34AB-2322-42D3-8545-CF3FEAB4079D}"/>
              </a:ext>
            </a:extLst>
          </p:cNvPr>
          <p:cNvSpPr/>
          <p:nvPr/>
        </p:nvSpPr>
        <p:spPr>
          <a:xfrm>
            <a:off x="-69275" y="453190"/>
            <a:ext cx="2043850" cy="692196"/>
          </a:xfrm>
          <a:custGeom>
            <a:avLst/>
            <a:gdLst>
              <a:gd name="connsiteX0" fmla="*/ 0 w 2043850"/>
              <a:gd name="connsiteY0" fmla="*/ 0 h 692196"/>
              <a:gd name="connsiteX1" fmla="*/ 531962 w 2043850"/>
              <a:gd name="connsiteY1" fmla="*/ 0 h 692196"/>
              <a:gd name="connsiteX2" fmla="*/ 1063925 w 2043850"/>
              <a:gd name="connsiteY2" fmla="*/ 0 h 692196"/>
              <a:gd name="connsiteX3" fmla="*/ 1697752 w 2043850"/>
              <a:gd name="connsiteY3" fmla="*/ 0 h 692196"/>
              <a:gd name="connsiteX4" fmla="*/ 2043850 w 2043850"/>
              <a:gd name="connsiteY4" fmla="*/ 346098 h 692196"/>
              <a:gd name="connsiteX5" fmla="*/ 1697752 w 2043850"/>
              <a:gd name="connsiteY5" fmla="*/ 692196 h 692196"/>
              <a:gd name="connsiteX6" fmla="*/ 1114857 w 2043850"/>
              <a:gd name="connsiteY6" fmla="*/ 692196 h 692196"/>
              <a:gd name="connsiteX7" fmla="*/ 565917 w 2043850"/>
              <a:gd name="connsiteY7" fmla="*/ 692196 h 692196"/>
              <a:gd name="connsiteX8" fmla="*/ 0 w 2043850"/>
              <a:gd name="connsiteY8" fmla="*/ 692196 h 692196"/>
              <a:gd name="connsiteX9" fmla="*/ 0 w 2043850"/>
              <a:gd name="connsiteY9" fmla="*/ 359942 h 692196"/>
              <a:gd name="connsiteX10" fmla="*/ 0 w 2043850"/>
              <a:gd name="connsiteY10" fmla="*/ 0 h 69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3850" h="692196" fill="none" extrusionOk="0">
                <a:moveTo>
                  <a:pt x="0" y="0"/>
                </a:moveTo>
                <a:cubicBezTo>
                  <a:pt x="127173" y="-3857"/>
                  <a:pt x="285511" y="8543"/>
                  <a:pt x="531962" y="0"/>
                </a:cubicBezTo>
                <a:cubicBezTo>
                  <a:pt x="778413" y="-8543"/>
                  <a:pt x="840859" y="39855"/>
                  <a:pt x="1063925" y="0"/>
                </a:cubicBezTo>
                <a:cubicBezTo>
                  <a:pt x="1286991" y="-39855"/>
                  <a:pt x="1455268" y="9865"/>
                  <a:pt x="1697752" y="0"/>
                </a:cubicBezTo>
                <a:cubicBezTo>
                  <a:pt x="1818444" y="54461"/>
                  <a:pt x="1886991" y="218953"/>
                  <a:pt x="2043850" y="346098"/>
                </a:cubicBezTo>
                <a:cubicBezTo>
                  <a:pt x="1945323" y="470517"/>
                  <a:pt x="1816572" y="567354"/>
                  <a:pt x="1697752" y="692196"/>
                </a:cubicBezTo>
                <a:cubicBezTo>
                  <a:pt x="1566893" y="729744"/>
                  <a:pt x="1344532" y="660673"/>
                  <a:pt x="1114857" y="692196"/>
                </a:cubicBezTo>
                <a:cubicBezTo>
                  <a:pt x="885183" y="723719"/>
                  <a:pt x="817494" y="644986"/>
                  <a:pt x="565917" y="692196"/>
                </a:cubicBezTo>
                <a:cubicBezTo>
                  <a:pt x="314340" y="739406"/>
                  <a:pt x="158633" y="637343"/>
                  <a:pt x="0" y="692196"/>
                </a:cubicBezTo>
                <a:cubicBezTo>
                  <a:pt x="-14713" y="583102"/>
                  <a:pt x="14052" y="436526"/>
                  <a:pt x="0" y="359942"/>
                </a:cubicBezTo>
                <a:cubicBezTo>
                  <a:pt x="-14052" y="283358"/>
                  <a:pt x="34282" y="163671"/>
                  <a:pt x="0" y="0"/>
                </a:cubicBezTo>
                <a:close/>
              </a:path>
              <a:path w="2043850" h="692196" stroke="0" extrusionOk="0">
                <a:moveTo>
                  <a:pt x="0" y="0"/>
                </a:moveTo>
                <a:cubicBezTo>
                  <a:pt x="137426" y="-12256"/>
                  <a:pt x="356090" y="68238"/>
                  <a:pt x="582895" y="0"/>
                </a:cubicBezTo>
                <a:cubicBezTo>
                  <a:pt x="809701" y="-68238"/>
                  <a:pt x="1006974" y="22677"/>
                  <a:pt x="1148812" y="0"/>
                </a:cubicBezTo>
                <a:cubicBezTo>
                  <a:pt x="1290650" y="-22677"/>
                  <a:pt x="1521004" y="62173"/>
                  <a:pt x="1697752" y="0"/>
                </a:cubicBezTo>
                <a:cubicBezTo>
                  <a:pt x="1804658" y="83300"/>
                  <a:pt x="1935111" y="271352"/>
                  <a:pt x="2043850" y="346098"/>
                </a:cubicBezTo>
                <a:cubicBezTo>
                  <a:pt x="1931718" y="535775"/>
                  <a:pt x="1834544" y="511751"/>
                  <a:pt x="1697752" y="692196"/>
                </a:cubicBezTo>
                <a:cubicBezTo>
                  <a:pt x="1452031" y="732124"/>
                  <a:pt x="1341029" y="689034"/>
                  <a:pt x="1131835" y="692196"/>
                </a:cubicBezTo>
                <a:cubicBezTo>
                  <a:pt x="922641" y="695358"/>
                  <a:pt x="848327" y="641173"/>
                  <a:pt x="599872" y="692196"/>
                </a:cubicBezTo>
                <a:cubicBezTo>
                  <a:pt x="351417" y="743219"/>
                  <a:pt x="220877" y="689034"/>
                  <a:pt x="0" y="692196"/>
                </a:cubicBezTo>
                <a:cubicBezTo>
                  <a:pt x="-19322" y="615722"/>
                  <a:pt x="15348" y="438551"/>
                  <a:pt x="0" y="332254"/>
                </a:cubicBezTo>
                <a:cubicBezTo>
                  <a:pt x="-15348" y="225957"/>
                  <a:pt x="26083" y="16428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 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300771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 2.96296E-6 L 0.26028 0.275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9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6484 0.273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04948 0.26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8" grpId="1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95E7A5-2D2D-4E69-9B46-34288AC5E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76" y="4722"/>
            <a:ext cx="12330545" cy="68485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BA87D7-B981-45C0-BD61-540BDD36FD0D}"/>
              </a:ext>
            </a:extLst>
          </p:cNvPr>
          <p:cNvSpPr/>
          <p:nvPr/>
        </p:nvSpPr>
        <p:spPr>
          <a:xfrm>
            <a:off x="318655" y="314645"/>
            <a:ext cx="11651677" cy="5778437"/>
          </a:xfrm>
          <a:custGeom>
            <a:avLst/>
            <a:gdLst>
              <a:gd name="connsiteX0" fmla="*/ 0 w 11651677"/>
              <a:gd name="connsiteY0" fmla="*/ 0 h 5778437"/>
              <a:gd name="connsiteX1" fmla="*/ 699101 w 11651677"/>
              <a:gd name="connsiteY1" fmla="*/ 0 h 5778437"/>
              <a:gd name="connsiteX2" fmla="*/ 1398201 w 11651677"/>
              <a:gd name="connsiteY2" fmla="*/ 0 h 5778437"/>
              <a:gd name="connsiteX3" fmla="*/ 1864268 w 11651677"/>
              <a:gd name="connsiteY3" fmla="*/ 0 h 5778437"/>
              <a:gd name="connsiteX4" fmla="*/ 2330335 w 11651677"/>
              <a:gd name="connsiteY4" fmla="*/ 0 h 5778437"/>
              <a:gd name="connsiteX5" fmla="*/ 3029436 w 11651677"/>
              <a:gd name="connsiteY5" fmla="*/ 0 h 5778437"/>
              <a:gd name="connsiteX6" fmla="*/ 3378986 w 11651677"/>
              <a:gd name="connsiteY6" fmla="*/ 0 h 5778437"/>
              <a:gd name="connsiteX7" fmla="*/ 4078087 w 11651677"/>
              <a:gd name="connsiteY7" fmla="*/ 0 h 5778437"/>
              <a:gd name="connsiteX8" fmla="*/ 4427637 w 11651677"/>
              <a:gd name="connsiteY8" fmla="*/ 0 h 5778437"/>
              <a:gd name="connsiteX9" fmla="*/ 5126738 w 11651677"/>
              <a:gd name="connsiteY9" fmla="*/ 0 h 5778437"/>
              <a:gd name="connsiteX10" fmla="*/ 5709322 w 11651677"/>
              <a:gd name="connsiteY10" fmla="*/ 0 h 5778437"/>
              <a:gd name="connsiteX11" fmla="*/ 6058872 w 11651677"/>
              <a:gd name="connsiteY11" fmla="*/ 0 h 5778437"/>
              <a:gd name="connsiteX12" fmla="*/ 6874489 w 11651677"/>
              <a:gd name="connsiteY12" fmla="*/ 0 h 5778437"/>
              <a:gd name="connsiteX13" fmla="*/ 7690107 w 11651677"/>
              <a:gd name="connsiteY13" fmla="*/ 0 h 5778437"/>
              <a:gd name="connsiteX14" fmla="*/ 8039657 w 11651677"/>
              <a:gd name="connsiteY14" fmla="*/ 0 h 5778437"/>
              <a:gd name="connsiteX15" fmla="*/ 8389207 w 11651677"/>
              <a:gd name="connsiteY15" fmla="*/ 0 h 5778437"/>
              <a:gd name="connsiteX16" fmla="*/ 8855275 w 11651677"/>
              <a:gd name="connsiteY16" fmla="*/ 0 h 5778437"/>
              <a:gd name="connsiteX17" fmla="*/ 9321342 w 11651677"/>
              <a:gd name="connsiteY17" fmla="*/ 0 h 5778437"/>
              <a:gd name="connsiteX18" fmla="*/ 9670892 w 11651677"/>
              <a:gd name="connsiteY18" fmla="*/ 0 h 5778437"/>
              <a:gd name="connsiteX19" fmla="*/ 10253476 w 11651677"/>
              <a:gd name="connsiteY19" fmla="*/ 0 h 5778437"/>
              <a:gd name="connsiteX20" fmla="*/ 10836060 w 11651677"/>
              <a:gd name="connsiteY20" fmla="*/ 0 h 5778437"/>
              <a:gd name="connsiteX21" fmla="*/ 11651677 w 11651677"/>
              <a:gd name="connsiteY21" fmla="*/ 0 h 5778437"/>
              <a:gd name="connsiteX22" fmla="*/ 11651677 w 11651677"/>
              <a:gd name="connsiteY22" fmla="*/ 693412 h 5778437"/>
              <a:gd name="connsiteX23" fmla="*/ 11651677 w 11651677"/>
              <a:gd name="connsiteY23" fmla="*/ 1329041 h 5778437"/>
              <a:gd name="connsiteX24" fmla="*/ 11651677 w 11651677"/>
              <a:gd name="connsiteY24" fmla="*/ 1849100 h 5778437"/>
              <a:gd name="connsiteX25" fmla="*/ 11651677 w 11651677"/>
              <a:gd name="connsiteY25" fmla="*/ 2369159 h 5778437"/>
              <a:gd name="connsiteX26" fmla="*/ 11651677 w 11651677"/>
              <a:gd name="connsiteY26" fmla="*/ 3062572 h 5778437"/>
              <a:gd name="connsiteX27" fmla="*/ 11651677 w 11651677"/>
              <a:gd name="connsiteY27" fmla="*/ 3582631 h 5778437"/>
              <a:gd name="connsiteX28" fmla="*/ 11651677 w 11651677"/>
              <a:gd name="connsiteY28" fmla="*/ 4102690 h 5778437"/>
              <a:gd name="connsiteX29" fmla="*/ 11651677 w 11651677"/>
              <a:gd name="connsiteY29" fmla="*/ 4796103 h 5778437"/>
              <a:gd name="connsiteX30" fmla="*/ 11651677 w 11651677"/>
              <a:gd name="connsiteY30" fmla="*/ 5200593 h 5778437"/>
              <a:gd name="connsiteX31" fmla="*/ 11651677 w 11651677"/>
              <a:gd name="connsiteY31" fmla="*/ 5778437 h 5778437"/>
              <a:gd name="connsiteX32" fmla="*/ 11185610 w 11651677"/>
              <a:gd name="connsiteY32" fmla="*/ 5778437 h 5778437"/>
              <a:gd name="connsiteX33" fmla="*/ 10369993 w 11651677"/>
              <a:gd name="connsiteY33" fmla="*/ 5778437 h 5778437"/>
              <a:gd name="connsiteX34" fmla="*/ 10020442 w 11651677"/>
              <a:gd name="connsiteY34" fmla="*/ 5778437 h 5778437"/>
              <a:gd name="connsiteX35" fmla="*/ 9670892 w 11651677"/>
              <a:gd name="connsiteY35" fmla="*/ 5778437 h 5778437"/>
              <a:gd name="connsiteX36" fmla="*/ 9321342 w 11651677"/>
              <a:gd name="connsiteY36" fmla="*/ 5778437 h 5778437"/>
              <a:gd name="connsiteX37" fmla="*/ 8738758 w 11651677"/>
              <a:gd name="connsiteY37" fmla="*/ 5778437 h 5778437"/>
              <a:gd name="connsiteX38" fmla="*/ 8272691 w 11651677"/>
              <a:gd name="connsiteY38" fmla="*/ 5778437 h 5778437"/>
              <a:gd name="connsiteX39" fmla="*/ 7573590 w 11651677"/>
              <a:gd name="connsiteY39" fmla="*/ 5778437 h 5778437"/>
              <a:gd name="connsiteX40" fmla="*/ 7340557 w 11651677"/>
              <a:gd name="connsiteY40" fmla="*/ 5778437 h 5778437"/>
              <a:gd name="connsiteX41" fmla="*/ 6991006 w 11651677"/>
              <a:gd name="connsiteY41" fmla="*/ 5778437 h 5778437"/>
              <a:gd name="connsiteX42" fmla="*/ 6408422 w 11651677"/>
              <a:gd name="connsiteY42" fmla="*/ 5778437 h 5778437"/>
              <a:gd name="connsiteX43" fmla="*/ 5825839 w 11651677"/>
              <a:gd name="connsiteY43" fmla="*/ 5778437 h 5778437"/>
              <a:gd name="connsiteX44" fmla="*/ 5243255 w 11651677"/>
              <a:gd name="connsiteY44" fmla="*/ 5778437 h 5778437"/>
              <a:gd name="connsiteX45" fmla="*/ 4777188 w 11651677"/>
              <a:gd name="connsiteY45" fmla="*/ 5778437 h 5778437"/>
              <a:gd name="connsiteX46" fmla="*/ 4427637 w 11651677"/>
              <a:gd name="connsiteY46" fmla="*/ 5778437 h 5778437"/>
              <a:gd name="connsiteX47" fmla="*/ 3612020 w 11651677"/>
              <a:gd name="connsiteY47" fmla="*/ 5778437 h 5778437"/>
              <a:gd name="connsiteX48" fmla="*/ 2912919 w 11651677"/>
              <a:gd name="connsiteY48" fmla="*/ 5778437 h 5778437"/>
              <a:gd name="connsiteX49" fmla="*/ 2213819 w 11651677"/>
              <a:gd name="connsiteY49" fmla="*/ 5778437 h 5778437"/>
              <a:gd name="connsiteX50" fmla="*/ 1980785 w 11651677"/>
              <a:gd name="connsiteY50" fmla="*/ 5778437 h 5778437"/>
              <a:gd name="connsiteX51" fmla="*/ 1747752 w 11651677"/>
              <a:gd name="connsiteY51" fmla="*/ 5778437 h 5778437"/>
              <a:gd name="connsiteX52" fmla="*/ 1514718 w 11651677"/>
              <a:gd name="connsiteY52" fmla="*/ 5778437 h 5778437"/>
              <a:gd name="connsiteX53" fmla="*/ 932134 w 11651677"/>
              <a:gd name="connsiteY53" fmla="*/ 5778437 h 5778437"/>
              <a:gd name="connsiteX54" fmla="*/ 699101 w 11651677"/>
              <a:gd name="connsiteY54" fmla="*/ 5778437 h 5778437"/>
              <a:gd name="connsiteX55" fmla="*/ 0 w 11651677"/>
              <a:gd name="connsiteY55" fmla="*/ 5778437 h 5778437"/>
              <a:gd name="connsiteX56" fmla="*/ 0 w 11651677"/>
              <a:gd name="connsiteY56" fmla="*/ 5200593 h 5778437"/>
              <a:gd name="connsiteX57" fmla="*/ 0 w 11651677"/>
              <a:gd name="connsiteY57" fmla="*/ 4680534 h 5778437"/>
              <a:gd name="connsiteX58" fmla="*/ 0 w 11651677"/>
              <a:gd name="connsiteY58" fmla="*/ 4276043 h 5778437"/>
              <a:gd name="connsiteX59" fmla="*/ 0 w 11651677"/>
              <a:gd name="connsiteY59" fmla="*/ 3698200 h 5778437"/>
              <a:gd name="connsiteX60" fmla="*/ 0 w 11651677"/>
              <a:gd name="connsiteY60" fmla="*/ 3004787 h 5778437"/>
              <a:gd name="connsiteX61" fmla="*/ 0 w 11651677"/>
              <a:gd name="connsiteY61" fmla="*/ 2542512 h 5778437"/>
              <a:gd name="connsiteX62" fmla="*/ 0 w 11651677"/>
              <a:gd name="connsiteY62" fmla="*/ 1964669 h 5778437"/>
              <a:gd name="connsiteX63" fmla="*/ 0 w 11651677"/>
              <a:gd name="connsiteY63" fmla="*/ 1271256 h 5778437"/>
              <a:gd name="connsiteX64" fmla="*/ 0 w 11651677"/>
              <a:gd name="connsiteY64" fmla="*/ 866766 h 5778437"/>
              <a:gd name="connsiteX65" fmla="*/ 0 w 11651677"/>
              <a:gd name="connsiteY65" fmla="*/ 0 h 577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651677" h="5778437" fill="none" extrusionOk="0">
                <a:moveTo>
                  <a:pt x="0" y="0"/>
                </a:moveTo>
                <a:cubicBezTo>
                  <a:pt x="195293" y="-76589"/>
                  <a:pt x="507462" y="44506"/>
                  <a:pt x="699101" y="0"/>
                </a:cubicBezTo>
                <a:cubicBezTo>
                  <a:pt x="890740" y="-44506"/>
                  <a:pt x="1073146" y="15681"/>
                  <a:pt x="1398201" y="0"/>
                </a:cubicBezTo>
                <a:cubicBezTo>
                  <a:pt x="1723256" y="-15681"/>
                  <a:pt x="1665880" y="45395"/>
                  <a:pt x="1864268" y="0"/>
                </a:cubicBezTo>
                <a:cubicBezTo>
                  <a:pt x="2062656" y="-45395"/>
                  <a:pt x="2207290" y="19053"/>
                  <a:pt x="2330335" y="0"/>
                </a:cubicBezTo>
                <a:cubicBezTo>
                  <a:pt x="2453380" y="-19053"/>
                  <a:pt x="2700475" y="37092"/>
                  <a:pt x="3029436" y="0"/>
                </a:cubicBezTo>
                <a:cubicBezTo>
                  <a:pt x="3358397" y="-37092"/>
                  <a:pt x="3261485" y="1611"/>
                  <a:pt x="3378986" y="0"/>
                </a:cubicBezTo>
                <a:cubicBezTo>
                  <a:pt x="3496487" y="-1611"/>
                  <a:pt x="3920141" y="15053"/>
                  <a:pt x="4078087" y="0"/>
                </a:cubicBezTo>
                <a:cubicBezTo>
                  <a:pt x="4236033" y="-15053"/>
                  <a:pt x="4315568" y="29110"/>
                  <a:pt x="4427637" y="0"/>
                </a:cubicBezTo>
                <a:cubicBezTo>
                  <a:pt x="4539706" y="-29110"/>
                  <a:pt x="4886682" y="60706"/>
                  <a:pt x="5126738" y="0"/>
                </a:cubicBezTo>
                <a:cubicBezTo>
                  <a:pt x="5366794" y="-60706"/>
                  <a:pt x="5579704" y="14650"/>
                  <a:pt x="5709322" y="0"/>
                </a:cubicBezTo>
                <a:cubicBezTo>
                  <a:pt x="5838940" y="-14650"/>
                  <a:pt x="5949995" y="1205"/>
                  <a:pt x="6058872" y="0"/>
                </a:cubicBezTo>
                <a:cubicBezTo>
                  <a:pt x="6167749" y="-1205"/>
                  <a:pt x="6623650" y="70561"/>
                  <a:pt x="6874489" y="0"/>
                </a:cubicBezTo>
                <a:cubicBezTo>
                  <a:pt x="7125328" y="-70561"/>
                  <a:pt x="7526390" y="53382"/>
                  <a:pt x="7690107" y="0"/>
                </a:cubicBezTo>
                <a:cubicBezTo>
                  <a:pt x="7853824" y="-53382"/>
                  <a:pt x="7923182" y="15447"/>
                  <a:pt x="8039657" y="0"/>
                </a:cubicBezTo>
                <a:cubicBezTo>
                  <a:pt x="8156132" y="-15447"/>
                  <a:pt x="8236630" y="30844"/>
                  <a:pt x="8389207" y="0"/>
                </a:cubicBezTo>
                <a:cubicBezTo>
                  <a:pt x="8541784" y="-30844"/>
                  <a:pt x="8669597" y="14937"/>
                  <a:pt x="8855275" y="0"/>
                </a:cubicBezTo>
                <a:cubicBezTo>
                  <a:pt x="9040953" y="-14937"/>
                  <a:pt x="9183877" y="43667"/>
                  <a:pt x="9321342" y="0"/>
                </a:cubicBezTo>
                <a:cubicBezTo>
                  <a:pt x="9458807" y="-43667"/>
                  <a:pt x="9576668" y="37014"/>
                  <a:pt x="9670892" y="0"/>
                </a:cubicBezTo>
                <a:cubicBezTo>
                  <a:pt x="9765116" y="-37014"/>
                  <a:pt x="10016983" y="44916"/>
                  <a:pt x="10253476" y="0"/>
                </a:cubicBezTo>
                <a:cubicBezTo>
                  <a:pt x="10489969" y="-44916"/>
                  <a:pt x="10581042" y="16094"/>
                  <a:pt x="10836060" y="0"/>
                </a:cubicBezTo>
                <a:cubicBezTo>
                  <a:pt x="11091078" y="-16094"/>
                  <a:pt x="11421339" y="3412"/>
                  <a:pt x="11651677" y="0"/>
                </a:cubicBezTo>
                <a:cubicBezTo>
                  <a:pt x="11670001" y="283229"/>
                  <a:pt x="11619754" y="407715"/>
                  <a:pt x="11651677" y="693412"/>
                </a:cubicBezTo>
                <a:cubicBezTo>
                  <a:pt x="11683600" y="979109"/>
                  <a:pt x="11579569" y="1164829"/>
                  <a:pt x="11651677" y="1329041"/>
                </a:cubicBezTo>
                <a:cubicBezTo>
                  <a:pt x="11723785" y="1493253"/>
                  <a:pt x="11625518" y="1607763"/>
                  <a:pt x="11651677" y="1849100"/>
                </a:cubicBezTo>
                <a:cubicBezTo>
                  <a:pt x="11677836" y="2090437"/>
                  <a:pt x="11646676" y="2180687"/>
                  <a:pt x="11651677" y="2369159"/>
                </a:cubicBezTo>
                <a:cubicBezTo>
                  <a:pt x="11656678" y="2557631"/>
                  <a:pt x="11601870" y="2791669"/>
                  <a:pt x="11651677" y="3062572"/>
                </a:cubicBezTo>
                <a:cubicBezTo>
                  <a:pt x="11701484" y="3333475"/>
                  <a:pt x="11591323" y="3365006"/>
                  <a:pt x="11651677" y="3582631"/>
                </a:cubicBezTo>
                <a:cubicBezTo>
                  <a:pt x="11712031" y="3800256"/>
                  <a:pt x="11624346" y="3949503"/>
                  <a:pt x="11651677" y="4102690"/>
                </a:cubicBezTo>
                <a:cubicBezTo>
                  <a:pt x="11679008" y="4255877"/>
                  <a:pt x="11611516" y="4453506"/>
                  <a:pt x="11651677" y="4796103"/>
                </a:cubicBezTo>
                <a:cubicBezTo>
                  <a:pt x="11691838" y="5138700"/>
                  <a:pt x="11612824" y="5009327"/>
                  <a:pt x="11651677" y="5200593"/>
                </a:cubicBezTo>
                <a:cubicBezTo>
                  <a:pt x="11690530" y="5391859"/>
                  <a:pt x="11610362" y="5652949"/>
                  <a:pt x="11651677" y="5778437"/>
                </a:cubicBezTo>
                <a:cubicBezTo>
                  <a:pt x="11479994" y="5829654"/>
                  <a:pt x="11333791" y="5743222"/>
                  <a:pt x="11185610" y="5778437"/>
                </a:cubicBezTo>
                <a:cubicBezTo>
                  <a:pt x="11037429" y="5813652"/>
                  <a:pt x="10597337" y="5760365"/>
                  <a:pt x="10369993" y="5778437"/>
                </a:cubicBezTo>
                <a:cubicBezTo>
                  <a:pt x="10142649" y="5796509"/>
                  <a:pt x="10142508" y="5747817"/>
                  <a:pt x="10020442" y="5778437"/>
                </a:cubicBezTo>
                <a:cubicBezTo>
                  <a:pt x="9898376" y="5809057"/>
                  <a:pt x="9760146" y="5745611"/>
                  <a:pt x="9670892" y="5778437"/>
                </a:cubicBezTo>
                <a:cubicBezTo>
                  <a:pt x="9581638" y="5811263"/>
                  <a:pt x="9456324" y="5747536"/>
                  <a:pt x="9321342" y="5778437"/>
                </a:cubicBezTo>
                <a:cubicBezTo>
                  <a:pt x="9186360" y="5809338"/>
                  <a:pt x="9002986" y="5737985"/>
                  <a:pt x="8738758" y="5778437"/>
                </a:cubicBezTo>
                <a:cubicBezTo>
                  <a:pt x="8474530" y="5818889"/>
                  <a:pt x="8499082" y="5725397"/>
                  <a:pt x="8272691" y="5778437"/>
                </a:cubicBezTo>
                <a:cubicBezTo>
                  <a:pt x="8046300" y="5831477"/>
                  <a:pt x="7893317" y="5761780"/>
                  <a:pt x="7573590" y="5778437"/>
                </a:cubicBezTo>
                <a:cubicBezTo>
                  <a:pt x="7253863" y="5795094"/>
                  <a:pt x="7425997" y="5758816"/>
                  <a:pt x="7340557" y="5778437"/>
                </a:cubicBezTo>
                <a:cubicBezTo>
                  <a:pt x="7255117" y="5798058"/>
                  <a:pt x="7080579" y="5759065"/>
                  <a:pt x="6991006" y="5778437"/>
                </a:cubicBezTo>
                <a:cubicBezTo>
                  <a:pt x="6901433" y="5797809"/>
                  <a:pt x="6603335" y="5746543"/>
                  <a:pt x="6408422" y="5778437"/>
                </a:cubicBezTo>
                <a:cubicBezTo>
                  <a:pt x="6213509" y="5810331"/>
                  <a:pt x="6069137" y="5744489"/>
                  <a:pt x="5825839" y="5778437"/>
                </a:cubicBezTo>
                <a:cubicBezTo>
                  <a:pt x="5582541" y="5812385"/>
                  <a:pt x="5475912" y="5762856"/>
                  <a:pt x="5243255" y="5778437"/>
                </a:cubicBezTo>
                <a:cubicBezTo>
                  <a:pt x="5010598" y="5794018"/>
                  <a:pt x="4941485" y="5739547"/>
                  <a:pt x="4777188" y="5778437"/>
                </a:cubicBezTo>
                <a:cubicBezTo>
                  <a:pt x="4612891" y="5817327"/>
                  <a:pt x="4524876" y="5751028"/>
                  <a:pt x="4427637" y="5778437"/>
                </a:cubicBezTo>
                <a:cubicBezTo>
                  <a:pt x="4330398" y="5805846"/>
                  <a:pt x="3986309" y="5706192"/>
                  <a:pt x="3612020" y="5778437"/>
                </a:cubicBezTo>
                <a:cubicBezTo>
                  <a:pt x="3237731" y="5850682"/>
                  <a:pt x="3053762" y="5711161"/>
                  <a:pt x="2912919" y="5778437"/>
                </a:cubicBezTo>
                <a:cubicBezTo>
                  <a:pt x="2772076" y="5845713"/>
                  <a:pt x="2530932" y="5747718"/>
                  <a:pt x="2213819" y="5778437"/>
                </a:cubicBezTo>
                <a:cubicBezTo>
                  <a:pt x="1896706" y="5809156"/>
                  <a:pt x="2062582" y="5752757"/>
                  <a:pt x="1980785" y="5778437"/>
                </a:cubicBezTo>
                <a:cubicBezTo>
                  <a:pt x="1898988" y="5804117"/>
                  <a:pt x="1807196" y="5770872"/>
                  <a:pt x="1747752" y="5778437"/>
                </a:cubicBezTo>
                <a:cubicBezTo>
                  <a:pt x="1688308" y="5786002"/>
                  <a:pt x="1599375" y="5759340"/>
                  <a:pt x="1514718" y="5778437"/>
                </a:cubicBezTo>
                <a:cubicBezTo>
                  <a:pt x="1430061" y="5797534"/>
                  <a:pt x="1186323" y="5723157"/>
                  <a:pt x="932134" y="5778437"/>
                </a:cubicBezTo>
                <a:cubicBezTo>
                  <a:pt x="677945" y="5833717"/>
                  <a:pt x="792749" y="5774331"/>
                  <a:pt x="699101" y="5778437"/>
                </a:cubicBezTo>
                <a:cubicBezTo>
                  <a:pt x="605453" y="5782543"/>
                  <a:pt x="330231" y="5770264"/>
                  <a:pt x="0" y="5778437"/>
                </a:cubicBezTo>
                <a:cubicBezTo>
                  <a:pt x="-63954" y="5550627"/>
                  <a:pt x="22329" y="5432424"/>
                  <a:pt x="0" y="5200593"/>
                </a:cubicBezTo>
                <a:cubicBezTo>
                  <a:pt x="-22329" y="4968762"/>
                  <a:pt x="35559" y="4886549"/>
                  <a:pt x="0" y="4680534"/>
                </a:cubicBezTo>
                <a:cubicBezTo>
                  <a:pt x="-35559" y="4474519"/>
                  <a:pt x="1704" y="4425369"/>
                  <a:pt x="0" y="4276043"/>
                </a:cubicBezTo>
                <a:cubicBezTo>
                  <a:pt x="-1704" y="4126717"/>
                  <a:pt x="2542" y="3902962"/>
                  <a:pt x="0" y="3698200"/>
                </a:cubicBezTo>
                <a:cubicBezTo>
                  <a:pt x="-2542" y="3493438"/>
                  <a:pt x="5068" y="3248505"/>
                  <a:pt x="0" y="3004787"/>
                </a:cubicBezTo>
                <a:cubicBezTo>
                  <a:pt x="-5068" y="2761069"/>
                  <a:pt x="39143" y="2690597"/>
                  <a:pt x="0" y="2542512"/>
                </a:cubicBezTo>
                <a:cubicBezTo>
                  <a:pt x="-39143" y="2394428"/>
                  <a:pt x="49926" y="2161704"/>
                  <a:pt x="0" y="1964669"/>
                </a:cubicBezTo>
                <a:cubicBezTo>
                  <a:pt x="-49926" y="1767634"/>
                  <a:pt x="5864" y="1513424"/>
                  <a:pt x="0" y="1271256"/>
                </a:cubicBezTo>
                <a:cubicBezTo>
                  <a:pt x="-5864" y="1029088"/>
                  <a:pt x="1979" y="967706"/>
                  <a:pt x="0" y="866766"/>
                </a:cubicBezTo>
                <a:cubicBezTo>
                  <a:pt x="-1979" y="765826"/>
                  <a:pt x="40311" y="231260"/>
                  <a:pt x="0" y="0"/>
                </a:cubicBezTo>
                <a:close/>
              </a:path>
              <a:path w="11651677" h="5778437" stroke="0" extrusionOk="0">
                <a:moveTo>
                  <a:pt x="0" y="0"/>
                </a:moveTo>
                <a:cubicBezTo>
                  <a:pt x="63727" y="-26991"/>
                  <a:pt x="155954" y="14234"/>
                  <a:pt x="233034" y="0"/>
                </a:cubicBezTo>
                <a:cubicBezTo>
                  <a:pt x="310114" y="-14234"/>
                  <a:pt x="448750" y="30934"/>
                  <a:pt x="582584" y="0"/>
                </a:cubicBezTo>
                <a:cubicBezTo>
                  <a:pt x="716418" y="-30934"/>
                  <a:pt x="881668" y="55528"/>
                  <a:pt x="1048651" y="0"/>
                </a:cubicBezTo>
                <a:cubicBezTo>
                  <a:pt x="1215634" y="-55528"/>
                  <a:pt x="1300423" y="8034"/>
                  <a:pt x="1398201" y="0"/>
                </a:cubicBezTo>
                <a:cubicBezTo>
                  <a:pt x="1495979" y="-8034"/>
                  <a:pt x="1697318" y="23700"/>
                  <a:pt x="1980785" y="0"/>
                </a:cubicBezTo>
                <a:cubicBezTo>
                  <a:pt x="2264252" y="-23700"/>
                  <a:pt x="2153422" y="20750"/>
                  <a:pt x="2213819" y="0"/>
                </a:cubicBezTo>
                <a:cubicBezTo>
                  <a:pt x="2274216" y="-20750"/>
                  <a:pt x="2581837" y="43856"/>
                  <a:pt x="2912919" y="0"/>
                </a:cubicBezTo>
                <a:cubicBezTo>
                  <a:pt x="3244001" y="-43856"/>
                  <a:pt x="3198444" y="32596"/>
                  <a:pt x="3378986" y="0"/>
                </a:cubicBezTo>
                <a:cubicBezTo>
                  <a:pt x="3559528" y="-32596"/>
                  <a:pt x="3826334" y="43235"/>
                  <a:pt x="3961570" y="0"/>
                </a:cubicBezTo>
                <a:cubicBezTo>
                  <a:pt x="4096806" y="-43235"/>
                  <a:pt x="4341756" y="58805"/>
                  <a:pt x="4660671" y="0"/>
                </a:cubicBezTo>
                <a:cubicBezTo>
                  <a:pt x="4979586" y="-58805"/>
                  <a:pt x="4972951" y="13677"/>
                  <a:pt x="5243255" y="0"/>
                </a:cubicBezTo>
                <a:cubicBezTo>
                  <a:pt x="5513559" y="-13677"/>
                  <a:pt x="5371327" y="15455"/>
                  <a:pt x="5476288" y="0"/>
                </a:cubicBezTo>
                <a:cubicBezTo>
                  <a:pt x="5581249" y="-15455"/>
                  <a:pt x="5967649" y="44242"/>
                  <a:pt x="6291906" y="0"/>
                </a:cubicBezTo>
                <a:cubicBezTo>
                  <a:pt x="6616163" y="-44242"/>
                  <a:pt x="6416129" y="18951"/>
                  <a:pt x="6524939" y="0"/>
                </a:cubicBezTo>
                <a:cubicBezTo>
                  <a:pt x="6633749" y="-18951"/>
                  <a:pt x="6922766" y="74210"/>
                  <a:pt x="7224040" y="0"/>
                </a:cubicBezTo>
                <a:cubicBezTo>
                  <a:pt x="7525314" y="-74210"/>
                  <a:pt x="7851266" y="8030"/>
                  <a:pt x="8039657" y="0"/>
                </a:cubicBezTo>
                <a:cubicBezTo>
                  <a:pt x="8228048" y="-8030"/>
                  <a:pt x="8402411" y="35589"/>
                  <a:pt x="8505724" y="0"/>
                </a:cubicBezTo>
                <a:cubicBezTo>
                  <a:pt x="8609037" y="-35589"/>
                  <a:pt x="8913742" y="3413"/>
                  <a:pt x="9204825" y="0"/>
                </a:cubicBezTo>
                <a:cubicBezTo>
                  <a:pt x="9495908" y="-3413"/>
                  <a:pt x="9616085" y="6253"/>
                  <a:pt x="9787409" y="0"/>
                </a:cubicBezTo>
                <a:cubicBezTo>
                  <a:pt x="9958733" y="-6253"/>
                  <a:pt x="10424110" y="81183"/>
                  <a:pt x="10603026" y="0"/>
                </a:cubicBezTo>
                <a:cubicBezTo>
                  <a:pt x="10781942" y="-81183"/>
                  <a:pt x="10864324" y="50838"/>
                  <a:pt x="11069093" y="0"/>
                </a:cubicBezTo>
                <a:cubicBezTo>
                  <a:pt x="11273862" y="-50838"/>
                  <a:pt x="11477443" y="64809"/>
                  <a:pt x="11651677" y="0"/>
                </a:cubicBezTo>
                <a:cubicBezTo>
                  <a:pt x="11703153" y="137049"/>
                  <a:pt x="11639944" y="354253"/>
                  <a:pt x="11651677" y="462275"/>
                </a:cubicBezTo>
                <a:cubicBezTo>
                  <a:pt x="11663410" y="570298"/>
                  <a:pt x="11601189" y="761191"/>
                  <a:pt x="11651677" y="982334"/>
                </a:cubicBezTo>
                <a:cubicBezTo>
                  <a:pt x="11702165" y="1203477"/>
                  <a:pt x="11608538" y="1326712"/>
                  <a:pt x="11651677" y="1444609"/>
                </a:cubicBezTo>
                <a:cubicBezTo>
                  <a:pt x="11694816" y="1562507"/>
                  <a:pt x="11577764" y="1806563"/>
                  <a:pt x="11651677" y="2138022"/>
                </a:cubicBezTo>
                <a:cubicBezTo>
                  <a:pt x="11725590" y="2469481"/>
                  <a:pt x="11619383" y="2552901"/>
                  <a:pt x="11651677" y="2715865"/>
                </a:cubicBezTo>
                <a:cubicBezTo>
                  <a:pt x="11683971" y="2878829"/>
                  <a:pt x="11626590" y="2977469"/>
                  <a:pt x="11651677" y="3235925"/>
                </a:cubicBezTo>
                <a:cubicBezTo>
                  <a:pt x="11676764" y="3494381"/>
                  <a:pt x="11623714" y="3508583"/>
                  <a:pt x="11651677" y="3640415"/>
                </a:cubicBezTo>
                <a:cubicBezTo>
                  <a:pt x="11679640" y="3772247"/>
                  <a:pt x="11620852" y="4150857"/>
                  <a:pt x="11651677" y="4333828"/>
                </a:cubicBezTo>
                <a:cubicBezTo>
                  <a:pt x="11682502" y="4516799"/>
                  <a:pt x="11610518" y="4685343"/>
                  <a:pt x="11651677" y="4853887"/>
                </a:cubicBezTo>
                <a:cubicBezTo>
                  <a:pt x="11692836" y="5022431"/>
                  <a:pt x="11603878" y="5536522"/>
                  <a:pt x="11651677" y="5778437"/>
                </a:cubicBezTo>
                <a:cubicBezTo>
                  <a:pt x="11544331" y="5801062"/>
                  <a:pt x="11427266" y="5744729"/>
                  <a:pt x="11302127" y="5778437"/>
                </a:cubicBezTo>
                <a:cubicBezTo>
                  <a:pt x="11176988" y="5812145"/>
                  <a:pt x="10955139" y="5767287"/>
                  <a:pt x="10719543" y="5778437"/>
                </a:cubicBezTo>
                <a:cubicBezTo>
                  <a:pt x="10483947" y="5789587"/>
                  <a:pt x="10572110" y="5764080"/>
                  <a:pt x="10486509" y="5778437"/>
                </a:cubicBezTo>
                <a:cubicBezTo>
                  <a:pt x="10400908" y="5792794"/>
                  <a:pt x="10164953" y="5732577"/>
                  <a:pt x="10020442" y="5778437"/>
                </a:cubicBezTo>
                <a:cubicBezTo>
                  <a:pt x="9875931" y="5824297"/>
                  <a:pt x="9837447" y="5752939"/>
                  <a:pt x="9787409" y="5778437"/>
                </a:cubicBezTo>
                <a:cubicBezTo>
                  <a:pt x="9737371" y="5803935"/>
                  <a:pt x="9363374" y="5757185"/>
                  <a:pt x="9204825" y="5778437"/>
                </a:cubicBezTo>
                <a:cubicBezTo>
                  <a:pt x="9046276" y="5799689"/>
                  <a:pt x="8857228" y="5719214"/>
                  <a:pt x="8622241" y="5778437"/>
                </a:cubicBezTo>
                <a:cubicBezTo>
                  <a:pt x="8387254" y="5837660"/>
                  <a:pt x="8299641" y="5750763"/>
                  <a:pt x="8039657" y="5778437"/>
                </a:cubicBezTo>
                <a:cubicBezTo>
                  <a:pt x="7779673" y="5806111"/>
                  <a:pt x="7913832" y="5769591"/>
                  <a:pt x="7806624" y="5778437"/>
                </a:cubicBezTo>
                <a:cubicBezTo>
                  <a:pt x="7699416" y="5787283"/>
                  <a:pt x="7528285" y="5760747"/>
                  <a:pt x="7457073" y="5778437"/>
                </a:cubicBezTo>
                <a:cubicBezTo>
                  <a:pt x="7385861" y="5796127"/>
                  <a:pt x="6968258" y="5764883"/>
                  <a:pt x="6757973" y="5778437"/>
                </a:cubicBezTo>
                <a:cubicBezTo>
                  <a:pt x="6547688" y="5791991"/>
                  <a:pt x="6554660" y="5760590"/>
                  <a:pt x="6408422" y="5778437"/>
                </a:cubicBezTo>
                <a:cubicBezTo>
                  <a:pt x="6262184" y="5796284"/>
                  <a:pt x="6241193" y="5770225"/>
                  <a:pt x="6175389" y="5778437"/>
                </a:cubicBezTo>
                <a:cubicBezTo>
                  <a:pt x="6109585" y="5786649"/>
                  <a:pt x="5741550" y="5693497"/>
                  <a:pt x="5359771" y="5778437"/>
                </a:cubicBezTo>
                <a:cubicBezTo>
                  <a:pt x="4977992" y="5863377"/>
                  <a:pt x="5063519" y="5725519"/>
                  <a:pt x="4893704" y="5778437"/>
                </a:cubicBezTo>
                <a:cubicBezTo>
                  <a:pt x="4723889" y="5831355"/>
                  <a:pt x="4258812" y="5746985"/>
                  <a:pt x="4078087" y="5778437"/>
                </a:cubicBezTo>
                <a:cubicBezTo>
                  <a:pt x="3897362" y="5809889"/>
                  <a:pt x="3829150" y="5765878"/>
                  <a:pt x="3728537" y="5778437"/>
                </a:cubicBezTo>
                <a:cubicBezTo>
                  <a:pt x="3627924" y="5790996"/>
                  <a:pt x="3572264" y="5764031"/>
                  <a:pt x="3495503" y="5778437"/>
                </a:cubicBezTo>
                <a:cubicBezTo>
                  <a:pt x="3418742" y="5792843"/>
                  <a:pt x="3159659" y="5734285"/>
                  <a:pt x="3029436" y="5778437"/>
                </a:cubicBezTo>
                <a:cubicBezTo>
                  <a:pt x="2899213" y="5822589"/>
                  <a:pt x="2785460" y="5737136"/>
                  <a:pt x="2679886" y="5778437"/>
                </a:cubicBezTo>
                <a:cubicBezTo>
                  <a:pt x="2574312" y="5819738"/>
                  <a:pt x="2511408" y="5765020"/>
                  <a:pt x="2446852" y="5778437"/>
                </a:cubicBezTo>
                <a:cubicBezTo>
                  <a:pt x="2382296" y="5791854"/>
                  <a:pt x="1902816" y="5711120"/>
                  <a:pt x="1747752" y="5778437"/>
                </a:cubicBezTo>
                <a:cubicBezTo>
                  <a:pt x="1592688" y="5845754"/>
                  <a:pt x="1102536" y="5743895"/>
                  <a:pt x="932134" y="5778437"/>
                </a:cubicBezTo>
                <a:cubicBezTo>
                  <a:pt x="761732" y="5812979"/>
                  <a:pt x="673727" y="5775572"/>
                  <a:pt x="582584" y="5778437"/>
                </a:cubicBezTo>
                <a:cubicBezTo>
                  <a:pt x="491441" y="5781302"/>
                  <a:pt x="121849" y="5709542"/>
                  <a:pt x="0" y="5778437"/>
                </a:cubicBezTo>
                <a:cubicBezTo>
                  <a:pt x="-10341" y="5555346"/>
                  <a:pt x="1973" y="5228379"/>
                  <a:pt x="0" y="5085025"/>
                </a:cubicBezTo>
                <a:cubicBezTo>
                  <a:pt x="-1973" y="4941671"/>
                  <a:pt x="8005" y="4763122"/>
                  <a:pt x="0" y="4622750"/>
                </a:cubicBezTo>
                <a:cubicBezTo>
                  <a:pt x="-8005" y="4482379"/>
                  <a:pt x="35293" y="4273545"/>
                  <a:pt x="0" y="4160475"/>
                </a:cubicBezTo>
                <a:cubicBezTo>
                  <a:pt x="-35293" y="4047405"/>
                  <a:pt x="41722" y="3849615"/>
                  <a:pt x="0" y="3755984"/>
                </a:cubicBezTo>
                <a:cubicBezTo>
                  <a:pt x="-41722" y="3662353"/>
                  <a:pt x="20764" y="3467069"/>
                  <a:pt x="0" y="3235925"/>
                </a:cubicBezTo>
                <a:cubicBezTo>
                  <a:pt x="-20764" y="3004781"/>
                  <a:pt x="7120" y="2792598"/>
                  <a:pt x="0" y="2542512"/>
                </a:cubicBezTo>
                <a:cubicBezTo>
                  <a:pt x="-7120" y="2292426"/>
                  <a:pt x="27661" y="2107567"/>
                  <a:pt x="0" y="1849100"/>
                </a:cubicBezTo>
                <a:cubicBezTo>
                  <a:pt x="-27661" y="1590633"/>
                  <a:pt x="4076" y="1558469"/>
                  <a:pt x="0" y="1444609"/>
                </a:cubicBezTo>
                <a:cubicBezTo>
                  <a:pt x="-4076" y="1330749"/>
                  <a:pt x="3183" y="1050615"/>
                  <a:pt x="0" y="866766"/>
                </a:cubicBezTo>
                <a:cubicBezTo>
                  <a:pt x="-3183" y="682917"/>
                  <a:pt x="54889" y="231329"/>
                  <a:pt x="0" y="0"/>
                </a:cubicBezTo>
                <a:close/>
              </a:path>
            </a:pathLst>
          </a:custGeom>
          <a:solidFill>
            <a:srgbClr val="FFFFFF">
              <a:alpha val="94118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9870428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5A36F-FEEE-4EAB-8FBE-D7331866E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68" y="4003963"/>
            <a:ext cx="1568489" cy="2400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B3BA9D-7589-44BE-ADBA-056244F5A9E8}"/>
              </a:ext>
            </a:extLst>
          </p:cNvPr>
          <p:cNvCxnSpPr>
            <a:cxnSpLocks/>
          </p:cNvCxnSpPr>
          <p:nvPr/>
        </p:nvCxnSpPr>
        <p:spPr>
          <a:xfrm flipH="1">
            <a:off x="3452131" y="4597495"/>
            <a:ext cx="736499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284A937-B740-4A4B-88C7-883931432B4F}"/>
              </a:ext>
            </a:extLst>
          </p:cNvPr>
          <p:cNvSpPr txBox="1"/>
          <p:nvPr/>
        </p:nvSpPr>
        <p:spPr>
          <a:xfrm>
            <a:off x="7460789" y="403997"/>
            <a:ext cx="4150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الكلمة وقطعها إلى مقاطع :</a:t>
            </a:r>
            <a:endParaRPr lang="en-AE" sz="28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0EBAC1-6763-4756-B379-EA0CFD096DF4}"/>
              </a:ext>
            </a:extLst>
          </p:cNvPr>
          <p:cNvSpPr/>
          <p:nvPr/>
        </p:nvSpPr>
        <p:spPr>
          <a:xfrm>
            <a:off x="3579748" y="1336078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ــرِ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938153-1FD5-42BA-975F-5335B1E08CCC}"/>
              </a:ext>
            </a:extLst>
          </p:cNvPr>
          <p:cNvSpPr/>
          <p:nvPr/>
        </p:nvSpPr>
        <p:spPr>
          <a:xfrm>
            <a:off x="5914296" y="1331444"/>
            <a:ext cx="1074332" cy="221599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فَـ</a:t>
            </a:r>
            <a:endParaRPr lang="en-US" sz="138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CCB4D5-EE7B-4C21-B23A-251EED523D7E}"/>
              </a:ext>
            </a:extLst>
          </p:cNvPr>
          <p:cNvCxnSpPr/>
          <p:nvPr/>
        </p:nvCxnSpPr>
        <p:spPr>
          <a:xfrm flipH="1">
            <a:off x="8409976" y="3604585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B698CB-38FE-4251-93B4-87E653B1C5E5}"/>
              </a:ext>
            </a:extLst>
          </p:cNvPr>
          <p:cNvCxnSpPr/>
          <p:nvPr/>
        </p:nvCxnSpPr>
        <p:spPr>
          <a:xfrm flipH="1">
            <a:off x="5875883" y="3584675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7EE7A2D-B3D7-47EF-82EA-6A7A53B150F1}"/>
              </a:ext>
            </a:extLst>
          </p:cNvPr>
          <p:cNvSpPr/>
          <p:nvPr/>
        </p:nvSpPr>
        <p:spPr>
          <a:xfrm>
            <a:off x="2493742" y="1313228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حَ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915F737D-0E47-4C62-9257-C984A50EF5CB}"/>
              </a:ext>
            </a:extLst>
          </p:cNvPr>
          <p:cNvSpPr/>
          <p:nvPr/>
        </p:nvSpPr>
        <p:spPr>
          <a:xfrm>
            <a:off x="-69275" y="453190"/>
            <a:ext cx="2043850" cy="692196"/>
          </a:xfrm>
          <a:custGeom>
            <a:avLst/>
            <a:gdLst>
              <a:gd name="connsiteX0" fmla="*/ 0 w 2043850"/>
              <a:gd name="connsiteY0" fmla="*/ 0 h 692196"/>
              <a:gd name="connsiteX1" fmla="*/ 531962 w 2043850"/>
              <a:gd name="connsiteY1" fmla="*/ 0 h 692196"/>
              <a:gd name="connsiteX2" fmla="*/ 1063925 w 2043850"/>
              <a:gd name="connsiteY2" fmla="*/ 0 h 692196"/>
              <a:gd name="connsiteX3" fmla="*/ 1697752 w 2043850"/>
              <a:gd name="connsiteY3" fmla="*/ 0 h 692196"/>
              <a:gd name="connsiteX4" fmla="*/ 2043850 w 2043850"/>
              <a:gd name="connsiteY4" fmla="*/ 346098 h 692196"/>
              <a:gd name="connsiteX5" fmla="*/ 1697752 w 2043850"/>
              <a:gd name="connsiteY5" fmla="*/ 692196 h 692196"/>
              <a:gd name="connsiteX6" fmla="*/ 1114857 w 2043850"/>
              <a:gd name="connsiteY6" fmla="*/ 692196 h 692196"/>
              <a:gd name="connsiteX7" fmla="*/ 565917 w 2043850"/>
              <a:gd name="connsiteY7" fmla="*/ 692196 h 692196"/>
              <a:gd name="connsiteX8" fmla="*/ 0 w 2043850"/>
              <a:gd name="connsiteY8" fmla="*/ 692196 h 692196"/>
              <a:gd name="connsiteX9" fmla="*/ 0 w 2043850"/>
              <a:gd name="connsiteY9" fmla="*/ 359942 h 692196"/>
              <a:gd name="connsiteX10" fmla="*/ 0 w 2043850"/>
              <a:gd name="connsiteY10" fmla="*/ 0 h 69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3850" h="692196" fill="none" extrusionOk="0">
                <a:moveTo>
                  <a:pt x="0" y="0"/>
                </a:moveTo>
                <a:cubicBezTo>
                  <a:pt x="127173" y="-3857"/>
                  <a:pt x="285511" y="8543"/>
                  <a:pt x="531962" y="0"/>
                </a:cubicBezTo>
                <a:cubicBezTo>
                  <a:pt x="778413" y="-8543"/>
                  <a:pt x="840859" y="39855"/>
                  <a:pt x="1063925" y="0"/>
                </a:cubicBezTo>
                <a:cubicBezTo>
                  <a:pt x="1286991" y="-39855"/>
                  <a:pt x="1455268" y="9865"/>
                  <a:pt x="1697752" y="0"/>
                </a:cubicBezTo>
                <a:cubicBezTo>
                  <a:pt x="1818444" y="54461"/>
                  <a:pt x="1886991" y="218953"/>
                  <a:pt x="2043850" y="346098"/>
                </a:cubicBezTo>
                <a:cubicBezTo>
                  <a:pt x="1945323" y="470517"/>
                  <a:pt x="1816572" y="567354"/>
                  <a:pt x="1697752" y="692196"/>
                </a:cubicBezTo>
                <a:cubicBezTo>
                  <a:pt x="1566893" y="729744"/>
                  <a:pt x="1344532" y="660673"/>
                  <a:pt x="1114857" y="692196"/>
                </a:cubicBezTo>
                <a:cubicBezTo>
                  <a:pt x="885183" y="723719"/>
                  <a:pt x="817494" y="644986"/>
                  <a:pt x="565917" y="692196"/>
                </a:cubicBezTo>
                <a:cubicBezTo>
                  <a:pt x="314340" y="739406"/>
                  <a:pt x="158633" y="637343"/>
                  <a:pt x="0" y="692196"/>
                </a:cubicBezTo>
                <a:cubicBezTo>
                  <a:pt x="-14713" y="583102"/>
                  <a:pt x="14052" y="436526"/>
                  <a:pt x="0" y="359942"/>
                </a:cubicBezTo>
                <a:cubicBezTo>
                  <a:pt x="-14052" y="283358"/>
                  <a:pt x="34282" y="163671"/>
                  <a:pt x="0" y="0"/>
                </a:cubicBezTo>
                <a:close/>
              </a:path>
              <a:path w="2043850" h="692196" stroke="0" extrusionOk="0">
                <a:moveTo>
                  <a:pt x="0" y="0"/>
                </a:moveTo>
                <a:cubicBezTo>
                  <a:pt x="137426" y="-12256"/>
                  <a:pt x="356090" y="68238"/>
                  <a:pt x="582895" y="0"/>
                </a:cubicBezTo>
                <a:cubicBezTo>
                  <a:pt x="809701" y="-68238"/>
                  <a:pt x="1006974" y="22677"/>
                  <a:pt x="1148812" y="0"/>
                </a:cubicBezTo>
                <a:cubicBezTo>
                  <a:pt x="1290650" y="-22677"/>
                  <a:pt x="1521004" y="62173"/>
                  <a:pt x="1697752" y="0"/>
                </a:cubicBezTo>
                <a:cubicBezTo>
                  <a:pt x="1804658" y="83300"/>
                  <a:pt x="1935111" y="271352"/>
                  <a:pt x="2043850" y="346098"/>
                </a:cubicBezTo>
                <a:cubicBezTo>
                  <a:pt x="1931718" y="535775"/>
                  <a:pt x="1834544" y="511751"/>
                  <a:pt x="1697752" y="692196"/>
                </a:cubicBezTo>
                <a:cubicBezTo>
                  <a:pt x="1452031" y="732124"/>
                  <a:pt x="1341029" y="689034"/>
                  <a:pt x="1131835" y="692196"/>
                </a:cubicBezTo>
                <a:cubicBezTo>
                  <a:pt x="922641" y="695358"/>
                  <a:pt x="848327" y="641173"/>
                  <a:pt x="599872" y="692196"/>
                </a:cubicBezTo>
                <a:cubicBezTo>
                  <a:pt x="351417" y="743219"/>
                  <a:pt x="220877" y="689034"/>
                  <a:pt x="0" y="692196"/>
                </a:cubicBezTo>
                <a:cubicBezTo>
                  <a:pt x="-19322" y="615722"/>
                  <a:pt x="15348" y="438551"/>
                  <a:pt x="0" y="332254"/>
                </a:cubicBezTo>
                <a:cubicBezTo>
                  <a:pt x="-15348" y="225957"/>
                  <a:pt x="26083" y="16428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 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221399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 2.96296E-6 L 0.26028 0.275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9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6484 0.273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04948 0.26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8" grpId="1"/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95E7A5-2D2D-4E69-9B46-34288AC5E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76" y="4722"/>
            <a:ext cx="12330545" cy="68485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BA87D7-B981-45C0-BD61-540BDD36FD0D}"/>
              </a:ext>
            </a:extLst>
          </p:cNvPr>
          <p:cNvSpPr/>
          <p:nvPr/>
        </p:nvSpPr>
        <p:spPr>
          <a:xfrm>
            <a:off x="318655" y="314645"/>
            <a:ext cx="11651677" cy="5778437"/>
          </a:xfrm>
          <a:custGeom>
            <a:avLst/>
            <a:gdLst>
              <a:gd name="connsiteX0" fmla="*/ 0 w 11651677"/>
              <a:gd name="connsiteY0" fmla="*/ 0 h 5778437"/>
              <a:gd name="connsiteX1" fmla="*/ 699101 w 11651677"/>
              <a:gd name="connsiteY1" fmla="*/ 0 h 5778437"/>
              <a:gd name="connsiteX2" fmla="*/ 1398201 w 11651677"/>
              <a:gd name="connsiteY2" fmla="*/ 0 h 5778437"/>
              <a:gd name="connsiteX3" fmla="*/ 1864268 w 11651677"/>
              <a:gd name="connsiteY3" fmla="*/ 0 h 5778437"/>
              <a:gd name="connsiteX4" fmla="*/ 2330335 w 11651677"/>
              <a:gd name="connsiteY4" fmla="*/ 0 h 5778437"/>
              <a:gd name="connsiteX5" fmla="*/ 3029436 w 11651677"/>
              <a:gd name="connsiteY5" fmla="*/ 0 h 5778437"/>
              <a:gd name="connsiteX6" fmla="*/ 3378986 w 11651677"/>
              <a:gd name="connsiteY6" fmla="*/ 0 h 5778437"/>
              <a:gd name="connsiteX7" fmla="*/ 4078087 w 11651677"/>
              <a:gd name="connsiteY7" fmla="*/ 0 h 5778437"/>
              <a:gd name="connsiteX8" fmla="*/ 4427637 w 11651677"/>
              <a:gd name="connsiteY8" fmla="*/ 0 h 5778437"/>
              <a:gd name="connsiteX9" fmla="*/ 5126738 w 11651677"/>
              <a:gd name="connsiteY9" fmla="*/ 0 h 5778437"/>
              <a:gd name="connsiteX10" fmla="*/ 5709322 w 11651677"/>
              <a:gd name="connsiteY10" fmla="*/ 0 h 5778437"/>
              <a:gd name="connsiteX11" fmla="*/ 6058872 w 11651677"/>
              <a:gd name="connsiteY11" fmla="*/ 0 h 5778437"/>
              <a:gd name="connsiteX12" fmla="*/ 6874489 w 11651677"/>
              <a:gd name="connsiteY12" fmla="*/ 0 h 5778437"/>
              <a:gd name="connsiteX13" fmla="*/ 7690107 w 11651677"/>
              <a:gd name="connsiteY13" fmla="*/ 0 h 5778437"/>
              <a:gd name="connsiteX14" fmla="*/ 8039657 w 11651677"/>
              <a:gd name="connsiteY14" fmla="*/ 0 h 5778437"/>
              <a:gd name="connsiteX15" fmla="*/ 8389207 w 11651677"/>
              <a:gd name="connsiteY15" fmla="*/ 0 h 5778437"/>
              <a:gd name="connsiteX16" fmla="*/ 8855275 w 11651677"/>
              <a:gd name="connsiteY16" fmla="*/ 0 h 5778437"/>
              <a:gd name="connsiteX17" fmla="*/ 9321342 w 11651677"/>
              <a:gd name="connsiteY17" fmla="*/ 0 h 5778437"/>
              <a:gd name="connsiteX18" fmla="*/ 9670892 w 11651677"/>
              <a:gd name="connsiteY18" fmla="*/ 0 h 5778437"/>
              <a:gd name="connsiteX19" fmla="*/ 10253476 w 11651677"/>
              <a:gd name="connsiteY19" fmla="*/ 0 h 5778437"/>
              <a:gd name="connsiteX20" fmla="*/ 10836060 w 11651677"/>
              <a:gd name="connsiteY20" fmla="*/ 0 h 5778437"/>
              <a:gd name="connsiteX21" fmla="*/ 11651677 w 11651677"/>
              <a:gd name="connsiteY21" fmla="*/ 0 h 5778437"/>
              <a:gd name="connsiteX22" fmla="*/ 11651677 w 11651677"/>
              <a:gd name="connsiteY22" fmla="*/ 693412 h 5778437"/>
              <a:gd name="connsiteX23" fmla="*/ 11651677 w 11651677"/>
              <a:gd name="connsiteY23" fmla="*/ 1329041 h 5778437"/>
              <a:gd name="connsiteX24" fmla="*/ 11651677 w 11651677"/>
              <a:gd name="connsiteY24" fmla="*/ 1849100 h 5778437"/>
              <a:gd name="connsiteX25" fmla="*/ 11651677 w 11651677"/>
              <a:gd name="connsiteY25" fmla="*/ 2369159 h 5778437"/>
              <a:gd name="connsiteX26" fmla="*/ 11651677 w 11651677"/>
              <a:gd name="connsiteY26" fmla="*/ 3062572 h 5778437"/>
              <a:gd name="connsiteX27" fmla="*/ 11651677 w 11651677"/>
              <a:gd name="connsiteY27" fmla="*/ 3582631 h 5778437"/>
              <a:gd name="connsiteX28" fmla="*/ 11651677 w 11651677"/>
              <a:gd name="connsiteY28" fmla="*/ 4102690 h 5778437"/>
              <a:gd name="connsiteX29" fmla="*/ 11651677 w 11651677"/>
              <a:gd name="connsiteY29" fmla="*/ 4796103 h 5778437"/>
              <a:gd name="connsiteX30" fmla="*/ 11651677 w 11651677"/>
              <a:gd name="connsiteY30" fmla="*/ 5200593 h 5778437"/>
              <a:gd name="connsiteX31" fmla="*/ 11651677 w 11651677"/>
              <a:gd name="connsiteY31" fmla="*/ 5778437 h 5778437"/>
              <a:gd name="connsiteX32" fmla="*/ 11185610 w 11651677"/>
              <a:gd name="connsiteY32" fmla="*/ 5778437 h 5778437"/>
              <a:gd name="connsiteX33" fmla="*/ 10369993 w 11651677"/>
              <a:gd name="connsiteY33" fmla="*/ 5778437 h 5778437"/>
              <a:gd name="connsiteX34" fmla="*/ 10020442 w 11651677"/>
              <a:gd name="connsiteY34" fmla="*/ 5778437 h 5778437"/>
              <a:gd name="connsiteX35" fmla="*/ 9670892 w 11651677"/>
              <a:gd name="connsiteY35" fmla="*/ 5778437 h 5778437"/>
              <a:gd name="connsiteX36" fmla="*/ 9321342 w 11651677"/>
              <a:gd name="connsiteY36" fmla="*/ 5778437 h 5778437"/>
              <a:gd name="connsiteX37" fmla="*/ 8738758 w 11651677"/>
              <a:gd name="connsiteY37" fmla="*/ 5778437 h 5778437"/>
              <a:gd name="connsiteX38" fmla="*/ 8272691 w 11651677"/>
              <a:gd name="connsiteY38" fmla="*/ 5778437 h 5778437"/>
              <a:gd name="connsiteX39" fmla="*/ 7573590 w 11651677"/>
              <a:gd name="connsiteY39" fmla="*/ 5778437 h 5778437"/>
              <a:gd name="connsiteX40" fmla="*/ 7340557 w 11651677"/>
              <a:gd name="connsiteY40" fmla="*/ 5778437 h 5778437"/>
              <a:gd name="connsiteX41" fmla="*/ 6991006 w 11651677"/>
              <a:gd name="connsiteY41" fmla="*/ 5778437 h 5778437"/>
              <a:gd name="connsiteX42" fmla="*/ 6408422 w 11651677"/>
              <a:gd name="connsiteY42" fmla="*/ 5778437 h 5778437"/>
              <a:gd name="connsiteX43" fmla="*/ 5825839 w 11651677"/>
              <a:gd name="connsiteY43" fmla="*/ 5778437 h 5778437"/>
              <a:gd name="connsiteX44" fmla="*/ 5243255 w 11651677"/>
              <a:gd name="connsiteY44" fmla="*/ 5778437 h 5778437"/>
              <a:gd name="connsiteX45" fmla="*/ 4777188 w 11651677"/>
              <a:gd name="connsiteY45" fmla="*/ 5778437 h 5778437"/>
              <a:gd name="connsiteX46" fmla="*/ 4427637 w 11651677"/>
              <a:gd name="connsiteY46" fmla="*/ 5778437 h 5778437"/>
              <a:gd name="connsiteX47" fmla="*/ 3612020 w 11651677"/>
              <a:gd name="connsiteY47" fmla="*/ 5778437 h 5778437"/>
              <a:gd name="connsiteX48" fmla="*/ 2912919 w 11651677"/>
              <a:gd name="connsiteY48" fmla="*/ 5778437 h 5778437"/>
              <a:gd name="connsiteX49" fmla="*/ 2213819 w 11651677"/>
              <a:gd name="connsiteY49" fmla="*/ 5778437 h 5778437"/>
              <a:gd name="connsiteX50" fmla="*/ 1980785 w 11651677"/>
              <a:gd name="connsiteY50" fmla="*/ 5778437 h 5778437"/>
              <a:gd name="connsiteX51" fmla="*/ 1747752 w 11651677"/>
              <a:gd name="connsiteY51" fmla="*/ 5778437 h 5778437"/>
              <a:gd name="connsiteX52" fmla="*/ 1514718 w 11651677"/>
              <a:gd name="connsiteY52" fmla="*/ 5778437 h 5778437"/>
              <a:gd name="connsiteX53" fmla="*/ 932134 w 11651677"/>
              <a:gd name="connsiteY53" fmla="*/ 5778437 h 5778437"/>
              <a:gd name="connsiteX54" fmla="*/ 699101 w 11651677"/>
              <a:gd name="connsiteY54" fmla="*/ 5778437 h 5778437"/>
              <a:gd name="connsiteX55" fmla="*/ 0 w 11651677"/>
              <a:gd name="connsiteY55" fmla="*/ 5778437 h 5778437"/>
              <a:gd name="connsiteX56" fmla="*/ 0 w 11651677"/>
              <a:gd name="connsiteY56" fmla="*/ 5200593 h 5778437"/>
              <a:gd name="connsiteX57" fmla="*/ 0 w 11651677"/>
              <a:gd name="connsiteY57" fmla="*/ 4680534 h 5778437"/>
              <a:gd name="connsiteX58" fmla="*/ 0 w 11651677"/>
              <a:gd name="connsiteY58" fmla="*/ 4276043 h 5778437"/>
              <a:gd name="connsiteX59" fmla="*/ 0 w 11651677"/>
              <a:gd name="connsiteY59" fmla="*/ 3698200 h 5778437"/>
              <a:gd name="connsiteX60" fmla="*/ 0 w 11651677"/>
              <a:gd name="connsiteY60" fmla="*/ 3004787 h 5778437"/>
              <a:gd name="connsiteX61" fmla="*/ 0 w 11651677"/>
              <a:gd name="connsiteY61" fmla="*/ 2542512 h 5778437"/>
              <a:gd name="connsiteX62" fmla="*/ 0 w 11651677"/>
              <a:gd name="connsiteY62" fmla="*/ 1964669 h 5778437"/>
              <a:gd name="connsiteX63" fmla="*/ 0 w 11651677"/>
              <a:gd name="connsiteY63" fmla="*/ 1271256 h 5778437"/>
              <a:gd name="connsiteX64" fmla="*/ 0 w 11651677"/>
              <a:gd name="connsiteY64" fmla="*/ 866766 h 5778437"/>
              <a:gd name="connsiteX65" fmla="*/ 0 w 11651677"/>
              <a:gd name="connsiteY65" fmla="*/ 0 h 577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651677" h="5778437" fill="none" extrusionOk="0">
                <a:moveTo>
                  <a:pt x="0" y="0"/>
                </a:moveTo>
                <a:cubicBezTo>
                  <a:pt x="195293" y="-76589"/>
                  <a:pt x="507462" y="44506"/>
                  <a:pt x="699101" y="0"/>
                </a:cubicBezTo>
                <a:cubicBezTo>
                  <a:pt x="890740" y="-44506"/>
                  <a:pt x="1073146" y="15681"/>
                  <a:pt x="1398201" y="0"/>
                </a:cubicBezTo>
                <a:cubicBezTo>
                  <a:pt x="1723256" y="-15681"/>
                  <a:pt x="1665880" y="45395"/>
                  <a:pt x="1864268" y="0"/>
                </a:cubicBezTo>
                <a:cubicBezTo>
                  <a:pt x="2062656" y="-45395"/>
                  <a:pt x="2207290" y="19053"/>
                  <a:pt x="2330335" y="0"/>
                </a:cubicBezTo>
                <a:cubicBezTo>
                  <a:pt x="2453380" y="-19053"/>
                  <a:pt x="2700475" y="37092"/>
                  <a:pt x="3029436" y="0"/>
                </a:cubicBezTo>
                <a:cubicBezTo>
                  <a:pt x="3358397" y="-37092"/>
                  <a:pt x="3261485" y="1611"/>
                  <a:pt x="3378986" y="0"/>
                </a:cubicBezTo>
                <a:cubicBezTo>
                  <a:pt x="3496487" y="-1611"/>
                  <a:pt x="3920141" y="15053"/>
                  <a:pt x="4078087" y="0"/>
                </a:cubicBezTo>
                <a:cubicBezTo>
                  <a:pt x="4236033" y="-15053"/>
                  <a:pt x="4315568" y="29110"/>
                  <a:pt x="4427637" y="0"/>
                </a:cubicBezTo>
                <a:cubicBezTo>
                  <a:pt x="4539706" y="-29110"/>
                  <a:pt x="4886682" y="60706"/>
                  <a:pt x="5126738" y="0"/>
                </a:cubicBezTo>
                <a:cubicBezTo>
                  <a:pt x="5366794" y="-60706"/>
                  <a:pt x="5579704" y="14650"/>
                  <a:pt x="5709322" y="0"/>
                </a:cubicBezTo>
                <a:cubicBezTo>
                  <a:pt x="5838940" y="-14650"/>
                  <a:pt x="5949995" y="1205"/>
                  <a:pt x="6058872" y="0"/>
                </a:cubicBezTo>
                <a:cubicBezTo>
                  <a:pt x="6167749" y="-1205"/>
                  <a:pt x="6623650" y="70561"/>
                  <a:pt x="6874489" y="0"/>
                </a:cubicBezTo>
                <a:cubicBezTo>
                  <a:pt x="7125328" y="-70561"/>
                  <a:pt x="7526390" y="53382"/>
                  <a:pt x="7690107" y="0"/>
                </a:cubicBezTo>
                <a:cubicBezTo>
                  <a:pt x="7853824" y="-53382"/>
                  <a:pt x="7923182" y="15447"/>
                  <a:pt x="8039657" y="0"/>
                </a:cubicBezTo>
                <a:cubicBezTo>
                  <a:pt x="8156132" y="-15447"/>
                  <a:pt x="8236630" y="30844"/>
                  <a:pt x="8389207" y="0"/>
                </a:cubicBezTo>
                <a:cubicBezTo>
                  <a:pt x="8541784" y="-30844"/>
                  <a:pt x="8669597" y="14937"/>
                  <a:pt x="8855275" y="0"/>
                </a:cubicBezTo>
                <a:cubicBezTo>
                  <a:pt x="9040953" y="-14937"/>
                  <a:pt x="9183877" y="43667"/>
                  <a:pt x="9321342" y="0"/>
                </a:cubicBezTo>
                <a:cubicBezTo>
                  <a:pt x="9458807" y="-43667"/>
                  <a:pt x="9576668" y="37014"/>
                  <a:pt x="9670892" y="0"/>
                </a:cubicBezTo>
                <a:cubicBezTo>
                  <a:pt x="9765116" y="-37014"/>
                  <a:pt x="10016983" y="44916"/>
                  <a:pt x="10253476" y="0"/>
                </a:cubicBezTo>
                <a:cubicBezTo>
                  <a:pt x="10489969" y="-44916"/>
                  <a:pt x="10581042" y="16094"/>
                  <a:pt x="10836060" y="0"/>
                </a:cubicBezTo>
                <a:cubicBezTo>
                  <a:pt x="11091078" y="-16094"/>
                  <a:pt x="11421339" y="3412"/>
                  <a:pt x="11651677" y="0"/>
                </a:cubicBezTo>
                <a:cubicBezTo>
                  <a:pt x="11670001" y="283229"/>
                  <a:pt x="11619754" y="407715"/>
                  <a:pt x="11651677" y="693412"/>
                </a:cubicBezTo>
                <a:cubicBezTo>
                  <a:pt x="11683600" y="979109"/>
                  <a:pt x="11579569" y="1164829"/>
                  <a:pt x="11651677" y="1329041"/>
                </a:cubicBezTo>
                <a:cubicBezTo>
                  <a:pt x="11723785" y="1493253"/>
                  <a:pt x="11625518" y="1607763"/>
                  <a:pt x="11651677" y="1849100"/>
                </a:cubicBezTo>
                <a:cubicBezTo>
                  <a:pt x="11677836" y="2090437"/>
                  <a:pt x="11646676" y="2180687"/>
                  <a:pt x="11651677" y="2369159"/>
                </a:cubicBezTo>
                <a:cubicBezTo>
                  <a:pt x="11656678" y="2557631"/>
                  <a:pt x="11601870" y="2791669"/>
                  <a:pt x="11651677" y="3062572"/>
                </a:cubicBezTo>
                <a:cubicBezTo>
                  <a:pt x="11701484" y="3333475"/>
                  <a:pt x="11591323" y="3365006"/>
                  <a:pt x="11651677" y="3582631"/>
                </a:cubicBezTo>
                <a:cubicBezTo>
                  <a:pt x="11712031" y="3800256"/>
                  <a:pt x="11624346" y="3949503"/>
                  <a:pt x="11651677" y="4102690"/>
                </a:cubicBezTo>
                <a:cubicBezTo>
                  <a:pt x="11679008" y="4255877"/>
                  <a:pt x="11611516" y="4453506"/>
                  <a:pt x="11651677" y="4796103"/>
                </a:cubicBezTo>
                <a:cubicBezTo>
                  <a:pt x="11691838" y="5138700"/>
                  <a:pt x="11612824" y="5009327"/>
                  <a:pt x="11651677" y="5200593"/>
                </a:cubicBezTo>
                <a:cubicBezTo>
                  <a:pt x="11690530" y="5391859"/>
                  <a:pt x="11610362" y="5652949"/>
                  <a:pt x="11651677" y="5778437"/>
                </a:cubicBezTo>
                <a:cubicBezTo>
                  <a:pt x="11479994" y="5829654"/>
                  <a:pt x="11333791" y="5743222"/>
                  <a:pt x="11185610" y="5778437"/>
                </a:cubicBezTo>
                <a:cubicBezTo>
                  <a:pt x="11037429" y="5813652"/>
                  <a:pt x="10597337" y="5760365"/>
                  <a:pt x="10369993" y="5778437"/>
                </a:cubicBezTo>
                <a:cubicBezTo>
                  <a:pt x="10142649" y="5796509"/>
                  <a:pt x="10142508" y="5747817"/>
                  <a:pt x="10020442" y="5778437"/>
                </a:cubicBezTo>
                <a:cubicBezTo>
                  <a:pt x="9898376" y="5809057"/>
                  <a:pt x="9760146" y="5745611"/>
                  <a:pt x="9670892" y="5778437"/>
                </a:cubicBezTo>
                <a:cubicBezTo>
                  <a:pt x="9581638" y="5811263"/>
                  <a:pt x="9456324" y="5747536"/>
                  <a:pt x="9321342" y="5778437"/>
                </a:cubicBezTo>
                <a:cubicBezTo>
                  <a:pt x="9186360" y="5809338"/>
                  <a:pt x="9002986" y="5737985"/>
                  <a:pt x="8738758" y="5778437"/>
                </a:cubicBezTo>
                <a:cubicBezTo>
                  <a:pt x="8474530" y="5818889"/>
                  <a:pt x="8499082" y="5725397"/>
                  <a:pt x="8272691" y="5778437"/>
                </a:cubicBezTo>
                <a:cubicBezTo>
                  <a:pt x="8046300" y="5831477"/>
                  <a:pt x="7893317" y="5761780"/>
                  <a:pt x="7573590" y="5778437"/>
                </a:cubicBezTo>
                <a:cubicBezTo>
                  <a:pt x="7253863" y="5795094"/>
                  <a:pt x="7425997" y="5758816"/>
                  <a:pt x="7340557" y="5778437"/>
                </a:cubicBezTo>
                <a:cubicBezTo>
                  <a:pt x="7255117" y="5798058"/>
                  <a:pt x="7080579" y="5759065"/>
                  <a:pt x="6991006" y="5778437"/>
                </a:cubicBezTo>
                <a:cubicBezTo>
                  <a:pt x="6901433" y="5797809"/>
                  <a:pt x="6603335" y="5746543"/>
                  <a:pt x="6408422" y="5778437"/>
                </a:cubicBezTo>
                <a:cubicBezTo>
                  <a:pt x="6213509" y="5810331"/>
                  <a:pt x="6069137" y="5744489"/>
                  <a:pt x="5825839" y="5778437"/>
                </a:cubicBezTo>
                <a:cubicBezTo>
                  <a:pt x="5582541" y="5812385"/>
                  <a:pt x="5475912" y="5762856"/>
                  <a:pt x="5243255" y="5778437"/>
                </a:cubicBezTo>
                <a:cubicBezTo>
                  <a:pt x="5010598" y="5794018"/>
                  <a:pt x="4941485" y="5739547"/>
                  <a:pt x="4777188" y="5778437"/>
                </a:cubicBezTo>
                <a:cubicBezTo>
                  <a:pt x="4612891" y="5817327"/>
                  <a:pt x="4524876" y="5751028"/>
                  <a:pt x="4427637" y="5778437"/>
                </a:cubicBezTo>
                <a:cubicBezTo>
                  <a:pt x="4330398" y="5805846"/>
                  <a:pt x="3986309" y="5706192"/>
                  <a:pt x="3612020" y="5778437"/>
                </a:cubicBezTo>
                <a:cubicBezTo>
                  <a:pt x="3237731" y="5850682"/>
                  <a:pt x="3053762" y="5711161"/>
                  <a:pt x="2912919" y="5778437"/>
                </a:cubicBezTo>
                <a:cubicBezTo>
                  <a:pt x="2772076" y="5845713"/>
                  <a:pt x="2530932" y="5747718"/>
                  <a:pt x="2213819" y="5778437"/>
                </a:cubicBezTo>
                <a:cubicBezTo>
                  <a:pt x="1896706" y="5809156"/>
                  <a:pt x="2062582" y="5752757"/>
                  <a:pt x="1980785" y="5778437"/>
                </a:cubicBezTo>
                <a:cubicBezTo>
                  <a:pt x="1898988" y="5804117"/>
                  <a:pt x="1807196" y="5770872"/>
                  <a:pt x="1747752" y="5778437"/>
                </a:cubicBezTo>
                <a:cubicBezTo>
                  <a:pt x="1688308" y="5786002"/>
                  <a:pt x="1599375" y="5759340"/>
                  <a:pt x="1514718" y="5778437"/>
                </a:cubicBezTo>
                <a:cubicBezTo>
                  <a:pt x="1430061" y="5797534"/>
                  <a:pt x="1186323" y="5723157"/>
                  <a:pt x="932134" y="5778437"/>
                </a:cubicBezTo>
                <a:cubicBezTo>
                  <a:pt x="677945" y="5833717"/>
                  <a:pt x="792749" y="5774331"/>
                  <a:pt x="699101" y="5778437"/>
                </a:cubicBezTo>
                <a:cubicBezTo>
                  <a:pt x="605453" y="5782543"/>
                  <a:pt x="330231" y="5770264"/>
                  <a:pt x="0" y="5778437"/>
                </a:cubicBezTo>
                <a:cubicBezTo>
                  <a:pt x="-63954" y="5550627"/>
                  <a:pt x="22329" y="5432424"/>
                  <a:pt x="0" y="5200593"/>
                </a:cubicBezTo>
                <a:cubicBezTo>
                  <a:pt x="-22329" y="4968762"/>
                  <a:pt x="35559" y="4886549"/>
                  <a:pt x="0" y="4680534"/>
                </a:cubicBezTo>
                <a:cubicBezTo>
                  <a:pt x="-35559" y="4474519"/>
                  <a:pt x="1704" y="4425369"/>
                  <a:pt x="0" y="4276043"/>
                </a:cubicBezTo>
                <a:cubicBezTo>
                  <a:pt x="-1704" y="4126717"/>
                  <a:pt x="2542" y="3902962"/>
                  <a:pt x="0" y="3698200"/>
                </a:cubicBezTo>
                <a:cubicBezTo>
                  <a:pt x="-2542" y="3493438"/>
                  <a:pt x="5068" y="3248505"/>
                  <a:pt x="0" y="3004787"/>
                </a:cubicBezTo>
                <a:cubicBezTo>
                  <a:pt x="-5068" y="2761069"/>
                  <a:pt x="39143" y="2690597"/>
                  <a:pt x="0" y="2542512"/>
                </a:cubicBezTo>
                <a:cubicBezTo>
                  <a:pt x="-39143" y="2394428"/>
                  <a:pt x="49926" y="2161704"/>
                  <a:pt x="0" y="1964669"/>
                </a:cubicBezTo>
                <a:cubicBezTo>
                  <a:pt x="-49926" y="1767634"/>
                  <a:pt x="5864" y="1513424"/>
                  <a:pt x="0" y="1271256"/>
                </a:cubicBezTo>
                <a:cubicBezTo>
                  <a:pt x="-5864" y="1029088"/>
                  <a:pt x="1979" y="967706"/>
                  <a:pt x="0" y="866766"/>
                </a:cubicBezTo>
                <a:cubicBezTo>
                  <a:pt x="-1979" y="765826"/>
                  <a:pt x="40311" y="231260"/>
                  <a:pt x="0" y="0"/>
                </a:cubicBezTo>
                <a:close/>
              </a:path>
              <a:path w="11651677" h="5778437" stroke="0" extrusionOk="0">
                <a:moveTo>
                  <a:pt x="0" y="0"/>
                </a:moveTo>
                <a:cubicBezTo>
                  <a:pt x="63727" y="-26991"/>
                  <a:pt x="155954" y="14234"/>
                  <a:pt x="233034" y="0"/>
                </a:cubicBezTo>
                <a:cubicBezTo>
                  <a:pt x="310114" y="-14234"/>
                  <a:pt x="448750" y="30934"/>
                  <a:pt x="582584" y="0"/>
                </a:cubicBezTo>
                <a:cubicBezTo>
                  <a:pt x="716418" y="-30934"/>
                  <a:pt x="881668" y="55528"/>
                  <a:pt x="1048651" y="0"/>
                </a:cubicBezTo>
                <a:cubicBezTo>
                  <a:pt x="1215634" y="-55528"/>
                  <a:pt x="1300423" y="8034"/>
                  <a:pt x="1398201" y="0"/>
                </a:cubicBezTo>
                <a:cubicBezTo>
                  <a:pt x="1495979" y="-8034"/>
                  <a:pt x="1697318" y="23700"/>
                  <a:pt x="1980785" y="0"/>
                </a:cubicBezTo>
                <a:cubicBezTo>
                  <a:pt x="2264252" y="-23700"/>
                  <a:pt x="2153422" y="20750"/>
                  <a:pt x="2213819" y="0"/>
                </a:cubicBezTo>
                <a:cubicBezTo>
                  <a:pt x="2274216" y="-20750"/>
                  <a:pt x="2581837" y="43856"/>
                  <a:pt x="2912919" y="0"/>
                </a:cubicBezTo>
                <a:cubicBezTo>
                  <a:pt x="3244001" y="-43856"/>
                  <a:pt x="3198444" y="32596"/>
                  <a:pt x="3378986" y="0"/>
                </a:cubicBezTo>
                <a:cubicBezTo>
                  <a:pt x="3559528" y="-32596"/>
                  <a:pt x="3826334" y="43235"/>
                  <a:pt x="3961570" y="0"/>
                </a:cubicBezTo>
                <a:cubicBezTo>
                  <a:pt x="4096806" y="-43235"/>
                  <a:pt x="4341756" y="58805"/>
                  <a:pt x="4660671" y="0"/>
                </a:cubicBezTo>
                <a:cubicBezTo>
                  <a:pt x="4979586" y="-58805"/>
                  <a:pt x="4972951" y="13677"/>
                  <a:pt x="5243255" y="0"/>
                </a:cubicBezTo>
                <a:cubicBezTo>
                  <a:pt x="5513559" y="-13677"/>
                  <a:pt x="5371327" y="15455"/>
                  <a:pt x="5476288" y="0"/>
                </a:cubicBezTo>
                <a:cubicBezTo>
                  <a:pt x="5581249" y="-15455"/>
                  <a:pt x="5967649" y="44242"/>
                  <a:pt x="6291906" y="0"/>
                </a:cubicBezTo>
                <a:cubicBezTo>
                  <a:pt x="6616163" y="-44242"/>
                  <a:pt x="6416129" y="18951"/>
                  <a:pt x="6524939" y="0"/>
                </a:cubicBezTo>
                <a:cubicBezTo>
                  <a:pt x="6633749" y="-18951"/>
                  <a:pt x="6922766" y="74210"/>
                  <a:pt x="7224040" y="0"/>
                </a:cubicBezTo>
                <a:cubicBezTo>
                  <a:pt x="7525314" y="-74210"/>
                  <a:pt x="7851266" y="8030"/>
                  <a:pt x="8039657" y="0"/>
                </a:cubicBezTo>
                <a:cubicBezTo>
                  <a:pt x="8228048" y="-8030"/>
                  <a:pt x="8402411" y="35589"/>
                  <a:pt x="8505724" y="0"/>
                </a:cubicBezTo>
                <a:cubicBezTo>
                  <a:pt x="8609037" y="-35589"/>
                  <a:pt x="8913742" y="3413"/>
                  <a:pt x="9204825" y="0"/>
                </a:cubicBezTo>
                <a:cubicBezTo>
                  <a:pt x="9495908" y="-3413"/>
                  <a:pt x="9616085" y="6253"/>
                  <a:pt x="9787409" y="0"/>
                </a:cubicBezTo>
                <a:cubicBezTo>
                  <a:pt x="9958733" y="-6253"/>
                  <a:pt x="10424110" y="81183"/>
                  <a:pt x="10603026" y="0"/>
                </a:cubicBezTo>
                <a:cubicBezTo>
                  <a:pt x="10781942" y="-81183"/>
                  <a:pt x="10864324" y="50838"/>
                  <a:pt x="11069093" y="0"/>
                </a:cubicBezTo>
                <a:cubicBezTo>
                  <a:pt x="11273862" y="-50838"/>
                  <a:pt x="11477443" y="64809"/>
                  <a:pt x="11651677" y="0"/>
                </a:cubicBezTo>
                <a:cubicBezTo>
                  <a:pt x="11703153" y="137049"/>
                  <a:pt x="11639944" y="354253"/>
                  <a:pt x="11651677" y="462275"/>
                </a:cubicBezTo>
                <a:cubicBezTo>
                  <a:pt x="11663410" y="570298"/>
                  <a:pt x="11601189" y="761191"/>
                  <a:pt x="11651677" y="982334"/>
                </a:cubicBezTo>
                <a:cubicBezTo>
                  <a:pt x="11702165" y="1203477"/>
                  <a:pt x="11608538" y="1326712"/>
                  <a:pt x="11651677" y="1444609"/>
                </a:cubicBezTo>
                <a:cubicBezTo>
                  <a:pt x="11694816" y="1562507"/>
                  <a:pt x="11577764" y="1806563"/>
                  <a:pt x="11651677" y="2138022"/>
                </a:cubicBezTo>
                <a:cubicBezTo>
                  <a:pt x="11725590" y="2469481"/>
                  <a:pt x="11619383" y="2552901"/>
                  <a:pt x="11651677" y="2715865"/>
                </a:cubicBezTo>
                <a:cubicBezTo>
                  <a:pt x="11683971" y="2878829"/>
                  <a:pt x="11626590" y="2977469"/>
                  <a:pt x="11651677" y="3235925"/>
                </a:cubicBezTo>
                <a:cubicBezTo>
                  <a:pt x="11676764" y="3494381"/>
                  <a:pt x="11623714" y="3508583"/>
                  <a:pt x="11651677" y="3640415"/>
                </a:cubicBezTo>
                <a:cubicBezTo>
                  <a:pt x="11679640" y="3772247"/>
                  <a:pt x="11620852" y="4150857"/>
                  <a:pt x="11651677" y="4333828"/>
                </a:cubicBezTo>
                <a:cubicBezTo>
                  <a:pt x="11682502" y="4516799"/>
                  <a:pt x="11610518" y="4685343"/>
                  <a:pt x="11651677" y="4853887"/>
                </a:cubicBezTo>
                <a:cubicBezTo>
                  <a:pt x="11692836" y="5022431"/>
                  <a:pt x="11603878" y="5536522"/>
                  <a:pt x="11651677" y="5778437"/>
                </a:cubicBezTo>
                <a:cubicBezTo>
                  <a:pt x="11544331" y="5801062"/>
                  <a:pt x="11427266" y="5744729"/>
                  <a:pt x="11302127" y="5778437"/>
                </a:cubicBezTo>
                <a:cubicBezTo>
                  <a:pt x="11176988" y="5812145"/>
                  <a:pt x="10955139" y="5767287"/>
                  <a:pt x="10719543" y="5778437"/>
                </a:cubicBezTo>
                <a:cubicBezTo>
                  <a:pt x="10483947" y="5789587"/>
                  <a:pt x="10572110" y="5764080"/>
                  <a:pt x="10486509" y="5778437"/>
                </a:cubicBezTo>
                <a:cubicBezTo>
                  <a:pt x="10400908" y="5792794"/>
                  <a:pt x="10164953" y="5732577"/>
                  <a:pt x="10020442" y="5778437"/>
                </a:cubicBezTo>
                <a:cubicBezTo>
                  <a:pt x="9875931" y="5824297"/>
                  <a:pt x="9837447" y="5752939"/>
                  <a:pt x="9787409" y="5778437"/>
                </a:cubicBezTo>
                <a:cubicBezTo>
                  <a:pt x="9737371" y="5803935"/>
                  <a:pt x="9363374" y="5757185"/>
                  <a:pt x="9204825" y="5778437"/>
                </a:cubicBezTo>
                <a:cubicBezTo>
                  <a:pt x="9046276" y="5799689"/>
                  <a:pt x="8857228" y="5719214"/>
                  <a:pt x="8622241" y="5778437"/>
                </a:cubicBezTo>
                <a:cubicBezTo>
                  <a:pt x="8387254" y="5837660"/>
                  <a:pt x="8299641" y="5750763"/>
                  <a:pt x="8039657" y="5778437"/>
                </a:cubicBezTo>
                <a:cubicBezTo>
                  <a:pt x="7779673" y="5806111"/>
                  <a:pt x="7913832" y="5769591"/>
                  <a:pt x="7806624" y="5778437"/>
                </a:cubicBezTo>
                <a:cubicBezTo>
                  <a:pt x="7699416" y="5787283"/>
                  <a:pt x="7528285" y="5760747"/>
                  <a:pt x="7457073" y="5778437"/>
                </a:cubicBezTo>
                <a:cubicBezTo>
                  <a:pt x="7385861" y="5796127"/>
                  <a:pt x="6968258" y="5764883"/>
                  <a:pt x="6757973" y="5778437"/>
                </a:cubicBezTo>
                <a:cubicBezTo>
                  <a:pt x="6547688" y="5791991"/>
                  <a:pt x="6554660" y="5760590"/>
                  <a:pt x="6408422" y="5778437"/>
                </a:cubicBezTo>
                <a:cubicBezTo>
                  <a:pt x="6262184" y="5796284"/>
                  <a:pt x="6241193" y="5770225"/>
                  <a:pt x="6175389" y="5778437"/>
                </a:cubicBezTo>
                <a:cubicBezTo>
                  <a:pt x="6109585" y="5786649"/>
                  <a:pt x="5741550" y="5693497"/>
                  <a:pt x="5359771" y="5778437"/>
                </a:cubicBezTo>
                <a:cubicBezTo>
                  <a:pt x="4977992" y="5863377"/>
                  <a:pt x="5063519" y="5725519"/>
                  <a:pt x="4893704" y="5778437"/>
                </a:cubicBezTo>
                <a:cubicBezTo>
                  <a:pt x="4723889" y="5831355"/>
                  <a:pt x="4258812" y="5746985"/>
                  <a:pt x="4078087" y="5778437"/>
                </a:cubicBezTo>
                <a:cubicBezTo>
                  <a:pt x="3897362" y="5809889"/>
                  <a:pt x="3829150" y="5765878"/>
                  <a:pt x="3728537" y="5778437"/>
                </a:cubicBezTo>
                <a:cubicBezTo>
                  <a:pt x="3627924" y="5790996"/>
                  <a:pt x="3572264" y="5764031"/>
                  <a:pt x="3495503" y="5778437"/>
                </a:cubicBezTo>
                <a:cubicBezTo>
                  <a:pt x="3418742" y="5792843"/>
                  <a:pt x="3159659" y="5734285"/>
                  <a:pt x="3029436" y="5778437"/>
                </a:cubicBezTo>
                <a:cubicBezTo>
                  <a:pt x="2899213" y="5822589"/>
                  <a:pt x="2785460" y="5737136"/>
                  <a:pt x="2679886" y="5778437"/>
                </a:cubicBezTo>
                <a:cubicBezTo>
                  <a:pt x="2574312" y="5819738"/>
                  <a:pt x="2511408" y="5765020"/>
                  <a:pt x="2446852" y="5778437"/>
                </a:cubicBezTo>
                <a:cubicBezTo>
                  <a:pt x="2382296" y="5791854"/>
                  <a:pt x="1902816" y="5711120"/>
                  <a:pt x="1747752" y="5778437"/>
                </a:cubicBezTo>
                <a:cubicBezTo>
                  <a:pt x="1592688" y="5845754"/>
                  <a:pt x="1102536" y="5743895"/>
                  <a:pt x="932134" y="5778437"/>
                </a:cubicBezTo>
                <a:cubicBezTo>
                  <a:pt x="761732" y="5812979"/>
                  <a:pt x="673727" y="5775572"/>
                  <a:pt x="582584" y="5778437"/>
                </a:cubicBezTo>
                <a:cubicBezTo>
                  <a:pt x="491441" y="5781302"/>
                  <a:pt x="121849" y="5709542"/>
                  <a:pt x="0" y="5778437"/>
                </a:cubicBezTo>
                <a:cubicBezTo>
                  <a:pt x="-10341" y="5555346"/>
                  <a:pt x="1973" y="5228379"/>
                  <a:pt x="0" y="5085025"/>
                </a:cubicBezTo>
                <a:cubicBezTo>
                  <a:pt x="-1973" y="4941671"/>
                  <a:pt x="8005" y="4763122"/>
                  <a:pt x="0" y="4622750"/>
                </a:cubicBezTo>
                <a:cubicBezTo>
                  <a:pt x="-8005" y="4482379"/>
                  <a:pt x="35293" y="4273545"/>
                  <a:pt x="0" y="4160475"/>
                </a:cubicBezTo>
                <a:cubicBezTo>
                  <a:pt x="-35293" y="4047405"/>
                  <a:pt x="41722" y="3849615"/>
                  <a:pt x="0" y="3755984"/>
                </a:cubicBezTo>
                <a:cubicBezTo>
                  <a:pt x="-41722" y="3662353"/>
                  <a:pt x="20764" y="3467069"/>
                  <a:pt x="0" y="3235925"/>
                </a:cubicBezTo>
                <a:cubicBezTo>
                  <a:pt x="-20764" y="3004781"/>
                  <a:pt x="7120" y="2792598"/>
                  <a:pt x="0" y="2542512"/>
                </a:cubicBezTo>
                <a:cubicBezTo>
                  <a:pt x="-7120" y="2292426"/>
                  <a:pt x="27661" y="2107567"/>
                  <a:pt x="0" y="1849100"/>
                </a:cubicBezTo>
                <a:cubicBezTo>
                  <a:pt x="-27661" y="1590633"/>
                  <a:pt x="4076" y="1558469"/>
                  <a:pt x="0" y="1444609"/>
                </a:cubicBezTo>
                <a:cubicBezTo>
                  <a:pt x="-4076" y="1330749"/>
                  <a:pt x="3183" y="1050615"/>
                  <a:pt x="0" y="866766"/>
                </a:cubicBezTo>
                <a:cubicBezTo>
                  <a:pt x="-3183" y="682917"/>
                  <a:pt x="54889" y="231329"/>
                  <a:pt x="0" y="0"/>
                </a:cubicBezTo>
                <a:close/>
              </a:path>
            </a:pathLst>
          </a:custGeom>
          <a:solidFill>
            <a:srgbClr val="FFFFFF">
              <a:alpha val="94118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9870428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5A36F-FEEE-4EAB-8FBE-D7331866E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68" y="4003963"/>
            <a:ext cx="1568489" cy="2400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4 Minute Countdown Timer with Music for Kids">
            <a:hlinkClick r:id="" action="ppaction://media"/>
            <a:extLst>
              <a:ext uri="{FF2B5EF4-FFF2-40B4-BE49-F238E27FC236}">
                <a16:creationId xmlns:a16="http://schemas.microsoft.com/office/drawing/2014/main" id="{4C33A180-2A93-42D9-8661-E4DAF0D21C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2795" y="1096149"/>
            <a:ext cx="3916111" cy="2202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4D073D-724E-49C6-93CA-E324E1C67B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5703" y="449420"/>
            <a:ext cx="4160010" cy="5508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6294AE-5FDE-4094-9054-0CA47E372E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-1158935" y="2526374"/>
            <a:ext cx="2546848" cy="408329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1E812387-91C1-4F5C-BCD5-53147B50F3DF}"/>
              </a:ext>
            </a:extLst>
          </p:cNvPr>
          <p:cNvSpPr/>
          <p:nvPr/>
        </p:nvSpPr>
        <p:spPr>
          <a:xfrm>
            <a:off x="-69275" y="453190"/>
            <a:ext cx="2043850" cy="692196"/>
          </a:xfrm>
          <a:custGeom>
            <a:avLst/>
            <a:gdLst>
              <a:gd name="connsiteX0" fmla="*/ 0 w 2043850"/>
              <a:gd name="connsiteY0" fmla="*/ 0 h 692196"/>
              <a:gd name="connsiteX1" fmla="*/ 531962 w 2043850"/>
              <a:gd name="connsiteY1" fmla="*/ 0 h 692196"/>
              <a:gd name="connsiteX2" fmla="*/ 1063925 w 2043850"/>
              <a:gd name="connsiteY2" fmla="*/ 0 h 692196"/>
              <a:gd name="connsiteX3" fmla="*/ 1697752 w 2043850"/>
              <a:gd name="connsiteY3" fmla="*/ 0 h 692196"/>
              <a:gd name="connsiteX4" fmla="*/ 2043850 w 2043850"/>
              <a:gd name="connsiteY4" fmla="*/ 346098 h 692196"/>
              <a:gd name="connsiteX5" fmla="*/ 1697752 w 2043850"/>
              <a:gd name="connsiteY5" fmla="*/ 692196 h 692196"/>
              <a:gd name="connsiteX6" fmla="*/ 1114857 w 2043850"/>
              <a:gd name="connsiteY6" fmla="*/ 692196 h 692196"/>
              <a:gd name="connsiteX7" fmla="*/ 565917 w 2043850"/>
              <a:gd name="connsiteY7" fmla="*/ 692196 h 692196"/>
              <a:gd name="connsiteX8" fmla="*/ 0 w 2043850"/>
              <a:gd name="connsiteY8" fmla="*/ 692196 h 692196"/>
              <a:gd name="connsiteX9" fmla="*/ 0 w 2043850"/>
              <a:gd name="connsiteY9" fmla="*/ 359942 h 692196"/>
              <a:gd name="connsiteX10" fmla="*/ 0 w 2043850"/>
              <a:gd name="connsiteY10" fmla="*/ 0 h 69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3850" h="692196" fill="none" extrusionOk="0">
                <a:moveTo>
                  <a:pt x="0" y="0"/>
                </a:moveTo>
                <a:cubicBezTo>
                  <a:pt x="127173" y="-3857"/>
                  <a:pt x="285511" y="8543"/>
                  <a:pt x="531962" y="0"/>
                </a:cubicBezTo>
                <a:cubicBezTo>
                  <a:pt x="778413" y="-8543"/>
                  <a:pt x="840859" y="39855"/>
                  <a:pt x="1063925" y="0"/>
                </a:cubicBezTo>
                <a:cubicBezTo>
                  <a:pt x="1286991" y="-39855"/>
                  <a:pt x="1455268" y="9865"/>
                  <a:pt x="1697752" y="0"/>
                </a:cubicBezTo>
                <a:cubicBezTo>
                  <a:pt x="1818444" y="54461"/>
                  <a:pt x="1886991" y="218953"/>
                  <a:pt x="2043850" y="346098"/>
                </a:cubicBezTo>
                <a:cubicBezTo>
                  <a:pt x="1945323" y="470517"/>
                  <a:pt x="1816572" y="567354"/>
                  <a:pt x="1697752" y="692196"/>
                </a:cubicBezTo>
                <a:cubicBezTo>
                  <a:pt x="1566893" y="729744"/>
                  <a:pt x="1344532" y="660673"/>
                  <a:pt x="1114857" y="692196"/>
                </a:cubicBezTo>
                <a:cubicBezTo>
                  <a:pt x="885183" y="723719"/>
                  <a:pt x="817494" y="644986"/>
                  <a:pt x="565917" y="692196"/>
                </a:cubicBezTo>
                <a:cubicBezTo>
                  <a:pt x="314340" y="739406"/>
                  <a:pt x="158633" y="637343"/>
                  <a:pt x="0" y="692196"/>
                </a:cubicBezTo>
                <a:cubicBezTo>
                  <a:pt x="-14713" y="583102"/>
                  <a:pt x="14052" y="436526"/>
                  <a:pt x="0" y="359942"/>
                </a:cubicBezTo>
                <a:cubicBezTo>
                  <a:pt x="-14052" y="283358"/>
                  <a:pt x="34282" y="163671"/>
                  <a:pt x="0" y="0"/>
                </a:cubicBezTo>
                <a:close/>
              </a:path>
              <a:path w="2043850" h="692196" stroke="0" extrusionOk="0">
                <a:moveTo>
                  <a:pt x="0" y="0"/>
                </a:moveTo>
                <a:cubicBezTo>
                  <a:pt x="137426" y="-12256"/>
                  <a:pt x="356090" y="68238"/>
                  <a:pt x="582895" y="0"/>
                </a:cubicBezTo>
                <a:cubicBezTo>
                  <a:pt x="809701" y="-68238"/>
                  <a:pt x="1006974" y="22677"/>
                  <a:pt x="1148812" y="0"/>
                </a:cubicBezTo>
                <a:cubicBezTo>
                  <a:pt x="1290650" y="-22677"/>
                  <a:pt x="1521004" y="62173"/>
                  <a:pt x="1697752" y="0"/>
                </a:cubicBezTo>
                <a:cubicBezTo>
                  <a:pt x="1804658" y="83300"/>
                  <a:pt x="1935111" y="271352"/>
                  <a:pt x="2043850" y="346098"/>
                </a:cubicBezTo>
                <a:cubicBezTo>
                  <a:pt x="1931718" y="535775"/>
                  <a:pt x="1834544" y="511751"/>
                  <a:pt x="1697752" y="692196"/>
                </a:cubicBezTo>
                <a:cubicBezTo>
                  <a:pt x="1452031" y="732124"/>
                  <a:pt x="1341029" y="689034"/>
                  <a:pt x="1131835" y="692196"/>
                </a:cubicBezTo>
                <a:cubicBezTo>
                  <a:pt x="922641" y="695358"/>
                  <a:pt x="848327" y="641173"/>
                  <a:pt x="599872" y="692196"/>
                </a:cubicBezTo>
                <a:cubicBezTo>
                  <a:pt x="351417" y="743219"/>
                  <a:pt x="220877" y="689034"/>
                  <a:pt x="0" y="692196"/>
                </a:cubicBezTo>
                <a:cubicBezTo>
                  <a:pt x="-19322" y="615722"/>
                  <a:pt x="15348" y="438551"/>
                  <a:pt x="0" y="332254"/>
                </a:cubicBezTo>
                <a:cubicBezTo>
                  <a:pt x="-15348" y="225957"/>
                  <a:pt x="26083" y="16428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التقويم البنائي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99885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95E7A5-2D2D-4E69-9B46-34288AC5E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76" y="4722"/>
            <a:ext cx="12330545" cy="68485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BA87D7-B981-45C0-BD61-540BDD36FD0D}"/>
              </a:ext>
            </a:extLst>
          </p:cNvPr>
          <p:cNvSpPr/>
          <p:nvPr/>
        </p:nvSpPr>
        <p:spPr>
          <a:xfrm>
            <a:off x="318655" y="314645"/>
            <a:ext cx="11651677" cy="5778437"/>
          </a:xfrm>
          <a:custGeom>
            <a:avLst/>
            <a:gdLst>
              <a:gd name="connsiteX0" fmla="*/ 0 w 11651677"/>
              <a:gd name="connsiteY0" fmla="*/ 0 h 5778437"/>
              <a:gd name="connsiteX1" fmla="*/ 699101 w 11651677"/>
              <a:gd name="connsiteY1" fmla="*/ 0 h 5778437"/>
              <a:gd name="connsiteX2" fmla="*/ 1398201 w 11651677"/>
              <a:gd name="connsiteY2" fmla="*/ 0 h 5778437"/>
              <a:gd name="connsiteX3" fmla="*/ 1864268 w 11651677"/>
              <a:gd name="connsiteY3" fmla="*/ 0 h 5778437"/>
              <a:gd name="connsiteX4" fmla="*/ 2330335 w 11651677"/>
              <a:gd name="connsiteY4" fmla="*/ 0 h 5778437"/>
              <a:gd name="connsiteX5" fmla="*/ 3029436 w 11651677"/>
              <a:gd name="connsiteY5" fmla="*/ 0 h 5778437"/>
              <a:gd name="connsiteX6" fmla="*/ 3378986 w 11651677"/>
              <a:gd name="connsiteY6" fmla="*/ 0 h 5778437"/>
              <a:gd name="connsiteX7" fmla="*/ 4078087 w 11651677"/>
              <a:gd name="connsiteY7" fmla="*/ 0 h 5778437"/>
              <a:gd name="connsiteX8" fmla="*/ 4427637 w 11651677"/>
              <a:gd name="connsiteY8" fmla="*/ 0 h 5778437"/>
              <a:gd name="connsiteX9" fmla="*/ 5126738 w 11651677"/>
              <a:gd name="connsiteY9" fmla="*/ 0 h 5778437"/>
              <a:gd name="connsiteX10" fmla="*/ 5709322 w 11651677"/>
              <a:gd name="connsiteY10" fmla="*/ 0 h 5778437"/>
              <a:gd name="connsiteX11" fmla="*/ 6058872 w 11651677"/>
              <a:gd name="connsiteY11" fmla="*/ 0 h 5778437"/>
              <a:gd name="connsiteX12" fmla="*/ 6874489 w 11651677"/>
              <a:gd name="connsiteY12" fmla="*/ 0 h 5778437"/>
              <a:gd name="connsiteX13" fmla="*/ 7690107 w 11651677"/>
              <a:gd name="connsiteY13" fmla="*/ 0 h 5778437"/>
              <a:gd name="connsiteX14" fmla="*/ 8039657 w 11651677"/>
              <a:gd name="connsiteY14" fmla="*/ 0 h 5778437"/>
              <a:gd name="connsiteX15" fmla="*/ 8389207 w 11651677"/>
              <a:gd name="connsiteY15" fmla="*/ 0 h 5778437"/>
              <a:gd name="connsiteX16" fmla="*/ 8855275 w 11651677"/>
              <a:gd name="connsiteY16" fmla="*/ 0 h 5778437"/>
              <a:gd name="connsiteX17" fmla="*/ 9321342 w 11651677"/>
              <a:gd name="connsiteY17" fmla="*/ 0 h 5778437"/>
              <a:gd name="connsiteX18" fmla="*/ 9670892 w 11651677"/>
              <a:gd name="connsiteY18" fmla="*/ 0 h 5778437"/>
              <a:gd name="connsiteX19" fmla="*/ 10253476 w 11651677"/>
              <a:gd name="connsiteY19" fmla="*/ 0 h 5778437"/>
              <a:gd name="connsiteX20" fmla="*/ 10836060 w 11651677"/>
              <a:gd name="connsiteY20" fmla="*/ 0 h 5778437"/>
              <a:gd name="connsiteX21" fmla="*/ 11651677 w 11651677"/>
              <a:gd name="connsiteY21" fmla="*/ 0 h 5778437"/>
              <a:gd name="connsiteX22" fmla="*/ 11651677 w 11651677"/>
              <a:gd name="connsiteY22" fmla="*/ 693412 h 5778437"/>
              <a:gd name="connsiteX23" fmla="*/ 11651677 w 11651677"/>
              <a:gd name="connsiteY23" fmla="*/ 1329041 h 5778437"/>
              <a:gd name="connsiteX24" fmla="*/ 11651677 w 11651677"/>
              <a:gd name="connsiteY24" fmla="*/ 1849100 h 5778437"/>
              <a:gd name="connsiteX25" fmla="*/ 11651677 w 11651677"/>
              <a:gd name="connsiteY25" fmla="*/ 2369159 h 5778437"/>
              <a:gd name="connsiteX26" fmla="*/ 11651677 w 11651677"/>
              <a:gd name="connsiteY26" fmla="*/ 3062572 h 5778437"/>
              <a:gd name="connsiteX27" fmla="*/ 11651677 w 11651677"/>
              <a:gd name="connsiteY27" fmla="*/ 3582631 h 5778437"/>
              <a:gd name="connsiteX28" fmla="*/ 11651677 w 11651677"/>
              <a:gd name="connsiteY28" fmla="*/ 4102690 h 5778437"/>
              <a:gd name="connsiteX29" fmla="*/ 11651677 w 11651677"/>
              <a:gd name="connsiteY29" fmla="*/ 4796103 h 5778437"/>
              <a:gd name="connsiteX30" fmla="*/ 11651677 w 11651677"/>
              <a:gd name="connsiteY30" fmla="*/ 5200593 h 5778437"/>
              <a:gd name="connsiteX31" fmla="*/ 11651677 w 11651677"/>
              <a:gd name="connsiteY31" fmla="*/ 5778437 h 5778437"/>
              <a:gd name="connsiteX32" fmla="*/ 11185610 w 11651677"/>
              <a:gd name="connsiteY32" fmla="*/ 5778437 h 5778437"/>
              <a:gd name="connsiteX33" fmla="*/ 10369993 w 11651677"/>
              <a:gd name="connsiteY33" fmla="*/ 5778437 h 5778437"/>
              <a:gd name="connsiteX34" fmla="*/ 10020442 w 11651677"/>
              <a:gd name="connsiteY34" fmla="*/ 5778437 h 5778437"/>
              <a:gd name="connsiteX35" fmla="*/ 9670892 w 11651677"/>
              <a:gd name="connsiteY35" fmla="*/ 5778437 h 5778437"/>
              <a:gd name="connsiteX36" fmla="*/ 9321342 w 11651677"/>
              <a:gd name="connsiteY36" fmla="*/ 5778437 h 5778437"/>
              <a:gd name="connsiteX37" fmla="*/ 8738758 w 11651677"/>
              <a:gd name="connsiteY37" fmla="*/ 5778437 h 5778437"/>
              <a:gd name="connsiteX38" fmla="*/ 8272691 w 11651677"/>
              <a:gd name="connsiteY38" fmla="*/ 5778437 h 5778437"/>
              <a:gd name="connsiteX39" fmla="*/ 7573590 w 11651677"/>
              <a:gd name="connsiteY39" fmla="*/ 5778437 h 5778437"/>
              <a:gd name="connsiteX40" fmla="*/ 7340557 w 11651677"/>
              <a:gd name="connsiteY40" fmla="*/ 5778437 h 5778437"/>
              <a:gd name="connsiteX41" fmla="*/ 6991006 w 11651677"/>
              <a:gd name="connsiteY41" fmla="*/ 5778437 h 5778437"/>
              <a:gd name="connsiteX42" fmla="*/ 6408422 w 11651677"/>
              <a:gd name="connsiteY42" fmla="*/ 5778437 h 5778437"/>
              <a:gd name="connsiteX43" fmla="*/ 5825839 w 11651677"/>
              <a:gd name="connsiteY43" fmla="*/ 5778437 h 5778437"/>
              <a:gd name="connsiteX44" fmla="*/ 5243255 w 11651677"/>
              <a:gd name="connsiteY44" fmla="*/ 5778437 h 5778437"/>
              <a:gd name="connsiteX45" fmla="*/ 4777188 w 11651677"/>
              <a:gd name="connsiteY45" fmla="*/ 5778437 h 5778437"/>
              <a:gd name="connsiteX46" fmla="*/ 4427637 w 11651677"/>
              <a:gd name="connsiteY46" fmla="*/ 5778437 h 5778437"/>
              <a:gd name="connsiteX47" fmla="*/ 3612020 w 11651677"/>
              <a:gd name="connsiteY47" fmla="*/ 5778437 h 5778437"/>
              <a:gd name="connsiteX48" fmla="*/ 2912919 w 11651677"/>
              <a:gd name="connsiteY48" fmla="*/ 5778437 h 5778437"/>
              <a:gd name="connsiteX49" fmla="*/ 2213819 w 11651677"/>
              <a:gd name="connsiteY49" fmla="*/ 5778437 h 5778437"/>
              <a:gd name="connsiteX50" fmla="*/ 1980785 w 11651677"/>
              <a:gd name="connsiteY50" fmla="*/ 5778437 h 5778437"/>
              <a:gd name="connsiteX51" fmla="*/ 1747752 w 11651677"/>
              <a:gd name="connsiteY51" fmla="*/ 5778437 h 5778437"/>
              <a:gd name="connsiteX52" fmla="*/ 1514718 w 11651677"/>
              <a:gd name="connsiteY52" fmla="*/ 5778437 h 5778437"/>
              <a:gd name="connsiteX53" fmla="*/ 932134 w 11651677"/>
              <a:gd name="connsiteY53" fmla="*/ 5778437 h 5778437"/>
              <a:gd name="connsiteX54" fmla="*/ 699101 w 11651677"/>
              <a:gd name="connsiteY54" fmla="*/ 5778437 h 5778437"/>
              <a:gd name="connsiteX55" fmla="*/ 0 w 11651677"/>
              <a:gd name="connsiteY55" fmla="*/ 5778437 h 5778437"/>
              <a:gd name="connsiteX56" fmla="*/ 0 w 11651677"/>
              <a:gd name="connsiteY56" fmla="*/ 5200593 h 5778437"/>
              <a:gd name="connsiteX57" fmla="*/ 0 w 11651677"/>
              <a:gd name="connsiteY57" fmla="*/ 4680534 h 5778437"/>
              <a:gd name="connsiteX58" fmla="*/ 0 w 11651677"/>
              <a:gd name="connsiteY58" fmla="*/ 4276043 h 5778437"/>
              <a:gd name="connsiteX59" fmla="*/ 0 w 11651677"/>
              <a:gd name="connsiteY59" fmla="*/ 3698200 h 5778437"/>
              <a:gd name="connsiteX60" fmla="*/ 0 w 11651677"/>
              <a:gd name="connsiteY60" fmla="*/ 3004787 h 5778437"/>
              <a:gd name="connsiteX61" fmla="*/ 0 w 11651677"/>
              <a:gd name="connsiteY61" fmla="*/ 2542512 h 5778437"/>
              <a:gd name="connsiteX62" fmla="*/ 0 w 11651677"/>
              <a:gd name="connsiteY62" fmla="*/ 1964669 h 5778437"/>
              <a:gd name="connsiteX63" fmla="*/ 0 w 11651677"/>
              <a:gd name="connsiteY63" fmla="*/ 1271256 h 5778437"/>
              <a:gd name="connsiteX64" fmla="*/ 0 w 11651677"/>
              <a:gd name="connsiteY64" fmla="*/ 866766 h 5778437"/>
              <a:gd name="connsiteX65" fmla="*/ 0 w 11651677"/>
              <a:gd name="connsiteY65" fmla="*/ 0 h 577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651677" h="5778437" fill="none" extrusionOk="0">
                <a:moveTo>
                  <a:pt x="0" y="0"/>
                </a:moveTo>
                <a:cubicBezTo>
                  <a:pt x="195293" y="-76589"/>
                  <a:pt x="507462" y="44506"/>
                  <a:pt x="699101" y="0"/>
                </a:cubicBezTo>
                <a:cubicBezTo>
                  <a:pt x="890740" y="-44506"/>
                  <a:pt x="1073146" y="15681"/>
                  <a:pt x="1398201" y="0"/>
                </a:cubicBezTo>
                <a:cubicBezTo>
                  <a:pt x="1723256" y="-15681"/>
                  <a:pt x="1665880" y="45395"/>
                  <a:pt x="1864268" y="0"/>
                </a:cubicBezTo>
                <a:cubicBezTo>
                  <a:pt x="2062656" y="-45395"/>
                  <a:pt x="2207290" y="19053"/>
                  <a:pt x="2330335" y="0"/>
                </a:cubicBezTo>
                <a:cubicBezTo>
                  <a:pt x="2453380" y="-19053"/>
                  <a:pt x="2700475" y="37092"/>
                  <a:pt x="3029436" y="0"/>
                </a:cubicBezTo>
                <a:cubicBezTo>
                  <a:pt x="3358397" y="-37092"/>
                  <a:pt x="3261485" y="1611"/>
                  <a:pt x="3378986" y="0"/>
                </a:cubicBezTo>
                <a:cubicBezTo>
                  <a:pt x="3496487" y="-1611"/>
                  <a:pt x="3920141" y="15053"/>
                  <a:pt x="4078087" y="0"/>
                </a:cubicBezTo>
                <a:cubicBezTo>
                  <a:pt x="4236033" y="-15053"/>
                  <a:pt x="4315568" y="29110"/>
                  <a:pt x="4427637" y="0"/>
                </a:cubicBezTo>
                <a:cubicBezTo>
                  <a:pt x="4539706" y="-29110"/>
                  <a:pt x="4886682" y="60706"/>
                  <a:pt x="5126738" y="0"/>
                </a:cubicBezTo>
                <a:cubicBezTo>
                  <a:pt x="5366794" y="-60706"/>
                  <a:pt x="5579704" y="14650"/>
                  <a:pt x="5709322" y="0"/>
                </a:cubicBezTo>
                <a:cubicBezTo>
                  <a:pt x="5838940" y="-14650"/>
                  <a:pt x="5949995" y="1205"/>
                  <a:pt x="6058872" y="0"/>
                </a:cubicBezTo>
                <a:cubicBezTo>
                  <a:pt x="6167749" y="-1205"/>
                  <a:pt x="6623650" y="70561"/>
                  <a:pt x="6874489" y="0"/>
                </a:cubicBezTo>
                <a:cubicBezTo>
                  <a:pt x="7125328" y="-70561"/>
                  <a:pt x="7526390" y="53382"/>
                  <a:pt x="7690107" y="0"/>
                </a:cubicBezTo>
                <a:cubicBezTo>
                  <a:pt x="7853824" y="-53382"/>
                  <a:pt x="7923182" y="15447"/>
                  <a:pt x="8039657" y="0"/>
                </a:cubicBezTo>
                <a:cubicBezTo>
                  <a:pt x="8156132" y="-15447"/>
                  <a:pt x="8236630" y="30844"/>
                  <a:pt x="8389207" y="0"/>
                </a:cubicBezTo>
                <a:cubicBezTo>
                  <a:pt x="8541784" y="-30844"/>
                  <a:pt x="8669597" y="14937"/>
                  <a:pt x="8855275" y="0"/>
                </a:cubicBezTo>
                <a:cubicBezTo>
                  <a:pt x="9040953" y="-14937"/>
                  <a:pt x="9183877" y="43667"/>
                  <a:pt x="9321342" y="0"/>
                </a:cubicBezTo>
                <a:cubicBezTo>
                  <a:pt x="9458807" y="-43667"/>
                  <a:pt x="9576668" y="37014"/>
                  <a:pt x="9670892" y="0"/>
                </a:cubicBezTo>
                <a:cubicBezTo>
                  <a:pt x="9765116" y="-37014"/>
                  <a:pt x="10016983" y="44916"/>
                  <a:pt x="10253476" y="0"/>
                </a:cubicBezTo>
                <a:cubicBezTo>
                  <a:pt x="10489969" y="-44916"/>
                  <a:pt x="10581042" y="16094"/>
                  <a:pt x="10836060" y="0"/>
                </a:cubicBezTo>
                <a:cubicBezTo>
                  <a:pt x="11091078" y="-16094"/>
                  <a:pt x="11421339" y="3412"/>
                  <a:pt x="11651677" y="0"/>
                </a:cubicBezTo>
                <a:cubicBezTo>
                  <a:pt x="11670001" y="283229"/>
                  <a:pt x="11619754" y="407715"/>
                  <a:pt x="11651677" y="693412"/>
                </a:cubicBezTo>
                <a:cubicBezTo>
                  <a:pt x="11683600" y="979109"/>
                  <a:pt x="11579569" y="1164829"/>
                  <a:pt x="11651677" y="1329041"/>
                </a:cubicBezTo>
                <a:cubicBezTo>
                  <a:pt x="11723785" y="1493253"/>
                  <a:pt x="11625518" y="1607763"/>
                  <a:pt x="11651677" y="1849100"/>
                </a:cubicBezTo>
                <a:cubicBezTo>
                  <a:pt x="11677836" y="2090437"/>
                  <a:pt x="11646676" y="2180687"/>
                  <a:pt x="11651677" y="2369159"/>
                </a:cubicBezTo>
                <a:cubicBezTo>
                  <a:pt x="11656678" y="2557631"/>
                  <a:pt x="11601870" y="2791669"/>
                  <a:pt x="11651677" y="3062572"/>
                </a:cubicBezTo>
                <a:cubicBezTo>
                  <a:pt x="11701484" y="3333475"/>
                  <a:pt x="11591323" y="3365006"/>
                  <a:pt x="11651677" y="3582631"/>
                </a:cubicBezTo>
                <a:cubicBezTo>
                  <a:pt x="11712031" y="3800256"/>
                  <a:pt x="11624346" y="3949503"/>
                  <a:pt x="11651677" y="4102690"/>
                </a:cubicBezTo>
                <a:cubicBezTo>
                  <a:pt x="11679008" y="4255877"/>
                  <a:pt x="11611516" y="4453506"/>
                  <a:pt x="11651677" y="4796103"/>
                </a:cubicBezTo>
                <a:cubicBezTo>
                  <a:pt x="11691838" y="5138700"/>
                  <a:pt x="11612824" y="5009327"/>
                  <a:pt x="11651677" y="5200593"/>
                </a:cubicBezTo>
                <a:cubicBezTo>
                  <a:pt x="11690530" y="5391859"/>
                  <a:pt x="11610362" y="5652949"/>
                  <a:pt x="11651677" y="5778437"/>
                </a:cubicBezTo>
                <a:cubicBezTo>
                  <a:pt x="11479994" y="5829654"/>
                  <a:pt x="11333791" y="5743222"/>
                  <a:pt x="11185610" y="5778437"/>
                </a:cubicBezTo>
                <a:cubicBezTo>
                  <a:pt x="11037429" y="5813652"/>
                  <a:pt x="10597337" y="5760365"/>
                  <a:pt x="10369993" y="5778437"/>
                </a:cubicBezTo>
                <a:cubicBezTo>
                  <a:pt x="10142649" y="5796509"/>
                  <a:pt x="10142508" y="5747817"/>
                  <a:pt x="10020442" y="5778437"/>
                </a:cubicBezTo>
                <a:cubicBezTo>
                  <a:pt x="9898376" y="5809057"/>
                  <a:pt x="9760146" y="5745611"/>
                  <a:pt x="9670892" y="5778437"/>
                </a:cubicBezTo>
                <a:cubicBezTo>
                  <a:pt x="9581638" y="5811263"/>
                  <a:pt x="9456324" y="5747536"/>
                  <a:pt x="9321342" y="5778437"/>
                </a:cubicBezTo>
                <a:cubicBezTo>
                  <a:pt x="9186360" y="5809338"/>
                  <a:pt x="9002986" y="5737985"/>
                  <a:pt x="8738758" y="5778437"/>
                </a:cubicBezTo>
                <a:cubicBezTo>
                  <a:pt x="8474530" y="5818889"/>
                  <a:pt x="8499082" y="5725397"/>
                  <a:pt x="8272691" y="5778437"/>
                </a:cubicBezTo>
                <a:cubicBezTo>
                  <a:pt x="8046300" y="5831477"/>
                  <a:pt x="7893317" y="5761780"/>
                  <a:pt x="7573590" y="5778437"/>
                </a:cubicBezTo>
                <a:cubicBezTo>
                  <a:pt x="7253863" y="5795094"/>
                  <a:pt x="7425997" y="5758816"/>
                  <a:pt x="7340557" y="5778437"/>
                </a:cubicBezTo>
                <a:cubicBezTo>
                  <a:pt x="7255117" y="5798058"/>
                  <a:pt x="7080579" y="5759065"/>
                  <a:pt x="6991006" y="5778437"/>
                </a:cubicBezTo>
                <a:cubicBezTo>
                  <a:pt x="6901433" y="5797809"/>
                  <a:pt x="6603335" y="5746543"/>
                  <a:pt x="6408422" y="5778437"/>
                </a:cubicBezTo>
                <a:cubicBezTo>
                  <a:pt x="6213509" y="5810331"/>
                  <a:pt x="6069137" y="5744489"/>
                  <a:pt x="5825839" y="5778437"/>
                </a:cubicBezTo>
                <a:cubicBezTo>
                  <a:pt x="5582541" y="5812385"/>
                  <a:pt x="5475912" y="5762856"/>
                  <a:pt x="5243255" y="5778437"/>
                </a:cubicBezTo>
                <a:cubicBezTo>
                  <a:pt x="5010598" y="5794018"/>
                  <a:pt x="4941485" y="5739547"/>
                  <a:pt x="4777188" y="5778437"/>
                </a:cubicBezTo>
                <a:cubicBezTo>
                  <a:pt x="4612891" y="5817327"/>
                  <a:pt x="4524876" y="5751028"/>
                  <a:pt x="4427637" y="5778437"/>
                </a:cubicBezTo>
                <a:cubicBezTo>
                  <a:pt x="4330398" y="5805846"/>
                  <a:pt x="3986309" y="5706192"/>
                  <a:pt x="3612020" y="5778437"/>
                </a:cubicBezTo>
                <a:cubicBezTo>
                  <a:pt x="3237731" y="5850682"/>
                  <a:pt x="3053762" y="5711161"/>
                  <a:pt x="2912919" y="5778437"/>
                </a:cubicBezTo>
                <a:cubicBezTo>
                  <a:pt x="2772076" y="5845713"/>
                  <a:pt x="2530932" y="5747718"/>
                  <a:pt x="2213819" y="5778437"/>
                </a:cubicBezTo>
                <a:cubicBezTo>
                  <a:pt x="1896706" y="5809156"/>
                  <a:pt x="2062582" y="5752757"/>
                  <a:pt x="1980785" y="5778437"/>
                </a:cubicBezTo>
                <a:cubicBezTo>
                  <a:pt x="1898988" y="5804117"/>
                  <a:pt x="1807196" y="5770872"/>
                  <a:pt x="1747752" y="5778437"/>
                </a:cubicBezTo>
                <a:cubicBezTo>
                  <a:pt x="1688308" y="5786002"/>
                  <a:pt x="1599375" y="5759340"/>
                  <a:pt x="1514718" y="5778437"/>
                </a:cubicBezTo>
                <a:cubicBezTo>
                  <a:pt x="1430061" y="5797534"/>
                  <a:pt x="1186323" y="5723157"/>
                  <a:pt x="932134" y="5778437"/>
                </a:cubicBezTo>
                <a:cubicBezTo>
                  <a:pt x="677945" y="5833717"/>
                  <a:pt x="792749" y="5774331"/>
                  <a:pt x="699101" y="5778437"/>
                </a:cubicBezTo>
                <a:cubicBezTo>
                  <a:pt x="605453" y="5782543"/>
                  <a:pt x="330231" y="5770264"/>
                  <a:pt x="0" y="5778437"/>
                </a:cubicBezTo>
                <a:cubicBezTo>
                  <a:pt x="-63954" y="5550627"/>
                  <a:pt x="22329" y="5432424"/>
                  <a:pt x="0" y="5200593"/>
                </a:cubicBezTo>
                <a:cubicBezTo>
                  <a:pt x="-22329" y="4968762"/>
                  <a:pt x="35559" y="4886549"/>
                  <a:pt x="0" y="4680534"/>
                </a:cubicBezTo>
                <a:cubicBezTo>
                  <a:pt x="-35559" y="4474519"/>
                  <a:pt x="1704" y="4425369"/>
                  <a:pt x="0" y="4276043"/>
                </a:cubicBezTo>
                <a:cubicBezTo>
                  <a:pt x="-1704" y="4126717"/>
                  <a:pt x="2542" y="3902962"/>
                  <a:pt x="0" y="3698200"/>
                </a:cubicBezTo>
                <a:cubicBezTo>
                  <a:pt x="-2542" y="3493438"/>
                  <a:pt x="5068" y="3248505"/>
                  <a:pt x="0" y="3004787"/>
                </a:cubicBezTo>
                <a:cubicBezTo>
                  <a:pt x="-5068" y="2761069"/>
                  <a:pt x="39143" y="2690597"/>
                  <a:pt x="0" y="2542512"/>
                </a:cubicBezTo>
                <a:cubicBezTo>
                  <a:pt x="-39143" y="2394428"/>
                  <a:pt x="49926" y="2161704"/>
                  <a:pt x="0" y="1964669"/>
                </a:cubicBezTo>
                <a:cubicBezTo>
                  <a:pt x="-49926" y="1767634"/>
                  <a:pt x="5864" y="1513424"/>
                  <a:pt x="0" y="1271256"/>
                </a:cubicBezTo>
                <a:cubicBezTo>
                  <a:pt x="-5864" y="1029088"/>
                  <a:pt x="1979" y="967706"/>
                  <a:pt x="0" y="866766"/>
                </a:cubicBezTo>
                <a:cubicBezTo>
                  <a:pt x="-1979" y="765826"/>
                  <a:pt x="40311" y="231260"/>
                  <a:pt x="0" y="0"/>
                </a:cubicBezTo>
                <a:close/>
              </a:path>
              <a:path w="11651677" h="5778437" stroke="0" extrusionOk="0">
                <a:moveTo>
                  <a:pt x="0" y="0"/>
                </a:moveTo>
                <a:cubicBezTo>
                  <a:pt x="63727" y="-26991"/>
                  <a:pt x="155954" y="14234"/>
                  <a:pt x="233034" y="0"/>
                </a:cubicBezTo>
                <a:cubicBezTo>
                  <a:pt x="310114" y="-14234"/>
                  <a:pt x="448750" y="30934"/>
                  <a:pt x="582584" y="0"/>
                </a:cubicBezTo>
                <a:cubicBezTo>
                  <a:pt x="716418" y="-30934"/>
                  <a:pt x="881668" y="55528"/>
                  <a:pt x="1048651" y="0"/>
                </a:cubicBezTo>
                <a:cubicBezTo>
                  <a:pt x="1215634" y="-55528"/>
                  <a:pt x="1300423" y="8034"/>
                  <a:pt x="1398201" y="0"/>
                </a:cubicBezTo>
                <a:cubicBezTo>
                  <a:pt x="1495979" y="-8034"/>
                  <a:pt x="1697318" y="23700"/>
                  <a:pt x="1980785" y="0"/>
                </a:cubicBezTo>
                <a:cubicBezTo>
                  <a:pt x="2264252" y="-23700"/>
                  <a:pt x="2153422" y="20750"/>
                  <a:pt x="2213819" y="0"/>
                </a:cubicBezTo>
                <a:cubicBezTo>
                  <a:pt x="2274216" y="-20750"/>
                  <a:pt x="2581837" y="43856"/>
                  <a:pt x="2912919" y="0"/>
                </a:cubicBezTo>
                <a:cubicBezTo>
                  <a:pt x="3244001" y="-43856"/>
                  <a:pt x="3198444" y="32596"/>
                  <a:pt x="3378986" y="0"/>
                </a:cubicBezTo>
                <a:cubicBezTo>
                  <a:pt x="3559528" y="-32596"/>
                  <a:pt x="3826334" y="43235"/>
                  <a:pt x="3961570" y="0"/>
                </a:cubicBezTo>
                <a:cubicBezTo>
                  <a:pt x="4096806" y="-43235"/>
                  <a:pt x="4341756" y="58805"/>
                  <a:pt x="4660671" y="0"/>
                </a:cubicBezTo>
                <a:cubicBezTo>
                  <a:pt x="4979586" y="-58805"/>
                  <a:pt x="4972951" y="13677"/>
                  <a:pt x="5243255" y="0"/>
                </a:cubicBezTo>
                <a:cubicBezTo>
                  <a:pt x="5513559" y="-13677"/>
                  <a:pt x="5371327" y="15455"/>
                  <a:pt x="5476288" y="0"/>
                </a:cubicBezTo>
                <a:cubicBezTo>
                  <a:pt x="5581249" y="-15455"/>
                  <a:pt x="5967649" y="44242"/>
                  <a:pt x="6291906" y="0"/>
                </a:cubicBezTo>
                <a:cubicBezTo>
                  <a:pt x="6616163" y="-44242"/>
                  <a:pt x="6416129" y="18951"/>
                  <a:pt x="6524939" y="0"/>
                </a:cubicBezTo>
                <a:cubicBezTo>
                  <a:pt x="6633749" y="-18951"/>
                  <a:pt x="6922766" y="74210"/>
                  <a:pt x="7224040" y="0"/>
                </a:cubicBezTo>
                <a:cubicBezTo>
                  <a:pt x="7525314" y="-74210"/>
                  <a:pt x="7851266" y="8030"/>
                  <a:pt x="8039657" y="0"/>
                </a:cubicBezTo>
                <a:cubicBezTo>
                  <a:pt x="8228048" y="-8030"/>
                  <a:pt x="8402411" y="35589"/>
                  <a:pt x="8505724" y="0"/>
                </a:cubicBezTo>
                <a:cubicBezTo>
                  <a:pt x="8609037" y="-35589"/>
                  <a:pt x="8913742" y="3413"/>
                  <a:pt x="9204825" y="0"/>
                </a:cubicBezTo>
                <a:cubicBezTo>
                  <a:pt x="9495908" y="-3413"/>
                  <a:pt x="9616085" y="6253"/>
                  <a:pt x="9787409" y="0"/>
                </a:cubicBezTo>
                <a:cubicBezTo>
                  <a:pt x="9958733" y="-6253"/>
                  <a:pt x="10424110" y="81183"/>
                  <a:pt x="10603026" y="0"/>
                </a:cubicBezTo>
                <a:cubicBezTo>
                  <a:pt x="10781942" y="-81183"/>
                  <a:pt x="10864324" y="50838"/>
                  <a:pt x="11069093" y="0"/>
                </a:cubicBezTo>
                <a:cubicBezTo>
                  <a:pt x="11273862" y="-50838"/>
                  <a:pt x="11477443" y="64809"/>
                  <a:pt x="11651677" y="0"/>
                </a:cubicBezTo>
                <a:cubicBezTo>
                  <a:pt x="11703153" y="137049"/>
                  <a:pt x="11639944" y="354253"/>
                  <a:pt x="11651677" y="462275"/>
                </a:cubicBezTo>
                <a:cubicBezTo>
                  <a:pt x="11663410" y="570298"/>
                  <a:pt x="11601189" y="761191"/>
                  <a:pt x="11651677" y="982334"/>
                </a:cubicBezTo>
                <a:cubicBezTo>
                  <a:pt x="11702165" y="1203477"/>
                  <a:pt x="11608538" y="1326712"/>
                  <a:pt x="11651677" y="1444609"/>
                </a:cubicBezTo>
                <a:cubicBezTo>
                  <a:pt x="11694816" y="1562507"/>
                  <a:pt x="11577764" y="1806563"/>
                  <a:pt x="11651677" y="2138022"/>
                </a:cubicBezTo>
                <a:cubicBezTo>
                  <a:pt x="11725590" y="2469481"/>
                  <a:pt x="11619383" y="2552901"/>
                  <a:pt x="11651677" y="2715865"/>
                </a:cubicBezTo>
                <a:cubicBezTo>
                  <a:pt x="11683971" y="2878829"/>
                  <a:pt x="11626590" y="2977469"/>
                  <a:pt x="11651677" y="3235925"/>
                </a:cubicBezTo>
                <a:cubicBezTo>
                  <a:pt x="11676764" y="3494381"/>
                  <a:pt x="11623714" y="3508583"/>
                  <a:pt x="11651677" y="3640415"/>
                </a:cubicBezTo>
                <a:cubicBezTo>
                  <a:pt x="11679640" y="3772247"/>
                  <a:pt x="11620852" y="4150857"/>
                  <a:pt x="11651677" y="4333828"/>
                </a:cubicBezTo>
                <a:cubicBezTo>
                  <a:pt x="11682502" y="4516799"/>
                  <a:pt x="11610518" y="4685343"/>
                  <a:pt x="11651677" y="4853887"/>
                </a:cubicBezTo>
                <a:cubicBezTo>
                  <a:pt x="11692836" y="5022431"/>
                  <a:pt x="11603878" y="5536522"/>
                  <a:pt x="11651677" y="5778437"/>
                </a:cubicBezTo>
                <a:cubicBezTo>
                  <a:pt x="11544331" y="5801062"/>
                  <a:pt x="11427266" y="5744729"/>
                  <a:pt x="11302127" y="5778437"/>
                </a:cubicBezTo>
                <a:cubicBezTo>
                  <a:pt x="11176988" y="5812145"/>
                  <a:pt x="10955139" y="5767287"/>
                  <a:pt x="10719543" y="5778437"/>
                </a:cubicBezTo>
                <a:cubicBezTo>
                  <a:pt x="10483947" y="5789587"/>
                  <a:pt x="10572110" y="5764080"/>
                  <a:pt x="10486509" y="5778437"/>
                </a:cubicBezTo>
                <a:cubicBezTo>
                  <a:pt x="10400908" y="5792794"/>
                  <a:pt x="10164953" y="5732577"/>
                  <a:pt x="10020442" y="5778437"/>
                </a:cubicBezTo>
                <a:cubicBezTo>
                  <a:pt x="9875931" y="5824297"/>
                  <a:pt x="9837447" y="5752939"/>
                  <a:pt x="9787409" y="5778437"/>
                </a:cubicBezTo>
                <a:cubicBezTo>
                  <a:pt x="9737371" y="5803935"/>
                  <a:pt x="9363374" y="5757185"/>
                  <a:pt x="9204825" y="5778437"/>
                </a:cubicBezTo>
                <a:cubicBezTo>
                  <a:pt x="9046276" y="5799689"/>
                  <a:pt x="8857228" y="5719214"/>
                  <a:pt x="8622241" y="5778437"/>
                </a:cubicBezTo>
                <a:cubicBezTo>
                  <a:pt x="8387254" y="5837660"/>
                  <a:pt x="8299641" y="5750763"/>
                  <a:pt x="8039657" y="5778437"/>
                </a:cubicBezTo>
                <a:cubicBezTo>
                  <a:pt x="7779673" y="5806111"/>
                  <a:pt x="7913832" y="5769591"/>
                  <a:pt x="7806624" y="5778437"/>
                </a:cubicBezTo>
                <a:cubicBezTo>
                  <a:pt x="7699416" y="5787283"/>
                  <a:pt x="7528285" y="5760747"/>
                  <a:pt x="7457073" y="5778437"/>
                </a:cubicBezTo>
                <a:cubicBezTo>
                  <a:pt x="7385861" y="5796127"/>
                  <a:pt x="6968258" y="5764883"/>
                  <a:pt x="6757973" y="5778437"/>
                </a:cubicBezTo>
                <a:cubicBezTo>
                  <a:pt x="6547688" y="5791991"/>
                  <a:pt x="6554660" y="5760590"/>
                  <a:pt x="6408422" y="5778437"/>
                </a:cubicBezTo>
                <a:cubicBezTo>
                  <a:pt x="6262184" y="5796284"/>
                  <a:pt x="6241193" y="5770225"/>
                  <a:pt x="6175389" y="5778437"/>
                </a:cubicBezTo>
                <a:cubicBezTo>
                  <a:pt x="6109585" y="5786649"/>
                  <a:pt x="5741550" y="5693497"/>
                  <a:pt x="5359771" y="5778437"/>
                </a:cubicBezTo>
                <a:cubicBezTo>
                  <a:pt x="4977992" y="5863377"/>
                  <a:pt x="5063519" y="5725519"/>
                  <a:pt x="4893704" y="5778437"/>
                </a:cubicBezTo>
                <a:cubicBezTo>
                  <a:pt x="4723889" y="5831355"/>
                  <a:pt x="4258812" y="5746985"/>
                  <a:pt x="4078087" y="5778437"/>
                </a:cubicBezTo>
                <a:cubicBezTo>
                  <a:pt x="3897362" y="5809889"/>
                  <a:pt x="3829150" y="5765878"/>
                  <a:pt x="3728537" y="5778437"/>
                </a:cubicBezTo>
                <a:cubicBezTo>
                  <a:pt x="3627924" y="5790996"/>
                  <a:pt x="3572264" y="5764031"/>
                  <a:pt x="3495503" y="5778437"/>
                </a:cubicBezTo>
                <a:cubicBezTo>
                  <a:pt x="3418742" y="5792843"/>
                  <a:pt x="3159659" y="5734285"/>
                  <a:pt x="3029436" y="5778437"/>
                </a:cubicBezTo>
                <a:cubicBezTo>
                  <a:pt x="2899213" y="5822589"/>
                  <a:pt x="2785460" y="5737136"/>
                  <a:pt x="2679886" y="5778437"/>
                </a:cubicBezTo>
                <a:cubicBezTo>
                  <a:pt x="2574312" y="5819738"/>
                  <a:pt x="2511408" y="5765020"/>
                  <a:pt x="2446852" y="5778437"/>
                </a:cubicBezTo>
                <a:cubicBezTo>
                  <a:pt x="2382296" y="5791854"/>
                  <a:pt x="1902816" y="5711120"/>
                  <a:pt x="1747752" y="5778437"/>
                </a:cubicBezTo>
                <a:cubicBezTo>
                  <a:pt x="1592688" y="5845754"/>
                  <a:pt x="1102536" y="5743895"/>
                  <a:pt x="932134" y="5778437"/>
                </a:cubicBezTo>
                <a:cubicBezTo>
                  <a:pt x="761732" y="5812979"/>
                  <a:pt x="673727" y="5775572"/>
                  <a:pt x="582584" y="5778437"/>
                </a:cubicBezTo>
                <a:cubicBezTo>
                  <a:pt x="491441" y="5781302"/>
                  <a:pt x="121849" y="5709542"/>
                  <a:pt x="0" y="5778437"/>
                </a:cubicBezTo>
                <a:cubicBezTo>
                  <a:pt x="-10341" y="5555346"/>
                  <a:pt x="1973" y="5228379"/>
                  <a:pt x="0" y="5085025"/>
                </a:cubicBezTo>
                <a:cubicBezTo>
                  <a:pt x="-1973" y="4941671"/>
                  <a:pt x="8005" y="4763122"/>
                  <a:pt x="0" y="4622750"/>
                </a:cubicBezTo>
                <a:cubicBezTo>
                  <a:pt x="-8005" y="4482379"/>
                  <a:pt x="35293" y="4273545"/>
                  <a:pt x="0" y="4160475"/>
                </a:cubicBezTo>
                <a:cubicBezTo>
                  <a:pt x="-35293" y="4047405"/>
                  <a:pt x="41722" y="3849615"/>
                  <a:pt x="0" y="3755984"/>
                </a:cubicBezTo>
                <a:cubicBezTo>
                  <a:pt x="-41722" y="3662353"/>
                  <a:pt x="20764" y="3467069"/>
                  <a:pt x="0" y="3235925"/>
                </a:cubicBezTo>
                <a:cubicBezTo>
                  <a:pt x="-20764" y="3004781"/>
                  <a:pt x="7120" y="2792598"/>
                  <a:pt x="0" y="2542512"/>
                </a:cubicBezTo>
                <a:cubicBezTo>
                  <a:pt x="-7120" y="2292426"/>
                  <a:pt x="27661" y="2107567"/>
                  <a:pt x="0" y="1849100"/>
                </a:cubicBezTo>
                <a:cubicBezTo>
                  <a:pt x="-27661" y="1590633"/>
                  <a:pt x="4076" y="1558469"/>
                  <a:pt x="0" y="1444609"/>
                </a:cubicBezTo>
                <a:cubicBezTo>
                  <a:pt x="-4076" y="1330749"/>
                  <a:pt x="3183" y="1050615"/>
                  <a:pt x="0" y="866766"/>
                </a:cubicBezTo>
                <a:cubicBezTo>
                  <a:pt x="-3183" y="682917"/>
                  <a:pt x="54889" y="231329"/>
                  <a:pt x="0" y="0"/>
                </a:cubicBezTo>
                <a:close/>
              </a:path>
            </a:pathLst>
          </a:custGeom>
          <a:solidFill>
            <a:srgbClr val="FFFFFF">
              <a:alpha val="94118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9870428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5A36F-FEEE-4EAB-8FBE-D7331866E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68" y="4003963"/>
            <a:ext cx="1568489" cy="2400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5CBF96-2245-4C0C-8A42-B6695E6267CD}"/>
              </a:ext>
            </a:extLst>
          </p:cNvPr>
          <p:cNvCxnSpPr>
            <a:cxnSpLocks/>
          </p:cNvCxnSpPr>
          <p:nvPr/>
        </p:nvCxnSpPr>
        <p:spPr>
          <a:xfrm flipH="1">
            <a:off x="1020724" y="5213272"/>
            <a:ext cx="1021331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FBCF7F-1388-4454-8BA2-846CB44F47C8}"/>
              </a:ext>
            </a:extLst>
          </p:cNvPr>
          <p:cNvCxnSpPr>
            <a:cxnSpLocks/>
          </p:cNvCxnSpPr>
          <p:nvPr/>
        </p:nvCxnSpPr>
        <p:spPr>
          <a:xfrm flipH="1">
            <a:off x="1005484" y="3797159"/>
            <a:ext cx="1021331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5D6D184-06A4-4B5D-B4A4-A16FA5AE5D74}"/>
              </a:ext>
            </a:extLst>
          </p:cNvPr>
          <p:cNvSpPr txBox="1"/>
          <p:nvPr/>
        </p:nvSpPr>
        <p:spPr>
          <a:xfrm>
            <a:off x="6026835" y="421813"/>
            <a:ext cx="457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الْكَلمات  التالية ورتب الْجُملة:</a:t>
            </a:r>
            <a:endParaRPr lang="en-AE" sz="28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B5E240-E1B7-46F5-9603-90B1B464FD01}"/>
              </a:ext>
            </a:extLst>
          </p:cNvPr>
          <p:cNvSpPr/>
          <p:nvPr/>
        </p:nvSpPr>
        <p:spPr>
          <a:xfrm>
            <a:off x="9247325" y="1492584"/>
            <a:ext cx="21948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السِّباق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122D1C-F178-4F3D-AD07-EBCA86E345A3}"/>
              </a:ext>
            </a:extLst>
          </p:cNvPr>
          <p:cNvSpPr/>
          <p:nvPr/>
        </p:nvSpPr>
        <p:spPr>
          <a:xfrm>
            <a:off x="5997845" y="1524196"/>
            <a:ext cx="191270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فارِسٌ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A38E85-FC16-4B7C-B781-2ACB6C06DBCF}"/>
              </a:ext>
            </a:extLst>
          </p:cNvPr>
          <p:cNvSpPr/>
          <p:nvPr/>
        </p:nvSpPr>
        <p:spPr>
          <a:xfrm>
            <a:off x="1619258" y="1515509"/>
            <a:ext cx="10823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فازَ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084A5C-EF91-42E2-B072-4333B549616B}"/>
              </a:ext>
            </a:extLst>
          </p:cNvPr>
          <p:cNvSpPr/>
          <p:nvPr/>
        </p:nvSpPr>
        <p:spPr>
          <a:xfrm>
            <a:off x="9245907" y="1493407"/>
            <a:ext cx="21948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السِّباقِ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F77D02-6814-4E12-875D-74040C3564E8}"/>
              </a:ext>
            </a:extLst>
          </p:cNvPr>
          <p:cNvSpPr/>
          <p:nvPr/>
        </p:nvSpPr>
        <p:spPr>
          <a:xfrm>
            <a:off x="6001456" y="1528245"/>
            <a:ext cx="191270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فارِسٌ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3A9E9F-FB87-4DB6-9BD6-89FB2561D4DC}"/>
              </a:ext>
            </a:extLst>
          </p:cNvPr>
          <p:cNvSpPr/>
          <p:nvPr/>
        </p:nvSpPr>
        <p:spPr>
          <a:xfrm>
            <a:off x="1610336" y="1511698"/>
            <a:ext cx="10823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فازَ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EF1240-5BCF-46C8-9A5D-32CF5E5119E1}"/>
              </a:ext>
            </a:extLst>
          </p:cNvPr>
          <p:cNvSpPr/>
          <p:nvPr/>
        </p:nvSpPr>
        <p:spPr>
          <a:xfrm>
            <a:off x="3942002" y="1502498"/>
            <a:ext cx="9989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E019027-9664-426E-9540-E0B716C9720C}"/>
              </a:ext>
            </a:extLst>
          </p:cNvPr>
          <p:cNvSpPr/>
          <p:nvPr/>
        </p:nvSpPr>
        <p:spPr>
          <a:xfrm>
            <a:off x="3941683" y="1502497"/>
            <a:ext cx="9989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629C19-0285-450A-A069-EDA1C44B7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158935" y="2526374"/>
            <a:ext cx="2546848" cy="408329"/>
          </a:xfrm>
          <a:prstGeom prst="rect">
            <a:avLst/>
          </a:prstGeom>
        </p:spPr>
      </p:pic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C3074589-16FE-44F9-A631-C386B2846505}"/>
              </a:ext>
            </a:extLst>
          </p:cNvPr>
          <p:cNvSpPr/>
          <p:nvPr/>
        </p:nvSpPr>
        <p:spPr>
          <a:xfrm>
            <a:off x="-69275" y="453190"/>
            <a:ext cx="2043850" cy="692196"/>
          </a:xfrm>
          <a:custGeom>
            <a:avLst/>
            <a:gdLst>
              <a:gd name="connsiteX0" fmla="*/ 0 w 2043850"/>
              <a:gd name="connsiteY0" fmla="*/ 0 h 692196"/>
              <a:gd name="connsiteX1" fmla="*/ 531962 w 2043850"/>
              <a:gd name="connsiteY1" fmla="*/ 0 h 692196"/>
              <a:gd name="connsiteX2" fmla="*/ 1063925 w 2043850"/>
              <a:gd name="connsiteY2" fmla="*/ 0 h 692196"/>
              <a:gd name="connsiteX3" fmla="*/ 1697752 w 2043850"/>
              <a:gd name="connsiteY3" fmla="*/ 0 h 692196"/>
              <a:gd name="connsiteX4" fmla="*/ 2043850 w 2043850"/>
              <a:gd name="connsiteY4" fmla="*/ 346098 h 692196"/>
              <a:gd name="connsiteX5" fmla="*/ 1697752 w 2043850"/>
              <a:gd name="connsiteY5" fmla="*/ 692196 h 692196"/>
              <a:gd name="connsiteX6" fmla="*/ 1114857 w 2043850"/>
              <a:gd name="connsiteY6" fmla="*/ 692196 h 692196"/>
              <a:gd name="connsiteX7" fmla="*/ 565917 w 2043850"/>
              <a:gd name="connsiteY7" fmla="*/ 692196 h 692196"/>
              <a:gd name="connsiteX8" fmla="*/ 0 w 2043850"/>
              <a:gd name="connsiteY8" fmla="*/ 692196 h 692196"/>
              <a:gd name="connsiteX9" fmla="*/ 0 w 2043850"/>
              <a:gd name="connsiteY9" fmla="*/ 359942 h 692196"/>
              <a:gd name="connsiteX10" fmla="*/ 0 w 2043850"/>
              <a:gd name="connsiteY10" fmla="*/ 0 h 69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3850" h="692196" fill="none" extrusionOk="0">
                <a:moveTo>
                  <a:pt x="0" y="0"/>
                </a:moveTo>
                <a:cubicBezTo>
                  <a:pt x="127173" y="-3857"/>
                  <a:pt x="285511" y="8543"/>
                  <a:pt x="531962" y="0"/>
                </a:cubicBezTo>
                <a:cubicBezTo>
                  <a:pt x="778413" y="-8543"/>
                  <a:pt x="840859" y="39855"/>
                  <a:pt x="1063925" y="0"/>
                </a:cubicBezTo>
                <a:cubicBezTo>
                  <a:pt x="1286991" y="-39855"/>
                  <a:pt x="1455268" y="9865"/>
                  <a:pt x="1697752" y="0"/>
                </a:cubicBezTo>
                <a:cubicBezTo>
                  <a:pt x="1818444" y="54461"/>
                  <a:pt x="1886991" y="218953"/>
                  <a:pt x="2043850" y="346098"/>
                </a:cubicBezTo>
                <a:cubicBezTo>
                  <a:pt x="1945323" y="470517"/>
                  <a:pt x="1816572" y="567354"/>
                  <a:pt x="1697752" y="692196"/>
                </a:cubicBezTo>
                <a:cubicBezTo>
                  <a:pt x="1566893" y="729744"/>
                  <a:pt x="1344532" y="660673"/>
                  <a:pt x="1114857" y="692196"/>
                </a:cubicBezTo>
                <a:cubicBezTo>
                  <a:pt x="885183" y="723719"/>
                  <a:pt x="817494" y="644986"/>
                  <a:pt x="565917" y="692196"/>
                </a:cubicBezTo>
                <a:cubicBezTo>
                  <a:pt x="314340" y="739406"/>
                  <a:pt x="158633" y="637343"/>
                  <a:pt x="0" y="692196"/>
                </a:cubicBezTo>
                <a:cubicBezTo>
                  <a:pt x="-14713" y="583102"/>
                  <a:pt x="14052" y="436526"/>
                  <a:pt x="0" y="359942"/>
                </a:cubicBezTo>
                <a:cubicBezTo>
                  <a:pt x="-14052" y="283358"/>
                  <a:pt x="34282" y="163671"/>
                  <a:pt x="0" y="0"/>
                </a:cubicBezTo>
                <a:close/>
              </a:path>
              <a:path w="2043850" h="692196" stroke="0" extrusionOk="0">
                <a:moveTo>
                  <a:pt x="0" y="0"/>
                </a:moveTo>
                <a:cubicBezTo>
                  <a:pt x="137426" y="-12256"/>
                  <a:pt x="356090" y="68238"/>
                  <a:pt x="582895" y="0"/>
                </a:cubicBezTo>
                <a:cubicBezTo>
                  <a:pt x="809701" y="-68238"/>
                  <a:pt x="1006974" y="22677"/>
                  <a:pt x="1148812" y="0"/>
                </a:cubicBezTo>
                <a:cubicBezTo>
                  <a:pt x="1290650" y="-22677"/>
                  <a:pt x="1521004" y="62173"/>
                  <a:pt x="1697752" y="0"/>
                </a:cubicBezTo>
                <a:cubicBezTo>
                  <a:pt x="1804658" y="83300"/>
                  <a:pt x="1935111" y="271352"/>
                  <a:pt x="2043850" y="346098"/>
                </a:cubicBezTo>
                <a:cubicBezTo>
                  <a:pt x="1931718" y="535775"/>
                  <a:pt x="1834544" y="511751"/>
                  <a:pt x="1697752" y="692196"/>
                </a:cubicBezTo>
                <a:cubicBezTo>
                  <a:pt x="1452031" y="732124"/>
                  <a:pt x="1341029" y="689034"/>
                  <a:pt x="1131835" y="692196"/>
                </a:cubicBezTo>
                <a:cubicBezTo>
                  <a:pt x="922641" y="695358"/>
                  <a:pt x="848327" y="641173"/>
                  <a:pt x="599872" y="692196"/>
                </a:cubicBezTo>
                <a:cubicBezTo>
                  <a:pt x="351417" y="743219"/>
                  <a:pt x="220877" y="689034"/>
                  <a:pt x="0" y="692196"/>
                </a:cubicBezTo>
                <a:cubicBezTo>
                  <a:pt x="-19322" y="615722"/>
                  <a:pt x="15348" y="438551"/>
                  <a:pt x="0" y="332254"/>
                </a:cubicBezTo>
                <a:cubicBezTo>
                  <a:pt x="-15348" y="225957"/>
                  <a:pt x="26083" y="16428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 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248340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1042 L 0.25495 0.2182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7" y="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9 0.01042 L 0.47539 0.2259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25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1042 L 0.12214 0.2229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463 L -0.51628 0.2187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20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.00625 L 0.64922 0.4266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61" y="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25 L 0.06836 0.4289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25 L 0.10547 0.4307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0463 L -0.54857 0.4219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5" y="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B79DD4-55BA-41FE-AE0A-202DE714C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76" y="4722"/>
            <a:ext cx="12330545" cy="68485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EA1418-7F78-4450-B3E4-87D10DB02665}"/>
              </a:ext>
            </a:extLst>
          </p:cNvPr>
          <p:cNvSpPr/>
          <p:nvPr/>
        </p:nvSpPr>
        <p:spPr>
          <a:xfrm>
            <a:off x="318655" y="314645"/>
            <a:ext cx="11651677" cy="5778437"/>
          </a:xfrm>
          <a:custGeom>
            <a:avLst/>
            <a:gdLst>
              <a:gd name="connsiteX0" fmla="*/ 0 w 11651677"/>
              <a:gd name="connsiteY0" fmla="*/ 0 h 5778437"/>
              <a:gd name="connsiteX1" fmla="*/ 699101 w 11651677"/>
              <a:gd name="connsiteY1" fmla="*/ 0 h 5778437"/>
              <a:gd name="connsiteX2" fmla="*/ 1398201 w 11651677"/>
              <a:gd name="connsiteY2" fmla="*/ 0 h 5778437"/>
              <a:gd name="connsiteX3" fmla="*/ 1864268 w 11651677"/>
              <a:gd name="connsiteY3" fmla="*/ 0 h 5778437"/>
              <a:gd name="connsiteX4" fmla="*/ 2330335 w 11651677"/>
              <a:gd name="connsiteY4" fmla="*/ 0 h 5778437"/>
              <a:gd name="connsiteX5" fmla="*/ 3029436 w 11651677"/>
              <a:gd name="connsiteY5" fmla="*/ 0 h 5778437"/>
              <a:gd name="connsiteX6" fmla="*/ 3378986 w 11651677"/>
              <a:gd name="connsiteY6" fmla="*/ 0 h 5778437"/>
              <a:gd name="connsiteX7" fmla="*/ 4078087 w 11651677"/>
              <a:gd name="connsiteY7" fmla="*/ 0 h 5778437"/>
              <a:gd name="connsiteX8" fmla="*/ 4427637 w 11651677"/>
              <a:gd name="connsiteY8" fmla="*/ 0 h 5778437"/>
              <a:gd name="connsiteX9" fmla="*/ 5126738 w 11651677"/>
              <a:gd name="connsiteY9" fmla="*/ 0 h 5778437"/>
              <a:gd name="connsiteX10" fmla="*/ 5709322 w 11651677"/>
              <a:gd name="connsiteY10" fmla="*/ 0 h 5778437"/>
              <a:gd name="connsiteX11" fmla="*/ 6058872 w 11651677"/>
              <a:gd name="connsiteY11" fmla="*/ 0 h 5778437"/>
              <a:gd name="connsiteX12" fmla="*/ 6874489 w 11651677"/>
              <a:gd name="connsiteY12" fmla="*/ 0 h 5778437"/>
              <a:gd name="connsiteX13" fmla="*/ 7690107 w 11651677"/>
              <a:gd name="connsiteY13" fmla="*/ 0 h 5778437"/>
              <a:gd name="connsiteX14" fmla="*/ 8039657 w 11651677"/>
              <a:gd name="connsiteY14" fmla="*/ 0 h 5778437"/>
              <a:gd name="connsiteX15" fmla="*/ 8389207 w 11651677"/>
              <a:gd name="connsiteY15" fmla="*/ 0 h 5778437"/>
              <a:gd name="connsiteX16" fmla="*/ 8855275 w 11651677"/>
              <a:gd name="connsiteY16" fmla="*/ 0 h 5778437"/>
              <a:gd name="connsiteX17" fmla="*/ 9321342 w 11651677"/>
              <a:gd name="connsiteY17" fmla="*/ 0 h 5778437"/>
              <a:gd name="connsiteX18" fmla="*/ 9670892 w 11651677"/>
              <a:gd name="connsiteY18" fmla="*/ 0 h 5778437"/>
              <a:gd name="connsiteX19" fmla="*/ 10253476 w 11651677"/>
              <a:gd name="connsiteY19" fmla="*/ 0 h 5778437"/>
              <a:gd name="connsiteX20" fmla="*/ 10836060 w 11651677"/>
              <a:gd name="connsiteY20" fmla="*/ 0 h 5778437"/>
              <a:gd name="connsiteX21" fmla="*/ 11651677 w 11651677"/>
              <a:gd name="connsiteY21" fmla="*/ 0 h 5778437"/>
              <a:gd name="connsiteX22" fmla="*/ 11651677 w 11651677"/>
              <a:gd name="connsiteY22" fmla="*/ 693412 h 5778437"/>
              <a:gd name="connsiteX23" fmla="*/ 11651677 w 11651677"/>
              <a:gd name="connsiteY23" fmla="*/ 1329041 h 5778437"/>
              <a:gd name="connsiteX24" fmla="*/ 11651677 w 11651677"/>
              <a:gd name="connsiteY24" fmla="*/ 1849100 h 5778437"/>
              <a:gd name="connsiteX25" fmla="*/ 11651677 w 11651677"/>
              <a:gd name="connsiteY25" fmla="*/ 2369159 h 5778437"/>
              <a:gd name="connsiteX26" fmla="*/ 11651677 w 11651677"/>
              <a:gd name="connsiteY26" fmla="*/ 3062572 h 5778437"/>
              <a:gd name="connsiteX27" fmla="*/ 11651677 w 11651677"/>
              <a:gd name="connsiteY27" fmla="*/ 3582631 h 5778437"/>
              <a:gd name="connsiteX28" fmla="*/ 11651677 w 11651677"/>
              <a:gd name="connsiteY28" fmla="*/ 4102690 h 5778437"/>
              <a:gd name="connsiteX29" fmla="*/ 11651677 w 11651677"/>
              <a:gd name="connsiteY29" fmla="*/ 4796103 h 5778437"/>
              <a:gd name="connsiteX30" fmla="*/ 11651677 w 11651677"/>
              <a:gd name="connsiteY30" fmla="*/ 5200593 h 5778437"/>
              <a:gd name="connsiteX31" fmla="*/ 11651677 w 11651677"/>
              <a:gd name="connsiteY31" fmla="*/ 5778437 h 5778437"/>
              <a:gd name="connsiteX32" fmla="*/ 11185610 w 11651677"/>
              <a:gd name="connsiteY32" fmla="*/ 5778437 h 5778437"/>
              <a:gd name="connsiteX33" fmla="*/ 10369993 w 11651677"/>
              <a:gd name="connsiteY33" fmla="*/ 5778437 h 5778437"/>
              <a:gd name="connsiteX34" fmla="*/ 10020442 w 11651677"/>
              <a:gd name="connsiteY34" fmla="*/ 5778437 h 5778437"/>
              <a:gd name="connsiteX35" fmla="*/ 9670892 w 11651677"/>
              <a:gd name="connsiteY35" fmla="*/ 5778437 h 5778437"/>
              <a:gd name="connsiteX36" fmla="*/ 9321342 w 11651677"/>
              <a:gd name="connsiteY36" fmla="*/ 5778437 h 5778437"/>
              <a:gd name="connsiteX37" fmla="*/ 8738758 w 11651677"/>
              <a:gd name="connsiteY37" fmla="*/ 5778437 h 5778437"/>
              <a:gd name="connsiteX38" fmla="*/ 8272691 w 11651677"/>
              <a:gd name="connsiteY38" fmla="*/ 5778437 h 5778437"/>
              <a:gd name="connsiteX39" fmla="*/ 7573590 w 11651677"/>
              <a:gd name="connsiteY39" fmla="*/ 5778437 h 5778437"/>
              <a:gd name="connsiteX40" fmla="*/ 7340557 w 11651677"/>
              <a:gd name="connsiteY40" fmla="*/ 5778437 h 5778437"/>
              <a:gd name="connsiteX41" fmla="*/ 6991006 w 11651677"/>
              <a:gd name="connsiteY41" fmla="*/ 5778437 h 5778437"/>
              <a:gd name="connsiteX42" fmla="*/ 6408422 w 11651677"/>
              <a:gd name="connsiteY42" fmla="*/ 5778437 h 5778437"/>
              <a:gd name="connsiteX43" fmla="*/ 5825839 w 11651677"/>
              <a:gd name="connsiteY43" fmla="*/ 5778437 h 5778437"/>
              <a:gd name="connsiteX44" fmla="*/ 5243255 w 11651677"/>
              <a:gd name="connsiteY44" fmla="*/ 5778437 h 5778437"/>
              <a:gd name="connsiteX45" fmla="*/ 4777188 w 11651677"/>
              <a:gd name="connsiteY45" fmla="*/ 5778437 h 5778437"/>
              <a:gd name="connsiteX46" fmla="*/ 4427637 w 11651677"/>
              <a:gd name="connsiteY46" fmla="*/ 5778437 h 5778437"/>
              <a:gd name="connsiteX47" fmla="*/ 3612020 w 11651677"/>
              <a:gd name="connsiteY47" fmla="*/ 5778437 h 5778437"/>
              <a:gd name="connsiteX48" fmla="*/ 2912919 w 11651677"/>
              <a:gd name="connsiteY48" fmla="*/ 5778437 h 5778437"/>
              <a:gd name="connsiteX49" fmla="*/ 2213819 w 11651677"/>
              <a:gd name="connsiteY49" fmla="*/ 5778437 h 5778437"/>
              <a:gd name="connsiteX50" fmla="*/ 1980785 w 11651677"/>
              <a:gd name="connsiteY50" fmla="*/ 5778437 h 5778437"/>
              <a:gd name="connsiteX51" fmla="*/ 1747752 w 11651677"/>
              <a:gd name="connsiteY51" fmla="*/ 5778437 h 5778437"/>
              <a:gd name="connsiteX52" fmla="*/ 1514718 w 11651677"/>
              <a:gd name="connsiteY52" fmla="*/ 5778437 h 5778437"/>
              <a:gd name="connsiteX53" fmla="*/ 932134 w 11651677"/>
              <a:gd name="connsiteY53" fmla="*/ 5778437 h 5778437"/>
              <a:gd name="connsiteX54" fmla="*/ 699101 w 11651677"/>
              <a:gd name="connsiteY54" fmla="*/ 5778437 h 5778437"/>
              <a:gd name="connsiteX55" fmla="*/ 0 w 11651677"/>
              <a:gd name="connsiteY55" fmla="*/ 5778437 h 5778437"/>
              <a:gd name="connsiteX56" fmla="*/ 0 w 11651677"/>
              <a:gd name="connsiteY56" fmla="*/ 5200593 h 5778437"/>
              <a:gd name="connsiteX57" fmla="*/ 0 w 11651677"/>
              <a:gd name="connsiteY57" fmla="*/ 4680534 h 5778437"/>
              <a:gd name="connsiteX58" fmla="*/ 0 w 11651677"/>
              <a:gd name="connsiteY58" fmla="*/ 4276043 h 5778437"/>
              <a:gd name="connsiteX59" fmla="*/ 0 w 11651677"/>
              <a:gd name="connsiteY59" fmla="*/ 3698200 h 5778437"/>
              <a:gd name="connsiteX60" fmla="*/ 0 w 11651677"/>
              <a:gd name="connsiteY60" fmla="*/ 3004787 h 5778437"/>
              <a:gd name="connsiteX61" fmla="*/ 0 w 11651677"/>
              <a:gd name="connsiteY61" fmla="*/ 2542512 h 5778437"/>
              <a:gd name="connsiteX62" fmla="*/ 0 w 11651677"/>
              <a:gd name="connsiteY62" fmla="*/ 1964669 h 5778437"/>
              <a:gd name="connsiteX63" fmla="*/ 0 w 11651677"/>
              <a:gd name="connsiteY63" fmla="*/ 1271256 h 5778437"/>
              <a:gd name="connsiteX64" fmla="*/ 0 w 11651677"/>
              <a:gd name="connsiteY64" fmla="*/ 866766 h 5778437"/>
              <a:gd name="connsiteX65" fmla="*/ 0 w 11651677"/>
              <a:gd name="connsiteY65" fmla="*/ 0 h 577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651677" h="5778437" fill="none" extrusionOk="0">
                <a:moveTo>
                  <a:pt x="0" y="0"/>
                </a:moveTo>
                <a:cubicBezTo>
                  <a:pt x="195293" y="-76589"/>
                  <a:pt x="507462" y="44506"/>
                  <a:pt x="699101" y="0"/>
                </a:cubicBezTo>
                <a:cubicBezTo>
                  <a:pt x="890740" y="-44506"/>
                  <a:pt x="1073146" y="15681"/>
                  <a:pt x="1398201" y="0"/>
                </a:cubicBezTo>
                <a:cubicBezTo>
                  <a:pt x="1723256" y="-15681"/>
                  <a:pt x="1665880" y="45395"/>
                  <a:pt x="1864268" y="0"/>
                </a:cubicBezTo>
                <a:cubicBezTo>
                  <a:pt x="2062656" y="-45395"/>
                  <a:pt x="2207290" y="19053"/>
                  <a:pt x="2330335" y="0"/>
                </a:cubicBezTo>
                <a:cubicBezTo>
                  <a:pt x="2453380" y="-19053"/>
                  <a:pt x="2700475" y="37092"/>
                  <a:pt x="3029436" y="0"/>
                </a:cubicBezTo>
                <a:cubicBezTo>
                  <a:pt x="3358397" y="-37092"/>
                  <a:pt x="3261485" y="1611"/>
                  <a:pt x="3378986" y="0"/>
                </a:cubicBezTo>
                <a:cubicBezTo>
                  <a:pt x="3496487" y="-1611"/>
                  <a:pt x="3920141" y="15053"/>
                  <a:pt x="4078087" y="0"/>
                </a:cubicBezTo>
                <a:cubicBezTo>
                  <a:pt x="4236033" y="-15053"/>
                  <a:pt x="4315568" y="29110"/>
                  <a:pt x="4427637" y="0"/>
                </a:cubicBezTo>
                <a:cubicBezTo>
                  <a:pt x="4539706" y="-29110"/>
                  <a:pt x="4886682" y="60706"/>
                  <a:pt x="5126738" y="0"/>
                </a:cubicBezTo>
                <a:cubicBezTo>
                  <a:pt x="5366794" y="-60706"/>
                  <a:pt x="5579704" y="14650"/>
                  <a:pt x="5709322" y="0"/>
                </a:cubicBezTo>
                <a:cubicBezTo>
                  <a:pt x="5838940" y="-14650"/>
                  <a:pt x="5949995" y="1205"/>
                  <a:pt x="6058872" y="0"/>
                </a:cubicBezTo>
                <a:cubicBezTo>
                  <a:pt x="6167749" y="-1205"/>
                  <a:pt x="6623650" y="70561"/>
                  <a:pt x="6874489" y="0"/>
                </a:cubicBezTo>
                <a:cubicBezTo>
                  <a:pt x="7125328" y="-70561"/>
                  <a:pt x="7526390" y="53382"/>
                  <a:pt x="7690107" y="0"/>
                </a:cubicBezTo>
                <a:cubicBezTo>
                  <a:pt x="7853824" y="-53382"/>
                  <a:pt x="7923182" y="15447"/>
                  <a:pt x="8039657" y="0"/>
                </a:cubicBezTo>
                <a:cubicBezTo>
                  <a:pt x="8156132" y="-15447"/>
                  <a:pt x="8236630" y="30844"/>
                  <a:pt x="8389207" y="0"/>
                </a:cubicBezTo>
                <a:cubicBezTo>
                  <a:pt x="8541784" y="-30844"/>
                  <a:pt x="8669597" y="14937"/>
                  <a:pt x="8855275" y="0"/>
                </a:cubicBezTo>
                <a:cubicBezTo>
                  <a:pt x="9040953" y="-14937"/>
                  <a:pt x="9183877" y="43667"/>
                  <a:pt x="9321342" y="0"/>
                </a:cubicBezTo>
                <a:cubicBezTo>
                  <a:pt x="9458807" y="-43667"/>
                  <a:pt x="9576668" y="37014"/>
                  <a:pt x="9670892" y="0"/>
                </a:cubicBezTo>
                <a:cubicBezTo>
                  <a:pt x="9765116" y="-37014"/>
                  <a:pt x="10016983" y="44916"/>
                  <a:pt x="10253476" y="0"/>
                </a:cubicBezTo>
                <a:cubicBezTo>
                  <a:pt x="10489969" y="-44916"/>
                  <a:pt x="10581042" y="16094"/>
                  <a:pt x="10836060" y="0"/>
                </a:cubicBezTo>
                <a:cubicBezTo>
                  <a:pt x="11091078" y="-16094"/>
                  <a:pt x="11421339" y="3412"/>
                  <a:pt x="11651677" y="0"/>
                </a:cubicBezTo>
                <a:cubicBezTo>
                  <a:pt x="11670001" y="283229"/>
                  <a:pt x="11619754" y="407715"/>
                  <a:pt x="11651677" y="693412"/>
                </a:cubicBezTo>
                <a:cubicBezTo>
                  <a:pt x="11683600" y="979109"/>
                  <a:pt x="11579569" y="1164829"/>
                  <a:pt x="11651677" y="1329041"/>
                </a:cubicBezTo>
                <a:cubicBezTo>
                  <a:pt x="11723785" y="1493253"/>
                  <a:pt x="11625518" y="1607763"/>
                  <a:pt x="11651677" y="1849100"/>
                </a:cubicBezTo>
                <a:cubicBezTo>
                  <a:pt x="11677836" y="2090437"/>
                  <a:pt x="11646676" y="2180687"/>
                  <a:pt x="11651677" y="2369159"/>
                </a:cubicBezTo>
                <a:cubicBezTo>
                  <a:pt x="11656678" y="2557631"/>
                  <a:pt x="11601870" y="2791669"/>
                  <a:pt x="11651677" y="3062572"/>
                </a:cubicBezTo>
                <a:cubicBezTo>
                  <a:pt x="11701484" y="3333475"/>
                  <a:pt x="11591323" y="3365006"/>
                  <a:pt x="11651677" y="3582631"/>
                </a:cubicBezTo>
                <a:cubicBezTo>
                  <a:pt x="11712031" y="3800256"/>
                  <a:pt x="11624346" y="3949503"/>
                  <a:pt x="11651677" y="4102690"/>
                </a:cubicBezTo>
                <a:cubicBezTo>
                  <a:pt x="11679008" y="4255877"/>
                  <a:pt x="11611516" y="4453506"/>
                  <a:pt x="11651677" y="4796103"/>
                </a:cubicBezTo>
                <a:cubicBezTo>
                  <a:pt x="11691838" y="5138700"/>
                  <a:pt x="11612824" y="5009327"/>
                  <a:pt x="11651677" y="5200593"/>
                </a:cubicBezTo>
                <a:cubicBezTo>
                  <a:pt x="11690530" y="5391859"/>
                  <a:pt x="11610362" y="5652949"/>
                  <a:pt x="11651677" y="5778437"/>
                </a:cubicBezTo>
                <a:cubicBezTo>
                  <a:pt x="11479994" y="5829654"/>
                  <a:pt x="11333791" y="5743222"/>
                  <a:pt x="11185610" y="5778437"/>
                </a:cubicBezTo>
                <a:cubicBezTo>
                  <a:pt x="11037429" y="5813652"/>
                  <a:pt x="10597337" y="5760365"/>
                  <a:pt x="10369993" y="5778437"/>
                </a:cubicBezTo>
                <a:cubicBezTo>
                  <a:pt x="10142649" y="5796509"/>
                  <a:pt x="10142508" y="5747817"/>
                  <a:pt x="10020442" y="5778437"/>
                </a:cubicBezTo>
                <a:cubicBezTo>
                  <a:pt x="9898376" y="5809057"/>
                  <a:pt x="9760146" y="5745611"/>
                  <a:pt x="9670892" y="5778437"/>
                </a:cubicBezTo>
                <a:cubicBezTo>
                  <a:pt x="9581638" y="5811263"/>
                  <a:pt x="9456324" y="5747536"/>
                  <a:pt x="9321342" y="5778437"/>
                </a:cubicBezTo>
                <a:cubicBezTo>
                  <a:pt x="9186360" y="5809338"/>
                  <a:pt x="9002986" y="5737985"/>
                  <a:pt x="8738758" y="5778437"/>
                </a:cubicBezTo>
                <a:cubicBezTo>
                  <a:pt x="8474530" y="5818889"/>
                  <a:pt x="8499082" y="5725397"/>
                  <a:pt x="8272691" y="5778437"/>
                </a:cubicBezTo>
                <a:cubicBezTo>
                  <a:pt x="8046300" y="5831477"/>
                  <a:pt x="7893317" y="5761780"/>
                  <a:pt x="7573590" y="5778437"/>
                </a:cubicBezTo>
                <a:cubicBezTo>
                  <a:pt x="7253863" y="5795094"/>
                  <a:pt x="7425997" y="5758816"/>
                  <a:pt x="7340557" y="5778437"/>
                </a:cubicBezTo>
                <a:cubicBezTo>
                  <a:pt x="7255117" y="5798058"/>
                  <a:pt x="7080579" y="5759065"/>
                  <a:pt x="6991006" y="5778437"/>
                </a:cubicBezTo>
                <a:cubicBezTo>
                  <a:pt x="6901433" y="5797809"/>
                  <a:pt x="6603335" y="5746543"/>
                  <a:pt x="6408422" y="5778437"/>
                </a:cubicBezTo>
                <a:cubicBezTo>
                  <a:pt x="6213509" y="5810331"/>
                  <a:pt x="6069137" y="5744489"/>
                  <a:pt x="5825839" y="5778437"/>
                </a:cubicBezTo>
                <a:cubicBezTo>
                  <a:pt x="5582541" y="5812385"/>
                  <a:pt x="5475912" y="5762856"/>
                  <a:pt x="5243255" y="5778437"/>
                </a:cubicBezTo>
                <a:cubicBezTo>
                  <a:pt x="5010598" y="5794018"/>
                  <a:pt x="4941485" y="5739547"/>
                  <a:pt x="4777188" y="5778437"/>
                </a:cubicBezTo>
                <a:cubicBezTo>
                  <a:pt x="4612891" y="5817327"/>
                  <a:pt x="4524876" y="5751028"/>
                  <a:pt x="4427637" y="5778437"/>
                </a:cubicBezTo>
                <a:cubicBezTo>
                  <a:pt x="4330398" y="5805846"/>
                  <a:pt x="3986309" y="5706192"/>
                  <a:pt x="3612020" y="5778437"/>
                </a:cubicBezTo>
                <a:cubicBezTo>
                  <a:pt x="3237731" y="5850682"/>
                  <a:pt x="3053762" y="5711161"/>
                  <a:pt x="2912919" y="5778437"/>
                </a:cubicBezTo>
                <a:cubicBezTo>
                  <a:pt x="2772076" y="5845713"/>
                  <a:pt x="2530932" y="5747718"/>
                  <a:pt x="2213819" y="5778437"/>
                </a:cubicBezTo>
                <a:cubicBezTo>
                  <a:pt x="1896706" y="5809156"/>
                  <a:pt x="2062582" y="5752757"/>
                  <a:pt x="1980785" y="5778437"/>
                </a:cubicBezTo>
                <a:cubicBezTo>
                  <a:pt x="1898988" y="5804117"/>
                  <a:pt x="1807196" y="5770872"/>
                  <a:pt x="1747752" y="5778437"/>
                </a:cubicBezTo>
                <a:cubicBezTo>
                  <a:pt x="1688308" y="5786002"/>
                  <a:pt x="1599375" y="5759340"/>
                  <a:pt x="1514718" y="5778437"/>
                </a:cubicBezTo>
                <a:cubicBezTo>
                  <a:pt x="1430061" y="5797534"/>
                  <a:pt x="1186323" y="5723157"/>
                  <a:pt x="932134" y="5778437"/>
                </a:cubicBezTo>
                <a:cubicBezTo>
                  <a:pt x="677945" y="5833717"/>
                  <a:pt x="792749" y="5774331"/>
                  <a:pt x="699101" y="5778437"/>
                </a:cubicBezTo>
                <a:cubicBezTo>
                  <a:pt x="605453" y="5782543"/>
                  <a:pt x="330231" y="5770264"/>
                  <a:pt x="0" y="5778437"/>
                </a:cubicBezTo>
                <a:cubicBezTo>
                  <a:pt x="-63954" y="5550627"/>
                  <a:pt x="22329" y="5432424"/>
                  <a:pt x="0" y="5200593"/>
                </a:cubicBezTo>
                <a:cubicBezTo>
                  <a:pt x="-22329" y="4968762"/>
                  <a:pt x="35559" y="4886549"/>
                  <a:pt x="0" y="4680534"/>
                </a:cubicBezTo>
                <a:cubicBezTo>
                  <a:pt x="-35559" y="4474519"/>
                  <a:pt x="1704" y="4425369"/>
                  <a:pt x="0" y="4276043"/>
                </a:cubicBezTo>
                <a:cubicBezTo>
                  <a:pt x="-1704" y="4126717"/>
                  <a:pt x="2542" y="3902962"/>
                  <a:pt x="0" y="3698200"/>
                </a:cubicBezTo>
                <a:cubicBezTo>
                  <a:pt x="-2542" y="3493438"/>
                  <a:pt x="5068" y="3248505"/>
                  <a:pt x="0" y="3004787"/>
                </a:cubicBezTo>
                <a:cubicBezTo>
                  <a:pt x="-5068" y="2761069"/>
                  <a:pt x="39143" y="2690597"/>
                  <a:pt x="0" y="2542512"/>
                </a:cubicBezTo>
                <a:cubicBezTo>
                  <a:pt x="-39143" y="2394428"/>
                  <a:pt x="49926" y="2161704"/>
                  <a:pt x="0" y="1964669"/>
                </a:cubicBezTo>
                <a:cubicBezTo>
                  <a:pt x="-49926" y="1767634"/>
                  <a:pt x="5864" y="1513424"/>
                  <a:pt x="0" y="1271256"/>
                </a:cubicBezTo>
                <a:cubicBezTo>
                  <a:pt x="-5864" y="1029088"/>
                  <a:pt x="1979" y="967706"/>
                  <a:pt x="0" y="866766"/>
                </a:cubicBezTo>
                <a:cubicBezTo>
                  <a:pt x="-1979" y="765826"/>
                  <a:pt x="40311" y="231260"/>
                  <a:pt x="0" y="0"/>
                </a:cubicBezTo>
                <a:close/>
              </a:path>
              <a:path w="11651677" h="5778437" stroke="0" extrusionOk="0">
                <a:moveTo>
                  <a:pt x="0" y="0"/>
                </a:moveTo>
                <a:cubicBezTo>
                  <a:pt x="63727" y="-26991"/>
                  <a:pt x="155954" y="14234"/>
                  <a:pt x="233034" y="0"/>
                </a:cubicBezTo>
                <a:cubicBezTo>
                  <a:pt x="310114" y="-14234"/>
                  <a:pt x="448750" y="30934"/>
                  <a:pt x="582584" y="0"/>
                </a:cubicBezTo>
                <a:cubicBezTo>
                  <a:pt x="716418" y="-30934"/>
                  <a:pt x="881668" y="55528"/>
                  <a:pt x="1048651" y="0"/>
                </a:cubicBezTo>
                <a:cubicBezTo>
                  <a:pt x="1215634" y="-55528"/>
                  <a:pt x="1300423" y="8034"/>
                  <a:pt x="1398201" y="0"/>
                </a:cubicBezTo>
                <a:cubicBezTo>
                  <a:pt x="1495979" y="-8034"/>
                  <a:pt x="1697318" y="23700"/>
                  <a:pt x="1980785" y="0"/>
                </a:cubicBezTo>
                <a:cubicBezTo>
                  <a:pt x="2264252" y="-23700"/>
                  <a:pt x="2153422" y="20750"/>
                  <a:pt x="2213819" y="0"/>
                </a:cubicBezTo>
                <a:cubicBezTo>
                  <a:pt x="2274216" y="-20750"/>
                  <a:pt x="2581837" y="43856"/>
                  <a:pt x="2912919" y="0"/>
                </a:cubicBezTo>
                <a:cubicBezTo>
                  <a:pt x="3244001" y="-43856"/>
                  <a:pt x="3198444" y="32596"/>
                  <a:pt x="3378986" y="0"/>
                </a:cubicBezTo>
                <a:cubicBezTo>
                  <a:pt x="3559528" y="-32596"/>
                  <a:pt x="3826334" y="43235"/>
                  <a:pt x="3961570" y="0"/>
                </a:cubicBezTo>
                <a:cubicBezTo>
                  <a:pt x="4096806" y="-43235"/>
                  <a:pt x="4341756" y="58805"/>
                  <a:pt x="4660671" y="0"/>
                </a:cubicBezTo>
                <a:cubicBezTo>
                  <a:pt x="4979586" y="-58805"/>
                  <a:pt x="4972951" y="13677"/>
                  <a:pt x="5243255" y="0"/>
                </a:cubicBezTo>
                <a:cubicBezTo>
                  <a:pt x="5513559" y="-13677"/>
                  <a:pt x="5371327" y="15455"/>
                  <a:pt x="5476288" y="0"/>
                </a:cubicBezTo>
                <a:cubicBezTo>
                  <a:pt x="5581249" y="-15455"/>
                  <a:pt x="5967649" y="44242"/>
                  <a:pt x="6291906" y="0"/>
                </a:cubicBezTo>
                <a:cubicBezTo>
                  <a:pt x="6616163" y="-44242"/>
                  <a:pt x="6416129" y="18951"/>
                  <a:pt x="6524939" y="0"/>
                </a:cubicBezTo>
                <a:cubicBezTo>
                  <a:pt x="6633749" y="-18951"/>
                  <a:pt x="6922766" y="74210"/>
                  <a:pt x="7224040" y="0"/>
                </a:cubicBezTo>
                <a:cubicBezTo>
                  <a:pt x="7525314" y="-74210"/>
                  <a:pt x="7851266" y="8030"/>
                  <a:pt x="8039657" y="0"/>
                </a:cubicBezTo>
                <a:cubicBezTo>
                  <a:pt x="8228048" y="-8030"/>
                  <a:pt x="8402411" y="35589"/>
                  <a:pt x="8505724" y="0"/>
                </a:cubicBezTo>
                <a:cubicBezTo>
                  <a:pt x="8609037" y="-35589"/>
                  <a:pt x="8913742" y="3413"/>
                  <a:pt x="9204825" y="0"/>
                </a:cubicBezTo>
                <a:cubicBezTo>
                  <a:pt x="9495908" y="-3413"/>
                  <a:pt x="9616085" y="6253"/>
                  <a:pt x="9787409" y="0"/>
                </a:cubicBezTo>
                <a:cubicBezTo>
                  <a:pt x="9958733" y="-6253"/>
                  <a:pt x="10424110" y="81183"/>
                  <a:pt x="10603026" y="0"/>
                </a:cubicBezTo>
                <a:cubicBezTo>
                  <a:pt x="10781942" y="-81183"/>
                  <a:pt x="10864324" y="50838"/>
                  <a:pt x="11069093" y="0"/>
                </a:cubicBezTo>
                <a:cubicBezTo>
                  <a:pt x="11273862" y="-50838"/>
                  <a:pt x="11477443" y="64809"/>
                  <a:pt x="11651677" y="0"/>
                </a:cubicBezTo>
                <a:cubicBezTo>
                  <a:pt x="11703153" y="137049"/>
                  <a:pt x="11639944" y="354253"/>
                  <a:pt x="11651677" y="462275"/>
                </a:cubicBezTo>
                <a:cubicBezTo>
                  <a:pt x="11663410" y="570298"/>
                  <a:pt x="11601189" y="761191"/>
                  <a:pt x="11651677" y="982334"/>
                </a:cubicBezTo>
                <a:cubicBezTo>
                  <a:pt x="11702165" y="1203477"/>
                  <a:pt x="11608538" y="1326712"/>
                  <a:pt x="11651677" y="1444609"/>
                </a:cubicBezTo>
                <a:cubicBezTo>
                  <a:pt x="11694816" y="1562507"/>
                  <a:pt x="11577764" y="1806563"/>
                  <a:pt x="11651677" y="2138022"/>
                </a:cubicBezTo>
                <a:cubicBezTo>
                  <a:pt x="11725590" y="2469481"/>
                  <a:pt x="11619383" y="2552901"/>
                  <a:pt x="11651677" y="2715865"/>
                </a:cubicBezTo>
                <a:cubicBezTo>
                  <a:pt x="11683971" y="2878829"/>
                  <a:pt x="11626590" y="2977469"/>
                  <a:pt x="11651677" y="3235925"/>
                </a:cubicBezTo>
                <a:cubicBezTo>
                  <a:pt x="11676764" y="3494381"/>
                  <a:pt x="11623714" y="3508583"/>
                  <a:pt x="11651677" y="3640415"/>
                </a:cubicBezTo>
                <a:cubicBezTo>
                  <a:pt x="11679640" y="3772247"/>
                  <a:pt x="11620852" y="4150857"/>
                  <a:pt x="11651677" y="4333828"/>
                </a:cubicBezTo>
                <a:cubicBezTo>
                  <a:pt x="11682502" y="4516799"/>
                  <a:pt x="11610518" y="4685343"/>
                  <a:pt x="11651677" y="4853887"/>
                </a:cubicBezTo>
                <a:cubicBezTo>
                  <a:pt x="11692836" y="5022431"/>
                  <a:pt x="11603878" y="5536522"/>
                  <a:pt x="11651677" y="5778437"/>
                </a:cubicBezTo>
                <a:cubicBezTo>
                  <a:pt x="11544331" y="5801062"/>
                  <a:pt x="11427266" y="5744729"/>
                  <a:pt x="11302127" y="5778437"/>
                </a:cubicBezTo>
                <a:cubicBezTo>
                  <a:pt x="11176988" y="5812145"/>
                  <a:pt x="10955139" y="5767287"/>
                  <a:pt x="10719543" y="5778437"/>
                </a:cubicBezTo>
                <a:cubicBezTo>
                  <a:pt x="10483947" y="5789587"/>
                  <a:pt x="10572110" y="5764080"/>
                  <a:pt x="10486509" y="5778437"/>
                </a:cubicBezTo>
                <a:cubicBezTo>
                  <a:pt x="10400908" y="5792794"/>
                  <a:pt x="10164953" y="5732577"/>
                  <a:pt x="10020442" y="5778437"/>
                </a:cubicBezTo>
                <a:cubicBezTo>
                  <a:pt x="9875931" y="5824297"/>
                  <a:pt x="9837447" y="5752939"/>
                  <a:pt x="9787409" y="5778437"/>
                </a:cubicBezTo>
                <a:cubicBezTo>
                  <a:pt x="9737371" y="5803935"/>
                  <a:pt x="9363374" y="5757185"/>
                  <a:pt x="9204825" y="5778437"/>
                </a:cubicBezTo>
                <a:cubicBezTo>
                  <a:pt x="9046276" y="5799689"/>
                  <a:pt x="8857228" y="5719214"/>
                  <a:pt x="8622241" y="5778437"/>
                </a:cubicBezTo>
                <a:cubicBezTo>
                  <a:pt x="8387254" y="5837660"/>
                  <a:pt x="8299641" y="5750763"/>
                  <a:pt x="8039657" y="5778437"/>
                </a:cubicBezTo>
                <a:cubicBezTo>
                  <a:pt x="7779673" y="5806111"/>
                  <a:pt x="7913832" y="5769591"/>
                  <a:pt x="7806624" y="5778437"/>
                </a:cubicBezTo>
                <a:cubicBezTo>
                  <a:pt x="7699416" y="5787283"/>
                  <a:pt x="7528285" y="5760747"/>
                  <a:pt x="7457073" y="5778437"/>
                </a:cubicBezTo>
                <a:cubicBezTo>
                  <a:pt x="7385861" y="5796127"/>
                  <a:pt x="6968258" y="5764883"/>
                  <a:pt x="6757973" y="5778437"/>
                </a:cubicBezTo>
                <a:cubicBezTo>
                  <a:pt x="6547688" y="5791991"/>
                  <a:pt x="6554660" y="5760590"/>
                  <a:pt x="6408422" y="5778437"/>
                </a:cubicBezTo>
                <a:cubicBezTo>
                  <a:pt x="6262184" y="5796284"/>
                  <a:pt x="6241193" y="5770225"/>
                  <a:pt x="6175389" y="5778437"/>
                </a:cubicBezTo>
                <a:cubicBezTo>
                  <a:pt x="6109585" y="5786649"/>
                  <a:pt x="5741550" y="5693497"/>
                  <a:pt x="5359771" y="5778437"/>
                </a:cubicBezTo>
                <a:cubicBezTo>
                  <a:pt x="4977992" y="5863377"/>
                  <a:pt x="5063519" y="5725519"/>
                  <a:pt x="4893704" y="5778437"/>
                </a:cubicBezTo>
                <a:cubicBezTo>
                  <a:pt x="4723889" y="5831355"/>
                  <a:pt x="4258812" y="5746985"/>
                  <a:pt x="4078087" y="5778437"/>
                </a:cubicBezTo>
                <a:cubicBezTo>
                  <a:pt x="3897362" y="5809889"/>
                  <a:pt x="3829150" y="5765878"/>
                  <a:pt x="3728537" y="5778437"/>
                </a:cubicBezTo>
                <a:cubicBezTo>
                  <a:pt x="3627924" y="5790996"/>
                  <a:pt x="3572264" y="5764031"/>
                  <a:pt x="3495503" y="5778437"/>
                </a:cubicBezTo>
                <a:cubicBezTo>
                  <a:pt x="3418742" y="5792843"/>
                  <a:pt x="3159659" y="5734285"/>
                  <a:pt x="3029436" y="5778437"/>
                </a:cubicBezTo>
                <a:cubicBezTo>
                  <a:pt x="2899213" y="5822589"/>
                  <a:pt x="2785460" y="5737136"/>
                  <a:pt x="2679886" y="5778437"/>
                </a:cubicBezTo>
                <a:cubicBezTo>
                  <a:pt x="2574312" y="5819738"/>
                  <a:pt x="2511408" y="5765020"/>
                  <a:pt x="2446852" y="5778437"/>
                </a:cubicBezTo>
                <a:cubicBezTo>
                  <a:pt x="2382296" y="5791854"/>
                  <a:pt x="1902816" y="5711120"/>
                  <a:pt x="1747752" y="5778437"/>
                </a:cubicBezTo>
                <a:cubicBezTo>
                  <a:pt x="1592688" y="5845754"/>
                  <a:pt x="1102536" y="5743895"/>
                  <a:pt x="932134" y="5778437"/>
                </a:cubicBezTo>
                <a:cubicBezTo>
                  <a:pt x="761732" y="5812979"/>
                  <a:pt x="673727" y="5775572"/>
                  <a:pt x="582584" y="5778437"/>
                </a:cubicBezTo>
                <a:cubicBezTo>
                  <a:pt x="491441" y="5781302"/>
                  <a:pt x="121849" y="5709542"/>
                  <a:pt x="0" y="5778437"/>
                </a:cubicBezTo>
                <a:cubicBezTo>
                  <a:pt x="-10341" y="5555346"/>
                  <a:pt x="1973" y="5228379"/>
                  <a:pt x="0" y="5085025"/>
                </a:cubicBezTo>
                <a:cubicBezTo>
                  <a:pt x="-1973" y="4941671"/>
                  <a:pt x="8005" y="4763122"/>
                  <a:pt x="0" y="4622750"/>
                </a:cubicBezTo>
                <a:cubicBezTo>
                  <a:pt x="-8005" y="4482379"/>
                  <a:pt x="35293" y="4273545"/>
                  <a:pt x="0" y="4160475"/>
                </a:cubicBezTo>
                <a:cubicBezTo>
                  <a:pt x="-35293" y="4047405"/>
                  <a:pt x="41722" y="3849615"/>
                  <a:pt x="0" y="3755984"/>
                </a:cubicBezTo>
                <a:cubicBezTo>
                  <a:pt x="-41722" y="3662353"/>
                  <a:pt x="20764" y="3467069"/>
                  <a:pt x="0" y="3235925"/>
                </a:cubicBezTo>
                <a:cubicBezTo>
                  <a:pt x="-20764" y="3004781"/>
                  <a:pt x="7120" y="2792598"/>
                  <a:pt x="0" y="2542512"/>
                </a:cubicBezTo>
                <a:cubicBezTo>
                  <a:pt x="-7120" y="2292426"/>
                  <a:pt x="27661" y="2107567"/>
                  <a:pt x="0" y="1849100"/>
                </a:cubicBezTo>
                <a:cubicBezTo>
                  <a:pt x="-27661" y="1590633"/>
                  <a:pt x="4076" y="1558469"/>
                  <a:pt x="0" y="1444609"/>
                </a:cubicBezTo>
                <a:cubicBezTo>
                  <a:pt x="-4076" y="1330749"/>
                  <a:pt x="3183" y="1050615"/>
                  <a:pt x="0" y="866766"/>
                </a:cubicBezTo>
                <a:cubicBezTo>
                  <a:pt x="-3183" y="682917"/>
                  <a:pt x="54889" y="231329"/>
                  <a:pt x="0" y="0"/>
                </a:cubicBezTo>
                <a:close/>
              </a:path>
            </a:pathLst>
          </a:custGeom>
          <a:solidFill>
            <a:srgbClr val="FFFFFF">
              <a:alpha val="94118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9870428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7D18D3-D978-432E-AAF6-1E5F1592C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68" y="4003963"/>
            <a:ext cx="1568489" cy="2400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B0669E-6B6A-4C7B-B134-18003AC1D6AD}"/>
              </a:ext>
            </a:extLst>
          </p:cNvPr>
          <p:cNvCxnSpPr>
            <a:cxnSpLocks/>
          </p:cNvCxnSpPr>
          <p:nvPr/>
        </p:nvCxnSpPr>
        <p:spPr>
          <a:xfrm flipH="1">
            <a:off x="1550020" y="5213272"/>
            <a:ext cx="9684014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FBFD29-EC79-41E3-BA8C-396B857C70C8}"/>
              </a:ext>
            </a:extLst>
          </p:cNvPr>
          <p:cNvCxnSpPr>
            <a:cxnSpLocks/>
          </p:cNvCxnSpPr>
          <p:nvPr/>
        </p:nvCxnSpPr>
        <p:spPr>
          <a:xfrm flipH="1">
            <a:off x="1005484" y="3797159"/>
            <a:ext cx="1021331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FA0BA37-5850-4574-810B-7939F9D3C80E}"/>
              </a:ext>
            </a:extLst>
          </p:cNvPr>
          <p:cNvSpPr txBox="1"/>
          <p:nvPr/>
        </p:nvSpPr>
        <p:spPr>
          <a:xfrm>
            <a:off x="6026835" y="421813"/>
            <a:ext cx="457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الْكَلمات  التالية ورتب الْجُملة:</a:t>
            </a:r>
            <a:endParaRPr lang="en-AE" sz="2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C3C583-F654-408A-BB14-94964DA312B5}"/>
              </a:ext>
            </a:extLst>
          </p:cNvPr>
          <p:cNvSpPr/>
          <p:nvPr/>
        </p:nvSpPr>
        <p:spPr>
          <a:xfrm>
            <a:off x="9044583" y="1510089"/>
            <a:ext cx="21339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الْـفِطَّـةُ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EE8500-3E4E-4B90-995E-4722D0835EB0}"/>
              </a:ext>
            </a:extLst>
          </p:cNvPr>
          <p:cNvSpPr/>
          <p:nvPr/>
        </p:nvSpPr>
        <p:spPr>
          <a:xfrm>
            <a:off x="4594048" y="1485373"/>
            <a:ext cx="253466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الْفِـنْجانَ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711D9F-16C5-4D40-A5DF-27B37F65625F}"/>
              </a:ext>
            </a:extLst>
          </p:cNvPr>
          <p:cNvSpPr/>
          <p:nvPr/>
        </p:nvSpPr>
        <p:spPr>
          <a:xfrm>
            <a:off x="9051578" y="1507098"/>
            <a:ext cx="21339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الْـقِطَّـةُ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6BA4BA-D2E0-4825-9E93-87039DD80367}"/>
              </a:ext>
            </a:extLst>
          </p:cNvPr>
          <p:cNvSpPr/>
          <p:nvPr/>
        </p:nvSpPr>
        <p:spPr>
          <a:xfrm>
            <a:off x="4594048" y="1485021"/>
            <a:ext cx="253466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الْفِـنْجانَ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564685-B6B1-4CBB-8655-667966071A99}"/>
              </a:ext>
            </a:extLst>
          </p:cNvPr>
          <p:cNvSpPr/>
          <p:nvPr/>
        </p:nvSpPr>
        <p:spPr>
          <a:xfrm>
            <a:off x="692849" y="1461327"/>
            <a:ext cx="20778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كَسَرَتْ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D97FF1-2246-407F-B8F1-D46FA689114C}"/>
              </a:ext>
            </a:extLst>
          </p:cNvPr>
          <p:cNvSpPr/>
          <p:nvPr/>
        </p:nvSpPr>
        <p:spPr>
          <a:xfrm>
            <a:off x="685854" y="1462719"/>
            <a:ext cx="20778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كَسَرَتْ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6F038F3-3352-4DAB-B5F1-CD9B957E7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158935" y="2526374"/>
            <a:ext cx="2546848" cy="408329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2AE65AD9-DB68-4AEB-9295-77A109C53DC6}"/>
              </a:ext>
            </a:extLst>
          </p:cNvPr>
          <p:cNvSpPr/>
          <p:nvPr/>
        </p:nvSpPr>
        <p:spPr>
          <a:xfrm>
            <a:off x="-69275" y="453190"/>
            <a:ext cx="2043850" cy="692196"/>
          </a:xfrm>
          <a:custGeom>
            <a:avLst/>
            <a:gdLst>
              <a:gd name="connsiteX0" fmla="*/ 0 w 2043850"/>
              <a:gd name="connsiteY0" fmla="*/ 0 h 692196"/>
              <a:gd name="connsiteX1" fmla="*/ 531962 w 2043850"/>
              <a:gd name="connsiteY1" fmla="*/ 0 h 692196"/>
              <a:gd name="connsiteX2" fmla="*/ 1063925 w 2043850"/>
              <a:gd name="connsiteY2" fmla="*/ 0 h 692196"/>
              <a:gd name="connsiteX3" fmla="*/ 1697752 w 2043850"/>
              <a:gd name="connsiteY3" fmla="*/ 0 h 692196"/>
              <a:gd name="connsiteX4" fmla="*/ 2043850 w 2043850"/>
              <a:gd name="connsiteY4" fmla="*/ 346098 h 692196"/>
              <a:gd name="connsiteX5" fmla="*/ 1697752 w 2043850"/>
              <a:gd name="connsiteY5" fmla="*/ 692196 h 692196"/>
              <a:gd name="connsiteX6" fmla="*/ 1114857 w 2043850"/>
              <a:gd name="connsiteY6" fmla="*/ 692196 h 692196"/>
              <a:gd name="connsiteX7" fmla="*/ 565917 w 2043850"/>
              <a:gd name="connsiteY7" fmla="*/ 692196 h 692196"/>
              <a:gd name="connsiteX8" fmla="*/ 0 w 2043850"/>
              <a:gd name="connsiteY8" fmla="*/ 692196 h 692196"/>
              <a:gd name="connsiteX9" fmla="*/ 0 w 2043850"/>
              <a:gd name="connsiteY9" fmla="*/ 359942 h 692196"/>
              <a:gd name="connsiteX10" fmla="*/ 0 w 2043850"/>
              <a:gd name="connsiteY10" fmla="*/ 0 h 69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3850" h="692196" fill="none" extrusionOk="0">
                <a:moveTo>
                  <a:pt x="0" y="0"/>
                </a:moveTo>
                <a:cubicBezTo>
                  <a:pt x="127173" y="-3857"/>
                  <a:pt x="285511" y="8543"/>
                  <a:pt x="531962" y="0"/>
                </a:cubicBezTo>
                <a:cubicBezTo>
                  <a:pt x="778413" y="-8543"/>
                  <a:pt x="840859" y="39855"/>
                  <a:pt x="1063925" y="0"/>
                </a:cubicBezTo>
                <a:cubicBezTo>
                  <a:pt x="1286991" y="-39855"/>
                  <a:pt x="1455268" y="9865"/>
                  <a:pt x="1697752" y="0"/>
                </a:cubicBezTo>
                <a:cubicBezTo>
                  <a:pt x="1818444" y="54461"/>
                  <a:pt x="1886991" y="218953"/>
                  <a:pt x="2043850" y="346098"/>
                </a:cubicBezTo>
                <a:cubicBezTo>
                  <a:pt x="1945323" y="470517"/>
                  <a:pt x="1816572" y="567354"/>
                  <a:pt x="1697752" y="692196"/>
                </a:cubicBezTo>
                <a:cubicBezTo>
                  <a:pt x="1566893" y="729744"/>
                  <a:pt x="1344532" y="660673"/>
                  <a:pt x="1114857" y="692196"/>
                </a:cubicBezTo>
                <a:cubicBezTo>
                  <a:pt x="885183" y="723719"/>
                  <a:pt x="817494" y="644986"/>
                  <a:pt x="565917" y="692196"/>
                </a:cubicBezTo>
                <a:cubicBezTo>
                  <a:pt x="314340" y="739406"/>
                  <a:pt x="158633" y="637343"/>
                  <a:pt x="0" y="692196"/>
                </a:cubicBezTo>
                <a:cubicBezTo>
                  <a:pt x="-14713" y="583102"/>
                  <a:pt x="14052" y="436526"/>
                  <a:pt x="0" y="359942"/>
                </a:cubicBezTo>
                <a:cubicBezTo>
                  <a:pt x="-14052" y="283358"/>
                  <a:pt x="34282" y="163671"/>
                  <a:pt x="0" y="0"/>
                </a:cubicBezTo>
                <a:close/>
              </a:path>
              <a:path w="2043850" h="692196" stroke="0" extrusionOk="0">
                <a:moveTo>
                  <a:pt x="0" y="0"/>
                </a:moveTo>
                <a:cubicBezTo>
                  <a:pt x="137426" y="-12256"/>
                  <a:pt x="356090" y="68238"/>
                  <a:pt x="582895" y="0"/>
                </a:cubicBezTo>
                <a:cubicBezTo>
                  <a:pt x="809701" y="-68238"/>
                  <a:pt x="1006974" y="22677"/>
                  <a:pt x="1148812" y="0"/>
                </a:cubicBezTo>
                <a:cubicBezTo>
                  <a:pt x="1290650" y="-22677"/>
                  <a:pt x="1521004" y="62173"/>
                  <a:pt x="1697752" y="0"/>
                </a:cubicBezTo>
                <a:cubicBezTo>
                  <a:pt x="1804658" y="83300"/>
                  <a:pt x="1935111" y="271352"/>
                  <a:pt x="2043850" y="346098"/>
                </a:cubicBezTo>
                <a:cubicBezTo>
                  <a:pt x="1931718" y="535775"/>
                  <a:pt x="1834544" y="511751"/>
                  <a:pt x="1697752" y="692196"/>
                </a:cubicBezTo>
                <a:cubicBezTo>
                  <a:pt x="1452031" y="732124"/>
                  <a:pt x="1341029" y="689034"/>
                  <a:pt x="1131835" y="692196"/>
                </a:cubicBezTo>
                <a:cubicBezTo>
                  <a:pt x="922641" y="695358"/>
                  <a:pt x="848327" y="641173"/>
                  <a:pt x="599872" y="692196"/>
                </a:cubicBezTo>
                <a:cubicBezTo>
                  <a:pt x="351417" y="743219"/>
                  <a:pt x="220877" y="689034"/>
                  <a:pt x="0" y="692196"/>
                </a:cubicBezTo>
                <a:cubicBezTo>
                  <a:pt x="-19322" y="615722"/>
                  <a:pt x="15348" y="438551"/>
                  <a:pt x="0" y="332254"/>
                </a:cubicBezTo>
                <a:cubicBezTo>
                  <a:pt x="-15348" y="225957"/>
                  <a:pt x="26083" y="16428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 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135880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463 L -0.00873 0.2245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1042 L 0.38177 0.2356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9" y="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1041 L -0.26094 0.2275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25 L 0.69153 0.4358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19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0463 L -0.30274 0.428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25 L -0.26094 0.4337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98" y="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B79DD4-55BA-41FE-AE0A-202DE714C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76" y="4722"/>
            <a:ext cx="12330545" cy="68485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EA1418-7F78-4450-B3E4-87D10DB02665}"/>
              </a:ext>
            </a:extLst>
          </p:cNvPr>
          <p:cNvSpPr/>
          <p:nvPr/>
        </p:nvSpPr>
        <p:spPr>
          <a:xfrm>
            <a:off x="318655" y="314645"/>
            <a:ext cx="11651677" cy="5778437"/>
          </a:xfrm>
          <a:custGeom>
            <a:avLst/>
            <a:gdLst>
              <a:gd name="connsiteX0" fmla="*/ 0 w 11651677"/>
              <a:gd name="connsiteY0" fmla="*/ 0 h 5778437"/>
              <a:gd name="connsiteX1" fmla="*/ 699101 w 11651677"/>
              <a:gd name="connsiteY1" fmla="*/ 0 h 5778437"/>
              <a:gd name="connsiteX2" fmla="*/ 1398201 w 11651677"/>
              <a:gd name="connsiteY2" fmla="*/ 0 h 5778437"/>
              <a:gd name="connsiteX3" fmla="*/ 1864268 w 11651677"/>
              <a:gd name="connsiteY3" fmla="*/ 0 h 5778437"/>
              <a:gd name="connsiteX4" fmla="*/ 2330335 w 11651677"/>
              <a:gd name="connsiteY4" fmla="*/ 0 h 5778437"/>
              <a:gd name="connsiteX5" fmla="*/ 3029436 w 11651677"/>
              <a:gd name="connsiteY5" fmla="*/ 0 h 5778437"/>
              <a:gd name="connsiteX6" fmla="*/ 3378986 w 11651677"/>
              <a:gd name="connsiteY6" fmla="*/ 0 h 5778437"/>
              <a:gd name="connsiteX7" fmla="*/ 4078087 w 11651677"/>
              <a:gd name="connsiteY7" fmla="*/ 0 h 5778437"/>
              <a:gd name="connsiteX8" fmla="*/ 4427637 w 11651677"/>
              <a:gd name="connsiteY8" fmla="*/ 0 h 5778437"/>
              <a:gd name="connsiteX9" fmla="*/ 5126738 w 11651677"/>
              <a:gd name="connsiteY9" fmla="*/ 0 h 5778437"/>
              <a:gd name="connsiteX10" fmla="*/ 5709322 w 11651677"/>
              <a:gd name="connsiteY10" fmla="*/ 0 h 5778437"/>
              <a:gd name="connsiteX11" fmla="*/ 6058872 w 11651677"/>
              <a:gd name="connsiteY11" fmla="*/ 0 h 5778437"/>
              <a:gd name="connsiteX12" fmla="*/ 6874489 w 11651677"/>
              <a:gd name="connsiteY12" fmla="*/ 0 h 5778437"/>
              <a:gd name="connsiteX13" fmla="*/ 7690107 w 11651677"/>
              <a:gd name="connsiteY13" fmla="*/ 0 h 5778437"/>
              <a:gd name="connsiteX14" fmla="*/ 8039657 w 11651677"/>
              <a:gd name="connsiteY14" fmla="*/ 0 h 5778437"/>
              <a:gd name="connsiteX15" fmla="*/ 8389207 w 11651677"/>
              <a:gd name="connsiteY15" fmla="*/ 0 h 5778437"/>
              <a:gd name="connsiteX16" fmla="*/ 8855275 w 11651677"/>
              <a:gd name="connsiteY16" fmla="*/ 0 h 5778437"/>
              <a:gd name="connsiteX17" fmla="*/ 9321342 w 11651677"/>
              <a:gd name="connsiteY17" fmla="*/ 0 h 5778437"/>
              <a:gd name="connsiteX18" fmla="*/ 9670892 w 11651677"/>
              <a:gd name="connsiteY18" fmla="*/ 0 h 5778437"/>
              <a:gd name="connsiteX19" fmla="*/ 10253476 w 11651677"/>
              <a:gd name="connsiteY19" fmla="*/ 0 h 5778437"/>
              <a:gd name="connsiteX20" fmla="*/ 10836060 w 11651677"/>
              <a:gd name="connsiteY20" fmla="*/ 0 h 5778437"/>
              <a:gd name="connsiteX21" fmla="*/ 11651677 w 11651677"/>
              <a:gd name="connsiteY21" fmla="*/ 0 h 5778437"/>
              <a:gd name="connsiteX22" fmla="*/ 11651677 w 11651677"/>
              <a:gd name="connsiteY22" fmla="*/ 693412 h 5778437"/>
              <a:gd name="connsiteX23" fmla="*/ 11651677 w 11651677"/>
              <a:gd name="connsiteY23" fmla="*/ 1329041 h 5778437"/>
              <a:gd name="connsiteX24" fmla="*/ 11651677 w 11651677"/>
              <a:gd name="connsiteY24" fmla="*/ 1849100 h 5778437"/>
              <a:gd name="connsiteX25" fmla="*/ 11651677 w 11651677"/>
              <a:gd name="connsiteY25" fmla="*/ 2369159 h 5778437"/>
              <a:gd name="connsiteX26" fmla="*/ 11651677 w 11651677"/>
              <a:gd name="connsiteY26" fmla="*/ 3062572 h 5778437"/>
              <a:gd name="connsiteX27" fmla="*/ 11651677 w 11651677"/>
              <a:gd name="connsiteY27" fmla="*/ 3582631 h 5778437"/>
              <a:gd name="connsiteX28" fmla="*/ 11651677 w 11651677"/>
              <a:gd name="connsiteY28" fmla="*/ 4102690 h 5778437"/>
              <a:gd name="connsiteX29" fmla="*/ 11651677 w 11651677"/>
              <a:gd name="connsiteY29" fmla="*/ 4796103 h 5778437"/>
              <a:gd name="connsiteX30" fmla="*/ 11651677 w 11651677"/>
              <a:gd name="connsiteY30" fmla="*/ 5200593 h 5778437"/>
              <a:gd name="connsiteX31" fmla="*/ 11651677 w 11651677"/>
              <a:gd name="connsiteY31" fmla="*/ 5778437 h 5778437"/>
              <a:gd name="connsiteX32" fmla="*/ 11185610 w 11651677"/>
              <a:gd name="connsiteY32" fmla="*/ 5778437 h 5778437"/>
              <a:gd name="connsiteX33" fmla="*/ 10369993 w 11651677"/>
              <a:gd name="connsiteY33" fmla="*/ 5778437 h 5778437"/>
              <a:gd name="connsiteX34" fmla="*/ 10020442 w 11651677"/>
              <a:gd name="connsiteY34" fmla="*/ 5778437 h 5778437"/>
              <a:gd name="connsiteX35" fmla="*/ 9670892 w 11651677"/>
              <a:gd name="connsiteY35" fmla="*/ 5778437 h 5778437"/>
              <a:gd name="connsiteX36" fmla="*/ 9321342 w 11651677"/>
              <a:gd name="connsiteY36" fmla="*/ 5778437 h 5778437"/>
              <a:gd name="connsiteX37" fmla="*/ 8738758 w 11651677"/>
              <a:gd name="connsiteY37" fmla="*/ 5778437 h 5778437"/>
              <a:gd name="connsiteX38" fmla="*/ 8272691 w 11651677"/>
              <a:gd name="connsiteY38" fmla="*/ 5778437 h 5778437"/>
              <a:gd name="connsiteX39" fmla="*/ 7573590 w 11651677"/>
              <a:gd name="connsiteY39" fmla="*/ 5778437 h 5778437"/>
              <a:gd name="connsiteX40" fmla="*/ 7340557 w 11651677"/>
              <a:gd name="connsiteY40" fmla="*/ 5778437 h 5778437"/>
              <a:gd name="connsiteX41" fmla="*/ 6991006 w 11651677"/>
              <a:gd name="connsiteY41" fmla="*/ 5778437 h 5778437"/>
              <a:gd name="connsiteX42" fmla="*/ 6408422 w 11651677"/>
              <a:gd name="connsiteY42" fmla="*/ 5778437 h 5778437"/>
              <a:gd name="connsiteX43" fmla="*/ 5825839 w 11651677"/>
              <a:gd name="connsiteY43" fmla="*/ 5778437 h 5778437"/>
              <a:gd name="connsiteX44" fmla="*/ 5243255 w 11651677"/>
              <a:gd name="connsiteY44" fmla="*/ 5778437 h 5778437"/>
              <a:gd name="connsiteX45" fmla="*/ 4777188 w 11651677"/>
              <a:gd name="connsiteY45" fmla="*/ 5778437 h 5778437"/>
              <a:gd name="connsiteX46" fmla="*/ 4427637 w 11651677"/>
              <a:gd name="connsiteY46" fmla="*/ 5778437 h 5778437"/>
              <a:gd name="connsiteX47" fmla="*/ 3612020 w 11651677"/>
              <a:gd name="connsiteY47" fmla="*/ 5778437 h 5778437"/>
              <a:gd name="connsiteX48" fmla="*/ 2912919 w 11651677"/>
              <a:gd name="connsiteY48" fmla="*/ 5778437 h 5778437"/>
              <a:gd name="connsiteX49" fmla="*/ 2213819 w 11651677"/>
              <a:gd name="connsiteY49" fmla="*/ 5778437 h 5778437"/>
              <a:gd name="connsiteX50" fmla="*/ 1980785 w 11651677"/>
              <a:gd name="connsiteY50" fmla="*/ 5778437 h 5778437"/>
              <a:gd name="connsiteX51" fmla="*/ 1747752 w 11651677"/>
              <a:gd name="connsiteY51" fmla="*/ 5778437 h 5778437"/>
              <a:gd name="connsiteX52" fmla="*/ 1514718 w 11651677"/>
              <a:gd name="connsiteY52" fmla="*/ 5778437 h 5778437"/>
              <a:gd name="connsiteX53" fmla="*/ 932134 w 11651677"/>
              <a:gd name="connsiteY53" fmla="*/ 5778437 h 5778437"/>
              <a:gd name="connsiteX54" fmla="*/ 699101 w 11651677"/>
              <a:gd name="connsiteY54" fmla="*/ 5778437 h 5778437"/>
              <a:gd name="connsiteX55" fmla="*/ 0 w 11651677"/>
              <a:gd name="connsiteY55" fmla="*/ 5778437 h 5778437"/>
              <a:gd name="connsiteX56" fmla="*/ 0 w 11651677"/>
              <a:gd name="connsiteY56" fmla="*/ 5200593 h 5778437"/>
              <a:gd name="connsiteX57" fmla="*/ 0 w 11651677"/>
              <a:gd name="connsiteY57" fmla="*/ 4680534 h 5778437"/>
              <a:gd name="connsiteX58" fmla="*/ 0 w 11651677"/>
              <a:gd name="connsiteY58" fmla="*/ 4276043 h 5778437"/>
              <a:gd name="connsiteX59" fmla="*/ 0 w 11651677"/>
              <a:gd name="connsiteY59" fmla="*/ 3698200 h 5778437"/>
              <a:gd name="connsiteX60" fmla="*/ 0 w 11651677"/>
              <a:gd name="connsiteY60" fmla="*/ 3004787 h 5778437"/>
              <a:gd name="connsiteX61" fmla="*/ 0 w 11651677"/>
              <a:gd name="connsiteY61" fmla="*/ 2542512 h 5778437"/>
              <a:gd name="connsiteX62" fmla="*/ 0 w 11651677"/>
              <a:gd name="connsiteY62" fmla="*/ 1964669 h 5778437"/>
              <a:gd name="connsiteX63" fmla="*/ 0 w 11651677"/>
              <a:gd name="connsiteY63" fmla="*/ 1271256 h 5778437"/>
              <a:gd name="connsiteX64" fmla="*/ 0 w 11651677"/>
              <a:gd name="connsiteY64" fmla="*/ 866766 h 5778437"/>
              <a:gd name="connsiteX65" fmla="*/ 0 w 11651677"/>
              <a:gd name="connsiteY65" fmla="*/ 0 h 577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651677" h="5778437" fill="none" extrusionOk="0">
                <a:moveTo>
                  <a:pt x="0" y="0"/>
                </a:moveTo>
                <a:cubicBezTo>
                  <a:pt x="195293" y="-76589"/>
                  <a:pt x="507462" y="44506"/>
                  <a:pt x="699101" y="0"/>
                </a:cubicBezTo>
                <a:cubicBezTo>
                  <a:pt x="890740" y="-44506"/>
                  <a:pt x="1073146" y="15681"/>
                  <a:pt x="1398201" y="0"/>
                </a:cubicBezTo>
                <a:cubicBezTo>
                  <a:pt x="1723256" y="-15681"/>
                  <a:pt x="1665880" y="45395"/>
                  <a:pt x="1864268" y="0"/>
                </a:cubicBezTo>
                <a:cubicBezTo>
                  <a:pt x="2062656" y="-45395"/>
                  <a:pt x="2207290" y="19053"/>
                  <a:pt x="2330335" y="0"/>
                </a:cubicBezTo>
                <a:cubicBezTo>
                  <a:pt x="2453380" y="-19053"/>
                  <a:pt x="2700475" y="37092"/>
                  <a:pt x="3029436" y="0"/>
                </a:cubicBezTo>
                <a:cubicBezTo>
                  <a:pt x="3358397" y="-37092"/>
                  <a:pt x="3261485" y="1611"/>
                  <a:pt x="3378986" y="0"/>
                </a:cubicBezTo>
                <a:cubicBezTo>
                  <a:pt x="3496487" y="-1611"/>
                  <a:pt x="3920141" y="15053"/>
                  <a:pt x="4078087" y="0"/>
                </a:cubicBezTo>
                <a:cubicBezTo>
                  <a:pt x="4236033" y="-15053"/>
                  <a:pt x="4315568" y="29110"/>
                  <a:pt x="4427637" y="0"/>
                </a:cubicBezTo>
                <a:cubicBezTo>
                  <a:pt x="4539706" y="-29110"/>
                  <a:pt x="4886682" y="60706"/>
                  <a:pt x="5126738" y="0"/>
                </a:cubicBezTo>
                <a:cubicBezTo>
                  <a:pt x="5366794" y="-60706"/>
                  <a:pt x="5579704" y="14650"/>
                  <a:pt x="5709322" y="0"/>
                </a:cubicBezTo>
                <a:cubicBezTo>
                  <a:pt x="5838940" y="-14650"/>
                  <a:pt x="5949995" y="1205"/>
                  <a:pt x="6058872" y="0"/>
                </a:cubicBezTo>
                <a:cubicBezTo>
                  <a:pt x="6167749" y="-1205"/>
                  <a:pt x="6623650" y="70561"/>
                  <a:pt x="6874489" y="0"/>
                </a:cubicBezTo>
                <a:cubicBezTo>
                  <a:pt x="7125328" y="-70561"/>
                  <a:pt x="7526390" y="53382"/>
                  <a:pt x="7690107" y="0"/>
                </a:cubicBezTo>
                <a:cubicBezTo>
                  <a:pt x="7853824" y="-53382"/>
                  <a:pt x="7923182" y="15447"/>
                  <a:pt x="8039657" y="0"/>
                </a:cubicBezTo>
                <a:cubicBezTo>
                  <a:pt x="8156132" y="-15447"/>
                  <a:pt x="8236630" y="30844"/>
                  <a:pt x="8389207" y="0"/>
                </a:cubicBezTo>
                <a:cubicBezTo>
                  <a:pt x="8541784" y="-30844"/>
                  <a:pt x="8669597" y="14937"/>
                  <a:pt x="8855275" y="0"/>
                </a:cubicBezTo>
                <a:cubicBezTo>
                  <a:pt x="9040953" y="-14937"/>
                  <a:pt x="9183877" y="43667"/>
                  <a:pt x="9321342" y="0"/>
                </a:cubicBezTo>
                <a:cubicBezTo>
                  <a:pt x="9458807" y="-43667"/>
                  <a:pt x="9576668" y="37014"/>
                  <a:pt x="9670892" y="0"/>
                </a:cubicBezTo>
                <a:cubicBezTo>
                  <a:pt x="9765116" y="-37014"/>
                  <a:pt x="10016983" y="44916"/>
                  <a:pt x="10253476" y="0"/>
                </a:cubicBezTo>
                <a:cubicBezTo>
                  <a:pt x="10489969" y="-44916"/>
                  <a:pt x="10581042" y="16094"/>
                  <a:pt x="10836060" y="0"/>
                </a:cubicBezTo>
                <a:cubicBezTo>
                  <a:pt x="11091078" y="-16094"/>
                  <a:pt x="11421339" y="3412"/>
                  <a:pt x="11651677" y="0"/>
                </a:cubicBezTo>
                <a:cubicBezTo>
                  <a:pt x="11670001" y="283229"/>
                  <a:pt x="11619754" y="407715"/>
                  <a:pt x="11651677" y="693412"/>
                </a:cubicBezTo>
                <a:cubicBezTo>
                  <a:pt x="11683600" y="979109"/>
                  <a:pt x="11579569" y="1164829"/>
                  <a:pt x="11651677" y="1329041"/>
                </a:cubicBezTo>
                <a:cubicBezTo>
                  <a:pt x="11723785" y="1493253"/>
                  <a:pt x="11625518" y="1607763"/>
                  <a:pt x="11651677" y="1849100"/>
                </a:cubicBezTo>
                <a:cubicBezTo>
                  <a:pt x="11677836" y="2090437"/>
                  <a:pt x="11646676" y="2180687"/>
                  <a:pt x="11651677" y="2369159"/>
                </a:cubicBezTo>
                <a:cubicBezTo>
                  <a:pt x="11656678" y="2557631"/>
                  <a:pt x="11601870" y="2791669"/>
                  <a:pt x="11651677" y="3062572"/>
                </a:cubicBezTo>
                <a:cubicBezTo>
                  <a:pt x="11701484" y="3333475"/>
                  <a:pt x="11591323" y="3365006"/>
                  <a:pt x="11651677" y="3582631"/>
                </a:cubicBezTo>
                <a:cubicBezTo>
                  <a:pt x="11712031" y="3800256"/>
                  <a:pt x="11624346" y="3949503"/>
                  <a:pt x="11651677" y="4102690"/>
                </a:cubicBezTo>
                <a:cubicBezTo>
                  <a:pt x="11679008" y="4255877"/>
                  <a:pt x="11611516" y="4453506"/>
                  <a:pt x="11651677" y="4796103"/>
                </a:cubicBezTo>
                <a:cubicBezTo>
                  <a:pt x="11691838" y="5138700"/>
                  <a:pt x="11612824" y="5009327"/>
                  <a:pt x="11651677" y="5200593"/>
                </a:cubicBezTo>
                <a:cubicBezTo>
                  <a:pt x="11690530" y="5391859"/>
                  <a:pt x="11610362" y="5652949"/>
                  <a:pt x="11651677" y="5778437"/>
                </a:cubicBezTo>
                <a:cubicBezTo>
                  <a:pt x="11479994" y="5829654"/>
                  <a:pt x="11333791" y="5743222"/>
                  <a:pt x="11185610" y="5778437"/>
                </a:cubicBezTo>
                <a:cubicBezTo>
                  <a:pt x="11037429" y="5813652"/>
                  <a:pt x="10597337" y="5760365"/>
                  <a:pt x="10369993" y="5778437"/>
                </a:cubicBezTo>
                <a:cubicBezTo>
                  <a:pt x="10142649" y="5796509"/>
                  <a:pt x="10142508" y="5747817"/>
                  <a:pt x="10020442" y="5778437"/>
                </a:cubicBezTo>
                <a:cubicBezTo>
                  <a:pt x="9898376" y="5809057"/>
                  <a:pt x="9760146" y="5745611"/>
                  <a:pt x="9670892" y="5778437"/>
                </a:cubicBezTo>
                <a:cubicBezTo>
                  <a:pt x="9581638" y="5811263"/>
                  <a:pt x="9456324" y="5747536"/>
                  <a:pt x="9321342" y="5778437"/>
                </a:cubicBezTo>
                <a:cubicBezTo>
                  <a:pt x="9186360" y="5809338"/>
                  <a:pt x="9002986" y="5737985"/>
                  <a:pt x="8738758" y="5778437"/>
                </a:cubicBezTo>
                <a:cubicBezTo>
                  <a:pt x="8474530" y="5818889"/>
                  <a:pt x="8499082" y="5725397"/>
                  <a:pt x="8272691" y="5778437"/>
                </a:cubicBezTo>
                <a:cubicBezTo>
                  <a:pt x="8046300" y="5831477"/>
                  <a:pt x="7893317" y="5761780"/>
                  <a:pt x="7573590" y="5778437"/>
                </a:cubicBezTo>
                <a:cubicBezTo>
                  <a:pt x="7253863" y="5795094"/>
                  <a:pt x="7425997" y="5758816"/>
                  <a:pt x="7340557" y="5778437"/>
                </a:cubicBezTo>
                <a:cubicBezTo>
                  <a:pt x="7255117" y="5798058"/>
                  <a:pt x="7080579" y="5759065"/>
                  <a:pt x="6991006" y="5778437"/>
                </a:cubicBezTo>
                <a:cubicBezTo>
                  <a:pt x="6901433" y="5797809"/>
                  <a:pt x="6603335" y="5746543"/>
                  <a:pt x="6408422" y="5778437"/>
                </a:cubicBezTo>
                <a:cubicBezTo>
                  <a:pt x="6213509" y="5810331"/>
                  <a:pt x="6069137" y="5744489"/>
                  <a:pt x="5825839" y="5778437"/>
                </a:cubicBezTo>
                <a:cubicBezTo>
                  <a:pt x="5582541" y="5812385"/>
                  <a:pt x="5475912" y="5762856"/>
                  <a:pt x="5243255" y="5778437"/>
                </a:cubicBezTo>
                <a:cubicBezTo>
                  <a:pt x="5010598" y="5794018"/>
                  <a:pt x="4941485" y="5739547"/>
                  <a:pt x="4777188" y="5778437"/>
                </a:cubicBezTo>
                <a:cubicBezTo>
                  <a:pt x="4612891" y="5817327"/>
                  <a:pt x="4524876" y="5751028"/>
                  <a:pt x="4427637" y="5778437"/>
                </a:cubicBezTo>
                <a:cubicBezTo>
                  <a:pt x="4330398" y="5805846"/>
                  <a:pt x="3986309" y="5706192"/>
                  <a:pt x="3612020" y="5778437"/>
                </a:cubicBezTo>
                <a:cubicBezTo>
                  <a:pt x="3237731" y="5850682"/>
                  <a:pt x="3053762" y="5711161"/>
                  <a:pt x="2912919" y="5778437"/>
                </a:cubicBezTo>
                <a:cubicBezTo>
                  <a:pt x="2772076" y="5845713"/>
                  <a:pt x="2530932" y="5747718"/>
                  <a:pt x="2213819" y="5778437"/>
                </a:cubicBezTo>
                <a:cubicBezTo>
                  <a:pt x="1896706" y="5809156"/>
                  <a:pt x="2062582" y="5752757"/>
                  <a:pt x="1980785" y="5778437"/>
                </a:cubicBezTo>
                <a:cubicBezTo>
                  <a:pt x="1898988" y="5804117"/>
                  <a:pt x="1807196" y="5770872"/>
                  <a:pt x="1747752" y="5778437"/>
                </a:cubicBezTo>
                <a:cubicBezTo>
                  <a:pt x="1688308" y="5786002"/>
                  <a:pt x="1599375" y="5759340"/>
                  <a:pt x="1514718" y="5778437"/>
                </a:cubicBezTo>
                <a:cubicBezTo>
                  <a:pt x="1430061" y="5797534"/>
                  <a:pt x="1186323" y="5723157"/>
                  <a:pt x="932134" y="5778437"/>
                </a:cubicBezTo>
                <a:cubicBezTo>
                  <a:pt x="677945" y="5833717"/>
                  <a:pt x="792749" y="5774331"/>
                  <a:pt x="699101" y="5778437"/>
                </a:cubicBezTo>
                <a:cubicBezTo>
                  <a:pt x="605453" y="5782543"/>
                  <a:pt x="330231" y="5770264"/>
                  <a:pt x="0" y="5778437"/>
                </a:cubicBezTo>
                <a:cubicBezTo>
                  <a:pt x="-63954" y="5550627"/>
                  <a:pt x="22329" y="5432424"/>
                  <a:pt x="0" y="5200593"/>
                </a:cubicBezTo>
                <a:cubicBezTo>
                  <a:pt x="-22329" y="4968762"/>
                  <a:pt x="35559" y="4886549"/>
                  <a:pt x="0" y="4680534"/>
                </a:cubicBezTo>
                <a:cubicBezTo>
                  <a:pt x="-35559" y="4474519"/>
                  <a:pt x="1704" y="4425369"/>
                  <a:pt x="0" y="4276043"/>
                </a:cubicBezTo>
                <a:cubicBezTo>
                  <a:pt x="-1704" y="4126717"/>
                  <a:pt x="2542" y="3902962"/>
                  <a:pt x="0" y="3698200"/>
                </a:cubicBezTo>
                <a:cubicBezTo>
                  <a:pt x="-2542" y="3493438"/>
                  <a:pt x="5068" y="3248505"/>
                  <a:pt x="0" y="3004787"/>
                </a:cubicBezTo>
                <a:cubicBezTo>
                  <a:pt x="-5068" y="2761069"/>
                  <a:pt x="39143" y="2690597"/>
                  <a:pt x="0" y="2542512"/>
                </a:cubicBezTo>
                <a:cubicBezTo>
                  <a:pt x="-39143" y="2394428"/>
                  <a:pt x="49926" y="2161704"/>
                  <a:pt x="0" y="1964669"/>
                </a:cubicBezTo>
                <a:cubicBezTo>
                  <a:pt x="-49926" y="1767634"/>
                  <a:pt x="5864" y="1513424"/>
                  <a:pt x="0" y="1271256"/>
                </a:cubicBezTo>
                <a:cubicBezTo>
                  <a:pt x="-5864" y="1029088"/>
                  <a:pt x="1979" y="967706"/>
                  <a:pt x="0" y="866766"/>
                </a:cubicBezTo>
                <a:cubicBezTo>
                  <a:pt x="-1979" y="765826"/>
                  <a:pt x="40311" y="231260"/>
                  <a:pt x="0" y="0"/>
                </a:cubicBezTo>
                <a:close/>
              </a:path>
              <a:path w="11651677" h="5778437" stroke="0" extrusionOk="0">
                <a:moveTo>
                  <a:pt x="0" y="0"/>
                </a:moveTo>
                <a:cubicBezTo>
                  <a:pt x="63727" y="-26991"/>
                  <a:pt x="155954" y="14234"/>
                  <a:pt x="233034" y="0"/>
                </a:cubicBezTo>
                <a:cubicBezTo>
                  <a:pt x="310114" y="-14234"/>
                  <a:pt x="448750" y="30934"/>
                  <a:pt x="582584" y="0"/>
                </a:cubicBezTo>
                <a:cubicBezTo>
                  <a:pt x="716418" y="-30934"/>
                  <a:pt x="881668" y="55528"/>
                  <a:pt x="1048651" y="0"/>
                </a:cubicBezTo>
                <a:cubicBezTo>
                  <a:pt x="1215634" y="-55528"/>
                  <a:pt x="1300423" y="8034"/>
                  <a:pt x="1398201" y="0"/>
                </a:cubicBezTo>
                <a:cubicBezTo>
                  <a:pt x="1495979" y="-8034"/>
                  <a:pt x="1697318" y="23700"/>
                  <a:pt x="1980785" y="0"/>
                </a:cubicBezTo>
                <a:cubicBezTo>
                  <a:pt x="2264252" y="-23700"/>
                  <a:pt x="2153422" y="20750"/>
                  <a:pt x="2213819" y="0"/>
                </a:cubicBezTo>
                <a:cubicBezTo>
                  <a:pt x="2274216" y="-20750"/>
                  <a:pt x="2581837" y="43856"/>
                  <a:pt x="2912919" y="0"/>
                </a:cubicBezTo>
                <a:cubicBezTo>
                  <a:pt x="3244001" y="-43856"/>
                  <a:pt x="3198444" y="32596"/>
                  <a:pt x="3378986" y="0"/>
                </a:cubicBezTo>
                <a:cubicBezTo>
                  <a:pt x="3559528" y="-32596"/>
                  <a:pt x="3826334" y="43235"/>
                  <a:pt x="3961570" y="0"/>
                </a:cubicBezTo>
                <a:cubicBezTo>
                  <a:pt x="4096806" y="-43235"/>
                  <a:pt x="4341756" y="58805"/>
                  <a:pt x="4660671" y="0"/>
                </a:cubicBezTo>
                <a:cubicBezTo>
                  <a:pt x="4979586" y="-58805"/>
                  <a:pt x="4972951" y="13677"/>
                  <a:pt x="5243255" y="0"/>
                </a:cubicBezTo>
                <a:cubicBezTo>
                  <a:pt x="5513559" y="-13677"/>
                  <a:pt x="5371327" y="15455"/>
                  <a:pt x="5476288" y="0"/>
                </a:cubicBezTo>
                <a:cubicBezTo>
                  <a:pt x="5581249" y="-15455"/>
                  <a:pt x="5967649" y="44242"/>
                  <a:pt x="6291906" y="0"/>
                </a:cubicBezTo>
                <a:cubicBezTo>
                  <a:pt x="6616163" y="-44242"/>
                  <a:pt x="6416129" y="18951"/>
                  <a:pt x="6524939" y="0"/>
                </a:cubicBezTo>
                <a:cubicBezTo>
                  <a:pt x="6633749" y="-18951"/>
                  <a:pt x="6922766" y="74210"/>
                  <a:pt x="7224040" y="0"/>
                </a:cubicBezTo>
                <a:cubicBezTo>
                  <a:pt x="7525314" y="-74210"/>
                  <a:pt x="7851266" y="8030"/>
                  <a:pt x="8039657" y="0"/>
                </a:cubicBezTo>
                <a:cubicBezTo>
                  <a:pt x="8228048" y="-8030"/>
                  <a:pt x="8402411" y="35589"/>
                  <a:pt x="8505724" y="0"/>
                </a:cubicBezTo>
                <a:cubicBezTo>
                  <a:pt x="8609037" y="-35589"/>
                  <a:pt x="8913742" y="3413"/>
                  <a:pt x="9204825" y="0"/>
                </a:cubicBezTo>
                <a:cubicBezTo>
                  <a:pt x="9495908" y="-3413"/>
                  <a:pt x="9616085" y="6253"/>
                  <a:pt x="9787409" y="0"/>
                </a:cubicBezTo>
                <a:cubicBezTo>
                  <a:pt x="9958733" y="-6253"/>
                  <a:pt x="10424110" y="81183"/>
                  <a:pt x="10603026" y="0"/>
                </a:cubicBezTo>
                <a:cubicBezTo>
                  <a:pt x="10781942" y="-81183"/>
                  <a:pt x="10864324" y="50838"/>
                  <a:pt x="11069093" y="0"/>
                </a:cubicBezTo>
                <a:cubicBezTo>
                  <a:pt x="11273862" y="-50838"/>
                  <a:pt x="11477443" y="64809"/>
                  <a:pt x="11651677" y="0"/>
                </a:cubicBezTo>
                <a:cubicBezTo>
                  <a:pt x="11703153" y="137049"/>
                  <a:pt x="11639944" y="354253"/>
                  <a:pt x="11651677" y="462275"/>
                </a:cubicBezTo>
                <a:cubicBezTo>
                  <a:pt x="11663410" y="570298"/>
                  <a:pt x="11601189" y="761191"/>
                  <a:pt x="11651677" y="982334"/>
                </a:cubicBezTo>
                <a:cubicBezTo>
                  <a:pt x="11702165" y="1203477"/>
                  <a:pt x="11608538" y="1326712"/>
                  <a:pt x="11651677" y="1444609"/>
                </a:cubicBezTo>
                <a:cubicBezTo>
                  <a:pt x="11694816" y="1562507"/>
                  <a:pt x="11577764" y="1806563"/>
                  <a:pt x="11651677" y="2138022"/>
                </a:cubicBezTo>
                <a:cubicBezTo>
                  <a:pt x="11725590" y="2469481"/>
                  <a:pt x="11619383" y="2552901"/>
                  <a:pt x="11651677" y="2715865"/>
                </a:cubicBezTo>
                <a:cubicBezTo>
                  <a:pt x="11683971" y="2878829"/>
                  <a:pt x="11626590" y="2977469"/>
                  <a:pt x="11651677" y="3235925"/>
                </a:cubicBezTo>
                <a:cubicBezTo>
                  <a:pt x="11676764" y="3494381"/>
                  <a:pt x="11623714" y="3508583"/>
                  <a:pt x="11651677" y="3640415"/>
                </a:cubicBezTo>
                <a:cubicBezTo>
                  <a:pt x="11679640" y="3772247"/>
                  <a:pt x="11620852" y="4150857"/>
                  <a:pt x="11651677" y="4333828"/>
                </a:cubicBezTo>
                <a:cubicBezTo>
                  <a:pt x="11682502" y="4516799"/>
                  <a:pt x="11610518" y="4685343"/>
                  <a:pt x="11651677" y="4853887"/>
                </a:cubicBezTo>
                <a:cubicBezTo>
                  <a:pt x="11692836" y="5022431"/>
                  <a:pt x="11603878" y="5536522"/>
                  <a:pt x="11651677" y="5778437"/>
                </a:cubicBezTo>
                <a:cubicBezTo>
                  <a:pt x="11544331" y="5801062"/>
                  <a:pt x="11427266" y="5744729"/>
                  <a:pt x="11302127" y="5778437"/>
                </a:cubicBezTo>
                <a:cubicBezTo>
                  <a:pt x="11176988" y="5812145"/>
                  <a:pt x="10955139" y="5767287"/>
                  <a:pt x="10719543" y="5778437"/>
                </a:cubicBezTo>
                <a:cubicBezTo>
                  <a:pt x="10483947" y="5789587"/>
                  <a:pt x="10572110" y="5764080"/>
                  <a:pt x="10486509" y="5778437"/>
                </a:cubicBezTo>
                <a:cubicBezTo>
                  <a:pt x="10400908" y="5792794"/>
                  <a:pt x="10164953" y="5732577"/>
                  <a:pt x="10020442" y="5778437"/>
                </a:cubicBezTo>
                <a:cubicBezTo>
                  <a:pt x="9875931" y="5824297"/>
                  <a:pt x="9837447" y="5752939"/>
                  <a:pt x="9787409" y="5778437"/>
                </a:cubicBezTo>
                <a:cubicBezTo>
                  <a:pt x="9737371" y="5803935"/>
                  <a:pt x="9363374" y="5757185"/>
                  <a:pt x="9204825" y="5778437"/>
                </a:cubicBezTo>
                <a:cubicBezTo>
                  <a:pt x="9046276" y="5799689"/>
                  <a:pt x="8857228" y="5719214"/>
                  <a:pt x="8622241" y="5778437"/>
                </a:cubicBezTo>
                <a:cubicBezTo>
                  <a:pt x="8387254" y="5837660"/>
                  <a:pt x="8299641" y="5750763"/>
                  <a:pt x="8039657" y="5778437"/>
                </a:cubicBezTo>
                <a:cubicBezTo>
                  <a:pt x="7779673" y="5806111"/>
                  <a:pt x="7913832" y="5769591"/>
                  <a:pt x="7806624" y="5778437"/>
                </a:cubicBezTo>
                <a:cubicBezTo>
                  <a:pt x="7699416" y="5787283"/>
                  <a:pt x="7528285" y="5760747"/>
                  <a:pt x="7457073" y="5778437"/>
                </a:cubicBezTo>
                <a:cubicBezTo>
                  <a:pt x="7385861" y="5796127"/>
                  <a:pt x="6968258" y="5764883"/>
                  <a:pt x="6757973" y="5778437"/>
                </a:cubicBezTo>
                <a:cubicBezTo>
                  <a:pt x="6547688" y="5791991"/>
                  <a:pt x="6554660" y="5760590"/>
                  <a:pt x="6408422" y="5778437"/>
                </a:cubicBezTo>
                <a:cubicBezTo>
                  <a:pt x="6262184" y="5796284"/>
                  <a:pt x="6241193" y="5770225"/>
                  <a:pt x="6175389" y="5778437"/>
                </a:cubicBezTo>
                <a:cubicBezTo>
                  <a:pt x="6109585" y="5786649"/>
                  <a:pt x="5741550" y="5693497"/>
                  <a:pt x="5359771" y="5778437"/>
                </a:cubicBezTo>
                <a:cubicBezTo>
                  <a:pt x="4977992" y="5863377"/>
                  <a:pt x="5063519" y="5725519"/>
                  <a:pt x="4893704" y="5778437"/>
                </a:cubicBezTo>
                <a:cubicBezTo>
                  <a:pt x="4723889" y="5831355"/>
                  <a:pt x="4258812" y="5746985"/>
                  <a:pt x="4078087" y="5778437"/>
                </a:cubicBezTo>
                <a:cubicBezTo>
                  <a:pt x="3897362" y="5809889"/>
                  <a:pt x="3829150" y="5765878"/>
                  <a:pt x="3728537" y="5778437"/>
                </a:cubicBezTo>
                <a:cubicBezTo>
                  <a:pt x="3627924" y="5790996"/>
                  <a:pt x="3572264" y="5764031"/>
                  <a:pt x="3495503" y="5778437"/>
                </a:cubicBezTo>
                <a:cubicBezTo>
                  <a:pt x="3418742" y="5792843"/>
                  <a:pt x="3159659" y="5734285"/>
                  <a:pt x="3029436" y="5778437"/>
                </a:cubicBezTo>
                <a:cubicBezTo>
                  <a:pt x="2899213" y="5822589"/>
                  <a:pt x="2785460" y="5737136"/>
                  <a:pt x="2679886" y="5778437"/>
                </a:cubicBezTo>
                <a:cubicBezTo>
                  <a:pt x="2574312" y="5819738"/>
                  <a:pt x="2511408" y="5765020"/>
                  <a:pt x="2446852" y="5778437"/>
                </a:cubicBezTo>
                <a:cubicBezTo>
                  <a:pt x="2382296" y="5791854"/>
                  <a:pt x="1902816" y="5711120"/>
                  <a:pt x="1747752" y="5778437"/>
                </a:cubicBezTo>
                <a:cubicBezTo>
                  <a:pt x="1592688" y="5845754"/>
                  <a:pt x="1102536" y="5743895"/>
                  <a:pt x="932134" y="5778437"/>
                </a:cubicBezTo>
                <a:cubicBezTo>
                  <a:pt x="761732" y="5812979"/>
                  <a:pt x="673727" y="5775572"/>
                  <a:pt x="582584" y="5778437"/>
                </a:cubicBezTo>
                <a:cubicBezTo>
                  <a:pt x="491441" y="5781302"/>
                  <a:pt x="121849" y="5709542"/>
                  <a:pt x="0" y="5778437"/>
                </a:cubicBezTo>
                <a:cubicBezTo>
                  <a:pt x="-10341" y="5555346"/>
                  <a:pt x="1973" y="5228379"/>
                  <a:pt x="0" y="5085025"/>
                </a:cubicBezTo>
                <a:cubicBezTo>
                  <a:pt x="-1973" y="4941671"/>
                  <a:pt x="8005" y="4763122"/>
                  <a:pt x="0" y="4622750"/>
                </a:cubicBezTo>
                <a:cubicBezTo>
                  <a:pt x="-8005" y="4482379"/>
                  <a:pt x="35293" y="4273545"/>
                  <a:pt x="0" y="4160475"/>
                </a:cubicBezTo>
                <a:cubicBezTo>
                  <a:pt x="-35293" y="4047405"/>
                  <a:pt x="41722" y="3849615"/>
                  <a:pt x="0" y="3755984"/>
                </a:cubicBezTo>
                <a:cubicBezTo>
                  <a:pt x="-41722" y="3662353"/>
                  <a:pt x="20764" y="3467069"/>
                  <a:pt x="0" y="3235925"/>
                </a:cubicBezTo>
                <a:cubicBezTo>
                  <a:pt x="-20764" y="3004781"/>
                  <a:pt x="7120" y="2792598"/>
                  <a:pt x="0" y="2542512"/>
                </a:cubicBezTo>
                <a:cubicBezTo>
                  <a:pt x="-7120" y="2292426"/>
                  <a:pt x="27661" y="2107567"/>
                  <a:pt x="0" y="1849100"/>
                </a:cubicBezTo>
                <a:cubicBezTo>
                  <a:pt x="-27661" y="1590633"/>
                  <a:pt x="4076" y="1558469"/>
                  <a:pt x="0" y="1444609"/>
                </a:cubicBezTo>
                <a:cubicBezTo>
                  <a:pt x="-4076" y="1330749"/>
                  <a:pt x="3183" y="1050615"/>
                  <a:pt x="0" y="866766"/>
                </a:cubicBezTo>
                <a:cubicBezTo>
                  <a:pt x="-3183" y="682917"/>
                  <a:pt x="54889" y="231329"/>
                  <a:pt x="0" y="0"/>
                </a:cubicBezTo>
                <a:close/>
              </a:path>
            </a:pathLst>
          </a:custGeom>
          <a:solidFill>
            <a:srgbClr val="FFFFFF">
              <a:alpha val="94118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9870428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7D18D3-D978-432E-AAF6-1E5F1592C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68" y="4003963"/>
            <a:ext cx="1568489" cy="2400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22AE88-8847-48AB-9B26-35EE1361AFEF}"/>
              </a:ext>
            </a:extLst>
          </p:cNvPr>
          <p:cNvSpPr txBox="1"/>
          <p:nvPr/>
        </p:nvSpPr>
        <p:spPr>
          <a:xfrm>
            <a:off x="5616135" y="864923"/>
            <a:ext cx="5692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عَبِّــر عن الصورة التالية </a:t>
            </a:r>
            <a:r>
              <a:rPr lang="ar-AE" sz="2800" b="1" u="sng" dirty="0">
                <a:solidFill>
                  <a:srgbClr val="FC3D55"/>
                </a:solidFill>
              </a:rPr>
              <a:t>بِجمل</a:t>
            </a:r>
            <a:r>
              <a:rPr lang="ar-AE" sz="2800" b="1" dirty="0"/>
              <a:t> من إنشائك : </a:t>
            </a:r>
            <a:endParaRPr lang="en-AE" sz="2800" b="1" dirty="0"/>
          </a:p>
        </p:txBody>
      </p:sp>
      <p:pic>
        <p:nvPicPr>
          <p:cNvPr id="3" name="4 Minute Countdown Timer with Music for Kids">
            <a:hlinkClick r:id="" action="ppaction://media"/>
            <a:extLst>
              <a:ext uri="{FF2B5EF4-FFF2-40B4-BE49-F238E27FC236}">
                <a16:creationId xmlns:a16="http://schemas.microsoft.com/office/drawing/2014/main" id="{40AB2CC9-FEFE-4624-8E68-9B3E81C42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1334" y="1771508"/>
            <a:ext cx="2733040" cy="1537335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540A253-9EB5-4CE3-AECE-22FF37EF70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00" y="3549158"/>
            <a:ext cx="9146088" cy="2400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567D00-87DE-4074-B714-3D984B0DFD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-1158935" y="2526374"/>
            <a:ext cx="2546848" cy="408329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2A20DB26-98A6-42D3-86C1-7B68B9DB49EB}"/>
              </a:ext>
            </a:extLst>
          </p:cNvPr>
          <p:cNvSpPr/>
          <p:nvPr/>
        </p:nvSpPr>
        <p:spPr>
          <a:xfrm>
            <a:off x="-69275" y="453190"/>
            <a:ext cx="2043850" cy="692196"/>
          </a:xfrm>
          <a:custGeom>
            <a:avLst/>
            <a:gdLst>
              <a:gd name="connsiteX0" fmla="*/ 0 w 2043850"/>
              <a:gd name="connsiteY0" fmla="*/ 0 h 692196"/>
              <a:gd name="connsiteX1" fmla="*/ 531962 w 2043850"/>
              <a:gd name="connsiteY1" fmla="*/ 0 h 692196"/>
              <a:gd name="connsiteX2" fmla="*/ 1063925 w 2043850"/>
              <a:gd name="connsiteY2" fmla="*/ 0 h 692196"/>
              <a:gd name="connsiteX3" fmla="*/ 1697752 w 2043850"/>
              <a:gd name="connsiteY3" fmla="*/ 0 h 692196"/>
              <a:gd name="connsiteX4" fmla="*/ 2043850 w 2043850"/>
              <a:gd name="connsiteY4" fmla="*/ 346098 h 692196"/>
              <a:gd name="connsiteX5" fmla="*/ 1697752 w 2043850"/>
              <a:gd name="connsiteY5" fmla="*/ 692196 h 692196"/>
              <a:gd name="connsiteX6" fmla="*/ 1114857 w 2043850"/>
              <a:gd name="connsiteY6" fmla="*/ 692196 h 692196"/>
              <a:gd name="connsiteX7" fmla="*/ 565917 w 2043850"/>
              <a:gd name="connsiteY7" fmla="*/ 692196 h 692196"/>
              <a:gd name="connsiteX8" fmla="*/ 0 w 2043850"/>
              <a:gd name="connsiteY8" fmla="*/ 692196 h 692196"/>
              <a:gd name="connsiteX9" fmla="*/ 0 w 2043850"/>
              <a:gd name="connsiteY9" fmla="*/ 359942 h 692196"/>
              <a:gd name="connsiteX10" fmla="*/ 0 w 2043850"/>
              <a:gd name="connsiteY10" fmla="*/ 0 h 69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3850" h="692196" fill="none" extrusionOk="0">
                <a:moveTo>
                  <a:pt x="0" y="0"/>
                </a:moveTo>
                <a:cubicBezTo>
                  <a:pt x="127173" y="-3857"/>
                  <a:pt x="285511" y="8543"/>
                  <a:pt x="531962" y="0"/>
                </a:cubicBezTo>
                <a:cubicBezTo>
                  <a:pt x="778413" y="-8543"/>
                  <a:pt x="840859" y="39855"/>
                  <a:pt x="1063925" y="0"/>
                </a:cubicBezTo>
                <a:cubicBezTo>
                  <a:pt x="1286991" y="-39855"/>
                  <a:pt x="1455268" y="9865"/>
                  <a:pt x="1697752" y="0"/>
                </a:cubicBezTo>
                <a:cubicBezTo>
                  <a:pt x="1818444" y="54461"/>
                  <a:pt x="1886991" y="218953"/>
                  <a:pt x="2043850" y="346098"/>
                </a:cubicBezTo>
                <a:cubicBezTo>
                  <a:pt x="1945323" y="470517"/>
                  <a:pt x="1816572" y="567354"/>
                  <a:pt x="1697752" y="692196"/>
                </a:cubicBezTo>
                <a:cubicBezTo>
                  <a:pt x="1566893" y="729744"/>
                  <a:pt x="1344532" y="660673"/>
                  <a:pt x="1114857" y="692196"/>
                </a:cubicBezTo>
                <a:cubicBezTo>
                  <a:pt x="885183" y="723719"/>
                  <a:pt x="817494" y="644986"/>
                  <a:pt x="565917" y="692196"/>
                </a:cubicBezTo>
                <a:cubicBezTo>
                  <a:pt x="314340" y="739406"/>
                  <a:pt x="158633" y="637343"/>
                  <a:pt x="0" y="692196"/>
                </a:cubicBezTo>
                <a:cubicBezTo>
                  <a:pt x="-14713" y="583102"/>
                  <a:pt x="14052" y="436526"/>
                  <a:pt x="0" y="359942"/>
                </a:cubicBezTo>
                <a:cubicBezTo>
                  <a:pt x="-14052" y="283358"/>
                  <a:pt x="34282" y="163671"/>
                  <a:pt x="0" y="0"/>
                </a:cubicBezTo>
                <a:close/>
              </a:path>
              <a:path w="2043850" h="692196" stroke="0" extrusionOk="0">
                <a:moveTo>
                  <a:pt x="0" y="0"/>
                </a:moveTo>
                <a:cubicBezTo>
                  <a:pt x="137426" y="-12256"/>
                  <a:pt x="356090" y="68238"/>
                  <a:pt x="582895" y="0"/>
                </a:cubicBezTo>
                <a:cubicBezTo>
                  <a:pt x="809701" y="-68238"/>
                  <a:pt x="1006974" y="22677"/>
                  <a:pt x="1148812" y="0"/>
                </a:cubicBezTo>
                <a:cubicBezTo>
                  <a:pt x="1290650" y="-22677"/>
                  <a:pt x="1521004" y="62173"/>
                  <a:pt x="1697752" y="0"/>
                </a:cubicBezTo>
                <a:cubicBezTo>
                  <a:pt x="1804658" y="83300"/>
                  <a:pt x="1935111" y="271352"/>
                  <a:pt x="2043850" y="346098"/>
                </a:cubicBezTo>
                <a:cubicBezTo>
                  <a:pt x="1931718" y="535775"/>
                  <a:pt x="1834544" y="511751"/>
                  <a:pt x="1697752" y="692196"/>
                </a:cubicBezTo>
                <a:cubicBezTo>
                  <a:pt x="1452031" y="732124"/>
                  <a:pt x="1341029" y="689034"/>
                  <a:pt x="1131835" y="692196"/>
                </a:cubicBezTo>
                <a:cubicBezTo>
                  <a:pt x="922641" y="695358"/>
                  <a:pt x="848327" y="641173"/>
                  <a:pt x="599872" y="692196"/>
                </a:cubicBezTo>
                <a:cubicBezTo>
                  <a:pt x="351417" y="743219"/>
                  <a:pt x="220877" y="689034"/>
                  <a:pt x="0" y="692196"/>
                </a:cubicBezTo>
                <a:cubicBezTo>
                  <a:pt x="-19322" y="615722"/>
                  <a:pt x="15348" y="438551"/>
                  <a:pt x="0" y="332254"/>
                </a:cubicBezTo>
                <a:cubicBezTo>
                  <a:pt x="-15348" y="225957"/>
                  <a:pt x="26083" y="16428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 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364083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1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B79DD4-55BA-41FE-AE0A-202DE714C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76" y="4722"/>
            <a:ext cx="12330545" cy="68485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EA1418-7F78-4450-B3E4-87D10DB02665}"/>
              </a:ext>
            </a:extLst>
          </p:cNvPr>
          <p:cNvSpPr/>
          <p:nvPr/>
        </p:nvSpPr>
        <p:spPr>
          <a:xfrm>
            <a:off x="318655" y="314645"/>
            <a:ext cx="11651677" cy="5778437"/>
          </a:xfrm>
          <a:custGeom>
            <a:avLst/>
            <a:gdLst>
              <a:gd name="connsiteX0" fmla="*/ 0 w 11651677"/>
              <a:gd name="connsiteY0" fmla="*/ 0 h 5778437"/>
              <a:gd name="connsiteX1" fmla="*/ 699101 w 11651677"/>
              <a:gd name="connsiteY1" fmla="*/ 0 h 5778437"/>
              <a:gd name="connsiteX2" fmla="*/ 1398201 w 11651677"/>
              <a:gd name="connsiteY2" fmla="*/ 0 h 5778437"/>
              <a:gd name="connsiteX3" fmla="*/ 1864268 w 11651677"/>
              <a:gd name="connsiteY3" fmla="*/ 0 h 5778437"/>
              <a:gd name="connsiteX4" fmla="*/ 2330335 w 11651677"/>
              <a:gd name="connsiteY4" fmla="*/ 0 h 5778437"/>
              <a:gd name="connsiteX5" fmla="*/ 3029436 w 11651677"/>
              <a:gd name="connsiteY5" fmla="*/ 0 h 5778437"/>
              <a:gd name="connsiteX6" fmla="*/ 3378986 w 11651677"/>
              <a:gd name="connsiteY6" fmla="*/ 0 h 5778437"/>
              <a:gd name="connsiteX7" fmla="*/ 4078087 w 11651677"/>
              <a:gd name="connsiteY7" fmla="*/ 0 h 5778437"/>
              <a:gd name="connsiteX8" fmla="*/ 4427637 w 11651677"/>
              <a:gd name="connsiteY8" fmla="*/ 0 h 5778437"/>
              <a:gd name="connsiteX9" fmla="*/ 5126738 w 11651677"/>
              <a:gd name="connsiteY9" fmla="*/ 0 h 5778437"/>
              <a:gd name="connsiteX10" fmla="*/ 5709322 w 11651677"/>
              <a:gd name="connsiteY10" fmla="*/ 0 h 5778437"/>
              <a:gd name="connsiteX11" fmla="*/ 6058872 w 11651677"/>
              <a:gd name="connsiteY11" fmla="*/ 0 h 5778437"/>
              <a:gd name="connsiteX12" fmla="*/ 6874489 w 11651677"/>
              <a:gd name="connsiteY12" fmla="*/ 0 h 5778437"/>
              <a:gd name="connsiteX13" fmla="*/ 7690107 w 11651677"/>
              <a:gd name="connsiteY13" fmla="*/ 0 h 5778437"/>
              <a:gd name="connsiteX14" fmla="*/ 8039657 w 11651677"/>
              <a:gd name="connsiteY14" fmla="*/ 0 h 5778437"/>
              <a:gd name="connsiteX15" fmla="*/ 8389207 w 11651677"/>
              <a:gd name="connsiteY15" fmla="*/ 0 h 5778437"/>
              <a:gd name="connsiteX16" fmla="*/ 8855275 w 11651677"/>
              <a:gd name="connsiteY16" fmla="*/ 0 h 5778437"/>
              <a:gd name="connsiteX17" fmla="*/ 9321342 w 11651677"/>
              <a:gd name="connsiteY17" fmla="*/ 0 h 5778437"/>
              <a:gd name="connsiteX18" fmla="*/ 9670892 w 11651677"/>
              <a:gd name="connsiteY18" fmla="*/ 0 h 5778437"/>
              <a:gd name="connsiteX19" fmla="*/ 10253476 w 11651677"/>
              <a:gd name="connsiteY19" fmla="*/ 0 h 5778437"/>
              <a:gd name="connsiteX20" fmla="*/ 10836060 w 11651677"/>
              <a:gd name="connsiteY20" fmla="*/ 0 h 5778437"/>
              <a:gd name="connsiteX21" fmla="*/ 11651677 w 11651677"/>
              <a:gd name="connsiteY21" fmla="*/ 0 h 5778437"/>
              <a:gd name="connsiteX22" fmla="*/ 11651677 w 11651677"/>
              <a:gd name="connsiteY22" fmla="*/ 693412 h 5778437"/>
              <a:gd name="connsiteX23" fmla="*/ 11651677 w 11651677"/>
              <a:gd name="connsiteY23" fmla="*/ 1329041 h 5778437"/>
              <a:gd name="connsiteX24" fmla="*/ 11651677 w 11651677"/>
              <a:gd name="connsiteY24" fmla="*/ 1849100 h 5778437"/>
              <a:gd name="connsiteX25" fmla="*/ 11651677 w 11651677"/>
              <a:gd name="connsiteY25" fmla="*/ 2369159 h 5778437"/>
              <a:gd name="connsiteX26" fmla="*/ 11651677 w 11651677"/>
              <a:gd name="connsiteY26" fmla="*/ 3062572 h 5778437"/>
              <a:gd name="connsiteX27" fmla="*/ 11651677 w 11651677"/>
              <a:gd name="connsiteY27" fmla="*/ 3582631 h 5778437"/>
              <a:gd name="connsiteX28" fmla="*/ 11651677 w 11651677"/>
              <a:gd name="connsiteY28" fmla="*/ 4102690 h 5778437"/>
              <a:gd name="connsiteX29" fmla="*/ 11651677 w 11651677"/>
              <a:gd name="connsiteY29" fmla="*/ 4796103 h 5778437"/>
              <a:gd name="connsiteX30" fmla="*/ 11651677 w 11651677"/>
              <a:gd name="connsiteY30" fmla="*/ 5200593 h 5778437"/>
              <a:gd name="connsiteX31" fmla="*/ 11651677 w 11651677"/>
              <a:gd name="connsiteY31" fmla="*/ 5778437 h 5778437"/>
              <a:gd name="connsiteX32" fmla="*/ 11185610 w 11651677"/>
              <a:gd name="connsiteY32" fmla="*/ 5778437 h 5778437"/>
              <a:gd name="connsiteX33" fmla="*/ 10369993 w 11651677"/>
              <a:gd name="connsiteY33" fmla="*/ 5778437 h 5778437"/>
              <a:gd name="connsiteX34" fmla="*/ 10020442 w 11651677"/>
              <a:gd name="connsiteY34" fmla="*/ 5778437 h 5778437"/>
              <a:gd name="connsiteX35" fmla="*/ 9670892 w 11651677"/>
              <a:gd name="connsiteY35" fmla="*/ 5778437 h 5778437"/>
              <a:gd name="connsiteX36" fmla="*/ 9321342 w 11651677"/>
              <a:gd name="connsiteY36" fmla="*/ 5778437 h 5778437"/>
              <a:gd name="connsiteX37" fmla="*/ 8738758 w 11651677"/>
              <a:gd name="connsiteY37" fmla="*/ 5778437 h 5778437"/>
              <a:gd name="connsiteX38" fmla="*/ 8272691 w 11651677"/>
              <a:gd name="connsiteY38" fmla="*/ 5778437 h 5778437"/>
              <a:gd name="connsiteX39" fmla="*/ 7573590 w 11651677"/>
              <a:gd name="connsiteY39" fmla="*/ 5778437 h 5778437"/>
              <a:gd name="connsiteX40" fmla="*/ 7340557 w 11651677"/>
              <a:gd name="connsiteY40" fmla="*/ 5778437 h 5778437"/>
              <a:gd name="connsiteX41" fmla="*/ 6991006 w 11651677"/>
              <a:gd name="connsiteY41" fmla="*/ 5778437 h 5778437"/>
              <a:gd name="connsiteX42" fmla="*/ 6408422 w 11651677"/>
              <a:gd name="connsiteY42" fmla="*/ 5778437 h 5778437"/>
              <a:gd name="connsiteX43" fmla="*/ 5825839 w 11651677"/>
              <a:gd name="connsiteY43" fmla="*/ 5778437 h 5778437"/>
              <a:gd name="connsiteX44" fmla="*/ 5243255 w 11651677"/>
              <a:gd name="connsiteY44" fmla="*/ 5778437 h 5778437"/>
              <a:gd name="connsiteX45" fmla="*/ 4777188 w 11651677"/>
              <a:gd name="connsiteY45" fmla="*/ 5778437 h 5778437"/>
              <a:gd name="connsiteX46" fmla="*/ 4427637 w 11651677"/>
              <a:gd name="connsiteY46" fmla="*/ 5778437 h 5778437"/>
              <a:gd name="connsiteX47" fmla="*/ 3612020 w 11651677"/>
              <a:gd name="connsiteY47" fmla="*/ 5778437 h 5778437"/>
              <a:gd name="connsiteX48" fmla="*/ 2912919 w 11651677"/>
              <a:gd name="connsiteY48" fmla="*/ 5778437 h 5778437"/>
              <a:gd name="connsiteX49" fmla="*/ 2213819 w 11651677"/>
              <a:gd name="connsiteY49" fmla="*/ 5778437 h 5778437"/>
              <a:gd name="connsiteX50" fmla="*/ 1980785 w 11651677"/>
              <a:gd name="connsiteY50" fmla="*/ 5778437 h 5778437"/>
              <a:gd name="connsiteX51" fmla="*/ 1747752 w 11651677"/>
              <a:gd name="connsiteY51" fmla="*/ 5778437 h 5778437"/>
              <a:gd name="connsiteX52" fmla="*/ 1514718 w 11651677"/>
              <a:gd name="connsiteY52" fmla="*/ 5778437 h 5778437"/>
              <a:gd name="connsiteX53" fmla="*/ 932134 w 11651677"/>
              <a:gd name="connsiteY53" fmla="*/ 5778437 h 5778437"/>
              <a:gd name="connsiteX54" fmla="*/ 699101 w 11651677"/>
              <a:gd name="connsiteY54" fmla="*/ 5778437 h 5778437"/>
              <a:gd name="connsiteX55" fmla="*/ 0 w 11651677"/>
              <a:gd name="connsiteY55" fmla="*/ 5778437 h 5778437"/>
              <a:gd name="connsiteX56" fmla="*/ 0 w 11651677"/>
              <a:gd name="connsiteY56" fmla="*/ 5200593 h 5778437"/>
              <a:gd name="connsiteX57" fmla="*/ 0 w 11651677"/>
              <a:gd name="connsiteY57" fmla="*/ 4680534 h 5778437"/>
              <a:gd name="connsiteX58" fmla="*/ 0 w 11651677"/>
              <a:gd name="connsiteY58" fmla="*/ 4276043 h 5778437"/>
              <a:gd name="connsiteX59" fmla="*/ 0 w 11651677"/>
              <a:gd name="connsiteY59" fmla="*/ 3698200 h 5778437"/>
              <a:gd name="connsiteX60" fmla="*/ 0 w 11651677"/>
              <a:gd name="connsiteY60" fmla="*/ 3004787 h 5778437"/>
              <a:gd name="connsiteX61" fmla="*/ 0 w 11651677"/>
              <a:gd name="connsiteY61" fmla="*/ 2542512 h 5778437"/>
              <a:gd name="connsiteX62" fmla="*/ 0 w 11651677"/>
              <a:gd name="connsiteY62" fmla="*/ 1964669 h 5778437"/>
              <a:gd name="connsiteX63" fmla="*/ 0 w 11651677"/>
              <a:gd name="connsiteY63" fmla="*/ 1271256 h 5778437"/>
              <a:gd name="connsiteX64" fmla="*/ 0 w 11651677"/>
              <a:gd name="connsiteY64" fmla="*/ 866766 h 5778437"/>
              <a:gd name="connsiteX65" fmla="*/ 0 w 11651677"/>
              <a:gd name="connsiteY65" fmla="*/ 0 h 577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651677" h="5778437" fill="none" extrusionOk="0">
                <a:moveTo>
                  <a:pt x="0" y="0"/>
                </a:moveTo>
                <a:cubicBezTo>
                  <a:pt x="195293" y="-76589"/>
                  <a:pt x="507462" y="44506"/>
                  <a:pt x="699101" y="0"/>
                </a:cubicBezTo>
                <a:cubicBezTo>
                  <a:pt x="890740" y="-44506"/>
                  <a:pt x="1073146" y="15681"/>
                  <a:pt x="1398201" y="0"/>
                </a:cubicBezTo>
                <a:cubicBezTo>
                  <a:pt x="1723256" y="-15681"/>
                  <a:pt x="1665880" y="45395"/>
                  <a:pt x="1864268" y="0"/>
                </a:cubicBezTo>
                <a:cubicBezTo>
                  <a:pt x="2062656" y="-45395"/>
                  <a:pt x="2207290" y="19053"/>
                  <a:pt x="2330335" y="0"/>
                </a:cubicBezTo>
                <a:cubicBezTo>
                  <a:pt x="2453380" y="-19053"/>
                  <a:pt x="2700475" y="37092"/>
                  <a:pt x="3029436" y="0"/>
                </a:cubicBezTo>
                <a:cubicBezTo>
                  <a:pt x="3358397" y="-37092"/>
                  <a:pt x="3261485" y="1611"/>
                  <a:pt x="3378986" y="0"/>
                </a:cubicBezTo>
                <a:cubicBezTo>
                  <a:pt x="3496487" y="-1611"/>
                  <a:pt x="3920141" y="15053"/>
                  <a:pt x="4078087" y="0"/>
                </a:cubicBezTo>
                <a:cubicBezTo>
                  <a:pt x="4236033" y="-15053"/>
                  <a:pt x="4315568" y="29110"/>
                  <a:pt x="4427637" y="0"/>
                </a:cubicBezTo>
                <a:cubicBezTo>
                  <a:pt x="4539706" y="-29110"/>
                  <a:pt x="4886682" y="60706"/>
                  <a:pt x="5126738" y="0"/>
                </a:cubicBezTo>
                <a:cubicBezTo>
                  <a:pt x="5366794" y="-60706"/>
                  <a:pt x="5579704" y="14650"/>
                  <a:pt x="5709322" y="0"/>
                </a:cubicBezTo>
                <a:cubicBezTo>
                  <a:pt x="5838940" y="-14650"/>
                  <a:pt x="5949995" y="1205"/>
                  <a:pt x="6058872" y="0"/>
                </a:cubicBezTo>
                <a:cubicBezTo>
                  <a:pt x="6167749" y="-1205"/>
                  <a:pt x="6623650" y="70561"/>
                  <a:pt x="6874489" y="0"/>
                </a:cubicBezTo>
                <a:cubicBezTo>
                  <a:pt x="7125328" y="-70561"/>
                  <a:pt x="7526390" y="53382"/>
                  <a:pt x="7690107" y="0"/>
                </a:cubicBezTo>
                <a:cubicBezTo>
                  <a:pt x="7853824" y="-53382"/>
                  <a:pt x="7923182" y="15447"/>
                  <a:pt x="8039657" y="0"/>
                </a:cubicBezTo>
                <a:cubicBezTo>
                  <a:pt x="8156132" y="-15447"/>
                  <a:pt x="8236630" y="30844"/>
                  <a:pt x="8389207" y="0"/>
                </a:cubicBezTo>
                <a:cubicBezTo>
                  <a:pt x="8541784" y="-30844"/>
                  <a:pt x="8669597" y="14937"/>
                  <a:pt x="8855275" y="0"/>
                </a:cubicBezTo>
                <a:cubicBezTo>
                  <a:pt x="9040953" y="-14937"/>
                  <a:pt x="9183877" y="43667"/>
                  <a:pt x="9321342" y="0"/>
                </a:cubicBezTo>
                <a:cubicBezTo>
                  <a:pt x="9458807" y="-43667"/>
                  <a:pt x="9576668" y="37014"/>
                  <a:pt x="9670892" y="0"/>
                </a:cubicBezTo>
                <a:cubicBezTo>
                  <a:pt x="9765116" y="-37014"/>
                  <a:pt x="10016983" y="44916"/>
                  <a:pt x="10253476" y="0"/>
                </a:cubicBezTo>
                <a:cubicBezTo>
                  <a:pt x="10489969" y="-44916"/>
                  <a:pt x="10581042" y="16094"/>
                  <a:pt x="10836060" y="0"/>
                </a:cubicBezTo>
                <a:cubicBezTo>
                  <a:pt x="11091078" y="-16094"/>
                  <a:pt x="11421339" y="3412"/>
                  <a:pt x="11651677" y="0"/>
                </a:cubicBezTo>
                <a:cubicBezTo>
                  <a:pt x="11670001" y="283229"/>
                  <a:pt x="11619754" y="407715"/>
                  <a:pt x="11651677" y="693412"/>
                </a:cubicBezTo>
                <a:cubicBezTo>
                  <a:pt x="11683600" y="979109"/>
                  <a:pt x="11579569" y="1164829"/>
                  <a:pt x="11651677" y="1329041"/>
                </a:cubicBezTo>
                <a:cubicBezTo>
                  <a:pt x="11723785" y="1493253"/>
                  <a:pt x="11625518" y="1607763"/>
                  <a:pt x="11651677" y="1849100"/>
                </a:cubicBezTo>
                <a:cubicBezTo>
                  <a:pt x="11677836" y="2090437"/>
                  <a:pt x="11646676" y="2180687"/>
                  <a:pt x="11651677" y="2369159"/>
                </a:cubicBezTo>
                <a:cubicBezTo>
                  <a:pt x="11656678" y="2557631"/>
                  <a:pt x="11601870" y="2791669"/>
                  <a:pt x="11651677" y="3062572"/>
                </a:cubicBezTo>
                <a:cubicBezTo>
                  <a:pt x="11701484" y="3333475"/>
                  <a:pt x="11591323" y="3365006"/>
                  <a:pt x="11651677" y="3582631"/>
                </a:cubicBezTo>
                <a:cubicBezTo>
                  <a:pt x="11712031" y="3800256"/>
                  <a:pt x="11624346" y="3949503"/>
                  <a:pt x="11651677" y="4102690"/>
                </a:cubicBezTo>
                <a:cubicBezTo>
                  <a:pt x="11679008" y="4255877"/>
                  <a:pt x="11611516" y="4453506"/>
                  <a:pt x="11651677" y="4796103"/>
                </a:cubicBezTo>
                <a:cubicBezTo>
                  <a:pt x="11691838" y="5138700"/>
                  <a:pt x="11612824" y="5009327"/>
                  <a:pt x="11651677" y="5200593"/>
                </a:cubicBezTo>
                <a:cubicBezTo>
                  <a:pt x="11690530" y="5391859"/>
                  <a:pt x="11610362" y="5652949"/>
                  <a:pt x="11651677" y="5778437"/>
                </a:cubicBezTo>
                <a:cubicBezTo>
                  <a:pt x="11479994" y="5829654"/>
                  <a:pt x="11333791" y="5743222"/>
                  <a:pt x="11185610" y="5778437"/>
                </a:cubicBezTo>
                <a:cubicBezTo>
                  <a:pt x="11037429" y="5813652"/>
                  <a:pt x="10597337" y="5760365"/>
                  <a:pt x="10369993" y="5778437"/>
                </a:cubicBezTo>
                <a:cubicBezTo>
                  <a:pt x="10142649" y="5796509"/>
                  <a:pt x="10142508" y="5747817"/>
                  <a:pt x="10020442" y="5778437"/>
                </a:cubicBezTo>
                <a:cubicBezTo>
                  <a:pt x="9898376" y="5809057"/>
                  <a:pt x="9760146" y="5745611"/>
                  <a:pt x="9670892" y="5778437"/>
                </a:cubicBezTo>
                <a:cubicBezTo>
                  <a:pt x="9581638" y="5811263"/>
                  <a:pt x="9456324" y="5747536"/>
                  <a:pt x="9321342" y="5778437"/>
                </a:cubicBezTo>
                <a:cubicBezTo>
                  <a:pt x="9186360" y="5809338"/>
                  <a:pt x="9002986" y="5737985"/>
                  <a:pt x="8738758" y="5778437"/>
                </a:cubicBezTo>
                <a:cubicBezTo>
                  <a:pt x="8474530" y="5818889"/>
                  <a:pt x="8499082" y="5725397"/>
                  <a:pt x="8272691" y="5778437"/>
                </a:cubicBezTo>
                <a:cubicBezTo>
                  <a:pt x="8046300" y="5831477"/>
                  <a:pt x="7893317" y="5761780"/>
                  <a:pt x="7573590" y="5778437"/>
                </a:cubicBezTo>
                <a:cubicBezTo>
                  <a:pt x="7253863" y="5795094"/>
                  <a:pt x="7425997" y="5758816"/>
                  <a:pt x="7340557" y="5778437"/>
                </a:cubicBezTo>
                <a:cubicBezTo>
                  <a:pt x="7255117" y="5798058"/>
                  <a:pt x="7080579" y="5759065"/>
                  <a:pt x="6991006" y="5778437"/>
                </a:cubicBezTo>
                <a:cubicBezTo>
                  <a:pt x="6901433" y="5797809"/>
                  <a:pt x="6603335" y="5746543"/>
                  <a:pt x="6408422" y="5778437"/>
                </a:cubicBezTo>
                <a:cubicBezTo>
                  <a:pt x="6213509" y="5810331"/>
                  <a:pt x="6069137" y="5744489"/>
                  <a:pt x="5825839" y="5778437"/>
                </a:cubicBezTo>
                <a:cubicBezTo>
                  <a:pt x="5582541" y="5812385"/>
                  <a:pt x="5475912" y="5762856"/>
                  <a:pt x="5243255" y="5778437"/>
                </a:cubicBezTo>
                <a:cubicBezTo>
                  <a:pt x="5010598" y="5794018"/>
                  <a:pt x="4941485" y="5739547"/>
                  <a:pt x="4777188" y="5778437"/>
                </a:cubicBezTo>
                <a:cubicBezTo>
                  <a:pt x="4612891" y="5817327"/>
                  <a:pt x="4524876" y="5751028"/>
                  <a:pt x="4427637" y="5778437"/>
                </a:cubicBezTo>
                <a:cubicBezTo>
                  <a:pt x="4330398" y="5805846"/>
                  <a:pt x="3986309" y="5706192"/>
                  <a:pt x="3612020" y="5778437"/>
                </a:cubicBezTo>
                <a:cubicBezTo>
                  <a:pt x="3237731" y="5850682"/>
                  <a:pt x="3053762" y="5711161"/>
                  <a:pt x="2912919" y="5778437"/>
                </a:cubicBezTo>
                <a:cubicBezTo>
                  <a:pt x="2772076" y="5845713"/>
                  <a:pt x="2530932" y="5747718"/>
                  <a:pt x="2213819" y="5778437"/>
                </a:cubicBezTo>
                <a:cubicBezTo>
                  <a:pt x="1896706" y="5809156"/>
                  <a:pt x="2062582" y="5752757"/>
                  <a:pt x="1980785" y="5778437"/>
                </a:cubicBezTo>
                <a:cubicBezTo>
                  <a:pt x="1898988" y="5804117"/>
                  <a:pt x="1807196" y="5770872"/>
                  <a:pt x="1747752" y="5778437"/>
                </a:cubicBezTo>
                <a:cubicBezTo>
                  <a:pt x="1688308" y="5786002"/>
                  <a:pt x="1599375" y="5759340"/>
                  <a:pt x="1514718" y="5778437"/>
                </a:cubicBezTo>
                <a:cubicBezTo>
                  <a:pt x="1430061" y="5797534"/>
                  <a:pt x="1186323" y="5723157"/>
                  <a:pt x="932134" y="5778437"/>
                </a:cubicBezTo>
                <a:cubicBezTo>
                  <a:pt x="677945" y="5833717"/>
                  <a:pt x="792749" y="5774331"/>
                  <a:pt x="699101" y="5778437"/>
                </a:cubicBezTo>
                <a:cubicBezTo>
                  <a:pt x="605453" y="5782543"/>
                  <a:pt x="330231" y="5770264"/>
                  <a:pt x="0" y="5778437"/>
                </a:cubicBezTo>
                <a:cubicBezTo>
                  <a:pt x="-63954" y="5550627"/>
                  <a:pt x="22329" y="5432424"/>
                  <a:pt x="0" y="5200593"/>
                </a:cubicBezTo>
                <a:cubicBezTo>
                  <a:pt x="-22329" y="4968762"/>
                  <a:pt x="35559" y="4886549"/>
                  <a:pt x="0" y="4680534"/>
                </a:cubicBezTo>
                <a:cubicBezTo>
                  <a:pt x="-35559" y="4474519"/>
                  <a:pt x="1704" y="4425369"/>
                  <a:pt x="0" y="4276043"/>
                </a:cubicBezTo>
                <a:cubicBezTo>
                  <a:pt x="-1704" y="4126717"/>
                  <a:pt x="2542" y="3902962"/>
                  <a:pt x="0" y="3698200"/>
                </a:cubicBezTo>
                <a:cubicBezTo>
                  <a:pt x="-2542" y="3493438"/>
                  <a:pt x="5068" y="3248505"/>
                  <a:pt x="0" y="3004787"/>
                </a:cubicBezTo>
                <a:cubicBezTo>
                  <a:pt x="-5068" y="2761069"/>
                  <a:pt x="39143" y="2690597"/>
                  <a:pt x="0" y="2542512"/>
                </a:cubicBezTo>
                <a:cubicBezTo>
                  <a:pt x="-39143" y="2394428"/>
                  <a:pt x="49926" y="2161704"/>
                  <a:pt x="0" y="1964669"/>
                </a:cubicBezTo>
                <a:cubicBezTo>
                  <a:pt x="-49926" y="1767634"/>
                  <a:pt x="5864" y="1513424"/>
                  <a:pt x="0" y="1271256"/>
                </a:cubicBezTo>
                <a:cubicBezTo>
                  <a:pt x="-5864" y="1029088"/>
                  <a:pt x="1979" y="967706"/>
                  <a:pt x="0" y="866766"/>
                </a:cubicBezTo>
                <a:cubicBezTo>
                  <a:pt x="-1979" y="765826"/>
                  <a:pt x="40311" y="231260"/>
                  <a:pt x="0" y="0"/>
                </a:cubicBezTo>
                <a:close/>
              </a:path>
              <a:path w="11651677" h="5778437" stroke="0" extrusionOk="0">
                <a:moveTo>
                  <a:pt x="0" y="0"/>
                </a:moveTo>
                <a:cubicBezTo>
                  <a:pt x="63727" y="-26991"/>
                  <a:pt x="155954" y="14234"/>
                  <a:pt x="233034" y="0"/>
                </a:cubicBezTo>
                <a:cubicBezTo>
                  <a:pt x="310114" y="-14234"/>
                  <a:pt x="448750" y="30934"/>
                  <a:pt x="582584" y="0"/>
                </a:cubicBezTo>
                <a:cubicBezTo>
                  <a:pt x="716418" y="-30934"/>
                  <a:pt x="881668" y="55528"/>
                  <a:pt x="1048651" y="0"/>
                </a:cubicBezTo>
                <a:cubicBezTo>
                  <a:pt x="1215634" y="-55528"/>
                  <a:pt x="1300423" y="8034"/>
                  <a:pt x="1398201" y="0"/>
                </a:cubicBezTo>
                <a:cubicBezTo>
                  <a:pt x="1495979" y="-8034"/>
                  <a:pt x="1697318" y="23700"/>
                  <a:pt x="1980785" y="0"/>
                </a:cubicBezTo>
                <a:cubicBezTo>
                  <a:pt x="2264252" y="-23700"/>
                  <a:pt x="2153422" y="20750"/>
                  <a:pt x="2213819" y="0"/>
                </a:cubicBezTo>
                <a:cubicBezTo>
                  <a:pt x="2274216" y="-20750"/>
                  <a:pt x="2581837" y="43856"/>
                  <a:pt x="2912919" y="0"/>
                </a:cubicBezTo>
                <a:cubicBezTo>
                  <a:pt x="3244001" y="-43856"/>
                  <a:pt x="3198444" y="32596"/>
                  <a:pt x="3378986" y="0"/>
                </a:cubicBezTo>
                <a:cubicBezTo>
                  <a:pt x="3559528" y="-32596"/>
                  <a:pt x="3826334" y="43235"/>
                  <a:pt x="3961570" y="0"/>
                </a:cubicBezTo>
                <a:cubicBezTo>
                  <a:pt x="4096806" y="-43235"/>
                  <a:pt x="4341756" y="58805"/>
                  <a:pt x="4660671" y="0"/>
                </a:cubicBezTo>
                <a:cubicBezTo>
                  <a:pt x="4979586" y="-58805"/>
                  <a:pt x="4972951" y="13677"/>
                  <a:pt x="5243255" y="0"/>
                </a:cubicBezTo>
                <a:cubicBezTo>
                  <a:pt x="5513559" y="-13677"/>
                  <a:pt x="5371327" y="15455"/>
                  <a:pt x="5476288" y="0"/>
                </a:cubicBezTo>
                <a:cubicBezTo>
                  <a:pt x="5581249" y="-15455"/>
                  <a:pt x="5967649" y="44242"/>
                  <a:pt x="6291906" y="0"/>
                </a:cubicBezTo>
                <a:cubicBezTo>
                  <a:pt x="6616163" y="-44242"/>
                  <a:pt x="6416129" y="18951"/>
                  <a:pt x="6524939" y="0"/>
                </a:cubicBezTo>
                <a:cubicBezTo>
                  <a:pt x="6633749" y="-18951"/>
                  <a:pt x="6922766" y="74210"/>
                  <a:pt x="7224040" y="0"/>
                </a:cubicBezTo>
                <a:cubicBezTo>
                  <a:pt x="7525314" y="-74210"/>
                  <a:pt x="7851266" y="8030"/>
                  <a:pt x="8039657" y="0"/>
                </a:cubicBezTo>
                <a:cubicBezTo>
                  <a:pt x="8228048" y="-8030"/>
                  <a:pt x="8402411" y="35589"/>
                  <a:pt x="8505724" y="0"/>
                </a:cubicBezTo>
                <a:cubicBezTo>
                  <a:pt x="8609037" y="-35589"/>
                  <a:pt x="8913742" y="3413"/>
                  <a:pt x="9204825" y="0"/>
                </a:cubicBezTo>
                <a:cubicBezTo>
                  <a:pt x="9495908" y="-3413"/>
                  <a:pt x="9616085" y="6253"/>
                  <a:pt x="9787409" y="0"/>
                </a:cubicBezTo>
                <a:cubicBezTo>
                  <a:pt x="9958733" y="-6253"/>
                  <a:pt x="10424110" y="81183"/>
                  <a:pt x="10603026" y="0"/>
                </a:cubicBezTo>
                <a:cubicBezTo>
                  <a:pt x="10781942" y="-81183"/>
                  <a:pt x="10864324" y="50838"/>
                  <a:pt x="11069093" y="0"/>
                </a:cubicBezTo>
                <a:cubicBezTo>
                  <a:pt x="11273862" y="-50838"/>
                  <a:pt x="11477443" y="64809"/>
                  <a:pt x="11651677" y="0"/>
                </a:cubicBezTo>
                <a:cubicBezTo>
                  <a:pt x="11703153" y="137049"/>
                  <a:pt x="11639944" y="354253"/>
                  <a:pt x="11651677" y="462275"/>
                </a:cubicBezTo>
                <a:cubicBezTo>
                  <a:pt x="11663410" y="570298"/>
                  <a:pt x="11601189" y="761191"/>
                  <a:pt x="11651677" y="982334"/>
                </a:cubicBezTo>
                <a:cubicBezTo>
                  <a:pt x="11702165" y="1203477"/>
                  <a:pt x="11608538" y="1326712"/>
                  <a:pt x="11651677" y="1444609"/>
                </a:cubicBezTo>
                <a:cubicBezTo>
                  <a:pt x="11694816" y="1562507"/>
                  <a:pt x="11577764" y="1806563"/>
                  <a:pt x="11651677" y="2138022"/>
                </a:cubicBezTo>
                <a:cubicBezTo>
                  <a:pt x="11725590" y="2469481"/>
                  <a:pt x="11619383" y="2552901"/>
                  <a:pt x="11651677" y="2715865"/>
                </a:cubicBezTo>
                <a:cubicBezTo>
                  <a:pt x="11683971" y="2878829"/>
                  <a:pt x="11626590" y="2977469"/>
                  <a:pt x="11651677" y="3235925"/>
                </a:cubicBezTo>
                <a:cubicBezTo>
                  <a:pt x="11676764" y="3494381"/>
                  <a:pt x="11623714" y="3508583"/>
                  <a:pt x="11651677" y="3640415"/>
                </a:cubicBezTo>
                <a:cubicBezTo>
                  <a:pt x="11679640" y="3772247"/>
                  <a:pt x="11620852" y="4150857"/>
                  <a:pt x="11651677" y="4333828"/>
                </a:cubicBezTo>
                <a:cubicBezTo>
                  <a:pt x="11682502" y="4516799"/>
                  <a:pt x="11610518" y="4685343"/>
                  <a:pt x="11651677" y="4853887"/>
                </a:cubicBezTo>
                <a:cubicBezTo>
                  <a:pt x="11692836" y="5022431"/>
                  <a:pt x="11603878" y="5536522"/>
                  <a:pt x="11651677" y="5778437"/>
                </a:cubicBezTo>
                <a:cubicBezTo>
                  <a:pt x="11544331" y="5801062"/>
                  <a:pt x="11427266" y="5744729"/>
                  <a:pt x="11302127" y="5778437"/>
                </a:cubicBezTo>
                <a:cubicBezTo>
                  <a:pt x="11176988" y="5812145"/>
                  <a:pt x="10955139" y="5767287"/>
                  <a:pt x="10719543" y="5778437"/>
                </a:cubicBezTo>
                <a:cubicBezTo>
                  <a:pt x="10483947" y="5789587"/>
                  <a:pt x="10572110" y="5764080"/>
                  <a:pt x="10486509" y="5778437"/>
                </a:cubicBezTo>
                <a:cubicBezTo>
                  <a:pt x="10400908" y="5792794"/>
                  <a:pt x="10164953" y="5732577"/>
                  <a:pt x="10020442" y="5778437"/>
                </a:cubicBezTo>
                <a:cubicBezTo>
                  <a:pt x="9875931" y="5824297"/>
                  <a:pt x="9837447" y="5752939"/>
                  <a:pt x="9787409" y="5778437"/>
                </a:cubicBezTo>
                <a:cubicBezTo>
                  <a:pt x="9737371" y="5803935"/>
                  <a:pt x="9363374" y="5757185"/>
                  <a:pt x="9204825" y="5778437"/>
                </a:cubicBezTo>
                <a:cubicBezTo>
                  <a:pt x="9046276" y="5799689"/>
                  <a:pt x="8857228" y="5719214"/>
                  <a:pt x="8622241" y="5778437"/>
                </a:cubicBezTo>
                <a:cubicBezTo>
                  <a:pt x="8387254" y="5837660"/>
                  <a:pt x="8299641" y="5750763"/>
                  <a:pt x="8039657" y="5778437"/>
                </a:cubicBezTo>
                <a:cubicBezTo>
                  <a:pt x="7779673" y="5806111"/>
                  <a:pt x="7913832" y="5769591"/>
                  <a:pt x="7806624" y="5778437"/>
                </a:cubicBezTo>
                <a:cubicBezTo>
                  <a:pt x="7699416" y="5787283"/>
                  <a:pt x="7528285" y="5760747"/>
                  <a:pt x="7457073" y="5778437"/>
                </a:cubicBezTo>
                <a:cubicBezTo>
                  <a:pt x="7385861" y="5796127"/>
                  <a:pt x="6968258" y="5764883"/>
                  <a:pt x="6757973" y="5778437"/>
                </a:cubicBezTo>
                <a:cubicBezTo>
                  <a:pt x="6547688" y="5791991"/>
                  <a:pt x="6554660" y="5760590"/>
                  <a:pt x="6408422" y="5778437"/>
                </a:cubicBezTo>
                <a:cubicBezTo>
                  <a:pt x="6262184" y="5796284"/>
                  <a:pt x="6241193" y="5770225"/>
                  <a:pt x="6175389" y="5778437"/>
                </a:cubicBezTo>
                <a:cubicBezTo>
                  <a:pt x="6109585" y="5786649"/>
                  <a:pt x="5741550" y="5693497"/>
                  <a:pt x="5359771" y="5778437"/>
                </a:cubicBezTo>
                <a:cubicBezTo>
                  <a:pt x="4977992" y="5863377"/>
                  <a:pt x="5063519" y="5725519"/>
                  <a:pt x="4893704" y="5778437"/>
                </a:cubicBezTo>
                <a:cubicBezTo>
                  <a:pt x="4723889" y="5831355"/>
                  <a:pt x="4258812" y="5746985"/>
                  <a:pt x="4078087" y="5778437"/>
                </a:cubicBezTo>
                <a:cubicBezTo>
                  <a:pt x="3897362" y="5809889"/>
                  <a:pt x="3829150" y="5765878"/>
                  <a:pt x="3728537" y="5778437"/>
                </a:cubicBezTo>
                <a:cubicBezTo>
                  <a:pt x="3627924" y="5790996"/>
                  <a:pt x="3572264" y="5764031"/>
                  <a:pt x="3495503" y="5778437"/>
                </a:cubicBezTo>
                <a:cubicBezTo>
                  <a:pt x="3418742" y="5792843"/>
                  <a:pt x="3159659" y="5734285"/>
                  <a:pt x="3029436" y="5778437"/>
                </a:cubicBezTo>
                <a:cubicBezTo>
                  <a:pt x="2899213" y="5822589"/>
                  <a:pt x="2785460" y="5737136"/>
                  <a:pt x="2679886" y="5778437"/>
                </a:cubicBezTo>
                <a:cubicBezTo>
                  <a:pt x="2574312" y="5819738"/>
                  <a:pt x="2511408" y="5765020"/>
                  <a:pt x="2446852" y="5778437"/>
                </a:cubicBezTo>
                <a:cubicBezTo>
                  <a:pt x="2382296" y="5791854"/>
                  <a:pt x="1902816" y="5711120"/>
                  <a:pt x="1747752" y="5778437"/>
                </a:cubicBezTo>
                <a:cubicBezTo>
                  <a:pt x="1592688" y="5845754"/>
                  <a:pt x="1102536" y="5743895"/>
                  <a:pt x="932134" y="5778437"/>
                </a:cubicBezTo>
                <a:cubicBezTo>
                  <a:pt x="761732" y="5812979"/>
                  <a:pt x="673727" y="5775572"/>
                  <a:pt x="582584" y="5778437"/>
                </a:cubicBezTo>
                <a:cubicBezTo>
                  <a:pt x="491441" y="5781302"/>
                  <a:pt x="121849" y="5709542"/>
                  <a:pt x="0" y="5778437"/>
                </a:cubicBezTo>
                <a:cubicBezTo>
                  <a:pt x="-10341" y="5555346"/>
                  <a:pt x="1973" y="5228379"/>
                  <a:pt x="0" y="5085025"/>
                </a:cubicBezTo>
                <a:cubicBezTo>
                  <a:pt x="-1973" y="4941671"/>
                  <a:pt x="8005" y="4763122"/>
                  <a:pt x="0" y="4622750"/>
                </a:cubicBezTo>
                <a:cubicBezTo>
                  <a:pt x="-8005" y="4482379"/>
                  <a:pt x="35293" y="4273545"/>
                  <a:pt x="0" y="4160475"/>
                </a:cubicBezTo>
                <a:cubicBezTo>
                  <a:pt x="-35293" y="4047405"/>
                  <a:pt x="41722" y="3849615"/>
                  <a:pt x="0" y="3755984"/>
                </a:cubicBezTo>
                <a:cubicBezTo>
                  <a:pt x="-41722" y="3662353"/>
                  <a:pt x="20764" y="3467069"/>
                  <a:pt x="0" y="3235925"/>
                </a:cubicBezTo>
                <a:cubicBezTo>
                  <a:pt x="-20764" y="3004781"/>
                  <a:pt x="7120" y="2792598"/>
                  <a:pt x="0" y="2542512"/>
                </a:cubicBezTo>
                <a:cubicBezTo>
                  <a:pt x="-7120" y="2292426"/>
                  <a:pt x="27661" y="2107567"/>
                  <a:pt x="0" y="1849100"/>
                </a:cubicBezTo>
                <a:cubicBezTo>
                  <a:pt x="-27661" y="1590633"/>
                  <a:pt x="4076" y="1558469"/>
                  <a:pt x="0" y="1444609"/>
                </a:cubicBezTo>
                <a:cubicBezTo>
                  <a:pt x="-4076" y="1330749"/>
                  <a:pt x="3183" y="1050615"/>
                  <a:pt x="0" y="866766"/>
                </a:cubicBezTo>
                <a:cubicBezTo>
                  <a:pt x="-3183" y="682917"/>
                  <a:pt x="54889" y="231329"/>
                  <a:pt x="0" y="0"/>
                </a:cubicBezTo>
                <a:close/>
              </a:path>
            </a:pathLst>
          </a:custGeom>
          <a:solidFill>
            <a:srgbClr val="FFFFFF">
              <a:alpha val="94118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9870428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7D18D3-D978-432E-AAF6-1E5F1592C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68" y="4003963"/>
            <a:ext cx="1568489" cy="2400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FA972E-C252-4EAD-A1F6-CB546710A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146" y="327648"/>
            <a:ext cx="4957935" cy="5660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63C645-3799-473D-895F-8EAF4A6F8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158935" y="2526374"/>
            <a:ext cx="2546848" cy="408329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B0D908A2-DA53-4345-9238-84E02FBC3316}"/>
              </a:ext>
            </a:extLst>
          </p:cNvPr>
          <p:cNvSpPr/>
          <p:nvPr/>
        </p:nvSpPr>
        <p:spPr>
          <a:xfrm>
            <a:off x="-69275" y="453190"/>
            <a:ext cx="2043850" cy="692196"/>
          </a:xfrm>
          <a:custGeom>
            <a:avLst/>
            <a:gdLst>
              <a:gd name="connsiteX0" fmla="*/ 0 w 2043850"/>
              <a:gd name="connsiteY0" fmla="*/ 0 h 692196"/>
              <a:gd name="connsiteX1" fmla="*/ 531962 w 2043850"/>
              <a:gd name="connsiteY1" fmla="*/ 0 h 692196"/>
              <a:gd name="connsiteX2" fmla="*/ 1063925 w 2043850"/>
              <a:gd name="connsiteY2" fmla="*/ 0 h 692196"/>
              <a:gd name="connsiteX3" fmla="*/ 1697752 w 2043850"/>
              <a:gd name="connsiteY3" fmla="*/ 0 h 692196"/>
              <a:gd name="connsiteX4" fmla="*/ 2043850 w 2043850"/>
              <a:gd name="connsiteY4" fmla="*/ 346098 h 692196"/>
              <a:gd name="connsiteX5" fmla="*/ 1697752 w 2043850"/>
              <a:gd name="connsiteY5" fmla="*/ 692196 h 692196"/>
              <a:gd name="connsiteX6" fmla="*/ 1114857 w 2043850"/>
              <a:gd name="connsiteY6" fmla="*/ 692196 h 692196"/>
              <a:gd name="connsiteX7" fmla="*/ 565917 w 2043850"/>
              <a:gd name="connsiteY7" fmla="*/ 692196 h 692196"/>
              <a:gd name="connsiteX8" fmla="*/ 0 w 2043850"/>
              <a:gd name="connsiteY8" fmla="*/ 692196 h 692196"/>
              <a:gd name="connsiteX9" fmla="*/ 0 w 2043850"/>
              <a:gd name="connsiteY9" fmla="*/ 359942 h 692196"/>
              <a:gd name="connsiteX10" fmla="*/ 0 w 2043850"/>
              <a:gd name="connsiteY10" fmla="*/ 0 h 69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3850" h="692196" fill="none" extrusionOk="0">
                <a:moveTo>
                  <a:pt x="0" y="0"/>
                </a:moveTo>
                <a:cubicBezTo>
                  <a:pt x="127173" y="-3857"/>
                  <a:pt x="285511" y="8543"/>
                  <a:pt x="531962" y="0"/>
                </a:cubicBezTo>
                <a:cubicBezTo>
                  <a:pt x="778413" y="-8543"/>
                  <a:pt x="840859" y="39855"/>
                  <a:pt x="1063925" y="0"/>
                </a:cubicBezTo>
                <a:cubicBezTo>
                  <a:pt x="1286991" y="-39855"/>
                  <a:pt x="1455268" y="9865"/>
                  <a:pt x="1697752" y="0"/>
                </a:cubicBezTo>
                <a:cubicBezTo>
                  <a:pt x="1818444" y="54461"/>
                  <a:pt x="1886991" y="218953"/>
                  <a:pt x="2043850" y="346098"/>
                </a:cubicBezTo>
                <a:cubicBezTo>
                  <a:pt x="1945323" y="470517"/>
                  <a:pt x="1816572" y="567354"/>
                  <a:pt x="1697752" y="692196"/>
                </a:cubicBezTo>
                <a:cubicBezTo>
                  <a:pt x="1566893" y="729744"/>
                  <a:pt x="1344532" y="660673"/>
                  <a:pt x="1114857" y="692196"/>
                </a:cubicBezTo>
                <a:cubicBezTo>
                  <a:pt x="885183" y="723719"/>
                  <a:pt x="817494" y="644986"/>
                  <a:pt x="565917" y="692196"/>
                </a:cubicBezTo>
                <a:cubicBezTo>
                  <a:pt x="314340" y="739406"/>
                  <a:pt x="158633" y="637343"/>
                  <a:pt x="0" y="692196"/>
                </a:cubicBezTo>
                <a:cubicBezTo>
                  <a:pt x="-14713" y="583102"/>
                  <a:pt x="14052" y="436526"/>
                  <a:pt x="0" y="359942"/>
                </a:cubicBezTo>
                <a:cubicBezTo>
                  <a:pt x="-14052" y="283358"/>
                  <a:pt x="34282" y="163671"/>
                  <a:pt x="0" y="0"/>
                </a:cubicBezTo>
                <a:close/>
              </a:path>
              <a:path w="2043850" h="692196" stroke="0" extrusionOk="0">
                <a:moveTo>
                  <a:pt x="0" y="0"/>
                </a:moveTo>
                <a:cubicBezTo>
                  <a:pt x="137426" y="-12256"/>
                  <a:pt x="356090" y="68238"/>
                  <a:pt x="582895" y="0"/>
                </a:cubicBezTo>
                <a:cubicBezTo>
                  <a:pt x="809701" y="-68238"/>
                  <a:pt x="1006974" y="22677"/>
                  <a:pt x="1148812" y="0"/>
                </a:cubicBezTo>
                <a:cubicBezTo>
                  <a:pt x="1290650" y="-22677"/>
                  <a:pt x="1521004" y="62173"/>
                  <a:pt x="1697752" y="0"/>
                </a:cubicBezTo>
                <a:cubicBezTo>
                  <a:pt x="1804658" y="83300"/>
                  <a:pt x="1935111" y="271352"/>
                  <a:pt x="2043850" y="346098"/>
                </a:cubicBezTo>
                <a:cubicBezTo>
                  <a:pt x="1931718" y="535775"/>
                  <a:pt x="1834544" y="511751"/>
                  <a:pt x="1697752" y="692196"/>
                </a:cubicBezTo>
                <a:cubicBezTo>
                  <a:pt x="1452031" y="732124"/>
                  <a:pt x="1341029" y="689034"/>
                  <a:pt x="1131835" y="692196"/>
                </a:cubicBezTo>
                <a:cubicBezTo>
                  <a:pt x="922641" y="695358"/>
                  <a:pt x="848327" y="641173"/>
                  <a:pt x="599872" y="692196"/>
                </a:cubicBezTo>
                <a:cubicBezTo>
                  <a:pt x="351417" y="743219"/>
                  <a:pt x="220877" y="689034"/>
                  <a:pt x="0" y="692196"/>
                </a:cubicBezTo>
                <a:cubicBezTo>
                  <a:pt x="-19322" y="615722"/>
                  <a:pt x="15348" y="438551"/>
                  <a:pt x="0" y="332254"/>
                </a:cubicBezTo>
                <a:cubicBezTo>
                  <a:pt x="-15348" y="225957"/>
                  <a:pt x="26083" y="16428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التقويم الختامي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414706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292B611C-CFBB-4A99-B47D-249BCBD6B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18" b="12659"/>
          <a:stretch/>
        </p:blipFill>
        <p:spPr>
          <a:xfrm>
            <a:off x="0" y="0"/>
            <a:ext cx="12192000" cy="689215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6FB5264-D0AD-4265-8EF3-ED3688A6E6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823" t="2627"/>
          <a:stretch/>
        </p:blipFill>
        <p:spPr>
          <a:xfrm flipH="1">
            <a:off x="-39979" y="-12570"/>
            <a:ext cx="1511338" cy="60678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AEE4E9-5B93-4F03-82C0-8E948819C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281"/>
            <a:ext cx="6213266" cy="6903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92D470A-FF96-4E62-8835-FBDC69798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4187"/>
            <a:ext cx="12192000" cy="98797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FF17C0D-2943-4B5B-A45A-3DD7BF2F1E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86493" y="5311125"/>
            <a:ext cx="972135" cy="9721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9481903-6412-4B5C-BA5B-48668205C6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20457"/>
          <a:stretch/>
        </p:blipFill>
        <p:spPr>
          <a:xfrm>
            <a:off x="2465450" y="3238573"/>
            <a:ext cx="1986068" cy="22093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C89CE46-DCB2-4206-AED3-E4F953A5D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823" t="2627" b="2627"/>
          <a:stretch/>
        </p:blipFill>
        <p:spPr>
          <a:xfrm>
            <a:off x="10740842" y="0"/>
            <a:ext cx="1511338" cy="59041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15177AD-70F3-4D8A-9F04-794A1BBF7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463" y="4069"/>
            <a:ext cx="6213266" cy="69036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F5F649D1-2426-4027-A114-0A25C5A37ECF}"/>
              </a:ext>
            </a:extLst>
          </p:cNvPr>
          <p:cNvSpPr/>
          <p:nvPr/>
        </p:nvSpPr>
        <p:spPr>
          <a:xfrm>
            <a:off x="2290323" y="846794"/>
            <a:ext cx="7665528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هيا نساعد فوفي في الاستعراض وعدم السقوط باختيار الإجابات الصحيحة</a:t>
            </a:r>
            <a:endParaRPr lang="en-US" sz="4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F4202C6-1677-4FB2-9509-BC51A4FF4B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-1158935" y="2526374"/>
            <a:ext cx="2546848" cy="408329"/>
          </a:xfrm>
          <a:prstGeom prst="rect">
            <a:avLst/>
          </a:prstGeom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6B7F204B-E847-4BF8-84A5-3F1D48490A57}"/>
              </a:ext>
            </a:extLst>
          </p:cNvPr>
          <p:cNvSpPr/>
          <p:nvPr/>
        </p:nvSpPr>
        <p:spPr>
          <a:xfrm>
            <a:off x="-69275" y="453190"/>
            <a:ext cx="2043850" cy="692196"/>
          </a:xfrm>
          <a:custGeom>
            <a:avLst/>
            <a:gdLst>
              <a:gd name="connsiteX0" fmla="*/ 0 w 2043850"/>
              <a:gd name="connsiteY0" fmla="*/ 0 h 692196"/>
              <a:gd name="connsiteX1" fmla="*/ 531962 w 2043850"/>
              <a:gd name="connsiteY1" fmla="*/ 0 h 692196"/>
              <a:gd name="connsiteX2" fmla="*/ 1063925 w 2043850"/>
              <a:gd name="connsiteY2" fmla="*/ 0 h 692196"/>
              <a:gd name="connsiteX3" fmla="*/ 1697752 w 2043850"/>
              <a:gd name="connsiteY3" fmla="*/ 0 h 692196"/>
              <a:gd name="connsiteX4" fmla="*/ 2043850 w 2043850"/>
              <a:gd name="connsiteY4" fmla="*/ 346098 h 692196"/>
              <a:gd name="connsiteX5" fmla="*/ 1697752 w 2043850"/>
              <a:gd name="connsiteY5" fmla="*/ 692196 h 692196"/>
              <a:gd name="connsiteX6" fmla="*/ 1114857 w 2043850"/>
              <a:gd name="connsiteY6" fmla="*/ 692196 h 692196"/>
              <a:gd name="connsiteX7" fmla="*/ 565917 w 2043850"/>
              <a:gd name="connsiteY7" fmla="*/ 692196 h 692196"/>
              <a:gd name="connsiteX8" fmla="*/ 0 w 2043850"/>
              <a:gd name="connsiteY8" fmla="*/ 692196 h 692196"/>
              <a:gd name="connsiteX9" fmla="*/ 0 w 2043850"/>
              <a:gd name="connsiteY9" fmla="*/ 359942 h 692196"/>
              <a:gd name="connsiteX10" fmla="*/ 0 w 2043850"/>
              <a:gd name="connsiteY10" fmla="*/ 0 h 69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3850" h="692196" fill="none" extrusionOk="0">
                <a:moveTo>
                  <a:pt x="0" y="0"/>
                </a:moveTo>
                <a:cubicBezTo>
                  <a:pt x="127173" y="-3857"/>
                  <a:pt x="285511" y="8543"/>
                  <a:pt x="531962" y="0"/>
                </a:cubicBezTo>
                <a:cubicBezTo>
                  <a:pt x="778413" y="-8543"/>
                  <a:pt x="840859" y="39855"/>
                  <a:pt x="1063925" y="0"/>
                </a:cubicBezTo>
                <a:cubicBezTo>
                  <a:pt x="1286991" y="-39855"/>
                  <a:pt x="1455268" y="9865"/>
                  <a:pt x="1697752" y="0"/>
                </a:cubicBezTo>
                <a:cubicBezTo>
                  <a:pt x="1818444" y="54461"/>
                  <a:pt x="1886991" y="218953"/>
                  <a:pt x="2043850" y="346098"/>
                </a:cubicBezTo>
                <a:cubicBezTo>
                  <a:pt x="1945323" y="470517"/>
                  <a:pt x="1816572" y="567354"/>
                  <a:pt x="1697752" y="692196"/>
                </a:cubicBezTo>
                <a:cubicBezTo>
                  <a:pt x="1566893" y="729744"/>
                  <a:pt x="1344532" y="660673"/>
                  <a:pt x="1114857" y="692196"/>
                </a:cubicBezTo>
                <a:cubicBezTo>
                  <a:pt x="885183" y="723719"/>
                  <a:pt x="817494" y="644986"/>
                  <a:pt x="565917" y="692196"/>
                </a:cubicBezTo>
                <a:cubicBezTo>
                  <a:pt x="314340" y="739406"/>
                  <a:pt x="158633" y="637343"/>
                  <a:pt x="0" y="692196"/>
                </a:cubicBezTo>
                <a:cubicBezTo>
                  <a:pt x="-14713" y="583102"/>
                  <a:pt x="14052" y="436526"/>
                  <a:pt x="0" y="359942"/>
                </a:cubicBezTo>
                <a:cubicBezTo>
                  <a:pt x="-14052" y="283358"/>
                  <a:pt x="34282" y="163671"/>
                  <a:pt x="0" y="0"/>
                </a:cubicBezTo>
                <a:close/>
              </a:path>
              <a:path w="2043850" h="692196" stroke="0" extrusionOk="0">
                <a:moveTo>
                  <a:pt x="0" y="0"/>
                </a:moveTo>
                <a:cubicBezTo>
                  <a:pt x="137426" y="-12256"/>
                  <a:pt x="356090" y="68238"/>
                  <a:pt x="582895" y="0"/>
                </a:cubicBezTo>
                <a:cubicBezTo>
                  <a:pt x="809701" y="-68238"/>
                  <a:pt x="1006974" y="22677"/>
                  <a:pt x="1148812" y="0"/>
                </a:cubicBezTo>
                <a:cubicBezTo>
                  <a:pt x="1290650" y="-22677"/>
                  <a:pt x="1521004" y="62173"/>
                  <a:pt x="1697752" y="0"/>
                </a:cubicBezTo>
                <a:cubicBezTo>
                  <a:pt x="1804658" y="83300"/>
                  <a:pt x="1935111" y="271352"/>
                  <a:pt x="2043850" y="346098"/>
                </a:cubicBezTo>
                <a:cubicBezTo>
                  <a:pt x="1931718" y="535775"/>
                  <a:pt x="1834544" y="511751"/>
                  <a:pt x="1697752" y="692196"/>
                </a:cubicBezTo>
                <a:cubicBezTo>
                  <a:pt x="1452031" y="732124"/>
                  <a:pt x="1341029" y="689034"/>
                  <a:pt x="1131835" y="692196"/>
                </a:cubicBezTo>
                <a:cubicBezTo>
                  <a:pt x="922641" y="695358"/>
                  <a:pt x="848327" y="641173"/>
                  <a:pt x="599872" y="692196"/>
                </a:cubicBezTo>
                <a:cubicBezTo>
                  <a:pt x="351417" y="743219"/>
                  <a:pt x="220877" y="689034"/>
                  <a:pt x="0" y="692196"/>
                </a:cubicBezTo>
                <a:cubicBezTo>
                  <a:pt x="-19322" y="615722"/>
                  <a:pt x="15348" y="438551"/>
                  <a:pt x="0" y="332254"/>
                </a:cubicBezTo>
                <a:cubicBezTo>
                  <a:pt x="-15348" y="225957"/>
                  <a:pt x="26083" y="16428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مراجعة قبلية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10290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162 C 0.0043 0.01551 0.01771 0.02986 0.03464 0.02986 C 0.05235 0.02986 0.06602 0.01551 0.06602 -0.00162 C 0.06602 -0.01898 0.07969 -0.03287 0.09623 -0.03287 C 0.11302 -0.03287 0.1267 -0.01898 0.1267 -0.00162 C 0.1267 0.01551 0.14011 0.02986 0.15704 0.02986 C 0.17357 0.02986 0.18724 0.01551 0.18724 -0.00162 C 0.18724 -0.01898 0.20092 -0.03287 0.21862 -0.03287 C 0.23542 -0.03287 0.24909 -0.01898 0.24909 -0.00162 C 0.24909 0.01551 0.23542 0.02986 0.21862 0.02986 C 0.20092 0.02986 0.18724 0.01551 0.18724 -0.00162 C 0.18724 -0.01898 0.17357 -0.03287 0.15704 -0.03287 C 0.14011 -0.03287 0.1267 -0.01898 0.1267 -0.00162 C 0.1267 0.01551 0.11302 0.02986 0.09623 0.02986 C 0.07969 0.02986 0.06602 0.01551 0.06602 -0.00162 C 0.06602 -0.01898 0.05235 -0.03287 0.03464 -0.03287 C 0.01771 -0.03287 0.0043 -0.01898 0.0043 -0.00162 Z " pathEditMode="relative" rAng="5400000" ptsTypes="AAAAAAAAAAAAAAAAA">
                                      <p:cBhvr>
                                        <p:cTn id="19" dur="4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0162 C 0.00378 0.01551 0.01719 0.02986 0.03412 0.02986 C 0.05182 0.02986 0.0655 0.01551 0.0655 -0.00162 C 0.0655 -0.01898 0.07917 -0.03287 0.09571 -0.03287 C 0.1125 -0.03287 0.12617 -0.01898 0.12617 -0.00162 C 0.12617 0.01551 0.13959 0.02986 0.15651 0.02986 C 0.17305 0.02986 0.18672 0.01551 0.18672 -0.00162 C 0.18672 -0.01898 0.20039 -0.03287 0.2181 -0.03287 C 0.2349 -0.03287 0.24857 -0.01898 0.24857 -0.00162 C 0.24857 0.01551 0.2349 0.02986 0.2181 0.02986 C 0.20039 0.02986 0.18672 0.01551 0.18672 -0.00162 C 0.18672 -0.01898 0.17305 -0.03287 0.15651 -0.03287 C 0.13959 -0.03287 0.12617 -0.01898 0.12617 -0.00162 C 0.12617 0.01551 0.1125 0.02986 0.09571 0.02986 C 0.07917 0.02986 0.0655 0.01551 0.0655 -0.00162 C 0.0655 -0.01898 0.05182 -0.03287 0.03412 -0.03287 C 0.01719 -0.03287 0.00378 -0.01898 0.00378 -0.00162 Z " pathEditMode="relative" rAng="5400000" ptsTypes="AAAAAAAAAAAAAAAAA">
                                      <p:cBhvr>
                                        <p:cTn id="21" dur="4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292B611C-CFBB-4A99-B47D-249BCBD6BC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218" b="12659"/>
          <a:stretch/>
        </p:blipFill>
        <p:spPr>
          <a:xfrm>
            <a:off x="0" y="0"/>
            <a:ext cx="12192000" cy="6892159"/>
          </a:xfrm>
          <a:prstGeom prst="rect">
            <a:avLst/>
          </a:prstGeom>
        </p:spPr>
      </p:pic>
      <p:pic>
        <p:nvPicPr>
          <p:cNvPr id="27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07781605-2C8D-4190-A4C6-A46EEA333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8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3B8C4E89-3266-4520-A7D5-EE0D959BD0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9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AC716180-B763-4B83-8803-4B686D1D9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6FB5264-D0AD-4265-8EF3-ED3688A6E6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823" t="2627"/>
          <a:stretch/>
        </p:blipFill>
        <p:spPr>
          <a:xfrm flipH="1">
            <a:off x="-39979" y="-12570"/>
            <a:ext cx="1511338" cy="60678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AEE4E9-5B93-4F03-82C0-8E948819C7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-6492"/>
            <a:ext cx="6213266" cy="6903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92D470A-FF96-4E62-8835-FBDC69798E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904187"/>
            <a:ext cx="12192000" cy="98797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0F704F2-F1C7-4272-AEB8-98EC4A5FDF75}"/>
              </a:ext>
            </a:extLst>
          </p:cNvPr>
          <p:cNvSpPr/>
          <p:nvPr/>
        </p:nvSpPr>
        <p:spPr>
          <a:xfrm>
            <a:off x="1250730" y="5999887"/>
            <a:ext cx="3090042" cy="829122"/>
          </a:xfrm>
          <a:custGeom>
            <a:avLst/>
            <a:gdLst>
              <a:gd name="connsiteX0" fmla="*/ 0 w 3090042"/>
              <a:gd name="connsiteY0" fmla="*/ 0 h 829122"/>
              <a:gd name="connsiteX1" fmla="*/ 515007 w 3090042"/>
              <a:gd name="connsiteY1" fmla="*/ 0 h 829122"/>
              <a:gd name="connsiteX2" fmla="*/ 1091815 w 3090042"/>
              <a:gd name="connsiteY2" fmla="*/ 0 h 829122"/>
              <a:gd name="connsiteX3" fmla="*/ 1575921 w 3090042"/>
              <a:gd name="connsiteY3" fmla="*/ 0 h 829122"/>
              <a:gd name="connsiteX4" fmla="*/ 1998227 w 3090042"/>
              <a:gd name="connsiteY4" fmla="*/ 0 h 829122"/>
              <a:gd name="connsiteX5" fmla="*/ 2544135 w 3090042"/>
              <a:gd name="connsiteY5" fmla="*/ 0 h 829122"/>
              <a:gd name="connsiteX6" fmla="*/ 3090042 w 3090042"/>
              <a:gd name="connsiteY6" fmla="*/ 0 h 829122"/>
              <a:gd name="connsiteX7" fmla="*/ 3090042 w 3090042"/>
              <a:gd name="connsiteY7" fmla="*/ 414561 h 829122"/>
              <a:gd name="connsiteX8" fmla="*/ 3090042 w 3090042"/>
              <a:gd name="connsiteY8" fmla="*/ 829122 h 829122"/>
              <a:gd name="connsiteX9" fmla="*/ 2667736 w 3090042"/>
              <a:gd name="connsiteY9" fmla="*/ 829122 h 829122"/>
              <a:gd name="connsiteX10" fmla="*/ 2245431 w 3090042"/>
              <a:gd name="connsiteY10" fmla="*/ 829122 h 829122"/>
              <a:gd name="connsiteX11" fmla="*/ 1699523 w 3090042"/>
              <a:gd name="connsiteY11" fmla="*/ 829122 h 829122"/>
              <a:gd name="connsiteX12" fmla="*/ 1246317 w 3090042"/>
              <a:gd name="connsiteY12" fmla="*/ 829122 h 829122"/>
              <a:gd name="connsiteX13" fmla="*/ 793111 w 3090042"/>
              <a:gd name="connsiteY13" fmla="*/ 829122 h 829122"/>
              <a:gd name="connsiteX14" fmla="*/ 0 w 3090042"/>
              <a:gd name="connsiteY14" fmla="*/ 829122 h 829122"/>
              <a:gd name="connsiteX15" fmla="*/ 0 w 3090042"/>
              <a:gd name="connsiteY15" fmla="*/ 414561 h 829122"/>
              <a:gd name="connsiteX16" fmla="*/ 0 w 3090042"/>
              <a:gd name="connsiteY16" fmla="*/ 0 h 82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90042" h="829122" fill="none" extrusionOk="0">
                <a:moveTo>
                  <a:pt x="0" y="0"/>
                </a:moveTo>
                <a:cubicBezTo>
                  <a:pt x="197212" y="-30391"/>
                  <a:pt x="373958" y="5790"/>
                  <a:pt x="515007" y="0"/>
                </a:cubicBezTo>
                <a:cubicBezTo>
                  <a:pt x="656056" y="-5790"/>
                  <a:pt x="914602" y="46395"/>
                  <a:pt x="1091815" y="0"/>
                </a:cubicBezTo>
                <a:cubicBezTo>
                  <a:pt x="1269028" y="-46395"/>
                  <a:pt x="1410851" y="11783"/>
                  <a:pt x="1575921" y="0"/>
                </a:cubicBezTo>
                <a:cubicBezTo>
                  <a:pt x="1740991" y="-11783"/>
                  <a:pt x="1800941" y="48277"/>
                  <a:pt x="1998227" y="0"/>
                </a:cubicBezTo>
                <a:cubicBezTo>
                  <a:pt x="2195513" y="-48277"/>
                  <a:pt x="2400450" y="11680"/>
                  <a:pt x="2544135" y="0"/>
                </a:cubicBezTo>
                <a:cubicBezTo>
                  <a:pt x="2687820" y="-11680"/>
                  <a:pt x="2964969" y="50738"/>
                  <a:pt x="3090042" y="0"/>
                </a:cubicBezTo>
                <a:cubicBezTo>
                  <a:pt x="3115072" y="189376"/>
                  <a:pt x="3053266" y="256947"/>
                  <a:pt x="3090042" y="414561"/>
                </a:cubicBezTo>
                <a:cubicBezTo>
                  <a:pt x="3126818" y="572175"/>
                  <a:pt x="3064682" y="622310"/>
                  <a:pt x="3090042" y="829122"/>
                </a:cubicBezTo>
                <a:cubicBezTo>
                  <a:pt x="2886953" y="855755"/>
                  <a:pt x="2840675" y="801886"/>
                  <a:pt x="2667736" y="829122"/>
                </a:cubicBezTo>
                <a:cubicBezTo>
                  <a:pt x="2494797" y="856358"/>
                  <a:pt x="2345658" y="784142"/>
                  <a:pt x="2245431" y="829122"/>
                </a:cubicBezTo>
                <a:cubicBezTo>
                  <a:pt x="2145205" y="874102"/>
                  <a:pt x="1968597" y="827428"/>
                  <a:pt x="1699523" y="829122"/>
                </a:cubicBezTo>
                <a:cubicBezTo>
                  <a:pt x="1430449" y="830816"/>
                  <a:pt x="1361765" y="811026"/>
                  <a:pt x="1246317" y="829122"/>
                </a:cubicBezTo>
                <a:cubicBezTo>
                  <a:pt x="1130869" y="847218"/>
                  <a:pt x="1005624" y="809012"/>
                  <a:pt x="793111" y="829122"/>
                </a:cubicBezTo>
                <a:cubicBezTo>
                  <a:pt x="580598" y="849232"/>
                  <a:pt x="214423" y="821153"/>
                  <a:pt x="0" y="829122"/>
                </a:cubicBezTo>
                <a:cubicBezTo>
                  <a:pt x="-18924" y="715448"/>
                  <a:pt x="29602" y="599194"/>
                  <a:pt x="0" y="414561"/>
                </a:cubicBezTo>
                <a:cubicBezTo>
                  <a:pt x="-29602" y="229928"/>
                  <a:pt x="7392" y="195100"/>
                  <a:pt x="0" y="0"/>
                </a:cubicBezTo>
                <a:close/>
              </a:path>
              <a:path w="3090042" h="829122" stroke="0" extrusionOk="0">
                <a:moveTo>
                  <a:pt x="0" y="0"/>
                </a:moveTo>
                <a:cubicBezTo>
                  <a:pt x="172405" y="-7994"/>
                  <a:pt x="287679" y="44248"/>
                  <a:pt x="484107" y="0"/>
                </a:cubicBezTo>
                <a:cubicBezTo>
                  <a:pt x="680535" y="-44248"/>
                  <a:pt x="818663" y="60141"/>
                  <a:pt x="999114" y="0"/>
                </a:cubicBezTo>
                <a:cubicBezTo>
                  <a:pt x="1179565" y="-60141"/>
                  <a:pt x="1300701" y="12761"/>
                  <a:pt x="1514121" y="0"/>
                </a:cubicBezTo>
                <a:cubicBezTo>
                  <a:pt x="1727541" y="-12761"/>
                  <a:pt x="1793080" y="5521"/>
                  <a:pt x="1936426" y="0"/>
                </a:cubicBezTo>
                <a:cubicBezTo>
                  <a:pt x="2079773" y="-5521"/>
                  <a:pt x="2257660" y="914"/>
                  <a:pt x="2482334" y="0"/>
                </a:cubicBezTo>
                <a:cubicBezTo>
                  <a:pt x="2707008" y="-914"/>
                  <a:pt x="2876167" y="48154"/>
                  <a:pt x="3090042" y="0"/>
                </a:cubicBezTo>
                <a:cubicBezTo>
                  <a:pt x="3098745" y="200089"/>
                  <a:pt x="3042474" y="229932"/>
                  <a:pt x="3090042" y="414561"/>
                </a:cubicBezTo>
                <a:cubicBezTo>
                  <a:pt x="3137610" y="599190"/>
                  <a:pt x="3055854" y="716398"/>
                  <a:pt x="3090042" y="829122"/>
                </a:cubicBezTo>
                <a:cubicBezTo>
                  <a:pt x="2910126" y="831151"/>
                  <a:pt x="2767990" y="783317"/>
                  <a:pt x="2544135" y="829122"/>
                </a:cubicBezTo>
                <a:cubicBezTo>
                  <a:pt x="2320280" y="874927"/>
                  <a:pt x="2251803" y="814155"/>
                  <a:pt x="2090928" y="829122"/>
                </a:cubicBezTo>
                <a:cubicBezTo>
                  <a:pt x="1930053" y="844089"/>
                  <a:pt x="1725216" y="799986"/>
                  <a:pt x="1545021" y="829122"/>
                </a:cubicBezTo>
                <a:cubicBezTo>
                  <a:pt x="1364826" y="858258"/>
                  <a:pt x="1172082" y="820923"/>
                  <a:pt x="999114" y="829122"/>
                </a:cubicBezTo>
                <a:cubicBezTo>
                  <a:pt x="826146" y="837321"/>
                  <a:pt x="695138" y="814497"/>
                  <a:pt x="576808" y="829122"/>
                </a:cubicBezTo>
                <a:cubicBezTo>
                  <a:pt x="458478" y="843747"/>
                  <a:pt x="118020" y="809534"/>
                  <a:pt x="0" y="829122"/>
                </a:cubicBezTo>
                <a:cubicBezTo>
                  <a:pt x="-32298" y="678657"/>
                  <a:pt x="38614" y="514672"/>
                  <a:pt x="0" y="422852"/>
                </a:cubicBezTo>
                <a:cubicBezTo>
                  <a:pt x="-38614" y="331032"/>
                  <a:pt x="29235" y="12008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157391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غَـوّاص</a:t>
            </a:r>
            <a:endParaRPr lang="en-AE" sz="4800" b="1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F65E49-623C-4768-983E-CDE18901F25D}"/>
              </a:ext>
            </a:extLst>
          </p:cNvPr>
          <p:cNvSpPr/>
          <p:nvPr/>
        </p:nvSpPr>
        <p:spPr>
          <a:xfrm>
            <a:off x="4761188" y="6000520"/>
            <a:ext cx="3090042" cy="829122"/>
          </a:xfrm>
          <a:custGeom>
            <a:avLst/>
            <a:gdLst>
              <a:gd name="connsiteX0" fmla="*/ 0 w 3090042"/>
              <a:gd name="connsiteY0" fmla="*/ 0 h 829122"/>
              <a:gd name="connsiteX1" fmla="*/ 422306 w 3090042"/>
              <a:gd name="connsiteY1" fmla="*/ 0 h 829122"/>
              <a:gd name="connsiteX2" fmla="*/ 906412 w 3090042"/>
              <a:gd name="connsiteY2" fmla="*/ 0 h 829122"/>
              <a:gd name="connsiteX3" fmla="*/ 1452320 w 3090042"/>
              <a:gd name="connsiteY3" fmla="*/ 0 h 829122"/>
              <a:gd name="connsiteX4" fmla="*/ 1874625 w 3090042"/>
              <a:gd name="connsiteY4" fmla="*/ 0 h 829122"/>
              <a:gd name="connsiteX5" fmla="*/ 2296931 w 3090042"/>
              <a:gd name="connsiteY5" fmla="*/ 0 h 829122"/>
              <a:gd name="connsiteX6" fmla="*/ 3090042 w 3090042"/>
              <a:gd name="connsiteY6" fmla="*/ 0 h 829122"/>
              <a:gd name="connsiteX7" fmla="*/ 3090042 w 3090042"/>
              <a:gd name="connsiteY7" fmla="*/ 422852 h 829122"/>
              <a:gd name="connsiteX8" fmla="*/ 3090042 w 3090042"/>
              <a:gd name="connsiteY8" fmla="*/ 829122 h 829122"/>
              <a:gd name="connsiteX9" fmla="*/ 2575035 w 3090042"/>
              <a:gd name="connsiteY9" fmla="*/ 829122 h 829122"/>
              <a:gd name="connsiteX10" fmla="*/ 2029128 w 3090042"/>
              <a:gd name="connsiteY10" fmla="*/ 829122 h 829122"/>
              <a:gd name="connsiteX11" fmla="*/ 1514121 w 3090042"/>
              <a:gd name="connsiteY11" fmla="*/ 829122 h 829122"/>
              <a:gd name="connsiteX12" fmla="*/ 937313 w 3090042"/>
              <a:gd name="connsiteY12" fmla="*/ 829122 h 829122"/>
              <a:gd name="connsiteX13" fmla="*/ 453206 w 3090042"/>
              <a:gd name="connsiteY13" fmla="*/ 829122 h 829122"/>
              <a:gd name="connsiteX14" fmla="*/ 0 w 3090042"/>
              <a:gd name="connsiteY14" fmla="*/ 829122 h 829122"/>
              <a:gd name="connsiteX15" fmla="*/ 0 w 3090042"/>
              <a:gd name="connsiteY15" fmla="*/ 439435 h 829122"/>
              <a:gd name="connsiteX16" fmla="*/ 0 w 3090042"/>
              <a:gd name="connsiteY16" fmla="*/ 0 h 82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90042" h="829122" fill="none" extrusionOk="0">
                <a:moveTo>
                  <a:pt x="0" y="0"/>
                </a:moveTo>
                <a:cubicBezTo>
                  <a:pt x="109306" y="-10854"/>
                  <a:pt x="250538" y="1556"/>
                  <a:pt x="422306" y="0"/>
                </a:cubicBezTo>
                <a:cubicBezTo>
                  <a:pt x="594074" y="-1556"/>
                  <a:pt x="681572" y="14593"/>
                  <a:pt x="906412" y="0"/>
                </a:cubicBezTo>
                <a:cubicBezTo>
                  <a:pt x="1131252" y="-14593"/>
                  <a:pt x="1196046" y="40812"/>
                  <a:pt x="1452320" y="0"/>
                </a:cubicBezTo>
                <a:cubicBezTo>
                  <a:pt x="1708594" y="-40812"/>
                  <a:pt x="1734295" y="41323"/>
                  <a:pt x="1874625" y="0"/>
                </a:cubicBezTo>
                <a:cubicBezTo>
                  <a:pt x="2014955" y="-41323"/>
                  <a:pt x="2131581" y="29612"/>
                  <a:pt x="2296931" y="0"/>
                </a:cubicBezTo>
                <a:cubicBezTo>
                  <a:pt x="2462281" y="-29612"/>
                  <a:pt x="2922030" y="26083"/>
                  <a:pt x="3090042" y="0"/>
                </a:cubicBezTo>
                <a:cubicBezTo>
                  <a:pt x="3119373" y="172385"/>
                  <a:pt x="3065164" y="234411"/>
                  <a:pt x="3090042" y="422852"/>
                </a:cubicBezTo>
                <a:cubicBezTo>
                  <a:pt x="3114920" y="611293"/>
                  <a:pt x="3060350" y="630950"/>
                  <a:pt x="3090042" y="829122"/>
                </a:cubicBezTo>
                <a:cubicBezTo>
                  <a:pt x="2902884" y="868865"/>
                  <a:pt x="2806468" y="822985"/>
                  <a:pt x="2575035" y="829122"/>
                </a:cubicBezTo>
                <a:cubicBezTo>
                  <a:pt x="2343602" y="835259"/>
                  <a:pt x="2277016" y="772862"/>
                  <a:pt x="2029128" y="829122"/>
                </a:cubicBezTo>
                <a:cubicBezTo>
                  <a:pt x="1781240" y="885382"/>
                  <a:pt x="1639002" y="790296"/>
                  <a:pt x="1514121" y="829122"/>
                </a:cubicBezTo>
                <a:cubicBezTo>
                  <a:pt x="1389240" y="867948"/>
                  <a:pt x="1195461" y="796933"/>
                  <a:pt x="937313" y="829122"/>
                </a:cubicBezTo>
                <a:cubicBezTo>
                  <a:pt x="679165" y="861311"/>
                  <a:pt x="675912" y="827716"/>
                  <a:pt x="453206" y="829122"/>
                </a:cubicBezTo>
                <a:cubicBezTo>
                  <a:pt x="230500" y="830528"/>
                  <a:pt x="225805" y="794976"/>
                  <a:pt x="0" y="829122"/>
                </a:cubicBezTo>
                <a:cubicBezTo>
                  <a:pt x="-1593" y="682670"/>
                  <a:pt x="35463" y="537897"/>
                  <a:pt x="0" y="439435"/>
                </a:cubicBezTo>
                <a:cubicBezTo>
                  <a:pt x="-35463" y="340973"/>
                  <a:pt x="44647" y="188792"/>
                  <a:pt x="0" y="0"/>
                </a:cubicBezTo>
                <a:close/>
              </a:path>
              <a:path w="3090042" h="829122" stroke="0" extrusionOk="0">
                <a:moveTo>
                  <a:pt x="0" y="0"/>
                </a:moveTo>
                <a:cubicBezTo>
                  <a:pt x="151001" y="-15320"/>
                  <a:pt x="219401" y="33244"/>
                  <a:pt x="422306" y="0"/>
                </a:cubicBezTo>
                <a:cubicBezTo>
                  <a:pt x="625211" y="-33244"/>
                  <a:pt x="745835" y="15109"/>
                  <a:pt x="999114" y="0"/>
                </a:cubicBezTo>
                <a:cubicBezTo>
                  <a:pt x="1252393" y="-15109"/>
                  <a:pt x="1225908" y="5118"/>
                  <a:pt x="1421419" y="0"/>
                </a:cubicBezTo>
                <a:cubicBezTo>
                  <a:pt x="1616930" y="-5118"/>
                  <a:pt x="1740717" y="53744"/>
                  <a:pt x="1874625" y="0"/>
                </a:cubicBezTo>
                <a:cubicBezTo>
                  <a:pt x="2008533" y="-53744"/>
                  <a:pt x="2334798" y="48793"/>
                  <a:pt x="2451433" y="0"/>
                </a:cubicBezTo>
                <a:cubicBezTo>
                  <a:pt x="2568068" y="-48793"/>
                  <a:pt x="2792912" y="42997"/>
                  <a:pt x="3090042" y="0"/>
                </a:cubicBezTo>
                <a:cubicBezTo>
                  <a:pt x="3110458" y="176603"/>
                  <a:pt x="3063654" y="290994"/>
                  <a:pt x="3090042" y="397979"/>
                </a:cubicBezTo>
                <a:cubicBezTo>
                  <a:pt x="3116430" y="504964"/>
                  <a:pt x="3051362" y="626069"/>
                  <a:pt x="3090042" y="829122"/>
                </a:cubicBezTo>
                <a:cubicBezTo>
                  <a:pt x="2910919" y="853073"/>
                  <a:pt x="2748523" y="775120"/>
                  <a:pt x="2636836" y="829122"/>
                </a:cubicBezTo>
                <a:cubicBezTo>
                  <a:pt x="2525149" y="883124"/>
                  <a:pt x="2393267" y="825047"/>
                  <a:pt x="2214530" y="829122"/>
                </a:cubicBezTo>
                <a:cubicBezTo>
                  <a:pt x="2035793" y="833197"/>
                  <a:pt x="1905022" y="824932"/>
                  <a:pt x="1761324" y="829122"/>
                </a:cubicBezTo>
                <a:cubicBezTo>
                  <a:pt x="1617626" y="833312"/>
                  <a:pt x="1512404" y="800355"/>
                  <a:pt x="1308118" y="829122"/>
                </a:cubicBezTo>
                <a:cubicBezTo>
                  <a:pt x="1103832" y="857889"/>
                  <a:pt x="981827" y="778700"/>
                  <a:pt x="762210" y="829122"/>
                </a:cubicBezTo>
                <a:cubicBezTo>
                  <a:pt x="542593" y="879544"/>
                  <a:pt x="295311" y="766437"/>
                  <a:pt x="0" y="829122"/>
                </a:cubicBezTo>
                <a:cubicBezTo>
                  <a:pt x="-29745" y="692680"/>
                  <a:pt x="50158" y="584668"/>
                  <a:pt x="0" y="406270"/>
                </a:cubicBezTo>
                <a:cubicBezTo>
                  <a:pt x="-50158" y="227872"/>
                  <a:pt x="34375" y="15238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7152418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غُــصْـنٌ</a:t>
            </a:r>
            <a:endParaRPr lang="en-AE" sz="4800" b="1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455FD88-8EEA-4885-A8A7-3E87A16AA1AC}"/>
              </a:ext>
            </a:extLst>
          </p:cNvPr>
          <p:cNvSpPr/>
          <p:nvPr/>
        </p:nvSpPr>
        <p:spPr>
          <a:xfrm>
            <a:off x="8271646" y="5987317"/>
            <a:ext cx="3090042" cy="829122"/>
          </a:xfrm>
          <a:custGeom>
            <a:avLst/>
            <a:gdLst>
              <a:gd name="connsiteX0" fmla="*/ 0 w 3090042"/>
              <a:gd name="connsiteY0" fmla="*/ 0 h 829122"/>
              <a:gd name="connsiteX1" fmla="*/ 422306 w 3090042"/>
              <a:gd name="connsiteY1" fmla="*/ 0 h 829122"/>
              <a:gd name="connsiteX2" fmla="*/ 906412 w 3090042"/>
              <a:gd name="connsiteY2" fmla="*/ 0 h 829122"/>
              <a:gd name="connsiteX3" fmla="*/ 1328718 w 3090042"/>
              <a:gd name="connsiteY3" fmla="*/ 0 h 829122"/>
              <a:gd name="connsiteX4" fmla="*/ 1874625 w 3090042"/>
              <a:gd name="connsiteY4" fmla="*/ 0 h 829122"/>
              <a:gd name="connsiteX5" fmla="*/ 2420533 w 3090042"/>
              <a:gd name="connsiteY5" fmla="*/ 0 h 829122"/>
              <a:gd name="connsiteX6" fmla="*/ 3090042 w 3090042"/>
              <a:gd name="connsiteY6" fmla="*/ 0 h 829122"/>
              <a:gd name="connsiteX7" fmla="*/ 3090042 w 3090042"/>
              <a:gd name="connsiteY7" fmla="*/ 397979 h 829122"/>
              <a:gd name="connsiteX8" fmla="*/ 3090042 w 3090042"/>
              <a:gd name="connsiteY8" fmla="*/ 829122 h 829122"/>
              <a:gd name="connsiteX9" fmla="*/ 2667736 w 3090042"/>
              <a:gd name="connsiteY9" fmla="*/ 829122 h 829122"/>
              <a:gd name="connsiteX10" fmla="*/ 2152729 w 3090042"/>
              <a:gd name="connsiteY10" fmla="*/ 829122 h 829122"/>
              <a:gd name="connsiteX11" fmla="*/ 1730424 w 3090042"/>
              <a:gd name="connsiteY11" fmla="*/ 829122 h 829122"/>
              <a:gd name="connsiteX12" fmla="*/ 1184516 w 3090042"/>
              <a:gd name="connsiteY12" fmla="*/ 829122 h 829122"/>
              <a:gd name="connsiteX13" fmla="*/ 731310 w 3090042"/>
              <a:gd name="connsiteY13" fmla="*/ 829122 h 829122"/>
              <a:gd name="connsiteX14" fmla="*/ 0 w 3090042"/>
              <a:gd name="connsiteY14" fmla="*/ 829122 h 829122"/>
              <a:gd name="connsiteX15" fmla="*/ 0 w 3090042"/>
              <a:gd name="connsiteY15" fmla="*/ 397979 h 829122"/>
              <a:gd name="connsiteX16" fmla="*/ 0 w 3090042"/>
              <a:gd name="connsiteY16" fmla="*/ 0 h 82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90042" h="829122" fill="none" extrusionOk="0">
                <a:moveTo>
                  <a:pt x="0" y="0"/>
                </a:moveTo>
                <a:cubicBezTo>
                  <a:pt x="123811" y="-43990"/>
                  <a:pt x="289431" y="38472"/>
                  <a:pt x="422306" y="0"/>
                </a:cubicBezTo>
                <a:cubicBezTo>
                  <a:pt x="555181" y="-38472"/>
                  <a:pt x="715093" y="37123"/>
                  <a:pt x="906412" y="0"/>
                </a:cubicBezTo>
                <a:cubicBezTo>
                  <a:pt x="1097731" y="-37123"/>
                  <a:pt x="1232312" y="22958"/>
                  <a:pt x="1328718" y="0"/>
                </a:cubicBezTo>
                <a:cubicBezTo>
                  <a:pt x="1425124" y="-22958"/>
                  <a:pt x="1705974" y="8021"/>
                  <a:pt x="1874625" y="0"/>
                </a:cubicBezTo>
                <a:cubicBezTo>
                  <a:pt x="2043276" y="-8021"/>
                  <a:pt x="2220314" y="16632"/>
                  <a:pt x="2420533" y="0"/>
                </a:cubicBezTo>
                <a:cubicBezTo>
                  <a:pt x="2620752" y="-16632"/>
                  <a:pt x="2861746" y="66979"/>
                  <a:pt x="3090042" y="0"/>
                </a:cubicBezTo>
                <a:cubicBezTo>
                  <a:pt x="3131719" y="182411"/>
                  <a:pt x="3085562" y="217960"/>
                  <a:pt x="3090042" y="397979"/>
                </a:cubicBezTo>
                <a:cubicBezTo>
                  <a:pt x="3094522" y="577998"/>
                  <a:pt x="3068876" y="723922"/>
                  <a:pt x="3090042" y="829122"/>
                </a:cubicBezTo>
                <a:cubicBezTo>
                  <a:pt x="2942324" y="862006"/>
                  <a:pt x="2829773" y="788359"/>
                  <a:pt x="2667736" y="829122"/>
                </a:cubicBezTo>
                <a:cubicBezTo>
                  <a:pt x="2505699" y="869885"/>
                  <a:pt x="2358063" y="813270"/>
                  <a:pt x="2152729" y="829122"/>
                </a:cubicBezTo>
                <a:cubicBezTo>
                  <a:pt x="1947395" y="844974"/>
                  <a:pt x="1879105" y="802587"/>
                  <a:pt x="1730424" y="829122"/>
                </a:cubicBezTo>
                <a:cubicBezTo>
                  <a:pt x="1581743" y="855657"/>
                  <a:pt x="1372777" y="810947"/>
                  <a:pt x="1184516" y="829122"/>
                </a:cubicBezTo>
                <a:cubicBezTo>
                  <a:pt x="996255" y="847297"/>
                  <a:pt x="943768" y="824561"/>
                  <a:pt x="731310" y="829122"/>
                </a:cubicBezTo>
                <a:cubicBezTo>
                  <a:pt x="518852" y="833683"/>
                  <a:pt x="162409" y="814075"/>
                  <a:pt x="0" y="829122"/>
                </a:cubicBezTo>
                <a:cubicBezTo>
                  <a:pt x="-23083" y="701132"/>
                  <a:pt x="30795" y="518299"/>
                  <a:pt x="0" y="397979"/>
                </a:cubicBezTo>
                <a:cubicBezTo>
                  <a:pt x="-30795" y="277659"/>
                  <a:pt x="5327" y="185767"/>
                  <a:pt x="0" y="0"/>
                </a:cubicBezTo>
                <a:close/>
              </a:path>
              <a:path w="3090042" h="829122" stroke="0" extrusionOk="0">
                <a:moveTo>
                  <a:pt x="0" y="0"/>
                </a:moveTo>
                <a:cubicBezTo>
                  <a:pt x="159394" y="-25488"/>
                  <a:pt x="381689" y="46492"/>
                  <a:pt x="515007" y="0"/>
                </a:cubicBezTo>
                <a:cubicBezTo>
                  <a:pt x="648325" y="-46492"/>
                  <a:pt x="811308" y="21019"/>
                  <a:pt x="1091815" y="0"/>
                </a:cubicBezTo>
                <a:cubicBezTo>
                  <a:pt x="1372322" y="-21019"/>
                  <a:pt x="1360306" y="42040"/>
                  <a:pt x="1575921" y="0"/>
                </a:cubicBezTo>
                <a:cubicBezTo>
                  <a:pt x="1791536" y="-42040"/>
                  <a:pt x="1966333" y="60319"/>
                  <a:pt x="2121829" y="0"/>
                </a:cubicBezTo>
                <a:cubicBezTo>
                  <a:pt x="2277325" y="-60319"/>
                  <a:pt x="2460844" y="51314"/>
                  <a:pt x="2605935" y="0"/>
                </a:cubicBezTo>
                <a:cubicBezTo>
                  <a:pt x="2751026" y="-51314"/>
                  <a:pt x="2898609" y="48946"/>
                  <a:pt x="3090042" y="0"/>
                </a:cubicBezTo>
                <a:cubicBezTo>
                  <a:pt x="3122343" y="179304"/>
                  <a:pt x="3079478" y="232431"/>
                  <a:pt x="3090042" y="406270"/>
                </a:cubicBezTo>
                <a:cubicBezTo>
                  <a:pt x="3100606" y="580109"/>
                  <a:pt x="3047440" y="738081"/>
                  <a:pt x="3090042" y="829122"/>
                </a:cubicBezTo>
                <a:cubicBezTo>
                  <a:pt x="2989505" y="846620"/>
                  <a:pt x="2847777" y="804176"/>
                  <a:pt x="2605935" y="829122"/>
                </a:cubicBezTo>
                <a:cubicBezTo>
                  <a:pt x="2364093" y="854068"/>
                  <a:pt x="2346002" y="825949"/>
                  <a:pt x="2121829" y="829122"/>
                </a:cubicBezTo>
                <a:cubicBezTo>
                  <a:pt x="1897656" y="832295"/>
                  <a:pt x="1844965" y="780800"/>
                  <a:pt x="1575921" y="829122"/>
                </a:cubicBezTo>
                <a:cubicBezTo>
                  <a:pt x="1306877" y="877444"/>
                  <a:pt x="1274317" y="784433"/>
                  <a:pt x="1153616" y="829122"/>
                </a:cubicBezTo>
                <a:cubicBezTo>
                  <a:pt x="1032915" y="873811"/>
                  <a:pt x="815397" y="803389"/>
                  <a:pt x="607708" y="829122"/>
                </a:cubicBezTo>
                <a:cubicBezTo>
                  <a:pt x="400019" y="854855"/>
                  <a:pt x="288041" y="771136"/>
                  <a:pt x="0" y="829122"/>
                </a:cubicBezTo>
                <a:cubicBezTo>
                  <a:pt x="-18328" y="619474"/>
                  <a:pt x="40925" y="543894"/>
                  <a:pt x="0" y="397979"/>
                </a:cubicBezTo>
                <a:cubicBezTo>
                  <a:pt x="-40925" y="252064"/>
                  <a:pt x="12805" y="11322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79363540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غَـوْصٌ</a:t>
            </a:r>
            <a:endParaRPr lang="en-AE" sz="4800" b="1" dirty="0">
              <a:solidFill>
                <a:schemeClr val="tx1"/>
              </a:solidFill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FF17C0D-2943-4B5B-A45A-3DD7BF2F1E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84215" y="4862711"/>
            <a:ext cx="972135" cy="9721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9481903-6412-4B5C-BA5B-48668205C60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20457"/>
          <a:stretch/>
        </p:blipFill>
        <p:spPr>
          <a:xfrm>
            <a:off x="563172" y="2790159"/>
            <a:ext cx="1986068" cy="22093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C89CE46-DCB2-4206-AED3-E4F953A5D8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823" t="2627" b="2627"/>
          <a:stretch/>
        </p:blipFill>
        <p:spPr>
          <a:xfrm>
            <a:off x="10740842" y="0"/>
            <a:ext cx="1511338" cy="59041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15177AD-70F3-4D8A-9F04-794A1BBF78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4463" y="-2704"/>
            <a:ext cx="6213266" cy="69036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F5F649D1-2426-4027-A114-0A25C5A37ECF}"/>
              </a:ext>
            </a:extLst>
          </p:cNvPr>
          <p:cNvSpPr/>
          <p:nvPr/>
        </p:nvSpPr>
        <p:spPr>
          <a:xfrm>
            <a:off x="5571227" y="674611"/>
            <a:ext cx="54008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الرسم الصحيح لاسم الصورة  : 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8" name="Picture 4" descr="فهد بن سعد الهماش auf Twitter: &amp;quot;- اذا الفتيات ارادو يعرفون هل سيتزوجون في  العام المقبل؟ يقطعون غصن من شجرة مثمرة ويضعونها في كوب من الماء و كل برعم  يسمونه بإسم شاب">
            <a:extLst>
              <a:ext uri="{FF2B5EF4-FFF2-40B4-BE49-F238E27FC236}">
                <a16:creationId xmlns:a16="http://schemas.microsoft.com/office/drawing/2014/main" id="{8147D97A-FAC8-4537-B02B-9FE3A3736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633" y="874665"/>
            <a:ext cx="2333280" cy="10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B401D4-E104-4273-9FE4-7933E8835B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-1158935" y="2526374"/>
            <a:ext cx="2546848" cy="408329"/>
          </a:xfrm>
          <a:prstGeom prst="rect">
            <a:avLst/>
          </a:prstGeom>
        </p:spPr>
      </p:pic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A867B92A-73F9-4F12-BEB3-9A07DFB078CA}"/>
              </a:ext>
            </a:extLst>
          </p:cNvPr>
          <p:cNvSpPr/>
          <p:nvPr/>
        </p:nvSpPr>
        <p:spPr>
          <a:xfrm>
            <a:off x="-69275" y="453190"/>
            <a:ext cx="2043850" cy="692196"/>
          </a:xfrm>
          <a:custGeom>
            <a:avLst/>
            <a:gdLst>
              <a:gd name="connsiteX0" fmla="*/ 0 w 2043850"/>
              <a:gd name="connsiteY0" fmla="*/ 0 h 692196"/>
              <a:gd name="connsiteX1" fmla="*/ 531962 w 2043850"/>
              <a:gd name="connsiteY1" fmla="*/ 0 h 692196"/>
              <a:gd name="connsiteX2" fmla="*/ 1063925 w 2043850"/>
              <a:gd name="connsiteY2" fmla="*/ 0 h 692196"/>
              <a:gd name="connsiteX3" fmla="*/ 1697752 w 2043850"/>
              <a:gd name="connsiteY3" fmla="*/ 0 h 692196"/>
              <a:gd name="connsiteX4" fmla="*/ 2043850 w 2043850"/>
              <a:gd name="connsiteY4" fmla="*/ 346098 h 692196"/>
              <a:gd name="connsiteX5" fmla="*/ 1697752 w 2043850"/>
              <a:gd name="connsiteY5" fmla="*/ 692196 h 692196"/>
              <a:gd name="connsiteX6" fmla="*/ 1114857 w 2043850"/>
              <a:gd name="connsiteY6" fmla="*/ 692196 h 692196"/>
              <a:gd name="connsiteX7" fmla="*/ 565917 w 2043850"/>
              <a:gd name="connsiteY7" fmla="*/ 692196 h 692196"/>
              <a:gd name="connsiteX8" fmla="*/ 0 w 2043850"/>
              <a:gd name="connsiteY8" fmla="*/ 692196 h 692196"/>
              <a:gd name="connsiteX9" fmla="*/ 0 w 2043850"/>
              <a:gd name="connsiteY9" fmla="*/ 359942 h 692196"/>
              <a:gd name="connsiteX10" fmla="*/ 0 w 2043850"/>
              <a:gd name="connsiteY10" fmla="*/ 0 h 69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3850" h="692196" fill="none" extrusionOk="0">
                <a:moveTo>
                  <a:pt x="0" y="0"/>
                </a:moveTo>
                <a:cubicBezTo>
                  <a:pt x="127173" y="-3857"/>
                  <a:pt x="285511" y="8543"/>
                  <a:pt x="531962" y="0"/>
                </a:cubicBezTo>
                <a:cubicBezTo>
                  <a:pt x="778413" y="-8543"/>
                  <a:pt x="840859" y="39855"/>
                  <a:pt x="1063925" y="0"/>
                </a:cubicBezTo>
                <a:cubicBezTo>
                  <a:pt x="1286991" y="-39855"/>
                  <a:pt x="1455268" y="9865"/>
                  <a:pt x="1697752" y="0"/>
                </a:cubicBezTo>
                <a:cubicBezTo>
                  <a:pt x="1818444" y="54461"/>
                  <a:pt x="1886991" y="218953"/>
                  <a:pt x="2043850" y="346098"/>
                </a:cubicBezTo>
                <a:cubicBezTo>
                  <a:pt x="1945323" y="470517"/>
                  <a:pt x="1816572" y="567354"/>
                  <a:pt x="1697752" y="692196"/>
                </a:cubicBezTo>
                <a:cubicBezTo>
                  <a:pt x="1566893" y="729744"/>
                  <a:pt x="1344532" y="660673"/>
                  <a:pt x="1114857" y="692196"/>
                </a:cubicBezTo>
                <a:cubicBezTo>
                  <a:pt x="885183" y="723719"/>
                  <a:pt x="817494" y="644986"/>
                  <a:pt x="565917" y="692196"/>
                </a:cubicBezTo>
                <a:cubicBezTo>
                  <a:pt x="314340" y="739406"/>
                  <a:pt x="158633" y="637343"/>
                  <a:pt x="0" y="692196"/>
                </a:cubicBezTo>
                <a:cubicBezTo>
                  <a:pt x="-14713" y="583102"/>
                  <a:pt x="14052" y="436526"/>
                  <a:pt x="0" y="359942"/>
                </a:cubicBezTo>
                <a:cubicBezTo>
                  <a:pt x="-14052" y="283358"/>
                  <a:pt x="34282" y="163671"/>
                  <a:pt x="0" y="0"/>
                </a:cubicBezTo>
                <a:close/>
              </a:path>
              <a:path w="2043850" h="692196" stroke="0" extrusionOk="0">
                <a:moveTo>
                  <a:pt x="0" y="0"/>
                </a:moveTo>
                <a:cubicBezTo>
                  <a:pt x="137426" y="-12256"/>
                  <a:pt x="356090" y="68238"/>
                  <a:pt x="582895" y="0"/>
                </a:cubicBezTo>
                <a:cubicBezTo>
                  <a:pt x="809701" y="-68238"/>
                  <a:pt x="1006974" y="22677"/>
                  <a:pt x="1148812" y="0"/>
                </a:cubicBezTo>
                <a:cubicBezTo>
                  <a:pt x="1290650" y="-22677"/>
                  <a:pt x="1521004" y="62173"/>
                  <a:pt x="1697752" y="0"/>
                </a:cubicBezTo>
                <a:cubicBezTo>
                  <a:pt x="1804658" y="83300"/>
                  <a:pt x="1935111" y="271352"/>
                  <a:pt x="2043850" y="346098"/>
                </a:cubicBezTo>
                <a:cubicBezTo>
                  <a:pt x="1931718" y="535775"/>
                  <a:pt x="1834544" y="511751"/>
                  <a:pt x="1697752" y="692196"/>
                </a:cubicBezTo>
                <a:cubicBezTo>
                  <a:pt x="1452031" y="732124"/>
                  <a:pt x="1341029" y="689034"/>
                  <a:pt x="1131835" y="692196"/>
                </a:cubicBezTo>
                <a:cubicBezTo>
                  <a:pt x="922641" y="695358"/>
                  <a:pt x="848327" y="641173"/>
                  <a:pt x="599872" y="692196"/>
                </a:cubicBezTo>
                <a:cubicBezTo>
                  <a:pt x="351417" y="743219"/>
                  <a:pt x="220877" y="689034"/>
                  <a:pt x="0" y="692196"/>
                </a:cubicBezTo>
                <a:cubicBezTo>
                  <a:pt x="-19322" y="615722"/>
                  <a:pt x="15348" y="438551"/>
                  <a:pt x="0" y="332254"/>
                </a:cubicBezTo>
                <a:cubicBezTo>
                  <a:pt x="-15348" y="225957"/>
                  <a:pt x="26083" y="16428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مراجعة قبلية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285339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162 C 0.0043 0.01551 0.01771 0.02987 0.03464 0.02987 C 0.05235 0.02987 0.06602 0.01551 0.06602 -0.00162 C 0.06602 -0.01898 0.07969 -0.03287 0.09623 -0.03287 C 0.11303 -0.03287 0.1267 -0.01898 0.1267 -0.00162 C 0.1267 0.01551 0.14011 0.02987 0.15704 0.02987 C 0.17357 0.02987 0.18724 0.01551 0.18724 -0.00162 C 0.18724 -0.01898 0.20092 -0.03287 0.21862 -0.03287 C 0.23542 -0.03287 0.24909 -0.01898 0.24909 -0.00162 C 0.24909 0.01551 0.23542 0.02987 0.21862 0.02987 C 0.20092 0.02987 0.18724 0.01551 0.18724 -0.00162 C 0.18724 -0.01898 0.17357 -0.03287 0.15704 -0.03287 C 0.14011 -0.03287 0.1267 -0.01898 0.1267 -0.00162 C 0.1267 0.01551 0.11303 0.02987 0.09623 0.02987 C 0.07969 0.02987 0.06602 0.01551 0.06602 -0.00162 C 0.06602 -0.01898 0.05235 -0.03287 0.03464 -0.03287 C 0.01771 -0.03287 0.0043 -0.01898 0.0043 -0.00162 Z " pathEditMode="relative" rAng="5400000" ptsTypes="AAAAAAAAAAAAAAAAA">
                                      <p:cBhvr>
                                        <p:cTn id="14" dur="4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0162 C 0.00378 0.01551 0.01719 0.02986 0.03412 0.02986 C 0.05183 0.02986 0.0655 0.01551 0.0655 -0.00162 C 0.0655 -0.01898 0.07917 -0.03287 0.09571 -0.03287 C 0.1125 -0.03287 0.12617 -0.01898 0.12617 -0.00162 C 0.12617 0.01551 0.13959 0.02986 0.15651 0.02986 C 0.17305 0.02986 0.18672 0.01551 0.18672 -0.00162 C 0.18672 -0.01898 0.20039 -0.03287 0.2181 -0.03287 C 0.2349 -0.03287 0.24857 -0.01898 0.24857 -0.00162 C 0.24857 0.01551 0.2349 0.02986 0.2181 0.02986 C 0.20039 0.02986 0.18672 0.01551 0.18672 -0.00162 C 0.18672 -0.01898 0.17305 -0.03287 0.15651 -0.03287 C 0.13959 -0.03287 0.12617 -0.01898 0.12617 -0.00162 C 0.12617 0.01551 0.1125 0.02986 0.09571 0.02986 C 0.07917 0.02986 0.0655 0.01551 0.0655 -0.00162 C 0.0655 -0.01898 0.05183 -0.03287 0.03412 -0.03287 C 0.01719 -0.03287 0.00378 -0.01898 0.00378 -0.00162 Z " pathEditMode="relative" rAng="5400000" ptsTypes="AAAAAAAAAAAAAAAAA">
                                      <p:cBhvr>
                                        <p:cTn id="16" dur="4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07149 -0.02592 C 0.0862 -0.0324 0.1073 -0.03125 0.12878 -0.02338 C 0.15352 -0.01481 0.1724 -0.00231 0.18542 0.01274 L 0.24545 0.08449 " pathEditMode="relative" rAng="660000" ptsTypes="AAA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94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0602 L -0.22291 -0.0444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25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24545 0.04723 L 0.18217 -0.01273 C 0.16928 -0.02592 0.14909 -0.03541 0.12709 -0.03935 C 0.10313 -0.04398 0.08295 -0.04236 0.06823 -0.03402 L -4.16667E-6 0.00093 " pathEditMode="relative" rAng="360000" ptsTypes="AAA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5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2291 -0.04444 L -2.29167E-6 -1.11111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222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1800000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4.16667E-6 0.00024 C 0.00782 -0.00648 0.01329 -0.0125 0.02149 -0.01551 C 0.02435 -0.01643 0.02722 -0.01643 0.03008 -0.01689 C 0.03412 -0.01643 0.05092 -0.01759 0.0586 -0.01088 C 0.06042 -0.00926 0.06172 -0.00578 0.06368 -0.00463 C 0.06928 -0.00115 0.07526 0.00047 0.08099 0.00301 C 0.08412 0.0044 0.0875 0.0051 0.0905 0.00764 C 0.09414 0.01065 0.09805 0.0132 0.1017 0.0169 C 0.10443 0.01945 0.10664 0.02362 0.10938 0.02593 C 0.11211 0.02824 0.11524 0.02871 0.1181 0.03056 C 0.12071 0.03241 0.12305 0.03542 0.12579 0.03681 C 0.13164 0.03959 0.1418 0.04051 0.14818 0.04144 C 0.20443 0.0294 0.17227 0.03426 0.2448 0.03056 C 0.24766 0.0301 0.25053 0.02963 0.25339 0.02917 C 0.25743 0.02824 0.26237 0.02616 0.26628 0.02454 C 0.26862 0.02338 0.27045 0.02269 0.27318 0.0213 C 0.28698 0.0132 0.28034 0.01574 0.29219 0.00764 C 0.30638 -0.00254 0.30326 -0.00046 0.31628 -0.00625 L 0.33347 -0.00463 C 0.33672 -0.00439 0.33998 -0.00439 0.34297 -0.00324 C 0.3461 -0.00185 0.34883 0.00093 0.3517 0.00301 C 0.35326 0.00417 0.35508 0.00394 0.35664 0.00463 C 0.35886 0.00718 0.36003 0.01019 0.36289 0.01227 C 0.3724 0.02107 0.37865 0.02061 0.38985 0.0213 C 0.40651 0.02246 0.42266 0.02246 0.43868 0.02292 C 0.4431 0.02431 0.44545 0.02593 0.44987 0.02292 C 0.45131 0.02199 0.45196 0.01899 0.45339 0.01829 C 0.45964 0.01574 0.46615 0.01621 0.4724 0.01366 C 0.48308 0.00949 0.49362 0.00371 0.5043 -0.00162 C 0.50912 -0.00393 0.51888 -0.00926 0.51888 -0.00902 C 0.52084 -0.0118 0.52266 -0.01504 0.52487 -0.01689 C 0.52618 -0.01805 0.528 -0.01713 0.52917 -0.01851 C 0.53125 -0.02037 0.53243 -0.02407 0.53425 -0.02615 C 0.53855 -0.03055 0.54753 -0.03703 0.55339 -0.03842 C 0.5573 -0.03981 0.56081 -0.03935 0.5655 -0.03981 C 0.59753 -0.02847 0.58073 -0.03148 0.61029 -0.02916 C 0.61394 -0.02708 0.61836 -0.02546 0.62058 -0.02314 C 0.62618 -0.02083 0.62722 -0.01736 0.6336 -0.01551 C 0.65378 -0.00439 0.64714 -0.01018 0.66706 -0.00324 C 0.67357 -0.00162 0.67943 0.00139 0.68438 0.00301 C 0.69141 0.00533 0.69961 0.00649 0.70678 0.00764 C 0.71342 0.00487 0.72474 0.00093 0.73178 -4.07407E-6 C 0.74662 -0.00231 0.7599 -0.00324 0.7767 -0.00463 C 0.78646 -0.0206 0.78503 -0.0206 0.7931 -0.02777 C 0.7931 -0.0287 0.79675 -0.02963 0.79818 -0.03078 C 0.80417 -0.03032 0.81797 -0.03009 0.82579 -0.02777 C 0.82631 -0.02685 0.83086 -0.02546 0.83295 -0.02453 C 0.8461 -0.0206 0.83295 -0.02523 0.8461 -0.02152 C 0.85274 -0.01782 0.85274 -0.01759 0.86602 -0.01551 C 0.87084 -0.01458 0.87266 -0.01435 0.8793 -0.01388 C 0.8836 -0.01342 0.88594 -0.01273 0.89037 -0.01226 C 0.89922 -0.01388 0.91068 -0.01435 0.91914 -0.01689 C 0.91914 -0.01736 0.91914 -0.02129 0.92487 -0.02152 C 0.93672 -0.02245 0.94844 -0.0206 0.96029 -0.0199 C 0.96342 -0.01921 0.96667 -0.01875 0.9698 -0.01689 C 0.97123 -0.01597 0.97253 -0.01435 0.97409 -0.01388 C 0.98269 -0.01111 1.00352 -0.01226 1.0086 -0.01226 " pathEditMode="relative" rAng="0" ptsTypes="AAAAAAAAAAAAAAAAAAAAAAAAAAAAAAAAAAAAAAAAAAAAAAAAAAAAAAAAAA">
                                      <p:cBhvr>
                                        <p:cTn id="41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30" y="6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2.29167E-6 0.00023 C 0.00781 -0.00648 0.01328 -0.0125 0.02149 -0.01551 C 0.02435 -0.01643 0.02722 -0.01643 0.03008 -0.0169 C 0.03412 -0.01643 0.05091 -0.01759 0.0586 -0.01088 C 0.06042 -0.00926 0.06172 -0.00579 0.06367 -0.00463 C 0.06927 -0.00116 0.07526 0.00046 0.08099 0.00301 C 0.08412 0.0044 0.0875 0.00509 0.0905 0.00764 C 0.09414 0.01065 0.09805 0.0132 0.1017 0.0169 C 0.10443 0.01945 0.10664 0.02361 0.10938 0.02593 C 0.11211 0.02824 0.11524 0.0287 0.1181 0.03056 C 0.12071 0.03241 0.12305 0.03542 0.12578 0.03681 C 0.13164 0.03958 0.14219 0.04051 0.14818 0.04144 C 0.20443 0.0294 0.17227 0.03426 0.24479 0.03056 C 0.24766 0.03009 0.25052 0.02963 0.25339 0.02917 C 0.25742 0.02824 0.26237 0.02616 0.26628 0.02454 C 0.26862 0.02338 0.27045 0.02269 0.27318 0.0213 C 0.28698 0.0132 0.28034 0.01574 0.29219 0.00764 C 0.30638 -0.00255 0.30326 -0.00046 0.31628 -0.00625 L 0.33347 -0.00463 C 0.33672 -0.0044 0.33998 -0.0044 0.34297 -0.00324 C 0.3461 -0.00185 0.34883 0.00093 0.3517 0.00301 C 0.35326 0.00417 0.35508 0.00394 0.35664 0.00463 C 0.35886 0.00718 0.36003 0.01019 0.36289 0.01227 C 0.3724 0.02107 0.37865 0.0206 0.39024 0.0213 C 0.40651 0.02245 0.42266 0.02245 0.43867 0.02292 C 0.4431 0.02431 0.44545 0.02593 0.44987 0.02292 C 0.4513 0.02199 0.45196 0.01898 0.45339 0.01829 C 0.45964 0.01574 0.46615 0.0162 0.4724 0.01366 C 0.48308 0.00949 0.49362 0.0037 0.5043 -0.00162 C 0.50912 -0.00393 0.51888 -0.00926 0.51888 -0.00903 C 0.52084 -0.0118 0.52266 -0.01505 0.52487 -0.0169 C 0.52617 -0.01805 0.528 -0.01713 0.52917 -0.01852 C 0.53125 -0.02037 0.53242 -0.02407 0.53425 -0.02616 C 0.53854 -0.03055 0.54753 -0.03704 0.55339 -0.03842 C 0.55729 -0.03981 0.56081 -0.03935 0.5655 -0.03981 C 0.59753 -0.02847 0.58073 -0.03148 0.61029 -0.02917 C 0.61393 -0.02708 0.61836 -0.02546 0.62058 -0.02315 C 0.62617 -0.02083 0.62722 -0.01736 0.6336 -0.01551 C 0.65378 -0.0044 0.64714 -0.01018 0.66706 -0.00324 C 0.67357 -0.00162 0.67943 0.00139 0.68438 0.00301 C 0.69141 0.00533 0.69961 0.00648 0.70677 0.00764 C 0.71341 0.00486 0.72474 0.00093 0.73177 -1.11111E-6 C 0.74662 -0.00231 0.7599 -0.00324 0.7767 -0.00463 C 0.78646 -0.0206 0.78503 -0.0206 0.7931 -0.02778 C 0.7931 -0.0287 0.79675 -0.02963 0.79818 -0.03079 C 0.80417 -0.03032 0.81797 -0.03009 0.82578 -0.02778 C 0.8263 -0.02685 0.83086 -0.02546 0.83295 -0.02454 C 0.8461 -0.0206 0.83295 -0.02523 0.8461 -0.02153 C 0.85274 -0.01782 0.85274 -0.01759 0.86602 -0.01551 C 0.87084 -0.01458 0.87266 -0.01435 0.8793 -0.01389 C 0.8836 -0.01342 0.88594 -0.01273 0.89037 -0.01227 C 0.89922 -0.01389 0.91068 -0.01435 0.92018 -0.0169 C 0.92201 -0.01736 0.92292 -0.0213 0.92487 -0.02153 C 0.93672 -0.02245 0.94844 -0.0206 0.96029 -0.01991 C 0.96341 -0.01921 0.96667 -0.01875 0.96979 -0.0169 C 0.97123 -0.01597 0.97253 -0.01435 0.97409 -0.01389 C 0.98268 -0.01111 1.00352 -0.01227 1.0086 -0.01227 " pathEditMode="relative" rAng="0" ptsTypes="AAAAAAAAAAAAAAAAAAAAAAAAAAAAAAAAAAAAAAAAAAAAAAAAAAAAAAAAAA">
                                      <p:cBhvr>
                                        <p:cTn id="43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30" y="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8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811 L 0.07292 -0.02523 C 0.08698 -0.03333 0.10834 -0.0331 0.12995 -0.02546 C 0.15443 -0.01713 0.17344 -0.00347 0.18568 0.01366 L 0.24532 0.09283 " pathEditMode="relative" rAng="660000" ptsTypes="AAAAA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44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22291 -0.0444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22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2291 -0.04444 L -2.29167E-6 -1.11111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222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7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24532 0.09445 L 0.19063 -0.0118 C 0.17943 -0.03564 0.16042 -0.0537 0.13933 -0.0618 C 0.1155 -0.07083 0.0948 -0.06898 0.07943 -0.05416 L 0.00495 0.00209 " pathEditMode="relative" rAng="720000" ptsTypes="AAAAA"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-1011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1800000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292B611C-CFBB-4A99-B47D-249BCBD6BC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218" b="12659"/>
          <a:stretch/>
        </p:blipFill>
        <p:spPr>
          <a:xfrm>
            <a:off x="0" y="0"/>
            <a:ext cx="12192000" cy="6892159"/>
          </a:xfrm>
          <a:prstGeom prst="rect">
            <a:avLst/>
          </a:prstGeom>
        </p:spPr>
      </p:pic>
      <p:pic>
        <p:nvPicPr>
          <p:cNvPr id="27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07781605-2C8D-4190-A4C6-A46EEA333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8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3B8C4E89-3266-4520-A7D5-EE0D959BD0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9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AC716180-B763-4B83-8803-4B686D1D9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6FB5264-D0AD-4265-8EF3-ED3688A6E6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823" t="2627"/>
          <a:stretch/>
        </p:blipFill>
        <p:spPr>
          <a:xfrm flipH="1">
            <a:off x="-39979" y="-12570"/>
            <a:ext cx="1511338" cy="60678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AEE4E9-5B93-4F03-82C0-8E948819C7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-6492"/>
            <a:ext cx="6213266" cy="6903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92D470A-FF96-4E62-8835-FBDC69798E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904187"/>
            <a:ext cx="12192000" cy="98797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0F704F2-F1C7-4272-AEB8-98EC4A5FDF75}"/>
              </a:ext>
            </a:extLst>
          </p:cNvPr>
          <p:cNvSpPr/>
          <p:nvPr/>
        </p:nvSpPr>
        <p:spPr>
          <a:xfrm>
            <a:off x="1250730" y="5999887"/>
            <a:ext cx="3090042" cy="829122"/>
          </a:xfrm>
          <a:custGeom>
            <a:avLst/>
            <a:gdLst>
              <a:gd name="connsiteX0" fmla="*/ 0 w 3090042"/>
              <a:gd name="connsiteY0" fmla="*/ 0 h 829122"/>
              <a:gd name="connsiteX1" fmla="*/ 515007 w 3090042"/>
              <a:gd name="connsiteY1" fmla="*/ 0 h 829122"/>
              <a:gd name="connsiteX2" fmla="*/ 1091815 w 3090042"/>
              <a:gd name="connsiteY2" fmla="*/ 0 h 829122"/>
              <a:gd name="connsiteX3" fmla="*/ 1575921 w 3090042"/>
              <a:gd name="connsiteY3" fmla="*/ 0 h 829122"/>
              <a:gd name="connsiteX4" fmla="*/ 1998227 w 3090042"/>
              <a:gd name="connsiteY4" fmla="*/ 0 h 829122"/>
              <a:gd name="connsiteX5" fmla="*/ 2544135 w 3090042"/>
              <a:gd name="connsiteY5" fmla="*/ 0 h 829122"/>
              <a:gd name="connsiteX6" fmla="*/ 3090042 w 3090042"/>
              <a:gd name="connsiteY6" fmla="*/ 0 h 829122"/>
              <a:gd name="connsiteX7" fmla="*/ 3090042 w 3090042"/>
              <a:gd name="connsiteY7" fmla="*/ 414561 h 829122"/>
              <a:gd name="connsiteX8" fmla="*/ 3090042 w 3090042"/>
              <a:gd name="connsiteY8" fmla="*/ 829122 h 829122"/>
              <a:gd name="connsiteX9" fmla="*/ 2667736 w 3090042"/>
              <a:gd name="connsiteY9" fmla="*/ 829122 h 829122"/>
              <a:gd name="connsiteX10" fmla="*/ 2245431 w 3090042"/>
              <a:gd name="connsiteY10" fmla="*/ 829122 h 829122"/>
              <a:gd name="connsiteX11" fmla="*/ 1699523 w 3090042"/>
              <a:gd name="connsiteY11" fmla="*/ 829122 h 829122"/>
              <a:gd name="connsiteX12" fmla="*/ 1246317 w 3090042"/>
              <a:gd name="connsiteY12" fmla="*/ 829122 h 829122"/>
              <a:gd name="connsiteX13" fmla="*/ 793111 w 3090042"/>
              <a:gd name="connsiteY13" fmla="*/ 829122 h 829122"/>
              <a:gd name="connsiteX14" fmla="*/ 0 w 3090042"/>
              <a:gd name="connsiteY14" fmla="*/ 829122 h 829122"/>
              <a:gd name="connsiteX15" fmla="*/ 0 w 3090042"/>
              <a:gd name="connsiteY15" fmla="*/ 414561 h 829122"/>
              <a:gd name="connsiteX16" fmla="*/ 0 w 3090042"/>
              <a:gd name="connsiteY16" fmla="*/ 0 h 82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90042" h="829122" fill="none" extrusionOk="0">
                <a:moveTo>
                  <a:pt x="0" y="0"/>
                </a:moveTo>
                <a:cubicBezTo>
                  <a:pt x="197212" y="-30391"/>
                  <a:pt x="373958" y="5790"/>
                  <a:pt x="515007" y="0"/>
                </a:cubicBezTo>
                <a:cubicBezTo>
                  <a:pt x="656056" y="-5790"/>
                  <a:pt x="914602" y="46395"/>
                  <a:pt x="1091815" y="0"/>
                </a:cubicBezTo>
                <a:cubicBezTo>
                  <a:pt x="1269028" y="-46395"/>
                  <a:pt x="1410851" y="11783"/>
                  <a:pt x="1575921" y="0"/>
                </a:cubicBezTo>
                <a:cubicBezTo>
                  <a:pt x="1740991" y="-11783"/>
                  <a:pt x="1800941" y="48277"/>
                  <a:pt x="1998227" y="0"/>
                </a:cubicBezTo>
                <a:cubicBezTo>
                  <a:pt x="2195513" y="-48277"/>
                  <a:pt x="2400450" y="11680"/>
                  <a:pt x="2544135" y="0"/>
                </a:cubicBezTo>
                <a:cubicBezTo>
                  <a:pt x="2687820" y="-11680"/>
                  <a:pt x="2964969" y="50738"/>
                  <a:pt x="3090042" y="0"/>
                </a:cubicBezTo>
                <a:cubicBezTo>
                  <a:pt x="3115072" y="189376"/>
                  <a:pt x="3053266" y="256947"/>
                  <a:pt x="3090042" y="414561"/>
                </a:cubicBezTo>
                <a:cubicBezTo>
                  <a:pt x="3126818" y="572175"/>
                  <a:pt x="3064682" y="622310"/>
                  <a:pt x="3090042" y="829122"/>
                </a:cubicBezTo>
                <a:cubicBezTo>
                  <a:pt x="2886953" y="855755"/>
                  <a:pt x="2840675" y="801886"/>
                  <a:pt x="2667736" y="829122"/>
                </a:cubicBezTo>
                <a:cubicBezTo>
                  <a:pt x="2494797" y="856358"/>
                  <a:pt x="2345658" y="784142"/>
                  <a:pt x="2245431" y="829122"/>
                </a:cubicBezTo>
                <a:cubicBezTo>
                  <a:pt x="2145205" y="874102"/>
                  <a:pt x="1968597" y="827428"/>
                  <a:pt x="1699523" y="829122"/>
                </a:cubicBezTo>
                <a:cubicBezTo>
                  <a:pt x="1430449" y="830816"/>
                  <a:pt x="1361765" y="811026"/>
                  <a:pt x="1246317" y="829122"/>
                </a:cubicBezTo>
                <a:cubicBezTo>
                  <a:pt x="1130869" y="847218"/>
                  <a:pt x="1005624" y="809012"/>
                  <a:pt x="793111" y="829122"/>
                </a:cubicBezTo>
                <a:cubicBezTo>
                  <a:pt x="580598" y="849232"/>
                  <a:pt x="214423" y="821153"/>
                  <a:pt x="0" y="829122"/>
                </a:cubicBezTo>
                <a:cubicBezTo>
                  <a:pt x="-18924" y="715448"/>
                  <a:pt x="29602" y="599194"/>
                  <a:pt x="0" y="414561"/>
                </a:cubicBezTo>
                <a:cubicBezTo>
                  <a:pt x="-29602" y="229928"/>
                  <a:pt x="7392" y="195100"/>
                  <a:pt x="0" y="0"/>
                </a:cubicBezTo>
                <a:close/>
              </a:path>
              <a:path w="3090042" h="829122" stroke="0" extrusionOk="0">
                <a:moveTo>
                  <a:pt x="0" y="0"/>
                </a:moveTo>
                <a:cubicBezTo>
                  <a:pt x="172405" y="-7994"/>
                  <a:pt x="287679" y="44248"/>
                  <a:pt x="484107" y="0"/>
                </a:cubicBezTo>
                <a:cubicBezTo>
                  <a:pt x="680535" y="-44248"/>
                  <a:pt x="818663" y="60141"/>
                  <a:pt x="999114" y="0"/>
                </a:cubicBezTo>
                <a:cubicBezTo>
                  <a:pt x="1179565" y="-60141"/>
                  <a:pt x="1300701" y="12761"/>
                  <a:pt x="1514121" y="0"/>
                </a:cubicBezTo>
                <a:cubicBezTo>
                  <a:pt x="1727541" y="-12761"/>
                  <a:pt x="1793080" y="5521"/>
                  <a:pt x="1936426" y="0"/>
                </a:cubicBezTo>
                <a:cubicBezTo>
                  <a:pt x="2079773" y="-5521"/>
                  <a:pt x="2257660" y="914"/>
                  <a:pt x="2482334" y="0"/>
                </a:cubicBezTo>
                <a:cubicBezTo>
                  <a:pt x="2707008" y="-914"/>
                  <a:pt x="2876167" y="48154"/>
                  <a:pt x="3090042" y="0"/>
                </a:cubicBezTo>
                <a:cubicBezTo>
                  <a:pt x="3098745" y="200089"/>
                  <a:pt x="3042474" y="229932"/>
                  <a:pt x="3090042" y="414561"/>
                </a:cubicBezTo>
                <a:cubicBezTo>
                  <a:pt x="3137610" y="599190"/>
                  <a:pt x="3055854" y="716398"/>
                  <a:pt x="3090042" y="829122"/>
                </a:cubicBezTo>
                <a:cubicBezTo>
                  <a:pt x="2910126" y="831151"/>
                  <a:pt x="2767990" y="783317"/>
                  <a:pt x="2544135" y="829122"/>
                </a:cubicBezTo>
                <a:cubicBezTo>
                  <a:pt x="2320280" y="874927"/>
                  <a:pt x="2251803" y="814155"/>
                  <a:pt x="2090928" y="829122"/>
                </a:cubicBezTo>
                <a:cubicBezTo>
                  <a:pt x="1930053" y="844089"/>
                  <a:pt x="1725216" y="799986"/>
                  <a:pt x="1545021" y="829122"/>
                </a:cubicBezTo>
                <a:cubicBezTo>
                  <a:pt x="1364826" y="858258"/>
                  <a:pt x="1172082" y="820923"/>
                  <a:pt x="999114" y="829122"/>
                </a:cubicBezTo>
                <a:cubicBezTo>
                  <a:pt x="826146" y="837321"/>
                  <a:pt x="695138" y="814497"/>
                  <a:pt x="576808" y="829122"/>
                </a:cubicBezTo>
                <a:cubicBezTo>
                  <a:pt x="458478" y="843747"/>
                  <a:pt x="118020" y="809534"/>
                  <a:pt x="0" y="829122"/>
                </a:cubicBezTo>
                <a:cubicBezTo>
                  <a:pt x="-32298" y="678657"/>
                  <a:pt x="38614" y="514672"/>
                  <a:pt x="0" y="422852"/>
                </a:cubicBezTo>
                <a:cubicBezTo>
                  <a:pt x="-38614" y="331032"/>
                  <a:pt x="29235" y="12008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157391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غِ</a:t>
            </a:r>
            <a:endParaRPr lang="en-AE" sz="4800" b="1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F65E49-623C-4768-983E-CDE18901F25D}"/>
              </a:ext>
            </a:extLst>
          </p:cNvPr>
          <p:cNvSpPr/>
          <p:nvPr/>
        </p:nvSpPr>
        <p:spPr>
          <a:xfrm>
            <a:off x="8271646" y="5987383"/>
            <a:ext cx="3090042" cy="829122"/>
          </a:xfrm>
          <a:custGeom>
            <a:avLst/>
            <a:gdLst>
              <a:gd name="connsiteX0" fmla="*/ 0 w 3090042"/>
              <a:gd name="connsiteY0" fmla="*/ 0 h 829122"/>
              <a:gd name="connsiteX1" fmla="*/ 422306 w 3090042"/>
              <a:gd name="connsiteY1" fmla="*/ 0 h 829122"/>
              <a:gd name="connsiteX2" fmla="*/ 906412 w 3090042"/>
              <a:gd name="connsiteY2" fmla="*/ 0 h 829122"/>
              <a:gd name="connsiteX3" fmla="*/ 1452320 w 3090042"/>
              <a:gd name="connsiteY3" fmla="*/ 0 h 829122"/>
              <a:gd name="connsiteX4" fmla="*/ 1874625 w 3090042"/>
              <a:gd name="connsiteY4" fmla="*/ 0 h 829122"/>
              <a:gd name="connsiteX5" fmla="*/ 2296931 w 3090042"/>
              <a:gd name="connsiteY5" fmla="*/ 0 h 829122"/>
              <a:gd name="connsiteX6" fmla="*/ 3090042 w 3090042"/>
              <a:gd name="connsiteY6" fmla="*/ 0 h 829122"/>
              <a:gd name="connsiteX7" fmla="*/ 3090042 w 3090042"/>
              <a:gd name="connsiteY7" fmla="*/ 422852 h 829122"/>
              <a:gd name="connsiteX8" fmla="*/ 3090042 w 3090042"/>
              <a:gd name="connsiteY8" fmla="*/ 829122 h 829122"/>
              <a:gd name="connsiteX9" fmla="*/ 2575035 w 3090042"/>
              <a:gd name="connsiteY9" fmla="*/ 829122 h 829122"/>
              <a:gd name="connsiteX10" fmla="*/ 2029128 w 3090042"/>
              <a:gd name="connsiteY10" fmla="*/ 829122 h 829122"/>
              <a:gd name="connsiteX11" fmla="*/ 1514121 w 3090042"/>
              <a:gd name="connsiteY11" fmla="*/ 829122 h 829122"/>
              <a:gd name="connsiteX12" fmla="*/ 937313 w 3090042"/>
              <a:gd name="connsiteY12" fmla="*/ 829122 h 829122"/>
              <a:gd name="connsiteX13" fmla="*/ 453206 w 3090042"/>
              <a:gd name="connsiteY13" fmla="*/ 829122 h 829122"/>
              <a:gd name="connsiteX14" fmla="*/ 0 w 3090042"/>
              <a:gd name="connsiteY14" fmla="*/ 829122 h 829122"/>
              <a:gd name="connsiteX15" fmla="*/ 0 w 3090042"/>
              <a:gd name="connsiteY15" fmla="*/ 439435 h 829122"/>
              <a:gd name="connsiteX16" fmla="*/ 0 w 3090042"/>
              <a:gd name="connsiteY16" fmla="*/ 0 h 82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90042" h="829122" fill="none" extrusionOk="0">
                <a:moveTo>
                  <a:pt x="0" y="0"/>
                </a:moveTo>
                <a:cubicBezTo>
                  <a:pt x="109306" y="-10854"/>
                  <a:pt x="250538" y="1556"/>
                  <a:pt x="422306" y="0"/>
                </a:cubicBezTo>
                <a:cubicBezTo>
                  <a:pt x="594074" y="-1556"/>
                  <a:pt x="681572" y="14593"/>
                  <a:pt x="906412" y="0"/>
                </a:cubicBezTo>
                <a:cubicBezTo>
                  <a:pt x="1131252" y="-14593"/>
                  <a:pt x="1196046" y="40812"/>
                  <a:pt x="1452320" y="0"/>
                </a:cubicBezTo>
                <a:cubicBezTo>
                  <a:pt x="1708594" y="-40812"/>
                  <a:pt x="1734295" y="41323"/>
                  <a:pt x="1874625" y="0"/>
                </a:cubicBezTo>
                <a:cubicBezTo>
                  <a:pt x="2014955" y="-41323"/>
                  <a:pt x="2131581" y="29612"/>
                  <a:pt x="2296931" y="0"/>
                </a:cubicBezTo>
                <a:cubicBezTo>
                  <a:pt x="2462281" y="-29612"/>
                  <a:pt x="2922030" y="26083"/>
                  <a:pt x="3090042" y="0"/>
                </a:cubicBezTo>
                <a:cubicBezTo>
                  <a:pt x="3119373" y="172385"/>
                  <a:pt x="3065164" y="234411"/>
                  <a:pt x="3090042" y="422852"/>
                </a:cubicBezTo>
                <a:cubicBezTo>
                  <a:pt x="3114920" y="611293"/>
                  <a:pt x="3060350" y="630950"/>
                  <a:pt x="3090042" y="829122"/>
                </a:cubicBezTo>
                <a:cubicBezTo>
                  <a:pt x="2902884" y="868865"/>
                  <a:pt x="2806468" y="822985"/>
                  <a:pt x="2575035" y="829122"/>
                </a:cubicBezTo>
                <a:cubicBezTo>
                  <a:pt x="2343602" y="835259"/>
                  <a:pt x="2277016" y="772862"/>
                  <a:pt x="2029128" y="829122"/>
                </a:cubicBezTo>
                <a:cubicBezTo>
                  <a:pt x="1781240" y="885382"/>
                  <a:pt x="1639002" y="790296"/>
                  <a:pt x="1514121" y="829122"/>
                </a:cubicBezTo>
                <a:cubicBezTo>
                  <a:pt x="1389240" y="867948"/>
                  <a:pt x="1195461" y="796933"/>
                  <a:pt x="937313" y="829122"/>
                </a:cubicBezTo>
                <a:cubicBezTo>
                  <a:pt x="679165" y="861311"/>
                  <a:pt x="675912" y="827716"/>
                  <a:pt x="453206" y="829122"/>
                </a:cubicBezTo>
                <a:cubicBezTo>
                  <a:pt x="230500" y="830528"/>
                  <a:pt x="225805" y="794976"/>
                  <a:pt x="0" y="829122"/>
                </a:cubicBezTo>
                <a:cubicBezTo>
                  <a:pt x="-1593" y="682670"/>
                  <a:pt x="35463" y="537897"/>
                  <a:pt x="0" y="439435"/>
                </a:cubicBezTo>
                <a:cubicBezTo>
                  <a:pt x="-35463" y="340973"/>
                  <a:pt x="44647" y="188792"/>
                  <a:pt x="0" y="0"/>
                </a:cubicBezTo>
                <a:close/>
              </a:path>
              <a:path w="3090042" h="829122" stroke="0" extrusionOk="0">
                <a:moveTo>
                  <a:pt x="0" y="0"/>
                </a:moveTo>
                <a:cubicBezTo>
                  <a:pt x="151001" y="-15320"/>
                  <a:pt x="219401" y="33244"/>
                  <a:pt x="422306" y="0"/>
                </a:cubicBezTo>
                <a:cubicBezTo>
                  <a:pt x="625211" y="-33244"/>
                  <a:pt x="745835" y="15109"/>
                  <a:pt x="999114" y="0"/>
                </a:cubicBezTo>
                <a:cubicBezTo>
                  <a:pt x="1252393" y="-15109"/>
                  <a:pt x="1225908" y="5118"/>
                  <a:pt x="1421419" y="0"/>
                </a:cubicBezTo>
                <a:cubicBezTo>
                  <a:pt x="1616930" y="-5118"/>
                  <a:pt x="1740717" y="53744"/>
                  <a:pt x="1874625" y="0"/>
                </a:cubicBezTo>
                <a:cubicBezTo>
                  <a:pt x="2008533" y="-53744"/>
                  <a:pt x="2334798" y="48793"/>
                  <a:pt x="2451433" y="0"/>
                </a:cubicBezTo>
                <a:cubicBezTo>
                  <a:pt x="2568068" y="-48793"/>
                  <a:pt x="2792912" y="42997"/>
                  <a:pt x="3090042" y="0"/>
                </a:cubicBezTo>
                <a:cubicBezTo>
                  <a:pt x="3110458" y="176603"/>
                  <a:pt x="3063654" y="290994"/>
                  <a:pt x="3090042" y="397979"/>
                </a:cubicBezTo>
                <a:cubicBezTo>
                  <a:pt x="3116430" y="504964"/>
                  <a:pt x="3051362" y="626069"/>
                  <a:pt x="3090042" y="829122"/>
                </a:cubicBezTo>
                <a:cubicBezTo>
                  <a:pt x="2910919" y="853073"/>
                  <a:pt x="2748523" y="775120"/>
                  <a:pt x="2636836" y="829122"/>
                </a:cubicBezTo>
                <a:cubicBezTo>
                  <a:pt x="2525149" y="883124"/>
                  <a:pt x="2393267" y="825047"/>
                  <a:pt x="2214530" y="829122"/>
                </a:cubicBezTo>
                <a:cubicBezTo>
                  <a:pt x="2035793" y="833197"/>
                  <a:pt x="1905022" y="824932"/>
                  <a:pt x="1761324" y="829122"/>
                </a:cubicBezTo>
                <a:cubicBezTo>
                  <a:pt x="1617626" y="833312"/>
                  <a:pt x="1512404" y="800355"/>
                  <a:pt x="1308118" y="829122"/>
                </a:cubicBezTo>
                <a:cubicBezTo>
                  <a:pt x="1103832" y="857889"/>
                  <a:pt x="981827" y="778700"/>
                  <a:pt x="762210" y="829122"/>
                </a:cubicBezTo>
                <a:cubicBezTo>
                  <a:pt x="542593" y="879544"/>
                  <a:pt x="295311" y="766437"/>
                  <a:pt x="0" y="829122"/>
                </a:cubicBezTo>
                <a:cubicBezTo>
                  <a:pt x="-29745" y="692680"/>
                  <a:pt x="50158" y="584668"/>
                  <a:pt x="0" y="406270"/>
                </a:cubicBezTo>
                <a:cubicBezTo>
                  <a:pt x="-50158" y="227872"/>
                  <a:pt x="34375" y="15238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7152418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غَ</a:t>
            </a:r>
            <a:endParaRPr lang="en-AE" sz="4800" b="1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455FD88-8EEA-4885-A8A7-3E87A16AA1AC}"/>
              </a:ext>
            </a:extLst>
          </p:cNvPr>
          <p:cNvSpPr/>
          <p:nvPr/>
        </p:nvSpPr>
        <p:spPr>
          <a:xfrm>
            <a:off x="4761188" y="6001044"/>
            <a:ext cx="3090042" cy="829122"/>
          </a:xfrm>
          <a:custGeom>
            <a:avLst/>
            <a:gdLst>
              <a:gd name="connsiteX0" fmla="*/ 0 w 3090042"/>
              <a:gd name="connsiteY0" fmla="*/ 0 h 829122"/>
              <a:gd name="connsiteX1" fmla="*/ 422306 w 3090042"/>
              <a:gd name="connsiteY1" fmla="*/ 0 h 829122"/>
              <a:gd name="connsiteX2" fmla="*/ 906412 w 3090042"/>
              <a:gd name="connsiteY2" fmla="*/ 0 h 829122"/>
              <a:gd name="connsiteX3" fmla="*/ 1328718 w 3090042"/>
              <a:gd name="connsiteY3" fmla="*/ 0 h 829122"/>
              <a:gd name="connsiteX4" fmla="*/ 1874625 w 3090042"/>
              <a:gd name="connsiteY4" fmla="*/ 0 h 829122"/>
              <a:gd name="connsiteX5" fmla="*/ 2420533 w 3090042"/>
              <a:gd name="connsiteY5" fmla="*/ 0 h 829122"/>
              <a:gd name="connsiteX6" fmla="*/ 3090042 w 3090042"/>
              <a:gd name="connsiteY6" fmla="*/ 0 h 829122"/>
              <a:gd name="connsiteX7" fmla="*/ 3090042 w 3090042"/>
              <a:gd name="connsiteY7" fmla="*/ 397979 h 829122"/>
              <a:gd name="connsiteX8" fmla="*/ 3090042 w 3090042"/>
              <a:gd name="connsiteY8" fmla="*/ 829122 h 829122"/>
              <a:gd name="connsiteX9" fmla="*/ 2667736 w 3090042"/>
              <a:gd name="connsiteY9" fmla="*/ 829122 h 829122"/>
              <a:gd name="connsiteX10" fmla="*/ 2152729 w 3090042"/>
              <a:gd name="connsiteY10" fmla="*/ 829122 h 829122"/>
              <a:gd name="connsiteX11" fmla="*/ 1730424 w 3090042"/>
              <a:gd name="connsiteY11" fmla="*/ 829122 h 829122"/>
              <a:gd name="connsiteX12" fmla="*/ 1184516 w 3090042"/>
              <a:gd name="connsiteY12" fmla="*/ 829122 h 829122"/>
              <a:gd name="connsiteX13" fmla="*/ 731310 w 3090042"/>
              <a:gd name="connsiteY13" fmla="*/ 829122 h 829122"/>
              <a:gd name="connsiteX14" fmla="*/ 0 w 3090042"/>
              <a:gd name="connsiteY14" fmla="*/ 829122 h 829122"/>
              <a:gd name="connsiteX15" fmla="*/ 0 w 3090042"/>
              <a:gd name="connsiteY15" fmla="*/ 397979 h 829122"/>
              <a:gd name="connsiteX16" fmla="*/ 0 w 3090042"/>
              <a:gd name="connsiteY16" fmla="*/ 0 h 82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90042" h="829122" fill="none" extrusionOk="0">
                <a:moveTo>
                  <a:pt x="0" y="0"/>
                </a:moveTo>
                <a:cubicBezTo>
                  <a:pt x="123811" y="-43990"/>
                  <a:pt x="289431" y="38472"/>
                  <a:pt x="422306" y="0"/>
                </a:cubicBezTo>
                <a:cubicBezTo>
                  <a:pt x="555181" y="-38472"/>
                  <a:pt x="715093" y="37123"/>
                  <a:pt x="906412" y="0"/>
                </a:cubicBezTo>
                <a:cubicBezTo>
                  <a:pt x="1097731" y="-37123"/>
                  <a:pt x="1232312" y="22958"/>
                  <a:pt x="1328718" y="0"/>
                </a:cubicBezTo>
                <a:cubicBezTo>
                  <a:pt x="1425124" y="-22958"/>
                  <a:pt x="1705974" y="8021"/>
                  <a:pt x="1874625" y="0"/>
                </a:cubicBezTo>
                <a:cubicBezTo>
                  <a:pt x="2043276" y="-8021"/>
                  <a:pt x="2220314" y="16632"/>
                  <a:pt x="2420533" y="0"/>
                </a:cubicBezTo>
                <a:cubicBezTo>
                  <a:pt x="2620752" y="-16632"/>
                  <a:pt x="2861746" y="66979"/>
                  <a:pt x="3090042" y="0"/>
                </a:cubicBezTo>
                <a:cubicBezTo>
                  <a:pt x="3131719" y="182411"/>
                  <a:pt x="3085562" y="217960"/>
                  <a:pt x="3090042" y="397979"/>
                </a:cubicBezTo>
                <a:cubicBezTo>
                  <a:pt x="3094522" y="577998"/>
                  <a:pt x="3068876" y="723922"/>
                  <a:pt x="3090042" y="829122"/>
                </a:cubicBezTo>
                <a:cubicBezTo>
                  <a:pt x="2942324" y="862006"/>
                  <a:pt x="2829773" y="788359"/>
                  <a:pt x="2667736" y="829122"/>
                </a:cubicBezTo>
                <a:cubicBezTo>
                  <a:pt x="2505699" y="869885"/>
                  <a:pt x="2358063" y="813270"/>
                  <a:pt x="2152729" y="829122"/>
                </a:cubicBezTo>
                <a:cubicBezTo>
                  <a:pt x="1947395" y="844974"/>
                  <a:pt x="1879105" y="802587"/>
                  <a:pt x="1730424" y="829122"/>
                </a:cubicBezTo>
                <a:cubicBezTo>
                  <a:pt x="1581743" y="855657"/>
                  <a:pt x="1372777" y="810947"/>
                  <a:pt x="1184516" y="829122"/>
                </a:cubicBezTo>
                <a:cubicBezTo>
                  <a:pt x="996255" y="847297"/>
                  <a:pt x="943768" y="824561"/>
                  <a:pt x="731310" y="829122"/>
                </a:cubicBezTo>
                <a:cubicBezTo>
                  <a:pt x="518852" y="833683"/>
                  <a:pt x="162409" y="814075"/>
                  <a:pt x="0" y="829122"/>
                </a:cubicBezTo>
                <a:cubicBezTo>
                  <a:pt x="-23083" y="701132"/>
                  <a:pt x="30795" y="518299"/>
                  <a:pt x="0" y="397979"/>
                </a:cubicBezTo>
                <a:cubicBezTo>
                  <a:pt x="-30795" y="277659"/>
                  <a:pt x="5327" y="185767"/>
                  <a:pt x="0" y="0"/>
                </a:cubicBezTo>
                <a:close/>
              </a:path>
              <a:path w="3090042" h="829122" stroke="0" extrusionOk="0">
                <a:moveTo>
                  <a:pt x="0" y="0"/>
                </a:moveTo>
                <a:cubicBezTo>
                  <a:pt x="159394" y="-25488"/>
                  <a:pt x="381689" y="46492"/>
                  <a:pt x="515007" y="0"/>
                </a:cubicBezTo>
                <a:cubicBezTo>
                  <a:pt x="648325" y="-46492"/>
                  <a:pt x="811308" y="21019"/>
                  <a:pt x="1091815" y="0"/>
                </a:cubicBezTo>
                <a:cubicBezTo>
                  <a:pt x="1372322" y="-21019"/>
                  <a:pt x="1360306" y="42040"/>
                  <a:pt x="1575921" y="0"/>
                </a:cubicBezTo>
                <a:cubicBezTo>
                  <a:pt x="1791536" y="-42040"/>
                  <a:pt x="1966333" y="60319"/>
                  <a:pt x="2121829" y="0"/>
                </a:cubicBezTo>
                <a:cubicBezTo>
                  <a:pt x="2277325" y="-60319"/>
                  <a:pt x="2460844" y="51314"/>
                  <a:pt x="2605935" y="0"/>
                </a:cubicBezTo>
                <a:cubicBezTo>
                  <a:pt x="2751026" y="-51314"/>
                  <a:pt x="2898609" y="48946"/>
                  <a:pt x="3090042" y="0"/>
                </a:cubicBezTo>
                <a:cubicBezTo>
                  <a:pt x="3122343" y="179304"/>
                  <a:pt x="3079478" y="232431"/>
                  <a:pt x="3090042" y="406270"/>
                </a:cubicBezTo>
                <a:cubicBezTo>
                  <a:pt x="3100606" y="580109"/>
                  <a:pt x="3047440" y="738081"/>
                  <a:pt x="3090042" y="829122"/>
                </a:cubicBezTo>
                <a:cubicBezTo>
                  <a:pt x="2989505" y="846620"/>
                  <a:pt x="2847777" y="804176"/>
                  <a:pt x="2605935" y="829122"/>
                </a:cubicBezTo>
                <a:cubicBezTo>
                  <a:pt x="2364093" y="854068"/>
                  <a:pt x="2346002" y="825949"/>
                  <a:pt x="2121829" y="829122"/>
                </a:cubicBezTo>
                <a:cubicBezTo>
                  <a:pt x="1897656" y="832295"/>
                  <a:pt x="1844965" y="780800"/>
                  <a:pt x="1575921" y="829122"/>
                </a:cubicBezTo>
                <a:cubicBezTo>
                  <a:pt x="1306877" y="877444"/>
                  <a:pt x="1274317" y="784433"/>
                  <a:pt x="1153616" y="829122"/>
                </a:cubicBezTo>
                <a:cubicBezTo>
                  <a:pt x="1032915" y="873811"/>
                  <a:pt x="815397" y="803389"/>
                  <a:pt x="607708" y="829122"/>
                </a:cubicBezTo>
                <a:cubicBezTo>
                  <a:pt x="400019" y="854855"/>
                  <a:pt x="288041" y="771136"/>
                  <a:pt x="0" y="829122"/>
                </a:cubicBezTo>
                <a:cubicBezTo>
                  <a:pt x="-18328" y="619474"/>
                  <a:pt x="40925" y="543894"/>
                  <a:pt x="0" y="397979"/>
                </a:cubicBezTo>
                <a:cubicBezTo>
                  <a:pt x="-40925" y="252064"/>
                  <a:pt x="12805" y="11322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79363540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غُ</a:t>
            </a:r>
            <a:endParaRPr lang="en-AE" sz="4800" b="1" dirty="0">
              <a:solidFill>
                <a:schemeClr val="tx1"/>
              </a:solidFill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FF17C0D-2943-4B5B-A45A-3DD7BF2F1E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84215" y="4862711"/>
            <a:ext cx="972135" cy="9721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9481903-6412-4B5C-BA5B-48668205C60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20457"/>
          <a:stretch/>
        </p:blipFill>
        <p:spPr>
          <a:xfrm>
            <a:off x="563172" y="2790159"/>
            <a:ext cx="1986068" cy="22093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C89CE46-DCB2-4206-AED3-E4F953A5D8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823" t="2627" b="2627"/>
          <a:stretch/>
        </p:blipFill>
        <p:spPr>
          <a:xfrm>
            <a:off x="10740842" y="0"/>
            <a:ext cx="1511338" cy="59041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15177AD-70F3-4D8A-9F04-794A1BBF78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4463" y="-2704"/>
            <a:ext cx="6213266" cy="69036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F5F649D1-2426-4027-A114-0A25C5A37ECF}"/>
              </a:ext>
            </a:extLst>
          </p:cNvPr>
          <p:cNvSpPr/>
          <p:nvPr/>
        </p:nvSpPr>
        <p:spPr>
          <a:xfrm>
            <a:off x="4652705" y="674611"/>
            <a:ext cx="63193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/>
            <a:r>
              <a:rPr lang="ar-AE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 الصوت القصير المختلف بين الصور التالية : </a:t>
            </a:r>
            <a:endParaRPr lang="en-US" sz="3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" name="Picture 2" descr="الصيف ، جزيرة البحر, ورقة, جزر, الصيف png">
            <a:extLst>
              <a:ext uri="{FF2B5EF4-FFF2-40B4-BE49-F238E27FC236}">
                <a16:creationId xmlns:a16="http://schemas.microsoft.com/office/drawing/2014/main" id="{07810338-6B25-4364-BA3D-CC8153D97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t="3509" r="4223" b="-1"/>
          <a:stretch/>
        </p:blipFill>
        <p:spPr bwMode="auto">
          <a:xfrm>
            <a:off x="3676994" y="738513"/>
            <a:ext cx="1194508" cy="116485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FD5E75-5393-4E4F-8D26-F28AC9E51061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40969" y="725769"/>
            <a:ext cx="1213523" cy="1053693"/>
          </a:xfrm>
          <a:prstGeom prst="rect">
            <a:avLst/>
          </a:prstGeom>
        </p:spPr>
      </p:pic>
      <p:pic>
        <p:nvPicPr>
          <p:cNvPr id="22" name="Picture 8" descr="الثدي اجعلها ثقيلة عالمي غسالة كرتون - theengineroomlive.com">
            <a:extLst>
              <a:ext uri="{FF2B5EF4-FFF2-40B4-BE49-F238E27FC236}">
                <a16:creationId xmlns:a16="http://schemas.microsoft.com/office/drawing/2014/main" id="{A871F953-B399-4C29-BE35-5E9A3764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079" y="595118"/>
            <a:ext cx="1314993" cy="131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F8D183-9DAC-4FCC-9FE5-95AC741F0B8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5400000">
            <a:off x="-1158935" y="2526374"/>
            <a:ext cx="2546848" cy="408329"/>
          </a:xfrm>
          <a:prstGeom prst="rect">
            <a:avLst/>
          </a:prstGeom>
        </p:spPr>
      </p:pic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F1052A43-53B2-4E0F-B743-BD9B3A79764E}"/>
              </a:ext>
            </a:extLst>
          </p:cNvPr>
          <p:cNvSpPr/>
          <p:nvPr/>
        </p:nvSpPr>
        <p:spPr>
          <a:xfrm>
            <a:off x="-69275" y="453190"/>
            <a:ext cx="2043850" cy="692196"/>
          </a:xfrm>
          <a:custGeom>
            <a:avLst/>
            <a:gdLst>
              <a:gd name="connsiteX0" fmla="*/ 0 w 2043850"/>
              <a:gd name="connsiteY0" fmla="*/ 0 h 692196"/>
              <a:gd name="connsiteX1" fmla="*/ 531962 w 2043850"/>
              <a:gd name="connsiteY1" fmla="*/ 0 h 692196"/>
              <a:gd name="connsiteX2" fmla="*/ 1063925 w 2043850"/>
              <a:gd name="connsiteY2" fmla="*/ 0 h 692196"/>
              <a:gd name="connsiteX3" fmla="*/ 1697752 w 2043850"/>
              <a:gd name="connsiteY3" fmla="*/ 0 h 692196"/>
              <a:gd name="connsiteX4" fmla="*/ 2043850 w 2043850"/>
              <a:gd name="connsiteY4" fmla="*/ 346098 h 692196"/>
              <a:gd name="connsiteX5" fmla="*/ 1697752 w 2043850"/>
              <a:gd name="connsiteY5" fmla="*/ 692196 h 692196"/>
              <a:gd name="connsiteX6" fmla="*/ 1114857 w 2043850"/>
              <a:gd name="connsiteY6" fmla="*/ 692196 h 692196"/>
              <a:gd name="connsiteX7" fmla="*/ 565917 w 2043850"/>
              <a:gd name="connsiteY7" fmla="*/ 692196 h 692196"/>
              <a:gd name="connsiteX8" fmla="*/ 0 w 2043850"/>
              <a:gd name="connsiteY8" fmla="*/ 692196 h 692196"/>
              <a:gd name="connsiteX9" fmla="*/ 0 w 2043850"/>
              <a:gd name="connsiteY9" fmla="*/ 359942 h 692196"/>
              <a:gd name="connsiteX10" fmla="*/ 0 w 2043850"/>
              <a:gd name="connsiteY10" fmla="*/ 0 h 69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3850" h="692196" fill="none" extrusionOk="0">
                <a:moveTo>
                  <a:pt x="0" y="0"/>
                </a:moveTo>
                <a:cubicBezTo>
                  <a:pt x="127173" y="-3857"/>
                  <a:pt x="285511" y="8543"/>
                  <a:pt x="531962" y="0"/>
                </a:cubicBezTo>
                <a:cubicBezTo>
                  <a:pt x="778413" y="-8543"/>
                  <a:pt x="840859" y="39855"/>
                  <a:pt x="1063925" y="0"/>
                </a:cubicBezTo>
                <a:cubicBezTo>
                  <a:pt x="1286991" y="-39855"/>
                  <a:pt x="1455268" y="9865"/>
                  <a:pt x="1697752" y="0"/>
                </a:cubicBezTo>
                <a:cubicBezTo>
                  <a:pt x="1818444" y="54461"/>
                  <a:pt x="1886991" y="218953"/>
                  <a:pt x="2043850" y="346098"/>
                </a:cubicBezTo>
                <a:cubicBezTo>
                  <a:pt x="1945323" y="470517"/>
                  <a:pt x="1816572" y="567354"/>
                  <a:pt x="1697752" y="692196"/>
                </a:cubicBezTo>
                <a:cubicBezTo>
                  <a:pt x="1566893" y="729744"/>
                  <a:pt x="1344532" y="660673"/>
                  <a:pt x="1114857" y="692196"/>
                </a:cubicBezTo>
                <a:cubicBezTo>
                  <a:pt x="885183" y="723719"/>
                  <a:pt x="817494" y="644986"/>
                  <a:pt x="565917" y="692196"/>
                </a:cubicBezTo>
                <a:cubicBezTo>
                  <a:pt x="314340" y="739406"/>
                  <a:pt x="158633" y="637343"/>
                  <a:pt x="0" y="692196"/>
                </a:cubicBezTo>
                <a:cubicBezTo>
                  <a:pt x="-14713" y="583102"/>
                  <a:pt x="14052" y="436526"/>
                  <a:pt x="0" y="359942"/>
                </a:cubicBezTo>
                <a:cubicBezTo>
                  <a:pt x="-14052" y="283358"/>
                  <a:pt x="34282" y="163671"/>
                  <a:pt x="0" y="0"/>
                </a:cubicBezTo>
                <a:close/>
              </a:path>
              <a:path w="2043850" h="692196" stroke="0" extrusionOk="0">
                <a:moveTo>
                  <a:pt x="0" y="0"/>
                </a:moveTo>
                <a:cubicBezTo>
                  <a:pt x="137426" y="-12256"/>
                  <a:pt x="356090" y="68238"/>
                  <a:pt x="582895" y="0"/>
                </a:cubicBezTo>
                <a:cubicBezTo>
                  <a:pt x="809701" y="-68238"/>
                  <a:pt x="1006974" y="22677"/>
                  <a:pt x="1148812" y="0"/>
                </a:cubicBezTo>
                <a:cubicBezTo>
                  <a:pt x="1290650" y="-22677"/>
                  <a:pt x="1521004" y="62173"/>
                  <a:pt x="1697752" y="0"/>
                </a:cubicBezTo>
                <a:cubicBezTo>
                  <a:pt x="1804658" y="83300"/>
                  <a:pt x="1935111" y="271352"/>
                  <a:pt x="2043850" y="346098"/>
                </a:cubicBezTo>
                <a:cubicBezTo>
                  <a:pt x="1931718" y="535775"/>
                  <a:pt x="1834544" y="511751"/>
                  <a:pt x="1697752" y="692196"/>
                </a:cubicBezTo>
                <a:cubicBezTo>
                  <a:pt x="1452031" y="732124"/>
                  <a:pt x="1341029" y="689034"/>
                  <a:pt x="1131835" y="692196"/>
                </a:cubicBezTo>
                <a:cubicBezTo>
                  <a:pt x="922641" y="695358"/>
                  <a:pt x="848327" y="641173"/>
                  <a:pt x="599872" y="692196"/>
                </a:cubicBezTo>
                <a:cubicBezTo>
                  <a:pt x="351417" y="743219"/>
                  <a:pt x="220877" y="689034"/>
                  <a:pt x="0" y="692196"/>
                </a:cubicBezTo>
                <a:cubicBezTo>
                  <a:pt x="-19322" y="615722"/>
                  <a:pt x="15348" y="438551"/>
                  <a:pt x="0" y="332254"/>
                </a:cubicBezTo>
                <a:cubicBezTo>
                  <a:pt x="-15348" y="225957"/>
                  <a:pt x="26083" y="16428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مراجعة قبلية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206120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162 C 0.0043 0.01551 0.01771 0.02987 0.03464 0.02987 C 0.05235 0.02987 0.06602 0.01551 0.06602 -0.00162 C 0.06602 -0.01898 0.07969 -0.03287 0.09623 -0.03287 C 0.11303 -0.03287 0.1267 -0.01898 0.1267 -0.00162 C 0.1267 0.01551 0.14011 0.02987 0.15704 0.02987 C 0.17357 0.02987 0.18724 0.01551 0.18724 -0.00162 C 0.18724 -0.01898 0.20092 -0.03287 0.21862 -0.03287 C 0.23542 -0.03287 0.24909 -0.01898 0.24909 -0.00162 C 0.24909 0.01551 0.23542 0.02987 0.21862 0.02987 C 0.20092 0.02987 0.18724 0.01551 0.18724 -0.00162 C 0.18724 -0.01898 0.17357 -0.03287 0.15704 -0.03287 C 0.14011 -0.03287 0.1267 -0.01898 0.1267 -0.00162 C 0.1267 0.01551 0.11303 0.02987 0.09623 0.02987 C 0.07969 0.02987 0.06602 0.01551 0.06602 -0.00162 C 0.06602 -0.01898 0.05235 -0.03287 0.03464 -0.03287 C 0.01771 -0.03287 0.0043 -0.01898 0.0043 -0.00162 Z " pathEditMode="relative" rAng="5400000" ptsTypes="AAAAAAAAAAAAAAAAA">
                                      <p:cBhvr>
                                        <p:cTn id="14" dur="4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0162 C 0.00378 0.01551 0.01719 0.02986 0.03412 0.02986 C 0.05183 0.02986 0.0655 0.01551 0.0655 -0.00162 C 0.0655 -0.01898 0.07917 -0.03287 0.09571 -0.03287 C 0.1125 -0.03287 0.12617 -0.01898 0.12617 -0.00162 C 0.12617 0.01551 0.13959 0.02986 0.15651 0.02986 C 0.17305 0.02986 0.18672 0.01551 0.18672 -0.00162 C 0.18672 -0.01898 0.20039 -0.03287 0.2181 -0.03287 C 0.2349 -0.03287 0.24857 -0.01898 0.24857 -0.00162 C 0.24857 0.01551 0.2349 0.02986 0.2181 0.02986 C 0.20039 0.02986 0.18672 0.01551 0.18672 -0.00162 C 0.18672 -0.01898 0.17305 -0.03287 0.15651 -0.03287 C 0.13959 -0.03287 0.12617 -0.01898 0.12617 -0.00162 C 0.12617 0.01551 0.1125 0.02986 0.09571 0.02986 C 0.07917 0.02986 0.0655 0.01551 0.0655 -0.00162 C 0.0655 -0.01898 0.05183 -0.03287 0.03412 -0.03287 C 0.01719 -0.03287 0.00378 -0.01898 0.00378 -0.00162 Z " pathEditMode="relative" rAng="5400000" ptsTypes="AAAAAAAAAAAAAAAAA">
                                      <p:cBhvr>
                                        <p:cTn id="16" dur="4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07149 -0.02592 C 0.0862 -0.0324 0.1073 -0.03125 0.12878 -0.02338 C 0.15352 -0.01481 0.1724 -0.00231 0.18542 0.01274 L 0.24545 0.08449 " pathEditMode="relative" rAng="660000" ptsTypes="AAA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94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0602 L -0.22291 -0.0444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25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24545 0.04723 L 0.18217 -0.01273 C 0.16928 -0.02592 0.14909 -0.03541 0.12709 -0.03935 C 0.10313 -0.04398 0.08295 -0.04236 0.06823 -0.03402 L -4.16667E-6 0.00093 " pathEditMode="relative" rAng="360000" ptsTypes="AAA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5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2291 -0.04444 L -2.29167E-6 -1.11111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222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1800000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4.16667E-6 0.00024 C 0.00782 -0.00648 0.01329 -0.0125 0.02149 -0.01551 C 0.02435 -0.01643 0.02722 -0.01643 0.03008 -0.01689 C 0.03412 -0.01643 0.05092 -0.01759 0.0586 -0.01088 C 0.06042 -0.00926 0.06172 -0.00578 0.06368 -0.00463 C 0.06928 -0.00115 0.07526 0.00047 0.08099 0.00301 C 0.08412 0.0044 0.0875 0.0051 0.0905 0.00764 C 0.09414 0.01065 0.09805 0.0132 0.1017 0.0169 C 0.10443 0.01945 0.10664 0.02362 0.10938 0.02593 C 0.11211 0.02824 0.11524 0.02871 0.1181 0.03056 C 0.12071 0.03241 0.12305 0.03542 0.12579 0.03681 C 0.13164 0.03959 0.1418 0.04051 0.14818 0.04144 C 0.20443 0.0294 0.17227 0.03426 0.2448 0.03056 C 0.24766 0.0301 0.25053 0.02963 0.25339 0.02917 C 0.25743 0.02824 0.26237 0.02616 0.26628 0.02454 C 0.26862 0.02338 0.27045 0.02269 0.27318 0.0213 C 0.28698 0.0132 0.28034 0.01574 0.29219 0.00764 C 0.30638 -0.00254 0.30326 -0.00046 0.31628 -0.00625 L 0.33347 -0.00463 C 0.33672 -0.00439 0.33998 -0.00439 0.34297 -0.00324 C 0.3461 -0.00185 0.34883 0.00093 0.3517 0.00301 C 0.35326 0.00417 0.35508 0.00394 0.35664 0.00463 C 0.35886 0.00718 0.36003 0.01019 0.36289 0.01227 C 0.3724 0.02107 0.37865 0.02061 0.38985 0.0213 C 0.40651 0.02246 0.42266 0.02246 0.43868 0.02292 C 0.4431 0.02431 0.44545 0.02593 0.44987 0.02292 C 0.45131 0.02199 0.45196 0.01899 0.45339 0.01829 C 0.45964 0.01574 0.46615 0.01621 0.4724 0.01366 C 0.48308 0.00949 0.49362 0.00371 0.5043 -0.00162 C 0.50912 -0.00393 0.51888 -0.00926 0.51888 -0.00902 C 0.52084 -0.0118 0.52266 -0.01504 0.52487 -0.01689 C 0.52618 -0.01805 0.528 -0.01713 0.52917 -0.01851 C 0.53125 -0.02037 0.53243 -0.02407 0.53425 -0.02615 C 0.53855 -0.03055 0.54753 -0.03703 0.55339 -0.03842 C 0.5573 -0.03981 0.56081 -0.03935 0.5655 -0.03981 C 0.59753 -0.02847 0.58073 -0.03148 0.61029 -0.02916 C 0.61394 -0.02708 0.61836 -0.02546 0.62058 -0.02314 C 0.62618 -0.02083 0.62722 -0.01736 0.6336 -0.01551 C 0.65378 -0.00439 0.64714 -0.01018 0.66706 -0.00324 C 0.67357 -0.00162 0.67943 0.00139 0.68438 0.00301 C 0.69141 0.00533 0.69961 0.00649 0.70678 0.00764 C 0.71342 0.00487 0.72474 0.00093 0.73178 -4.07407E-6 C 0.74662 -0.00231 0.7599 -0.00324 0.7767 -0.00463 C 0.78646 -0.0206 0.78503 -0.0206 0.7931 -0.02777 C 0.7931 -0.0287 0.79675 -0.02963 0.79818 -0.03078 C 0.80417 -0.03032 0.81797 -0.03009 0.82579 -0.02777 C 0.82631 -0.02685 0.83086 -0.02546 0.83295 -0.02453 C 0.8461 -0.0206 0.83295 -0.02523 0.8461 -0.02152 C 0.85274 -0.01782 0.85274 -0.01759 0.86602 -0.01551 C 0.87084 -0.01458 0.87266 -0.01435 0.8793 -0.01388 C 0.8836 -0.01342 0.88594 -0.01273 0.89037 -0.01226 C 0.89922 -0.01388 0.91068 -0.01435 0.91914 -0.01689 C 0.91914 -0.01736 0.91914 -0.02129 0.92487 -0.02152 C 0.93672 -0.02245 0.94844 -0.0206 0.96029 -0.0199 C 0.96342 -0.01921 0.96667 -0.01875 0.9698 -0.01689 C 0.97123 -0.01597 0.97253 -0.01435 0.97409 -0.01388 C 0.98269 -0.01111 1.00352 -0.01226 1.0086 -0.01226 " pathEditMode="relative" rAng="0" ptsTypes="AAAAAAAAAAAAAAAAAAAAAAAAAAAAAAAAAAAAAAAAAAAAAAAAAAAAAAAAAA">
                                      <p:cBhvr>
                                        <p:cTn id="41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30" y="6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2.29167E-6 0.00023 C 0.00781 -0.00648 0.01328 -0.0125 0.02149 -0.01551 C 0.02435 -0.01643 0.02722 -0.01643 0.03008 -0.0169 C 0.03412 -0.01643 0.05091 -0.01759 0.0586 -0.01088 C 0.06042 -0.00926 0.06172 -0.00579 0.06367 -0.00463 C 0.06927 -0.00116 0.07526 0.00046 0.08099 0.00301 C 0.08412 0.0044 0.0875 0.00509 0.0905 0.00764 C 0.09414 0.01065 0.09805 0.0132 0.1017 0.0169 C 0.10443 0.01945 0.10664 0.02361 0.10938 0.02593 C 0.11211 0.02824 0.11524 0.0287 0.1181 0.03056 C 0.12071 0.03241 0.12305 0.03542 0.12578 0.03681 C 0.13164 0.03958 0.14219 0.04051 0.14818 0.04144 C 0.20443 0.0294 0.17227 0.03426 0.24479 0.03056 C 0.24766 0.03009 0.25052 0.02963 0.25339 0.02917 C 0.25742 0.02824 0.26237 0.02616 0.26628 0.02454 C 0.26862 0.02338 0.27045 0.02269 0.27318 0.0213 C 0.28698 0.0132 0.28034 0.01574 0.29219 0.00764 C 0.30638 -0.00255 0.30326 -0.00046 0.31628 -0.00625 L 0.33347 -0.00463 C 0.33672 -0.0044 0.33998 -0.0044 0.34297 -0.00324 C 0.3461 -0.00185 0.34883 0.00093 0.3517 0.00301 C 0.35326 0.00417 0.35508 0.00394 0.35664 0.00463 C 0.35886 0.00718 0.36003 0.01019 0.36289 0.01227 C 0.3724 0.02107 0.37865 0.0206 0.39024 0.0213 C 0.40651 0.02245 0.42266 0.02245 0.43867 0.02292 C 0.4431 0.02431 0.44545 0.02593 0.44987 0.02292 C 0.4513 0.02199 0.45196 0.01898 0.45339 0.01829 C 0.45964 0.01574 0.46615 0.0162 0.4724 0.01366 C 0.48308 0.00949 0.49362 0.0037 0.5043 -0.00162 C 0.50912 -0.00393 0.51888 -0.00926 0.51888 -0.00903 C 0.52084 -0.0118 0.52266 -0.01505 0.52487 -0.0169 C 0.52617 -0.01805 0.528 -0.01713 0.52917 -0.01852 C 0.53125 -0.02037 0.53242 -0.02407 0.53425 -0.02616 C 0.53854 -0.03055 0.54753 -0.03704 0.55339 -0.03842 C 0.55729 -0.03981 0.56081 -0.03935 0.5655 -0.03981 C 0.59753 -0.02847 0.58073 -0.03148 0.61029 -0.02917 C 0.61393 -0.02708 0.61836 -0.02546 0.62058 -0.02315 C 0.62617 -0.02083 0.62722 -0.01736 0.6336 -0.01551 C 0.65378 -0.0044 0.64714 -0.01018 0.66706 -0.00324 C 0.67357 -0.00162 0.67943 0.00139 0.68438 0.00301 C 0.69141 0.00533 0.69961 0.00648 0.70677 0.00764 C 0.71341 0.00486 0.72474 0.00093 0.73177 -1.11111E-6 C 0.74662 -0.00231 0.7599 -0.00324 0.7767 -0.00463 C 0.78646 -0.0206 0.78503 -0.0206 0.7931 -0.02778 C 0.7931 -0.0287 0.79675 -0.02963 0.79818 -0.03079 C 0.80417 -0.03032 0.81797 -0.03009 0.82578 -0.02778 C 0.8263 -0.02685 0.83086 -0.02546 0.83295 -0.02454 C 0.8461 -0.0206 0.83295 -0.02523 0.8461 -0.02153 C 0.85274 -0.01782 0.85274 -0.01759 0.86602 -0.01551 C 0.87084 -0.01458 0.87266 -0.01435 0.8793 -0.01389 C 0.8836 -0.01342 0.88594 -0.01273 0.89037 -0.01227 C 0.89922 -0.01389 0.91068 -0.01435 0.92018 -0.0169 C 0.92201 -0.01736 0.92292 -0.0213 0.92487 -0.02153 C 0.93672 -0.02245 0.94844 -0.0206 0.96029 -0.01991 C 0.96341 -0.01921 0.96667 -0.01875 0.96979 -0.0169 C 0.97123 -0.01597 0.97253 -0.01435 0.97409 -0.01389 C 0.98268 -0.01111 1.00352 -0.01227 1.0086 -0.01227 " pathEditMode="relative" rAng="0" ptsTypes="AAAAAAAAAAAAAAAAAAAAAAAAAAAAAAAAAAAAAAAAAAAAAAAAAAAAAAAAAA">
                                      <p:cBhvr>
                                        <p:cTn id="43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30" y="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8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811 L 0.07292 -0.02523 C 0.08698 -0.03333 0.10834 -0.0331 0.12995 -0.02546 C 0.15443 -0.01713 0.17344 -0.00347 0.18568 0.01366 L 0.24532 0.09283 " pathEditMode="relative" rAng="660000" ptsTypes="AAAAA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44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22291 -0.0444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22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2291 -0.04444 L -2.29167E-6 -1.11111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222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7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24532 0.09445 L 0.19063 -0.0118 C 0.17943 -0.03564 0.16042 -0.0537 0.13933 -0.0618 C 0.1155 -0.07083 0.0948 -0.06898 0.07943 -0.05416 L 0.00495 0.00209 " pathEditMode="relative" rAng="720000" ptsTypes="AAAAA"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-1011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1800000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292B611C-CFBB-4A99-B47D-249BCBD6BC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218" b="12659"/>
          <a:stretch/>
        </p:blipFill>
        <p:spPr>
          <a:xfrm>
            <a:off x="0" y="0"/>
            <a:ext cx="12192000" cy="6892159"/>
          </a:xfrm>
          <a:prstGeom prst="rect">
            <a:avLst/>
          </a:prstGeom>
        </p:spPr>
      </p:pic>
      <p:pic>
        <p:nvPicPr>
          <p:cNvPr id="27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07781605-2C8D-4190-A4C6-A46EEA333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8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3B8C4E89-3266-4520-A7D5-EE0D959BD0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9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AC716180-B763-4B83-8803-4B686D1D9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6FB5264-D0AD-4265-8EF3-ED3688A6E6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823" t="2627"/>
          <a:stretch/>
        </p:blipFill>
        <p:spPr>
          <a:xfrm flipH="1">
            <a:off x="-39979" y="-12570"/>
            <a:ext cx="1511338" cy="60678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AEE4E9-5B93-4F03-82C0-8E948819C7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-6492"/>
            <a:ext cx="6213266" cy="6903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92D470A-FF96-4E62-8835-FBDC69798E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904187"/>
            <a:ext cx="12192000" cy="98797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0F704F2-F1C7-4272-AEB8-98EC4A5FDF75}"/>
              </a:ext>
            </a:extLst>
          </p:cNvPr>
          <p:cNvSpPr/>
          <p:nvPr/>
        </p:nvSpPr>
        <p:spPr>
          <a:xfrm>
            <a:off x="1250730" y="5999887"/>
            <a:ext cx="3090042" cy="829122"/>
          </a:xfrm>
          <a:custGeom>
            <a:avLst/>
            <a:gdLst>
              <a:gd name="connsiteX0" fmla="*/ 0 w 3090042"/>
              <a:gd name="connsiteY0" fmla="*/ 0 h 829122"/>
              <a:gd name="connsiteX1" fmla="*/ 515007 w 3090042"/>
              <a:gd name="connsiteY1" fmla="*/ 0 h 829122"/>
              <a:gd name="connsiteX2" fmla="*/ 1091815 w 3090042"/>
              <a:gd name="connsiteY2" fmla="*/ 0 h 829122"/>
              <a:gd name="connsiteX3" fmla="*/ 1575921 w 3090042"/>
              <a:gd name="connsiteY3" fmla="*/ 0 h 829122"/>
              <a:gd name="connsiteX4" fmla="*/ 1998227 w 3090042"/>
              <a:gd name="connsiteY4" fmla="*/ 0 h 829122"/>
              <a:gd name="connsiteX5" fmla="*/ 2544135 w 3090042"/>
              <a:gd name="connsiteY5" fmla="*/ 0 h 829122"/>
              <a:gd name="connsiteX6" fmla="*/ 3090042 w 3090042"/>
              <a:gd name="connsiteY6" fmla="*/ 0 h 829122"/>
              <a:gd name="connsiteX7" fmla="*/ 3090042 w 3090042"/>
              <a:gd name="connsiteY7" fmla="*/ 414561 h 829122"/>
              <a:gd name="connsiteX8" fmla="*/ 3090042 w 3090042"/>
              <a:gd name="connsiteY8" fmla="*/ 829122 h 829122"/>
              <a:gd name="connsiteX9" fmla="*/ 2667736 w 3090042"/>
              <a:gd name="connsiteY9" fmla="*/ 829122 h 829122"/>
              <a:gd name="connsiteX10" fmla="*/ 2245431 w 3090042"/>
              <a:gd name="connsiteY10" fmla="*/ 829122 h 829122"/>
              <a:gd name="connsiteX11" fmla="*/ 1699523 w 3090042"/>
              <a:gd name="connsiteY11" fmla="*/ 829122 h 829122"/>
              <a:gd name="connsiteX12" fmla="*/ 1246317 w 3090042"/>
              <a:gd name="connsiteY12" fmla="*/ 829122 h 829122"/>
              <a:gd name="connsiteX13" fmla="*/ 793111 w 3090042"/>
              <a:gd name="connsiteY13" fmla="*/ 829122 h 829122"/>
              <a:gd name="connsiteX14" fmla="*/ 0 w 3090042"/>
              <a:gd name="connsiteY14" fmla="*/ 829122 h 829122"/>
              <a:gd name="connsiteX15" fmla="*/ 0 w 3090042"/>
              <a:gd name="connsiteY15" fmla="*/ 414561 h 829122"/>
              <a:gd name="connsiteX16" fmla="*/ 0 w 3090042"/>
              <a:gd name="connsiteY16" fmla="*/ 0 h 82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90042" h="829122" fill="none" extrusionOk="0">
                <a:moveTo>
                  <a:pt x="0" y="0"/>
                </a:moveTo>
                <a:cubicBezTo>
                  <a:pt x="197212" y="-30391"/>
                  <a:pt x="373958" y="5790"/>
                  <a:pt x="515007" y="0"/>
                </a:cubicBezTo>
                <a:cubicBezTo>
                  <a:pt x="656056" y="-5790"/>
                  <a:pt x="914602" y="46395"/>
                  <a:pt x="1091815" y="0"/>
                </a:cubicBezTo>
                <a:cubicBezTo>
                  <a:pt x="1269028" y="-46395"/>
                  <a:pt x="1410851" y="11783"/>
                  <a:pt x="1575921" y="0"/>
                </a:cubicBezTo>
                <a:cubicBezTo>
                  <a:pt x="1740991" y="-11783"/>
                  <a:pt x="1800941" y="48277"/>
                  <a:pt x="1998227" y="0"/>
                </a:cubicBezTo>
                <a:cubicBezTo>
                  <a:pt x="2195513" y="-48277"/>
                  <a:pt x="2400450" y="11680"/>
                  <a:pt x="2544135" y="0"/>
                </a:cubicBezTo>
                <a:cubicBezTo>
                  <a:pt x="2687820" y="-11680"/>
                  <a:pt x="2964969" y="50738"/>
                  <a:pt x="3090042" y="0"/>
                </a:cubicBezTo>
                <a:cubicBezTo>
                  <a:pt x="3115072" y="189376"/>
                  <a:pt x="3053266" y="256947"/>
                  <a:pt x="3090042" y="414561"/>
                </a:cubicBezTo>
                <a:cubicBezTo>
                  <a:pt x="3126818" y="572175"/>
                  <a:pt x="3064682" y="622310"/>
                  <a:pt x="3090042" y="829122"/>
                </a:cubicBezTo>
                <a:cubicBezTo>
                  <a:pt x="2886953" y="855755"/>
                  <a:pt x="2840675" y="801886"/>
                  <a:pt x="2667736" y="829122"/>
                </a:cubicBezTo>
                <a:cubicBezTo>
                  <a:pt x="2494797" y="856358"/>
                  <a:pt x="2345658" y="784142"/>
                  <a:pt x="2245431" y="829122"/>
                </a:cubicBezTo>
                <a:cubicBezTo>
                  <a:pt x="2145205" y="874102"/>
                  <a:pt x="1968597" y="827428"/>
                  <a:pt x="1699523" y="829122"/>
                </a:cubicBezTo>
                <a:cubicBezTo>
                  <a:pt x="1430449" y="830816"/>
                  <a:pt x="1361765" y="811026"/>
                  <a:pt x="1246317" y="829122"/>
                </a:cubicBezTo>
                <a:cubicBezTo>
                  <a:pt x="1130869" y="847218"/>
                  <a:pt x="1005624" y="809012"/>
                  <a:pt x="793111" y="829122"/>
                </a:cubicBezTo>
                <a:cubicBezTo>
                  <a:pt x="580598" y="849232"/>
                  <a:pt x="214423" y="821153"/>
                  <a:pt x="0" y="829122"/>
                </a:cubicBezTo>
                <a:cubicBezTo>
                  <a:pt x="-18924" y="715448"/>
                  <a:pt x="29602" y="599194"/>
                  <a:pt x="0" y="414561"/>
                </a:cubicBezTo>
                <a:cubicBezTo>
                  <a:pt x="-29602" y="229928"/>
                  <a:pt x="7392" y="195100"/>
                  <a:pt x="0" y="0"/>
                </a:cubicBezTo>
                <a:close/>
              </a:path>
              <a:path w="3090042" h="829122" stroke="0" extrusionOk="0">
                <a:moveTo>
                  <a:pt x="0" y="0"/>
                </a:moveTo>
                <a:cubicBezTo>
                  <a:pt x="172405" y="-7994"/>
                  <a:pt x="287679" y="44248"/>
                  <a:pt x="484107" y="0"/>
                </a:cubicBezTo>
                <a:cubicBezTo>
                  <a:pt x="680535" y="-44248"/>
                  <a:pt x="818663" y="60141"/>
                  <a:pt x="999114" y="0"/>
                </a:cubicBezTo>
                <a:cubicBezTo>
                  <a:pt x="1179565" y="-60141"/>
                  <a:pt x="1300701" y="12761"/>
                  <a:pt x="1514121" y="0"/>
                </a:cubicBezTo>
                <a:cubicBezTo>
                  <a:pt x="1727541" y="-12761"/>
                  <a:pt x="1793080" y="5521"/>
                  <a:pt x="1936426" y="0"/>
                </a:cubicBezTo>
                <a:cubicBezTo>
                  <a:pt x="2079773" y="-5521"/>
                  <a:pt x="2257660" y="914"/>
                  <a:pt x="2482334" y="0"/>
                </a:cubicBezTo>
                <a:cubicBezTo>
                  <a:pt x="2707008" y="-914"/>
                  <a:pt x="2876167" y="48154"/>
                  <a:pt x="3090042" y="0"/>
                </a:cubicBezTo>
                <a:cubicBezTo>
                  <a:pt x="3098745" y="200089"/>
                  <a:pt x="3042474" y="229932"/>
                  <a:pt x="3090042" y="414561"/>
                </a:cubicBezTo>
                <a:cubicBezTo>
                  <a:pt x="3137610" y="599190"/>
                  <a:pt x="3055854" y="716398"/>
                  <a:pt x="3090042" y="829122"/>
                </a:cubicBezTo>
                <a:cubicBezTo>
                  <a:pt x="2910126" y="831151"/>
                  <a:pt x="2767990" y="783317"/>
                  <a:pt x="2544135" y="829122"/>
                </a:cubicBezTo>
                <a:cubicBezTo>
                  <a:pt x="2320280" y="874927"/>
                  <a:pt x="2251803" y="814155"/>
                  <a:pt x="2090928" y="829122"/>
                </a:cubicBezTo>
                <a:cubicBezTo>
                  <a:pt x="1930053" y="844089"/>
                  <a:pt x="1725216" y="799986"/>
                  <a:pt x="1545021" y="829122"/>
                </a:cubicBezTo>
                <a:cubicBezTo>
                  <a:pt x="1364826" y="858258"/>
                  <a:pt x="1172082" y="820923"/>
                  <a:pt x="999114" y="829122"/>
                </a:cubicBezTo>
                <a:cubicBezTo>
                  <a:pt x="826146" y="837321"/>
                  <a:pt x="695138" y="814497"/>
                  <a:pt x="576808" y="829122"/>
                </a:cubicBezTo>
                <a:cubicBezTo>
                  <a:pt x="458478" y="843747"/>
                  <a:pt x="118020" y="809534"/>
                  <a:pt x="0" y="829122"/>
                </a:cubicBezTo>
                <a:cubicBezTo>
                  <a:pt x="-32298" y="678657"/>
                  <a:pt x="38614" y="514672"/>
                  <a:pt x="0" y="422852"/>
                </a:cubicBezTo>
                <a:cubicBezTo>
                  <a:pt x="-38614" y="331032"/>
                  <a:pt x="29235" y="12008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157391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أَصْباغٌ</a:t>
            </a:r>
            <a:endParaRPr lang="en-AE" sz="4800" b="1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F65E49-623C-4768-983E-CDE18901F25D}"/>
              </a:ext>
            </a:extLst>
          </p:cNvPr>
          <p:cNvSpPr/>
          <p:nvPr/>
        </p:nvSpPr>
        <p:spPr>
          <a:xfrm>
            <a:off x="4761188" y="6000520"/>
            <a:ext cx="3090042" cy="829122"/>
          </a:xfrm>
          <a:custGeom>
            <a:avLst/>
            <a:gdLst>
              <a:gd name="connsiteX0" fmla="*/ 0 w 3090042"/>
              <a:gd name="connsiteY0" fmla="*/ 0 h 829122"/>
              <a:gd name="connsiteX1" fmla="*/ 422306 w 3090042"/>
              <a:gd name="connsiteY1" fmla="*/ 0 h 829122"/>
              <a:gd name="connsiteX2" fmla="*/ 906412 w 3090042"/>
              <a:gd name="connsiteY2" fmla="*/ 0 h 829122"/>
              <a:gd name="connsiteX3" fmla="*/ 1452320 w 3090042"/>
              <a:gd name="connsiteY3" fmla="*/ 0 h 829122"/>
              <a:gd name="connsiteX4" fmla="*/ 1874625 w 3090042"/>
              <a:gd name="connsiteY4" fmla="*/ 0 h 829122"/>
              <a:gd name="connsiteX5" fmla="*/ 2296931 w 3090042"/>
              <a:gd name="connsiteY5" fmla="*/ 0 h 829122"/>
              <a:gd name="connsiteX6" fmla="*/ 3090042 w 3090042"/>
              <a:gd name="connsiteY6" fmla="*/ 0 h 829122"/>
              <a:gd name="connsiteX7" fmla="*/ 3090042 w 3090042"/>
              <a:gd name="connsiteY7" fmla="*/ 422852 h 829122"/>
              <a:gd name="connsiteX8" fmla="*/ 3090042 w 3090042"/>
              <a:gd name="connsiteY8" fmla="*/ 829122 h 829122"/>
              <a:gd name="connsiteX9" fmla="*/ 2575035 w 3090042"/>
              <a:gd name="connsiteY9" fmla="*/ 829122 h 829122"/>
              <a:gd name="connsiteX10" fmla="*/ 2029128 w 3090042"/>
              <a:gd name="connsiteY10" fmla="*/ 829122 h 829122"/>
              <a:gd name="connsiteX11" fmla="*/ 1514121 w 3090042"/>
              <a:gd name="connsiteY11" fmla="*/ 829122 h 829122"/>
              <a:gd name="connsiteX12" fmla="*/ 937313 w 3090042"/>
              <a:gd name="connsiteY12" fmla="*/ 829122 h 829122"/>
              <a:gd name="connsiteX13" fmla="*/ 453206 w 3090042"/>
              <a:gd name="connsiteY13" fmla="*/ 829122 h 829122"/>
              <a:gd name="connsiteX14" fmla="*/ 0 w 3090042"/>
              <a:gd name="connsiteY14" fmla="*/ 829122 h 829122"/>
              <a:gd name="connsiteX15" fmla="*/ 0 w 3090042"/>
              <a:gd name="connsiteY15" fmla="*/ 439435 h 829122"/>
              <a:gd name="connsiteX16" fmla="*/ 0 w 3090042"/>
              <a:gd name="connsiteY16" fmla="*/ 0 h 82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90042" h="829122" fill="none" extrusionOk="0">
                <a:moveTo>
                  <a:pt x="0" y="0"/>
                </a:moveTo>
                <a:cubicBezTo>
                  <a:pt x="109306" y="-10854"/>
                  <a:pt x="250538" y="1556"/>
                  <a:pt x="422306" y="0"/>
                </a:cubicBezTo>
                <a:cubicBezTo>
                  <a:pt x="594074" y="-1556"/>
                  <a:pt x="681572" y="14593"/>
                  <a:pt x="906412" y="0"/>
                </a:cubicBezTo>
                <a:cubicBezTo>
                  <a:pt x="1131252" y="-14593"/>
                  <a:pt x="1196046" y="40812"/>
                  <a:pt x="1452320" y="0"/>
                </a:cubicBezTo>
                <a:cubicBezTo>
                  <a:pt x="1708594" y="-40812"/>
                  <a:pt x="1734295" y="41323"/>
                  <a:pt x="1874625" y="0"/>
                </a:cubicBezTo>
                <a:cubicBezTo>
                  <a:pt x="2014955" y="-41323"/>
                  <a:pt x="2131581" y="29612"/>
                  <a:pt x="2296931" y="0"/>
                </a:cubicBezTo>
                <a:cubicBezTo>
                  <a:pt x="2462281" y="-29612"/>
                  <a:pt x="2922030" y="26083"/>
                  <a:pt x="3090042" y="0"/>
                </a:cubicBezTo>
                <a:cubicBezTo>
                  <a:pt x="3119373" y="172385"/>
                  <a:pt x="3065164" y="234411"/>
                  <a:pt x="3090042" y="422852"/>
                </a:cubicBezTo>
                <a:cubicBezTo>
                  <a:pt x="3114920" y="611293"/>
                  <a:pt x="3060350" y="630950"/>
                  <a:pt x="3090042" y="829122"/>
                </a:cubicBezTo>
                <a:cubicBezTo>
                  <a:pt x="2902884" y="868865"/>
                  <a:pt x="2806468" y="822985"/>
                  <a:pt x="2575035" y="829122"/>
                </a:cubicBezTo>
                <a:cubicBezTo>
                  <a:pt x="2343602" y="835259"/>
                  <a:pt x="2277016" y="772862"/>
                  <a:pt x="2029128" y="829122"/>
                </a:cubicBezTo>
                <a:cubicBezTo>
                  <a:pt x="1781240" y="885382"/>
                  <a:pt x="1639002" y="790296"/>
                  <a:pt x="1514121" y="829122"/>
                </a:cubicBezTo>
                <a:cubicBezTo>
                  <a:pt x="1389240" y="867948"/>
                  <a:pt x="1195461" y="796933"/>
                  <a:pt x="937313" y="829122"/>
                </a:cubicBezTo>
                <a:cubicBezTo>
                  <a:pt x="679165" y="861311"/>
                  <a:pt x="675912" y="827716"/>
                  <a:pt x="453206" y="829122"/>
                </a:cubicBezTo>
                <a:cubicBezTo>
                  <a:pt x="230500" y="830528"/>
                  <a:pt x="225805" y="794976"/>
                  <a:pt x="0" y="829122"/>
                </a:cubicBezTo>
                <a:cubicBezTo>
                  <a:pt x="-1593" y="682670"/>
                  <a:pt x="35463" y="537897"/>
                  <a:pt x="0" y="439435"/>
                </a:cubicBezTo>
                <a:cubicBezTo>
                  <a:pt x="-35463" y="340973"/>
                  <a:pt x="44647" y="188792"/>
                  <a:pt x="0" y="0"/>
                </a:cubicBezTo>
                <a:close/>
              </a:path>
              <a:path w="3090042" h="829122" stroke="0" extrusionOk="0">
                <a:moveTo>
                  <a:pt x="0" y="0"/>
                </a:moveTo>
                <a:cubicBezTo>
                  <a:pt x="151001" y="-15320"/>
                  <a:pt x="219401" y="33244"/>
                  <a:pt x="422306" y="0"/>
                </a:cubicBezTo>
                <a:cubicBezTo>
                  <a:pt x="625211" y="-33244"/>
                  <a:pt x="745835" y="15109"/>
                  <a:pt x="999114" y="0"/>
                </a:cubicBezTo>
                <a:cubicBezTo>
                  <a:pt x="1252393" y="-15109"/>
                  <a:pt x="1225908" y="5118"/>
                  <a:pt x="1421419" y="0"/>
                </a:cubicBezTo>
                <a:cubicBezTo>
                  <a:pt x="1616930" y="-5118"/>
                  <a:pt x="1740717" y="53744"/>
                  <a:pt x="1874625" y="0"/>
                </a:cubicBezTo>
                <a:cubicBezTo>
                  <a:pt x="2008533" y="-53744"/>
                  <a:pt x="2334798" y="48793"/>
                  <a:pt x="2451433" y="0"/>
                </a:cubicBezTo>
                <a:cubicBezTo>
                  <a:pt x="2568068" y="-48793"/>
                  <a:pt x="2792912" y="42997"/>
                  <a:pt x="3090042" y="0"/>
                </a:cubicBezTo>
                <a:cubicBezTo>
                  <a:pt x="3110458" y="176603"/>
                  <a:pt x="3063654" y="290994"/>
                  <a:pt x="3090042" y="397979"/>
                </a:cubicBezTo>
                <a:cubicBezTo>
                  <a:pt x="3116430" y="504964"/>
                  <a:pt x="3051362" y="626069"/>
                  <a:pt x="3090042" y="829122"/>
                </a:cubicBezTo>
                <a:cubicBezTo>
                  <a:pt x="2910919" y="853073"/>
                  <a:pt x="2748523" y="775120"/>
                  <a:pt x="2636836" y="829122"/>
                </a:cubicBezTo>
                <a:cubicBezTo>
                  <a:pt x="2525149" y="883124"/>
                  <a:pt x="2393267" y="825047"/>
                  <a:pt x="2214530" y="829122"/>
                </a:cubicBezTo>
                <a:cubicBezTo>
                  <a:pt x="2035793" y="833197"/>
                  <a:pt x="1905022" y="824932"/>
                  <a:pt x="1761324" y="829122"/>
                </a:cubicBezTo>
                <a:cubicBezTo>
                  <a:pt x="1617626" y="833312"/>
                  <a:pt x="1512404" y="800355"/>
                  <a:pt x="1308118" y="829122"/>
                </a:cubicBezTo>
                <a:cubicBezTo>
                  <a:pt x="1103832" y="857889"/>
                  <a:pt x="981827" y="778700"/>
                  <a:pt x="762210" y="829122"/>
                </a:cubicBezTo>
                <a:cubicBezTo>
                  <a:pt x="542593" y="879544"/>
                  <a:pt x="295311" y="766437"/>
                  <a:pt x="0" y="829122"/>
                </a:cubicBezTo>
                <a:cubicBezTo>
                  <a:pt x="-29745" y="692680"/>
                  <a:pt x="50158" y="584668"/>
                  <a:pt x="0" y="406270"/>
                </a:cubicBezTo>
                <a:cubicBezTo>
                  <a:pt x="-50158" y="227872"/>
                  <a:pt x="34375" y="15238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7152418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صَـبّارٌ</a:t>
            </a:r>
            <a:endParaRPr lang="en-AE" sz="4800" b="1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455FD88-8EEA-4885-A8A7-3E87A16AA1AC}"/>
              </a:ext>
            </a:extLst>
          </p:cNvPr>
          <p:cNvSpPr/>
          <p:nvPr/>
        </p:nvSpPr>
        <p:spPr>
          <a:xfrm>
            <a:off x="8271646" y="5987317"/>
            <a:ext cx="3090042" cy="829122"/>
          </a:xfrm>
          <a:custGeom>
            <a:avLst/>
            <a:gdLst>
              <a:gd name="connsiteX0" fmla="*/ 0 w 3090042"/>
              <a:gd name="connsiteY0" fmla="*/ 0 h 829122"/>
              <a:gd name="connsiteX1" fmla="*/ 422306 w 3090042"/>
              <a:gd name="connsiteY1" fmla="*/ 0 h 829122"/>
              <a:gd name="connsiteX2" fmla="*/ 906412 w 3090042"/>
              <a:gd name="connsiteY2" fmla="*/ 0 h 829122"/>
              <a:gd name="connsiteX3" fmla="*/ 1328718 w 3090042"/>
              <a:gd name="connsiteY3" fmla="*/ 0 h 829122"/>
              <a:gd name="connsiteX4" fmla="*/ 1874625 w 3090042"/>
              <a:gd name="connsiteY4" fmla="*/ 0 h 829122"/>
              <a:gd name="connsiteX5" fmla="*/ 2420533 w 3090042"/>
              <a:gd name="connsiteY5" fmla="*/ 0 h 829122"/>
              <a:gd name="connsiteX6" fmla="*/ 3090042 w 3090042"/>
              <a:gd name="connsiteY6" fmla="*/ 0 h 829122"/>
              <a:gd name="connsiteX7" fmla="*/ 3090042 w 3090042"/>
              <a:gd name="connsiteY7" fmla="*/ 397979 h 829122"/>
              <a:gd name="connsiteX8" fmla="*/ 3090042 w 3090042"/>
              <a:gd name="connsiteY8" fmla="*/ 829122 h 829122"/>
              <a:gd name="connsiteX9" fmla="*/ 2667736 w 3090042"/>
              <a:gd name="connsiteY9" fmla="*/ 829122 h 829122"/>
              <a:gd name="connsiteX10" fmla="*/ 2152729 w 3090042"/>
              <a:gd name="connsiteY10" fmla="*/ 829122 h 829122"/>
              <a:gd name="connsiteX11" fmla="*/ 1730424 w 3090042"/>
              <a:gd name="connsiteY11" fmla="*/ 829122 h 829122"/>
              <a:gd name="connsiteX12" fmla="*/ 1184516 w 3090042"/>
              <a:gd name="connsiteY12" fmla="*/ 829122 h 829122"/>
              <a:gd name="connsiteX13" fmla="*/ 731310 w 3090042"/>
              <a:gd name="connsiteY13" fmla="*/ 829122 h 829122"/>
              <a:gd name="connsiteX14" fmla="*/ 0 w 3090042"/>
              <a:gd name="connsiteY14" fmla="*/ 829122 h 829122"/>
              <a:gd name="connsiteX15" fmla="*/ 0 w 3090042"/>
              <a:gd name="connsiteY15" fmla="*/ 397979 h 829122"/>
              <a:gd name="connsiteX16" fmla="*/ 0 w 3090042"/>
              <a:gd name="connsiteY16" fmla="*/ 0 h 82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90042" h="829122" fill="none" extrusionOk="0">
                <a:moveTo>
                  <a:pt x="0" y="0"/>
                </a:moveTo>
                <a:cubicBezTo>
                  <a:pt x="123811" y="-43990"/>
                  <a:pt x="289431" y="38472"/>
                  <a:pt x="422306" y="0"/>
                </a:cubicBezTo>
                <a:cubicBezTo>
                  <a:pt x="555181" y="-38472"/>
                  <a:pt x="715093" y="37123"/>
                  <a:pt x="906412" y="0"/>
                </a:cubicBezTo>
                <a:cubicBezTo>
                  <a:pt x="1097731" y="-37123"/>
                  <a:pt x="1232312" y="22958"/>
                  <a:pt x="1328718" y="0"/>
                </a:cubicBezTo>
                <a:cubicBezTo>
                  <a:pt x="1425124" y="-22958"/>
                  <a:pt x="1705974" y="8021"/>
                  <a:pt x="1874625" y="0"/>
                </a:cubicBezTo>
                <a:cubicBezTo>
                  <a:pt x="2043276" y="-8021"/>
                  <a:pt x="2220314" y="16632"/>
                  <a:pt x="2420533" y="0"/>
                </a:cubicBezTo>
                <a:cubicBezTo>
                  <a:pt x="2620752" y="-16632"/>
                  <a:pt x="2861746" y="66979"/>
                  <a:pt x="3090042" y="0"/>
                </a:cubicBezTo>
                <a:cubicBezTo>
                  <a:pt x="3131719" y="182411"/>
                  <a:pt x="3085562" y="217960"/>
                  <a:pt x="3090042" y="397979"/>
                </a:cubicBezTo>
                <a:cubicBezTo>
                  <a:pt x="3094522" y="577998"/>
                  <a:pt x="3068876" y="723922"/>
                  <a:pt x="3090042" y="829122"/>
                </a:cubicBezTo>
                <a:cubicBezTo>
                  <a:pt x="2942324" y="862006"/>
                  <a:pt x="2829773" y="788359"/>
                  <a:pt x="2667736" y="829122"/>
                </a:cubicBezTo>
                <a:cubicBezTo>
                  <a:pt x="2505699" y="869885"/>
                  <a:pt x="2358063" y="813270"/>
                  <a:pt x="2152729" y="829122"/>
                </a:cubicBezTo>
                <a:cubicBezTo>
                  <a:pt x="1947395" y="844974"/>
                  <a:pt x="1879105" y="802587"/>
                  <a:pt x="1730424" y="829122"/>
                </a:cubicBezTo>
                <a:cubicBezTo>
                  <a:pt x="1581743" y="855657"/>
                  <a:pt x="1372777" y="810947"/>
                  <a:pt x="1184516" y="829122"/>
                </a:cubicBezTo>
                <a:cubicBezTo>
                  <a:pt x="996255" y="847297"/>
                  <a:pt x="943768" y="824561"/>
                  <a:pt x="731310" y="829122"/>
                </a:cubicBezTo>
                <a:cubicBezTo>
                  <a:pt x="518852" y="833683"/>
                  <a:pt x="162409" y="814075"/>
                  <a:pt x="0" y="829122"/>
                </a:cubicBezTo>
                <a:cubicBezTo>
                  <a:pt x="-23083" y="701132"/>
                  <a:pt x="30795" y="518299"/>
                  <a:pt x="0" y="397979"/>
                </a:cubicBezTo>
                <a:cubicBezTo>
                  <a:pt x="-30795" y="277659"/>
                  <a:pt x="5327" y="185767"/>
                  <a:pt x="0" y="0"/>
                </a:cubicBezTo>
                <a:close/>
              </a:path>
              <a:path w="3090042" h="829122" stroke="0" extrusionOk="0">
                <a:moveTo>
                  <a:pt x="0" y="0"/>
                </a:moveTo>
                <a:cubicBezTo>
                  <a:pt x="159394" y="-25488"/>
                  <a:pt x="381689" y="46492"/>
                  <a:pt x="515007" y="0"/>
                </a:cubicBezTo>
                <a:cubicBezTo>
                  <a:pt x="648325" y="-46492"/>
                  <a:pt x="811308" y="21019"/>
                  <a:pt x="1091815" y="0"/>
                </a:cubicBezTo>
                <a:cubicBezTo>
                  <a:pt x="1372322" y="-21019"/>
                  <a:pt x="1360306" y="42040"/>
                  <a:pt x="1575921" y="0"/>
                </a:cubicBezTo>
                <a:cubicBezTo>
                  <a:pt x="1791536" y="-42040"/>
                  <a:pt x="1966333" y="60319"/>
                  <a:pt x="2121829" y="0"/>
                </a:cubicBezTo>
                <a:cubicBezTo>
                  <a:pt x="2277325" y="-60319"/>
                  <a:pt x="2460844" y="51314"/>
                  <a:pt x="2605935" y="0"/>
                </a:cubicBezTo>
                <a:cubicBezTo>
                  <a:pt x="2751026" y="-51314"/>
                  <a:pt x="2898609" y="48946"/>
                  <a:pt x="3090042" y="0"/>
                </a:cubicBezTo>
                <a:cubicBezTo>
                  <a:pt x="3122343" y="179304"/>
                  <a:pt x="3079478" y="232431"/>
                  <a:pt x="3090042" y="406270"/>
                </a:cubicBezTo>
                <a:cubicBezTo>
                  <a:pt x="3100606" y="580109"/>
                  <a:pt x="3047440" y="738081"/>
                  <a:pt x="3090042" y="829122"/>
                </a:cubicBezTo>
                <a:cubicBezTo>
                  <a:pt x="2989505" y="846620"/>
                  <a:pt x="2847777" y="804176"/>
                  <a:pt x="2605935" y="829122"/>
                </a:cubicBezTo>
                <a:cubicBezTo>
                  <a:pt x="2364093" y="854068"/>
                  <a:pt x="2346002" y="825949"/>
                  <a:pt x="2121829" y="829122"/>
                </a:cubicBezTo>
                <a:cubicBezTo>
                  <a:pt x="1897656" y="832295"/>
                  <a:pt x="1844965" y="780800"/>
                  <a:pt x="1575921" y="829122"/>
                </a:cubicBezTo>
                <a:cubicBezTo>
                  <a:pt x="1306877" y="877444"/>
                  <a:pt x="1274317" y="784433"/>
                  <a:pt x="1153616" y="829122"/>
                </a:cubicBezTo>
                <a:cubicBezTo>
                  <a:pt x="1032915" y="873811"/>
                  <a:pt x="815397" y="803389"/>
                  <a:pt x="607708" y="829122"/>
                </a:cubicBezTo>
                <a:cubicBezTo>
                  <a:pt x="400019" y="854855"/>
                  <a:pt x="288041" y="771136"/>
                  <a:pt x="0" y="829122"/>
                </a:cubicBezTo>
                <a:cubicBezTo>
                  <a:pt x="-18328" y="619474"/>
                  <a:pt x="40925" y="543894"/>
                  <a:pt x="0" y="397979"/>
                </a:cubicBezTo>
                <a:cubicBezTo>
                  <a:pt x="-40925" y="252064"/>
                  <a:pt x="12805" y="11322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79363540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صَـمْـغٌ</a:t>
            </a:r>
            <a:endParaRPr lang="en-AE" sz="4800" b="1" dirty="0">
              <a:solidFill>
                <a:schemeClr val="tx1"/>
              </a:solidFill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FF17C0D-2943-4B5B-A45A-3DD7BF2F1E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84215" y="4862711"/>
            <a:ext cx="972135" cy="9721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9481903-6412-4B5C-BA5B-48668205C60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20457"/>
          <a:stretch/>
        </p:blipFill>
        <p:spPr>
          <a:xfrm>
            <a:off x="563172" y="2790159"/>
            <a:ext cx="1986068" cy="22093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C89CE46-DCB2-4206-AED3-E4F953A5D8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823" t="2627" b="2627"/>
          <a:stretch/>
        </p:blipFill>
        <p:spPr>
          <a:xfrm>
            <a:off x="10740842" y="0"/>
            <a:ext cx="1511338" cy="59041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15177AD-70F3-4D8A-9F04-794A1BBF78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4463" y="-2704"/>
            <a:ext cx="6213266" cy="69036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F5F649D1-2426-4027-A114-0A25C5A37ECF}"/>
              </a:ext>
            </a:extLst>
          </p:cNvPr>
          <p:cNvSpPr/>
          <p:nvPr/>
        </p:nvSpPr>
        <p:spPr>
          <a:xfrm>
            <a:off x="3657241" y="674611"/>
            <a:ext cx="73148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 الكلمة المتشابهة في الإيقاع مع اسم الصورة :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" name="Picture 2" descr="Bawsalty. تصليح وصيانة وانشائية">
            <a:extLst>
              <a:ext uri="{FF2B5EF4-FFF2-40B4-BE49-F238E27FC236}">
                <a16:creationId xmlns:a16="http://schemas.microsoft.com/office/drawing/2014/main" id="{D8EABD04-F329-4BC6-A7B3-59F0B892B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770" y="579967"/>
            <a:ext cx="1915503" cy="201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FDD712-594F-49C9-B618-09F9F052D8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-1158935" y="2526374"/>
            <a:ext cx="2546848" cy="408329"/>
          </a:xfrm>
          <a:prstGeom prst="rect">
            <a:avLst/>
          </a:prstGeom>
        </p:spPr>
      </p:pic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36DC6694-44D9-4ACC-9820-1C19C784713C}"/>
              </a:ext>
            </a:extLst>
          </p:cNvPr>
          <p:cNvSpPr/>
          <p:nvPr/>
        </p:nvSpPr>
        <p:spPr>
          <a:xfrm>
            <a:off x="-69275" y="453190"/>
            <a:ext cx="2043850" cy="692196"/>
          </a:xfrm>
          <a:custGeom>
            <a:avLst/>
            <a:gdLst>
              <a:gd name="connsiteX0" fmla="*/ 0 w 2043850"/>
              <a:gd name="connsiteY0" fmla="*/ 0 h 692196"/>
              <a:gd name="connsiteX1" fmla="*/ 531962 w 2043850"/>
              <a:gd name="connsiteY1" fmla="*/ 0 h 692196"/>
              <a:gd name="connsiteX2" fmla="*/ 1063925 w 2043850"/>
              <a:gd name="connsiteY2" fmla="*/ 0 h 692196"/>
              <a:gd name="connsiteX3" fmla="*/ 1697752 w 2043850"/>
              <a:gd name="connsiteY3" fmla="*/ 0 h 692196"/>
              <a:gd name="connsiteX4" fmla="*/ 2043850 w 2043850"/>
              <a:gd name="connsiteY4" fmla="*/ 346098 h 692196"/>
              <a:gd name="connsiteX5" fmla="*/ 1697752 w 2043850"/>
              <a:gd name="connsiteY5" fmla="*/ 692196 h 692196"/>
              <a:gd name="connsiteX6" fmla="*/ 1114857 w 2043850"/>
              <a:gd name="connsiteY6" fmla="*/ 692196 h 692196"/>
              <a:gd name="connsiteX7" fmla="*/ 565917 w 2043850"/>
              <a:gd name="connsiteY7" fmla="*/ 692196 h 692196"/>
              <a:gd name="connsiteX8" fmla="*/ 0 w 2043850"/>
              <a:gd name="connsiteY8" fmla="*/ 692196 h 692196"/>
              <a:gd name="connsiteX9" fmla="*/ 0 w 2043850"/>
              <a:gd name="connsiteY9" fmla="*/ 359942 h 692196"/>
              <a:gd name="connsiteX10" fmla="*/ 0 w 2043850"/>
              <a:gd name="connsiteY10" fmla="*/ 0 h 69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3850" h="692196" fill="none" extrusionOk="0">
                <a:moveTo>
                  <a:pt x="0" y="0"/>
                </a:moveTo>
                <a:cubicBezTo>
                  <a:pt x="127173" y="-3857"/>
                  <a:pt x="285511" y="8543"/>
                  <a:pt x="531962" y="0"/>
                </a:cubicBezTo>
                <a:cubicBezTo>
                  <a:pt x="778413" y="-8543"/>
                  <a:pt x="840859" y="39855"/>
                  <a:pt x="1063925" y="0"/>
                </a:cubicBezTo>
                <a:cubicBezTo>
                  <a:pt x="1286991" y="-39855"/>
                  <a:pt x="1455268" y="9865"/>
                  <a:pt x="1697752" y="0"/>
                </a:cubicBezTo>
                <a:cubicBezTo>
                  <a:pt x="1818444" y="54461"/>
                  <a:pt x="1886991" y="218953"/>
                  <a:pt x="2043850" y="346098"/>
                </a:cubicBezTo>
                <a:cubicBezTo>
                  <a:pt x="1945323" y="470517"/>
                  <a:pt x="1816572" y="567354"/>
                  <a:pt x="1697752" y="692196"/>
                </a:cubicBezTo>
                <a:cubicBezTo>
                  <a:pt x="1566893" y="729744"/>
                  <a:pt x="1344532" y="660673"/>
                  <a:pt x="1114857" y="692196"/>
                </a:cubicBezTo>
                <a:cubicBezTo>
                  <a:pt x="885183" y="723719"/>
                  <a:pt x="817494" y="644986"/>
                  <a:pt x="565917" y="692196"/>
                </a:cubicBezTo>
                <a:cubicBezTo>
                  <a:pt x="314340" y="739406"/>
                  <a:pt x="158633" y="637343"/>
                  <a:pt x="0" y="692196"/>
                </a:cubicBezTo>
                <a:cubicBezTo>
                  <a:pt x="-14713" y="583102"/>
                  <a:pt x="14052" y="436526"/>
                  <a:pt x="0" y="359942"/>
                </a:cubicBezTo>
                <a:cubicBezTo>
                  <a:pt x="-14052" y="283358"/>
                  <a:pt x="34282" y="163671"/>
                  <a:pt x="0" y="0"/>
                </a:cubicBezTo>
                <a:close/>
              </a:path>
              <a:path w="2043850" h="692196" stroke="0" extrusionOk="0">
                <a:moveTo>
                  <a:pt x="0" y="0"/>
                </a:moveTo>
                <a:cubicBezTo>
                  <a:pt x="137426" y="-12256"/>
                  <a:pt x="356090" y="68238"/>
                  <a:pt x="582895" y="0"/>
                </a:cubicBezTo>
                <a:cubicBezTo>
                  <a:pt x="809701" y="-68238"/>
                  <a:pt x="1006974" y="22677"/>
                  <a:pt x="1148812" y="0"/>
                </a:cubicBezTo>
                <a:cubicBezTo>
                  <a:pt x="1290650" y="-22677"/>
                  <a:pt x="1521004" y="62173"/>
                  <a:pt x="1697752" y="0"/>
                </a:cubicBezTo>
                <a:cubicBezTo>
                  <a:pt x="1804658" y="83300"/>
                  <a:pt x="1935111" y="271352"/>
                  <a:pt x="2043850" y="346098"/>
                </a:cubicBezTo>
                <a:cubicBezTo>
                  <a:pt x="1931718" y="535775"/>
                  <a:pt x="1834544" y="511751"/>
                  <a:pt x="1697752" y="692196"/>
                </a:cubicBezTo>
                <a:cubicBezTo>
                  <a:pt x="1452031" y="732124"/>
                  <a:pt x="1341029" y="689034"/>
                  <a:pt x="1131835" y="692196"/>
                </a:cubicBezTo>
                <a:cubicBezTo>
                  <a:pt x="922641" y="695358"/>
                  <a:pt x="848327" y="641173"/>
                  <a:pt x="599872" y="692196"/>
                </a:cubicBezTo>
                <a:cubicBezTo>
                  <a:pt x="351417" y="743219"/>
                  <a:pt x="220877" y="689034"/>
                  <a:pt x="0" y="692196"/>
                </a:cubicBezTo>
                <a:cubicBezTo>
                  <a:pt x="-19322" y="615722"/>
                  <a:pt x="15348" y="438551"/>
                  <a:pt x="0" y="332254"/>
                </a:cubicBezTo>
                <a:cubicBezTo>
                  <a:pt x="-15348" y="225957"/>
                  <a:pt x="26083" y="16428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مراجعة قبلية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170845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162 C 0.0043 0.01551 0.01771 0.02987 0.03464 0.02987 C 0.05235 0.02987 0.06602 0.01551 0.06602 -0.00162 C 0.06602 -0.01898 0.07969 -0.03287 0.09623 -0.03287 C 0.11303 -0.03287 0.1267 -0.01898 0.1267 -0.00162 C 0.1267 0.01551 0.14011 0.02987 0.15704 0.02987 C 0.17357 0.02987 0.18724 0.01551 0.18724 -0.00162 C 0.18724 -0.01898 0.20092 -0.03287 0.21862 -0.03287 C 0.23542 -0.03287 0.24909 -0.01898 0.24909 -0.00162 C 0.24909 0.01551 0.23542 0.02987 0.21862 0.02987 C 0.20092 0.02987 0.18724 0.01551 0.18724 -0.00162 C 0.18724 -0.01898 0.17357 -0.03287 0.15704 -0.03287 C 0.14011 -0.03287 0.1267 -0.01898 0.1267 -0.00162 C 0.1267 0.01551 0.11303 0.02987 0.09623 0.02987 C 0.07969 0.02987 0.06602 0.01551 0.06602 -0.00162 C 0.06602 -0.01898 0.05235 -0.03287 0.03464 -0.03287 C 0.01771 -0.03287 0.0043 -0.01898 0.0043 -0.00162 Z " pathEditMode="relative" rAng="5400000" ptsTypes="AAAAAAAAAAAAAAAAA">
                                      <p:cBhvr>
                                        <p:cTn id="14" dur="4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0162 C 0.00378 0.01551 0.01719 0.02986 0.03412 0.02986 C 0.05183 0.02986 0.0655 0.01551 0.0655 -0.00162 C 0.0655 -0.01898 0.07917 -0.03287 0.09571 -0.03287 C 0.1125 -0.03287 0.12617 -0.01898 0.12617 -0.00162 C 0.12617 0.01551 0.13959 0.02986 0.15651 0.02986 C 0.17305 0.02986 0.18672 0.01551 0.18672 -0.00162 C 0.18672 -0.01898 0.20039 -0.03287 0.2181 -0.03287 C 0.2349 -0.03287 0.24857 -0.01898 0.24857 -0.00162 C 0.24857 0.01551 0.2349 0.02986 0.2181 0.02986 C 0.20039 0.02986 0.18672 0.01551 0.18672 -0.00162 C 0.18672 -0.01898 0.17305 -0.03287 0.15651 -0.03287 C 0.13959 -0.03287 0.12617 -0.01898 0.12617 -0.00162 C 0.12617 0.01551 0.1125 0.02986 0.09571 0.02986 C 0.07917 0.02986 0.0655 0.01551 0.0655 -0.00162 C 0.0655 -0.01898 0.05183 -0.03287 0.03412 -0.03287 C 0.01719 -0.03287 0.00378 -0.01898 0.00378 -0.00162 Z " pathEditMode="relative" rAng="5400000" ptsTypes="AAAAAAAAAAAAAAAAA">
                                      <p:cBhvr>
                                        <p:cTn id="16" dur="4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07149 -0.02592 C 0.0862 -0.0324 0.1073 -0.03125 0.12878 -0.02338 C 0.15352 -0.01481 0.1724 -0.00231 0.18542 0.01274 L 0.24545 0.08449 " pathEditMode="relative" rAng="660000" ptsTypes="AAA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94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0602 L -0.22291 -0.0444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25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24545 0.04723 L 0.18217 -0.01273 C 0.16928 -0.02592 0.14909 -0.03541 0.12709 -0.03935 C 0.10313 -0.04398 0.08295 -0.04236 0.06823 -0.03402 L -4.16667E-6 0.00093 " pathEditMode="relative" rAng="360000" ptsTypes="AAA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5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2291 -0.04444 L -2.29167E-6 -1.11111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222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1800000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4.16667E-6 0.00024 C 0.00782 -0.00648 0.01329 -0.0125 0.02149 -0.01551 C 0.02435 -0.01643 0.02722 -0.01643 0.03008 -0.01689 C 0.03412 -0.01643 0.05092 -0.01759 0.0586 -0.01088 C 0.06042 -0.00926 0.06172 -0.00578 0.06368 -0.00463 C 0.06928 -0.00115 0.07526 0.00047 0.08099 0.00301 C 0.08412 0.0044 0.0875 0.0051 0.0905 0.00764 C 0.09414 0.01065 0.09805 0.0132 0.1017 0.0169 C 0.10443 0.01945 0.10664 0.02362 0.10938 0.02593 C 0.11211 0.02824 0.11524 0.02871 0.1181 0.03056 C 0.12071 0.03241 0.12305 0.03542 0.12579 0.03681 C 0.13164 0.03959 0.1418 0.04051 0.14818 0.04144 C 0.20443 0.0294 0.17227 0.03426 0.2448 0.03056 C 0.24766 0.0301 0.25053 0.02963 0.25339 0.02917 C 0.25743 0.02824 0.26237 0.02616 0.26628 0.02454 C 0.26862 0.02338 0.27045 0.02269 0.27318 0.0213 C 0.28698 0.0132 0.28034 0.01574 0.29219 0.00764 C 0.30638 -0.00254 0.30326 -0.00046 0.31628 -0.00625 L 0.33347 -0.00463 C 0.33672 -0.00439 0.33998 -0.00439 0.34297 -0.00324 C 0.3461 -0.00185 0.34883 0.00093 0.3517 0.00301 C 0.35326 0.00417 0.35508 0.00394 0.35664 0.00463 C 0.35886 0.00718 0.36003 0.01019 0.36289 0.01227 C 0.3724 0.02107 0.37865 0.02061 0.38985 0.0213 C 0.40651 0.02246 0.42266 0.02246 0.43868 0.02292 C 0.4431 0.02431 0.44545 0.02593 0.44987 0.02292 C 0.45131 0.02199 0.45196 0.01899 0.45339 0.01829 C 0.45964 0.01574 0.46615 0.01621 0.4724 0.01366 C 0.48308 0.00949 0.49362 0.00371 0.5043 -0.00162 C 0.50912 -0.00393 0.51888 -0.00926 0.51888 -0.00902 C 0.52084 -0.0118 0.52266 -0.01504 0.52487 -0.01689 C 0.52618 -0.01805 0.528 -0.01713 0.52917 -0.01851 C 0.53125 -0.02037 0.53243 -0.02407 0.53425 -0.02615 C 0.53855 -0.03055 0.54753 -0.03703 0.55339 -0.03842 C 0.5573 -0.03981 0.56081 -0.03935 0.5655 -0.03981 C 0.59753 -0.02847 0.58073 -0.03148 0.61029 -0.02916 C 0.61394 -0.02708 0.61836 -0.02546 0.62058 -0.02314 C 0.62618 -0.02083 0.62722 -0.01736 0.6336 -0.01551 C 0.65378 -0.00439 0.64714 -0.01018 0.66706 -0.00324 C 0.67357 -0.00162 0.67943 0.00139 0.68438 0.00301 C 0.69141 0.00533 0.69961 0.00649 0.70678 0.00764 C 0.71342 0.00487 0.72474 0.00093 0.73178 -4.07407E-6 C 0.74662 -0.00231 0.7599 -0.00324 0.7767 -0.00463 C 0.78646 -0.0206 0.78503 -0.0206 0.7931 -0.02777 C 0.7931 -0.0287 0.79675 -0.02963 0.79818 -0.03078 C 0.80417 -0.03032 0.81797 -0.03009 0.82579 -0.02777 C 0.82631 -0.02685 0.83086 -0.02546 0.83295 -0.02453 C 0.8461 -0.0206 0.83295 -0.02523 0.8461 -0.02152 C 0.85274 -0.01782 0.85274 -0.01759 0.86602 -0.01551 C 0.87084 -0.01458 0.87266 -0.01435 0.8793 -0.01388 C 0.8836 -0.01342 0.88594 -0.01273 0.89037 -0.01226 C 0.89922 -0.01388 0.91068 -0.01435 0.91914 -0.01689 C 0.91914 -0.01736 0.91914 -0.02129 0.92487 -0.02152 C 0.93672 -0.02245 0.94844 -0.0206 0.96029 -0.0199 C 0.96342 -0.01921 0.96667 -0.01875 0.9698 -0.01689 C 0.97123 -0.01597 0.97253 -0.01435 0.97409 -0.01388 C 0.98269 -0.01111 1.00352 -0.01226 1.0086 -0.01226 " pathEditMode="relative" rAng="0" ptsTypes="AAAAAAAAAAAAAAAAAAAAAAAAAAAAAAAAAAAAAAAAAAAAAAAAAAAAAAAAAA">
                                      <p:cBhvr>
                                        <p:cTn id="41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30" y="6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2.29167E-6 0.00023 C 0.00781 -0.00648 0.01328 -0.0125 0.02149 -0.01551 C 0.02435 -0.01643 0.02722 -0.01643 0.03008 -0.0169 C 0.03412 -0.01643 0.05091 -0.01759 0.0586 -0.01088 C 0.06042 -0.00926 0.06172 -0.00579 0.06367 -0.00463 C 0.06927 -0.00116 0.07526 0.00046 0.08099 0.00301 C 0.08412 0.0044 0.0875 0.00509 0.0905 0.00764 C 0.09414 0.01065 0.09805 0.0132 0.1017 0.0169 C 0.10443 0.01945 0.10664 0.02361 0.10938 0.02593 C 0.11211 0.02824 0.11524 0.0287 0.1181 0.03056 C 0.12071 0.03241 0.12305 0.03542 0.12578 0.03681 C 0.13164 0.03958 0.14219 0.04051 0.14818 0.04144 C 0.20443 0.0294 0.17227 0.03426 0.24479 0.03056 C 0.24766 0.03009 0.25052 0.02963 0.25339 0.02917 C 0.25742 0.02824 0.26237 0.02616 0.26628 0.02454 C 0.26862 0.02338 0.27045 0.02269 0.27318 0.0213 C 0.28698 0.0132 0.28034 0.01574 0.29219 0.00764 C 0.30638 -0.00255 0.30326 -0.00046 0.31628 -0.00625 L 0.33347 -0.00463 C 0.33672 -0.0044 0.33998 -0.0044 0.34297 -0.00324 C 0.3461 -0.00185 0.34883 0.00093 0.3517 0.00301 C 0.35326 0.00417 0.35508 0.00394 0.35664 0.00463 C 0.35886 0.00718 0.36003 0.01019 0.36289 0.01227 C 0.3724 0.02107 0.37865 0.0206 0.39024 0.0213 C 0.40651 0.02245 0.42266 0.02245 0.43867 0.02292 C 0.4431 0.02431 0.44545 0.02593 0.44987 0.02292 C 0.4513 0.02199 0.45196 0.01898 0.45339 0.01829 C 0.45964 0.01574 0.46615 0.0162 0.4724 0.01366 C 0.48308 0.00949 0.49362 0.0037 0.5043 -0.00162 C 0.50912 -0.00393 0.51888 -0.00926 0.51888 -0.00903 C 0.52084 -0.0118 0.52266 -0.01505 0.52487 -0.0169 C 0.52617 -0.01805 0.528 -0.01713 0.52917 -0.01852 C 0.53125 -0.02037 0.53242 -0.02407 0.53425 -0.02616 C 0.53854 -0.03055 0.54753 -0.03704 0.55339 -0.03842 C 0.55729 -0.03981 0.56081 -0.03935 0.5655 -0.03981 C 0.59753 -0.02847 0.58073 -0.03148 0.61029 -0.02917 C 0.61393 -0.02708 0.61836 -0.02546 0.62058 -0.02315 C 0.62617 -0.02083 0.62722 -0.01736 0.6336 -0.01551 C 0.65378 -0.0044 0.64714 -0.01018 0.66706 -0.00324 C 0.67357 -0.00162 0.67943 0.00139 0.68438 0.00301 C 0.69141 0.00533 0.69961 0.00648 0.70677 0.00764 C 0.71341 0.00486 0.72474 0.00093 0.73177 -1.11111E-6 C 0.74662 -0.00231 0.7599 -0.00324 0.7767 -0.00463 C 0.78646 -0.0206 0.78503 -0.0206 0.7931 -0.02778 C 0.7931 -0.0287 0.79675 -0.02963 0.79818 -0.03079 C 0.80417 -0.03032 0.81797 -0.03009 0.82578 -0.02778 C 0.8263 -0.02685 0.83086 -0.02546 0.83295 -0.02454 C 0.8461 -0.0206 0.83295 -0.02523 0.8461 -0.02153 C 0.85274 -0.01782 0.85274 -0.01759 0.86602 -0.01551 C 0.87084 -0.01458 0.87266 -0.01435 0.8793 -0.01389 C 0.8836 -0.01342 0.88594 -0.01273 0.89037 -0.01227 C 0.89922 -0.01389 0.91068 -0.01435 0.92018 -0.0169 C 0.92201 -0.01736 0.92292 -0.0213 0.92487 -0.02153 C 0.93672 -0.02245 0.94844 -0.0206 0.96029 -0.01991 C 0.96341 -0.01921 0.96667 -0.01875 0.96979 -0.0169 C 0.97123 -0.01597 0.97253 -0.01435 0.97409 -0.01389 C 0.98268 -0.01111 1.00352 -0.01227 1.0086 -0.01227 " pathEditMode="relative" rAng="0" ptsTypes="AAAAAAAAAAAAAAAAAAAAAAAAAAAAAAAAAAAAAAAAAAAAAAAAAAAAAAAAAA">
                                      <p:cBhvr>
                                        <p:cTn id="43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30" y="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8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811 L 0.07292 -0.02523 C 0.08698 -0.03333 0.10834 -0.0331 0.12995 -0.02546 C 0.15443 -0.01713 0.17344 -0.00347 0.18568 0.01366 L 0.24532 0.09283 " pathEditMode="relative" rAng="660000" ptsTypes="AAAAA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44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22291 -0.0444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22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2291 -0.04444 L -2.29167E-6 -1.11111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222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7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24532 0.09445 L 0.19063 -0.0118 C 0.17943 -0.03564 0.16042 -0.0537 0.13933 -0.0618 C 0.1155 -0.07083 0.0948 -0.06898 0.07943 -0.05416 L 0.00495 0.00209 " pathEditMode="relative" rAng="720000" ptsTypes="AAAAA"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-1011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1800000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292B611C-CFBB-4A99-B47D-249BCBD6BC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218" b="12659"/>
          <a:stretch/>
        </p:blipFill>
        <p:spPr>
          <a:xfrm>
            <a:off x="0" y="0"/>
            <a:ext cx="12192000" cy="6892159"/>
          </a:xfrm>
          <a:prstGeom prst="rect">
            <a:avLst/>
          </a:prstGeom>
        </p:spPr>
      </p:pic>
      <p:pic>
        <p:nvPicPr>
          <p:cNvPr id="27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07781605-2C8D-4190-A4C6-A46EEA333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8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3B8C4E89-3266-4520-A7D5-EE0D959BD0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9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AC716180-B763-4B83-8803-4B686D1D9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6FB5264-D0AD-4265-8EF3-ED3688A6E6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823" t="2627"/>
          <a:stretch/>
        </p:blipFill>
        <p:spPr>
          <a:xfrm flipH="1">
            <a:off x="-39979" y="-12570"/>
            <a:ext cx="1511338" cy="60678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AEE4E9-5B93-4F03-82C0-8E948819C7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-6492"/>
            <a:ext cx="6213266" cy="6903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92D470A-FF96-4E62-8835-FBDC69798E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904187"/>
            <a:ext cx="12192000" cy="98797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0F704F2-F1C7-4272-AEB8-98EC4A5FDF75}"/>
              </a:ext>
            </a:extLst>
          </p:cNvPr>
          <p:cNvSpPr/>
          <p:nvPr/>
        </p:nvSpPr>
        <p:spPr>
          <a:xfrm>
            <a:off x="4761188" y="5987317"/>
            <a:ext cx="3090042" cy="829122"/>
          </a:xfrm>
          <a:custGeom>
            <a:avLst/>
            <a:gdLst>
              <a:gd name="connsiteX0" fmla="*/ 0 w 3090042"/>
              <a:gd name="connsiteY0" fmla="*/ 0 h 829122"/>
              <a:gd name="connsiteX1" fmla="*/ 515007 w 3090042"/>
              <a:gd name="connsiteY1" fmla="*/ 0 h 829122"/>
              <a:gd name="connsiteX2" fmla="*/ 1091815 w 3090042"/>
              <a:gd name="connsiteY2" fmla="*/ 0 h 829122"/>
              <a:gd name="connsiteX3" fmla="*/ 1575921 w 3090042"/>
              <a:gd name="connsiteY3" fmla="*/ 0 h 829122"/>
              <a:gd name="connsiteX4" fmla="*/ 1998227 w 3090042"/>
              <a:gd name="connsiteY4" fmla="*/ 0 h 829122"/>
              <a:gd name="connsiteX5" fmla="*/ 2544135 w 3090042"/>
              <a:gd name="connsiteY5" fmla="*/ 0 h 829122"/>
              <a:gd name="connsiteX6" fmla="*/ 3090042 w 3090042"/>
              <a:gd name="connsiteY6" fmla="*/ 0 h 829122"/>
              <a:gd name="connsiteX7" fmla="*/ 3090042 w 3090042"/>
              <a:gd name="connsiteY7" fmla="*/ 414561 h 829122"/>
              <a:gd name="connsiteX8" fmla="*/ 3090042 w 3090042"/>
              <a:gd name="connsiteY8" fmla="*/ 829122 h 829122"/>
              <a:gd name="connsiteX9" fmla="*/ 2667736 w 3090042"/>
              <a:gd name="connsiteY9" fmla="*/ 829122 h 829122"/>
              <a:gd name="connsiteX10" fmla="*/ 2245431 w 3090042"/>
              <a:gd name="connsiteY10" fmla="*/ 829122 h 829122"/>
              <a:gd name="connsiteX11" fmla="*/ 1699523 w 3090042"/>
              <a:gd name="connsiteY11" fmla="*/ 829122 h 829122"/>
              <a:gd name="connsiteX12" fmla="*/ 1246317 w 3090042"/>
              <a:gd name="connsiteY12" fmla="*/ 829122 h 829122"/>
              <a:gd name="connsiteX13" fmla="*/ 793111 w 3090042"/>
              <a:gd name="connsiteY13" fmla="*/ 829122 h 829122"/>
              <a:gd name="connsiteX14" fmla="*/ 0 w 3090042"/>
              <a:gd name="connsiteY14" fmla="*/ 829122 h 829122"/>
              <a:gd name="connsiteX15" fmla="*/ 0 w 3090042"/>
              <a:gd name="connsiteY15" fmla="*/ 414561 h 829122"/>
              <a:gd name="connsiteX16" fmla="*/ 0 w 3090042"/>
              <a:gd name="connsiteY16" fmla="*/ 0 h 82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90042" h="829122" fill="none" extrusionOk="0">
                <a:moveTo>
                  <a:pt x="0" y="0"/>
                </a:moveTo>
                <a:cubicBezTo>
                  <a:pt x="197212" y="-30391"/>
                  <a:pt x="373958" y="5790"/>
                  <a:pt x="515007" y="0"/>
                </a:cubicBezTo>
                <a:cubicBezTo>
                  <a:pt x="656056" y="-5790"/>
                  <a:pt x="914602" y="46395"/>
                  <a:pt x="1091815" y="0"/>
                </a:cubicBezTo>
                <a:cubicBezTo>
                  <a:pt x="1269028" y="-46395"/>
                  <a:pt x="1410851" y="11783"/>
                  <a:pt x="1575921" y="0"/>
                </a:cubicBezTo>
                <a:cubicBezTo>
                  <a:pt x="1740991" y="-11783"/>
                  <a:pt x="1800941" y="48277"/>
                  <a:pt x="1998227" y="0"/>
                </a:cubicBezTo>
                <a:cubicBezTo>
                  <a:pt x="2195513" y="-48277"/>
                  <a:pt x="2400450" y="11680"/>
                  <a:pt x="2544135" y="0"/>
                </a:cubicBezTo>
                <a:cubicBezTo>
                  <a:pt x="2687820" y="-11680"/>
                  <a:pt x="2964969" y="50738"/>
                  <a:pt x="3090042" y="0"/>
                </a:cubicBezTo>
                <a:cubicBezTo>
                  <a:pt x="3115072" y="189376"/>
                  <a:pt x="3053266" y="256947"/>
                  <a:pt x="3090042" y="414561"/>
                </a:cubicBezTo>
                <a:cubicBezTo>
                  <a:pt x="3126818" y="572175"/>
                  <a:pt x="3064682" y="622310"/>
                  <a:pt x="3090042" y="829122"/>
                </a:cubicBezTo>
                <a:cubicBezTo>
                  <a:pt x="2886953" y="855755"/>
                  <a:pt x="2840675" y="801886"/>
                  <a:pt x="2667736" y="829122"/>
                </a:cubicBezTo>
                <a:cubicBezTo>
                  <a:pt x="2494797" y="856358"/>
                  <a:pt x="2345658" y="784142"/>
                  <a:pt x="2245431" y="829122"/>
                </a:cubicBezTo>
                <a:cubicBezTo>
                  <a:pt x="2145205" y="874102"/>
                  <a:pt x="1968597" y="827428"/>
                  <a:pt x="1699523" y="829122"/>
                </a:cubicBezTo>
                <a:cubicBezTo>
                  <a:pt x="1430449" y="830816"/>
                  <a:pt x="1361765" y="811026"/>
                  <a:pt x="1246317" y="829122"/>
                </a:cubicBezTo>
                <a:cubicBezTo>
                  <a:pt x="1130869" y="847218"/>
                  <a:pt x="1005624" y="809012"/>
                  <a:pt x="793111" y="829122"/>
                </a:cubicBezTo>
                <a:cubicBezTo>
                  <a:pt x="580598" y="849232"/>
                  <a:pt x="214423" y="821153"/>
                  <a:pt x="0" y="829122"/>
                </a:cubicBezTo>
                <a:cubicBezTo>
                  <a:pt x="-18924" y="715448"/>
                  <a:pt x="29602" y="599194"/>
                  <a:pt x="0" y="414561"/>
                </a:cubicBezTo>
                <a:cubicBezTo>
                  <a:pt x="-29602" y="229928"/>
                  <a:pt x="7392" y="195100"/>
                  <a:pt x="0" y="0"/>
                </a:cubicBezTo>
                <a:close/>
              </a:path>
              <a:path w="3090042" h="829122" stroke="0" extrusionOk="0">
                <a:moveTo>
                  <a:pt x="0" y="0"/>
                </a:moveTo>
                <a:cubicBezTo>
                  <a:pt x="172405" y="-7994"/>
                  <a:pt x="287679" y="44248"/>
                  <a:pt x="484107" y="0"/>
                </a:cubicBezTo>
                <a:cubicBezTo>
                  <a:pt x="680535" y="-44248"/>
                  <a:pt x="818663" y="60141"/>
                  <a:pt x="999114" y="0"/>
                </a:cubicBezTo>
                <a:cubicBezTo>
                  <a:pt x="1179565" y="-60141"/>
                  <a:pt x="1300701" y="12761"/>
                  <a:pt x="1514121" y="0"/>
                </a:cubicBezTo>
                <a:cubicBezTo>
                  <a:pt x="1727541" y="-12761"/>
                  <a:pt x="1793080" y="5521"/>
                  <a:pt x="1936426" y="0"/>
                </a:cubicBezTo>
                <a:cubicBezTo>
                  <a:pt x="2079773" y="-5521"/>
                  <a:pt x="2257660" y="914"/>
                  <a:pt x="2482334" y="0"/>
                </a:cubicBezTo>
                <a:cubicBezTo>
                  <a:pt x="2707008" y="-914"/>
                  <a:pt x="2876167" y="48154"/>
                  <a:pt x="3090042" y="0"/>
                </a:cubicBezTo>
                <a:cubicBezTo>
                  <a:pt x="3098745" y="200089"/>
                  <a:pt x="3042474" y="229932"/>
                  <a:pt x="3090042" y="414561"/>
                </a:cubicBezTo>
                <a:cubicBezTo>
                  <a:pt x="3137610" y="599190"/>
                  <a:pt x="3055854" y="716398"/>
                  <a:pt x="3090042" y="829122"/>
                </a:cubicBezTo>
                <a:cubicBezTo>
                  <a:pt x="2910126" y="831151"/>
                  <a:pt x="2767990" y="783317"/>
                  <a:pt x="2544135" y="829122"/>
                </a:cubicBezTo>
                <a:cubicBezTo>
                  <a:pt x="2320280" y="874927"/>
                  <a:pt x="2251803" y="814155"/>
                  <a:pt x="2090928" y="829122"/>
                </a:cubicBezTo>
                <a:cubicBezTo>
                  <a:pt x="1930053" y="844089"/>
                  <a:pt x="1725216" y="799986"/>
                  <a:pt x="1545021" y="829122"/>
                </a:cubicBezTo>
                <a:cubicBezTo>
                  <a:pt x="1364826" y="858258"/>
                  <a:pt x="1172082" y="820923"/>
                  <a:pt x="999114" y="829122"/>
                </a:cubicBezTo>
                <a:cubicBezTo>
                  <a:pt x="826146" y="837321"/>
                  <a:pt x="695138" y="814497"/>
                  <a:pt x="576808" y="829122"/>
                </a:cubicBezTo>
                <a:cubicBezTo>
                  <a:pt x="458478" y="843747"/>
                  <a:pt x="118020" y="809534"/>
                  <a:pt x="0" y="829122"/>
                </a:cubicBezTo>
                <a:cubicBezTo>
                  <a:pt x="-32298" y="678657"/>
                  <a:pt x="38614" y="514672"/>
                  <a:pt x="0" y="422852"/>
                </a:cubicBezTo>
                <a:cubicBezTo>
                  <a:pt x="-38614" y="331032"/>
                  <a:pt x="29235" y="12008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157391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 err="1">
                <a:solidFill>
                  <a:schemeClr val="tx1"/>
                </a:solidFill>
              </a:rPr>
              <a:t>عا</a:t>
            </a:r>
            <a:endParaRPr lang="en-AE" sz="4800" b="1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F65E49-623C-4768-983E-CDE18901F25D}"/>
              </a:ext>
            </a:extLst>
          </p:cNvPr>
          <p:cNvSpPr/>
          <p:nvPr/>
        </p:nvSpPr>
        <p:spPr>
          <a:xfrm>
            <a:off x="1250730" y="5987317"/>
            <a:ext cx="3090042" cy="829122"/>
          </a:xfrm>
          <a:custGeom>
            <a:avLst/>
            <a:gdLst>
              <a:gd name="connsiteX0" fmla="*/ 0 w 3090042"/>
              <a:gd name="connsiteY0" fmla="*/ 0 h 829122"/>
              <a:gd name="connsiteX1" fmla="*/ 422306 w 3090042"/>
              <a:gd name="connsiteY1" fmla="*/ 0 h 829122"/>
              <a:gd name="connsiteX2" fmla="*/ 906412 w 3090042"/>
              <a:gd name="connsiteY2" fmla="*/ 0 h 829122"/>
              <a:gd name="connsiteX3" fmla="*/ 1452320 w 3090042"/>
              <a:gd name="connsiteY3" fmla="*/ 0 h 829122"/>
              <a:gd name="connsiteX4" fmla="*/ 1874625 w 3090042"/>
              <a:gd name="connsiteY4" fmla="*/ 0 h 829122"/>
              <a:gd name="connsiteX5" fmla="*/ 2296931 w 3090042"/>
              <a:gd name="connsiteY5" fmla="*/ 0 h 829122"/>
              <a:gd name="connsiteX6" fmla="*/ 3090042 w 3090042"/>
              <a:gd name="connsiteY6" fmla="*/ 0 h 829122"/>
              <a:gd name="connsiteX7" fmla="*/ 3090042 w 3090042"/>
              <a:gd name="connsiteY7" fmla="*/ 422852 h 829122"/>
              <a:gd name="connsiteX8" fmla="*/ 3090042 w 3090042"/>
              <a:gd name="connsiteY8" fmla="*/ 829122 h 829122"/>
              <a:gd name="connsiteX9" fmla="*/ 2575035 w 3090042"/>
              <a:gd name="connsiteY9" fmla="*/ 829122 h 829122"/>
              <a:gd name="connsiteX10" fmla="*/ 2029128 w 3090042"/>
              <a:gd name="connsiteY10" fmla="*/ 829122 h 829122"/>
              <a:gd name="connsiteX11" fmla="*/ 1514121 w 3090042"/>
              <a:gd name="connsiteY11" fmla="*/ 829122 h 829122"/>
              <a:gd name="connsiteX12" fmla="*/ 937313 w 3090042"/>
              <a:gd name="connsiteY12" fmla="*/ 829122 h 829122"/>
              <a:gd name="connsiteX13" fmla="*/ 453206 w 3090042"/>
              <a:gd name="connsiteY13" fmla="*/ 829122 h 829122"/>
              <a:gd name="connsiteX14" fmla="*/ 0 w 3090042"/>
              <a:gd name="connsiteY14" fmla="*/ 829122 h 829122"/>
              <a:gd name="connsiteX15" fmla="*/ 0 w 3090042"/>
              <a:gd name="connsiteY15" fmla="*/ 439435 h 829122"/>
              <a:gd name="connsiteX16" fmla="*/ 0 w 3090042"/>
              <a:gd name="connsiteY16" fmla="*/ 0 h 82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90042" h="829122" fill="none" extrusionOk="0">
                <a:moveTo>
                  <a:pt x="0" y="0"/>
                </a:moveTo>
                <a:cubicBezTo>
                  <a:pt x="109306" y="-10854"/>
                  <a:pt x="250538" y="1556"/>
                  <a:pt x="422306" y="0"/>
                </a:cubicBezTo>
                <a:cubicBezTo>
                  <a:pt x="594074" y="-1556"/>
                  <a:pt x="681572" y="14593"/>
                  <a:pt x="906412" y="0"/>
                </a:cubicBezTo>
                <a:cubicBezTo>
                  <a:pt x="1131252" y="-14593"/>
                  <a:pt x="1196046" y="40812"/>
                  <a:pt x="1452320" y="0"/>
                </a:cubicBezTo>
                <a:cubicBezTo>
                  <a:pt x="1708594" y="-40812"/>
                  <a:pt x="1734295" y="41323"/>
                  <a:pt x="1874625" y="0"/>
                </a:cubicBezTo>
                <a:cubicBezTo>
                  <a:pt x="2014955" y="-41323"/>
                  <a:pt x="2131581" y="29612"/>
                  <a:pt x="2296931" y="0"/>
                </a:cubicBezTo>
                <a:cubicBezTo>
                  <a:pt x="2462281" y="-29612"/>
                  <a:pt x="2922030" y="26083"/>
                  <a:pt x="3090042" y="0"/>
                </a:cubicBezTo>
                <a:cubicBezTo>
                  <a:pt x="3119373" y="172385"/>
                  <a:pt x="3065164" y="234411"/>
                  <a:pt x="3090042" y="422852"/>
                </a:cubicBezTo>
                <a:cubicBezTo>
                  <a:pt x="3114920" y="611293"/>
                  <a:pt x="3060350" y="630950"/>
                  <a:pt x="3090042" y="829122"/>
                </a:cubicBezTo>
                <a:cubicBezTo>
                  <a:pt x="2902884" y="868865"/>
                  <a:pt x="2806468" y="822985"/>
                  <a:pt x="2575035" y="829122"/>
                </a:cubicBezTo>
                <a:cubicBezTo>
                  <a:pt x="2343602" y="835259"/>
                  <a:pt x="2277016" y="772862"/>
                  <a:pt x="2029128" y="829122"/>
                </a:cubicBezTo>
                <a:cubicBezTo>
                  <a:pt x="1781240" y="885382"/>
                  <a:pt x="1639002" y="790296"/>
                  <a:pt x="1514121" y="829122"/>
                </a:cubicBezTo>
                <a:cubicBezTo>
                  <a:pt x="1389240" y="867948"/>
                  <a:pt x="1195461" y="796933"/>
                  <a:pt x="937313" y="829122"/>
                </a:cubicBezTo>
                <a:cubicBezTo>
                  <a:pt x="679165" y="861311"/>
                  <a:pt x="675912" y="827716"/>
                  <a:pt x="453206" y="829122"/>
                </a:cubicBezTo>
                <a:cubicBezTo>
                  <a:pt x="230500" y="830528"/>
                  <a:pt x="225805" y="794976"/>
                  <a:pt x="0" y="829122"/>
                </a:cubicBezTo>
                <a:cubicBezTo>
                  <a:pt x="-1593" y="682670"/>
                  <a:pt x="35463" y="537897"/>
                  <a:pt x="0" y="439435"/>
                </a:cubicBezTo>
                <a:cubicBezTo>
                  <a:pt x="-35463" y="340973"/>
                  <a:pt x="44647" y="188792"/>
                  <a:pt x="0" y="0"/>
                </a:cubicBezTo>
                <a:close/>
              </a:path>
              <a:path w="3090042" h="829122" stroke="0" extrusionOk="0">
                <a:moveTo>
                  <a:pt x="0" y="0"/>
                </a:moveTo>
                <a:cubicBezTo>
                  <a:pt x="151001" y="-15320"/>
                  <a:pt x="219401" y="33244"/>
                  <a:pt x="422306" y="0"/>
                </a:cubicBezTo>
                <a:cubicBezTo>
                  <a:pt x="625211" y="-33244"/>
                  <a:pt x="745835" y="15109"/>
                  <a:pt x="999114" y="0"/>
                </a:cubicBezTo>
                <a:cubicBezTo>
                  <a:pt x="1252393" y="-15109"/>
                  <a:pt x="1225908" y="5118"/>
                  <a:pt x="1421419" y="0"/>
                </a:cubicBezTo>
                <a:cubicBezTo>
                  <a:pt x="1616930" y="-5118"/>
                  <a:pt x="1740717" y="53744"/>
                  <a:pt x="1874625" y="0"/>
                </a:cubicBezTo>
                <a:cubicBezTo>
                  <a:pt x="2008533" y="-53744"/>
                  <a:pt x="2334798" y="48793"/>
                  <a:pt x="2451433" y="0"/>
                </a:cubicBezTo>
                <a:cubicBezTo>
                  <a:pt x="2568068" y="-48793"/>
                  <a:pt x="2792912" y="42997"/>
                  <a:pt x="3090042" y="0"/>
                </a:cubicBezTo>
                <a:cubicBezTo>
                  <a:pt x="3110458" y="176603"/>
                  <a:pt x="3063654" y="290994"/>
                  <a:pt x="3090042" y="397979"/>
                </a:cubicBezTo>
                <a:cubicBezTo>
                  <a:pt x="3116430" y="504964"/>
                  <a:pt x="3051362" y="626069"/>
                  <a:pt x="3090042" y="829122"/>
                </a:cubicBezTo>
                <a:cubicBezTo>
                  <a:pt x="2910919" y="853073"/>
                  <a:pt x="2748523" y="775120"/>
                  <a:pt x="2636836" y="829122"/>
                </a:cubicBezTo>
                <a:cubicBezTo>
                  <a:pt x="2525149" y="883124"/>
                  <a:pt x="2393267" y="825047"/>
                  <a:pt x="2214530" y="829122"/>
                </a:cubicBezTo>
                <a:cubicBezTo>
                  <a:pt x="2035793" y="833197"/>
                  <a:pt x="1905022" y="824932"/>
                  <a:pt x="1761324" y="829122"/>
                </a:cubicBezTo>
                <a:cubicBezTo>
                  <a:pt x="1617626" y="833312"/>
                  <a:pt x="1512404" y="800355"/>
                  <a:pt x="1308118" y="829122"/>
                </a:cubicBezTo>
                <a:cubicBezTo>
                  <a:pt x="1103832" y="857889"/>
                  <a:pt x="981827" y="778700"/>
                  <a:pt x="762210" y="829122"/>
                </a:cubicBezTo>
                <a:cubicBezTo>
                  <a:pt x="542593" y="879544"/>
                  <a:pt x="295311" y="766437"/>
                  <a:pt x="0" y="829122"/>
                </a:cubicBezTo>
                <a:cubicBezTo>
                  <a:pt x="-29745" y="692680"/>
                  <a:pt x="50158" y="584668"/>
                  <a:pt x="0" y="406270"/>
                </a:cubicBezTo>
                <a:cubicBezTo>
                  <a:pt x="-50158" y="227872"/>
                  <a:pt x="34375" y="15238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7152418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غا</a:t>
            </a:r>
            <a:endParaRPr lang="en-AE" sz="4800" b="1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455FD88-8EEA-4885-A8A7-3E87A16AA1AC}"/>
              </a:ext>
            </a:extLst>
          </p:cNvPr>
          <p:cNvSpPr/>
          <p:nvPr/>
        </p:nvSpPr>
        <p:spPr>
          <a:xfrm>
            <a:off x="8271646" y="5987317"/>
            <a:ext cx="3090042" cy="829122"/>
          </a:xfrm>
          <a:custGeom>
            <a:avLst/>
            <a:gdLst>
              <a:gd name="connsiteX0" fmla="*/ 0 w 3090042"/>
              <a:gd name="connsiteY0" fmla="*/ 0 h 829122"/>
              <a:gd name="connsiteX1" fmla="*/ 422306 w 3090042"/>
              <a:gd name="connsiteY1" fmla="*/ 0 h 829122"/>
              <a:gd name="connsiteX2" fmla="*/ 906412 w 3090042"/>
              <a:gd name="connsiteY2" fmla="*/ 0 h 829122"/>
              <a:gd name="connsiteX3" fmla="*/ 1328718 w 3090042"/>
              <a:gd name="connsiteY3" fmla="*/ 0 h 829122"/>
              <a:gd name="connsiteX4" fmla="*/ 1874625 w 3090042"/>
              <a:gd name="connsiteY4" fmla="*/ 0 h 829122"/>
              <a:gd name="connsiteX5" fmla="*/ 2420533 w 3090042"/>
              <a:gd name="connsiteY5" fmla="*/ 0 h 829122"/>
              <a:gd name="connsiteX6" fmla="*/ 3090042 w 3090042"/>
              <a:gd name="connsiteY6" fmla="*/ 0 h 829122"/>
              <a:gd name="connsiteX7" fmla="*/ 3090042 w 3090042"/>
              <a:gd name="connsiteY7" fmla="*/ 397979 h 829122"/>
              <a:gd name="connsiteX8" fmla="*/ 3090042 w 3090042"/>
              <a:gd name="connsiteY8" fmla="*/ 829122 h 829122"/>
              <a:gd name="connsiteX9" fmla="*/ 2667736 w 3090042"/>
              <a:gd name="connsiteY9" fmla="*/ 829122 h 829122"/>
              <a:gd name="connsiteX10" fmla="*/ 2152729 w 3090042"/>
              <a:gd name="connsiteY10" fmla="*/ 829122 h 829122"/>
              <a:gd name="connsiteX11" fmla="*/ 1730424 w 3090042"/>
              <a:gd name="connsiteY11" fmla="*/ 829122 h 829122"/>
              <a:gd name="connsiteX12" fmla="*/ 1184516 w 3090042"/>
              <a:gd name="connsiteY12" fmla="*/ 829122 h 829122"/>
              <a:gd name="connsiteX13" fmla="*/ 731310 w 3090042"/>
              <a:gd name="connsiteY13" fmla="*/ 829122 h 829122"/>
              <a:gd name="connsiteX14" fmla="*/ 0 w 3090042"/>
              <a:gd name="connsiteY14" fmla="*/ 829122 h 829122"/>
              <a:gd name="connsiteX15" fmla="*/ 0 w 3090042"/>
              <a:gd name="connsiteY15" fmla="*/ 397979 h 829122"/>
              <a:gd name="connsiteX16" fmla="*/ 0 w 3090042"/>
              <a:gd name="connsiteY16" fmla="*/ 0 h 82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90042" h="829122" fill="none" extrusionOk="0">
                <a:moveTo>
                  <a:pt x="0" y="0"/>
                </a:moveTo>
                <a:cubicBezTo>
                  <a:pt x="123811" y="-43990"/>
                  <a:pt x="289431" y="38472"/>
                  <a:pt x="422306" y="0"/>
                </a:cubicBezTo>
                <a:cubicBezTo>
                  <a:pt x="555181" y="-38472"/>
                  <a:pt x="715093" y="37123"/>
                  <a:pt x="906412" y="0"/>
                </a:cubicBezTo>
                <a:cubicBezTo>
                  <a:pt x="1097731" y="-37123"/>
                  <a:pt x="1232312" y="22958"/>
                  <a:pt x="1328718" y="0"/>
                </a:cubicBezTo>
                <a:cubicBezTo>
                  <a:pt x="1425124" y="-22958"/>
                  <a:pt x="1705974" y="8021"/>
                  <a:pt x="1874625" y="0"/>
                </a:cubicBezTo>
                <a:cubicBezTo>
                  <a:pt x="2043276" y="-8021"/>
                  <a:pt x="2220314" y="16632"/>
                  <a:pt x="2420533" y="0"/>
                </a:cubicBezTo>
                <a:cubicBezTo>
                  <a:pt x="2620752" y="-16632"/>
                  <a:pt x="2861746" y="66979"/>
                  <a:pt x="3090042" y="0"/>
                </a:cubicBezTo>
                <a:cubicBezTo>
                  <a:pt x="3131719" y="182411"/>
                  <a:pt x="3085562" y="217960"/>
                  <a:pt x="3090042" y="397979"/>
                </a:cubicBezTo>
                <a:cubicBezTo>
                  <a:pt x="3094522" y="577998"/>
                  <a:pt x="3068876" y="723922"/>
                  <a:pt x="3090042" y="829122"/>
                </a:cubicBezTo>
                <a:cubicBezTo>
                  <a:pt x="2942324" y="862006"/>
                  <a:pt x="2829773" y="788359"/>
                  <a:pt x="2667736" y="829122"/>
                </a:cubicBezTo>
                <a:cubicBezTo>
                  <a:pt x="2505699" y="869885"/>
                  <a:pt x="2358063" y="813270"/>
                  <a:pt x="2152729" y="829122"/>
                </a:cubicBezTo>
                <a:cubicBezTo>
                  <a:pt x="1947395" y="844974"/>
                  <a:pt x="1879105" y="802587"/>
                  <a:pt x="1730424" y="829122"/>
                </a:cubicBezTo>
                <a:cubicBezTo>
                  <a:pt x="1581743" y="855657"/>
                  <a:pt x="1372777" y="810947"/>
                  <a:pt x="1184516" y="829122"/>
                </a:cubicBezTo>
                <a:cubicBezTo>
                  <a:pt x="996255" y="847297"/>
                  <a:pt x="943768" y="824561"/>
                  <a:pt x="731310" y="829122"/>
                </a:cubicBezTo>
                <a:cubicBezTo>
                  <a:pt x="518852" y="833683"/>
                  <a:pt x="162409" y="814075"/>
                  <a:pt x="0" y="829122"/>
                </a:cubicBezTo>
                <a:cubicBezTo>
                  <a:pt x="-23083" y="701132"/>
                  <a:pt x="30795" y="518299"/>
                  <a:pt x="0" y="397979"/>
                </a:cubicBezTo>
                <a:cubicBezTo>
                  <a:pt x="-30795" y="277659"/>
                  <a:pt x="5327" y="185767"/>
                  <a:pt x="0" y="0"/>
                </a:cubicBezTo>
                <a:close/>
              </a:path>
              <a:path w="3090042" h="829122" stroke="0" extrusionOk="0">
                <a:moveTo>
                  <a:pt x="0" y="0"/>
                </a:moveTo>
                <a:cubicBezTo>
                  <a:pt x="159394" y="-25488"/>
                  <a:pt x="381689" y="46492"/>
                  <a:pt x="515007" y="0"/>
                </a:cubicBezTo>
                <a:cubicBezTo>
                  <a:pt x="648325" y="-46492"/>
                  <a:pt x="811308" y="21019"/>
                  <a:pt x="1091815" y="0"/>
                </a:cubicBezTo>
                <a:cubicBezTo>
                  <a:pt x="1372322" y="-21019"/>
                  <a:pt x="1360306" y="42040"/>
                  <a:pt x="1575921" y="0"/>
                </a:cubicBezTo>
                <a:cubicBezTo>
                  <a:pt x="1791536" y="-42040"/>
                  <a:pt x="1966333" y="60319"/>
                  <a:pt x="2121829" y="0"/>
                </a:cubicBezTo>
                <a:cubicBezTo>
                  <a:pt x="2277325" y="-60319"/>
                  <a:pt x="2460844" y="51314"/>
                  <a:pt x="2605935" y="0"/>
                </a:cubicBezTo>
                <a:cubicBezTo>
                  <a:pt x="2751026" y="-51314"/>
                  <a:pt x="2898609" y="48946"/>
                  <a:pt x="3090042" y="0"/>
                </a:cubicBezTo>
                <a:cubicBezTo>
                  <a:pt x="3122343" y="179304"/>
                  <a:pt x="3079478" y="232431"/>
                  <a:pt x="3090042" y="406270"/>
                </a:cubicBezTo>
                <a:cubicBezTo>
                  <a:pt x="3100606" y="580109"/>
                  <a:pt x="3047440" y="738081"/>
                  <a:pt x="3090042" y="829122"/>
                </a:cubicBezTo>
                <a:cubicBezTo>
                  <a:pt x="2989505" y="846620"/>
                  <a:pt x="2847777" y="804176"/>
                  <a:pt x="2605935" y="829122"/>
                </a:cubicBezTo>
                <a:cubicBezTo>
                  <a:pt x="2364093" y="854068"/>
                  <a:pt x="2346002" y="825949"/>
                  <a:pt x="2121829" y="829122"/>
                </a:cubicBezTo>
                <a:cubicBezTo>
                  <a:pt x="1897656" y="832295"/>
                  <a:pt x="1844965" y="780800"/>
                  <a:pt x="1575921" y="829122"/>
                </a:cubicBezTo>
                <a:cubicBezTo>
                  <a:pt x="1306877" y="877444"/>
                  <a:pt x="1274317" y="784433"/>
                  <a:pt x="1153616" y="829122"/>
                </a:cubicBezTo>
                <a:cubicBezTo>
                  <a:pt x="1032915" y="873811"/>
                  <a:pt x="815397" y="803389"/>
                  <a:pt x="607708" y="829122"/>
                </a:cubicBezTo>
                <a:cubicBezTo>
                  <a:pt x="400019" y="854855"/>
                  <a:pt x="288041" y="771136"/>
                  <a:pt x="0" y="829122"/>
                </a:cubicBezTo>
                <a:cubicBezTo>
                  <a:pt x="-18328" y="619474"/>
                  <a:pt x="40925" y="543894"/>
                  <a:pt x="0" y="397979"/>
                </a:cubicBezTo>
                <a:cubicBezTo>
                  <a:pt x="-40925" y="252064"/>
                  <a:pt x="12805" y="11322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79363540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 err="1">
                <a:solidFill>
                  <a:schemeClr val="tx1"/>
                </a:solidFill>
              </a:rPr>
              <a:t>با</a:t>
            </a:r>
            <a:endParaRPr lang="en-AE" sz="4800" b="1" dirty="0">
              <a:solidFill>
                <a:schemeClr val="tx1"/>
              </a:solidFill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FF17C0D-2943-4B5B-A45A-3DD7BF2F1E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84215" y="4862711"/>
            <a:ext cx="972135" cy="9721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9481903-6412-4B5C-BA5B-48668205C60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20457"/>
          <a:stretch/>
        </p:blipFill>
        <p:spPr>
          <a:xfrm>
            <a:off x="563172" y="2790159"/>
            <a:ext cx="1986068" cy="22093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C89CE46-DCB2-4206-AED3-E4F953A5D8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823" t="2627" b="2627"/>
          <a:stretch/>
        </p:blipFill>
        <p:spPr>
          <a:xfrm>
            <a:off x="10740842" y="0"/>
            <a:ext cx="1511338" cy="59041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15177AD-70F3-4D8A-9F04-794A1BBF78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4463" y="-2704"/>
            <a:ext cx="6213266" cy="69036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F5F649D1-2426-4027-A114-0A25C5A37ECF}"/>
              </a:ext>
            </a:extLst>
          </p:cNvPr>
          <p:cNvSpPr/>
          <p:nvPr/>
        </p:nvSpPr>
        <p:spPr>
          <a:xfrm>
            <a:off x="4521259" y="674611"/>
            <a:ext cx="64508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الصوت الطويل المشترك بين الصورتين : 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8" name="Picture 2" descr="Forest cartoon Images, Stock Photos &amp;amp; Vectors | Shutterstock">
            <a:extLst>
              <a:ext uri="{FF2B5EF4-FFF2-40B4-BE49-F238E27FC236}">
                <a16:creationId xmlns:a16="http://schemas.microsoft.com/office/drawing/2014/main" id="{AD951804-B4D0-498D-81D5-7CE6A8DEB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2"/>
          <a:stretch/>
        </p:blipFill>
        <p:spPr bwMode="auto">
          <a:xfrm>
            <a:off x="1802717" y="1023154"/>
            <a:ext cx="1986068" cy="106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rrot cartoon Images, Stock Photos &amp;amp; Vectors | Shutterstock">
            <a:extLst>
              <a:ext uri="{FF2B5EF4-FFF2-40B4-BE49-F238E27FC236}">
                <a16:creationId xmlns:a16="http://schemas.microsoft.com/office/drawing/2014/main" id="{942E2403-B414-4994-9BCB-BD14E6E02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1"/>
          <a:stretch/>
        </p:blipFill>
        <p:spPr bwMode="auto">
          <a:xfrm>
            <a:off x="3733588" y="944044"/>
            <a:ext cx="966930" cy="130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DBE30A-C2D1-4258-BF5F-30905FC7E6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5400000">
            <a:off x="-1158935" y="2526374"/>
            <a:ext cx="2546848" cy="408329"/>
          </a:xfrm>
          <a:prstGeom prst="rect">
            <a:avLst/>
          </a:prstGeom>
        </p:spPr>
      </p:pic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12D7F136-51B2-4C79-B61F-93E7EBC26F57}"/>
              </a:ext>
            </a:extLst>
          </p:cNvPr>
          <p:cNvSpPr/>
          <p:nvPr/>
        </p:nvSpPr>
        <p:spPr>
          <a:xfrm>
            <a:off x="-69275" y="453190"/>
            <a:ext cx="2043850" cy="692196"/>
          </a:xfrm>
          <a:custGeom>
            <a:avLst/>
            <a:gdLst>
              <a:gd name="connsiteX0" fmla="*/ 0 w 2043850"/>
              <a:gd name="connsiteY0" fmla="*/ 0 h 692196"/>
              <a:gd name="connsiteX1" fmla="*/ 531962 w 2043850"/>
              <a:gd name="connsiteY1" fmla="*/ 0 h 692196"/>
              <a:gd name="connsiteX2" fmla="*/ 1063925 w 2043850"/>
              <a:gd name="connsiteY2" fmla="*/ 0 h 692196"/>
              <a:gd name="connsiteX3" fmla="*/ 1697752 w 2043850"/>
              <a:gd name="connsiteY3" fmla="*/ 0 h 692196"/>
              <a:gd name="connsiteX4" fmla="*/ 2043850 w 2043850"/>
              <a:gd name="connsiteY4" fmla="*/ 346098 h 692196"/>
              <a:gd name="connsiteX5" fmla="*/ 1697752 w 2043850"/>
              <a:gd name="connsiteY5" fmla="*/ 692196 h 692196"/>
              <a:gd name="connsiteX6" fmla="*/ 1114857 w 2043850"/>
              <a:gd name="connsiteY6" fmla="*/ 692196 h 692196"/>
              <a:gd name="connsiteX7" fmla="*/ 565917 w 2043850"/>
              <a:gd name="connsiteY7" fmla="*/ 692196 h 692196"/>
              <a:gd name="connsiteX8" fmla="*/ 0 w 2043850"/>
              <a:gd name="connsiteY8" fmla="*/ 692196 h 692196"/>
              <a:gd name="connsiteX9" fmla="*/ 0 w 2043850"/>
              <a:gd name="connsiteY9" fmla="*/ 359942 h 692196"/>
              <a:gd name="connsiteX10" fmla="*/ 0 w 2043850"/>
              <a:gd name="connsiteY10" fmla="*/ 0 h 69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3850" h="692196" fill="none" extrusionOk="0">
                <a:moveTo>
                  <a:pt x="0" y="0"/>
                </a:moveTo>
                <a:cubicBezTo>
                  <a:pt x="127173" y="-3857"/>
                  <a:pt x="285511" y="8543"/>
                  <a:pt x="531962" y="0"/>
                </a:cubicBezTo>
                <a:cubicBezTo>
                  <a:pt x="778413" y="-8543"/>
                  <a:pt x="840859" y="39855"/>
                  <a:pt x="1063925" y="0"/>
                </a:cubicBezTo>
                <a:cubicBezTo>
                  <a:pt x="1286991" y="-39855"/>
                  <a:pt x="1455268" y="9865"/>
                  <a:pt x="1697752" y="0"/>
                </a:cubicBezTo>
                <a:cubicBezTo>
                  <a:pt x="1818444" y="54461"/>
                  <a:pt x="1886991" y="218953"/>
                  <a:pt x="2043850" y="346098"/>
                </a:cubicBezTo>
                <a:cubicBezTo>
                  <a:pt x="1945323" y="470517"/>
                  <a:pt x="1816572" y="567354"/>
                  <a:pt x="1697752" y="692196"/>
                </a:cubicBezTo>
                <a:cubicBezTo>
                  <a:pt x="1566893" y="729744"/>
                  <a:pt x="1344532" y="660673"/>
                  <a:pt x="1114857" y="692196"/>
                </a:cubicBezTo>
                <a:cubicBezTo>
                  <a:pt x="885183" y="723719"/>
                  <a:pt x="817494" y="644986"/>
                  <a:pt x="565917" y="692196"/>
                </a:cubicBezTo>
                <a:cubicBezTo>
                  <a:pt x="314340" y="739406"/>
                  <a:pt x="158633" y="637343"/>
                  <a:pt x="0" y="692196"/>
                </a:cubicBezTo>
                <a:cubicBezTo>
                  <a:pt x="-14713" y="583102"/>
                  <a:pt x="14052" y="436526"/>
                  <a:pt x="0" y="359942"/>
                </a:cubicBezTo>
                <a:cubicBezTo>
                  <a:pt x="-14052" y="283358"/>
                  <a:pt x="34282" y="163671"/>
                  <a:pt x="0" y="0"/>
                </a:cubicBezTo>
                <a:close/>
              </a:path>
              <a:path w="2043850" h="692196" stroke="0" extrusionOk="0">
                <a:moveTo>
                  <a:pt x="0" y="0"/>
                </a:moveTo>
                <a:cubicBezTo>
                  <a:pt x="137426" y="-12256"/>
                  <a:pt x="356090" y="68238"/>
                  <a:pt x="582895" y="0"/>
                </a:cubicBezTo>
                <a:cubicBezTo>
                  <a:pt x="809701" y="-68238"/>
                  <a:pt x="1006974" y="22677"/>
                  <a:pt x="1148812" y="0"/>
                </a:cubicBezTo>
                <a:cubicBezTo>
                  <a:pt x="1290650" y="-22677"/>
                  <a:pt x="1521004" y="62173"/>
                  <a:pt x="1697752" y="0"/>
                </a:cubicBezTo>
                <a:cubicBezTo>
                  <a:pt x="1804658" y="83300"/>
                  <a:pt x="1935111" y="271352"/>
                  <a:pt x="2043850" y="346098"/>
                </a:cubicBezTo>
                <a:cubicBezTo>
                  <a:pt x="1931718" y="535775"/>
                  <a:pt x="1834544" y="511751"/>
                  <a:pt x="1697752" y="692196"/>
                </a:cubicBezTo>
                <a:cubicBezTo>
                  <a:pt x="1452031" y="732124"/>
                  <a:pt x="1341029" y="689034"/>
                  <a:pt x="1131835" y="692196"/>
                </a:cubicBezTo>
                <a:cubicBezTo>
                  <a:pt x="922641" y="695358"/>
                  <a:pt x="848327" y="641173"/>
                  <a:pt x="599872" y="692196"/>
                </a:cubicBezTo>
                <a:cubicBezTo>
                  <a:pt x="351417" y="743219"/>
                  <a:pt x="220877" y="689034"/>
                  <a:pt x="0" y="692196"/>
                </a:cubicBezTo>
                <a:cubicBezTo>
                  <a:pt x="-19322" y="615722"/>
                  <a:pt x="15348" y="438551"/>
                  <a:pt x="0" y="332254"/>
                </a:cubicBezTo>
                <a:cubicBezTo>
                  <a:pt x="-15348" y="225957"/>
                  <a:pt x="26083" y="16428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مراجعة قبلية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153028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162 C 0.0043 0.01551 0.01771 0.02987 0.03464 0.02987 C 0.05235 0.02987 0.06602 0.01551 0.06602 -0.00162 C 0.06602 -0.01898 0.07969 -0.03287 0.09623 -0.03287 C 0.11303 -0.03287 0.1267 -0.01898 0.1267 -0.00162 C 0.1267 0.01551 0.14011 0.02987 0.15704 0.02987 C 0.17357 0.02987 0.18724 0.01551 0.18724 -0.00162 C 0.18724 -0.01898 0.20092 -0.03287 0.21862 -0.03287 C 0.23542 -0.03287 0.24909 -0.01898 0.24909 -0.00162 C 0.24909 0.01551 0.23542 0.02987 0.21862 0.02987 C 0.20092 0.02987 0.18724 0.01551 0.18724 -0.00162 C 0.18724 -0.01898 0.17357 -0.03287 0.15704 -0.03287 C 0.14011 -0.03287 0.1267 -0.01898 0.1267 -0.00162 C 0.1267 0.01551 0.11303 0.02987 0.09623 0.02987 C 0.07969 0.02987 0.06602 0.01551 0.06602 -0.00162 C 0.06602 -0.01898 0.05235 -0.03287 0.03464 -0.03287 C 0.01771 -0.03287 0.0043 -0.01898 0.0043 -0.00162 Z " pathEditMode="relative" rAng="5400000" ptsTypes="AAAAAAAAAAAAAAAAA">
                                      <p:cBhvr>
                                        <p:cTn id="14" dur="4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0162 C 0.00378 0.01551 0.01719 0.02986 0.03412 0.02986 C 0.05183 0.02986 0.0655 0.01551 0.0655 -0.00162 C 0.0655 -0.01898 0.07917 -0.03287 0.09571 -0.03287 C 0.1125 -0.03287 0.12617 -0.01898 0.12617 -0.00162 C 0.12617 0.01551 0.13959 0.02986 0.15651 0.02986 C 0.17305 0.02986 0.18672 0.01551 0.18672 -0.00162 C 0.18672 -0.01898 0.20039 -0.03287 0.2181 -0.03287 C 0.2349 -0.03287 0.24857 -0.01898 0.24857 -0.00162 C 0.24857 0.01551 0.2349 0.02986 0.2181 0.02986 C 0.20039 0.02986 0.18672 0.01551 0.18672 -0.00162 C 0.18672 -0.01898 0.17305 -0.03287 0.15651 -0.03287 C 0.13959 -0.03287 0.12617 -0.01898 0.12617 -0.00162 C 0.12617 0.01551 0.1125 0.02986 0.09571 0.02986 C 0.07917 0.02986 0.0655 0.01551 0.0655 -0.00162 C 0.0655 -0.01898 0.05183 -0.03287 0.03412 -0.03287 C 0.01719 -0.03287 0.00378 -0.01898 0.00378 -0.00162 Z " pathEditMode="relative" rAng="5400000" ptsTypes="AAAAAAAAAAAAAAAAA">
                                      <p:cBhvr>
                                        <p:cTn id="16" dur="4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07149 -0.02592 C 0.0862 -0.0324 0.1073 -0.03125 0.12878 -0.02338 C 0.15352 -0.01481 0.1724 -0.00231 0.18542 0.01274 L 0.24545 0.08449 " pathEditMode="relative" rAng="660000" ptsTypes="AAA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94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0602 L -0.22291 -0.0444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25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24545 0.04723 L 0.18217 -0.01273 C 0.16928 -0.02592 0.14909 -0.03541 0.12709 -0.03935 C 0.10313 -0.04398 0.08295 -0.04236 0.06823 -0.03402 L -4.16667E-6 0.00093 " pathEditMode="relative" rAng="360000" ptsTypes="AAA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5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2291 -0.04444 L -2.29167E-6 -1.11111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222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1800000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4.16667E-6 0.00024 C 0.00782 -0.00648 0.01329 -0.0125 0.02149 -0.01551 C 0.02435 -0.01643 0.02722 -0.01643 0.03008 -0.01689 C 0.03412 -0.01643 0.05092 -0.01759 0.0586 -0.01088 C 0.06042 -0.00926 0.06172 -0.00578 0.06368 -0.00463 C 0.06928 -0.00115 0.07526 0.00047 0.08099 0.00301 C 0.08412 0.0044 0.0875 0.0051 0.0905 0.00764 C 0.09414 0.01065 0.09805 0.0132 0.1017 0.0169 C 0.10443 0.01945 0.10664 0.02362 0.10938 0.02593 C 0.11211 0.02824 0.11524 0.02871 0.1181 0.03056 C 0.12071 0.03241 0.12305 0.03542 0.12579 0.03681 C 0.13164 0.03959 0.1418 0.04051 0.14818 0.04144 C 0.20443 0.0294 0.17227 0.03426 0.2448 0.03056 C 0.24766 0.0301 0.25053 0.02963 0.25339 0.02917 C 0.25743 0.02824 0.26237 0.02616 0.26628 0.02454 C 0.26862 0.02338 0.27045 0.02269 0.27318 0.0213 C 0.28698 0.0132 0.28034 0.01574 0.29219 0.00764 C 0.30638 -0.00254 0.30326 -0.00046 0.31628 -0.00625 L 0.33347 -0.00463 C 0.33672 -0.00439 0.33998 -0.00439 0.34297 -0.00324 C 0.3461 -0.00185 0.34883 0.00093 0.3517 0.00301 C 0.35326 0.00417 0.35508 0.00394 0.35664 0.00463 C 0.35886 0.00718 0.36003 0.01019 0.36289 0.01227 C 0.3724 0.02107 0.37865 0.02061 0.38985 0.0213 C 0.40651 0.02246 0.42266 0.02246 0.43868 0.02292 C 0.4431 0.02431 0.44545 0.02593 0.44987 0.02292 C 0.45131 0.02199 0.45196 0.01899 0.45339 0.01829 C 0.45964 0.01574 0.46615 0.01621 0.4724 0.01366 C 0.48308 0.00949 0.49362 0.00371 0.5043 -0.00162 C 0.50912 -0.00393 0.51888 -0.00926 0.51888 -0.00902 C 0.52084 -0.0118 0.52266 -0.01504 0.52487 -0.01689 C 0.52618 -0.01805 0.528 -0.01713 0.52917 -0.01851 C 0.53125 -0.02037 0.53243 -0.02407 0.53425 -0.02615 C 0.53855 -0.03055 0.54753 -0.03703 0.55339 -0.03842 C 0.5573 -0.03981 0.56081 -0.03935 0.5655 -0.03981 C 0.59753 -0.02847 0.58073 -0.03148 0.61029 -0.02916 C 0.61394 -0.02708 0.61836 -0.02546 0.62058 -0.02314 C 0.62618 -0.02083 0.62722 -0.01736 0.6336 -0.01551 C 0.65378 -0.00439 0.64714 -0.01018 0.66706 -0.00324 C 0.67357 -0.00162 0.67943 0.00139 0.68438 0.00301 C 0.69141 0.00533 0.69961 0.00649 0.70678 0.00764 C 0.71342 0.00487 0.72474 0.00093 0.73178 -4.07407E-6 C 0.74662 -0.00231 0.7599 -0.00324 0.7767 -0.00463 C 0.78646 -0.0206 0.78503 -0.0206 0.7931 -0.02777 C 0.7931 -0.0287 0.79675 -0.02963 0.79818 -0.03078 C 0.80417 -0.03032 0.81797 -0.03009 0.82579 -0.02777 C 0.82631 -0.02685 0.83086 -0.02546 0.83295 -0.02453 C 0.8461 -0.0206 0.83295 -0.02523 0.8461 -0.02152 C 0.85274 -0.01782 0.85274 -0.01759 0.86602 -0.01551 C 0.87084 -0.01458 0.87266 -0.01435 0.8793 -0.01388 C 0.8836 -0.01342 0.88594 -0.01273 0.89037 -0.01226 C 0.89922 -0.01388 0.91068 -0.01435 0.91914 -0.01689 C 0.91914 -0.01736 0.91914 -0.02129 0.92487 -0.02152 C 0.93672 -0.02245 0.94844 -0.0206 0.96029 -0.0199 C 0.96342 -0.01921 0.96667 -0.01875 0.9698 -0.01689 C 0.97123 -0.01597 0.97253 -0.01435 0.97409 -0.01388 C 0.98269 -0.01111 1.00352 -0.01226 1.0086 -0.01226 " pathEditMode="relative" rAng="0" ptsTypes="AAAAAAAAAAAAAAAAAAAAAAAAAAAAAAAAAAAAAAAAAAAAAAAAAAAAAAAAAA">
                                      <p:cBhvr>
                                        <p:cTn id="41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30" y="6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2.29167E-6 0.00023 C 0.00781 -0.00648 0.01328 -0.0125 0.02149 -0.01551 C 0.02435 -0.01643 0.02722 -0.01643 0.03008 -0.0169 C 0.03412 -0.01643 0.05091 -0.01759 0.0586 -0.01088 C 0.06042 -0.00926 0.06172 -0.00579 0.06367 -0.00463 C 0.06927 -0.00116 0.07526 0.00046 0.08099 0.00301 C 0.08412 0.0044 0.0875 0.00509 0.0905 0.00764 C 0.09414 0.01065 0.09805 0.0132 0.1017 0.0169 C 0.10443 0.01945 0.10664 0.02361 0.10938 0.02593 C 0.11211 0.02824 0.11524 0.0287 0.1181 0.03056 C 0.12071 0.03241 0.12305 0.03542 0.12578 0.03681 C 0.13164 0.03958 0.14219 0.04051 0.14818 0.04144 C 0.20443 0.0294 0.17227 0.03426 0.24479 0.03056 C 0.24766 0.03009 0.25052 0.02963 0.25339 0.02917 C 0.25742 0.02824 0.26237 0.02616 0.26628 0.02454 C 0.26862 0.02338 0.27045 0.02269 0.27318 0.0213 C 0.28698 0.0132 0.28034 0.01574 0.29219 0.00764 C 0.30638 -0.00255 0.30326 -0.00046 0.31628 -0.00625 L 0.33347 -0.00463 C 0.33672 -0.0044 0.33998 -0.0044 0.34297 -0.00324 C 0.3461 -0.00185 0.34883 0.00093 0.3517 0.00301 C 0.35326 0.00417 0.35508 0.00394 0.35664 0.00463 C 0.35886 0.00718 0.36003 0.01019 0.36289 0.01227 C 0.3724 0.02107 0.37865 0.0206 0.39024 0.0213 C 0.40651 0.02245 0.42266 0.02245 0.43867 0.02292 C 0.4431 0.02431 0.44545 0.02593 0.44987 0.02292 C 0.4513 0.02199 0.45196 0.01898 0.45339 0.01829 C 0.45964 0.01574 0.46615 0.0162 0.4724 0.01366 C 0.48308 0.00949 0.49362 0.0037 0.5043 -0.00162 C 0.50912 -0.00393 0.51888 -0.00926 0.51888 -0.00903 C 0.52084 -0.0118 0.52266 -0.01505 0.52487 -0.0169 C 0.52617 -0.01805 0.528 -0.01713 0.52917 -0.01852 C 0.53125 -0.02037 0.53242 -0.02407 0.53425 -0.02616 C 0.53854 -0.03055 0.54753 -0.03704 0.55339 -0.03842 C 0.55729 -0.03981 0.56081 -0.03935 0.5655 -0.03981 C 0.59753 -0.02847 0.58073 -0.03148 0.61029 -0.02917 C 0.61393 -0.02708 0.61836 -0.02546 0.62058 -0.02315 C 0.62617 -0.02083 0.62722 -0.01736 0.6336 -0.01551 C 0.65378 -0.0044 0.64714 -0.01018 0.66706 -0.00324 C 0.67357 -0.00162 0.67943 0.00139 0.68438 0.00301 C 0.69141 0.00533 0.69961 0.00648 0.70677 0.00764 C 0.71341 0.00486 0.72474 0.00093 0.73177 -1.11111E-6 C 0.74662 -0.00231 0.7599 -0.00324 0.7767 -0.00463 C 0.78646 -0.0206 0.78503 -0.0206 0.7931 -0.02778 C 0.7931 -0.0287 0.79675 -0.02963 0.79818 -0.03079 C 0.80417 -0.03032 0.81797 -0.03009 0.82578 -0.02778 C 0.8263 -0.02685 0.83086 -0.02546 0.83295 -0.02454 C 0.8461 -0.0206 0.83295 -0.02523 0.8461 -0.02153 C 0.85274 -0.01782 0.85274 -0.01759 0.86602 -0.01551 C 0.87084 -0.01458 0.87266 -0.01435 0.8793 -0.01389 C 0.8836 -0.01342 0.88594 -0.01273 0.89037 -0.01227 C 0.89922 -0.01389 0.91068 -0.01435 0.92018 -0.0169 C 0.92201 -0.01736 0.92292 -0.0213 0.92487 -0.02153 C 0.93672 -0.02245 0.94844 -0.0206 0.96029 -0.01991 C 0.96341 -0.01921 0.96667 -0.01875 0.96979 -0.0169 C 0.97123 -0.01597 0.97253 -0.01435 0.97409 -0.01389 C 0.98268 -0.01111 1.00352 -0.01227 1.0086 -0.01227 " pathEditMode="relative" rAng="0" ptsTypes="AAAAAAAAAAAAAAAAAAAAAAAAAAAAAAAAAAAAAAAAAAAAAAAAAAAAAAAAAA">
                                      <p:cBhvr>
                                        <p:cTn id="43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30" y="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8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811 L 0.07292 -0.02523 C 0.08698 -0.03333 0.10834 -0.0331 0.12995 -0.02546 C 0.15443 -0.01713 0.17344 -0.00347 0.18568 0.01366 L 0.24532 0.09283 " pathEditMode="relative" rAng="660000" ptsTypes="AAAAA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44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22291 -0.0444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22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2291 -0.04444 L -2.29167E-6 -1.11111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222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7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24532 0.09445 L 0.19063 -0.0118 C 0.17943 -0.03564 0.16042 -0.0537 0.13933 -0.0618 C 0.1155 -0.07083 0.0948 -0.06898 0.07943 -0.05416 L 0.00495 0.00209 " pathEditMode="relative" rAng="720000" ptsTypes="AAAAA"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-1011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1800000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B79DD4-55BA-41FE-AE0A-202DE714C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76" y="4722"/>
            <a:ext cx="12330545" cy="68485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EA1418-7F78-4450-B3E4-87D10DB02665}"/>
              </a:ext>
            </a:extLst>
          </p:cNvPr>
          <p:cNvSpPr/>
          <p:nvPr/>
        </p:nvSpPr>
        <p:spPr>
          <a:xfrm>
            <a:off x="318655" y="314645"/>
            <a:ext cx="11651677" cy="5778437"/>
          </a:xfrm>
          <a:custGeom>
            <a:avLst/>
            <a:gdLst>
              <a:gd name="connsiteX0" fmla="*/ 0 w 11651677"/>
              <a:gd name="connsiteY0" fmla="*/ 0 h 5778437"/>
              <a:gd name="connsiteX1" fmla="*/ 699101 w 11651677"/>
              <a:gd name="connsiteY1" fmla="*/ 0 h 5778437"/>
              <a:gd name="connsiteX2" fmla="*/ 1398201 w 11651677"/>
              <a:gd name="connsiteY2" fmla="*/ 0 h 5778437"/>
              <a:gd name="connsiteX3" fmla="*/ 1864268 w 11651677"/>
              <a:gd name="connsiteY3" fmla="*/ 0 h 5778437"/>
              <a:gd name="connsiteX4" fmla="*/ 2330335 w 11651677"/>
              <a:gd name="connsiteY4" fmla="*/ 0 h 5778437"/>
              <a:gd name="connsiteX5" fmla="*/ 3029436 w 11651677"/>
              <a:gd name="connsiteY5" fmla="*/ 0 h 5778437"/>
              <a:gd name="connsiteX6" fmla="*/ 3378986 w 11651677"/>
              <a:gd name="connsiteY6" fmla="*/ 0 h 5778437"/>
              <a:gd name="connsiteX7" fmla="*/ 4078087 w 11651677"/>
              <a:gd name="connsiteY7" fmla="*/ 0 h 5778437"/>
              <a:gd name="connsiteX8" fmla="*/ 4427637 w 11651677"/>
              <a:gd name="connsiteY8" fmla="*/ 0 h 5778437"/>
              <a:gd name="connsiteX9" fmla="*/ 5126738 w 11651677"/>
              <a:gd name="connsiteY9" fmla="*/ 0 h 5778437"/>
              <a:gd name="connsiteX10" fmla="*/ 5709322 w 11651677"/>
              <a:gd name="connsiteY10" fmla="*/ 0 h 5778437"/>
              <a:gd name="connsiteX11" fmla="*/ 6058872 w 11651677"/>
              <a:gd name="connsiteY11" fmla="*/ 0 h 5778437"/>
              <a:gd name="connsiteX12" fmla="*/ 6874489 w 11651677"/>
              <a:gd name="connsiteY12" fmla="*/ 0 h 5778437"/>
              <a:gd name="connsiteX13" fmla="*/ 7690107 w 11651677"/>
              <a:gd name="connsiteY13" fmla="*/ 0 h 5778437"/>
              <a:gd name="connsiteX14" fmla="*/ 8039657 w 11651677"/>
              <a:gd name="connsiteY14" fmla="*/ 0 h 5778437"/>
              <a:gd name="connsiteX15" fmla="*/ 8389207 w 11651677"/>
              <a:gd name="connsiteY15" fmla="*/ 0 h 5778437"/>
              <a:gd name="connsiteX16" fmla="*/ 8855275 w 11651677"/>
              <a:gd name="connsiteY16" fmla="*/ 0 h 5778437"/>
              <a:gd name="connsiteX17" fmla="*/ 9321342 w 11651677"/>
              <a:gd name="connsiteY17" fmla="*/ 0 h 5778437"/>
              <a:gd name="connsiteX18" fmla="*/ 9670892 w 11651677"/>
              <a:gd name="connsiteY18" fmla="*/ 0 h 5778437"/>
              <a:gd name="connsiteX19" fmla="*/ 10253476 w 11651677"/>
              <a:gd name="connsiteY19" fmla="*/ 0 h 5778437"/>
              <a:gd name="connsiteX20" fmla="*/ 10836060 w 11651677"/>
              <a:gd name="connsiteY20" fmla="*/ 0 h 5778437"/>
              <a:gd name="connsiteX21" fmla="*/ 11651677 w 11651677"/>
              <a:gd name="connsiteY21" fmla="*/ 0 h 5778437"/>
              <a:gd name="connsiteX22" fmla="*/ 11651677 w 11651677"/>
              <a:gd name="connsiteY22" fmla="*/ 693412 h 5778437"/>
              <a:gd name="connsiteX23" fmla="*/ 11651677 w 11651677"/>
              <a:gd name="connsiteY23" fmla="*/ 1329041 h 5778437"/>
              <a:gd name="connsiteX24" fmla="*/ 11651677 w 11651677"/>
              <a:gd name="connsiteY24" fmla="*/ 1849100 h 5778437"/>
              <a:gd name="connsiteX25" fmla="*/ 11651677 w 11651677"/>
              <a:gd name="connsiteY25" fmla="*/ 2369159 h 5778437"/>
              <a:gd name="connsiteX26" fmla="*/ 11651677 w 11651677"/>
              <a:gd name="connsiteY26" fmla="*/ 3062572 h 5778437"/>
              <a:gd name="connsiteX27" fmla="*/ 11651677 w 11651677"/>
              <a:gd name="connsiteY27" fmla="*/ 3582631 h 5778437"/>
              <a:gd name="connsiteX28" fmla="*/ 11651677 w 11651677"/>
              <a:gd name="connsiteY28" fmla="*/ 4102690 h 5778437"/>
              <a:gd name="connsiteX29" fmla="*/ 11651677 w 11651677"/>
              <a:gd name="connsiteY29" fmla="*/ 4796103 h 5778437"/>
              <a:gd name="connsiteX30" fmla="*/ 11651677 w 11651677"/>
              <a:gd name="connsiteY30" fmla="*/ 5200593 h 5778437"/>
              <a:gd name="connsiteX31" fmla="*/ 11651677 w 11651677"/>
              <a:gd name="connsiteY31" fmla="*/ 5778437 h 5778437"/>
              <a:gd name="connsiteX32" fmla="*/ 11185610 w 11651677"/>
              <a:gd name="connsiteY32" fmla="*/ 5778437 h 5778437"/>
              <a:gd name="connsiteX33" fmla="*/ 10369993 w 11651677"/>
              <a:gd name="connsiteY33" fmla="*/ 5778437 h 5778437"/>
              <a:gd name="connsiteX34" fmla="*/ 10020442 w 11651677"/>
              <a:gd name="connsiteY34" fmla="*/ 5778437 h 5778437"/>
              <a:gd name="connsiteX35" fmla="*/ 9670892 w 11651677"/>
              <a:gd name="connsiteY35" fmla="*/ 5778437 h 5778437"/>
              <a:gd name="connsiteX36" fmla="*/ 9321342 w 11651677"/>
              <a:gd name="connsiteY36" fmla="*/ 5778437 h 5778437"/>
              <a:gd name="connsiteX37" fmla="*/ 8738758 w 11651677"/>
              <a:gd name="connsiteY37" fmla="*/ 5778437 h 5778437"/>
              <a:gd name="connsiteX38" fmla="*/ 8272691 w 11651677"/>
              <a:gd name="connsiteY38" fmla="*/ 5778437 h 5778437"/>
              <a:gd name="connsiteX39" fmla="*/ 7573590 w 11651677"/>
              <a:gd name="connsiteY39" fmla="*/ 5778437 h 5778437"/>
              <a:gd name="connsiteX40" fmla="*/ 7340557 w 11651677"/>
              <a:gd name="connsiteY40" fmla="*/ 5778437 h 5778437"/>
              <a:gd name="connsiteX41" fmla="*/ 6991006 w 11651677"/>
              <a:gd name="connsiteY41" fmla="*/ 5778437 h 5778437"/>
              <a:gd name="connsiteX42" fmla="*/ 6408422 w 11651677"/>
              <a:gd name="connsiteY42" fmla="*/ 5778437 h 5778437"/>
              <a:gd name="connsiteX43" fmla="*/ 5825839 w 11651677"/>
              <a:gd name="connsiteY43" fmla="*/ 5778437 h 5778437"/>
              <a:gd name="connsiteX44" fmla="*/ 5243255 w 11651677"/>
              <a:gd name="connsiteY44" fmla="*/ 5778437 h 5778437"/>
              <a:gd name="connsiteX45" fmla="*/ 4777188 w 11651677"/>
              <a:gd name="connsiteY45" fmla="*/ 5778437 h 5778437"/>
              <a:gd name="connsiteX46" fmla="*/ 4427637 w 11651677"/>
              <a:gd name="connsiteY46" fmla="*/ 5778437 h 5778437"/>
              <a:gd name="connsiteX47" fmla="*/ 3612020 w 11651677"/>
              <a:gd name="connsiteY47" fmla="*/ 5778437 h 5778437"/>
              <a:gd name="connsiteX48" fmla="*/ 2912919 w 11651677"/>
              <a:gd name="connsiteY48" fmla="*/ 5778437 h 5778437"/>
              <a:gd name="connsiteX49" fmla="*/ 2213819 w 11651677"/>
              <a:gd name="connsiteY49" fmla="*/ 5778437 h 5778437"/>
              <a:gd name="connsiteX50" fmla="*/ 1980785 w 11651677"/>
              <a:gd name="connsiteY50" fmla="*/ 5778437 h 5778437"/>
              <a:gd name="connsiteX51" fmla="*/ 1747752 w 11651677"/>
              <a:gd name="connsiteY51" fmla="*/ 5778437 h 5778437"/>
              <a:gd name="connsiteX52" fmla="*/ 1514718 w 11651677"/>
              <a:gd name="connsiteY52" fmla="*/ 5778437 h 5778437"/>
              <a:gd name="connsiteX53" fmla="*/ 932134 w 11651677"/>
              <a:gd name="connsiteY53" fmla="*/ 5778437 h 5778437"/>
              <a:gd name="connsiteX54" fmla="*/ 699101 w 11651677"/>
              <a:gd name="connsiteY54" fmla="*/ 5778437 h 5778437"/>
              <a:gd name="connsiteX55" fmla="*/ 0 w 11651677"/>
              <a:gd name="connsiteY55" fmla="*/ 5778437 h 5778437"/>
              <a:gd name="connsiteX56" fmla="*/ 0 w 11651677"/>
              <a:gd name="connsiteY56" fmla="*/ 5200593 h 5778437"/>
              <a:gd name="connsiteX57" fmla="*/ 0 w 11651677"/>
              <a:gd name="connsiteY57" fmla="*/ 4680534 h 5778437"/>
              <a:gd name="connsiteX58" fmla="*/ 0 w 11651677"/>
              <a:gd name="connsiteY58" fmla="*/ 4276043 h 5778437"/>
              <a:gd name="connsiteX59" fmla="*/ 0 w 11651677"/>
              <a:gd name="connsiteY59" fmla="*/ 3698200 h 5778437"/>
              <a:gd name="connsiteX60" fmla="*/ 0 w 11651677"/>
              <a:gd name="connsiteY60" fmla="*/ 3004787 h 5778437"/>
              <a:gd name="connsiteX61" fmla="*/ 0 w 11651677"/>
              <a:gd name="connsiteY61" fmla="*/ 2542512 h 5778437"/>
              <a:gd name="connsiteX62" fmla="*/ 0 w 11651677"/>
              <a:gd name="connsiteY62" fmla="*/ 1964669 h 5778437"/>
              <a:gd name="connsiteX63" fmla="*/ 0 w 11651677"/>
              <a:gd name="connsiteY63" fmla="*/ 1271256 h 5778437"/>
              <a:gd name="connsiteX64" fmla="*/ 0 w 11651677"/>
              <a:gd name="connsiteY64" fmla="*/ 866766 h 5778437"/>
              <a:gd name="connsiteX65" fmla="*/ 0 w 11651677"/>
              <a:gd name="connsiteY65" fmla="*/ 0 h 577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651677" h="5778437" fill="none" extrusionOk="0">
                <a:moveTo>
                  <a:pt x="0" y="0"/>
                </a:moveTo>
                <a:cubicBezTo>
                  <a:pt x="195293" y="-76589"/>
                  <a:pt x="507462" y="44506"/>
                  <a:pt x="699101" y="0"/>
                </a:cubicBezTo>
                <a:cubicBezTo>
                  <a:pt x="890740" y="-44506"/>
                  <a:pt x="1073146" y="15681"/>
                  <a:pt x="1398201" y="0"/>
                </a:cubicBezTo>
                <a:cubicBezTo>
                  <a:pt x="1723256" y="-15681"/>
                  <a:pt x="1665880" y="45395"/>
                  <a:pt x="1864268" y="0"/>
                </a:cubicBezTo>
                <a:cubicBezTo>
                  <a:pt x="2062656" y="-45395"/>
                  <a:pt x="2207290" y="19053"/>
                  <a:pt x="2330335" y="0"/>
                </a:cubicBezTo>
                <a:cubicBezTo>
                  <a:pt x="2453380" y="-19053"/>
                  <a:pt x="2700475" y="37092"/>
                  <a:pt x="3029436" y="0"/>
                </a:cubicBezTo>
                <a:cubicBezTo>
                  <a:pt x="3358397" y="-37092"/>
                  <a:pt x="3261485" y="1611"/>
                  <a:pt x="3378986" y="0"/>
                </a:cubicBezTo>
                <a:cubicBezTo>
                  <a:pt x="3496487" y="-1611"/>
                  <a:pt x="3920141" y="15053"/>
                  <a:pt x="4078087" y="0"/>
                </a:cubicBezTo>
                <a:cubicBezTo>
                  <a:pt x="4236033" y="-15053"/>
                  <a:pt x="4315568" y="29110"/>
                  <a:pt x="4427637" y="0"/>
                </a:cubicBezTo>
                <a:cubicBezTo>
                  <a:pt x="4539706" y="-29110"/>
                  <a:pt x="4886682" y="60706"/>
                  <a:pt x="5126738" y="0"/>
                </a:cubicBezTo>
                <a:cubicBezTo>
                  <a:pt x="5366794" y="-60706"/>
                  <a:pt x="5579704" y="14650"/>
                  <a:pt x="5709322" y="0"/>
                </a:cubicBezTo>
                <a:cubicBezTo>
                  <a:pt x="5838940" y="-14650"/>
                  <a:pt x="5949995" y="1205"/>
                  <a:pt x="6058872" y="0"/>
                </a:cubicBezTo>
                <a:cubicBezTo>
                  <a:pt x="6167749" y="-1205"/>
                  <a:pt x="6623650" y="70561"/>
                  <a:pt x="6874489" y="0"/>
                </a:cubicBezTo>
                <a:cubicBezTo>
                  <a:pt x="7125328" y="-70561"/>
                  <a:pt x="7526390" y="53382"/>
                  <a:pt x="7690107" y="0"/>
                </a:cubicBezTo>
                <a:cubicBezTo>
                  <a:pt x="7853824" y="-53382"/>
                  <a:pt x="7923182" y="15447"/>
                  <a:pt x="8039657" y="0"/>
                </a:cubicBezTo>
                <a:cubicBezTo>
                  <a:pt x="8156132" y="-15447"/>
                  <a:pt x="8236630" y="30844"/>
                  <a:pt x="8389207" y="0"/>
                </a:cubicBezTo>
                <a:cubicBezTo>
                  <a:pt x="8541784" y="-30844"/>
                  <a:pt x="8669597" y="14937"/>
                  <a:pt x="8855275" y="0"/>
                </a:cubicBezTo>
                <a:cubicBezTo>
                  <a:pt x="9040953" y="-14937"/>
                  <a:pt x="9183877" y="43667"/>
                  <a:pt x="9321342" y="0"/>
                </a:cubicBezTo>
                <a:cubicBezTo>
                  <a:pt x="9458807" y="-43667"/>
                  <a:pt x="9576668" y="37014"/>
                  <a:pt x="9670892" y="0"/>
                </a:cubicBezTo>
                <a:cubicBezTo>
                  <a:pt x="9765116" y="-37014"/>
                  <a:pt x="10016983" y="44916"/>
                  <a:pt x="10253476" y="0"/>
                </a:cubicBezTo>
                <a:cubicBezTo>
                  <a:pt x="10489969" y="-44916"/>
                  <a:pt x="10581042" y="16094"/>
                  <a:pt x="10836060" y="0"/>
                </a:cubicBezTo>
                <a:cubicBezTo>
                  <a:pt x="11091078" y="-16094"/>
                  <a:pt x="11421339" y="3412"/>
                  <a:pt x="11651677" y="0"/>
                </a:cubicBezTo>
                <a:cubicBezTo>
                  <a:pt x="11670001" y="283229"/>
                  <a:pt x="11619754" y="407715"/>
                  <a:pt x="11651677" y="693412"/>
                </a:cubicBezTo>
                <a:cubicBezTo>
                  <a:pt x="11683600" y="979109"/>
                  <a:pt x="11579569" y="1164829"/>
                  <a:pt x="11651677" y="1329041"/>
                </a:cubicBezTo>
                <a:cubicBezTo>
                  <a:pt x="11723785" y="1493253"/>
                  <a:pt x="11625518" y="1607763"/>
                  <a:pt x="11651677" y="1849100"/>
                </a:cubicBezTo>
                <a:cubicBezTo>
                  <a:pt x="11677836" y="2090437"/>
                  <a:pt x="11646676" y="2180687"/>
                  <a:pt x="11651677" y="2369159"/>
                </a:cubicBezTo>
                <a:cubicBezTo>
                  <a:pt x="11656678" y="2557631"/>
                  <a:pt x="11601870" y="2791669"/>
                  <a:pt x="11651677" y="3062572"/>
                </a:cubicBezTo>
                <a:cubicBezTo>
                  <a:pt x="11701484" y="3333475"/>
                  <a:pt x="11591323" y="3365006"/>
                  <a:pt x="11651677" y="3582631"/>
                </a:cubicBezTo>
                <a:cubicBezTo>
                  <a:pt x="11712031" y="3800256"/>
                  <a:pt x="11624346" y="3949503"/>
                  <a:pt x="11651677" y="4102690"/>
                </a:cubicBezTo>
                <a:cubicBezTo>
                  <a:pt x="11679008" y="4255877"/>
                  <a:pt x="11611516" y="4453506"/>
                  <a:pt x="11651677" y="4796103"/>
                </a:cubicBezTo>
                <a:cubicBezTo>
                  <a:pt x="11691838" y="5138700"/>
                  <a:pt x="11612824" y="5009327"/>
                  <a:pt x="11651677" y="5200593"/>
                </a:cubicBezTo>
                <a:cubicBezTo>
                  <a:pt x="11690530" y="5391859"/>
                  <a:pt x="11610362" y="5652949"/>
                  <a:pt x="11651677" y="5778437"/>
                </a:cubicBezTo>
                <a:cubicBezTo>
                  <a:pt x="11479994" y="5829654"/>
                  <a:pt x="11333791" y="5743222"/>
                  <a:pt x="11185610" y="5778437"/>
                </a:cubicBezTo>
                <a:cubicBezTo>
                  <a:pt x="11037429" y="5813652"/>
                  <a:pt x="10597337" y="5760365"/>
                  <a:pt x="10369993" y="5778437"/>
                </a:cubicBezTo>
                <a:cubicBezTo>
                  <a:pt x="10142649" y="5796509"/>
                  <a:pt x="10142508" y="5747817"/>
                  <a:pt x="10020442" y="5778437"/>
                </a:cubicBezTo>
                <a:cubicBezTo>
                  <a:pt x="9898376" y="5809057"/>
                  <a:pt x="9760146" y="5745611"/>
                  <a:pt x="9670892" y="5778437"/>
                </a:cubicBezTo>
                <a:cubicBezTo>
                  <a:pt x="9581638" y="5811263"/>
                  <a:pt x="9456324" y="5747536"/>
                  <a:pt x="9321342" y="5778437"/>
                </a:cubicBezTo>
                <a:cubicBezTo>
                  <a:pt x="9186360" y="5809338"/>
                  <a:pt x="9002986" y="5737985"/>
                  <a:pt x="8738758" y="5778437"/>
                </a:cubicBezTo>
                <a:cubicBezTo>
                  <a:pt x="8474530" y="5818889"/>
                  <a:pt x="8499082" y="5725397"/>
                  <a:pt x="8272691" y="5778437"/>
                </a:cubicBezTo>
                <a:cubicBezTo>
                  <a:pt x="8046300" y="5831477"/>
                  <a:pt x="7893317" y="5761780"/>
                  <a:pt x="7573590" y="5778437"/>
                </a:cubicBezTo>
                <a:cubicBezTo>
                  <a:pt x="7253863" y="5795094"/>
                  <a:pt x="7425997" y="5758816"/>
                  <a:pt x="7340557" y="5778437"/>
                </a:cubicBezTo>
                <a:cubicBezTo>
                  <a:pt x="7255117" y="5798058"/>
                  <a:pt x="7080579" y="5759065"/>
                  <a:pt x="6991006" y="5778437"/>
                </a:cubicBezTo>
                <a:cubicBezTo>
                  <a:pt x="6901433" y="5797809"/>
                  <a:pt x="6603335" y="5746543"/>
                  <a:pt x="6408422" y="5778437"/>
                </a:cubicBezTo>
                <a:cubicBezTo>
                  <a:pt x="6213509" y="5810331"/>
                  <a:pt x="6069137" y="5744489"/>
                  <a:pt x="5825839" y="5778437"/>
                </a:cubicBezTo>
                <a:cubicBezTo>
                  <a:pt x="5582541" y="5812385"/>
                  <a:pt x="5475912" y="5762856"/>
                  <a:pt x="5243255" y="5778437"/>
                </a:cubicBezTo>
                <a:cubicBezTo>
                  <a:pt x="5010598" y="5794018"/>
                  <a:pt x="4941485" y="5739547"/>
                  <a:pt x="4777188" y="5778437"/>
                </a:cubicBezTo>
                <a:cubicBezTo>
                  <a:pt x="4612891" y="5817327"/>
                  <a:pt x="4524876" y="5751028"/>
                  <a:pt x="4427637" y="5778437"/>
                </a:cubicBezTo>
                <a:cubicBezTo>
                  <a:pt x="4330398" y="5805846"/>
                  <a:pt x="3986309" y="5706192"/>
                  <a:pt x="3612020" y="5778437"/>
                </a:cubicBezTo>
                <a:cubicBezTo>
                  <a:pt x="3237731" y="5850682"/>
                  <a:pt x="3053762" y="5711161"/>
                  <a:pt x="2912919" y="5778437"/>
                </a:cubicBezTo>
                <a:cubicBezTo>
                  <a:pt x="2772076" y="5845713"/>
                  <a:pt x="2530932" y="5747718"/>
                  <a:pt x="2213819" y="5778437"/>
                </a:cubicBezTo>
                <a:cubicBezTo>
                  <a:pt x="1896706" y="5809156"/>
                  <a:pt x="2062582" y="5752757"/>
                  <a:pt x="1980785" y="5778437"/>
                </a:cubicBezTo>
                <a:cubicBezTo>
                  <a:pt x="1898988" y="5804117"/>
                  <a:pt x="1807196" y="5770872"/>
                  <a:pt x="1747752" y="5778437"/>
                </a:cubicBezTo>
                <a:cubicBezTo>
                  <a:pt x="1688308" y="5786002"/>
                  <a:pt x="1599375" y="5759340"/>
                  <a:pt x="1514718" y="5778437"/>
                </a:cubicBezTo>
                <a:cubicBezTo>
                  <a:pt x="1430061" y="5797534"/>
                  <a:pt x="1186323" y="5723157"/>
                  <a:pt x="932134" y="5778437"/>
                </a:cubicBezTo>
                <a:cubicBezTo>
                  <a:pt x="677945" y="5833717"/>
                  <a:pt x="792749" y="5774331"/>
                  <a:pt x="699101" y="5778437"/>
                </a:cubicBezTo>
                <a:cubicBezTo>
                  <a:pt x="605453" y="5782543"/>
                  <a:pt x="330231" y="5770264"/>
                  <a:pt x="0" y="5778437"/>
                </a:cubicBezTo>
                <a:cubicBezTo>
                  <a:pt x="-63954" y="5550627"/>
                  <a:pt x="22329" y="5432424"/>
                  <a:pt x="0" y="5200593"/>
                </a:cubicBezTo>
                <a:cubicBezTo>
                  <a:pt x="-22329" y="4968762"/>
                  <a:pt x="35559" y="4886549"/>
                  <a:pt x="0" y="4680534"/>
                </a:cubicBezTo>
                <a:cubicBezTo>
                  <a:pt x="-35559" y="4474519"/>
                  <a:pt x="1704" y="4425369"/>
                  <a:pt x="0" y="4276043"/>
                </a:cubicBezTo>
                <a:cubicBezTo>
                  <a:pt x="-1704" y="4126717"/>
                  <a:pt x="2542" y="3902962"/>
                  <a:pt x="0" y="3698200"/>
                </a:cubicBezTo>
                <a:cubicBezTo>
                  <a:pt x="-2542" y="3493438"/>
                  <a:pt x="5068" y="3248505"/>
                  <a:pt x="0" y="3004787"/>
                </a:cubicBezTo>
                <a:cubicBezTo>
                  <a:pt x="-5068" y="2761069"/>
                  <a:pt x="39143" y="2690597"/>
                  <a:pt x="0" y="2542512"/>
                </a:cubicBezTo>
                <a:cubicBezTo>
                  <a:pt x="-39143" y="2394428"/>
                  <a:pt x="49926" y="2161704"/>
                  <a:pt x="0" y="1964669"/>
                </a:cubicBezTo>
                <a:cubicBezTo>
                  <a:pt x="-49926" y="1767634"/>
                  <a:pt x="5864" y="1513424"/>
                  <a:pt x="0" y="1271256"/>
                </a:cubicBezTo>
                <a:cubicBezTo>
                  <a:pt x="-5864" y="1029088"/>
                  <a:pt x="1979" y="967706"/>
                  <a:pt x="0" y="866766"/>
                </a:cubicBezTo>
                <a:cubicBezTo>
                  <a:pt x="-1979" y="765826"/>
                  <a:pt x="40311" y="231260"/>
                  <a:pt x="0" y="0"/>
                </a:cubicBezTo>
                <a:close/>
              </a:path>
              <a:path w="11651677" h="5778437" stroke="0" extrusionOk="0">
                <a:moveTo>
                  <a:pt x="0" y="0"/>
                </a:moveTo>
                <a:cubicBezTo>
                  <a:pt x="63727" y="-26991"/>
                  <a:pt x="155954" y="14234"/>
                  <a:pt x="233034" y="0"/>
                </a:cubicBezTo>
                <a:cubicBezTo>
                  <a:pt x="310114" y="-14234"/>
                  <a:pt x="448750" y="30934"/>
                  <a:pt x="582584" y="0"/>
                </a:cubicBezTo>
                <a:cubicBezTo>
                  <a:pt x="716418" y="-30934"/>
                  <a:pt x="881668" y="55528"/>
                  <a:pt x="1048651" y="0"/>
                </a:cubicBezTo>
                <a:cubicBezTo>
                  <a:pt x="1215634" y="-55528"/>
                  <a:pt x="1300423" y="8034"/>
                  <a:pt x="1398201" y="0"/>
                </a:cubicBezTo>
                <a:cubicBezTo>
                  <a:pt x="1495979" y="-8034"/>
                  <a:pt x="1697318" y="23700"/>
                  <a:pt x="1980785" y="0"/>
                </a:cubicBezTo>
                <a:cubicBezTo>
                  <a:pt x="2264252" y="-23700"/>
                  <a:pt x="2153422" y="20750"/>
                  <a:pt x="2213819" y="0"/>
                </a:cubicBezTo>
                <a:cubicBezTo>
                  <a:pt x="2274216" y="-20750"/>
                  <a:pt x="2581837" y="43856"/>
                  <a:pt x="2912919" y="0"/>
                </a:cubicBezTo>
                <a:cubicBezTo>
                  <a:pt x="3244001" y="-43856"/>
                  <a:pt x="3198444" y="32596"/>
                  <a:pt x="3378986" y="0"/>
                </a:cubicBezTo>
                <a:cubicBezTo>
                  <a:pt x="3559528" y="-32596"/>
                  <a:pt x="3826334" y="43235"/>
                  <a:pt x="3961570" y="0"/>
                </a:cubicBezTo>
                <a:cubicBezTo>
                  <a:pt x="4096806" y="-43235"/>
                  <a:pt x="4341756" y="58805"/>
                  <a:pt x="4660671" y="0"/>
                </a:cubicBezTo>
                <a:cubicBezTo>
                  <a:pt x="4979586" y="-58805"/>
                  <a:pt x="4972951" y="13677"/>
                  <a:pt x="5243255" y="0"/>
                </a:cubicBezTo>
                <a:cubicBezTo>
                  <a:pt x="5513559" y="-13677"/>
                  <a:pt x="5371327" y="15455"/>
                  <a:pt x="5476288" y="0"/>
                </a:cubicBezTo>
                <a:cubicBezTo>
                  <a:pt x="5581249" y="-15455"/>
                  <a:pt x="5967649" y="44242"/>
                  <a:pt x="6291906" y="0"/>
                </a:cubicBezTo>
                <a:cubicBezTo>
                  <a:pt x="6616163" y="-44242"/>
                  <a:pt x="6416129" y="18951"/>
                  <a:pt x="6524939" y="0"/>
                </a:cubicBezTo>
                <a:cubicBezTo>
                  <a:pt x="6633749" y="-18951"/>
                  <a:pt x="6922766" y="74210"/>
                  <a:pt x="7224040" y="0"/>
                </a:cubicBezTo>
                <a:cubicBezTo>
                  <a:pt x="7525314" y="-74210"/>
                  <a:pt x="7851266" y="8030"/>
                  <a:pt x="8039657" y="0"/>
                </a:cubicBezTo>
                <a:cubicBezTo>
                  <a:pt x="8228048" y="-8030"/>
                  <a:pt x="8402411" y="35589"/>
                  <a:pt x="8505724" y="0"/>
                </a:cubicBezTo>
                <a:cubicBezTo>
                  <a:pt x="8609037" y="-35589"/>
                  <a:pt x="8913742" y="3413"/>
                  <a:pt x="9204825" y="0"/>
                </a:cubicBezTo>
                <a:cubicBezTo>
                  <a:pt x="9495908" y="-3413"/>
                  <a:pt x="9616085" y="6253"/>
                  <a:pt x="9787409" y="0"/>
                </a:cubicBezTo>
                <a:cubicBezTo>
                  <a:pt x="9958733" y="-6253"/>
                  <a:pt x="10424110" y="81183"/>
                  <a:pt x="10603026" y="0"/>
                </a:cubicBezTo>
                <a:cubicBezTo>
                  <a:pt x="10781942" y="-81183"/>
                  <a:pt x="10864324" y="50838"/>
                  <a:pt x="11069093" y="0"/>
                </a:cubicBezTo>
                <a:cubicBezTo>
                  <a:pt x="11273862" y="-50838"/>
                  <a:pt x="11477443" y="64809"/>
                  <a:pt x="11651677" y="0"/>
                </a:cubicBezTo>
                <a:cubicBezTo>
                  <a:pt x="11703153" y="137049"/>
                  <a:pt x="11639944" y="354253"/>
                  <a:pt x="11651677" y="462275"/>
                </a:cubicBezTo>
                <a:cubicBezTo>
                  <a:pt x="11663410" y="570298"/>
                  <a:pt x="11601189" y="761191"/>
                  <a:pt x="11651677" y="982334"/>
                </a:cubicBezTo>
                <a:cubicBezTo>
                  <a:pt x="11702165" y="1203477"/>
                  <a:pt x="11608538" y="1326712"/>
                  <a:pt x="11651677" y="1444609"/>
                </a:cubicBezTo>
                <a:cubicBezTo>
                  <a:pt x="11694816" y="1562507"/>
                  <a:pt x="11577764" y="1806563"/>
                  <a:pt x="11651677" y="2138022"/>
                </a:cubicBezTo>
                <a:cubicBezTo>
                  <a:pt x="11725590" y="2469481"/>
                  <a:pt x="11619383" y="2552901"/>
                  <a:pt x="11651677" y="2715865"/>
                </a:cubicBezTo>
                <a:cubicBezTo>
                  <a:pt x="11683971" y="2878829"/>
                  <a:pt x="11626590" y="2977469"/>
                  <a:pt x="11651677" y="3235925"/>
                </a:cubicBezTo>
                <a:cubicBezTo>
                  <a:pt x="11676764" y="3494381"/>
                  <a:pt x="11623714" y="3508583"/>
                  <a:pt x="11651677" y="3640415"/>
                </a:cubicBezTo>
                <a:cubicBezTo>
                  <a:pt x="11679640" y="3772247"/>
                  <a:pt x="11620852" y="4150857"/>
                  <a:pt x="11651677" y="4333828"/>
                </a:cubicBezTo>
                <a:cubicBezTo>
                  <a:pt x="11682502" y="4516799"/>
                  <a:pt x="11610518" y="4685343"/>
                  <a:pt x="11651677" y="4853887"/>
                </a:cubicBezTo>
                <a:cubicBezTo>
                  <a:pt x="11692836" y="5022431"/>
                  <a:pt x="11603878" y="5536522"/>
                  <a:pt x="11651677" y="5778437"/>
                </a:cubicBezTo>
                <a:cubicBezTo>
                  <a:pt x="11544331" y="5801062"/>
                  <a:pt x="11427266" y="5744729"/>
                  <a:pt x="11302127" y="5778437"/>
                </a:cubicBezTo>
                <a:cubicBezTo>
                  <a:pt x="11176988" y="5812145"/>
                  <a:pt x="10955139" y="5767287"/>
                  <a:pt x="10719543" y="5778437"/>
                </a:cubicBezTo>
                <a:cubicBezTo>
                  <a:pt x="10483947" y="5789587"/>
                  <a:pt x="10572110" y="5764080"/>
                  <a:pt x="10486509" y="5778437"/>
                </a:cubicBezTo>
                <a:cubicBezTo>
                  <a:pt x="10400908" y="5792794"/>
                  <a:pt x="10164953" y="5732577"/>
                  <a:pt x="10020442" y="5778437"/>
                </a:cubicBezTo>
                <a:cubicBezTo>
                  <a:pt x="9875931" y="5824297"/>
                  <a:pt x="9837447" y="5752939"/>
                  <a:pt x="9787409" y="5778437"/>
                </a:cubicBezTo>
                <a:cubicBezTo>
                  <a:pt x="9737371" y="5803935"/>
                  <a:pt x="9363374" y="5757185"/>
                  <a:pt x="9204825" y="5778437"/>
                </a:cubicBezTo>
                <a:cubicBezTo>
                  <a:pt x="9046276" y="5799689"/>
                  <a:pt x="8857228" y="5719214"/>
                  <a:pt x="8622241" y="5778437"/>
                </a:cubicBezTo>
                <a:cubicBezTo>
                  <a:pt x="8387254" y="5837660"/>
                  <a:pt x="8299641" y="5750763"/>
                  <a:pt x="8039657" y="5778437"/>
                </a:cubicBezTo>
                <a:cubicBezTo>
                  <a:pt x="7779673" y="5806111"/>
                  <a:pt x="7913832" y="5769591"/>
                  <a:pt x="7806624" y="5778437"/>
                </a:cubicBezTo>
                <a:cubicBezTo>
                  <a:pt x="7699416" y="5787283"/>
                  <a:pt x="7528285" y="5760747"/>
                  <a:pt x="7457073" y="5778437"/>
                </a:cubicBezTo>
                <a:cubicBezTo>
                  <a:pt x="7385861" y="5796127"/>
                  <a:pt x="6968258" y="5764883"/>
                  <a:pt x="6757973" y="5778437"/>
                </a:cubicBezTo>
                <a:cubicBezTo>
                  <a:pt x="6547688" y="5791991"/>
                  <a:pt x="6554660" y="5760590"/>
                  <a:pt x="6408422" y="5778437"/>
                </a:cubicBezTo>
                <a:cubicBezTo>
                  <a:pt x="6262184" y="5796284"/>
                  <a:pt x="6241193" y="5770225"/>
                  <a:pt x="6175389" y="5778437"/>
                </a:cubicBezTo>
                <a:cubicBezTo>
                  <a:pt x="6109585" y="5786649"/>
                  <a:pt x="5741550" y="5693497"/>
                  <a:pt x="5359771" y="5778437"/>
                </a:cubicBezTo>
                <a:cubicBezTo>
                  <a:pt x="4977992" y="5863377"/>
                  <a:pt x="5063519" y="5725519"/>
                  <a:pt x="4893704" y="5778437"/>
                </a:cubicBezTo>
                <a:cubicBezTo>
                  <a:pt x="4723889" y="5831355"/>
                  <a:pt x="4258812" y="5746985"/>
                  <a:pt x="4078087" y="5778437"/>
                </a:cubicBezTo>
                <a:cubicBezTo>
                  <a:pt x="3897362" y="5809889"/>
                  <a:pt x="3829150" y="5765878"/>
                  <a:pt x="3728537" y="5778437"/>
                </a:cubicBezTo>
                <a:cubicBezTo>
                  <a:pt x="3627924" y="5790996"/>
                  <a:pt x="3572264" y="5764031"/>
                  <a:pt x="3495503" y="5778437"/>
                </a:cubicBezTo>
                <a:cubicBezTo>
                  <a:pt x="3418742" y="5792843"/>
                  <a:pt x="3159659" y="5734285"/>
                  <a:pt x="3029436" y="5778437"/>
                </a:cubicBezTo>
                <a:cubicBezTo>
                  <a:pt x="2899213" y="5822589"/>
                  <a:pt x="2785460" y="5737136"/>
                  <a:pt x="2679886" y="5778437"/>
                </a:cubicBezTo>
                <a:cubicBezTo>
                  <a:pt x="2574312" y="5819738"/>
                  <a:pt x="2511408" y="5765020"/>
                  <a:pt x="2446852" y="5778437"/>
                </a:cubicBezTo>
                <a:cubicBezTo>
                  <a:pt x="2382296" y="5791854"/>
                  <a:pt x="1902816" y="5711120"/>
                  <a:pt x="1747752" y="5778437"/>
                </a:cubicBezTo>
                <a:cubicBezTo>
                  <a:pt x="1592688" y="5845754"/>
                  <a:pt x="1102536" y="5743895"/>
                  <a:pt x="932134" y="5778437"/>
                </a:cubicBezTo>
                <a:cubicBezTo>
                  <a:pt x="761732" y="5812979"/>
                  <a:pt x="673727" y="5775572"/>
                  <a:pt x="582584" y="5778437"/>
                </a:cubicBezTo>
                <a:cubicBezTo>
                  <a:pt x="491441" y="5781302"/>
                  <a:pt x="121849" y="5709542"/>
                  <a:pt x="0" y="5778437"/>
                </a:cubicBezTo>
                <a:cubicBezTo>
                  <a:pt x="-10341" y="5555346"/>
                  <a:pt x="1973" y="5228379"/>
                  <a:pt x="0" y="5085025"/>
                </a:cubicBezTo>
                <a:cubicBezTo>
                  <a:pt x="-1973" y="4941671"/>
                  <a:pt x="8005" y="4763122"/>
                  <a:pt x="0" y="4622750"/>
                </a:cubicBezTo>
                <a:cubicBezTo>
                  <a:pt x="-8005" y="4482379"/>
                  <a:pt x="35293" y="4273545"/>
                  <a:pt x="0" y="4160475"/>
                </a:cubicBezTo>
                <a:cubicBezTo>
                  <a:pt x="-35293" y="4047405"/>
                  <a:pt x="41722" y="3849615"/>
                  <a:pt x="0" y="3755984"/>
                </a:cubicBezTo>
                <a:cubicBezTo>
                  <a:pt x="-41722" y="3662353"/>
                  <a:pt x="20764" y="3467069"/>
                  <a:pt x="0" y="3235925"/>
                </a:cubicBezTo>
                <a:cubicBezTo>
                  <a:pt x="-20764" y="3004781"/>
                  <a:pt x="7120" y="2792598"/>
                  <a:pt x="0" y="2542512"/>
                </a:cubicBezTo>
                <a:cubicBezTo>
                  <a:pt x="-7120" y="2292426"/>
                  <a:pt x="27661" y="2107567"/>
                  <a:pt x="0" y="1849100"/>
                </a:cubicBezTo>
                <a:cubicBezTo>
                  <a:pt x="-27661" y="1590633"/>
                  <a:pt x="4076" y="1558469"/>
                  <a:pt x="0" y="1444609"/>
                </a:cubicBezTo>
                <a:cubicBezTo>
                  <a:pt x="-4076" y="1330749"/>
                  <a:pt x="3183" y="1050615"/>
                  <a:pt x="0" y="866766"/>
                </a:cubicBezTo>
                <a:cubicBezTo>
                  <a:pt x="-3183" y="682917"/>
                  <a:pt x="54889" y="231329"/>
                  <a:pt x="0" y="0"/>
                </a:cubicBezTo>
                <a:close/>
              </a:path>
            </a:pathLst>
          </a:custGeom>
          <a:solidFill>
            <a:srgbClr val="FFFFFF">
              <a:alpha val="94118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9870428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7D18D3-D978-432E-AAF6-1E5F1592C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68" y="4003963"/>
            <a:ext cx="1568489" cy="2400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63C645-3799-473D-895F-8EAF4A6F8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1158935" y="2526374"/>
            <a:ext cx="2546848" cy="408329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B0D908A2-DA53-4345-9238-84E02FBC3316}"/>
              </a:ext>
            </a:extLst>
          </p:cNvPr>
          <p:cNvSpPr/>
          <p:nvPr/>
        </p:nvSpPr>
        <p:spPr>
          <a:xfrm>
            <a:off x="-69275" y="453190"/>
            <a:ext cx="2043850" cy="692196"/>
          </a:xfrm>
          <a:custGeom>
            <a:avLst/>
            <a:gdLst>
              <a:gd name="connsiteX0" fmla="*/ 0 w 2043850"/>
              <a:gd name="connsiteY0" fmla="*/ 0 h 692196"/>
              <a:gd name="connsiteX1" fmla="*/ 531962 w 2043850"/>
              <a:gd name="connsiteY1" fmla="*/ 0 h 692196"/>
              <a:gd name="connsiteX2" fmla="*/ 1063925 w 2043850"/>
              <a:gd name="connsiteY2" fmla="*/ 0 h 692196"/>
              <a:gd name="connsiteX3" fmla="*/ 1697752 w 2043850"/>
              <a:gd name="connsiteY3" fmla="*/ 0 h 692196"/>
              <a:gd name="connsiteX4" fmla="*/ 2043850 w 2043850"/>
              <a:gd name="connsiteY4" fmla="*/ 346098 h 692196"/>
              <a:gd name="connsiteX5" fmla="*/ 1697752 w 2043850"/>
              <a:gd name="connsiteY5" fmla="*/ 692196 h 692196"/>
              <a:gd name="connsiteX6" fmla="*/ 1114857 w 2043850"/>
              <a:gd name="connsiteY6" fmla="*/ 692196 h 692196"/>
              <a:gd name="connsiteX7" fmla="*/ 565917 w 2043850"/>
              <a:gd name="connsiteY7" fmla="*/ 692196 h 692196"/>
              <a:gd name="connsiteX8" fmla="*/ 0 w 2043850"/>
              <a:gd name="connsiteY8" fmla="*/ 692196 h 692196"/>
              <a:gd name="connsiteX9" fmla="*/ 0 w 2043850"/>
              <a:gd name="connsiteY9" fmla="*/ 359942 h 692196"/>
              <a:gd name="connsiteX10" fmla="*/ 0 w 2043850"/>
              <a:gd name="connsiteY10" fmla="*/ 0 h 69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3850" h="692196" fill="none" extrusionOk="0">
                <a:moveTo>
                  <a:pt x="0" y="0"/>
                </a:moveTo>
                <a:cubicBezTo>
                  <a:pt x="127173" y="-3857"/>
                  <a:pt x="285511" y="8543"/>
                  <a:pt x="531962" y="0"/>
                </a:cubicBezTo>
                <a:cubicBezTo>
                  <a:pt x="778413" y="-8543"/>
                  <a:pt x="840859" y="39855"/>
                  <a:pt x="1063925" y="0"/>
                </a:cubicBezTo>
                <a:cubicBezTo>
                  <a:pt x="1286991" y="-39855"/>
                  <a:pt x="1455268" y="9865"/>
                  <a:pt x="1697752" y="0"/>
                </a:cubicBezTo>
                <a:cubicBezTo>
                  <a:pt x="1818444" y="54461"/>
                  <a:pt x="1886991" y="218953"/>
                  <a:pt x="2043850" y="346098"/>
                </a:cubicBezTo>
                <a:cubicBezTo>
                  <a:pt x="1945323" y="470517"/>
                  <a:pt x="1816572" y="567354"/>
                  <a:pt x="1697752" y="692196"/>
                </a:cubicBezTo>
                <a:cubicBezTo>
                  <a:pt x="1566893" y="729744"/>
                  <a:pt x="1344532" y="660673"/>
                  <a:pt x="1114857" y="692196"/>
                </a:cubicBezTo>
                <a:cubicBezTo>
                  <a:pt x="885183" y="723719"/>
                  <a:pt x="817494" y="644986"/>
                  <a:pt x="565917" y="692196"/>
                </a:cubicBezTo>
                <a:cubicBezTo>
                  <a:pt x="314340" y="739406"/>
                  <a:pt x="158633" y="637343"/>
                  <a:pt x="0" y="692196"/>
                </a:cubicBezTo>
                <a:cubicBezTo>
                  <a:pt x="-14713" y="583102"/>
                  <a:pt x="14052" y="436526"/>
                  <a:pt x="0" y="359942"/>
                </a:cubicBezTo>
                <a:cubicBezTo>
                  <a:pt x="-14052" y="283358"/>
                  <a:pt x="34282" y="163671"/>
                  <a:pt x="0" y="0"/>
                </a:cubicBezTo>
                <a:close/>
              </a:path>
              <a:path w="2043850" h="692196" stroke="0" extrusionOk="0">
                <a:moveTo>
                  <a:pt x="0" y="0"/>
                </a:moveTo>
                <a:cubicBezTo>
                  <a:pt x="137426" y="-12256"/>
                  <a:pt x="356090" y="68238"/>
                  <a:pt x="582895" y="0"/>
                </a:cubicBezTo>
                <a:cubicBezTo>
                  <a:pt x="809701" y="-68238"/>
                  <a:pt x="1006974" y="22677"/>
                  <a:pt x="1148812" y="0"/>
                </a:cubicBezTo>
                <a:cubicBezTo>
                  <a:pt x="1290650" y="-22677"/>
                  <a:pt x="1521004" y="62173"/>
                  <a:pt x="1697752" y="0"/>
                </a:cubicBezTo>
                <a:cubicBezTo>
                  <a:pt x="1804658" y="83300"/>
                  <a:pt x="1935111" y="271352"/>
                  <a:pt x="2043850" y="346098"/>
                </a:cubicBezTo>
                <a:cubicBezTo>
                  <a:pt x="1931718" y="535775"/>
                  <a:pt x="1834544" y="511751"/>
                  <a:pt x="1697752" y="692196"/>
                </a:cubicBezTo>
                <a:cubicBezTo>
                  <a:pt x="1452031" y="732124"/>
                  <a:pt x="1341029" y="689034"/>
                  <a:pt x="1131835" y="692196"/>
                </a:cubicBezTo>
                <a:cubicBezTo>
                  <a:pt x="922641" y="695358"/>
                  <a:pt x="848327" y="641173"/>
                  <a:pt x="599872" y="692196"/>
                </a:cubicBezTo>
                <a:cubicBezTo>
                  <a:pt x="351417" y="743219"/>
                  <a:pt x="220877" y="689034"/>
                  <a:pt x="0" y="692196"/>
                </a:cubicBezTo>
                <a:cubicBezTo>
                  <a:pt x="-19322" y="615722"/>
                  <a:pt x="15348" y="438551"/>
                  <a:pt x="0" y="332254"/>
                </a:cubicBezTo>
                <a:cubicBezTo>
                  <a:pt x="-15348" y="225957"/>
                  <a:pt x="26083" y="16428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التهيئة </a:t>
            </a:r>
            <a:endParaRPr lang="en-AE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357D4-5DB8-424F-8B19-2F5E21570F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2314" y="764918"/>
            <a:ext cx="5957478" cy="38198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33309E-79C7-45CF-BB16-4652892A8FE7}"/>
              </a:ext>
            </a:extLst>
          </p:cNvPr>
          <p:cNvSpPr txBox="1"/>
          <p:nvPr/>
        </p:nvSpPr>
        <p:spPr>
          <a:xfrm>
            <a:off x="3143470" y="5204386"/>
            <a:ext cx="6175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E" dirty="0"/>
              <a:t>https://wordwall.net/resource/5262530</a:t>
            </a:r>
          </a:p>
        </p:txBody>
      </p:sp>
      <p:pic>
        <p:nvPicPr>
          <p:cNvPr id="12" name="4 Minute Countdown Timer with Music for Kids">
            <a:hlinkClick r:id="" action="ppaction://media"/>
            <a:extLst>
              <a:ext uri="{FF2B5EF4-FFF2-40B4-BE49-F238E27FC236}">
                <a16:creationId xmlns:a16="http://schemas.microsoft.com/office/drawing/2014/main" id="{CE38DD6E-89E4-43A9-9A40-7596FB6B7B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81334" y="1771508"/>
            <a:ext cx="2733040" cy="153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1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B79DD4-55BA-41FE-AE0A-202DE714C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76" y="4722"/>
            <a:ext cx="12330545" cy="68485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EA1418-7F78-4450-B3E4-87D10DB02665}"/>
              </a:ext>
            </a:extLst>
          </p:cNvPr>
          <p:cNvSpPr/>
          <p:nvPr/>
        </p:nvSpPr>
        <p:spPr>
          <a:xfrm>
            <a:off x="318655" y="314645"/>
            <a:ext cx="11651677" cy="5778437"/>
          </a:xfrm>
          <a:custGeom>
            <a:avLst/>
            <a:gdLst>
              <a:gd name="connsiteX0" fmla="*/ 0 w 11651677"/>
              <a:gd name="connsiteY0" fmla="*/ 0 h 5778437"/>
              <a:gd name="connsiteX1" fmla="*/ 699101 w 11651677"/>
              <a:gd name="connsiteY1" fmla="*/ 0 h 5778437"/>
              <a:gd name="connsiteX2" fmla="*/ 1398201 w 11651677"/>
              <a:gd name="connsiteY2" fmla="*/ 0 h 5778437"/>
              <a:gd name="connsiteX3" fmla="*/ 1864268 w 11651677"/>
              <a:gd name="connsiteY3" fmla="*/ 0 h 5778437"/>
              <a:gd name="connsiteX4" fmla="*/ 2330335 w 11651677"/>
              <a:gd name="connsiteY4" fmla="*/ 0 h 5778437"/>
              <a:gd name="connsiteX5" fmla="*/ 3029436 w 11651677"/>
              <a:gd name="connsiteY5" fmla="*/ 0 h 5778437"/>
              <a:gd name="connsiteX6" fmla="*/ 3378986 w 11651677"/>
              <a:gd name="connsiteY6" fmla="*/ 0 h 5778437"/>
              <a:gd name="connsiteX7" fmla="*/ 4078087 w 11651677"/>
              <a:gd name="connsiteY7" fmla="*/ 0 h 5778437"/>
              <a:gd name="connsiteX8" fmla="*/ 4427637 w 11651677"/>
              <a:gd name="connsiteY8" fmla="*/ 0 h 5778437"/>
              <a:gd name="connsiteX9" fmla="*/ 5126738 w 11651677"/>
              <a:gd name="connsiteY9" fmla="*/ 0 h 5778437"/>
              <a:gd name="connsiteX10" fmla="*/ 5709322 w 11651677"/>
              <a:gd name="connsiteY10" fmla="*/ 0 h 5778437"/>
              <a:gd name="connsiteX11" fmla="*/ 6058872 w 11651677"/>
              <a:gd name="connsiteY11" fmla="*/ 0 h 5778437"/>
              <a:gd name="connsiteX12" fmla="*/ 6874489 w 11651677"/>
              <a:gd name="connsiteY12" fmla="*/ 0 h 5778437"/>
              <a:gd name="connsiteX13" fmla="*/ 7690107 w 11651677"/>
              <a:gd name="connsiteY13" fmla="*/ 0 h 5778437"/>
              <a:gd name="connsiteX14" fmla="*/ 8039657 w 11651677"/>
              <a:gd name="connsiteY14" fmla="*/ 0 h 5778437"/>
              <a:gd name="connsiteX15" fmla="*/ 8389207 w 11651677"/>
              <a:gd name="connsiteY15" fmla="*/ 0 h 5778437"/>
              <a:gd name="connsiteX16" fmla="*/ 8855275 w 11651677"/>
              <a:gd name="connsiteY16" fmla="*/ 0 h 5778437"/>
              <a:gd name="connsiteX17" fmla="*/ 9321342 w 11651677"/>
              <a:gd name="connsiteY17" fmla="*/ 0 h 5778437"/>
              <a:gd name="connsiteX18" fmla="*/ 9670892 w 11651677"/>
              <a:gd name="connsiteY18" fmla="*/ 0 h 5778437"/>
              <a:gd name="connsiteX19" fmla="*/ 10253476 w 11651677"/>
              <a:gd name="connsiteY19" fmla="*/ 0 h 5778437"/>
              <a:gd name="connsiteX20" fmla="*/ 10836060 w 11651677"/>
              <a:gd name="connsiteY20" fmla="*/ 0 h 5778437"/>
              <a:gd name="connsiteX21" fmla="*/ 11651677 w 11651677"/>
              <a:gd name="connsiteY21" fmla="*/ 0 h 5778437"/>
              <a:gd name="connsiteX22" fmla="*/ 11651677 w 11651677"/>
              <a:gd name="connsiteY22" fmla="*/ 693412 h 5778437"/>
              <a:gd name="connsiteX23" fmla="*/ 11651677 w 11651677"/>
              <a:gd name="connsiteY23" fmla="*/ 1329041 h 5778437"/>
              <a:gd name="connsiteX24" fmla="*/ 11651677 w 11651677"/>
              <a:gd name="connsiteY24" fmla="*/ 1849100 h 5778437"/>
              <a:gd name="connsiteX25" fmla="*/ 11651677 w 11651677"/>
              <a:gd name="connsiteY25" fmla="*/ 2369159 h 5778437"/>
              <a:gd name="connsiteX26" fmla="*/ 11651677 w 11651677"/>
              <a:gd name="connsiteY26" fmla="*/ 3062572 h 5778437"/>
              <a:gd name="connsiteX27" fmla="*/ 11651677 w 11651677"/>
              <a:gd name="connsiteY27" fmla="*/ 3582631 h 5778437"/>
              <a:gd name="connsiteX28" fmla="*/ 11651677 w 11651677"/>
              <a:gd name="connsiteY28" fmla="*/ 4102690 h 5778437"/>
              <a:gd name="connsiteX29" fmla="*/ 11651677 w 11651677"/>
              <a:gd name="connsiteY29" fmla="*/ 4796103 h 5778437"/>
              <a:gd name="connsiteX30" fmla="*/ 11651677 w 11651677"/>
              <a:gd name="connsiteY30" fmla="*/ 5200593 h 5778437"/>
              <a:gd name="connsiteX31" fmla="*/ 11651677 w 11651677"/>
              <a:gd name="connsiteY31" fmla="*/ 5778437 h 5778437"/>
              <a:gd name="connsiteX32" fmla="*/ 11185610 w 11651677"/>
              <a:gd name="connsiteY32" fmla="*/ 5778437 h 5778437"/>
              <a:gd name="connsiteX33" fmla="*/ 10369993 w 11651677"/>
              <a:gd name="connsiteY33" fmla="*/ 5778437 h 5778437"/>
              <a:gd name="connsiteX34" fmla="*/ 10020442 w 11651677"/>
              <a:gd name="connsiteY34" fmla="*/ 5778437 h 5778437"/>
              <a:gd name="connsiteX35" fmla="*/ 9670892 w 11651677"/>
              <a:gd name="connsiteY35" fmla="*/ 5778437 h 5778437"/>
              <a:gd name="connsiteX36" fmla="*/ 9321342 w 11651677"/>
              <a:gd name="connsiteY36" fmla="*/ 5778437 h 5778437"/>
              <a:gd name="connsiteX37" fmla="*/ 8738758 w 11651677"/>
              <a:gd name="connsiteY37" fmla="*/ 5778437 h 5778437"/>
              <a:gd name="connsiteX38" fmla="*/ 8272691 w 11651677"/>
              <a:gd name="connsiteY38" fmla="*/ 5778437 h 5778437"/>
              <a:gd name="connsiteX39" fmla="*/ 7573590 w 11651677"/>
              <a:gd name="connsiteY39" fmla="*/ 5778437 h 5778437"/>
              <a:gd name="connsiteX40" fmla="*/ 7340557 w 11651677"/>
              <a:gd name="connsiteY40" fmla="*/ 5778437 h 5778437"/>
              <a:gd name="connsiteX41" fmla="*/ 6991006 w 11651677"/>
              <a:gd name="connsiteY41" fmla="*/ 5778437 h 5778437"/>
              <a:gd name="connsiteX42" fmla="*/ 6408422 w 11651677"/>
              <a:gd name="connsiteY42" fmla="*/ 5778437 h 5778437"/>
              <a:gd name="connsiteX43" fmla="*/ 5825839 w 11651677"/>
              <a:gd name="connsiteY43" fmla="*/ 5778437 h 5778437"/>
              <a:gd name="connsiteX44" fmla="*/ 5243255 w 11651677"/>
              <a:gd name="connsiteY44" fmla="*/ 5778437 h 5778437"/>
              <a:gd name="connsiteX45" fmla="*/ 4777188 w 11651677"/>
              <a:gd name="connsiteY45" fmla="*/ 5778437 h 5778437"/>
              <a:gd name="connsiteX46" fmla="*/ 4427637 w 11651677"/>
              <a:gd name="connsiteY46" fmla="*/ 5778437 h 5778437"/>
              <a:gd name="connsiteX47" fmla="*/ 3612020 w 11651677"/>
              <a:gd name="connsiteY47" fmla="*/ 5778437 h 5778437"/>
              <a:gd name="connsiteX48" fmla="*/ 2912919 w 11651677"/>
              <a:gd name="connsiteY48" fmla="*/ 5778437 h 5778437"/>
              <a:gd name="connsiteX49" fmla="*/ 2213819 w 11651677"/>
              <a:gd name="connsiteY49" fmla="*/ 5778437 h 5778437"/>
              <a:gd name="connsiteX50" fmla="*/ 1980785 w 11651677"/>
              <a:gd name="connsiteY50" fmla="*/ 5778437 h 5778437"/>
              <a:gd name="connsiteX51" fmla="*/ 1747752 w 11651677"/>
              <a:gd name="connsiteY51" fmla="*/ 5778437 h 5778437"/>
              <a:gd name="connsiteX52" fmla="*/ 1514718 w 11651677"/>
              <a:gd name="connsiteY52" fmla="*/ 5778437 h 5778437"/>
              <a:gd name="connsiteX53" fmla="*/ 932134 w 11651677"/>
              <a:gd name="connsiteY53" fmla="*/ 5778437 h 5778437"/>
              <a:gd name="connsiteX54" fmla="*/ 699101 w 11651677"/>
              <a:gd name="connsiteY54" fmla="*/ 5778437 h 5778437"/>
              <a:gd name="connsiteX55" fmla="*/ 0 w 11651677"/>
              <a:gd name="connsiteY55" fmla="*/ 5778437 h 5778437"/>
              <a:gd name="connsiteX56" fmla="*/ 0 w 11651677"/>
              <a:gd name="connsiteY56" fmla="*/ 5200593 h 5778437"/>
              <a:gd name="connsiteX57" fmla="*/ 0 w 11651677"/>
              <a:gd name="connsiteY57" fmla="*/ 4680534 h 5778437"/>
              <a:gd name="connsiteX58" fmla="*/ 0 w 11651677"/>
              <a:gd name="connsiteY58" fmla="*/ 4276043 h 5778437"/>
              <a:gd name="connsiteX59" fmla="*/ 0 w 11651677"/>
              <a:gd name="connsiteY59" fmla="*/ 3698200 h 5778437"/>
              <a:gd name="connsiteX60" fmla="*/ 0 w 11651677"/>
              <a:gd name="connsiteY60" fmla="*/ 3004787 h 5778437"/>
              <a:gd name="connsiteX61" fmla="*/ 0 w 11651677"/>
              <a:gd name="connsiteY61" fmla="*/ 2542512 h 5778437"/>
              <a:gd name="connsiteX62" fmla="*/ 0 w 11651677"/>
              <a:gd name="connsiteY62" fmla="*/ 1964669 h 5778437"/>
              <a:gd name="connsiteX63" fmla="*/ 0 w 11651677"/>
              <a:gd name="connsiteY63" fmla="*/ 1271256 h 5778437"/>
              <a:gd name="connsiteX64" fmla="*/ 0 w 11651677"/>
              <a:gd name="connsiteY64" fmla="*/ 866766 h 5778437"/>
              <a:gd name="connsiteX65" fmla="*/ 0 w 11651677"/>
              <a:gd name="connsiteY65" fmla="*/ 0 h 577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651677" h="5778437" fill="none" extrusionOk="0">
                <a:moveTo>
                  <a:pt x="0" y="0"/>
                </a:moveTo>
                <a:cubicBezTo>
                  <a:pt x="195293" y="-76589"/>
                  <a:pt x="507462" y="44506"/>
                  <a:pt x="699101" y="0"/>
                </a:cubicBezTo>
                <a:cubicBezTo>
                  <a:pt x="890740" y="-44506"/>
                  <a:pt x="1073146" y="15681"/>
                  <a:pt x="1398201" y="0"/>
                </a:cubicBezTo>
                <a:cubicBezTo>
                  <a:pt x="1723256" y="-15681"/>
                  <a:pt x="1665880" y="45395"/>
                  <a:pt x="1864268" y="0"/>
                </a:cubicBezTo>
                <a:cubicBezTo>
                  <a:pt x="2062656" y="-45395"/>
                  <a:pt x="2207290" y="19053"/>
                  <a:pt x="2330335" y="0"/>
                </a:cubicBezTo>
                <a:cubicBezTo>
                  <a:pt x="2453380" y="-19053"/>
                  <a:pt x="2700475" y="37092"/>
                  <a:pt x="3029436" y="0"/>
                </a:cubicBezTo>
                <a:cubicBezTo>
                  <a:pt x="3358397" y="-37092"/>
                  <a:pt x="3261485" y="1611"/>
                  <a:pt x="3378986" y="0"/>
                </a:cubicBezTo>
                <a:cubicBezTo>
                  <a:pt x="3496487" y="-1611"/>
                  <a:pt x="3920141" y="15053"/>
                  <a:pt x="4078087" y="0"/>
                </a:cubicBezTo>
                <a:cubicBezTo>
                  <a:pt x="4236033" y="-15053"/>
                  <a:pt x="4315568" y="29110"/>
                  <a:pt x="4427637" y="0"/>
                </a:cubicBezTo>
                <a:cubicBezTo>
                  <a:pt x="4539706" y="-29110"/>
                  <a:pt x="4886682" y="60706"/>
                  <a:pt x="5126738" y="0"/>
                </a:cubicBezTo>
                <a:cubicBezTo>
                  <a:pt x="5366794" y="-60706"/>
                  <a:pt x="5579704" y="14650"/>
                  <a:pt x="5709322" y="0"/>
                </a:cubicBezTo>
                <a:cubicBezTo>
                  <a:pt x="5838940" y="-14650"/>
                  <a:pt x="5949995" y="1205"/>
                  <a:pt x="6058872" y="0"/>
                </a:cubicBezTo>
                <a:cubicBezTo>
                  <a:pt x="6167749" y="-1205"/>
                  <a:pt x="6623650" y="70561"/>
                  <a:pt x="6874489" y="0"/>
                </a:cubicBezTo>
                <a:cubicBezTo>
                  <a:pt x="7125328" y="-70561"/>
                  <a:pt x="7526390" y="53382"/>
                  <a:pt x="7690107" y="0"/>
                </a:cubicBezTo>
                <a:cubicBezTo>
                  <a:pt x="7853824" y="-53382"/>
                  <a:pt x="7923182" y="15447"/>
                  <a:pt x="8039657" y="0"/>
                </a:cubicBezTo>
                <a:cubicBezTo>
                  <a:pt x="8156132" y="-15447"/>
                  <a:pt x="8236630" y="30844"/>
                  <a:pt x="8389207" y="0"/>
                </a:cubicBezTo>
                <a:cubicBezTo>
                  <a:pt x="8541784" y="-30844"/>
                  <a:pt x="8669597" y="14937"/>
                  <a:pt x="8855275" y="0"/>
                </a:cubicBezTo>
                <a:cubicBezTo>
                  <a:pt x="9040953" y="-14937"/>
                  <a:pt x="9183877" y="43667"/>
                  <a:pt x="9321342" y="0"/>
                </a:cubicBezTo>
                <a:cubicBezTo>
                  <a:pt x="9458807" y="-43667"/>
                  <a:pt x="9576668" y="37014"/>
                  <a:pt x="9670892" y="0"/>
                </a:cubicBezTo>
                <a:cubicBezTo>
                  <a:pt x="9765116" y="-37014"/>
                  <a:pt x="10016983" y="44916"/>
                  <a:pt x="10253476" y="0"/>
                </a:cubicBezTo>
                <a:cubicBezTo>
                  <a:pt x="10489969" y="-44916"/>
                  <a:pt x="10581042" y="16094"/>
                  <a:pt x="10836060" y="0"/>
                </a:cubicBezTo>
                <a:cubicBezTo>
                  <a:pt x="11091078" y="-16094"/>
                  <a:pt x="11421339" y="3412"/>
                  <a:pt x="11651677" y="0"/>
                </a:cubicBezTo>
                <a:cubicBezTo>
                  <a:pt x="11670001" y="283229"/>
                  <a:pt x="11619754" y="407715"/>
                  <a:pt x="11651677" y="693412"/>
                </a:cubicBezTo>
                <a:cubicBezTo>
                  <a:pt x="11683600" y="979109"/>
                  <a:pt x="11579569" y="1164829"/>
                  <a:pt x="11651677" y="1329041"/>
                </a:cubicBezTo>
                <a:cubicBezTo>
                  <a:pt x="11723785" y="1493253"/>
                  <a:pt x="11625518" y="1607763"/>
                  <a:pt x="11651677" y="1849100"/>
                </a:cubicBezTo>
                <a:cubicBezTo>
                  <a:pt x="11677836" y="2090437"/>
                  <a:pt x="11646676" y="2180687"/>
                  <a:pt x="11651677" y="2369159"/>
                </a:cubicBezTo>
                <a:cubicBezTo>
                  <a:pt x="11656678" y="2557631"/>
                  <a:pt x="11601870" y="2791669"/>
                  <a:pt x="11651677" y="3062572"/>
                </a:cubicBezTo>
                <a:cubicBezTo>
                  <a:pt x="11701484" y="3333475"/>
                  <a:pt x="11591323" y="3365006"/>
                  <a:pt x="11651677" y="3582631"/>
                </a:cubicBezTo>
                <a:cubicBezTo>
                  <a:pt x="11712031" y="3800256"/>
                  <a:pt x="11624346" y="3949503"/>
                  <a:pt x="11651677" y="4102690"/>
                </a:cubicBezTo>
                <a:cubicBezTo>
                  <a:pt x="11679008" y="4255877"/>
                  <a:pt x="11611516" y="4453506"/>
                  <a:pt x="11651677" y="4796103"/>
                </a:cubicBezTo>
                <a:cubicBezTo>
                  <a:pt x="11691838" y="5138700"/>
                  <a:pt x="11612824" y="5009327"/>
                  <a:pt x="11651677" y="5200593"/>
                </a:cubicBezTo>
                <a:cubicBezTo>
                  <a:pt x="11690530" y="5391859"/>
                  <a:pt x="11610362" y="5652949"/>
                  <a:pt x="11651677" y="5778437"/>
                </a:cubicBezTo>
                <a:cubicBezTo>
                  <a:pt x="11479994" y="5829654"/>
                  <a:pt x="11333791" y="5743222"/>
                  <a:pt x="11185610" y="5778437"/>
                </a:cubicBezTo>
                <a:cubicBezTo>
                  <a:pt x="11037429" y="5813652"/>
                  <a:pt x="10597337" y="5760365"/>
                  <a:pt x="10369993" y="5778437"/>
                </a:cubicBezTo>
                <a:cubicBezTo>
                  <a:pt x="10142649" y="5796509"/>
                  <a:pt x="10142508" y="5747817"/>
                  <a:pt x="10020442" y="5778437"/>
                </a:cubicBezTo>
                <a:cubicBezTo>
                  <a:pt x="9898376" y="5809057"/>
                  <a:pt x="9760146" y="5745611"/>
                  <a:pt x="9670892" y="5778437"/>
                </a:cubicBezTo>
                <a:cubicBezTo>
                  <a:pt x="9581638" y="5811263"/>
                  <a:pt x="9456324" y="5747536"/>
                  <a:pt x="9321342" y="5778437"/>
                </a:cubicBezTo>
                <a:cubicBezTo>
                  <a:pt x="9186360" y="5809338"/>
                  <a:pt x="9002986" y="5737985"/>
                  <a:pt x="8738758" y="5778437"/>
                </a:cubicBezTo>
                <a:cubicBezTo>
                  <a:pt x="8474530" y="5818889"/>
                  <a:pt x="8499082" y="5725397"/>
                  <a:pt x="8272691" y="5778437"/>
                </a:cubicBezTo>
                <a:cubicBezTo>
                  <a:pt x="8046300" y="5831477"/>
                  <a:pt x="7893317" y="5761780"/>
                  <a:pt x="7573590" y="5778437"/>
                </a:cubicBezTo>
                <a:cubicBezTo>
                  <a:pt x="7253863" y="5795094"/>
                  <a:pt x="7425997" y="5758816"/>
                  <a:pt x="7340557" y="5778437"/>
                </a:cubicBezTo>
                <a:cubicBezTo>
                  <a:pt x="7255117" y="5798058"/>
                  <a:pt x="7080579" y="5759065"/>
                  <a:pt x="6991006" y="5778437"/>
                </a:cubicBezTo>
                <a:cubicBezTo>
                  <a:pt x="6901433" y="5797809"/>
                  <a:pt x="6603335" y="5746543"/>
                  <a:pt x="6408422" y="5778437"/>
                </a:cubicBezTo>
                <a:cubicBezTo>
                  <a:pt x="6213509" y="5810331"/>
                  <a:pt x="6069137" y="5744489"/>
                  <a:pt x="5825839" y="5778437"/>
                </a:cubicBezTo>
                <a:cubicBezTo>
                  <a:pt x="5582541" y="5812385"/>
                  <a:pt x="5475912" y="5762856"/>
                  <a:pt x="5243255" y="5778437"/>
                </a:cubicBezTo>
                <a:cubicBezTo>
                  <a:pt x="5010598" y="5794018"/>
                  <a:pt x="4941485" y="5739547"/>
                  <a:pt x="4777188" y="5778437"/>
                </a:cubicBezTo>
                <a:cubicBezTo>
                  <a:pt x="4612891" y="5817327"/>
                  <a:pt x="4524876" y="5751028"/>
                  <a:pt x="4427637" y="5778437"/>
                </a:cubicBezTo>
                <a:cubicBezTo>
                  <a:pt x="4330398" y="5805846"/>
                  <a:pt x="3986309" y="5706192"/>
                  <a:pt x="3612020" y="5778437"/>
                </a:cubicBezTo>
                <a:cubicBezTo>
                  <a:pt x="3237731" y="5850682"/>
                  <a:pt x="3053762" y="5711161"/>
                  <a:pt x="2912919" y="5778437"/>
                </a:cubicBezTo>
                <a:cubicBezTo>
                  <a:pt x="2772076" y="5845713"/>
                  <a:pt x="2530932" y="5747718"/>
                  <a:pt x="2213819" y="5778437"/>
                </a:cubicBezTo>
                <a:cubicBezTo>
                  <a:pt x="1896706" y="5809156"/>
                  <a:pt x="2062582" y="5752757"/>
                  <a:pt x="1980785" y="5778437"/>
                </a:cubicBezTo>
                <a:cubicBezTo>
                  <a:pt x="1898988" y="5804117"/>
                  <a:pt x="1807196" y="5770872"/>
                  <a:pt x="1747752" y="5778437"/>
                </a:cubicBezTo>
                <a:cubicBezTo>
                  <a:pt x="1688308" y="5786002"/>
                  <a:pt x="1599375" y="5759340"/>
                  <a:pt x="1514718" y="5778437"/>
                </a:cubicBezTo>
                <a:cubicBezTo>
                  <a:pt x="1430061" y="5797534"/>
                  <a:pt x="1186323" y="5723157"/>
                  <a:pt x="932134" y="5778437"/>
                </a:cubicBezTo>
                <a:cubicBezTo>
                  <a:pt x="677945" y="5833717"/>
                  <a:pt x="792749" y="5774331"/>
                  <a:pt x="699101" y="5778437"/>
                </a:cubicBezTo>
                <a:cubicBezTo>
                  <a:pt x="605453" y="5782543"/>
                  <a:pt x="330231" y="5770264"/>
                  <a:pt x="0" y="5778437"/>
                </a:cubicBezTo>
                <a:cubicBezTo>
                  <a:pt x="-63954" y="5550627"/>
                  <a:pt x="22329" y="5432424"/>
                  <a:pt x="0" y="5200593"/>
                </a:cubicBezTo>
                <a:cubicBezTo>
                  <a:pt x="-22329" y="4968762"/>
                  <a:pt x="35559" y="4886549"/>
                  <a:pt x="0" y="4680534"/>
                </a:cubicBezTo>
                <a:cubicBezTo>
                  <a:pt x="-35559" y="4474519"/>
                  <a:pt x="1704" y="4425369"/>
                  <a:pt x="0" y="4276043"/>
                </a:cubicBezTo>
                <a:cubicBezTo>
                  <a:pt x="-1704" y="4126717"/>
                  <a:pt x="2542" y="3902962"/>
                  <a:pt x="0" y="3698200"/>
                </a:cubicBezTo>
                <a:cubicBezTo>
                  <a:pt x="-2542" y="3493438"/>
                  <a:pt x="5068" y="3248505"/>
                  <a:pt x="0" y="3004787"/>
                </a:cubicBezTo>
                <a:cubicBezTo>
                  <a:pt x="-5068" y="2761069"/>
                  <a:pt x="39143" y="2690597"/>
                  <a:pt x="0" y="2542512"/>
                </a:cubicBezTo>
                <a:cubicBezTo>
                  <a:pt x="-39143" y="2394428"/>
                  <a:pt x="49926" y="2161704"/>
                  <a:pt x="0" y="1964669"/>
                </a:cubicBezTo>
                <a:cubicBezTo>
                  <a:pt x="-49926" y="1767634"/>
                  <a:pt x="5864" y="1513424"/>
                  <a:pt x="0" y="1271256"/>
                </a:cubicBezTo>
                <a:cubicBezTo>
                  <a:pt x="-5864" y="1029088"/>
                  <a:pt x="1979" y="967706"/>
                  <a:pt x="0" y="866766"/>
                </a:cubicBezTo>
                <a:cubicBezTo>
                  <a:pt x="-1979" y="765826"/>
                  <a:pt x="40311" y="231260"/>
                  <a:pt x="0" y="0"/>
                </a:cubicBezTo>
                <a:close/>
              </a:path>
              <a:path w="11651677" h="5778437" stroke="0" extrusionOk="0">
                <a:moveTo>
                  <a:pt x="0" y="0"/>
                </a:moveTo>
                <a:cubicBezTo>
                  <a:pt x="63727" y="-26991"/>
                  <a:pt x="155954" y="14234"/>
                  <a:pt x="233034" y="0"/>
                </a:cubicBezTo>
                <a:cubicBezTo>
                  <a:pt x="310114" y="-14234"/>
                  <a:pt x="448750" y="30934"/>
                  <a:pt x="582584" y="0"/>
                </a:cubicBezTo>
                <a:cubicBezTo>
                  <a:pt x="716418" y="-30934"/>
                  <a:pt x="881668" y="55528"/>
                  <a:pt x="1048651" y="0"/>
                </a:cubicBezTo>
                <a:cubicBezTo>
                  <a:pt x="1215634" y="-55528"/>
                  <a:pt x="1300423" y="8034"/>
                  <a:pt x="1398201" y="0"/>
                </a:cubicBezTo>
                <a:cubicBezTo>
                  <a:pt x="1495979" y="-8034"/>
                  <a:pt x="1697318" y="23700"/>
                  <a:pt x="1980785" y="0"/>
                </a:cubicBezTo>
                <a:cubicBezTo>
                  <a:pt x="2264252" y="-23700"/>
                  <a:pt x="2153422" y="20750"/>
                  <a:pt x="2213819" y="0"/>
                </a:cubicBezTo>
                <a:cubicBezTo>
                  <a:pt x="2274216" y="-20750"/>
                  <a:pt x="2581837" y="43856"/>
                  <a:pt x="2912919" y="0"/>
                </a:cubicBezTo>
                <a:cubicBezTo>
                  <a:pt x="3244001" y="-43856"/>
                  <a:pt x="3198444" y="32596"/>
                  <a:pt x="3378986" y="0"/>
                </a:cubicBezTo>
                <a:cubicBezTo>
                  <a:pt x="3559528" y="-32596"/>
                  <a:pt x="3826334" y="43235"/>
                  <a:pt x="3961570" y="0"/>
                </a:cubicBezTo>
                <a:cubicBezTo>
                  <a:pt x="4096806" y="-43235"/>
                  <a:pt x="4341756" y="58805"/>
                  <a:pt x="4660671" y="0"/>
                </a:cubicBezTo>
                <a:cubicBezTo>
                  <a:pt x="4979586" y="-58805"/>
                  <a:pt x="4972951" y="13677"/>
                  <a:pt x="5243255" y="0"/>
                </a:cubicBezTo>
                <a:cubicBezTo>
                  <a:pt x="5513559" y="-13677"/>
                  <a:pt x="5371327" y="15455"/>
                  <a:pt x="5476288" y="0"/>
                </a:cubicBezTo>
                <a:cubicBezTo>
                  <a:pt x="5581249" y="-15455"/>
                  <a:pt x="5967649" y="44242"/>
                  <a:pt x="6291906" y="0"/>
                </a:cubicBezTo>
                <a:cubicBezTo>
                  <a:pt x="6616163" y="-44242"/>
                  <a:pt x="6416129" y="18951"/>
                  <a:pt x="6524939" y="0"/>
                </a:cubicBezTo>
                <a:cubicBezTo>
                  <a:pt x="6633749" y="-18951"/>
                  <a:pt x="6922766" y="74210"/>
                  <a:pt x="7224040" y="0"/>
                </a:cubicBezTo>
                <a:cubicBezTo>
                  <a:pt x="7525314" y="-74210"/>
                  <a:pt x="7851266" y="8030"/>
                  <a:pt x="8039657" y="0"/>
                </a:cubicBezTo>
                <a:cubicBezTo>
                  <a:pt x="8228048" y="-8030"/>
                  <a:pt x="8402411" y="35589"/>
                  <a:pt x="8505724" y="0"/>
                </a:cubicBezTo>
                <a:cubicBezTo>
                  <a:pt x="8609037" y="-35589"/>
                  <a:pt x="8913742" y="3413"/>
                  <a:pt x="9204825" y="0"/>
                </a:cubicBezTo>
                <a:cubicBezTo>
                  <a:pt x="9495908" y="-3413"/>
                  <a:pt x="9616085" y="6253"/>
                  <a:pt x="9787409" y="0"/>
                </a:cubicBezTo>
                <a:cubicBezTo>
                  <a:pt x="9958733" y="-6253"/>
                  <a:pt x="10424110" y="81183"/>
                  <a:pt x="10603026" y="0"/>
                </a:cubicBezTo>
                <a:cubicBezTo>
                  <a:pt x="10781942" y="-81183"/>
                  <a:pt x="10864324" y="50838"/>
                  <a:pt x="11069093" y="0"/>
                </a:cubicBezTo>
                <a:cubicBezTo>
                  <a:pt x="11273862" y="-50838"/>
                  <a:pt x="11477443" y="64809"/>
                  <a:pt x="11651677" y="0"/>
                </a:cubicBezTo>
                <a:cubicBezTo>
                  <a:pt x="11703153" y="137049"/>
                  <a:pt x="11639944" y="354253"/>
                  <a:pt x="11651677" y="462275"/>
                </a:cubicBezTo>
                <a:cubicBezTo>
                  <a:pt x="11663410" y="570298"/>
                  <a:pt x="11601189" y="761191"/>
                  <a:pt x="11651677" y="982334"/>
                </a:cubicBezTo>
                <a:cubicBezTo>
                  <a:pt x="11702165" y="1203477"/>
                  <a:pt x="11608538" y="1326712"/>
                  <a:pt x="11651677" y="1444609"/>
                </a:cubicBezTo>
                <a:cubicBezTo>
                  <a:pt x="11694816" y="1562507"/>
                  <a:pt x="11577764" y="1806563"/>
                  <a:pt x="11651677" y="2138022"/>
                </a:cubicBezTo>
                <a:cubicBezTo>
                  <a:pt x="11725590" y="2469481"/>
                  <a:pt x="11619383" y="2552901"/>
                  <a:pt x="11651677" y="2715865"/>
                </a:cubicBezTo>
                <a:cubicBezTo>
                  <a:pt x="11683971" y="2878829"/>
                  <a:pt x="11626590" y="2977469"/>
                  <a:pt x="11651677" y="3235925"/>
                </a:cubicBezTo>
                <a:cubicBezTo>
                  <a:pt x="11676764" y="3494381"/>
                  <a:pt x="11623714" y="3508583"/>
                  <a:pt x="11651677" y="3640415"/>
                </a:cubicBezTo>
                <a:cubicBezTo>
                  <a:pt x="11679640" y="3772247"/>
                  <a:pt x="11620852" y="4150857"/>
                  <a:pt x="11651677" y="4333828"/>
                </a:cubicBezTo>
                <a:cubicBezTo>
                  <a:pt x="11682502" y="4516799"/>
                  <a:pt x="11610518" y="4685343"/>
                  <a:pt x="11651677" y="4853887"/>
                </a:cubicBezTo>
                <a:cubicBezTo>
                  <a:pt x="11692836" y="5022431"/>
                  <a:pt x="11603878" y="5536522"/>
                  <a:pt x="11651677" y="5778437"/>
                </a:cubicBezTo>
                <a:cubicBezTo>
                  <a:pt x="11544331" y="5801062"/>
                  <a:pt x="11427266" y="5744729"/>
                  <a:pt x="11302127" y="5778437"/>
                </a:cubicBezTo>
                <a:cubicBezTo>
                  <a:pt x="11176988" y="5812145"/>
                  <a:pt x="10955139" y="5767287"/>
                  <a:pt x="10719543" y="5778437"/>
                </a:cubicBezTo>
                <a:cubicBezTo>
                  <a:pt x="10483947" y="5789587"/>
                  <a:pt x="10572110" y="5764080"/>
                  <a:pt x="10486509" y="5778437"/>
                </a:cubicBezTo>
                <a:cubicBezTo>
                  <a:pt x="10400908" y="5792794"/>
                  <a:pt x="10164953" y="5732577"/>
                  <a:pt x="10020442" y="5778437"/>
                </a:cubicBezTo>
                <a:cubicBezTo>
                  <a:pt x="9875931" y="5824297"/>
                  <a:pt x="9837447" y="5752939"/>
                  <a:pt x="9787409" y="5778437"/>
                </a:cubicBezTo>
                <a:cubicBezTo>
                  <a:pt x="9737371" y="5803935"/>
                  <a:pt x="9363374" y="5757185"/>
                  <a:pt x="9204825" y="5778437"/>
                </a:cubicBezTo>
                <a:cubicBezTo>
                  <a:pt x="9046276" y="5799689"/>
                  <a:pt x="8857228" y="5719214"/>
                  <a:pt x="8622241" y="5778437"/>
                </a:cubicBezTo>
                <a:cubicBezTo>
                  <a:pt x="8387254" y="5837660"/>
                  <a:pt x="8299641" y="5750763"/>
                  <a:pt x="8039657" y="5778437"/>
                </a:cubicBezTo>
                <a:cubicBezTo>
                  <a:pt x="7779673" y="5806111"/>
                  <a:pt x="7913832" y="5769591"/>
                  <a:pt x="7806624" y="5778437"/>
                </a:cubicBezTo>
                <a:cubicBezTo>
                  <a:pt x="7699416" y="5787283"/>
                  <a:pt x="7528285" y="5760747"/>
                  <a:pt x="7457073" y="5778437"/>
                </a:cubicBezTo>
                <a:cubicBezTo>
                  <a:pt x="7385861" y="5796127"/>
                  <a:pt x="6968258" y="5764883"/>
                  <a:pt x="6757973" y="5778437"/>
                </a:cubicBezTo>
                <a:cubicBezTo>
                  <a:pt x="6547688" y="5791991"/>
                  <a:pt x="6554660" y="5760590"/>
                  <a:pt x="6408422" y="5778437"/>
                </a:cubicBezTo>
                <a:cubicBezTo>
                  <a:pt x="6262184" y="5796284"/>
                  <a:pt x="6241193" y="5770225"/>
                  <a:pt x="6175389" y="5778437"/>
                </a:cubicBezTo>
                <a:cubicBezTo>
                  <a:pt x="6109585" y="5786649"/>
                  <a:pt x="5741550" y="5693497"/>
                  <a:pt x="5359771" y="5778437"/>
                </a:cubicBezTo>
                <a:cubicBezTo>
                  <a:pt x="4977992" y="5863377"/>
                  <a:pt x="5063519" y="5725519"/>
                  <a:pt x="4893704" y="5778437"/>
                </a:cubicBezTo>
                <a:cubicBezTo>
                  <a:pt x="4723889" y="5831355"/>
                  <a:pt x="4258812" y="5746985"/>
                  <a:pt x="4078087" y="5778437"/>
                </a:cubicBezTo>
                <a:cubicBezTo>
                  <a:pt x="3897362" y="5809889"/>
                  <a:pt x="3829150" y="5765878"/>
                  <a:pt x="3728537" y="5778437"/>
                </a:cubicBezTo>
                <a:cubicBezTo>
                  <a:pt x="3627924" y="5790996"/>
                  <a:pt x="3572264" y="5764031"/>
                  <a:pt x="3495503" y="5778437"/>
                </a:cubicBezTo>
                <a:cubicBezTo>
                  <a:pt x="3418742" y="5792843"/>
                  <a:pt x="3159659" y="5734285"/>
                  <a:pt x="3029436" y="5778437"/>
                </a:cubicBezTo>
                <a:cubicBezTo>
                  <a:pt x="2899213" y="5822589"/>
                  <a:pt x="2785460" y="5737136"/>
                  <a:pt x="2679886" y="5778437"/>
                </a:cubicBezTo>
                <a:cubicBezTo>
                  <a:pt x="2574312" y="5819738"/>
                  <a:pt x="2511408" y="5765020"/>
                  <a:pt x="2446852" y="5778437"/>
                </a:cubicBezTo>
                <a:cubicBezTo>
                  <a:pt x="2382296" y="5791854"/>
                  <a:pt x="1902816" y="5711120"/>
                  <a:pt x="1747752" y="5778437"/>
                </a:cubicBezTo>
                <a:cubicBezTo>
                  <a:pt x="1592688" y="5845754"/>
                  <a:pt x="1102536" y="5743895"/>
                  <a:pt x="932134" y="5778437"/>
                </a:cubicBezTo>
                <a:cubicBezTo>
                  <a:pt x="761732" y="5812979"/>
                  <a:pt x="673727" y="5775572"/>
                  <a:pt x="582584" y="5778437"/>
                </a:cubicBezTo>
                <a:cubicBezTo>
                  <a:pt x="491441" y="5781302"/>
                  <a:pt x="121849" y="5709542"/>
                  <a:pt x="0" y="5778437"/>
                </a:cubicBezTo>
                <a:cubicBezTo>
                  <a:pt x="-10341" y="5555346"/>
                  <a:pt x="1973" y="5228379"/>
                  <a:pt x="0" y="5085025"/>
                </a:cubicBezTo>
                <a:cubicBezTo>
                  <a:pt x="-1973" y="4941671"/>
                  <a:pt x="8005" y="4763122"/>
                  <a:pt x="0" y="4622750"/>
                </a:cubicBezTo>
                <a:cubicBezTo>
                  <a:pt x="-8005" y="4482379"/>
                  <a:pt x="35293" y="4273545"/>
                  <a:pt x="0" y="4160475"/>
                </a:cubicBezTo>
                <a:cubicBezTo>
                  <a:pt x="-35293" y="4047405"/>
                  <a:pt x="41722" y="3849615"/>
                  <a:pt x="0" y="3755984"/>
                </a:cubicBezTo>
                <a:cubicBezTo>
                  <a:pt x="-41722" y="3662353"/>
                  <a:pt x="20764" y="3467069"/>
                  <a:pt x="0" y="3235925"/>
                </a:cubicBezTo>
                <a:cubicBezTo>
                  <a:pt x="-20764" y="3004781"/>
                  <a:pt x="7120" y="2792598"/>
                  <a:pt x="0" y="2542512"/>
                </a:cubicBezTo>
                <a:cubicBezTo>
                  <a:pt x="-7120" y="2292426"/>
                  <a:pt x="27661" y="2107567"/>
                  <a:pt x="0" y="1849100"/>
                </a:cubicBezTo>
                <a:cubicBezTo>
                  <a:pt x="-27661" y="1590633"/>
                  <a:pt x="4076" y="1558469"/>
                  <a:pt x="0" y="1444609"/>
                </a:cubicBezTo>
                <a:cubicBezTo>
                  <a:pt x="-4076" y="1330749"/>
                  <a:pt x="3183" y="1050615"/>
                  <a:pt x="0" y="866766"/>
                </a:cubicBezTo>
                <a:cubicBezTo>
                  <a:pt x="-3183" y="682917"/>
                  <a:pt x="54889" y="231329"/>
                  <a:pt x="0" y="0"/>
                </a:cubicBezTo>
                <a:close/>
              </a:path>
            </a:pathLst>
          </a:custGeom>
          <a:solidFill>
            <a:srgbClr val="FFFFFF">
              <a:alpha val="94118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9870428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7D18D3-D978-432E-AAF6-1E5F1592C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68" y="4003963"/>
            <a:ext cx="1568489" cy="2400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63C645-3799-473D-895F-8EAF4A6F8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158935" y="2526374"/>
            <a:ext cx="2546848" cy="408329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B0D908A2-DA53-4345-9238-84E02FBC3316}"/>
              </a:ext>
            </a:extLst>
          </p:cNvPr>
          <p:cNvSpPr/>
          <p:nvPr/>
        </p:nvSpPr>
        <p:spPr>
          <a:xfrm>
            <a:off x="-69275" y="453190"/>
            <a:ext cx="2043850" cy="692196"/>
          </a:xfrm>
          <a:custGeom>
            <a:avLst/>
            <a:gdLst>
              <a:gd name="connsiteX0" fmla="*/ 0 w 2043850"/>
              <a:gd name="connsiteY0" fmla="*/ 0 h 692196"/>
              <a:gd name="connsiteX1" fmla="*/ 531962 w 2043850"/>
              <a:gd name="connsiteY1" fmla="*/ 0 h 692196"/>
              <a:gd name="connsiteX2" fmla="*/ 1063925 w 2043850"/>
              <a:gd name="connsiteY2" fmla="*/ 0 h 692196"/>
              <a:gd name="connsiteX3" fmla="*/ 1697752 w 2043850"/>
              <a:gd name="connsiteY3" fmla="*/ 0 h 692196"/>
              <a:gd name="connsiteX4" fmla="*/ 2043850 w 2043850"/>
              <a:gd name="connsiteY4" fmla="*/ 346098 h 692196"/>
              <a:gd name="connsiteX5" fmla="*/ 1697752 w 2043850"/>
              <a:gd name="connsiteY5" fmla="*/ 692196 h 692196"/>
              <a:gd name="connsiteX6" fmla="*/ 1114857 w 2043850"/>
              <a:gd name="connsiteY6" fmla="*/ 692196 h 692196"/>
              <a:gd name="connsiteX7" fmla="*/ 565917 w 2043850"/>
              <a:gd name="connsiteY7" fmla="*/ 692196 h 692196"/>
              <a:gd name="connsiteX8" fmla="*/ 0 w 2043850"/>
              <a:gd name="connsiteY8" fmla="*/ 692196 h 692196"/>
              <a:gd name="connsiteX9" fmla="*/ 0 w 2043850"/>
              <a:gd name="connsiteY9" fmla="*/ 359942 h 692196"/>
              <a:gd name="connsiteX10" fmla="*/ 0 w 2043850"/>
              <a:gd name="connsiteY10" fmla="*/ 0 h 69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3850" h="692196" fill="none" extrusionOk="0">
                <a:moveTo>
                  <a:pt x="0" y="0"/>
                </a:moveTo>
                <a:cubicBezTo>
                  <a:pt x="127173" y="-3857"/>
                  <a:pt x="285511" y="8543"/>
                  <a:pt x="531962" y="0"/>
                </a:cubicBezTo>
                <a:cubicBezTo>
                  <a:pt x="778413" y="-8543"/>
                  <a:pt x="840859" y="39855"/>
                  <a:pt x="1063925" y="0"/>
                </a:cubicBezTo>
                <a:cubicBezTo>
                  <a:pt x="1286991" y="-39855"/>
                  <a:pt x="1455268" y="9865"/>
                  <a:pt x="1697752" y="0"/>
                </a:cubicBezTo>
                <a:cubicBezTo>
                  <a:pt x="1818444" y="54461"/>
                  <a:pt x="1886991" y="218953"/>
                  <a:pt x="2043850" y="346098"/>
                </a:cubicBezTo>
                <a:cubicBezTo>
                  <a:pt x="1945323" y="470517"/>
                  <a:pt x="1816572" y="567354"/>
                  <a:pt x="1697752" y="692196"/>
                </a:cubicBezTo>
                <a:cubicBezTo>
                  <a:pt x="1566893" y="729744"/>
                  <a:pt x="1344532" y="660673"/>
                  <a:pt x="1114857" y="692196"/>
                </a:cubicBezTo>
                <a:cubicBezTo>
                  <a:pt x="885183" y="723719"/>
                  <a:pt x="817494" y="644986"/>
                  <a:pt x="565917" y="692196"/>
                </a:cubicBezTo>
                <a:cubicBezTo>
                  <a:pt x="314340" y="739406"/>
                  <a:pt x="158633" y="637343"/>
                  <a:pt x="0" y="692196"/>
                </a:cubicBezTo>
                <a:cubicBezTo>
                  <a:pt x="-14713" y="583102"/>
                  <a:pt x="14052" y="436526"/>
                  <a:pt x="0" y="359942"/>
                </a:cubicBezTo>
                <a:cubicBezTo>
                  <a:pt x="-14052" y="283358"/>
                  <a:pt x="34282" y="163671"/>
                  <a:pt x="0" y="0"/>
                </a:cubicBezTo>
                <a:close/>
              </a:path>
              <a:path w="2043850" h="692196" stroke="0" extrusionOk="0">
                <a:moveTo>
                  <a:pt x="0" y="0"/>
                </a:moveTo>
                <a:cubicBezTo>
                  <a:pt x="137426" y="-12256"/>
                  <a:pt x="356090" y="68238"/>
                  <a:pt x="582895" y="0"/>
                </a:cubicBezTo>
                <a:cubicBezTo>
                  <a:pt x="809701" y="-68238"/>
                  <a:pt x="1006974" y="22677"/>
                  <a:pt x="1148812" y="0"/>
                </a:cubicBezTo>
                <a:cubicBezTo>
                  <a:pt x="1290650" y="-22677"/>
                  <a:pt x="1521004" y="62173"/>
                  <a:pt x="1697752" y="0"/>
                </a:cubicBezTo>
                <a:cubicBezTo>
                  <a:pt x="1804658" y="83300"/>
                  <a:pt x="1935111" y="271352"/>
                  <a:pt x="2043850" y="346098"/>
                </a:cubicBezTo>
                <a:cubicBezTo>
                  <a:pt x="1931718" y="535775"/>
                  <a:pt x="1834544" y="511751"/>
                  <a:pt x="1697752" y="692196"/>
                </a:cubicBezTo>
                <a:cubicBezTo>
                  <a:pt x="1452031" y="732124"/>
                  <a:pt x="1341029" y="689034"/>
                  <a:pt x="1131835" y="692196"/>
                </a:cubicBezTo>
                <a:cubicBezTo>
                  <a:pt x="922641" y="695358"/>
                  <a:pt x="848327" y="641173"/>
                  <a:pt x="599872" y="692196"/>
                </a:cubicBezTo>
                <a:cubicBezTo>
                  <a:pt x="351417" y="743219"/>
                  <a:pt x="220877" y="689034"/>
                  <a:pt x="0" y="692196"/>
                </a:cubicBezTo>
                <a:cubicBezTo>
                  <a:pt x="-19322" y="615722"/>
                  <a:pt x="15348" y="438551"/>
                  <a:pt x="0" y="332254"/>
                </a:cubicBezTo>
                <a:cubicBezTo>
                  <a:pt x="-15348" y="225957"/>
                  <a:pt x="26083" y="16428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الأهداف</a:t>
            </a:r>
            <a:endParaRPr lang="en-AE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8B50A-03CD-4DD8-85B4-6B5134315363}"/>
              </a:ext>
            </a:extLst>
          </p:cNvPr>
          <p:cNvSpPr txBox="1"/>
          <p:nvPr/>
        </p:nvSpPr>
        <p:spPr>
          <a:xfrm>
            <a:off x="3303184" y="2933859"/>
            <a:ext cx="6763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يرتب المتعلم الكلمات ليكون جمل صحيحة.</a:t>
            </a:r>
            <a:endParaRPr lang="en-AE" sz="3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EA1D24-7A04-4560-910E-5EE67A17CA06}"/>
              </a:ext>
            </a:extLst>
          </p:cNvPr>
          <p:cNvSpPr txBox="1"/>
          <p:nvPr/>
        </p:nvSpPr>
        <p:spPr>
          <a:xfrm>
            <a:off x="5156254" y="1233507"/>
            <a:ext cx="4910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يركب ويحلل المتعلم الكلمات .</a:t>
            </a:r>
            <a:endParaRPr lang="en-AE" sz="3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3B4B1C-D43D-4B01-BD5C-65A99A618A63}"/>
              </a:ext>
            </a:extLst>
          </p:cNvPr>
          <p:cNvSpPr txBox="1"/>
          <p:nvPr/>
        </p:nvSpPr>
        <p:spPr>
          <a:xfrm>
            <a:off x="3582232" y="3938539"/>
            <a:ext cx="6412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يعبر المتعلم عن الصور بجمل صحيحة.</a:t>
            </a:r>
            <a:endParaRPr lang="en-AE" sz="3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B47010-90D0-4FC1-B357-4C0568A9BDFB}"/>
              </a:ext>
            </a:extLst>
          </p:cNvPr>
          <p:cNvSpPr txBox="1"/>
          <p:nvPr/>
        </p:nvSpPr>
        <p:spPr>
          <a:xfrm>
            <a:off x="4318011" y="4950903"/>
            <a:ext cx="5676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يكتب المتعلم الجملة كتابة صحيحة.</a:t>
            </a:r>
            <a:endParaRPr lang="en-AE" sz="3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806AFB-1E5C-426F-B95D-11DA8AC4323E}"/>
              </a:ext>
            </a:extLst>
          </p:cNvPr>
          <p:cNvSpPr txBox="1"/>
          <p:nvPr/>
        </p:nvSpPr>
        <p:spPr>
          <a:xfrm>
            <a:off x="3909119" y="2083683"/>
            <a:ext cx="6157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يقرأ المتعلم الكلمات قراءة صحيحة  . </a:t>
            </a:r>
            <a:endParaRPr lang="en-AE" sz="3600" b="1" dirty="0"/>
          </a:p>
        </p:txBody>
      </p:sp>
    </p:spTree>
    <p:extLst>
      <p:ext uri="{BB962C8B-B14F-4D97-AF65-F5344CB8AC3E}">
        <p14:creationId xmlns:p14="http://schemas.microsoft.com/office/powerpoint/2010/main" val="321659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5FAEC2-34A3-4712-9649-6CF679127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76" y="4722"/>
            <a:ext cx="12330545" cy="68485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B73166-F47F-4FAF-884E-F43BD5A23A26}"/>
              </a:ext>
            </a:extLst>
          </p:cNvPr>
          <p:cNvSpPr/>
          <p:nvPr/>
        </p:nvSpPr>
        <p:spPr>
          <a:xfrm>
            <a:off x="318655" y="314645"/>
            <a:ext cx="11651677" cy="5778437"/>
          </a:xfrm>
          <a:custGeom>
            <a:avLst/>
            <a:gdLst>
              <a:gd name="connsiteX0" fmla="*/ 0 w 11651677"/>
              <a:gd name="connsiteY0" fmla="*/ 0 h 5778437"/>
              <a:gd name="connsiteX1" fmla="*/ 699101 w 11651677"/>
              <a:gd name="connsiteY1" fmla="*/ 0 h 5778437"/>
              <a:gd name="connsiteX2" fmla="*/ 1398201 w 11651677"/>
              <a:gd name="connsiteY2" fmla="*/ 0 h 5778437"/>
              <a:gd name="connsiteX3" fmla="*/ 1864268 w 11651677"/>
              <a:gd name="connsiteY3" fmla="*/ 0 h 5778437"/>
              <a:gd name="connsiteX4" fmla="*/ 2330335 w 11651677"/>
              <a:gd name="connsiteY4" fmla="*/ 0 h 5778437"/>
              <a:gd name="connsiteX5" fmla="*/ 3029436 w 11651677"/>
              <a:gd name="connsiteY5" fmla="*/ 0 h 5778437"/>
              <a:gd name="connsiteX6" fmla="*/ 3378986 w 11651677"/>
              <a:gd name="connsiteY6" fmla="*/ 0 h 5778437"/>
              <a:gd name="connsiteX7" fmla="*/ 4078087 w 11651677"/>
              <a:gd name="connsiteY7" fmla="*/ 0 h 5778437"/>
              <a:gd name="connsiteX8" fmla="*/ 4427637 w 11651677"/>
              <a:gd name="connsiteY8" fmla="*/ 0 h 5778437"/>
              <a:gd name="connsiteX9" fmla="*/ 5126738 w 11651677"/>
              <a:gd name="connsiteY9" fmla="*/ 0 h 5778437"/>
              <a:gd name="connsiteX10" fmla="*/ 5709322 w 11651677"/>
              <a:gd name="connsiteY10" fmla="*/ 0 h 5778437"/>
              <a:gd name="connsiteX11" fmla="*/ 6058872 w 11651677"/>
              <a:gd name="connsiteY11" fmla="*/ 0 h 5778437"/>
              <a:gd name="connsiteX12" fmla="*/ 6874489 w 11651677"/>
              <a:gd name="connsiteY12" fmla="*/ 0 h 5778437"/>
              <a:gd name="connsiteX13" fmla="*/ 7690107 w 11651677"/>
              <a:gd name="connsiteY13" fmla="*/ 0 h 5778437"/>
              <a:gd name="connsiteX14" fmla="*/ 8039657 w 11651677"/>
              <a:gd name="connsiteY14" fmla="*/ 0 h 5778437"/>
              <a:gd name="connsiteX15" fmla="*/ 8389207 w 11651677"/>
              <a:gd name="connsiteY15" fmla="*/ 0 h 5778437"/>
              <a:gd name="connsiteX16" fmla="*/ 8855275 w 11651677"/>
              <a:gd name="connsiteY16" fmla="*/ 0 h 5778437"/>
              <a:gd name="connsiteX17" fmla="*/ 9321342 w 11651677"/>
              <a:gd name="connsiteY17" fmla="*/ 0 h 5778437"/>
              <a:gd name="connsiteX18" fmla="*/ 9670892 w 11651677"/>
              <a:gd name="connsiteY18" fmla="*/ 0 h 5778437"/>
              <a:gd name="connsiteX19" fmla="*/ 10253476 w 11651677"/>
              <a:gd name="connsiteY19" fmla="*/ 0 h 5778437"/>
              <a:gd name="connsiteX20" fmla="*/ 10836060 w 11651677"/>
              <a:gd name="connsiteY20" fmla="*/ 0 h 5778437"/>
              <a:gd name="connsiteX21" fmla="*/ 11651677 w 11651677"/>
              <a:gd name="connsiteY21" fmla="*/ 0 h 5778437"/>
              <a:gd name="connsiteX22" fmla="*/ 11651677 w 11651677"/>
              <a:gd name="connsiteY22" fmla="*/ 693412 h 5778437"/>
              <a:gd name="connsiteX23" fmla="*/ 11651677 w 11651677"/>
              <a:gd name="connsiteY23" fmla="*/ 1329041 h 5778437"/>
              <a:gd name="connsiteX24" fmla="*/ 11651677 w 11651677"/>
              <a:gd name="connsiteY24" fmla="*/ 1849100 h 5778437"/>
              <a:gd name="connsiteX25" fmla="*/ 11651677 w 11651677"/>
              <a:gd name="connsiteY25" fmla="*/ 2369159 h 5778437"/>
              <a:gd name="connsiteX26" fmla="*/ 11651677 w 11651677"/>
              <a:gd name="connsiteY26" fmla="*/ 3062572 h 5778437"/>
              <a:gd name="connsiteX27" fmla="*/ 11651677 w 11651677"/>
              <a:gd name="connsiteY27" fmla="*/ 3582631 h 5778437"/>
              <a:gd name="connsiteX28" fmla="*/ 11651677 w 11651677"/>
              <a:gd name="connsiteY28" fmla="*/ 4102690 h 5778437"/>
              <a:gd name="connsiteX29" fmla="*/ 11651677 w 11651677"/>
              <a:gd name="connsiteY29" fmla="*/ 4796103 h 5778437"/>
              <a:gd name="connsiteX30" fmla="*/ 11651677 w 11651677"/>
              <a:gd name="connsiteY30" fmla="*/ 5200593 h 5778437"/>
              <a:gd name="connsiteX31" fmla="*/ 11651677 w 11651677"/>
              <a:gd name="connsiteY31" fmla="*/ 5778437 h 5778437"/>
              <a:gd name="connsiteX32" fmla="*/ 11185610 w 11651677"/>
              <a:gd name="connsiteY32" fmla="*/ 5778437 h 5778437"/>
              <a:gd name="connsiteX33" fmla="*/ 10369993 w 11651677"/>
              <a:gd name="connsiteY33" fmla="*/ 5778437 h 5778437"/>
              <a:gd name="connsiteX34" fmla="*/ 10020442 w 11651677"/>
              <a:gd name="connsiteY34" fmla="*/ 5778437 h 5778437"/>
              <a:gd name="connsiteX35" fmla="*/ 9670892 w 11651677"/>
              <a:gd name="connsiteY35" fmla="*/ 5778437 h 5778437"/>
              <a:gd name="connsiteX36" fmla="*/ 9321342 w 11651677"/>
              <a:gd name="connsiteY36" fmla="*/ 5778437 h 5778437"/>
              <a:gd name="connsiteX37" fmla="*/ 8738758 w 11651677"/>
              <a:gd name="connsiteY37" fmla="*/ 5778437 h 5778437"/>
              <a:gd name="connsiteX38" fmla="*/ 8272691 w 11651677"/>
              <a:gd name="connsiteY38" fmla="*/ 5778437 h 5778437"/>
              <a:gd name="connsiteX39" fmla="*/ 7573590 w 11651677"/>
              <a:gd name="connsiteY39" fmla="*/ 5778437 h 5778437"/>
              <a:gd name="connsiteX40" fmla="*/ 7340557 w 11651677"/>
              <a:gd name="connsiteY40" fmla="*/ 5778437 h 5778437"/>
              <a:gd name="connsiteX41" fmla="*/ 6991006 w 11651677"/>
              <a:gd name="connsiteY41" fmla="*/ 5778437 h 5778437"/>
              <a:gd name="connsiteX42" fmla="*/ 6408422 w 11651677"/>
              <a:gd name="connsiteY42" fmla="*/ 5778437 h 5778437"/>
              <a:gd name="connsiteX43" fmla="*/ 5825839 w 11651677"/>
              <a:gd name="connsiteY43" fmla="*/ 5778437 h 5778437"/>
              <a:gd name="connsiteX44" fmla="*/ 5243255 w 11651677"/>
              <a:gd name="connsiteY44" fmla="*/ 5778437 h 5778437"/>
              <a:gd name="connsiteX45" fmla="*/ 4777188 w 11651677"/>
              <a:gd name="connsiteY45" fmla="*/ 5778437 h 5778437"/>
              <a:gd name="connsiteX46" fmla="*/ 4427637 w 11651677"/>
              <a:gd name="connsiteY46" fmla="*/ 5778437 h 5778437"/>
              <a:gd name="connsiteX47" fmla="*/ 3612020 w 11651677"/>
              <a:gd name="connsiteY47" fmla="*/ 5778437 h 5778437"/>
              <a:gd name="connsiteX48" fmla="*/ 2912919 w 11651677"/>
              <a:gd name="connsiteY48" fmla="*/ 5778437 h 5778437"/>
              <a:gd name="connsiteX49" fmla="*/ 2213819 w 11651677"/>
              <a:gd name="connsiteY49" fmla="*/ 5778437 h 5778437"/>
              <a:gd name="connsiteX50" fmla="*/ 1980785 w 11651677"/>
              <a:gd name="connsiteY50" fmla="*/ 5778437 h 5778437"/>
              <a:gd name="connsiteX51" fmla="*/ 1747752 w 11651677"/>
              <a:gd name="connsiteY51" fmla="*/ 5778437 h 5778437"/>
              <a:gd name="connsiteX52" fmla="*/ 1514718 w 11651677"/>
              <a:gd name="connsiteY52" fmla="*/ 5778437 h 5778437"/>
              <a:gd name="connsiteX53" fmla="*/ 932134 w 11651677"/>
              <a:gd name="connsiteY53" fmla="*/ 5778437 h 5778437"/>
              <a:gd name="connsiteX54" fmla="*/ 699101 w 11651677"/>
              <a:gd name="connsiteY54" fmla="*/ 5778437 h 5778437"/>
              <a:gd name="connsiteX55" fmla="*/ 0 w 11651677"/>
              <a:gd name="connsiteY55" fmla="*/ 5778437 h 5778437"/>
              <a:gd name="connsiteX56" fmla="*/ 0 w 11651677"/>
              <a:gd name="connsiteY56" fmla="*/ 5200593 h 5778437"/>
              <a:gd name="connsiteX57" fmla="*/ 0 w 11651677"/>
              <a:gd name="connsiteY57" fmla="*/ 4680534 h 5778437"/>
              <a:gd name="connsiteX58" fmla="*/ 0 w 11651677"/>
              <a:gd name="connsiteY58" fmla="*/ 4276043 h 5778437"/>
              <a:gd name="connsiteX59" fmla="*/ 0 w 11651677"/>
              <a:gd name="connsiteY59" fmla="*/ 3698200 h 5778437"/>
              <a:gd name="connsiteX60" fmla="*/ 0 w 11651677"/>
              <a:gd name="connsiteY60" fmla="*/ 3004787 h 5778437"/>
              <a:gd name="connsiteX61" fmla="*/ 0 w 11651677"/>
              <a:gd name="connsiteY61" fmla="*/ 2542512 h 5778437"/>
              <a:gd name="connsiteX62" fmla="*/ 0 w 11651677"/>
              <a:gd name="connsiteY62" fmla="*/ 1964669 h 5778437"/>
              <a:gd name="connsiteX63" fmla="*/ 0 w 11651677"/>
              <a:gd name="connsiteY63" fmla="*/ 1271256 h 5778437"/>
              <a:gd name="connsiteX64" fmla="*/ 0 w 11651677"/>
              <a:gd name="connsiteY64" fmla="*/ 866766 h 5778437"/>
              <a:gd name="connsiteX65" fmla="*/ 0 w 11651677"/>
              <a:gd name="connsiteY65" fmla="*/ 0 h 577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651677" h="5778437" fill="none" extrusionOk="0">
                <a:moveTo>
                  <a:pt x="0" y="0"/>
                </a:moveTo>
                <a:cubicBezTo>
                  <a:pt x="195293" y="-76589"/>
                  <a:pt x="507462" y="44506"/>
                  <a:pt x="699101" y="0"/>
                </a:cubicBezTo>
                <a:cubicBezTo>
                  <a:pt x="890740" y="-44506"/>
                  <a:pt x="1073146" y="15681"/>
                  <a:pt x="1398201" y="0"/>
                </a:cubicBezTo>
                <a:cubicBezTo>
                  <a:pt x="1723256" y="-15681"/>
                  <a:pt x="1665880" y="45395"/>
                  <a:pt x="1864268" y="0"/>
                </a:cubicBezTo>
                <a:cubicBezTo>
                  <a:pt x="2062656" y="-45395"/>
                  <a:pt x="2207290" y="19053"/>
                  <a:pt x="2330335" y="0"/>
                </a:cubicBezTo>
                <a:cubicBezTo>
                  <a:pt x="2453380" y="-19053"/>
                  <a:pt x="2700475" y="37092"/>
                  <a:pt x="3029436" y="0"/>
                </a:cubicBezTo>
                <a:cubicBezTo>
                  <a:pt x="3358397" y="-37092"/>
                  <a:pt x="3261485" y="1611"/>
                  <a:pt x="3378986" y="0"/>
                </a:cubicBezTo>
                <a:cubicBezTo>
                  <a:pt x="3496487" y="-1611"/>
                  <a:pt x="3920141" y="15053"/>
                  <a:pt x="4078087" y="0"/>
                </a:cubicBezTo>
                <a:cubicBezTo>
                  <a:pt x="4236033" y="-15053"/>
                  <a:pt x="4315568" y="29110"/>
                  <a:pt x="4427637" y="0"/>
                </a:cubicBezTo>
                <a:cubicBezTo>
                  <a:pt x="4539706" y="-29110"/>
                  <a:pt x="4886682" y="60706"/>
                  <a:pt x="5126738" y="0"/>
                </a:cubicBezTo>
                <a:cubicBezTo>
                  <a:pt x="5366794" y="-60706"/>
                  <a:pt x="5579704" y="14650"/>
                  <a:pt x="5709322" y="0"/>
                </a:cubicBezTo>
                <a:cubicBezTo>
                  <a:pt x="5838940" y="-14650"/>
                  <a:pt x="5949995" y="1205"/>
                  <a:pt x="6058872" y="0"/>
                </a:cubicBezTo>
                <a:cubicBezTo>
                  <a:pt x="6167749" y="-1205"/>
                  <a:pt x="6623650" y="70561"/>
                  <a:pt x="6874489" y="0"/>
                </a:cubicBezTo>
                <a:cubicBezTo>
                  <a:pt x="7125328" y="-70561"/>
                  <a:pt x="7526390" y="53382"/>
                  <a:pt x="7690107" y="0"/>
                </a:cubicBezTo>
                <a:cubicBezTo>
                  <a:pt x="7853824" y="-53382"/>
                  <a:pt x="7923182" y="15447"/>
                  <a:pt x="8039657" y="0"/>
                </a:cubicBezTo>
                <a:cubicBezTo>
                  <a:pt x="8156132" y="-15447"/>
                  <a:pt x="8236630" y="30844"/>
                  <a:pt x="8389207" y="0"/>
                </a:cubicBezTo>
                <a:cubicBezTo>
                  <a:pt x="8541784" y="-30844"/>
                  <a:pt x="8669597" y="14937"/>
                  <a:pt x="8855275" y="0"/>
                </a:cubicBezTo>
                <a:cubicBezTo>
                  <a:pt x="9040953" y="-14937"/>
                  <a:pt x="9183877" y="43667"/>
                  <a:pt x="9321342" y="0"/>
                </a:cubicBezTo>
                <a:cubicBezTo>
                  <a:pt x="9458807" y="-43667"/>
                  <a:pt x="9576668" y="37014"/>
                  <a:pt x="9670892" y="0"/>
                </a:cubicBezTo>
                <a:cubicBezTo>
                  <a:pt x="9765116" y="-37014"/>
                  <a:pt x="10016983" y="44916"/>
                  <a:pt x="10253476" y="0"/>
                </a:cubicBezTo>
                <a:cubicBezTo>
                  <a:pt x="10489969" y="-44916"/>
                  <a:pt x="10581042" y="16094"/>
                  <a:pt x="10836060" y="0"/>
                </a:cubicBezTo>
                <a:cubicBezTo>
                  <a:pt x="11091078" y="-16094"/>
                  <a:pt x="11421339" y="3412"/>
                  <a:pt x="11651677" y="0"/>
                </a:cubicBezTo>
                <a:cubicBezTo>
                  <a:pt x="11670001" y="283229"/>
                  <a:pt x="11619754" y="407715"/>
                  <a:pt x="11651677" y="693412"/>
                </a:cubicBezTo>
                <a:cubicBezTo>
                  <a:pt x="11683600" y="979109"/>
                  <a:pt x="11579569" y="1164829"/>
                  <a:pt x="11651677" y="1329041"/>
                </a:cubicBezTo>
                <a:cubicBezTo>
                  <a:pt x="11723785" y="1493253"/>
                  <a:pt x="11625518" y="1607763"/>
                  <a:pt x="11651677" y="1849100"/>
                </a:cubicBezTo>
                <a:cubicBezTo>
                  <a:pt x="11677836" y="2090437"/>
                  <a:pt x="11646676" y="2180687"/>
                  <a:pt x="11651677" y="2369159"/>
                </a:cubicBezTo>
                <a:cubicBezTo>
                  <a:pt x="11656678" y="2557631"/>
                  <a:pt x="11601870" y="2791669"/>
                  <a:pt x="11651677" y="3062572"/>
                </a:cubicBezTo>
                <a:cubicBezTo>
                  <a:pt x="11701484" y="3333475"/>
                  <a:pt x="11591323" y="3365006"/>
                  <a:pt x="11651677" y="3582631"/>
                </a:cubicBezTo>
                <a:cubicBezTo>
                  <a:pt x="11712031" y="3800256"/>
                  <a:pt x="11624346" y="3949503"/>
                  <a:pt x="11651677" y="4102690"/>
                </a:cubicBezTo>
                <a:cubicBezTo>
                  <a:pt x="11679008" y="4255877"/>
                  <a:pt x="11611516" y="4453506"/>
                  <a:pt x="11651677" y="4796103"/>
                </a:cubicBezTo>
                <a:cubicBezTo>
                  <a:pt x="11691838" y="5138700"/>
                  <a:pt x="11612824" y="5009327"/>
                  <a:pt x="11651677" y="5200593"/>
                </a:cubicBezTo>
                <a:cubicBezTo>
                  <a:pt x="11690530" y="5391859"/>
                  <a:pt x="11610362" y="5652949"/>
                  <a:pt x="11651677" y="5778437"/>
                </a:cubicBezTo>
                <a:cubicBezTo>
                  <a:pt x="11479994" y="5829654"/>
                  <a:pt x="11333791" y="5743222"/>
                  <a:pt x="11185610" y="5778437"/>
                </a:cubicBezTo>
                <a:cubicBezTo>
                  <a:pt x="11037429" y="5813652"/>
                  <a:pt x="10597337" y="5760365"/>
                  <a:pt x="10369993" y="5778437"/>
                </a:cubicBezTo>
                <a:cubicBezTo>
                  <a:pt x="10142649" y="5796509"/>
                  <a:pt x="10142508" y="5747817"/>
                  <a:pt x="10020442" y="5778437"/>
                </a:cubicBezTo>
                <a:cubicBezTo>
                  <a:pt x="9898376" y="5809057"/>
                  <a:pt x="9760146" y="5745611"/>
                  <a:pt x="9670892" y="5778437"/>
                </a:cubicBezTo>
                <a:cubicBezTo>
                  <a:pt x="9581638" y="5811263"/>
                  <a:pt x="9456324" y="5747536"/>
                  <a:pt x="9321342" y="5778437"/>
                </a:cubicBezTo>
                <a:cubicBezTo>
                  <a:pt x="9186360" y="5809338"/>
                  <a:pt x="9002986" y="5737985"/>
                  <a:pt x="8738758" y="5778437"/>
                </a:cubicBezTo>
                <a:cubicBezTo>
                  <a:pt x="8474530" y="5818889"/>
                  <a:pt x="8499082" y="5725397"/>
                  <a:pt x="8272691" y="5778437"/>
                </a:cubicBezTo>
                <a:cubicBezTo>
                  <a:pt x="8046300" y="5831477"/>
                  <a:pt x="7893317" y="5761780"/>
                  <a:pt x="7573590" y="5778437"/>
                </a:cubicBezTo>
                <a:cubicBezTo>
                  <a:pt x="7253863" y="5795094"/>
                  <a:pt x="7425997" y="5758816"/>
                  <a:pt x="7340557" y="5778437"/>
                </a:cubicBezTo>
                <a:cubicBezTo>
                  <a:pt x="7255117" y="5798058"/>
                  <a:pt x="7080579" y="5759065"/>
                  <a:pt x="6991006" y="5778437"/>
                </a:cubicBezTo>
                <a:cubicBezTo>
                  <a:pt x="6901433" y="5797809"/>
                  <a:pt x="6603335" y="5746543"/>
                  <a:pt x="6408422" y="5778437"/>
                </a:cubicBezTo>
                <a:cubicBezTo>
                  <a:pt x="6213509" y="5810331"/>
                  <a:pt x="6069137" y="5744489"/>
                  <a:pt x="5825839" y="5778437"/>
                </a:cubicBezTo>
                <a:cubicBezTo>
                  <a:pt x="5582541" y="5812385"/>
                  <a:pt x="5475912" y="5762856"/>
                  <a:pt x="5243255" y="5778437"/>
                </a:cubicBezTo>
                <a:cubicBezTo>
                  <a:pt x="5010598" y="5794018"/>
                  <a:pt x="4941485" y="5739547"/>
                  <a:pt x="4777188" y="5778437"/>
                </a:cubicBezTo>
                <a:cubicBezTo>
                  <a:pt x="4612891" y="5817327"/>
                  <a:pt x="4524876" y="5751028"/>
                  <a:pt x="4427637" y="5778437"/>
                </a:cubicBezTo>
                <a:cubicBezTo>
                  <a:pt x="4330398" y="5805846"/>
                  <a:pt x="3986309" y="5706192"/>
                  <a:pt x="3612020" y="5778437"/>
                </a:cubicBezTo>
                <a:cubicBezTo>
                  <a:pt x="3237731" y="5850682"/>
                  <a:pt x="3053762" y="5711161"/>
                  <a:pt x="2912919" y="5778437"/>
                </a:cubicBezTo>
                <a:cubicBezTo>
                  <a:pt x="2772076" y="5845713"/>
                  <a:pt x="2530932" y="5747718"/>
                  <a:pt x="2213819" y="5778437"/>
                </a:cubicBezTo>
                <a:cubicBezTo>
                  <a:pt x="1896706" y="5809156"/>
                  <a:pt x="2062582" y="5752757"/>
                  <a:pt x="1980785" y="5778437"/>
                </a:cubicBezTo>
                <a:cubicBezTo>
                  <a:pt x="1898988" y="5804117"/>
                  <a:pt x="1807196" y="5770872"/>
                  <a:pt x="1747752" y="5778437"/>
                </a:cubicBezTo>
                <a:cubicBezTo>
                  <a:pt x="1688308" y="5786002"/>
                  <a:pt x="1599375" y="5759340"/>
                  <a:pt x="1514718" y="5778437"/>
                </a:cubicBezTo>
                <a:cubicBezTo>
                  <a:pt x="1430061" y="5797534"/>
                  <a:pt x="1186323" y="5723157"/>
                  <a:pt x="932134" y="5778437"/>
                </a:cubicBezTo>
                <a:cubicBezTo>
                  <a:pt x="677945" y="5833717"/>
                  <a:pt x="792749" y="5774331"/>
                  <a:pt x="699101" y="5778437"/>
                </a:cubicBezTo>
                <a:cubicBezTo>
                  <a:pt x="605453" y="5782543"/>
                  <a:pt x="330231" y="5770264"/>
                  <a:pt x="0" y="5778437"/>
                </a:cubicBezTo>
                <a:cubicBezTo>
                  <a:pt x="-63954" y="5550627"/>
                  <a:pt x="22329" y="5432424"/>
                  <a:pt x="0" y="5200593"/>
                </a:cubicBezTo>
                <a:cubicBezTo>
                  <a:pt x="-22329" y="4968762"/>
                  <a:pt x="35559" y="4886549"/>
                  <a:pt x="0" y="4680534"/>
                </a:cubicBezTo>
                <a:cubicBezTo>
                  <a:pt x="-35559" y="4474519"/>
                  <a:pt x="1704" y="4425369"/>
                  <a:pt x="0" y="4276043"/>
                </a:cubicBezTo>
                <a:cubicBezTo>
                  <a:pt x="-1704" y="4126717"/>
                  <a:pt x="2542" y="3902962"/>
                  <a:pt x="0" y="3698200"/>
                </a:cubicBezTo>
                <a:cubicBezTo>
                  <a:pt x="-2542" y="3493438"/>
                  <a:pt x="5068" y="3248505"/>
                  <a:pt x="0" y="3004787"/>
                </a:cubicBezTo>
                <a:cubicBezTo>
                  <a:pt x="-5068" y="2761069"/>
                  <a:pt x="39143" y="2690597"/>
                  <a:pt x="0" y="2542512"/>
                </a:cubicBezTo>
                <a:cubicBezTo>
                  <a:pt x="-39143" y="2394428"/>
                  <a:pt x="49926" y="2161704"/>
                  <a:pt x="0" y="1964669"/>
                </a:cubicBezTo>
                <a:cubicBezTo>
                  <a:pt x="-49926" y="1767634"/>
                  <a:pt x="5864" y="1513424"/>
                  <a:pt x="0" y="1271256"/>
                </a:cubicBezTo>
                <a:cubicBezTo>
                  <a:pt x="-5864" y="1029088"/>
                  <a:pt x="1979" y="967706"/>
                  <a:pt x="0" y="866766"/>
                </a:cubicBezTo>
                <a:cubicBezTo>
                  <a:pt x="-1979" y="765826"/>
                  <a:pt x="40311" y="231260"/>
                  <a:pt x="0" y="0"/>
                </a:cubicBezTo>
                <a:close/>
              </a:path>
              <a:path w="11651677" h="5778437" stroke="0" extrusionOk="0">
                <a:moveTo>
                  <a:pt x="0" y="0"/>
                </a:moveTo>
                <a:cubicBezTo>
                  <a:pt x="63727" y="-26991"/>
                  <a:pt x="155954" y="14234"/>
                  <a:pt x="233034" y="0"/>
                </a:cubicBezTo>
                <a:cubicBezTo>
                  <a:pt x="310114" y="-14234"/>
                  <a:pt x="448750" y="30934"/>
                  <a:pt x="582584" y="0"/>
                </a:cubicBezTo>
                <a:cubicBezTo>
                  <a:pt x="716418" y="-30934"/>
                  <a:pt x="881668" y="55528"/>
                  <a:pt x="1048651" y="0"/>
                </a:cubicBezTo>
                <a:cubicBezTo>
                  <a:pt x="1215634" y="-55528"/>
                  <a:pt x="1300423" y="8034"/>
                  <a:pt x="1398201" y="0"/>
                </a:cubicBezTo>
                <a:cubicBezTo>
                  <a:pt x="1495979" y="-8034"/>
                  <a:pt x="1697318" y="23700"/>
                  <a:pt x="1980785" y="0"/>
                </a:cubicBezTo>
                <a:cubicBezTo>
                  <a:pt x="2264252" y="-23700"/>
                  <a:pt x="2153422" y="20750"/>
                  <a:pt x="2213819" y="0"/>
                </a:cubicBezTo>
                <a:cubicBezTo>
                  <a:pt x="2274216" y="-20750"/>
                  <a:pt x="2581837" y="43856"/>
                  <a:pt x="2912919" y="0"/>
                </a:cubicBezTo>
                <a:cubicBezTo>
                  <a:pt x="3244001" y="-43856"/>
                  <a:pt x="3198444" y="32596"/>
                  <a:pt x="3378986" y="0"/>
                </a:cubicBezTo>
                <a:cubicBezTo>
                  <a:pt x="3559528" y="-32596"/>
                  <a:pt x="3826334" y="43235"/>
                  <a:pt x="3961570" y="0"/>
                </a:cubicBezTo>
                <a:cubicBezTo>
                  <a:pt x="4096806" y="-43235"/>
                  <a:pt x="4341756" y="58805"/>
                  <a:pt x="4660671" y="0"/>
                </a:cubicBezTo>
                <a:cubicBezTo>
                  <a:pt x="4979586" y="-58805"/>
                  <a:pt x="4972951" y="13677"/>
                  <a:pt x="5243255" y="0"/>
                </a:cubicBezTo>
                <a:cubicBezTo>
                  <a:pt x="5513559" y="-13677"/>
                  <a:pt x="5371327" y="15455"/>
                  <a:pt x="5476288" y="0"/>
                </a:cubicBezTo>
                <a:cubicBezTo>
                  <a:pt x="5581249" y="-15455"/>
                  <a:pt x="5967649" y="44242"/>
                  <a:pt x="6291906" y="0"/>
                </a:cubicBezTo>
                <a:cubicBezTo>
                  <a:pt x="6616163" y="-44242"/>
                  <a:pt x="6416129" y="18951"/>
                  <a:pt x="6524939" y="0"/>
                </a:cubicBezTo>
                <a:cubicBezTo>
                  <a:pt x="6633749" y="-18951"/>
                  <a:pt x="6922766" y="74210"/>
                  <a:pt x="7224040" y="0"/>
                </a:cubicBezTo>
                <a:cubicBezTo>
                  <a:pt x="7525314" y="-74210"/>
                  <a:pt x="7851266" y="8030"/>
                  <a:pt x="8039657" y="0"/>
                </a:cubicBezTo>
                <a:cubicBezTo>
                  <a:pt x="8228048" y="-8030"/>
                  <a:pt x="8402411" y="35589"/>
                  <a:pt x="8505724" y="0"/>
                </a:cubicBezTo>
                <a:cubicBezTo>
                  <a:pt x="8609037" y="-35589"/>
                  <a:pt x="8913742" y="3413"/>
                  <a:pt x="9204825" y="0"/>
                </a:cubicBezTo>
                <a:cubicBezTo>
                  <a:pt x="9495908" y="-3413"/>
                  <a:pt x="9616085" y="6253"/>
                  <a:pt x="9787409" y="0"/>
                </a:cubicBezTo>
                <a:cubicBezTo>
                  <a:pt x="9958733" y="-6253"/>
                  <a:pt x="10424110" y="81183"/>
                  <a:pt x="10603026" y="0"/>
                </a:cubicBezTo>
                <a:cubicBezTo>
                  <a:pt x="10781942" y="-81183"/>
                  <a:pt x="10864324" y="50838"/>
                  <a:pt x="11069093" y="0"/>
                </a:cubicBezTo>
                <a:cubicBezTo>
                  <a:pt x="11273862" y="-50838"/>
                  <a:pt x="11477443" y="64809"/>
                  <a:pt x="11651677" y="0"/>
                </a:cubicBezTo>
                <a:cubicBezTo>
                  <a:pt x="11703153" y="137049"/>
                  <a:pt x="11639944" y="354253"/>
                  <a:pt x="11651677" y="462275"/>
                </a:cubicBezTo>
                <a:cubicBezTo>
                  <a:pt x="11663410" y="570298"/>
                  <a:pt x="11601189" y="761191"/>
                  <a:pt x="11651677" y="982334"/>
                </a:cubicBezTo>
                <a:cubicBezTo>
                  <a:pt x="11702165" y="1203477"/>
                  <a:pt x="11608538" y="1326712"/>
                  <a:pt x="11651677" y="1444609"/>
                </a:cubicBezTo>
                <a:cubicBezTo>
                  <a:pt x="11694816" y="1562507"/>
                  <a:pt x="11577764" y="1806563"/>
                  <a:pt x="11651677" y="2138022"/>
                </a:cubicBezTo>
                <a:cubicBezTo>
                  <a:pt x="11725590" y="2469481"/>
                  <a:pt x="11619383" y="2552901"/>
                  <a:pt x="11651677" y="2715865"/>
                </a:cubicBezTo>
                <a:cubicBezTo>
                  <a:pt x="11683971" y="2878829"/>
                  <a:pt x="11626590" y="2977469"/>
                  <a:pt x="11651677" y="3235925"/>
                </a:cubicBezTo>
                <a:cubicBezTo>
                  <a:pt x="11676764" y="3494381"/>
                  <a:pt x="11623714" y="3508583"/>
                  <a:pt x="11651677" y="3640415"/>
                </a:cubicBezTo>
                <a:cubicBezTo>
                  <a:pt x="11679640" y="3772247"/>
                  <a:pt x="11620852" y="4150857"/>
                  <a:pt x="11651677" y="4333828"/>
                </a:cubicBezTo>
                <a:cubicBezTo>
                  <a:pt x="11682502" y="4516799"/>
                  <a:pt x="11610518" y="4685343"/>
                  <a:pt x="11651677" y="4853887"/>
                </a:cubicBezTo>
                <a:cubicBezTo>
                  <a:pt x="11692836" y="5022431"/>
                  <a:pt x="11603878" y="5536522"/>
                  <a:pt x="11651677" y="5778437"/>
                </a:cubicBezTo>
                <a:cubicBezTo>
                  <a:pt x="11544331" y="5801062"/>
                  <a:pt x="11427266" y="5744729"/>
                  <a:pt x="11302127" y="5778437"/>
                </a:cubicBezTo>
                <a:cubicBezTo>
                  <a:pt x="11176988" y="5812145"/>
                  <a:pt x="10955139" y="5767287"/>
                  <a:pt x="10719543" y="5778437"/>
                </a:cubicBezTo>
                <a:cubicBezTo>
                  <a:pt x="10483947" y="5789587"/>
                  <a:pt x="10572110" y="5764080"/>
                  <a:pt x="10486509" y="5778437"/>
                </a:cubicBezTo>
                <a:cubicBezTo>
                  <a:pt x="10400908" y="5792794"/>
                  <a:pt x="10164953" y="5732577"/>
                  <a:pt x="10020442" y="5778437"/>
                </a:cubicBezTo>
                <a:cubicBezTo>
                  <a:pt x="9875931" y="5824297"/>
                  <a:pt x="9837447" y="5752939"/>
                  <a:pt x="9787409" y="5778437"/>
                </a:cubicBezTo>
                <a:cubicBezTo>
                  <a:pt x="9737371" y="5803935"/>
                  <a:pt x="9363374" y="5757185"/>
                  <a:pt x="9204825" y="5778437"/>
                </a:cubicBezTo>
                <a:cubicBezTo>
                  <a:pt x="9046276" y="5799689"/>
                  <a:pt x="8857228" y="5719214"/>
                  <a:pt x="8622241" y="5778437"/>
                </a:cubicBezTo>
                <a:cubicBezTo>
                  <a:pt x="8387254" y="5837660"/>
                  <a:pt x="8299641" y="5750763"/>
                  <a:pt x="8039657" y="5778437"/>
                </a:cubicBezTo>
                <a:cubicBezTo>
                  <a:pt x="7779673" y="5806111"/>
                  <a:pt x="7913832" y="5769591"/>
                  <a:pt x="7806624" y="5778437"/>
                </a:cubicBezTo>
                <a:cubicBezTo>
                  <a:pt x="7699416" y="5787283"/>
                  <a:pt x="7528285" y="5760747"/>
                  <a:pt x="7457073" y="5778437"/>
                </a:cubicBezTo>
                <a:cubicBezTo>
                  <a:pt x="7385861" y="5796127"/>
                  <a:pt x="6968258" y="5764883"/>
                  <a:pt x="6757973" y="5778437"/>
                </a:cubicBezTo>
                <a:cubicBezTo>
                  <a:pt x="6547688" y="5791991"/>
                  <a:pt x="6554660" y="5760590"/>
                  <a:pt x="6408422" y="5778437"/>
                </a:cubicBezTo>
                <a:cubicBezTo>
                  <a:pt x="6262184" y="5796284"/>
                  <a:pt x="6241193" y="5770225"/>
                  <a:pt x="6175389" y="5778437"/>
                </a:cubicBezTo>
                <a:cubicBezTo>
                  <a:pt x="6109585" y="5786649"/>
                  <a:pt x="5741550" y="5693497"/>
                  <a:pt x="5359771" y="5778437"/>
                </a:cubicBezTo>
                <a:cubicBezTo>
                  <a:pt x="4977992" y="5863377"/>
                  <a:pt x="5063519" y="5725519"/>
                  <a:pt x="4893704" y="5778437"/>
                </a:cubicBezTo>
                <a:cubicBezTo>
                  <a:pt x="4723889" y="5831355"/>
                  <a:pt x="4258812" y="5746985"/>
                  <a:pt x="4078087" y="5778437"/>
                </a:cubicBezTo>
                <a:cubicBezTo>
                  <a:pt x="3897362" y="5809889"/>
                  <a:pt x="3829150" y="5765878"/>
                  <a:pt x="3728537" y="5778437"/>
                </a:cubicBezTo>
                <a:cubicBezTo>
                  <a:pt x="3627924" y="5790996"/>
                  <a:pt x="3572264" y="5764031"/>
                  <a:pt x="3495503" y="5778437"/>
                </a:cubicBezTo>
                <a:cubicBezTo>
                  <a:pt x="3418742" y="5792843"/>
                  <a:pt x="3159659" y="5734285"/>
                  <a:pt x="3029436" y="5778437"/>
                </a:cubicBezTo>
                <a:cubicBezTo>
                  <a:pt x="2899213" y="5822589"/>
                  <a:pt x="2785460" y="5737136"/>
                  <a:pt x="2679886" y="5778437"/>
                </a:cubicBezTo>
                <a:cubicBezTo>
                  <a:pt x="2574312" y="5819738"/>
                  <a:pt x="2511408" y="5765020"/>
                  <a:pt x="2446852" y="5778437"/>
                </a:cubicBezTo>
                <a:cubicBezTo>
                  <a:pt x="2382296" y="5791854"/>
                  <a:pt x="1902816" y="5711120"/>
                  <a:pt x="1747752" y="5778437"/>
                </a:cubicBezTo>
                <a:cubicBezTo>
                  <a:pt x="1592688" y="5845754"/>
                  <a:pt x="1102536" y="5743895"/>
                  <a:pt x="932134" y="5778437"/>
                </a:cubicBezTo>
                <a:cubicBezTo>
                  <a:pt x="761732" y="5812979"/>
                  <a:pt x="673727" y="5775572"/>
                  <a:pt x="582584" y="5778437"/>
                </a:cubicBezTo>
                <a:cubicBezTo>
                  <a:pt x="491441" y="5781302"/>
                  <a:pt x="121849" y="5709542"/>
                  <a:pt x="0" y="5778437"/>
                </a:cubicBezTo>
                <a:cubicBezTo>
                  <a:pt x="-10341" y="5555346"/>
                  <a:pt x="1973" y="5228379"/>
                  <a:pt x="0" y="5085025"/>
                </a:cubicBezTo>
                <a:cubicBezTo>
                  <a:pt x="-1973" y="4941671"/>
                  <a:pt x="8005" y="4763122"/>
                  <a:pt x="0" y="4622750"/>
                </a:cubicBezTo>
                <a:cubicBezTo>
                  <a:pt x="-8005" y="4482379"/>
                  <a:pt x="35293" y="4273545"/>
                  <a:pt x="0" y="4160475"/>
                </a:cubicBezTo>
                <a:cubicBezTo>
                  <a:pt x="-35293" y="4047405"/>
                  <a:pt x="41722" y="3849615"/>
                  <a:pt x="0" y="3755984"/>
                </a:cubicBezTo>
                <a:cubicBezTo>
                  <a:pt x="-41722" y="3662353"/>
                  <a:pt x="20764" y="3467069"/>
                  <a:pt x="0" y="3235925"/>
                </a:cubicBezTo>
                <a:cubicBezTo>
                  <a:pt x="-20764" y="3004781"/>
                  <a:pt x="7120" y="2792598"/>
                  <a:pt x="0" y="2542512"/>
                </a:cubicBezTo>
                <a:cubicBezTo>
                  <a:pt x="-7120" y="2292426"/>
                  <a:pt x="27661" y="2107567"/>
                  <a:pt x="0" y="1849100"/>
                </a:cubicBezTo>
                <a:cubicBezTo>
                  <a:pt x="-27661" y="1590633"/>
                  <a:pt x="4076" y="1558469"/>
                  <a:pt x="0" y="1444609"/>
                </a:cubicBezTo>
                <a:cubicBezTo>
                  <a:pt x="-4076" y="1330749"/>
                  <a:pt x="3183" y="1050615"/>
                  <a:pt x="0" y="866766"/>
                </a:cubicBezTo>
                <a:cubicBezTo>
                  <a:pt x="-3183" y="682917"/>
                  <a:pt x="54889" y="231329"/>
                  <a:pt x="0" y="0"/>
                </a:cubicBezTo>
                <a:close/>
              </a:path>
            </a:pathLst>
          </a:custGeom>
          <a:solidFill>
            <a:srgbClr val="FFFFFF">
              <a:alpha val="94118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9870428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5B1423-5A65-4FB4-A766-DEBC5C993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68" y="4003963"/>
            <a:ext cx="1568489" cy="2400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DFA8DA88-A2D1-41E3-B15B-9D0B439C47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566416"/>
              </p:ext>
            </p:extLst>
          </p:nvPr>
        </p:nvGraphicFramePr>
        <p:xfrm>
          <a:off x="5807590" y="1321527"/>
          <a:ext cx="5031028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5514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2515514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85A0289E-AB66-4940-8725-D67FEC395C05}"/>
              </a:ext>
            </a:extLst>
          </p:cNvPr>
          <p:cNvSpPr/>
          <p:nvPr/>
        </p:nvSpPr>
        <p:spPr>
          <a:xfrm>
            <a:off x="9236278" y="1401220"/>
            <a:ext cx="68319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فا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DBBFE7-0557-44AB-80AC-3FAAE6A5A60C}"/>
              </a:ext>
            </a:extLst>
          </p:cNvPr>
          <p:cNvSpPr/>
          <p:nvPr/>
        </p:nvSpPr>
        <p:spPr>
          <a:xfrm>
            <a:off x="6929148" y="1448684"/>
            <a:ext cx="5838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زَ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85CEB0-0AD5-4463-A2E1-4512DE7C125E}"/>
              </a:ext>
            </a:extLst>
          </p:cNvPr>
          <p:cNvSpPr/>
          <p:nvPr/>
        </p:nvSpPr>
        <p:spPr>
          <a:xfrm>
            <a:off x="3155473" y="1301801"/>
            <a:ext cx="2577008" cy="1171893"/>
          </a:xfrm>
          <a:custGeom>
            <a:avLst/>
            <a:gdLst>
              <a:gd name="connsiteX0" fmla="*/ 0 w 2577008"/>
              <a:gd name="connsiteY0" fmla="*/ 0 h 1171893"/>
              <a:gd name="connsiteX1" fmla="*/ 438091 w 2577008"/>
              <a:gd name="connsiteY1" fmla="*/ 0 h 1171893"/>
              <a:gd name="connsiteX2" fmla="*/ 953493 w 2577008"/>
              <a:gd name="connsiteY2" fmla="*/ 0 h 1171893"/>
              <a:gd name="connsiteX3" fmla="*/ 1443124 w 2577008"/>
              <a:gd name="connsiteY3" fmla="*/ 0 h 1171893"/>
              <a:gd name="connsiteX4" fmla="*/ 1958526 w 2577008"/>
              <a:gd name="connsiteY4" fmla="*/ 0 h 1171893"/>
              <a:gd name="connsiteX5" fmla="*/ 2577008 w 2577008"/>
              <a:gd name="connsiteY5" fmla="*/ 0 h 1171893"/>
              <a:gd name="connsiteX6" fmla="*/ 2577008 w 2577008"/>
              <a:gd name="connsiteY6" fmla="*/ 597665 h 1171893"/>
              <a:gd name="connsiteX7" fmla="*/ 2577008 w 2577008"/>
              <a:gd name="connsiteY7" fmla="*/ 1171893 h 1171893"/>
              <a:gd name="connsiteX8" fmla="*/ 2138917 w 2577008"/>
              <a:gd name="connsiteY8" fmla="*/ 1171893 h 1171893"/>
              <a:gd name="connsiteX9" fmla="*/ 1597745 w 2577008"/>
              <a:gd name="connsiteY9" fmla="*/ 1171893 h 1171893"/>
              <a:gd name="connsiteX10" fmla="*/ 1159654 w 2577008"/>
              <a:gd name="connsiteY10" fmla="*/ 1171893 h 1171893"/>
              <a:gd name="connsiteX11" fmla="*/ 592712 w 2577008"/>
              <a:gd name="connsiteY11" fmla="*/ 1171893 h 1171893"/>
              <a:gd name="connsiteX12" fmla="*/ 0 w 2577008"/>
              <a:gd name="connsiteY12" fmla="*/ 1171893 h 1171893"/>
              <a:gd name="connsiteX13" fmla="*/ 0 w 2577008"/>
              <a:gd name="connsiteY13" fmla="*/ 609384 h 1171893"/>
              <a:gd name="connsiteX14" fmla="*/ 0 w 2577008"/>
              <a:gd name="connsiteY14" fmla="*/ 0 h 11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7008" h="1171893" fill="none" extrusionOk="0">
                <a:moveTo>
                  <a:pt x="0" y="0"/>
                </a:moveTo>
                <a:cubicBezTo>
                  <a:pt x="172799" y="-40610"/>
                  <a:pt x="287801" y="50258"/>
                  <a:pt x="438091" y="0"/>
                </a:cubicBezTo>
                <a:cubicBezTo>
                  <a:pt x="588381" y="-50258"/>
                  <a:pt x="782974" y="14094"/>
                  <a:pt x="953493" y="0"/>
                </a:cubicBezTo>
                <a:cubicBezTo>
                  <a:pt x="1124012" y="-14094"/>
                  <a:pt x="1228099" y="30275"/>
                  <a:pt x="1443124" y="0"/>
                </a:cubicBezTo>
                <a:cubicBezTo>
                  <a:pt x="1658149" y="-30275"/>
                  <a:pt x="1805098" y="45834"/>
                  <a:pt x="1958526" y="0"/>
                </a:cubicBezTo>
                <a:cubicBezTo>
                  <a:pt x="2111954" y="-45834"/>
                  <a:pt x="2447223" y="65273"/>
                  <a:pt x="2577008" y="0"/>
                </a:cubicBezTo>
                <a:cubicBezTo>
                  <a:pt x="2631389" y="119550"/>
                  <a:pt x="2540777" y="372414"/>
                  <a:pt x="2577008" y="597665"/>
                </a:cubicBezTo>
                <a:cubicBezTo>
                  <a:pt x="2613239" y="822916"/>
                  <a:pt x="2560940" y="1038868"/>
                  <a:pt x="2577008" y="1171893"/>
                </a:cubicBezTo>
                <a:cubicBezTo>
                  <a:pt x="2373983" y="1190328"/>
                  <a:pt x="2228373" y="1138279"/>
                  <a:pt x="2138917" y="1171893"/>
                </a:cubicBezTo>
                <a:cubicBezTo>
                  <a:pt x="2049461" y="1205507"/>
                  <a:pt x="1841839" y="1164881"/>
                  <a:pt x="1597745" y="1171893"/>
                </a:cubicBezTo>
                <a:cubicBezTo>
                  <a:pt x="1353651" y="1178905"/>
                  <a:pt x="1370050" y="1124837"/>
                  <a:pt x="1159654" y="1171893"/>
                </a:cubicBezTo>
                <a:cubicBezTo>
                  <a:pt x="949258" y="1218949"/>
                  <a:pt x="783759" y="1113902"/>
                  <a:pt x="592712" y="1171893"/>
                </a:cubicBezTo>
                <a:cubicBezTo>
                  <a:pt x="401665" y="1229884"/>
                  <a:pt x="232613" y="1148196"/>
                  <a:pt x="0" y="1171893"/>
                </a:cubicBezTo>
                <a:cubicBezTo>
                  <a:pt x="-29855" y="999234"/>
                  <a:pt x="20086" y="727495"/>
                  <a:pt x="0" y="609384"/>
                </a:cubicBezTo>
                <a:cubicBezTo>
                  <a:pt x="-20086" y="491273"/>
                  <a:pt x="45720" y="301844"/>
                  <a:pt x="0" y="0"/>
                </a:cubicBezTo>
                <a:close/>
              </a:path>
              <a:path w="2577008" h="1171893" stroke="0" extrusionOk="0">
                <a:moveTo>
                  <a:pt x="0" y="0"/>
                </a:moveTo>
                <a:cubicBezTo>
                  <a:pt x="179596" y="-37695"/>
                  <a:pt x="397946" y="33333"/>
                  <a:pt x="515402" y="0"/>
                </a:cubicBezTo>
                <a:cubicBezTo>
                  <a:pt x="632858" y="-33333"/>
                  <a:pt x="799274" y="17373"/>
                  <a:pt x="1056573" y="0"/>
                </a:cubicBezTo>
                <a:cubicBezTo>
                  <a:pt x="1313872" y="-17373"/>
                  <a:pt x="1398707" y="9517"/>
                  <a:pt x="1571975" y="0"/>
                </a:cubicBezTo>
                <a:cubicBezTo>
                  <a:pt x="1745243" y="-9517"/>
                  <a:pt x="1934498" y="51016"/>
                  <a:pt x="2087376" y="0"/>
                </a:cubicBezTo>
                <a:cubicBezTo>
                  <a:pt x="2240254" y="-51016"/>
                  <a:pt x="2433468" y="25025"/>
                  <a:pt x="2577008" y="0"/>
                </a:cubicBezTo>
                <a:cubicBezTo>
                  <a:pt x="2582924" y="137507"/>
                  <a:pt x="2519668" y="403971"/>
                  <a:pt x="2577008" y="574228"/>
                </a:cubicBezTo>
                <a:cubicBezTo>
                  <a:pt x="2634348" y="744485"/>
                  <a:pt x="2536421" y="1025984"/>
                  <a:pt x="2577008" y="1171893"/>
                </a:cubicBezTo>
                <a:cubicBezTo>
                  <a:pt x="2422919" y="1173130"/>
                  <a:pt x="2255959" y="1119485"/>
                  <a:pt x="2113147" y="1171893"/>
                </a:cubicBezTo>
                <a:cubicBezTo>
                  <a:pt x="1970335" y="1224301"/>
                  <a:pt x="1700093" y="1144024"/>
                  <a:pt x="1546205" y="1171893"/>
                </a:cubicBezTo>
                <a:cubicBezTo>
                  <a:pt x="1392317" y="1199762"/>
                  <a:pt x="1279582" y="1118683"/>
                  <a:pt x="1082343" y="1171893"/>
                </a:cubicBezTo>
                <a:cubicBezTo>
                  <a:pt x="885104" y="1225103"/>
                  <a:pt x="772200" y="1155664"/>
                  <a:pt x="515402" y="1171893"/>
                </a:cubicBezTo>
                <a:cubicBezTo>
                  <a:pt x="258604" y="1188122"/>
                  <a:pt x="204280" y="1119600"/>
                  <a:pt x="0" y="1171893"/>
                </a:cubicBezTo>
                <a:cubicBezTo>
                  <a:pt x="-6740" y="971966"/>
                  <a:pt x="61680" y="814994"/>
                  <a:pt x="0" y="621103"/>
                </a:cubicBezTo>
                <a:cubicBezTo>
                  <a:pt x="-61680" y="427212"/>
                  <a:pt x="65780" y="20278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فا</a:t>
            </a:r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زَ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0CD185C1-A8FB-4E6E-BAC2-D09B8F43C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793841"/>
              </p:ext>
            </p:extLst>
          </p:nvPr>
        </p:nvGraphicFramePr>
        <p:xfrm>
          <a:off x="5807591" y="2824320"/>
          <a:ext cx="5031027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7009">
                  <a:extLst>
                    <a:ext uri="{9D8B030D-6E8A-4147-A177-3AD203B41FA5}">
                      <a16:colId xmlns:a16="http://schemas.microsoft.com/office/drawing/2014/main" val="3838512322"/>
                    </a:ext>
                  </a:extLst>
                </a:gridCol>
                <a:gridCol w="1677009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1677009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0C82F17C-F363-4BB2-A61C-6DB410AEC6AB}"/>
              </a:ext>
            </a:extLst>
          </p:cNvPr>
          <p:cNvSpPr/>
          <p:nvPr/>
        </p:nvSpPr>
        <p:spPr>
          <a:xfrm>
            <a:off x="7806266" y="2881139"/>
            <a:ext cx="11128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ضا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648FC8-C879-4F40-A7B4-9AEEFB4DCA78}"/>
              </a:ext>
            </a:extLst>
          </p:cNvPr>
          <p:cNvSpPr/>
          <p:nvPr/>
        </p:nvSpPr>
        <p:spPr>
          <a:xfrm>
            <a:off x="9803904" y="3012144"/>
            <a:ext cx="6495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فَـ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4B6B74-E007-440A-8957-C74DB2FA182E}"/>
              </a:ext>
            </a:extLst>
          </p:cNvPr>
          <p:cNvSpPr/>
          <p:nvPr/>
        </p:nvSpPr>
        <p:spPr>
          <a:xfrm>
            <a:off x="3155473" y="2810200"/>
            <a:ext cx="2577008" cy="1206389"/>
          </a:xfrm>
          <a:custGeom>
            <a:avLst/>
            <a:gdLst>
              <a:gd name="connsiteX0" fmla="*/ 0 w 2577008"/>
              <a:gd name="connsiteY0" fmla="*/ 0 h 1206389"/>
              <a:gd name="connsiteX1" fmla="*/ 438091 w 2577008"/>
              <a:gd name="connsiteY1" fmla="*/ 0 h 1206389"/>
              <a:gd name="connsiteX2" fmla="*/ 953493 w 2577008"/>
              <a:gd name="connsiteY2" fmla="*/ 0 h 1206389"/>
              <a:gd name="connsiteX3" fmla="*/ 1391584 w 2577008"/>
              <a:gd name="connsiteY3" fmla="*/ 0 h 1206389"/>
              <a:gd name="connsiteX4" fmla="*/ 1932756 w 2577008"/>
              <a:gd name="connsiteY4" fmla="*/ 0 h 1206389"/>
              <a:gd name="connsiteX5" fmla="*/ 2577008 w 2577008"/>
              <a:gd name="connsiteY5" fmla="*/ 0 h 1206389"/>
              <a:gd name="connsiteX6" fmla="*/ 2577008 w 2577008"/>
              <a:gd name="connsiteY6" fmla="*/ 414194 h 1206389"/>
              <a:gd name="connsiteX7" fmla="*/ 2577008 w 2577008"/>
              <a:gd name="connsiteY7" fmla="*/ 816323 h 1206389"/>
              <a:gd name="connsiteX8" fmla="*/ 2577008 w 2577008"/>
              <a:gd name="connsiteY8" fmla="*/ 1206389 h 1206389"/>
              <a:gd name="connsiteX9" fmla="*/ 2035836 w 2577008"/>
              <a:gd name="connsiteY9" fmla="*/ 1206389 h 1206389"/>
              <a:gd name="connsiteX10" fmla="*/ 1546205 w 2577008"/>
              <a:gd name="connsiteY10" fmla="*/ 1206389 h 1206389"/>
              <a:gd name="connsiteX11" fmla="*/ 1082343 w 2577008"/>
              <a:gd name="connsiteY11" fmla="*/ 1206389 h 1206389"/>
              <a:gd name="connsiteX12" fmla="*/ 515402 w 2577008"/>
              <a:gd name="connsiteY12" fmla="*/ 1206389 h 1206389"/>
              <a:gd name="connsiteX13" fmla="*/ 0 w 2577008"/>
              <a:gd name="connsiteY13" fmla="*/ 1206389 h 1206389"/>
              <a:gd name="connsiteX14" fmla="*/ 0 w 2577008"/>
              <a:gd name="connsiteY14" fmla="*/ 828387 h 1206389"/>
              <a:gd name="connsiteX15" fmla="*/ 0 w 2577008"/>
              <a:gd name="connsiteY15" fmla="*/ 438321 h 1206389"/>
              <a:gd name="connsiteX16" fmla="*/ 0 w 2577008"/>
              <a:gd name="connsiteY16" fmla="*/ 0 h 120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77008" h="1206389" fill="none" extrusionOk="0">
                <a:moveTo>
                  <a:pt x="0" y="0"/>
                </a:moveTo>
                <a:cubicBezTo>
                  <a:pt x="93455" y="-20819"/>
                  <a:pt x="345105" y="5244"/>
                  <a:pt x="438091" y="0"/>
                </a:cubicBezTo>
                <a:cubicBezTo>
                  <a:pt x="531077" y="-5244"/>
                  <a:pt x="800065" y="45834"/>
                  <a:pt x="953493" y="0"/>
                </a:cubicBezTo>
                <a:cubicBezTo>
                  <a:pt x="1106921" y="-45834"/>
                  <a:pt x="1192001" y="26236"/>
                  <a:pt x="1391584" y="0"/>
                </a:cubicBezTo>
                <a:cubicBezTo>
                  <a:pt x="1591167" y="-26236"/>
                  <a:pt x="1814574" y="54903"/>
                  <a:pt x="1932756" y="0"/>
                </a:cubicBezTo>
                <a:cubicBezTo>
                  <a:pt x="2050938" y="-54903"/>
                  <a:pt x="2274040" y="47431"/>
                  <a:pt x="2577008" y="0"/>
                </a:cubicBezTo>
                <a:cubicBezTo>
                  <a:pt x="2577777" y="128090"/>
                  <a:pt x="2549879" y="209755"/>
                  <a:pt x="2577008" y="414194"/>
                </a:cubicBezTo>
                <a:cubicBezTo>
                  <a:pt x="2604137" y="618633"/>
                  <a:pt x="2570551" y="642319"/>
                  <a:pt x="2577008" y="816323"/>
                </a:cubicBezTo>
                <a:cubicBezTo>
                  <a:pt x="2583465" y="990327"/>
                  <a:pt x="2544200" y="1061946"/>
                  <a:pt x="2577008" y="1206389"/>
                </a:cubicBezTo>
                <a:cubicBezTo>
                  <a:pt x="2308327" y="1265517"/>
                  <a:pt x="2199926" y="1179830"/>
                  <a:pt x="2035836" y="1206389"/>
                </a:cubicBezTo>
                <a:cubicBezTo>
                  <a:pt x="1871746" y="1232948"/>
                  <a:pt x="1765398" y="1191249"/>
                  <a:pt x="1546205" y="1206389"/>
                </a:cubicBezTo>
                <a:cubicBezTo>
                  <a:pt x="1327012" y="1221529"/>
                  <a:pt x="1209432" y="1194619"/>
                  <a:pt x="1082343" y="1206389"/>
                </a:cubicBezTo>
                <a:cubicBezTo>
                  <a:pt x="955254" y="1218159"/>
                  <a:pt x="765306" y="1194870"/>
                  <a:pt x="515402" y="1206389"/>
                </a:cubicBezTo>
                <a:cubicBezTo>
                  <a:pt x="265498" y="1217908"/>
                  <a:pt x="228735" y="1205940"/>
                  <a:pt x="0" y="1206389"/>
                </a:cubicBezTo>
                <a:cubicBezTo>
                  <a:pt x="-17470" y="1110197"/>
                  <a:pt x="40816" y="937124"/>
                  <a:pt x="0" y="828387"/>
                </a:cubicBezTo>
                <a:cubicBezTo>
                  <a:pt x="-40816" y="719650"/>
                  <a:pt x="35544" y="555606"/>
                  <a:pt x="0" y="438321"/>
                </a:cubicBezTo>
                <a:cubicBezTo>
                  <a:pt x="-35544" y="321036"/>
                  <a:pt x="20407" y="195145"/>
                  <a:pt x="0" y="0"/>
                </a:cubicBezTo>
                <a:close/>
              </a:path>
              <a:path w="2577008" h="1206389" stroke="0" extrusionOk="0">
                <a:moveTo>
                  <a:pt x="0" y="0"/>
                </a:moveTo>
                <a:cubicBezTo>
                  <a:pt x="179596" y="-37695"/>
                  <a:pt x="397946" y="33333"/>
                  <a:pt x="515402" y="0"/>
                </a:cubicBezTo>
                <a:cubicBezTo>
                  <a:pt x="632858" y="-33333"/>
                  <a:pt x="799274" y="17373"/>
                  <a:pt x="1056573" y="0"/>
                </a:cubicBezTo>
                <a:cubicBezTo>
                  <a:pt x="1313872" y="-17373"/>
                  <a:pt x="1398707" y="9517"/>
                  <a:pt x="1571975" y="0"/>
                </a:cubicBezTo>
                <a:cubicBezTo>
                  <a:pt x="1745243" y="-9517"/>
                  <a:pt x="1934498" y="51016"/>
                  <a:pt x="2087376" y="0"/>
                </a:cubicBezTo>
                <a:cubicBezTo>
                  <a:pt x="2240254" y="-51016"/>
                  <a:pt x="2433468" y="25025"/>
                  <a:pt x="2577008" y="0"/>
                </a:cubicBezTo>
                <a:cubicBezTo>
                  <a:pt x="2595725" y="126948"/>
                  <a:pt x="2569341" y="222136"/>
                  <a:pt x="2577008" y="390066"/>
                </a:cubicBezTo>
                <a:cubicBezTo>
                  <a:pt x="2584675" y="557996"/>
                  <a:pt x="2527694" y="681879"/>
                  <a:pt x="2577008" y="804259"/>
                </a:cubicBezTo>
                <a:cubicBezTo>
                  <a:pt x="2626322" y="926639"/>
                  <a:pt x="2535188" y="1076216"/>
                  <a:pt x="2577008" y="1206389"/>
                </a:cubicBezTo>
                <a:cubicBezTo>
                  <a:pt x="2449178" y="1206733"/>
                  <a:pt x="2323670" y="1188335"/>
                  <a:pt x="2113147" y="1206389"/>
                </a:cubicBezTo>
                <a:cubicBezTo>
                  <a:pt x="1902624" y="1224443"/>
                  <a:pt x="1846524" y="1153179"/>
                  <a:pt x="1649285" y="1206389"/>
                </a:cubicBezTo>
                <a:cubicBezTo>
                  <a:pt x="1452046" y="1259599"/>
                  <a:pt x="1341599" y="1192267"/>
                  <a:pt x="1082343" y="1206389"/>
                </a:cubicBezTo>
                <a:cubicBezTo>
                  <a:pt x="823087" y="1220511"/>
                  <a:pt x="770205" y="1148823"/>
                  <a:pt x="566942" y="1206389"/>
                </a:cubicBezTo>
                <a:cubicBezTo>
                  <a:pt x="363679" y="1263955"/>
                  <a:pt x="230212" y="1174056"/>
                  <a:pt x="0" y="1206389"/>
                </a:cubicBezTo>
                <a:cubicBezTo>
                  <a:pt x="-43098" y="1059210"/>
                  <a:pt x="10917" y="963000"/>
                  <a:pt x="0" y="816323"/>
                </a:cubicBezTo>
                <a:cubicBezTo>
                  <a:pt x="-10917" y="669646"/>
                  <a:pt x="8458" y="613418"/>
                  <a:pt x="0" y="450385"/>
                </a:cubicBezTo>
                <a:cubicBezTo>
                  <a:pt x="-8458" y="287352"/>
                  <a:pt x="23629" y="16531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فَـ</a:t>
            </a:r>
            <a:r>
              <a:rPr lang="ar-AE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ضاءٌ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FF7B77-DD90-48E6-8828-469D6D286ACD}"/>
              </a:ext>
            </a:extLst>
          </p:cNvPr>
          <p:cNvSpPr/>
          <p:nvPr/>
        </p:nvSpPr>
        <p:spPr>
          <a:xfrm>
            <a:off x="6382049" y="2869069"/>
            <a:ext cx="6174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ءٌ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08DB1D2D-0FEF-4307-A77E-056F2A5C63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126233"/>
              </p:ext>
            </p:extLst>
          </p:nvPr>
        </p:nvGraphicFramePr>
        <p:xfrm>
          <a:off x="5807591" y="4371862"/>
          <a:ext cx="4994643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4881">
                  <a:extLst>
                    <a:ext uri="{9D8B030D-6E8A-4147-A177-3AD203B41FA5}">
                      <a16:colId xmlns:a16="http://schemas.microsoft.com/office/drawing/2014/main" val="3838512322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0997CBD1-C390-4C98-89CA-4D42F69B1B56}"/>
              </a:ext>
            </a:extLst>
          </p:cNvPr>
          <p:cNvSpPr/>
          <p:nvPr/>
        </p:nvSpPr>
        <p:spPr>
          <a:xfrm>
            <a:off x="9644245" y="4400297"/>
            <a:ext cx="5838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رَ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2B232-7496-468C-992B-D19DC9A32F85}"/>
              </a:ext>
            </a:extLst>
          </p:cNvPr>
          <p:cNvSpPr/>
          <p:nvPr/>
        </p:nvSpPr>
        <p:spPr>
          <a:xfrm>
            <a:off x="3155473" y="4400296"/>
            <a:ext cx="2563359" cy="1171893"/>
          </a:xfrm>
          <a:custGeom>
            <a:avLst/>
            <a:gdLst>
              <a:gd name="connsiteX0" fmla="*/ 0 w 2563359"/>
              <a:gd name="connsiteY0" fmla="*/ 0 h 1171893"/>
              <a:gd name="connsiteX1" fmla="*/ 435771 w 2563359"/>
              <a:gd name="connsiteY1" fmla="*/ 0 h 1171893"/>
              <a:gd name="connsiteX2" fmla="*/ 948443 w 2563359"/>
              <a:gd name="connsiteY2" fmla="*/ 0 h 1171893"/>
              <a:gd name="connsiteX3" fmla="*/ 1435481 w 2563359"/>
              <a:gd name="connsiteY3" fmla="*/ 0 h 1171893"/>
              <a:gd name="connsiteX4" fmla="*/ 1948153 w 2563359"/>
              <a:gd name="connsiteY4" fmla="*/ 0 h 1171893"/>
              <a:gd name="connsiteX5" fmla="*/ 2563359 w 2563359"/>
              <a:gd name="connsiteY5" fmla="*/ 0 h 1171893"/>
              <a:gd name="connsiteX6" fmla="*/ 2563359 w 2563359"/>
              <a:gd name="connsiteY6" fmla="*/ 597665 h 1171893"/>
              <a:gd name="connsiteX7" fmla="*/ 2563359 w 2563359"/>
              <a:gd name="connsiteY7" fmla="*/ 1171893 h 1171893"/>
              <a:gd name="connsiteX8" fmla="*/ 2127588 w 2563359"/>
              <a:gd name="connsiteY8" fmla="*/ 1171893 h 1171893"/>
              <a:gd name="connsiteX9" fmla="*/ 1589283 w 2563359"/>
              <a:gd name="connsiteY9" fmla="*/ 1171893 h 1171893"/>
              <a:gd name="connsiteX10" fmla="*/ 1153512 w 2563359"/>
              <a:gd name="connsiteY10" fmla="*/ 1171893 h 1171893"/>
              <a:gd name="connsiteX11" fmla="*/ 589573 w 2563359"/>
              <a:gd name="connsiteY11" fmla="*/ 1171893 h 1171893"/>
              <a:gd name="connsiteX12" fmla="*/ 0 w 2563359"/>
              <a:gd name="connsiteY12" fmla="*/ 1171893 h 1171893"/>
              <a:gd name="connsiteX13" fmla="*/ 0 w 2563359"/>
              <a:gd name="connsiteY13" fmla="*/ 609384 h 1171893"/>
              <a:gd name="connsiteX14" fmla="*/ 0 w 2563359"/>
              <a:gd name="connsiteY14" fmla="*/ 0 h 11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63359" h="1171893" fill="none" extrusionOk="0">
                <a:moveTo>
                  <a:pt x="0" y="0"/>
                </a:moveTo>
                <a:cubicBezTo>
                  <a:pt x="170786" y="-13543"/>
                  <a:pt x="262927" y="2579"/>
                  <a:pt x="435771" y="0"/>
                </a:cubicBezTo>
                <a:cubicBezTo>
                  <a:pt x="608615" y="-2579"/>
                  <a:pt x="746608" y="15288"/>
                  <a:pt x="948443" y="0"/>
                </a:cubicBezTo>
                <a:cubicBezTo>
                  <a:pt x="1150278" y="-15288"/>
                  <a:pt x="1284059" y="21848"/>
                  <a:pt x="1435481" y="0"/>
                </a:cubicBezTo>
                <a:cubicBezTo>
                  <a:pt x="1586903" y="-21848"/>
                  <a:pt x="1762308" y="18935"/>
                  <a:pt x="1948153" y="0"/>
                </a:cubicBezTo>
                <a:cubicBezTo>
                  <a:pt x="2133998" y="-18935"/>
                  <a:pt x="2358823" y="52426"/>
                  <a:pt x="2563359" y="0"/>
                </a:cubicBezTo>
                <a:cubicBezTo>
                  <a:pt x="2617740" y="119550"/>
                  <a:pt x="2527128" y="372414"/>
                  <a:pt x="2563359" y="597665"/>
                </a:cubicBezTo>
                <a:cubicBezTo>
                  <a:pt x="2599590" y="822916"/>
                  <a:pt x="2547291" y="1038868"/>
                  <a:pt x="2563359" y="1171893"/>
                </a:cubicBezTo>
                <a:cubicBezTo>
                  <a:pt x="2378942" y="1185642"/>
                  <a:pt x="2264401" y="1129627"/>
                  <a:pt x="2127588" y="1171893"/>
                </a:cubicBezTo>
                <a:cubicBezTo>
                  <a:pt x="1990775" y="1214159"/>
                  <a:pt x="1778034" y="1162074"/>
                  <a:pt x="1589283" y="1171893"/>
                </a:cubicBezTo>
                <a:cubicBezTo>
                  <a:pt x="1400533" y="1181712"/>
                  <a:pt x="1347557" y="1170664"/>
                  <a:pt x="1153512" y="1171893"/>
                </a:cubicBezTo>
                <a:cubicBezTo>
                  <a:pt x="959467" y="1173122"/>
                  <a:pt x="747514" y="1120271"/>
                  <a:pt x="589573" y="1171893"/>
                </a:cubicBezTo>
                <a:cubicBezTo>
                  <a:pt x="431632" y="1223515"/>
                  <a:pt x="212098" y="1113871"/>
                  <a:pt x="0" y="1171893"/>
                </a:cubicBezTo>
                <a:cubicBezTo>
                  <a:pt x="-29855" y="999234"/>
                  <a:pt x="20086" y="727495"/>
                  <a:pt x="0" y="609384"/>
                </a:cubicBezTo>
                <a:cubicBezTo>
                  <a:pt x="-20086" y="491273"/>
                  <a:pt x="45720" y="301844"/>
                  <a:pt x="0" y="0"/>
                </a:cubicBezTo>
                <a:close/>
              </a:path>
              <a:path w="2563359" h="1171893" stroke="0" extrusionOk="0">
                <a:moveTo>
                  <a:pt x="0" y="0"/>
                </a:moveTo>
                <a:cubicBezTo>
                  <a:pt x="162721" y="-25127"/>
                  <a:pt x="402476" y="8871"/>
                  <a:pt x="512672" y="0"/>
                </a:cubicBezTo>
                <a:cubicBezTo>
                  <a:pt x="622868" y="-8871"/>
                  <a:pt x="844587" y="63283"/>
                  <a:pt x="1050977" y="0"/>
                </a:cubicBezTo>
                <a:cubicBezTo>
                  <a:pt x="1257368" y="-63283"/>
                  <a:pt x="1458987" y="2585"/>
                  <a:pt x="1563649" y="0"/>
                </a:cubicBezTo>
                <a:cubicBezTo>
                  <a:pt x="1668311" y="-2585"/>
                  <a:pt x="1899806" y="36508"/>
                  <a:pt x="2076321" y="0"/>
                </a:cubicBezTo>
                <a:cubicBezTo>
                  <a:pt x="2252836" y="-36508"/>
                  <a:pt x="2418710" y="8495"/>
                  <a:pt x="2563359" y="0"/>
                </a:cubicBezTo>
                <a:cubicBezTo>
                  <a:pt x="2569275" y="137507"/>
                  <a:pt x="2506019" y="403971"/>
                  <a:pt x="2563359" y="574228"/>
                </a:cubicBezTo>
                <a:cubicBezTo>
                  <a:pt x="2620699" y="744485"/>
                  <a:pt x="2522772" y="1025984"/>
                  <a:pt x="2563359" y="1171893"/>
                </a:cubicBezTo>
                <a:cubicBezTo>
                  <a:pt x="2396466" y="1224544"/>
                  <a:pt x="2300019" y="1126152"/>
                  <a:pt x="2101954" y="1171893"/>
                </a:cubicBezTo>
                <a:cubicBezTo>
                  <a:pt x="1903889" y="1217634"/>
                  <a:pt x="1779588" y="1161903"/>
                  <a:pt x="1538015" y="1171893"/>
                </a:cubicBezTo>
                <a:cubicBezTo>
                  <a:pt x="1296442" y="1181883"/>
                  <a:pt x="1228582" y="1161880"/>
                  <a:pt x="1076611" y="1171893"/>
                </a:cubicBezTo>
                <a:cubicBezTo>
                  <a:pt x="924640" y="1181906"/>
                  <a:pt x="666010" y="1122688"/>
                  <a:pt x="512672" y="1171893"/>
                </a:cubicBezTo>
                <a:cubicBezTo>
                  <a:pt x="359334" y="1221098"/>
                  <a:pt x="198227" y="1120358"/>
                  <a:pt x="0" y="1171893"/>
                </a:cubicBezTo>
                <a:cubicBezTo>
                  <a:pt x="-6740" y="971966"/>
                  <a:pt x="61680" y="814994"/>
                  <a:pt x="0" y="621103"/>
                </a:cubicBezTo>
                <a:cubicBezTo>
                  <a:pt x="-61680" y="427212"/>
                  <a:pt x="65780" y="20278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رَ</a:t>
            </a:r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</a:t>
            </a:r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ـعٌ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4DA2AA-667C-4EA2-9EC2-50801620E43A}"/>
              </a:ext>
            </a:extLst>
          </p:cNvPr>
          <p:cNvSpPr/>
          <p:nvPr/>
        </p:nvSpPr>
        <p:spPr>
          <a:xfrm>
            <a:off x="7730642" y="4343426"/>
            <a:ext cx="9989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1D9197-E8C7-454F-9913-05486EEDF48B}"/>
              </a:ext>
            </a:extLst>
          </p:cNvPr>
          <p:cNvSpPr/>
          <p:nvPr/>
        </p:nvSpPr>
        <p:spPr>
          <a:xfrm>
            <a:off x="7171767" y="663664"/>
            <a:ext cx="37417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المقاطع وركب الكلمة :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485588-2387-4F26-958C-41A7C7BEDC48}"/>
              </a:ext>
            </a:extLst>
          </p:cNvPr>
          <p:cNvSpPr/>
          <p:nvPr/>
        </p:nvSpPr>
        <p:spPr>
          <a:xfrm>
            <a:off x="6164656" y="4371861"/>
            <a:ext cx="68480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F24598E-8593-44B4-B0A4-682AEACE1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158935" y="2526374"/>
            <a:ext cx="2546848" cy="408329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F3A898F5-9619-456C-8D72-E149A964193D}"/>
              </a:ext>
            </a:extLst>
          </p:cNvPr>
          <p:cNvSpPr/>
          <p:nvPr/>
        </p:nvSpPr>
        <p:spPr>
          <a:xfrm>
            <a:off x="-69275" y="453190"/>
            <a:ext cx="2043850" cy="692196"/>
          </a:xfrm>
          <a:custGeom>
            <a:avLst/>
            <a:gdLst>
              <a:gd name="connsiteX0" fmla="*/ 0 w 2043850"/>
              <a:gd name="connsiteY0" fmla="*/ 0 h 692196"/>
              <a:gd name="connsiteX1" fmla="*/ 531962 w 2043850"/>
              <a:gd name="connsiteY1" fmla="*/ 0 h 692196"/>
              <a:gd name="connsiteX2" fmla="*/ 1063925 w 2043850"/>
              <a:gd name="connsiteY2" fmla="*/ 0 h 692196"/>
              <a:gd name="connsiteX3" fmla="*/ 1697752 w 2043850"/>
              <a:gd name="connsiteY3" fmla="*/ 0 h 692196"/>
              <a:gd name="connsiteX4" fmla="*/ 2043850 w 2043850"/>
              <a:gd name="connsiteY4" fmla="*/ 346098 h 692196"/>
              <a:gd name="connsiteX5" fmla="*/ 1697752 w 2043850"/>
              <a:gd name="connsiteY5" fmla="*/ 692196 h 692196"/>
              <a:gd name="connsiteX6" fmla="*/ 1114857 w 2043850"/>
              <a:gd name="connsiteY6" fmla="*/ 692196 h 692196"/>
              <a:gd name="connsiteX7" fmla="*/ 565917 w 2043850"/>
              <a:gd name="connsiteY7" fmla="*/ 692196 h 692196"/>
              <a:gd name="connsiteX8" fmla="*/ 0 w 2043850"/>
              <a:gd name="connsiteY8" fmla="*/ 692196 h 692196"/>
              <a:gd name="connsiteX9" fmla="*/ 0 w 2043850"/>
              <a:gd name="connsiteY9" fmla="*/ 359942 h 692196"/>
              <a:gd name="connsiteX10" fmla="*/ 0 w 2043850"/>
              <a:gd name="connsiteY10" fmla="*/ 0 h 69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3850" h="692196" fill="none" extrusionOk="0">
                <a:moveTo>
                  <a:pt x="0" y="0"/>
                </a:moveTo>
                <a:cubicBezTo>
                  <a:pt x="127173" y="-3857"/>
                  <a:pt x="285511" y="8543"/>
                  <a:pt x="531962" y="0"/>
                </a:cubicBezTo>
                <a:cubicBezTo>
                  <a:pt x="778413" y="-8543"/>
                  <a:pt x="840859" y="39855"/>
                  <a:pt x="1063925" y="0"/>
                </a:cubicBezTo>
                <a:cubicBezTo>
                  <a:pt x="1286991" y="-39855"/>
                  <a:pt x="1455268" y="9865"/>
                  <a:pt x="1697752" y="0"/>
                </a:cubicBezTo>
                <a:cubicBezTo>
                  <a:pt x="1818444" y="54461"/>
                  <a:pt x="1886991" y="218953"/>
                  <a:pt x="2043850" y="346098"/>
                </a:cubicBezTo>
                <a:cubicBezTo>
                  <a:pt x="1945323" y="470517"/>
                  <a:pt x="1816572" y="567354"/>
                  <a:pt x="1697752" y="692196"/>
                </a:cubicBezTo>
                <a:cubicBezTo>
                  <a:pt x="1566893" y="729744"/>
                  <a:pt x="1344532" y="660673"/>
                  <a:pt x="1114857" y="692196"/>
                </a:cubicBezTo>
                <a:cubicBezTo>
                  <a:pt x="885183" y="723719"/>
                  <a:pt x="817494" y="644986"/>
                  <a:pt x="565917" y="692196"/>
                </a:cubicBezTo>
                <a:cubicBezTo>
                  <a:pt x="314340" y="739406"/>
                  <a:pt x="158633" y="637343"/>
                  <a:pt x="0" y="692196"/>
                </a:cubicBezTo>
                <a:cubicBezTo>
                  <a:pt x="-14713" y="583102"/>
                  <a:pt x="14052" y="436526"/>
                  <a:pt x="0" y="359942"/>
                </a:cubicBezTo>
                <a:cubicBezTo>
                  <a:pt x="-14052" y="283358"/>
                  <a:pt x="34282" y="163671"/>
                  <a:pt x="0" y="0"/>
                </a:cubicBezTo>
                <a:close/>
              </a:path>
              <a:path w="2043850" h="692196" stroke="0" extrusionOk="0">
                <a:moveTo>
                  <a:pt x="0" y="0"/>
                </a:moveTo>
                <a:cubicBezTo>
                  <a:pt x="137426" y="-12256"/>
                  <a:pt x="356090" y="68238"/>
                  <a:pt x="582895" y="0"/>
                </a:cubicBezTo>
                <a:cubicBezTo>
                  <a:pt x="809701" y="-68238"/>
                  <a:pt x="1006974" y="22677"/>
                  <a:pt x="1148812" y="0"/>
                </a:cubicBezTo>
                <a:cubicBezTo>
                  <a:pt x="1290650" y="-22677"/>
                  <a:pt x="1521004" y="62173"/>
                  <a:pt x="1697752" y="0"/>
                </a:cubicBezTo>
                <a:cubicBezTo>
                  <a:pt x="1804658" y="83300"/>
                  <a:pt x="1935111" y="271352"/>
                  <a:pt x="2043850" y="346098"/>
                </a:cubicBezTo>
                <a:cubicBezTo>
                  <a:pt x="1931718" y="535775"/>
                  <a:pt x="1834544" y="511751"/>
                  <a:pt x="1697752" y="692196"/>
                </a:cubicBezTo>
                <a:cubicBezTo>
                  <a:pt x="1452031" y="732124"/>
                  <a:pt x="1341029" y="689034"/>
                  <a:pt x="1131835" y="692196"/>
                </a:cubicBezTo>
                <a:cubicBezTo>
                  <a:pt x="922641" y="695358"/>
                  <a:pt x="848327" y="641173"/>
                  <a:pt x="599872" y="692196"/>
                </a:cubicBezTo>
                <a:cubicBezTo>
                  <a:pt x="351417" y="743219"/>
                  <a:pt x="220877" y="689034"/>
                  <a:pt x="0" y="692196"/>
                </a:cubicBezTo>
                <a:cubicBezTo>
                  <a:pt x="-19322" y="615722"/>
                  <a:pt x="15348" y="438551"/>
                  <a:pt x="0" y="332254"/>
                </a:cubicBezTo>
                <a:cubicBezTo>
                  <a:pt x="-15348" y="225957"/>
                  <a:pt x="26083" y="16428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 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9871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/>
      <p:bldP spid="12" grpId="0" animBg="1"/>
      <p:bldP spid="15" grpId="0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226</Words>
  <Application>Microsoft Office PowerPoint</Application>
  <PresentationFormat>Widescreen</PresentationFormat>
  <Paragraphs>98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25</cp:revision>
  <dcterms:created xsi:type="dcterms:W3CDTF">2022-01-30T10:14:07Z</dcterms:created>
  <dcterms:modified xsi:type="dcterms:W3CDTF">2022-01-31T03:16:01Z</dcterms:modified>
</cp:coreProperties>
</file>