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518" r:id="rId2"/>
    <p:sldId id="549" r:id="rId3"/>
    <p:sldId id="524" r:id="rId4"/>
    <p:sldId id="525" r:id="rId5"/>
    <p:sldId id="526" r:id="rId6"/>
    <p:sldId id="529" r:id="rId7"/>
    <p:sldId id="536" r:id="rId8"/>
    <p:sldId id="290" r:id="rId9"/>
    <p:sldId id="282" r:id="rId10"/>
    <p:sldId id="291" r:id="rId11"/>
    <p:sldId id="292" r:id="rId12"/>
    <p:sldId id="293" r:id="rId13"/>
    <p:sldId id="295" r:id="rId14"/>
    <p:sldId id="294" r:id="rId15"/>
    <p:sldId id="296" r:id="rId16"/>
    <p:sldId id="304" r:id="rId17"/>
    <p:sldId id="297" r:id="rId18"/>
    <p:sldId id="298" r:id="rId19"/>
    <p:sldId id="301" r:id="rId20"/>
    <p:sldId id="302" r:id="rId21"/>
    <p:sldId id="303" r:id="rId22"/>
    <p:sldId id="540" r:id="rId23"/>
    <p:sldId id="533" r:id="rId24"/>
    <p:sldId id="1757" r:id="rId25"/>
    <p:sldId id="527" r:id="rId26"/>
    <p:sldId id="52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C8E37-79C1-473E-97CE-E54326E4B818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C00FA5-C5AF-41D0-A096-4FC987ED3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59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C00FA5-C5AF-41D0-A096-4FC987ED3B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49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نختار طالب يسأل والأخر يجيب فقط طالب واحد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1F21F-FE7D-46D1-A230-B59F615CF6A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73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نختار طالب يسأل والأخر يجيب فقط طالب واحد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1F21F-FE7D-46D1-A230-B59F615CF6A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044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نختار طالب يسأل والأخر يجيب فقط طالب واحد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1F21F-FE7D-46D1-A230-B59F615CF6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984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نختار طالب يسأل والأخر يجيب فقط طالب واحد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1F21F-FE7D-46D1-A230-B59F615CF6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204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نختار طالب يسأل والأخر يجيب فقط طالب واحد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1F21F-FE7D-46D1-A230-B59F615CF6A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574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g8d650b1287_0_25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2" name="Google Shape;912;g8d650b1287_0_25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A1F21F-FE7D-46D1-A230-B59F615CF6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62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8d650b1287_0_4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8d650b1287_0_4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AE" dirty="0"/>
              <a:t>نختار طالب يسأل والأخر يجيب فقط طالب واحد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9288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8d650b1287_0_4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8d650b1287_0_4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dirty="0"/>
              <a:t>نختار طالب يسأل والأخر يجيب فقط طالب واحد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13220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8d650b1287_0_4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8d650b1287_0_4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نختار طالب يسأل والأخر يجيب فقط طالب واحد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2213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8d650b1287_0_4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8d650b1287_0_4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نختار طالب يسأل والأخر يجيب فقط طالب واحد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8725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8d650b1287_0_4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8d650b1287_0_4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نختار طالب يسأل والأخر يجيب فقط طالب واحد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9282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8d650b1287_0_4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8d650b1287_0_4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9663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37886-DEDC-4537-938D-2F4E6461AB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10C56F-0532-40FA-8FC6-C594FBB5A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C143C-696F-4D00-A7B0-0211BD7D9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55331-EBFD-48FA-9DE7-6DA47B137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08850B-BE44-4A90-995A-E5DF0A5B5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9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D3891-A684-44D5-8D8A-00722683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DA01A-A70D-4E45-BE3E-87FA3FFE6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907BB-6D56-42D2-9CA7-333EF3C98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48A0B-1E1F-4902-BCFD-A1BBC8A66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0E479-EBD7-4D36-A03A-49CDCB2F6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70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08E232-4793-48EC-AD4D-E45F97F6F7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0A044-757A-4769-BC03-810FECF232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C3361-D7D8-4838-9C68-58BB16E12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06E924-412D-4A08-8E46-2CE341975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6CF35-9A4D-4607-B57F-25E3C8617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68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968300" y="584416"/>
            <a:ext cx="1030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5642300" y="2691133"/>
            <a:ext cx="5116000" cy="22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233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>
            <a:spLocks noGrp="1"/>
          </p:cNvSpPr>
          <p:nvPr>
            <p:ph type="title" hasCustomPrompt="1"/>
          </p:nvPr>
        </p:nvSpPr>
        <p:spPr>
          <a:xfrm>
            <a:off x="2138884" y="2526667"/>
            <a:ext cx="7914400" cy="13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9" name="Google Shape;39;p11"/>
          <p:cNvSpPr txBox="1">
            <a:spLocks noGrp="1"/>
          </p:cNvSpPr>
          <p:nvPr>
            <p:ph type="body" idx="1"/>
          </p:nvPr>
        </p:nvSpPr>
        <p:spPr>
          <a:xfrm>
            <a:off x="2138717" y="3629733"/>
            <a:ext cx="7914400" cy="7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1320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>
            <a:spLocks noGrp="1"/>
          </p:cNvSpPr>
          <p:nvPr>
            <p:ph type="title"/>
          </p:nvPr>
        </p:nvSpPr>
        <p:spPr>
          <a:xfrm>
            <a:off x="968300" y="584416"/>
            <a:ext cx="1030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2410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ighlighted numbers">
  <p:cSld name="Highlighted number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title" hasCustomPrompt="1"/>
          </p:nvPr>
        </p:nvSpPr>
        <p:spPr>
          <a:xfrm>
            <a:off x="4033463" y="1013800"/>
            <a:ext cx="4119200" cy="78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4" name="Google Shape;94;p21"/>
          <p:cNvSpPr txBox="1">
            <a:spLocks noGrp="1"/>
          </p:cNvSpPr>
          <p:nvPr>
            <p:ph type="subTitle" idx="1"/>
          </p:nvPr>
        </p:nvSpPr>
        <p:spPr>
          <a:xfrm>
            <a:off x="4039337" y="1621067"/>
            <a:ext cx="4119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title" idx="2" hasCustomPrompt="1"/>
          </p:nvPr>
        </p:nvSpPr>
        <p:spPr>
          <a:xfrm>
            <a:off x="4033463" y="2733784"/>
            <a:ext cx="4119200" cy="78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21"/>
          <p:cNvSpPr txBox="1">
            <a:spLocks noGrp="1"/>
          </p:cNvSpPr>
          <p:nvPr>
            <p:ph type="subTitle" idx="3"/>
          </p:nvPr>
        </p:nvSpPr>
        <p:spPr>
          <a:xfrm>
            <a:off x="4039337" y="3341844"/>
            <a:ext cx="4119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title" idx="4" hasCustomPrompt="1"/>
          </p:nvPr>
        </p:nvSpPr>
        <p:spPr>
          <a:xfrm>
            <a:off x="4033463" y="4454572"/>
            <a:ext cx="4119200" cy="78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 b="1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5"/>
          </p:nvPr>
        </p:nvSpPr>
        <p:spPr>
          <a:xfrm>
            <a:off x="4047933" y="5062600"/>
            <a:ext cx="4104800" cy="7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5372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CACB6-AF4D-4523-890F-261F3C382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5183F-4098-4431-AD13-968FF556F4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D6F85-C2CC-41E0-90E9-3B613C89C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3A893-09B6-4386-9266-83D313BCB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88DBB-8702-4F7C-B300-4EB5FD883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79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A97F2-145E-4A83-8BA1-C84E4044B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C16E7-B0FB-4B79-A237-59FC4B3022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EB039-916B-4C57-8471-B9E911F64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59E21-3A8E-48D8-B2F1-33A2A1B3D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6A9E24-10DA-45C9-B807-EF875D11D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42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C443D-0FBD-4AC2-8D8F-124115356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F7878-5E45-4EE3-9CD7-469DA2388C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301CAA-1AC0-487E-9360-602FAC5576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16108-04EE-4DA9-965F-F106E0619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9EB6A-A3A3-4501-A84D-DF6998BAF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52A01-81A1-459C-BDEE-2F4AD22BF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18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44C95-080F-4F29-A25D-B7D92825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8B1E70-2A52-4641-A1AE-2695A97CD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035836-F629-4867-AE88-FF5161584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01ABD7-C086-46AC-B62B-462701988D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F5C59C-393E-4890-BB24-88A58E75FC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617DA7-4D73-45EA-90DB-A15D6B521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750A32-247B-47E9-A730-3511644C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46CEF9-1744-4143-B30A-52EC14DA4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201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135FB-FF41-41AF-A7E9-B552EF673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B876B2-4918-4191-B1F7-A8231095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EA14AC-1B22-456E-8A67-CF3F039D3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F71220-6BA4-4C04-9361-B5D25B58B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58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A5963A-7728-44DF-81C2-42120B37D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7AFB35-96CE-4975-9A66-5C0F53666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AD2F7-2BB7-4B5F-8FB9-CEAD0BD62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32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0C447-0D99-4632-9F61-825E3D8EF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2FD80-D605-4D69-8207-A3BF50573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05B2AA-7EBF-46C0-92B8-4B96FF5451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6D652-E0DC-4E67-8B62-658C39214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C664B-5B2F-4391-8C4E-F306579E2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3BEA9-D18A-4A23-90BB-14B2CB75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05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9B1E9-2EDD-4887-8AA9-5C6A89CF7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34B382-5F30-4BEE-B4BD-68AF8E0866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9B54C2-5551-4377-BD26-718AF82EF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EB7D0-0D8E-4B13-A576-FE1FA1B93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5CD09-436A-4955-B9A8-CEFD0ED59C68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9E897-1AD3-476E-83CB-248F067E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278CBD-947F-4CCE-828D-A17A2D3A1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15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7A5BD0-5F5F-4733-84F0-B0ABFDDC0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1E16B-9ACF-4895-9F40-FA65A575F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1F6244-0B16-4B9A-B6E1-18D613A25B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F5CD09-436A-4955-B9A8-CEFD0ED59C68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F92A91-BC4A-4E22-BDC4-F7260859AF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BC9285-CCF3-4E19-9923-AFA8E990ED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2D0FD-0531-4AC1-971A-C58544045F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1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gif"/><Relationship Id="rId5" Type="http://schemas.openxmlformats.org/officeDocument/2006/relationships/slide" Target="slide9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gif"/><Relationship Id="rId5" Type="http://schemas.openxmlformats.org/officeDocument/2006/relationships/slide" Target="slide9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gif"/><Relationship Id="rId5" Type="http://schemas.openxmlformats.org/officeDocument/2006/relationships/slide" Target="slide9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gif"/><Relationship Id="rId5" Type="http://schemas.openxmlformats.org/officeDocument/2006/relationships/slide" Target="slide9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gif"/><Relationship Id="rId5" Type="http://schemas.openxmlformats.org/officeDocument/2006/relationships/slide" Target="slide9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gif"/><Relationship Id="rId5" Type="http://schemas.openxmlformats.org/officeDocument/2006/relationships/slide" Target="slide9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gif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gif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gif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.gi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10681/953/122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microsoft.com/office/2007/relationships/hdphoto" Target="../media/hdphoto10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microsoft.com/office/2007/relationships/hdphoto" Target="../media/hdphoto9.wdp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5" Type="http://schemas.openxmlformats.org/officeDocument/2006/relationships/image" Target="../media/image4.gif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2.png"/><Relationship Id="rId14" Type="http://schemas.microsoft.com/office/2007/relationships/hdphoto" Target="../media/hdphoto7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microsoft.com/office/2007/relationships/hdphoto" Target="../media/hdphoto8.wdp"/><Relationship Id="rId10" Type="http://schemas.openxmlformats.org/officeDocument/2006/relationships/image" Target="../media/image7.gif"/><Relationship Id="rId4" Type="http://schemas.openxmlformats.org/officeDocument/2006/relationships/image" Target="../media/image15.png"/><Relationship Id="rId9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9.png"/><Relationship Id="rId4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24.svg"/><Relationship Id="rId3" Type="http://schemas.openxmlformats.org/officeDocument/2006/relationships/slide" Target="slide12.xml"/><Relationship Id="rId7" Type="http://schemas.openxmlformats.org/officeDocument/2006/relationships/slide" Target="slide11.xml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4.xml"/><Relationship Id="rId11" Type="http://schemas.openxmlformats.org/officeDocument/2006/relationships/image" Target="../media/image22.png"/><Relationship Id="rId5" Type="http://schemas.openxmlformats.org/officeDocument/2006/relationships/slide" Target="slide15.xml"/><Relationship Id="rId10" Type="http://schemas.openxmlformats.org/officeDocument/2006/relationships/slide" Target="slide23.xml"/><Relationship Id="rId4" Type="http://schemas.openxmlformats.org/officeDocument/2006/relationships/audio" Target="../media/audio1.wav"/><Relationship Id="rId9" Type="http://schemas.openxmlformats.org/officeDocument/2006/relationships/slide" Target="slide13.xml"/><Relationship Id="rId1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5040662-EBC3-4A74-8931-7EA147954E19}"/>
              </a:ext>
            </a:extLst>
          </p:cNvPr>
          <p:cNvSpPr/>
          <p:nvPr/>
        </p:nvSpPr>
        <p:spPr>
          <a:xfrm>
            <a:off x="2470098" y="636751"/>
            <a:ext cx="7596952" cy="5649432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980" y="5749128"/>
            <a:ext cx="731520" cy="731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AB7AC1-3FA0-4B8C-A099-643190FF8BF2}"/>
              </a:ext>
            </a:extLst>
          </p:cNvPr>
          <p:cNvSpPr txBox="1"/>
          <p:nvPr/>
        </p:nvSpPr>
        <p:spPr>
          <a:xfrm>
            <a:off x="2635141" y="1997635"/>
            <a:ext cx="725180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400" dirty="0">
                <a:cs typeface="(AH) Manal Black" pitchFamily="2" charset="-78"/>
              </a:rPr>
              <a:t>هْلًا و</a:t>
            </a:r>
            <a:r>
              <a:rPr lang="ar-BH" sz="44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400" dirty="0">
                <a:cs typeface="(AH) Manal Black" pitchFamily="2" charset="-78"/>
              </a:rPr>
              <a:t>سْهْلًا بِطُلابي الأبطال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>
                <a:cs typeface="(AH) Manal Black" pitchFamily="2" charset="-78"/>
              </a:rPr>
              <a:t>أَتَمنى لَكُم يوْمًا دِراسي جَميل.</a:t>
            </a:r>
            <a:endParaRPr lang="en-US" sz="4400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ABAAF-E30B-4033-A477-53B71CFD8D7D}"/>
              </a:ext>
            </a:extLst>
          </p:cNvPr>
          <p:cNvSpPr txBox="1"/>
          <p:nvPr/>
        </p:nvSpPr>
        <p:spPr>
          <a:xfrm>
            <a:off x="3453580" y="5726094"/>
            <a:ext cx="3187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latin typeface="Aldhabi" panose="01000000000000000000" pitchFamily="2" charset="-78"/>
                <a:cs typeface="Aldhabi" panose="01000000000000000000" pitchFamily="2" charset="-78"/>
              </a:rPr>
              <a:t>لِنَكُن رَمْوزًا يَفْخر بها وَطَنُنا الْغالي بِجِدِّنا واجْتِهادنا.</a:t>
            </a:r>
            <a:endParaRPr lang="en-US" sz="24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1" name="Picture 10" descr="A picture containing accessory, colorful, insect&#10;&#10;Description automatically generated">
            <a:extLst>
              <a:ext uri="{FF2B5EF4-FFF2-40B4-BE49-F238E27FC236}">
                <a16:creationId xmlns:a16="http://schemas.microsoft.com/office/drawing/2014/main" id="{8B345D92-77A6-4AE7-A135-0B1531431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75" b="91250" l="6268" r="96581">
                        <a14:foregroundMark x1="75783" y1="51875" x2="44444" y2="56250"/>
                        <a14:foregroundMark x1="44444" y1="57500" x2="54701" y2="80625"/>
                        <a14:foregroundMark x1="56125" y1="79063" x2="20228" y2="45313"/>
                        <a14:foregroundMark x1="20228" y1="45313" x2="6268" y2="43125"/>
                        <a14:foregroundMark x1="74644" y1="50313" x2="90313" y2="69063"/>
                        <a14:foregroundMark x1="90313" y1="69063" x2="83761" y2="11563"/>
                        <a14:foregroundMark x1="83761" y1="11563" x2="75783" y2="57500"/>
                        <a14:foregroundMark x1="75783" y1="57500" x2="65242" y2="40313"/>
                        <a14:foregroundMark x1="66667" y1="41563" x2="45584" y2="70625"/>
                        <a14:foregroundMark x1="61538" y1="69063" x2="86325" y2="53125"/>
                        <a14:foregroundMark x1="85185" y1="45938" x2="83761" y2="7187"/>
                        <a14:foregroundMark x1="54986" y1="91250" x2="54986" y2="91250"/>
                        <a14:foregroundMark x1="48433" y1="54375" x2="48433" y2="54375"/>
                        <a14:foregroundMark x1="50427" y1="54375" x2="45869" y2="51563"/>
                        <a14:foregroundMark x1="52137" y1="53438" x2="80342" y2="58438"/>
                        <a14:foregroundMark x1="96581" y1="63438" x2="96581" y2="63438"/>
                        <a14:foregroundMark x1="52137" y1="51563" x2="52137" y2="51563"/>
                        <a14:foregroundMark x1="52991" y1="60625" x2="52991" y2="60625"/>
                        <a14:foregroundMark x1="70370" y1="59375" x2="70370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889" y="5245889"/>
            <a:ext cx="1069848" cy="975360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D868F4E-BDB7-4202-8E06-6DEFCD96D6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38" y="196569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17A0E7F-9518-4404-8379-1FFAD918DD92}"/>
              </a:ext>
            </a:extLst>
          </p:cNvPr>
          <p:cNvSpPr/>
          <p:nvPr/>
        </p:nvSpPr>
        <p:spPr>
          <a:xfrm>
            <a:off x="544901" y="670241"/>
            <a:ext cx="1051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الترحيب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1035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-4.81481E-6 L -4.79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-4.07407E-6 L -3.33333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66D8D2E-3F5C-45E7-A651-83F0D061398C}"/>
              </a:ext>
            </a:extLst>
          </p:cNvPr>
          <p:cNvSpPr/>
          <p:nvPr/>
        </p:nvSpPr>
        <p:spPr>
          <a:xfrm>
            <a:off x="475593" y="292449"/>
            <a:ext cx="11240813" cy="627310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A355E8-4484-4B38-AACC-9D3B910FBA81}"/>
              </a:ext>
            </a:extLst>
          </p:cNvPr>
          <p:cNvSpPr/>
          <p:nvPr/>
        </p:nvSpPr>
        <p:spPr>
          <a:xfrm>
            <a:off x="8264392" y="844535"/>
            <a:ext cx="151996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7200" b="1" cap="none" spc="0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مَتى</a:t>
            </a:r>
            <a:r>
              <a:rPr lang="ar-AE" sz="7200" b="1" cap="none" spc="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7200" b="1" cap="none" spc="0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676864-6EDE-4F5A-B181-C6F76EDC2AAE}"/>
              </a:ext>
            </a:extLst>
          </p:cNvPr>
          <p:cNvSpPr/>
          <p:nvPr/>
        </p:nvSpPr>
        <p:spPr>
          <a:xfrm>
            <a:off x="3131473" y="3705044"/>
            <a:ext cx="55980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7200" b="1" cap="none" spc="0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مَتى </a:t>
            </a:r>
            <a:r>
              <a:rPr lang="ar-AE" sz="7200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تنتهي الحصة</a:t>
            </a:r>
            <a:endParaRPr lang="en-US" sz="7200" b="1" cap="none" spc="0" dirty="0">
              <a:ln w="0"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4A22F7C4-479D-44DC-BCFA-A9C5C492EFEE}"/>
              </a:ext>
            </a:extLst>
          </p:cNvPr>
          <p:cNvSpPr/>
          <p:nvPr/>
        </p:nvSpPr>
        <p:spPr>
          <a:xfrm>
            <a:off x="9052485" y="3815351"/>
            <a:ext cx="2220686" cy="979714"/>
          </a:xfrm>
          <a:custGeom>
            <a:avLst/>
            <a:gdLst>
              <a:gd name="connsiteX0" fmla="*/ 0 w 2220686"/>
              <a:gd name="connsiteY0" fmla="*/ 489857 h 979714"/>
              <a:gd name="connsiteX1" fmla="*/ 489857 w 2220686"/>
              <a:gd name="connsiteY1" fmla="*/ 0 h 979714"/>
              <a:gd name="connsiteX2" fmla="*/ 489857 w 2220686"/>
              <a:gd name="connsiteY2" fmla="*/ 244929 h 979714"/>
              <a:gd name="connsiteX3" fmla="*/ 2220686 w 2220686"/>
              <a:gd name="connsiteY3" fmla="*/ 244929 h 979714"/>
              <a:gd name="connsiteX4" fmla="*/ 2220686 w 2220686"/>
              <a:gd name="connsiteY4" fmla="*/ 734786 h 979714"/>
              <a:gd name="connsiteX5" fmla="*/ 489857 w 2220686"/>
              <a:gd name="connsiteY5" fmla="*/ 734786 h 979714"/>
              <a:gd name="connsiteX6" fmla="*/ 489857 w 2220686"/>
              <a:gd name="connsiteY6" fmla="*/ 979714 h 979714"/>
              <a:gd name="connsiteX7" fmla="*/ 0 w 2220686"/>
              <a:gd name="connsiteY7" fmla="*/ 489857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0686" h="979714" fill="none" extrusionOk="0">
                <a:moveTo>
                  <a:pt x="0" y="489857"/>
                </a:moveTo>
                <a:cubicBezTo>
                  <a:pt x="55781" y="416135"/>
                  <a:pt x="405031" y="146761"/>
                  <a:pt x="489857" y="0"/>
                </a:cubicBezTo>
                <a:cubicBezTo>
                  <a:pt x="483007" y="115612"/>
                  <a:pt x="470177" y="214809"/>
                  <a:pt x="489857" y="244929"/>
                </a:cubicBezTo>
                <a:cubicBezTo>
                  <a:pt x="886682" y="143840"/>
                  <a:pt x="1707759" y="267361"/>
                  <a:pt x="2220686" y="244929"/>
                </a:cubicBezTo>
                <a:cubicBezTo>
                  <a:pt x="2227310" y="312522"/>
                  <a:pt x="2252291" y="632293"/>
                  <a:pt x="2220686" y="734786"/>
                </a:cubicBezTo>
                <a:cubicBezTo>
                  <a:pt x="1592321" y="587188"/>
                  <a:pt x="920523" y="739764"/>
                  <a:pt x="489857" y="734786"/>
                </a:cubicBezTo>
                <a:cubicBezTo>
                  <a:pt x="501697" y="788826"/>
                  <a:pt x="482745" y="910006"/>
                  <a:pt x="489857" y="979714"/>
                </a:cubicBezTo>
                <a:cubicBezTo>
                  <a:pt x="333028" y="886235"/>
                  <a:pt x="145124" y="665287"/>
                  <a:pt x="0" y="489857"/>
                </a:cubicBezTo>
                <a:close/>
              </a:path>
              <a:path w="2220686" h="979714" stroke="0" extrusionOk="0">
                <a:moveTo>
                  <a:pt x="0" y="489857"/>
                </a:moveTo>
                <a:cubicBezTo>
                  <a:pt x="83114" y="319932"/>
                  <a:pt x="229554" y="214323"/>
                  <a:pt x="489857" y="0"/>
                </a:cubicBezTo>
                <a:cubicBezTo>
                  <a:pt x="495985" y="105896"/>
                  <a:pt x="472373" y="139936"/>
                  <a:pt x="489857" y="244929"/>
                </a:cubicBezTo>
                <a:cubicBezTo>
                  <a:pt x="768176" y="184584"/>
                  <a:pt x="1951507" y="225336"/>
                  <a:pt x="2220686" y="244929"/>
                </a:cubicBezTo>
                <a:cubicBezTo>
                  <a:pt x="2237212" y="317944"/>
                  <a:pt x="2262873" y="616173"/>
                  <a:pt x="2220686" y="734786"/>
                </a:cubicBezTo>
                <a:cubicBezTo>
                  <a:pt x="1737085" y="687692"/>
                  <a:pt x="737882" y="871964"/>
                  <a:pt x="489857" y="734786"/>
                </a:cubicBezTo>
                <a:cubicBezTo>
                  <a:pt x="496372" y="838715"/>
                  <a:pt x="510822" y="943319"/>
                  <a:pt x="489857" y="979714"/>
                </a:cubicBezTo>
                <a:cubicBezTo>
                  <a:pt x="278538" y="800601"/>
                  <a:pt x="247478" y="719074"/>
                  <a:pt x="0" y="489857"/>
                </a:cubicBezTo>
                <a:close/>
              </a:path>
            </a:pathLst>
          </a:custGeom>
          <a:solidFill>
            <a:srgbClr val="FDA5B6"/>
          </a:solidFill>
          <a:ln>
            <a:solidFill>
              <a:srgbClr val="FE5D74"/>
            </a:solidFill>
            <a:extLst>
              <a:ext uri="{C807C97D-BFC1-408E-A445-0C87EB9F89A2}">
                <ask:lineSketchStyleProps xmlns:ask="http://schemas.microsoft.com/office/drawing/2018/sketchyshapes" sd="522644784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/>
              <a:t>أداة </a:t>
            </a:r>
            <a:r>
              <a:rPr lang="ar-AE" sz="2400" dirty="0" err="1"/>
              <a:t>الاسفهام</a:t>
            </a:r>
            <a:endParaRPr lang="ar-AE" sz="24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5823C6C-3B21-441D-84BC-9D3374FB01F0}"/>
              </a:ext>
            </a:extLst>
          </p:cNvPr>
          <p:cNvSpPr/>
          <p:nvPr/>
        </p:nvSpPr>
        <p:spPr>
          <a:xfrm>
            <a:off x="855254" y="3815351"/>
            <a:ext cx="1953213" cy="936839"/>
          </a:xfrm>
          <a:custGeom>
            <a:avLst/>
            <a:gdLst>
              <a:gd name="connsiteX0" fmla="*/ 0 w 1953213"/>
              <a:gd name="connsiteY0" fmla="*/ 234210 h 936839"/>
              <a:gd name="connsiteX1" fmla="*/ 1484794 w 1953213"/>
              <a:gd name="connsiteY1" fmla="*/ 234210 h 936839"/>
              <a:gd name="connsiteX2" fmla="*/ 1484794 w 1953213"/>
              <a:gd name="connsiteY2" fmla="*/ 0 h 936839"/>
              <a:gd name="connsiteX3" fmla="*/ 1953213 w 1953213"/>
              <a:gd name="connsiteY3" fmla="*/ 468420 h 936839"/>
              <a:gd name="connsiteX4" fmla="*/ 1484794 w 1953213"/>
              <a:gd name="connsiteY4" fmla="*/ 936839 h 936839"/>
              <a:gd name="connsiteX5" fmla="*/ 1484794 w 1953213"/>
              <a:gd name="connsiteY5" fmla="*/ 702629 h 936839"/>
              <a:gd name="connsiteX6" fmla="*/ 0 w 1953213"/>
              <a:gd name="connsiteY6" fmla="*/ 702629 h 936839"/>
              <a:gd name="connsiteX7" fmla="*/ 0 w 1953213"/>
              <a:gd name="connsiteY7" fmla="*/ 234210 h 936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53213" h="936839" fill="none" extrusionOk="0">
                <a:moveTo>
                  <a:pt x="0" y="234210"/>
                </a:moveTo>
                <a:cubicBezTo>
                  <a:pt x="448559" y="171784"/>
                  <a:pt x="1003739" y="224947"/>
                  <a:pt x="1484794" y="234210"/>
                </a:cubicBezTo>
                <a:cubicBezTo>
                  <a:pt x="1464245" y="201115"/>
                  <a:pt x="1498421" y="44339"/>
                  <a:pt x="1484794" y="0"/>
                </a:cubicBezTo>
                <a:cubicBezTo>
                  <a:pt x="1650214" y="159535"/>
                  <a:pt x="1822656" y="379512"/>
                  <a:pt x="1953213" y="468420"/>
                </a:cubicBezTo>
                <a:cubicBezTo>
                  <a:pt x="1783892" y="598154"/>
                  <a:pt x="1579230" y="808078"/>
                  <a:pt x="1484794" y="936839"/>
                </a:cubicBezTo>
                <a:cubicBezTo>
                  <a:pt x="1474491" y="853794"/>
                  <a:pt x="1467135" y="770221"/>
                  <a:pt x="1484794" y="702629"/>
                </a:cubicBezTo>
                <a:cubicBezTo>
                  <a:pt x="755522" y="645577"/>
                  <a:pt x="562649" y="790073"/>
                  <a:pt x="0" y="702629"/>
                </a:cubicBezTo>
                <a:cubicBezTo>
                  <a:pt x="17206" y="518894"/>
                  <a:pt x="-10104" y="393968"/>
                  <a:pt x="0" y="234210"/>
                </a:cubicBezTo>
                <a:close/>
              </a:path>
              <a:path w="1953213" h="936839" stroke="0" extrusionOk="0">
                <a:moveTo>
                  <a:pt x="0" y="234210"/>
                </a:moveTo>
                <a:cubicBezTo>
                  <a:pt x="489131" y="146428"/>
                  <a:pt x="1257508" y="364541"/>
                  <a:pt x="1484794" y="234210"/>
                </a:cubicBezTo>
                <a:cubicBezTo>
                  <a:pt x="1503227" y="123976"/>
                  <a:pt x="1484751" y="23939"/>
                  <a:pt x="1484794" y="0"/>
                </a:cubicBezTo>
                <a:cubicBezTo>
                  <a:pt x="1723114" y="219012"/>
                  <a:pt x="1799230" y="302828"/>
                  <a:pt x="1953213" y="468420"/>
                </a:cubicBezTo>
                <a:cubicBezTo>
                  <a:pt x="1806152" y="596003"/>
                  <a:pt x="1647218" y="779143"/>
                  <a:pt x="1484794" y="936839"/>
                </a:cubicBezTo>
                <a:cubicBezTo>
                  <a:pt x="1496568" y="846052"/>
                  <a:pt x="1470040" y="726065"/>
                  <a:pt x="1484794" y="702629"/>
                </a:cubicBezTo>
                <a:cubicBezTo>
                  <a:pt x="888426" y="695404"/>
                  <a:pt x="283615" y="624573"/>
                  <a:pt x="0" y="702629"/>
                </a:cubicBezTo>
                <a:cubicBezTo>
                  <a:pt x="22811" y="601595"/>
                  <a:pt x="37343" y="296114"/>
                  <a:pt x="0" y="234210"/>
                </a:cubicBezTo>
                <a:close/>
              </a:path>
            </a:pathLst>
          </a:custGeom>
          <a:solidFill>
            <a:srgbClr val="FDA5B6"/>
          </a:solidFill>
          <a:ln>
            <a:solidFill>
              <a:srgbClr val="FE5D74"/>
            </a:solidFill>
            <a:extLst>
              <a:ext uri="{C807C97D-BFC1-408E-A445-0C87EB9F89A2}">
                <ask:lineSketchStyleProps xmlns:ask="http://schemas.microsoft.com/office/drawing/2018/sketchyshapes" sd="3165200633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/>
              <a:t>علامة </a:t>
            </a:r>
            <a:r>
              <a:rPr lang="ar-AE" sz="2400" dirty="0" err="1"/>
              <a:t>الاسفهام</a:t>
            </a:r>
            <a:r>
              <a:rPr lang="ar-AE" sz="2400" dirty="0"/>
              <a:t> 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976698-F198-452B-8921-A1046B2606DF}"/>
              </a:ext>
            </a:extLst>
          </p:cNvPr>
          <p:cNvSpPr/>
          <p:nvPr/>
        </p:nvSpPr>
        <p:spPr>
          <a:xfrm>
            <a:off x="2494140" y="844536"/>
            <a:ext cx="60837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7200" b="1" cap="none" spc="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 للسؤال عن الزمان </a:t>
            </a:r>
            <a:endParaRPr lang="en-US" sz="7200" b="1" cap="none" spc="0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5CBBF92-FA92-40A0-B881-78E7F9D26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26" y="4945694"/>
            <a:ext cx="1639966" cy="15729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87B15F-93EB-4FC0-8E47-1B933B2E41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4" y="620201"/>
            <a:ext cx="3084843" cy="3084843"/>
          </a:xfrm>
          <a:prstGeom prst="rect">
            <a:avLst/>
          </a:prstGeom>
        </p:spPr>
      </p:pic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A21767B6-3DFE-489C-A963-F8C882DB6423}"/>
              </a:ext>
            </a:extLst>
          </p:cNvPr>
          <p:cNvSpPr/>
          <p:nvPr/>
        </p:nvSpPr>
        <p:spPr>
          <a:xfrm>
            <a:off x="308469" y="4462360"/>
            <a:ext cx="1093569" cy="31547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r" rtl="1"/>
            <a:r>
              <a:rPr lang="ar-AE" sz="19900" b="1" cap="none" spc="0" dirty="0">
                <a:ln w="0"/>
                <a:solidFill>
                  <a:srgbClr val="EC46A5"/>
                </a:solidFill>
              </a:rPr>
              <a:t>؟</a:t>
            </a:r>
            <a:endParaRPr lang="en-US" sz="19900" b="1" cap="none" spc="0" dirty="0">
              <a:ln w="0"/>
              <a:solidFill>
                <a:srgbClr val="EC46A5"/>
              </a:solidFill>
            </a:endParaRPr>
          </a:p>
        </p:txBody>
      </p:sp>
      <p:pic>
        <p:nvPicPr>
          <p:cNvPr id="16" name="Picture 2" descr="Image result for q mark clipart GIF">
            <a:extLst>
              <a:ext uri="{FF2B5EF4-FFF2-40B4-BE49-F238E27FC236}">
                <a16:creationId xmlns:a16="http://schemas.microsoft.com/office/drawing/2014/main" id="{3A40742D-807A-4CCE-92EA-98E06C37FD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7224" y="3786281"/>
            <a:ext cx="1084723" cy="965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D4C6C85-95AA-46C6-8B7F-2E1C5D2ECF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0" y="402155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660704-01CF-44EC-A00A-CBFEBDF11C81}"/>
              </a:ext>
            </a:extLst>
          </p:cNvPr>
          <p:cNvSpPr/>
          <p:nvPr/>
        </p:nvSpPr>
        <p:spPr>
          <a:xfrm>
            <a:off x="144053" y="875827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3742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accel="80000" fill="hold" grpId="0" nodeType="clickEffect" p14:presetBounceEnd="7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accel="42000" fill="hold" grpId="0" nodeType="click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3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3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3" grpId="0"/>
          <p:bldP spid="2" grpId="0" animBg="1"/>
          <p:bldP spid="9" grpId="0" animBg="1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accel="8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accel="42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3" grpId="0"/>
          <p:bldP spid="2" grpId="0" animBg="1"/>
          <p:bldP spid="9" grpId="0" animBg="1"/>
          <p:bldP spid="11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0F29694-E303-49D6-B6A9-B1E3CF7BBCE9}"/>
              </a:ext>
            </a:extLst>
          </p:cNvPr>
          <p:cNvSpPr/>
          <p:nvPr/>
        </p:nvSpPr>
        <p:spPr>
          <a:xfrm>
            <a:off x="475593" y="292449"/>
            <a:ext cx="11240813" cy="627310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A355E8-4484-4B38-AACC-9D3B910FBA81}"/>
              </a:ext>
            </a:extLst>
          </p:cNvPr>
          <p:cNvSpPr/>
          <p:nvPr/>
        </p:nvSpPr>
        <p:spPr>
          <a:xfrm>
            <a:off x="8818447" y="1306998"/>
            <a:ext cx="11496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7200" b="1" cap="none" spc="0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أَيْنَ</a:t>
            </a:r>
            <a:endParaRPr lang="en-US" sz="7200" b="1" cap="none" spc="0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676864-6EDE-4F5A-B181-C6F76EDC2AAE}"/>
              </a:ext>
            </a:extLst>
          </p:cNvPr>
          <p:cNvSpPr/>
          <p:nvPr/>
        </p:nvSpPr>
        <p:spPr>
          <a:xfrm>
            <a:off x="4148277" y="3691234"/>
            <a:ext cx="389544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AE" sz="7200" b="1" cap="none" spc="0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أَيْنَ </a:t>
            </a:r>
            <a:r>
              <a:rPr lang="ar-AE" sz="7200" b="1" cap="none" spc="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الْبَقّالَة</a:t>
            </a:r>
            <a:r>
              <a:rPr lang="ar-AE" sz="7200" b="1" cap="none" spc="0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ِ</a:t>
            </a:r>
            <a:endParaRPr lang="en-US" sz="7200" b="1" cap="none" spc="0" dirty="0">
              <a:ln w="0"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4A22F7C4-479D-44DC-BCFA-A9C5C492EFEE}"/>
              </a:ext>
            </a:extLst>
          </p:cNvPr>
          <p:cNvSpPr/>
          <p:nvPr/>
        </p:nvSpPr>
        <p:spPr>
          <a:xfrm>
            <a:off x="8282941" y="3801541"/>
            <a:ext cx="2220686" cy="979714"/>
          </a:xfrm>
          <a:custGeom>
            <a:avLst/>
            <a:gdLst>
              <a:gd name="connsiteX0" fmla="*/ 0 w 2220686"/>
              <a:gd name="connsiteY0" fmla="*/ 489857 h 979714"/>
              <a:gd name="connsiteX1" fmla="*/ 489857 w 2220686"/>
              <a:gd name="connsiteY1" fmla="*/ 0 h 979714"/>
              <a:gd name="connsiteX2" fmla="*/ 489857 w 2220686"/>
              <a:gd name="connsiteY2" fmla="*/ 244929 h 979714"/>
              <a:gd name="connsiteX3" fmla="*/ 2220686 w 2220686"/>
              <a:gd name="connsiteY3" fmla="*/ 244929 h 979714"/>
              <a:gd name="connsiteX4" fmla="*/ 2220686 w 2220686"/>
              <a:gd name="connsiteY4" fmla="*/ 734786 h 979714"/>
              <a:gd name="connsiteX5" fmla="*/ 489857 w 2220686"/>
              <a:gd name="connsiteY5" fmla="*/ 734786 h 979714"/>
              <a:gd name="connsiteX6" fmla="*/ 489857 w 2220686"/>
              <a:gd name="connsiteY6" fmla="*/ 979714 h 979714"/>
              <a:gd name="connsiteX7" fmla="*/ 0 w 2220686"/>
              <a:gd name="connsiteY7" fmla="*/ 489857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0686" h="979714" fill="none" extrusionOk="0">
                <a:moveTo>
                  <a:pt x="0" y="489857"/>
                </a:moveTo>
                <a:cubicBezTo>
                  <a:pt x="55781" y="416135"/>
                  <a:pt x="405031" y="146761"/>
                  <a:pt x="489857" y="0"/>
                </a:cubicBezTo>
                <a:cubicBezTo>
                  <a:pt x="483007" y="115612"/>
                  <a:pt x="470177" y="214809"/>
                  <a:pt x="489857" y="244929"/>
                </a:cubicBezTo>
                <a:cubicBezTo>
                  <a:pt x="886682" y="143840"/>
                  <a:pt x="1707759" y="267361"/>
                  <a:pt x="2220686" y="244929"/>
                </a:cubicBezTo>
                <a:cubicBezTo>
                  <a:pt x="2227310" y="312522"/>
                  <a:pt x="2252291" y="632293"/>
                  <a:pt x="2220686" y="734786"/>
                </a:cubicBezTo>
                <a:cubicBezTo>
                  <a:pt x="1592321" y="587188"/>
                  <a:pt x="920523" y="739764"/>
                  <a:pt x="489857" y="734786"/>
                </a:cubicBezTo>
                <a:cubicBezTo>
                  <a:pt x="501697" y="788826"/>
                  <a:pt x="482745" y="910006"/>
                  <a:pt x="489857" y="979714"/>
                </a:cubicBezTo>
                <a:cubicBezTo>
                  <a:pt x="333028" y="886235"/>
                  <a:pt x="145124" y="665287"/>
                  <a:pt x="0" y="489857"/>
                </a:cubicBezTo>
                <a:close/>
              </a:path>
              <a:path w="2220686" h="979714" stroke="0" extrusionOk="0">
                <a:moveTo>
                  <a:pt x="0" y="489857"/>
                </a:moveTo>
                <a:cubicBezTo>
                  <a:pt x="83114" y="319932"/>
                  <a:pt x="229554" y="214323"/>
                  <a:pt x="489857" y="0"/>
                </a:cubicBezTo>
                <a:cubicBezTo>
                  <a:pt x="495985" y="105896"/>
                  <a:pt x="472373" y="139936"/>
                  <a:pt x="489857" y="244929"/>
                </a:cubicBezTo>
                <a:cubicBezTo>
                  <a:pt x="768176" y="184584"/>
                  <a:pt x="1951507" y="225336"/>
                  <a:pt x="2220686" y="244929"/>
                </a:cubicBezTo>
                <a:cubicBezTo>
                  <a:pt x="2237212" y="317944"/>
                  <a:pt x="2262873" y="616173"/>
                  <a:pt x="2220686" y="734786"/>
                </a:cubicBezTo>
                <a:cubicBezTo>
                  <a:pt x="1737085" y="687692"/>
                  <a:pt x="737882" y="871964"/>
                  <a:pt x="489857" y="734786"/>
                </a:cubicBezTo>
                <a:cubicBezTo>
                  <a:pt x="496372" y="838715"/>
                  <a:pt x="510822" y="943319"/>
                  <a:pt x="489857" y="979714"/>
                </a:cubicBezTo>
                <a:cubicBezTo>
                  <a:pt x="278538" y="800601"/>
                  <a:pt x="247478" y="719074"/>
                  <a:pt x="0" y="489857"/>
                </a:cubicBezTo>
                <a:close/>
              </a:path>
            </a:pathLst>
          </a:custGeom>
          <a:solidFill>
            <a:srgbClr val="FDA5B6"/>
          </a:solidFill>
          <a:ln>
            <a:solidFill>
              <a:srgbClr val="FE5D74"/>
            </a:solidFill>
            <a:extLst>
              <a:ext uri="{C807C97D-BFC1-408E-A445-0C87EB9F89A2}">
                <ask:lineSketchStyleProps xmlns:ask="http://schemas.microsoft.com/office/drawing/2018/sketchyshapes" sd="522644784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/>
              <a:t>أداة </a:t>
            </a:r>
            <a:r>
              <a:rPr lang="ar-AE" sz="2400" dirty="0" err="1"/>
              <a:t>الاسفهام</a:t>
            </a:r>
            <a:endParaRPr lang="ar-AE" sz="24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5823C6C-3B21-441D-84BC-9D3374FB01F0}"/>
              </a:ext>
            </a:extLst>
          </p:cNvPr>
          <p:cNvSpPr/>
          <p:nvPr/>
        </p:nvSpPr>
        <p:spPr>
          <a:xfrm>
            <a:off x="1927592" y="3801541"/>
            <a:ext cx="2220685" cy="979714"/>
          </a:xfrm>
          <a:custGeom>
            <a:avLst/>
            <a:gdLst>
              <a:gd name="connsiteX0" fmla="*/ 0 w 2220685"/>
              <a:gd name="connsiteY0" fmla="*/ 244929 h 979714"/>
              <a:gd name="connsiteX1" fmla="*/ 1730828 w 2220685"/>
              <a:gd name="connsiteY1" fmla="*/ 244929 h 979714"/>
              <a:gd name="connsiteX2" fmla="*/ 1730828 w 2220685"/>
              <a:gd name="connsiteY2" fmla="*/ 0 h 979714"/>
              <a:gd name="connsiteX3" fmla="*/ 2220685 w 2220685"/>
              <a:gd name="connsiteY3" fmla="*/ 489857 h 979714"/>
              <a:gd name="connsiteX4" fmla="*/ 1730828 w 2220685"/>
              <a:gd name="connsiteY4" fmla="*/ 979714 h 979714"/>
              <a:gd name="connsiteX5" fmla="*/ 1730828 w 2220685"/>
              <a:gd name="connsiteY5" fmla="*/ 734786 h 979714"/>
              <a:gd name="connsiteX6" fmla="*/ 0 w 2220685"/>
              <a:gd name="connsiteY6" fmla="*/ 734786 h 979714"/>
              <a:gd name="connsiteX7" fmla="*/ 0 w 2220685"/>
              <a:gd name="connsiteY7" fmla="*/ 244929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0685" h="979714" fill="none" extrusionOk="0">
                <a:moveTo>
                  <a:pt x="0" y="244929"/>
                </a:moveTo>
                <a:cubicBezTo>
                  <a:pt x="709031" y="131368"/>
                  <a:pt x="1319675" y="177866"/>
                  <a:pt x="1730828" y="244929"/>
                </a:cubicBezTo>
                <a:cubicBezTo>
                  <a:pt x="1709643" y="210763"/>
                  <a:pt x="1741561" y="66495"/>
                  <a:pt x="1730828" y="0"/>
                </a:cubicBezTo>
                <a:cubicBezTo>
                  <a:pt x="1841645" y="38928"/>
                  <a:pt x="2004976" y="323860"/>
                  <a:pt x="2220685" y="489857"/>
                </a:cubicBezTo>
                <a:cubicBezTo>
                  <a:pt x="1954563" y="696099"/>
                  <a:pt x="1846984" y="930185"/>
                  <a:pt x="1730828" y="979714"/>
                </a:cubicBezTo>
                <a:cubicBezTo>
                  <a:pt x="1713539" y="923083"/>
                  <a:pt x="1746994" y="780350"/>
                  <a:pt x="1730828" y="734786"/>
                </a:cubicBezTo>
                <a:cubicBezTo>
                  <a:pt x="951293" y="787666"/>
                  <a:pt x="562300" y="879414"/>
                  <a:pt x="0" y="734786"/>
                </a:cubicBezTo>
                <a:cubicBezTo>
                  <a:pt x="7052" y="632071"/>
                  <a:pt x="22788" y="302229"/>
                  <a:pt x="0" y="244929"/>
                </a:cubicBezTo>
                <a:close/>
              </a:path>
              <a:path w="2220685" h="979714" stroke="0" extrusionOk="0">
                <a:moveTo>
                  <a:pt x="0" y="244929"/>
                </a:moveTo>
                <a:cubicBezTo>
                  <a:pt x="723026" y="91981"/>
                  <a:pt x="937809" y="365068"/>
                  <a:pt x="1730828" y="244929"/>
                </a:cubicBezTo>
                <a:cubicBezTo>
                  <a:pt x="1748385" y="207780"/>
                  <a:pt x="1714011" y="52614"/>
                  <a:pt x="1730828" y="0"/>
                </a:cubicBezTo>
                <a:cubicBezTo>
                  <a:pt x="1838540" y="95778"/>
                  <a:pt x="2168542" y="417420"/>
                  <a:pt x="2220685" y="489857"/>
                </a:cubicBezTo>
                <a:cubicBezTo>
                  <a:pt x="1984838" y="689125"/>
                  <a:pt x="1933735" y="797434"/>
                  <a:pt x="1730828" y="979714"/>
                </a:cubicBezTo>
                <a:cubicBezTo>
                  <a:pt x="1750176" y="896869"/>
                  <a:pt x="1741899" y="787330"/>
                  <a:pt x="1730828" y="734786"/>
                </a:cubicBezTo>
                <a:cubicBezTo>
                  <a:pt x="931027" y="811720"/>
                  <a:pt x="421193" y="768072"/>
                  <a:pt x="0" y="734786"/>
                </a:cubicBezTo>
                <a:cubicBezTo>
                  <a:pt x="7699" y="495074"/>
                  <a:pt x="31175" y="330489"/>
                  <a:pt x="0" y="244929"/>
                </a:cubicBezTo>
                <a:close/>
              </a:path>
            </a:pathLst>
          </a:custGeom>
          <a:solidFill>
            <a:srgbClr val="FDA5B6"/>
          </a:solidFill>
          <a:ln>
            <a:solidFill>
              <a:srgbClr val="FE5D74"/>
            </a:solidFill>
            <a:extLst>
              <a:ext uri="{C807C97D-BFC1-408E-A445-0C87EB9F89A2}">
                <ask:lineSketchStyleProps xmlns:ask="http://schemas.microsoft.com/office/drawing/2018/sketchyshapes" sd="3165200633">
                  <a:prstGeom prst="righ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/>
              <a:t>علامة </a:t>
            </a:r>
            <a:r>
              <a:rPr lang="ar-AE" sz="2400" dirty="0" err="1"/>
              <a:t>الاسفهام</a:t>
            </a:r>
            <a:r>
              <a:rPr lang="ar-AE" sz="2400" dirty="0"/>
              <a:t> 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2806AF-92C1-4D8D-A2CC-664A2D63479E}"/>
              </a:ext>
            </a:extLst>
          </p:cNvPr>
          <p:cNvSpPr/>
          <p:nvPr/>
        </p:nvSpPr>
        <p:spPr>
          <a:xfrm>
            <a:off x="2646565" y="1438743"/>
            <a:ext cx="617188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7200" b="1" cap="none" spc="0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للسؤال عن المكان  </a:t>
            </a:r>
            <a:endParaRPr lang="en-US" sz="7200" b="1" cap="none" spc="0" dirty="0">
              <a:ln w="0"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7BEFCC-88C5-41A8-9331-6400836CF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26" y="4945694"/>
            <a:ext cx="1639966" cy="1572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D695B9-4C9B-41EE-BC6D-E7F25C233D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74" y="620201"/>
            <a:ext cx="3084843" cy="3084843"/>
          </a:xfrm>
          <a:prstGeom prst="rect">
            <a:avLst/>
          </a:prstGeom>
        </p:spPr>
      </p:pic>
      <p:sp>
        <p:nvSpPr>
          <p:cNvPr id="12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30400D80-D807-4C65-82AF-4DC9B820647D}"/>
              </a:ext>
            </a:extLst>
          </p:cNvPr>
          <p:cNvSpPr/>
          <p:nvPr/>
        </p:nvSpPr>
        <p:spPr>
          <a:xfrm>
            <a:off x="308469" y="4462360"/>
            <a:ext cx="1093569" cy="31547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r" rtl="1"/>
            <a:r>
              <a:rPr lang="ar-AE" sz="19900" b="1" cap="none" spc="0" dirty="0">
                <a:ln w="0"/>
                <a:solidFill>
                  <a:srgbClr val="EC46A5"/>
                </a:solidFill>
              </a:rPr>
              <a:t>؟</a:t>
            </a:r>
            <a:endParaRPr lang="en-US" sz="19900" b="1" cap="none" spc="0" dirty="0">
              <a:ln w="0"/>
              <a:solidFill>
                <a:srgbClr val="EC46A5"/>
              </a:solidFill>
            </a:endParaRPr>
          </a:p>
        </p:txBody>
      </p:sp>
      <p:pic>
        <p:nvPicPr>
          <p:cNvPr id="11" name="Picture 2" descr="Image result for q mark clipart GIF">
            <a:extLst>
              <a:ext uri="{FF2B5EF4-FFF2-40B4-BE49-F238E27FC236}">
                <a16:creationId xmlns:a16="http://schemas.microsoft.com/office/drawing/2014/main" id="{BAC1BC38-E85A-474B-B869-99365ED690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46204" y="3705044"/>
            <a:ext cx="1084723" cy="965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E6F44B8-5D87-4479-9EE0-0087F0A788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0" y="402155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ABA9F36-3971-4826-92FE-7A0EC73B8FED}"/>
              </a:ext>
            </a:extLst>
          </p:cNvPr>
          <p:cNvSpPr/>
          <p:nvPr/>
        </p:nvSpPr>
        <p:spPr>
          <a:xfrm>
            <a:off x="144053" y="875827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9889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3" grpId="0"/>
          <p:bldP spid="2" grpId="0" animBg="1"/>
          <p:bldP spid="9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3" grpId="0"/>
          <p:bldP spid="2" grpId="0" animBg="1"/>
          <p:bldP spid="9" grpId="0" animBg="1"/>
          <p:bldP spid="6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7B8B54E-384B-4A6E-9CE5-CBABC92BB92C}"/>
              </a:ext>
            </a:extLst>
          </p:cNvPr>
          <p:cNvSpPr/>
          <p:nvPr/>
        </p:nvSpPr>
        <p:spPr>
          <a:xfrm>
            <a:off x="475593" y="292449"/>
            <a:ext cx="11240813" cy="627310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A355E8-4484-4B38-AACC-9D3B910FBA81}"/>
              </a:ext>
            </a:extLst>
          </p:cNvPr>
          <p:cNvSpPr/>
          <p:nvPr/>
        </p:nvSpPr>
        <p:spPr>
          <a:xfrm>
            <a:off x="2267539" y="1573106"/>
            <a:ext cx="57999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7200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للسؤال عن الحال </a:t>
            </a:r>
            <a:endParaRPr lang="en-US" sz="7200" b="1" cap="none" spc="0" dirty="0">
              <a:ln w="0"/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676864-6EDE-4F5A-B181-C6F76EDC2AAE}"/>
              </a:ext>
            </a:extLst>
          </p:cNvPr>
          <p:cNvSpPr/>
          <p:nvPr/>
        </p:nvSpPr>
        <p:spPr>
          <a:xfrm>
            <a:off x="4530980" y="3691235"/>
            <a:ext cx="373371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7200" b="1" cap="none" spc="0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كَيْفَ </a:t>
            </a:r>
            <a:r>
              <a:rPr lang="ar-AE" sz="7200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حالُكَ</a:t>
            </a:r>
            <a:endParaRPr lang="en-US" sz="7200" b="1" cap="none" spc="0" dirty="0">
              <a:ln w="0"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4A22F7C4-479D-44DC-BCFA-A9C5C492EFEE}"/>
              </a:ext>
            </a:extLst>
          </p:cNvPr>
          <p:cNvSpPr/>
          <p:nvPr/>
        </p:nvSpPr>
        <p:spPr>
          <a:xfrm>
            <a:off x="8494420" y="3801542"/>
            <a:ext cx="2220686" cy="979714"/>
          </a:xfrm>
          <a:custGeom>
            <a:avLst/>
            <a:gdLst>
              <a:gd name="connsiteX0" fmla="*/ 0 w 2220686"/>
              <a:gd name="connsiteY0" fmla="*/ 489857 h 979714"/>
              <a:gd name="connsiteX1" fmla="*/ 489857 w 2220686"/>
              <a:gd name="connsiteY1" fmla="*/ 0 h 979714"/>
              <a:gd name="connsiteX2" fmla="*/ 489857 w 2220686"/>
              <a:gd name="connsiteY2" fmla="*/ 244929 h 979714"/>
              <a:gd name="connsiteX3" fmla="*/ 2220686 w 2220686"/>
              <a:gd name="connsiteY3" fmla="*/ 244929 h 979714"/>
              <a:gd name="connsiteX4" fmla="*/ 2220686 w 2220686"/>
              <a:gd name="connsiteY4" fmla="*/ 734786 h 979714"/>
              <a:gd name="connsiteX5" fmla="*/ 489857 w 2220686"/>
              <a:gd name="connsiteY5" fmla="*/ 734786 h 979714"/>
              <a:gd name="connsiteX6" fmla="*/ 489857 w 2220686"/>
              <a:gd name="connsiteY6" fmla="*/ 979714 h 979714"/>
              <a:gd name="connsiteX7" fmla="*/ 0 w 2220686"/>
              <a:gd name="connsiteY7" fmla="*/ 489857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0686" h="979714" fill="none" extrusionOk="0">
                <a:moveTo>
                  <a:pt x="0" y="489857"/>
                </a:moveTo>
                <a:cubicBezTo>
                  <a:pt x="55781" y="416135"/>
                  <a:pt x="405031" y="146761"/>
                  <a:pt x="489857" y="0"/>
                </a:cubicBezTo>
                <a:cubicBezTo>
                  <a:pt x="483007" y="115612"/>
                  <a:pt x="470177" y="214809"/>
                  <a:pt x="489857" y="244929"/>
                </a:cubicBezTo>
                <a:cubicBezTo>
                  <a:pt x="886682" y="143840"/>
                  <a:pt x="1707759" y="267361"/>
                  <a:pt x="2220686" y="244929"/>
                </a:cubicBezTo>
                <a:cubicBezTo>
                  <a:pt x="2227310" y="312522"/>
                  <a:pt x="2252291" y="632293"/>
                  <a:pt x="2220686" y="734786"/>
                </a:cubicBezTo>
                <a:cubicBezTo>
                  <a:pt x="1592321" y="587188"/>
                  <a:pt x="920523" y="739764"/>
                  <a:pt x="489857" y="734786"/>
                </a:cubicBezTo>
                <a:cubicBezTo>
                  <a:pt x="501697" y="788826"/>
                  <a:pt x="482745" y="910006"/>
                  <a:pt x="489857" y="979714"/>
                </a:cubicBezTo>
                <a:cubicBezTo>
                  <a:pt x="333028" y="886235"/>
                  <a:pt x="145124" y="665287"/>
                  <a:pt x="0" y="489857"/>
                </a:cubicBezTo>
                <a:close/>
              </a:path>
              <a:path w="2220686" h="979714" stroke="0" extrusionOk="0">
                <a:moveTo>
                  <a:pt x="0" y="489857"/>
                </a:moveTo>
                <a:cubicBezTo>
                  <a:pt x="83114" y="319932"/>
                  <a:pt x="229554" y="214323"/>
                  <a:pt x="489857" y="0"/>
                </a:cubicBezTo>
                <a:cubicBezTo>
                  <a:pt x="495985" y="105896"/>
                  <a:pt x="472373" y="139936"/>
                  <a:pt x="489857" y="244929"/>
                </a:cubicBezTo>
                <a:cubicBezTo>
                  <a:pt x="768176" y="184584"/>
                  <a:pt x="1951507" y="225336"/>
                  <a:pt x="2220686" y="244929"/>
                </a:cubicBezTo>
                <a:cubicBezTo>
                  <a:pt x="2237212" y="317944"/>
                  <a:pt x="2262873" y="616173"/>
                  <a:pt x="2220686" y="734786"/>
                </a:cubicBezTo>
                <a:cubicBezTo>
                  <a:pt x="1737085" y="687692"/>
                  <a:pt x="737882" y="871964"/>
                  <a:pt x="489857" y="734786"/>
                </a:cubicBezTo>
                <a:cubicBezTo>
                  <a:pt x="496372" y="838715"/>
                  <a:pt x="510822" y="943319"/>
                  <a:pt x="489857" y="979714"/>
                </a:cubicBezTo>
                <a:cubicBezTo>
                  <a:pt x="278538" y="800601"/>
                  <a:pt x="247478" y="719074"/>
                  <a:pt x="0" y="489857"/>
                </a:cubicBezTo>
                <a:close/>
              </a:path>
            </a:pathLst>
          </a:custGeom>
          <a:solidFill>
            <a:srgbClr val="FDA5B6"/>
          </a:solidFill>
          <a:ln>
            <a:solidFill>
              <a:srgbClr val="FE5D74"/>
            </a:solidFill>
            <a:extLst>
              <a:ext uri="{C807C97D-BFC1-408E-A445-0C87EB9F89A2}">
                <ask:lineSketchStyleProps xmlns:ask="http://schemas.microsoft.com/office/drawing/2018/sketchyshapes" sd="522644784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/>
              <a:t>أداة الاسفهام</a:t>
            </a:r>
            <a:endParaRPr lang="ar-AE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5823C6C-3B21-441D-84BC-9D3374FB01F0}"/>
              </a:ext>
            </a:extLst>
          </p:cNvPr>
          <p:cNvSpPr/>
          <p:nvPr/>
        </p:nvSpPr>
        <p:spPr>
          <a:xfrm>
            <a:off x="2267539" y="3691235"/>
            <a:ext cx="1953213" cy="936840"/>
          </a:xfrm>
          <a:custGeom>
            <a:avLst/>
            <a:gdLst>
              <a:gd name="connsiteX0" fmla="*/ 0 w 1953213"/>
              <a:gd name="connsiteY0" fmla="*/ 234210 h 936840"/>
              <a:gd name="connsiteX1" fmla="*/ 494931 w 1953213"/>
              <a:gd name="connsiteY1" fmla="*/ 234210 h 936840"/>
              <a:gd name="connsiteX2" fmla="*/ 960166 w 1953213"/>
              <a:gd name="connsiteY2" fmla="*/ 234210 h 936840"/>
              <a:gd name="connsiteX3" fmla="*/ 1484793 w 1953213"/>
              <a:gd name="connsiteY3" fmla="*/ 234210 h 936840"/>
              <a:gd name="connsiteX4" fmla="*/ 1484793 w 1953213"/>
              <a:gd name="connsiteY4" fmla="*/ 0 h 936840"/>
              <a:gd name="connsiteX5" fmla="*/ 1953213 w 1953213"/>
              <a:gd name="connsiteY5" fmla="*/ 468420 h 936840"/>
              <a:gd name="connsiteX6" fmla="*/ 1484793 w 1953213"/>
              <a:gd name="connsiteY6" fmla="*/ 936840 h 936840"/>
              <a:gd name="connsiteX7" fmla="*/ 1484793 w 1953213"/>
              <a:gd name="connsiteY7" fmla="*/ 702630 h 936840"/>
              <a:gd name="connsiteX8" fmla="*/ 1004710 w 1953213"/>
              <a:gd name="connsiteY8" fmla="*/ 702630 h 936840"/>
              <a:gd name="connsiteX9" fmla="*/ 554323 w 1953213"/>
              <a:gd name="connsiteY9" fmla="*/ 702630 h 936840"/>
              <a:gd name="connsiteX10" fmla="*/ 0 w 1953213"/>
              <a:gd name="connsiteY10" fmla="*/ 702630 h 936840"/>
              <a:gd name="connsiteX11" fmla="*/ 0 w 1953213"/>
              <a:gd name="connsiteY11" fmla="*/ 234210 h 936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53213" h="936840" fill="none" extrusionOk="0">
                <a:moveTo>
                  <a:pt x="0" y="234210"/>
                </a:moveTo>
                <a:cubicBezTo>
                  <a:pt x="232107" y="222226"/>
                  <a:pt x="263939" y="247683"/>
                  <a:pt x="494931" y="234210"/>
                </a:cubicBezTo>
                <a:cubicBezTo>
                  <a:pt x="725923" y="220737"/>
                  <a:pt x="840787" y="257036"/>
                  <a:pt x="960166" y="234210"/>
                </a:cubicBezTo>
                <a:cubicBezTo>
                  <a:pt x="1079546" y="211384"/>
                  <a:pt x="1341633" y="234201"/>
                  <a:pt x="1484793" y="234210"/>
                </a:cubicBezTo>
                <a:cubicBezTo>
                  <a:pt x="1486700" y="149455"/>
                  <a:pt x="1476117" y="68208"/>
                  <a:pt x="1484793" y="0"/>
                </a:cubicBezTo>
                <a:cubicBezTo>
                  <a:pt x="1719075" y="208711"/>
                  <a:pt x="1744851" y="282075"/>
                  <a:pt x="1953213" y="468420"/>
                </a:cubicBezTo>
                <a:cubicBezTo>
                  <a:pt x="1762538" y="701576"/>
                  <a:pt x="1579131" y="837734"/>
                  <a:pt x="1484793" y="936840"/>
                </a:cubicBezTo>
                <a:cubicBezTo>
                  <a:pt x="1478731" y="827307"/>
                  <a:pt x="1481386" y="786558"/>
                  <a:pt x="1484793" y="702630"/>
                </a:cubicBezTo>
                <a:cubicBezTo>
                  <a:pt x="1294714" y="703640"/>
                  <a:pt x="1223934" y="697492"/>
                  <a:pt x="1004710" y="702630"/>
                </a:cubicBezTo>
                <a:cubicBezTo>
                  <a:pt x="785486" y="707768"/>
                  <a:pt x="702673" y="700575"/>
                  <a:pt x="554323" y="702630"/>
                </a:cubicBezTo>
                <a:cubicBezTo>
                  <a:pt x="405973" y="704685"/>
                  <a:pt x="270911" y="717082"/>
                  <a:pt x="0" y="702630"/>
                </a:cubicBezTo>
                <a:cubicBezTo>
                  <a:pt x="20733" y="472663"/>
                  <a:pt x="-3840" y="412158"/>
                  <a:pt x="0" y="234210"/>
                </a:cubicBezTo>
                <a:close/>
              </a:path>
              <a:path w="1953213" h="936840" stroke="0" extrusionOk="0">
                <a:moveTo>
                  <a:pt x="0" y="234210"/>
                </a:moveTo>
                <a:cubicBezTo>
                  <a:pt x="241162" y="247920"/>
                  <a:pt x="271619" y="237353"/>
                  <a:pt x="524627" y="234210"/>
                </a:cubicBezTo>
                <a:cubicBezTo>
                  <a:pt x="777635" y="231067"/>
                  <a:pt x="858352" y="214900"/>
                  <a:pt x="1049254" y="234210"/>
                </a:cubicBezTo>
                <a:cubicBezTo>
                  <a:pt x="1240156" y="253520"/>
                  <a:pt x="1374096" y="230013"/>
                  <a:pt x="1484793" y="234210"/>
                </a:cubicBezTo>
                <a:cubicBezTo>
                  <a:pt x="1473689" y="185146"/>
                  <a:pt x="1488758" y="70793"/>
                  <a:pt x="1484793" y="0"/>
                </a:cubicBezTo>
                <a:cubicBezTo>
                  <a:pt x="1711508" y="200559"/>
                  <a:pt x="1748308" y="296943"/>
                  <a:pt x="1953213" y="468420"/>
                </a:cubicBezTo>
                <a:cubicBezTo>
                  <a:pt x="1764312" y="616246"/>
                  <a:pt x="1660972" y="723867"/>
                  <a:pt x="1484793" y="936840"/>
                </a:cubicBezTo>
                <a:cubicBezTo>
                  <a:pt x="1484464" y="889688"/>
                  <a:pt x="1487860" y="799679"/>
                  <a:pt x="1484793" y="702630"/>
                </a:cubicBezTo>
                <a:cubicBezTo>
                  <a:pt x="1286369" y="704747"/>
                  <a:pt x="1171264" y="702477"/>
                  <a:pt x="1019558" y="702630"/>
                </a:cubicBezTo>
                <a:cubicBezTo>
                  <a:pt x="867853" y="702783"/>
                  <a:pt x="606086" y="683883"/>
                  <a:pt x="494931" y="702630"/>
                </a:cubicBezTo>
                <a:cubicBezTo>
                  <a:pt x="383776" y="721377"/>
                  <a:pt x="105519" y="707637"/>
                  <a:pt x="0" y="702630"/>
                </a:cubicBezTo>
                <a:cubicBezTo>
                  <a:pt x="10003" y="586562"/>
                  <a:pt x="11511" y="457065"/>
                  <a:pt x="0" y="234210"/>
                </a:cubicBezTo>
                <a:close/>
              </a:path>
            </a:pathLst>
          </a:custGeom>
          <a:solidFill>
            <a:srgbClr val="FDA5B6"/>
          </a:solidFill>
          <a:ln>
            <a:solidFill>
              <a:srgbClr val="FE5D74"/>
            </a:solidFill>
            <a:extLst>
              <a:ext uri="{C807C97D-BFC1-408E-A445-0C87EB9F89A2}">
                <ask:lineSketchStyleProps xmlns:ask="http://schemas.microsoft.com/office/drawing/2018/sketchyshapes" sd="3165200633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علامة </a:t>
            </a:r>
            <a:r>
              <a:rPr lang="ar-AE" dirty="0" err="1"/>
              <a:t>الاسفهام</a:t>
            </a:r>
            <a:r>
              <a:rPr lang="ar-AE" dirty="0"/>
              <a:t>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21241B-8C70-436E-A91F-67DF57C5EB94}"/>
              </a:ext>
            </a:extLst>
          </p:cNvPr>
          <p:cNvSpPr/>
          <p:nvPr/>
        </p:nvSpPr>
        <p:spPr>
          <a:xfrm>
            <a:off x="7930483" y="1540279"/>
            <a:ext cx="222849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72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كَيْفَ :</a:t>
            </a:r>
            <a:endParaRPr lang="en-US" sz="7200" b="1" cap="none" spc="0" dirty="0">
              <a:ln w="0"/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B71AA0-97A8-4A80-AAAA-2A92941A0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26" y="4945694"/>
            <a:ext cx="1639966" cy="1572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B63E59-B00E-449D-98C1-2DCC003473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651" y="1137437"/>
            <a:ext cx="3084843" cy="3084843"/>
          </a:xfrm>
          <a:prstGeom prst="rect">
            <a:avLst/>
          </a:prstGeom>
        </p:spPr>
      </p:pic>
      <p:sp>
        <p:nvSpPr>
          <p:cNvPr id="12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CAE408DF-090E-4157-A400-EFDBE51EC1F3}"/>
              </a:ext>
            </a:extLst>
          </p:cNvPr>
          <p:cNvSpPr/>
          <p:nvPr/>
        </p:nvSpPr>
        <p:spPr>
          <a:xfrm>
            <a:off x="308469" y="4462360"/>
            <a:ext cx="1093569" cy="31547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r" rtl="1"/>
            <a:r>
              <a:rPr lang="ar-AE" sz="19900" b="1" cap="none" spc="0" dirty="0">
                <a:ln w="0"/>
                <a:solidFill>
                  <a:srgbClr val="EC46A5"/>
                </a:solidFill>
              </a:rPr>
              <a:t>؟</a:t>
            </a:r>
            <a:endParaRPr lang="en-US" sz="19900" b="1" cap="none" spc="0" dirty="0">
              <a:ln w="0"/>
              <a:solidFill>
                <a:srgbClr val="EC46A5"/>
              </a:solidFill>
            </a:endParaRPr>
          </a:p>
        </p:txBody>
      </p:sp>
      <p:pic>
        <p:nvPicPr>
          <p:cNvPr id="11" name="Picture 2" descr="Image result for q mark clipart GIF">
            <a:extLst>
              <a:ext uri="{FF2B5EF4-FFF2-40B4-BE49-F238E27FC236}">
                <a16:creationId xmlns:a16="http://schemas.microsoft.com/office/drawing/2014/main" id="{E55EC9C0-7F77-40C4-B042-0E982E26F2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73756" y="3703583"/>
            <a:ext cx="1084723" cy="965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46CFC17-FE09-4B15-8FE1-701C8023C6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0" y="402155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0BA166D-1D6B-4E17-80D0-A083F839D7A8}"/>
              </a:ext>
            </a:extLst>
          </p:cNvPr>
          <p:cNvSpPr/>
          <p:nvPr/>
        </p:nvSpPr>
        <p:spPr>
          <a:xfrm>
            <a:off x="144053" y="875827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1480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3" grpId="0"/>
          <p:bldP spid="2" grpId="0" animBg="1"/>
          <p:bldP spid="9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3" grpId="0"/>
          <p:bldP spid="2" grpId="0" animBg="1"/>
          <p:bldP spid="9" grpId="0" animBg="1"/>
          <p:bldP spid="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75AC98D-4F4E-4820-ABDB-86899992361F}"/>
              </a:ext>
            </a:extLst>
          </p:cNvPr>
          <p:cNvSpPr/>
          <p:nvPr/>
        </p:nvSpPr>
        <p:spPr>
          <a:xfrm>
            <a:off x="475593" y="292449"/>
            <a:ext cx="11240813" cy="627310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A355E8-4484-4B38-AACC-9D3B910FBA81}"/>
              </a:ext>
            </a:extLst>
          </p:cNvPr>
          <p:cNvSpPr/>
          <p:nvPr/>
        </p:nvSpPr>
        <p:spPr>
          <a:xfrm>
            <a:off x="1240128" y="1573204"/>
            <a:ext cx="752321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6600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للسؤال عن الفاعل العاقل </a:t>
            </a:r>
            <a:endParaRPr lang="en-US" sz="6600" b="1" cap="none" spc="0" dirty="0">
              <a:ln w="0"/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676864-6EDE-4F5A-B181-C6F76EDC2AAE}"/>
              </a:ext>
            </a:extLst>
          </p:cNvPr>
          <p:cNvSpPr/>
          <p:nvPr/>
        </p:nvSpPr>
        <p:spPr>
          <a:xfrm>
            <a:off x="4128628" y="3691235"/>
            <a:ext cx="45384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مَنْ </a:t>
            </a:r>
            <a:r>
              <a:rPr lang="ar-AE" sz="7200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أَكَلَ طَعامي</a:t>
            </a:r>
            <a:endParaRPr lang="en-US" sz="7200" b="1" cap="none" spc="0" dirty="0">
              <a:ln w="0"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4A22F7C4-479D-44DC-BCFA-A9C5C492EFEE}"/>
              </a:ext>
            </a:extLst>
          </p:cNvPr>
          <p:cNvSpPr/>
          <p:nvPr/>
        </p:nvSpPr>
        <p:spPr>
          <a:xfrm>
            <a:off x="8885860" y="3911850"/>
            <a:ext cx="2220686" cy="979714"/>
          </a:xfrm>
          <a:custGeom>
            <a:avLst/>
            <a:gdLst>
              <a:gd name="connsiteX0" fmla="*/ 0 w 2220686"/>
              <a:gd name="connsiteY0" fmla="*/ 489857 h 979714"/>
              <a:gd name="connsiteX1" fmla="*/ 489857 w 2220686"/>
              <a:gd name="connsiteY1" fmla="*/ 0 h 979714"/>
              <a:gd name="connsiteX2" fmla="*/ 489857 w 2220686"/>
              <a:gd name="connsiteY2" fmla="*/ 244929 h 979714"/>
              <a:gd name="connsiteX3" fmla="*/ 2220686 w 2220686"/>
              <a:gd name="connsiteY3" fmla="*/ 244929 h 979714"/>
              <a:gd name="connsiteX4" fmla="*/ 2220686 w 2220686"/>
              <a:gd name="connsiteY4" fmla="*/ 734786 h 979714"/>
              <a:gd name="connsiteX5" fmla="*/ 489857 w 2220686"/>
              <a:gd name="connsiteY5" fmla="*/ 734786 h 979714"/>
              <a:gd name="connsiteX6" fmla="*/ 489857 w 2220686"/>
              <a:gd name="connsiteY6" fmla="*/ 979714 h 979714"/>
              <a:gd name="connsiteX7" fmla="*/ 0 w 2220686"/>
              <a:gd name="connsiteY7" fmla="*/ 489857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0686" h="979714" fill="none" extrusionOk="0">
                <a:moveTo>
                  <a:pt x="0" y="489857"/>
                </a:moveTo>
                <a:cubicBezTo>
                  <a:pt x="55781" y="416135"/>
                  <a:pt x="405031" y="146761"/>
                  <a:pt x="489857" y="0"/>
                </a:cubicBezTo>
                <a:cubicBezTo>
                  <a:pt x="483007" y="115612"/>
                  <a:pt x="470177" y="214809"/>
                  <a:pt x="489857" y="244929"/>
                </a:cubicBezTo>
                <a:cubicBezTo>
                  <a:pt x="886682" y="143840"/>
                  <a:pt x="1707759" y="267361"/>
                  <a:pt x="2220686" y="244929"/>
                </a:cubicBezTo>
                <a:cubicBezTo>
                  <a:pt x="2227310" y="312522"/>
                  <a:pt x="2252291" y="632293"/>
                  <a:pt x="2220686" y="734786"/>
                </a:cubicBezTo>
                <a:cubicBezTo>
                  <a:pt x="1592321" y="587188"/>
                  <a:pt x="920523" y="739764"/>
                  <a:pt x="489857" y="734786"/>
                </a:cubicBezTo>
                <a:cubicBezTo>
                  <a:pt x="501697" y="788826"/>
                  <a:pt x="482745" y="910006"/>
                  <a:pt x="489857" y="979714"/>
                </a:cubicBezTo>
                <a:cubicBezTo>
                  <a:pt x="333028" y="886235"/>
                  <a:pt x="145124" y="665287"/>
                  <a:pt x="0" y="489857"/>
                </a:cubicBezTo>
                <a:close/>
              </a:path>
              <a:path w="2220686" h="979714" stroke="0" extrusionOk="0">
                <a:moveTo>
                  <a:pt x="0" y="489857"/>
                </a:moveTo>
                <a:cubicBezTo>
                  <a:pt x="83114" y="319932"/>
                  <a:pt x="229554" y="214323"/>
                  <a:pt x="489857" y="0"/>
                </a:cubicBezTo>
                <a:cubicBezTo>
                  <a:pt x="495985" y="105896"/>
                  <a:pt x="472373" y="139936"/>
                  <a:pt x="489857" y="244929"/>
                </a:cubicBezTo>
                <a:cubicBezTo>
                  <a:pt x="768176" y="184584"/>
                  <a:pt x="1951507" y="225336"/>
                  <a:pt x="2220686" y="244929"/>
                </a:cubicBezTo>
                <a:cubicBezTo>
                  <a:pt x="2237212" y="317944"/>
                  <a:pt x="2262873" y="616173"/>
                  <a:pt x="2220686" y="734786"/>
                </a:cubicBezTo>
                <a:cubicBezTo>
                  <a:pt x="1737085" y="687692"/>
                  <a:pt x="737882" y="871964"/>
                  <a:pt x="489857" y="734786"/>
                </a:cubicBezTo>
                <a:cubicBezTo>
                  <a:pt x="496372" y="838715"/>
                  <a:pt x="510822" y="943319"/>
                  <a:pt x="489857" y="979714"/>
                </a:cubicBezTo>
                <a:cubicBezTo>
                  <a:pt x="278538" y="800601"/>
                  <a:pt x="247478" y="719074"/>
                  <a:pt x="0" y="489857"/>
                </a:cubicBezTo>
                <a:close/>
              </a:path>
            </a:pathLst>
          </a:custGeom>
          <a:solidFill>
            <a:srgbClr val="FDA5B6"/>
          </a:solidFill>
          <a:ln>
            <a:solidFill>
              <a:srgbClr val="FE5D74"/>
            </a:solidFill>
            <a:extLst>
              <a:ext uri="{C807C97D-BFC1-408E-A445-0C87EB9F89A2}">
                <ask:lineSketchStyleProps xmlns:ask="http://schemas.microsoft.com/office/drawing/2018/sketchyshapes" sd="522644784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/>
              <a:t>أداة الاسفهام</a:t>
            </a:r>
            <a:endParaRPr lang="ar-AE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5823C6C-3B21-441D-84BC-9D3374FB01F0}"/>
              </a:ext>
            </a:extLst>
          </p:cNvPr>
          <p:cNvSpPr/>
          <p:nvPr/>
        </p:nvSpPr>
        <p:spPr>
          <a:xfrm>
            <a:off x="1800491" y="3911850"/>
            <a:ext cx="1953213" cy="979714"/>
          </a:xfrm>
          <a:custGeom>
            <a:avLst/>
            <a:gdLst>
              <a:gd name="connsiteX0" fmla="*/ 0 w 1953213"/>
              <a:gd name="connsiteY0" fmla="*/ 244929 h 979714"/>
              <a:gd name="connsiteX1" fmla="*/ 487785 w 1953213"/>
              <a:gd name="connsiteY1" fmla="*/ 244929 h 979714"/>
              <a:gd name="connsiteX2" fmla="*/ 946304 w 1953213"/>
              <a:gd name="connsiteY2" fmla="*/ 244929 h 979714"/>
              <a:gd name="connsiteX3" fmla="*/ 1463356 w 1953213"/>
              <a:gd name="connsiteY3" fmla="*/ 244929 h 979714"/>
              <a:gd name="connsiteX4" fmla="*/ 1463356 w 1953213"/>
              <a:gd name="connsiteY4" fmla="*/ 0 h 979714"/>
              <a:gd name="connsiteX5" fmla="*/ 1953213 w 1953213"/>
              <a:gd name="connsiteY5" fmla="*/ 489857 h 979714"/>
              <a:gd name="connsiteX6" fmla="*/ 1463356 w 1953213"/>
              <a:gd name="connsiteY6" fmla="*/ 979714 h 979714"/>
              <a:gd name="connsiteX7" fmla="*/ 1463356 w 1953213"/>
              <a:gd name="connsiteY7" fmla="*/ 734786 h 979714"/>
              <a:gd name="connsiteX8" fmla="*/ 990204 w 1953213"/>
              <a:gd name="connsiteY8" fmla="*/ 734786 h 979714"/>
              <a:gd name="connsiteX9" fmla="*/ 546320 w 1953213"/>
              <a:gd name="connsiteY9" fmla="*/ 734786 h 979714"/>
              <a:gd name="connsiteX10" fmla="*/ 0 w 1953213"/>
              <a:gd name="connsiteY10" fmla="*/ 734786 h 979714"/>
              <a:gd name="connsiteX11" fmla="*/ 0 w 1953213"/>
              <a:gd name="connsiteY11" fmla="*/ 244929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53213" h="979714" fill="none" extrusionOk="0">
                <a:moveTo>
                  <a:pt x="0" y="244929"/>
                </a:moveTo>
                <a:cubicBezTo>
                  <a:pt x="131469" y="236801"/>
                  <a:pt x="325344" y="269216"/>
                  <a:pt x="487785" y="244929"/>
                </a:cubicBezTo>
                <a:cubicBezTo>
                  <a:pt x="650227" y="220642"/>
                  <a:pt x="821406" y="226648"/>
                  <a:pt x="946304" y="244929"/>
                </a:cubicBezTo>
                <a:cubicBezTo>
                  <a:pt x="1071202" y="263210"/>
                  <a:pt x="1328330" y="239994"/>
                  <a:pt x="1463356" y="244929"/>
                </a:cubicBezTo>
                <a:cubicBezTo>
                  <a:pt x="1460131" y="178760"/>
                  <a:pt x="1471435" y="107742"/>
                  <a:pt x="1463356" y="0"/>
                </a:cubicBezTo>
                <a:cubicBezTo>
                  <a:pt x="1718037" y="213130"/>
                  <a:pt x="1814080" y="346212"/>
                  <a:pt x="1953213" y="489857"/>
                </a:cubicBezTo>
                <a:cubicBezTo>
                  <a:pt x="1745160" y="673314"/>
                  <a:pt x="1646180" y="777030"/>
                  <a:pt x="1463356" y="979714"/>
                </a:cubicBezTo>
                <a:cubicBezTo>
                  <a:pt x="1466776" y="857743"/>
                  <a:pt x="1470597" y="804675"/>
                  <a:pt x="1463356" y="734786"/>
                </a:cubicBezTo>
                <a:cubicBezTo>
                  <a:pt x="1234119" y="729025"/>
                  <a:pt x="1175877" y="748465"/>
                  <a:pt x="990204" y="734786"/>
                </a:cubicBezTo>
                <a:cubicBezTo>
                  <a:pt x="804531" y="721107"/>
                  <a:pt x="703199" y="753004"/>
                  <a:pt x="546320" y="734786"/>
                </a:cubicBezTo>
                <a:cubicBezTo>
                  <a:pt x="389441" y="716568"/>
                  <a:pt x="146008" y="741222"/>
                  <a:pt x="0" y="734786"/>
                </a:cubicBezTo>
                <a:cubicBezTo>
                  <a:pt x="4673" y="555074"/>
                  <a:pt x="-3909" y="474283"/>
                  <a:pt x="0" y="244929"/>
                </a:cubicBezTo>
                <a:close/>
              </a:path>
              <a:path w="1953213" h="979714" stroke="0" extrusionOk="0">
                <a:moveTo>
                  <a:pt x="0" y="244929"/>
                </a:moveTo>
                <a:cubicBezTo>
                  <a:pt x="174087" y="222957"/>
                  <a:pt x="356667" y="249631"/>
                  <a:pt x="517052" y="244929"/>
                </a:cubicBezTo>
                <a:cubicBezTo>
                  <a:pt x="677437" y="240227"/>
                  <a:pt x="876681" y="222609"/>
                  <a:pt x="1034105" y="244929"/>
                </a:cubicBezTo>
                <a:cubicBezTo>
                  <a:pt x="1191529" y="267249"/>
                  <a:pt x="1350841" y="250423"/>
                  <a:pt x="1463356" y="244929"/>
                </a:cubicBezTo>
                <a:cubicBezTo>
                  <a:pt x="1475138" y="160302"/>
                  <a:pt x="1475123" y="80782"/>
                  <a:pt x="1463356" y="0"/>
                </a:cubicBezTo>
                <a:cubicBezTo>
                  <a:pt x="1589182" y="174113"/>
                  <a:pt x="1813117" y="330528"/>
                  <a:pt x="1953213" y="489857"/>
                </a:cubicBezTo>
                <a:cubicBezTo>
                  <a:pt x="1749324" y="728097"/>
                  <a:pt x="1630350" y="797391"/>
                  <a:pt x="1463356" y="979714"/>
                </a:cubicBezTo>
                <a:cubicBezTo>
                  <a:pt x="1464425" y="920964"/>
                  <a:pt x="1469445" y="843634"/>
                  <a:pt x="1463356" y="734786"/>
                </a:cubicBezTo>
                <a:cubicBezTo>
                  <a:pt x="1267088" y="754130"/>
                  <a:pt x="1231397" y="740295"/>
                  <a:pt x="1004838" y="734786"/>
                </a:cubicBezTo>
                <a:cubicBezTo>
                  <a:pt x="778279" y="729277"/>
                  <a:pt x="638280" y="740184"/>
                  <a:pt x="487785" y="734786"/>
                </a:cubicBezTo>
                <a:cubicBezTo>
                  <a:pt x="337290" y="729388"/>
                  <a:pt x="143725" y="724389"/>
                  <a:pt x="0" y="734786"/>
                </a:cubicBezTo>
                <a:cubicBezTo>
                  <a:pt x="23437" y="608253"/>
                  <a:pt x="-20885" y="416451"/>
                  <a:pt x="0" y="244929"/>
                </a:cubicBezTo>
                <a:close/>
              </a:path>
            </a:pathLst>
          </a:custGeom>
          <a:solidFill>
            <a:srgbClr val="FDA5B6"/>
          </a:solidFill>
          <a:ln>
            <a:solidFill>
              <a:srgbClr val="FE5D74"/>
            </a:solidFill>
            <a:extLst>
              <a:ext uri="{C807C97D-BFC1-408E-A445-0C87EB9F89A2}">
                <ask:lineSketchStyleProps xmlns:ask="http://schemas.microsoft.com/office/drawing/2018/sketchyshapes" sd="3165200633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علامة </a:t>
            </a:r>
            <a:r>
              <a:rPr lang="ar-AE" dirty="0" err="1"/>
              <a:t>الاسفهام</a:t>
            </a:r>
            <a:r>
              <a:rPr lang="ar-AE" dirty="0"/>
              <a:t>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74FF03-A3E1-4F07-8541-FDDDB984673F}"/>
              </a:ext>
            </a:extLst>
          </p:cNvPr>
          <p:cNvSpPr/>
          <p:nvPr/>
        </p:nvSpPr>
        <p:spPr>
          <a:xfrm>
            <a:off x="9054116" y="1480871"/>
            <a:ext cx="157607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7200" b="1" cap="none" spc="0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مَنْ :</a:t>
            </a:r>
            <a:endParaRPr lang="en-US" sz="7200" b="1" cap="none" spc="0" dirty="0">
              <a:ln w="0"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BB9402-BC26-4627-A2BF-B5B783785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26" y="4945694"/>
            <a:ext cx="1639966" cy="1572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83EB5A4-2F93-4DB8-A9B0-9670C3908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464" y="-609595"/>
            <a:ext cx="3084843" cy="3084843"/>
          </a:xfrm>
          <a:prstGeom prst="rect">
            <a:avLst/>
          </a:prstGeom>
        </p:spPr>
      </p:pic>
      <p:sp>
        <p:nvSpPr>
          <p:cNvPr id="12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F96BE62A-55D5-4501-A43D-7CF109F24E4E}"/>
              </a:ext>
            </a:extLst>
          </p:cNvPr>
          <p:cNvSpPr/>
          <p:nvPr/>
        </p:nvSpPr>
        <p:spPr>
          <a:xfrm>
            <a:off x="308469" y="4462360"/>
            <a:ext cx="1093569" cy="31547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r" rtl="1"/>
            <a:r>
              <a:rPr lang="ar-AE" sz="19900" b="1" cap="none" spc="0" dirty="0">
                <a:ln w="0"/>
                <a:solidFill>
                  <a:srgbClr val="EC46A5"/>
                </a:solidFill>
              </a:rPr>
              <a:t>؟</a:t>
            </a:r>
            <a:endParaRPr lang="en-US" sz="19900" b="1" cap="none" spc="0" dirty="0">
              <a:ln w="0"/>
              <a:solidFill>
                <a:srgbClr val="EC46A5"/>
              </a:solidFill>
            </a:endParaRPr>
          </a:p>
        </p:txBody>
      </p:sp>
      <p:pic>
        <p:nvPicPr>
          <p:cNvPr id="11" name="Picture 2" descr="Image result for q mark clipart GIF">
            <a:extLst>
              <a:ext uri="{FF2B5EF4-FFF2-40B4-BE49-F238E27FC236}">
                <a16:creationId xmlns:a16="http://schemas.microsoft.com/office/drawing/2014/main" id="{62DAA89A-16CF-4B4E-A360-04E3988EDCF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74756" y="3952720"/>
            <a:ext cx="1084723" cy="965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9A6364F-CCE9-467B-8B5A-6CE2347086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0" y="402155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A9656CC-61C5-4D34-9508-62FAEE767C1F}"/>
              </a:ext>
            </a:extLst>
          </p:cNvPr>
          <p:cNvSpPr/>
          <p:nvPr/>
        </p:nvSpPr>
        <p:spPr>
          <a:xfrm>
            <a:off x="144053" y="875827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1897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grpId="0" nodeType="clickEffect" p14:presetBounceEnd="4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2000">
                                          <p:cBhvr additive="base">
                                            <p:cTn id="2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2000">
                                          <p:cBhvr additive="base">
                                            <p:cTn id="2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fill="hold" grpId="0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3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3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3" grpId="0"/>
          <p:bldP spid="2" grpId="0" animBg="1"/>
          <p:bldP spid="9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3" grpId="0"/>
          <p:bldP spid="2" grpId="0" animBg="1"/>
          <p:bldP spid="9" grpId="0" animBg="1"/>
          <p:bldP spid="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016CF3D-08ED-40B7-BED9-0A004820BD8A}"/>
              </a:ext>
            </a:extLst>
          </p:cNvPr>
          <p:cNvSpPr/>
          <p:nvPr/>
        </p:nvSpPr>
        <p:spPr>
          <a:xfrm>
            <a:off x="475593" y="292449"/>
            <a:ext cx="11240813" cy="627310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A355E8-4484-4B38-AACC-9D3B910FBA81}"/>
              </a:ext>
            </a:extLst>
          </p:cNvPr>
          <p:cNvSpPr/>
          <p:nvPr/>
        </p:nvSpPr>
        <p:spPr>
          <a:xfrm>
            <a:off x="1523058" y="1573204"/>
            <a:ext cx="69573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6600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للسؤال عن الغير العاقل </a:t>
            </a:r>
            <a:endParaRPr lang="en-US" sz="6600" b="1" cap="none" spc="0" dirty="0">
              <a:ln w="0"/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676864-6EDE-4F5A-B181-C6F76EDC2AAE}"/>
              </a:ext>
            </a:extLst>
          </p:cNvPr>
          <p:cNvSpPr/>
          <p:nvPr/>
        </p:nvSpPr>
        <p:spPr>
          <a:xfrm>
            <a:off x="3755932" y="3691235"/>
            <a:ext cx="528381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</a:t>
            </a:r>
            <a:r>
              <a:rPr lang="ar-AE" sz="7200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حَدَثَ الْيَوْم </a:t>
            </a:r>
            <a:endParaRPr lang="en-US" sz="7200" b="1" cap="none" spc="0" dirty="0">
              <a:ln w="0"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4A22F7C4-479D-44DC-BCFA-A9C5C492EFEE}"/>
              </a:ext>
            </a:extLst>
          </p:cNvPr>
          <p:cNvSpPr/>
          <p:nvPr/>
        </p:nvSpPr>
        <p:spPr>
          <a:xfrm>
            <a:off x="9595308" y="3801542"/>
            <a:ext cx="2220686" cy="979714"/>
          </a:xfrm>
          <a:custGeom>
            <a:avLst/>
            <a:gdLst>
              <a:gd name="connsiteX0" fmla="*/ 0 w 2220686"/>
              <a:gd name="connsiteY0" fmla="*/ 489857 h 979714"/>
              <a:gd name="connsiteX1" fmla="*/ 489857 w 2220686"/>
              <a:gd name="connsiteY1" fmla="*/ 0 h 979714"/>
              <a:gd name="connsiteX2" fmla="*/ 489857 w 2220686"/>
              <a:gd name="connsiteY2" fmla="*/ 244929 h 979714"/>
              <a:gd name="connsiteX3" fmla="*/ 2220686 w 2220686"/>
              <a:gd name="connsiteY3" fmla="*/ 244929 h 979714"/>
              <a:gd name="connsiteX4" fmla="*/ 2220686 w 2220686"/>
              <a:gd name="connsiteY4" fmla="*/ 734786 h 979714"/>
              <a:gd name="connsiteX5" fmla="*/ 489857 w 2220686"/>
              <a:gd name="connsiteY5" fmla="*/ 734786 h 979714"/>
              <a:gd name="connsiteX6" fmla="*/ 489857 w 2220686"/>
              <a:gd name="connsiteY6" fmla="*/ 979714 h 979714"/>
              <a:gd name="connsiteX7" fmla="*/ 0 w 2220686"/>
              <a:gd name="connsiteY7" fmla="*/ 489857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0686" h="979714" fill="none" extrusionOk="0">
                <a:moveTo>
                  <a:pt x="0" y="489857"/>
                </a:moveTo>
                <a:cubicBezTo>
                  <a:pt x="55781" y="416135"/>
                  <a:pt x="405031" y="146761"/>
                  <a:pt x="489857" y="0"/>
                </a:cubicBezTo>
                <a:cubicBezTo>
                  <a:pt x="483007" y="115612"/>
                  <a:pt x="470177" y="214809"/>
                  <a:pt x="489857" y="244929"/>
                </a:cubicBezTo>
                <a:cubicBezTo>
                  <a:pt x="886682" y="143840"/>
                  <a:pt x="1707759" y="267361"/>
                  <a:pt x="2220686" y="244929"/>
                </a:cubicBezTo>
                <a:cubicBezTo>
                  <a:pt x="2227310" y="312522"/>
                  <a:pt x="2252291" y="632293"/>
                  <a:pt x="2220686" y="734786"/>
                </a:cubicBezTo>
                <a:cubicBezTo>
                  <a:pt x="1592321" y="587188"/>
                  <a:pt x="920523" y="739764"/>
                  <a:pt x="489857" y="734786"/>
                </a:cubicBezTo>
                <a:cubicBezTo>
                  <a:pt x="501697" y="788826"/>
                  <a:pt x="482745" y="910006"/>
                  <a:pt x="489857" y="979714"/>
                </a:cubicBezTo>
                <a:cubicBezTo>
                  <a:pt x="333028" y="886235"/>
                  <a:pt x="145124" y="665287"/>
                  <a:pt x="0" y="489857"/>
                </a:cubicBezTo>
                <a:close/>
              </a:path>
              <a:path w="2220686" h="979714" stroke="0" extrusionOk="0">
                <a:moveTo>
                  <a:pt x="0" y="489857"/>
                </a:moveTo>
                <a:cubicBezTo>
                  <a:pt x="83114" y="319932"/>
                  <a:pt x="229554" y="214323"/>
                  <a:pt x="489857" y="0"/>
                </a:cubicBezTo>
                <a:cubicBezTo>
                  <a:pt x="495985" y="105896"/>
                  <a:pt x="472373" y="139936"/>
                  <a:pt x="489857" y="244929"/>
                </a:cubicBezTo>
                <a:cubicBezTo>
                  <a:pt x="768176" y="184584"/>
                  <a:pt x="1951507" y="225336"/>
                  <a:pt x="2220686" y="244929"/>
                </a:cubicBezTo>
                <a:cubicBezTo>
                  <a:pt x="2237212" y="317944"/>
                  <a:pt x="2262873" y="616173"/>
                  <a:pt x="2220686" y="734786"/>
                </a:cubicBezTo>
                <a:cubicBezTo>
                  <a:pt x="1737085" y="687692"/>
                  <a:pt x="737882" y="871964"/>
                  <a:pt x="489857" y="734786"/>
                </a:cubicBezTo>
                <a:cubicBezTo>
                  <a:pt x="496372" y="838715"/>
                  <a:pt x="510822" y="943319"/>
                  <a:pt x="489857" y="979714"/>
                </a:cubicBezTo>
                <a:cubicBezTo>
                  <a:pt x="278538" y="800601"/>
                  <a:pt x="247478" y="719074"/>
                  <a:pt x="0" y="489857"/>
                </a:cubicBezTo>
                <a:close/>
              </a:path>
            </a:pathLst>
          </a:custGeom>
          <a:solidFill>
            <a:srgbClr val="FDA5B6"/>
          </a:solidFill>
          <a:ln>
            <a:solidFill>
              <a:srgbClr val="FE5D74"/>
            </a:solidFill>
            <a:extLst>
              <a:ext uri="{C807C97D-BFC1-408E-A445-0C87EB9F89A2}">
                <ask:lineSketchStyleProps xmlns:ask="http://schemas.microsoft.com/office/drawing/2018/sketchyshapes" sd="522644784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/>
              <a:t>أداة الاسفهام</a:t>
            </a:r>
            <a:endParaRPr lang="ar-AE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5823C6C-3B21-441D-84BC-9D3374FB01F0}"/>
              </a:ext>
            </a:extLst>
          </p:cNvPr>
          <p:cNvSpPr/>
          <p:nvPr/>
        </p:nvSpPr>
        <p:spPr>
          <a:xfrm>
            <a:off x="980227" y="3785898"/>
            <a:ext cx="1953213" cy="979714"/>
          </a:xfrm>
          <a:custGeom>
            <a:avLst/>
            <a:gdLst>
              <a:gd name="connsiteX0" fmla="*/ 0 w 1953213"/>
              <a:gd name="connsiteY0" fmla="*/ 244929 h 979714"/>
              <a:gd name="connsiteX1" fmla="*/ 487785 w 1953213"/>
              <a:gd name="connsiteY1" fmla="*/ 244929 h 979714"/>
              <a:gd name="connsiteX2" fmla="*/ 946304 w 1953213"/>
              <a:gd name="connsiteY2" fmla="*/ 244929 h 979714"/>
              <a:gd name="connsiteX3" fmla="*/ 1463356 w 1953213"/>
              <a:gd name="connsiteY3" fmla="*/ 244929 h 979714"/>
              <a:gd name="connsiteX4" fmla="*/ 1463356 w 1953213"/>
              <a:gd name="connsiteY4" fmla="*/ 0 h 979714"/>
              <a:gd name="connsiteX5" fmla="*/ 1953213 w 1953213"/>
              <a:gd name="connsiteY5" fmla="*/ 489857 h 979714"/>
              <a:gd name="connsiteX6" fmla="*/ 1463356 w 1953213"/>
              <a:gd name="connsiteY6" fmla="*/ 979714 h 979714"/>
              <a:gd name="connsiteX7" fmla="*/ 1463356 w 1953213"/>
              <a:gd name="connsiteY7" fmla="*/ 734786 h 979714"/>
              <a:gd name="connsiteX8" fmla="*/ 990204 w 1953213"/>
              <a:gd name="connsiteY8" fmla="*/ 734786 h 979714"/>
              <a:gd name="connsiteX9" fmla="*/ 546320 w 1953213"/>
              <a:gd name="connsiteY9" fmla="*/ 734786 h 979714"/>
              <a:gd name="connsiteX10" fmla="*/ 0 w 1953213"/>
              <a:gd name="connsiteY10" fmla="*/ 734786 h 979714"/>
              <a:gd name="connsiteX11" fmla="*/ 0 w 1953213"/>
              <a:gd name="connsiteY11" fmla="*/ 244929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53213" h="979714" fill="none" extrusionOk="0">
                <a:moveTo>
                  <a:pt x="0" y="244929"/>
                </a:moveTo>
                <a:cubicBezTo>
                  <a:pt x="131469" y="236801"/>
                  <a:pt x="325344" y="269216"/>
                  <a:pt x="487785" y="244929"/>
                </a:cubicBezTo>
                <a:cubicBezTo>
                  <a:pt x="650227" y="220642"/>
                  <a:pt x="821406" y="226648"/>
                  <a:pt x="946304" y="244929"/>
                </a:cubicBezTo>
                <a:cubicBezTo>
                  <a:pt x="1071202" y="263210"/>
                  <a:pt x="1328330" y="239994"/>
                  <a:pt x="1463356" y="244929"/>
                </a:cubicBezTo>
                <a:cubicBezTo>
                  <a:pt x="1460131" y="178760"/>
                  <a:pt x="1471435" y="107742"/>
                  <a:pt x="1463356" y="0"/>
                </a:cubicBezTo>
                <a:cubicBezTo>
                  <a:pt x="1718037" y="213130"/>
                  <a:pt x="1814080" y="346212"/>
                  <a:pt x="1953213" y="489857"/>
                </a:cubicBezTo>
                <a:cubicBezTo>
                  <a:pt x="1745160" y="673314"/>
                  <a:pt x="1646180" y="777030"/>
                  <a:pt x="1463356" y="979714"/>
                </a:cubicBezTo>
                <a:cubicBezTo>
                  <a:pt x="1466776" y="857743"/>
                  <a:pt x="1470597" y="804675"/>
                  <a:pt x="1463356" y="734786"/>
                </a:cubicBezTo>
                <a:cubicBezTo>
                  <a:pt x="1234119" y="729025"/>
                  <a:pt x="1175877" y="748465"/>
                  <a:pt x="990204" y="734786"/>
                </a:cubicBezTo>
                <a:cubicBezTo>
                  <a:pt x="804531" y="721107"/>
                  <a:pt x="703199" y="753004"/>
                  <a:pt x="546320" y="734786"/>
                </a:cubicBezTo>
                <a:cubicBezTo>
                  <a:pt x="389441" y="716568"/>
                  <a:pt x="146008" y="741222"/>
                  <a:pt x="0" y="734786"/>
                </a:cubicBezTo>
                <a:cubicBezTo>
                  <a:pt x="4673" y="555074"/>
                  <a:pt x="-3909" y="474283"/>
                  <a:pt x="0" y="244929"/>
                </a:cubicBezTo>
                <a:close/>
              </a:path>
              <a:path w="1953213" h="979714" stroke="0" extrusionOk="0">
                <a:moveTo>
                  <a:pt x="0" y="244929"/>
                </a:moveTo>
                <a:cubicBezTo>
                  <a:pt x="174087" y="222957"/>
                  <a:pt x="356667" y="249631"/>
                  <a:pt x="517052" y="244929"/>
                </a:cubicBezTo>
                <a:cubicBezTo>
                  <a:pt x="677437" y="240227"/>
                  <a:pt x="876681" y="222609"/>
                  <a:pt x="1034105" y="244929"/>
                </a:cubicBezTo>
                <a:cubicBezTo>
                  <a:pt x="1191529" y="267249"/>
                  <a:pt x="1350841" y="250423"/>
                  <a:pt x="1463356" y="244929"/>
                </a:cubicBezTo>
                <a:cubicBezTo>
                  <a:pt x="1475138" y="160302"/>
                  <a:pt x="1475123" y="80782"/>
                  <a:pt x="1463356" y="0"/>
                </a:cubicBezTo>
                <a:cubicBezTo>
                  <a:pt x="1589182" y="174113"/>
                  <a:pt x="1813117" y="330528"/>
                  <a:pt x="1953213" y="489857"/>
                </a:cubicBezTo>
                <a:cubicBezTo>
                  <a:pt x="1749324" y="728097"/>
                  <a:pt x="1630350" y="797391"/>
                  <a:pt x="1463356" y="979714"/>
                </a:cubicBezTo>
                <a:cubicBezTo>
                  <a:pt x="1464425" y="920964"/>
                  <a:pt x="1469445" y="843634"/>
                  <a:pt x="1463356" y="734786"/>
                </a:cubicBezTo>
                <a:cubicBezTo>
                  <a:pt x="1267088" y="754130"/>
                  <a:pt x="1231397" y="740295"/>
                  <a:pt x="1004838" y="734786"/>
                </a:cubicBezTo>
                <a:cubicBezTo>
                  <a:pt x="778279" y="729277"/>
                  <a:pt x="638280" y="740184"/>
                  <a:pt x="487785" y="734786"/>
                </a:cubicBezTo>
                <a:cubicBezTo>
                  <a:pt x="337290" y="729388"/>
                  <a:pt x="143725" y="724389"/>
                  <a:pt x="0" y="734786"/>
                </a:cubicBezTo>
                <a:cubicBezTo>
                  <a:pt x="23437" y="608253"/>
                  <a:pt x="-20885" y="416451"/>
                  <a:pt x="0" y="244929"/>
                </a:cubicBezTo>
                <a:close/>
              </a:path>
            </a:pathLst>
          </a:custGeom>
          <a:solidFill>
            <a:srgbClr val="FDA5B6"/>
          </a:solidFill>
          <a:ln>
            <a:solidFill>
              <a:srgbClr val="FE5D74"/>
            </a:solidFill>
            <a:extLst>
              <a:ext uri="{C807C97D-BFC1-408E-A445-0C87EB9F89A2}">
                <ask:lineSketchStyleProps xmlns:ask="http://schemas.microsoft.com/office/drawing/2018/sketchyshapes" sd="3165200633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علامة </a:t>
            </a:r>
            <a:r>
              <a:rPr lang="ar-AE" dirty="0" err="1"/>
              <a:t>الاسفهام</a:t>
            </a:r>
            <a:r>
              <a:rPr lang="ar-AE" dirty="0"/>
              <a:t>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74FF03-A3E1-4F07-8541-FDDDB984673F}"/>
              </a:ext>
            </a:extLst>
          </p:cNvPr>
          <p:cNvSpPr/>
          <p:nvPr/>
        </p:nvSpPr>
        <p:spPr>
          <a:xfrm>
            <a:off x="8516470" y="1527037"/>
            <a:ext cx="29594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7200" b="1" cap="none" spc="0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/ما :</a:t>
            </a:r>
            <a:endParaRPr lang="en-US" sz="7200" b="1" cap="none" spc="0" dirty="0">
              <a:ln w="0"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DC2CE6-83ED-4569-AB1F-CBB2F90EDD8E}"/>
              </a:ext>
            </a:extLst>
          </p:cNvPr>
          <p:cNvSpPr/>
          <p:nvPr/>
        </p:nvSpPr>
        <p:spPr>
          <a:xfrm>
            <a:off x="3300679" y="4891564"/>
            <a:ext cx="619432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</a:t>
            </a:r>
            <a:r>
              <a:rPr lang="ar-AE" sz="7200" b="1" dirty="0">
                <a:ln w="0"/>
                <a:latin typeface="Calibri" panose="020F0502020204030204" pitchFamily="34" charset="0"/>
                <a:cs typeface="Calibri" panose="020F0502020204030204" pitchFamily="34" charset="0"/>
              </a:rPr>
              <a:t>الّذي</a:t>
            </a:r>
            <a:r>
              <a:rPr lang="ar-AE" sz="72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7200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حَدَثَ الْيَوْم</a:t>
            </a:r>
            <a:endParaRPr lang="en-US" sz="7200" b="1" cap="none" spc="0" dirty="0">
              <a:ln w="0"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C03244-AF71-4D28-9BF8-55389BADC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912" y="4909369"/>
            <a:ext cx="1639966" cy="1572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9194A1-819F-41C5-997C-9446980A6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983" y="1388282"/>
            <a:ext cx="3084843" cy="3084843"/>
          </a:xfrm>
          <a:prstGeom prst="rect">
            <a:avLst/>
          </a:prstGeom>
        </p:spPr>
      </p:pic>
      <p:sp>
        <p:nvSpPr>
          <p:cNvPr id="13" name="Rectangle 12">
            <a:hlinkClick r:id="rId5" action="ppaction://hlinksldjump"/>
            <a:extLst>
              <a:ext uri="{FF2B5EF4-FFF2-40B4-BE49-F238E27FC236}">
                <a16:creationId xmlns:a16="http://schemas.microsoft.com/office/drawing/2014/main" id="{2990C784-5F57-44CD-A754-4CA53F710999}"/>
              </a:ext>
            </a:extLst>
          </p:cNvPr>
          <p:cNvSpPr/>
          <p:nvPr/>
        </p:nvSpPr>
        <p:spPr>
          <a:xfrm>
            <a:off x="308469" y="4462360"/>
            <a:ext cx="1093569" cy="31547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r" rtl="1"/>
            <a:r>
              <a:rPr lang="ar-AE" sz="19900" b="1" cap="none" spc="0" dirty="0">
                <a:ln w="0"/>
                <a:solidFill>
                  <a:srgbClr val="EC46A5"/>
                </a:solidFill>
              </a:rPr>
              <a:t>؟</a:t>
            </a:r>
            <a:endParaRPr lang="en-US" sz="19900" b="1" cap="none" spc="0" dirty="0">
              <a:ln w="0"/>
              <a:solidFill>
                <a:srgbClr val="EC46A5"/>
              </a:solidFill>
            </a:endParaRPr>
          </a:p>
        </p:txBody>
      </p:sp>
      <p:pic>
        <p:nvPicPr>
          <p:cNvPr id="12" name="Picture 2" descr="Image result for q mark clipart GIF">
            <a:extLst>
              <a:ext uri="{FF2B5EF4-FFF2-40B4-BE49-F238E27FC236}">
                <a16:creationId xmlns:a16="http://schemas.microsoft.com/office/drawing/2014/main" id="{7D0CB167-125E-400B-8389-C570EC47C7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7639" y="3785898"/>
            <a:ext cx="1084723" cy="965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Image result for q mark clipart GIF">
            <a:extLst>
              <a:ext uri="{FF2B5EF4-FFF2-40B4-BE49-F238E27FC236}">
                <a16:creationId xmlns:a16="http://schemas.microsoft.com/office/drawing/2014/main" id="{8AB358FF-C2F8-4207-9B10-7EC80A44E7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01825" y="5096672"/>
            <a:ext cx="1084723" cy="965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0CFB74D-7ECD-4D22-9EAD-C92CEA4E54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0" y="402155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898D87B-2901-4B8C-96CB-A238985628C3}"/>
              </a:ext>
            </a:extLst>
          </p:cNvPr>
          <p:cNvSpPr/>
          <p:nvPr/>
        </p:nvSpPr>
        <p:spPr>
          <a:xfrm>
            <a:off x="144053" y="875827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39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8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3" grpId="0"/>
          <p:bldP spid="2" grpId="0" animBg="1"/>
          <p:bldP spid="9" grpId="0" animBg="1"/>
          <p:bldP spid="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3" grpId="0"/>
          <p:bldP spid="2" grpId="0" animBg="1"/>
          <p:bldP spid="9" grpId="0" animBg="1"/>
          <p:bldP spid="6" grpId="0"/>
          <p:bldP spid="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052CCBC-1025-4947-818F-113E536EA0A6}"/>
              </a:ext>
            </a:extLst>
          </p:cNvPr>
          <p:cNvSpPr/>
          <p:nvPr/>
        </p:nvSpPr>
        <p:spPr>
          <a:xfrm>
            <a:off x="475593" y="292449"/>
            <a:ext cx="11240813" cy="627310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A355E8-4484-4B38-AACC-9D3B910FBA81}"/>
              </a:ext>
            </a:extLst>
          </p:cNvPr>
          <p:cNvSpPr/>
          <p:nvPr/>
        </p:nvSpPr>
        <p:spPr>
          <a:xfrm>
            <a:off x="3553253" y="1547307"/>
            <a:ext cx="55002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6600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للسؤال عن السَّبَبِ</a:t>
            </a:r>
            <a:endParaRPr lang="en-US" sz="6600" b="1" cap="none" spc="0" dirty="0">
              <a:ln w="0"/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676864-6EDE-4F5A-B181-C6F76EDC2AAE}"/>
              </a:ext>
            </a:extLst>
          </p:cNvPr>
          <p:cNvSpPr/>
          <p:nvPr/>
        </p:nvSpPr>
        <p:spPr>
          <a:xfrm>
            <a:off x="3110824" y="3585174"/>
            <a:ext cx="63850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لماذا </a:t>
            </a:r>
            <a:r>
              <a:rPr lang="ar-AE" sz="7200" b="1" cap="none" spc="0" dirty="0">
                <a:ln w="0"/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لم تَحْضر الْيَوْم</a:t>
            </a:r>
            <a:endParaRPr lang="en-US" sz="7200" b="1" cap="none" spc="0" dirty="0">
              <a:ln w="0"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4A22F7C4-479D-44DC-BCFA-A9C5C492EFEE}"/>
              </a:ext>
            </a:extLst>
          </p:cNvPr>
          <p:cNvSpPr/>
          <p:nvPr/>
        </p:nvSpPr>
        <p:spPr>
          <a:xfrm>
            <a:off x="9495720" y="3677178"/>
            <a:ext cx="2220686" cy="979714"/>
          </a:xfrm>
          <a:custGeom>
            <a:avLst/>
            <a:gdLst>
              <a:gd name="connsiteX0" fmla="*/ 0 w 2220686"/>
              <a:gd name="connsiteY0" fmla="*/ 489857 h 979714"/>
              <a:gd name="connsiteX1" fmla="*/ 489857 w 2220686"/>
              <a:gd name="connsiteY1" fmla="*/ 0 h 979714"/>
              <a:gd name="connsiteX2" fmla="*/ 489857 w 2220686"/>
              <a:gd name="connsiteY2" fmla="*/ 244929 h 979714"/>
              <a:gd name="connsiteX3" fmla="*/ 2220686 w 2220686"/>
              <a:gd name="connsiteY3" fmla="*/ 244929 h 979714"/>
              <a:gd name="connsiteX4" fmla="*/ 2220686 w 2220686"/>
              <a:gd name="connsiteY4" fmla="*/ 734786 h 979714"/>
              <a:gd name="connsiteX5" fmla="*/ 489857 w 2220686"/>
              <a:gd name="connsiteY5" fmla="*/ 734786 h 979714"/>
              <a:gd name="connsiteX6" fmla="*/ 489857 w 2220686"/>
              <a:gd name="connsiteY6" fmla="*/ 979714 h 979714"/>
              <a:gd name="connsiteX7" fmla="*/ 0 w 2220686"/>
              <a:gd name="connsiteY7" fmla="*/ 489857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0686" h="979714" fill="none" extrusionOk="0">
                <a:moveTo>
                  <a:pt x="0" y="489857"/>
                </a:moveTo>
                <a:cubicBezTo>
                  <a:pt x="55781" y="416135"/>
                  <a:pt x="405031" y="146761"/>
                  <a:pt x="489857" y="0"/>
                </a:cubicBezTo>
                <a:cubicBezTo>
                  <a:pt x="483007" y="115612"/>
                  <a:pt x="470177" y="214809"/>
                  <a:pt x="489857" y="244929"/>
                </a:cubicBezTo>
                <a:cubicBezTo>
                  <a:pt x="886682" y="143840"/>
                  <a:pt x="1707759" y="267361"/>
                  <a:pt x="2220686" y="244929"/>
                </a:cubicBezTo>
                <a:cubicBezTo>
                  <a:pt x="2227310" y="312522"/>
                  <a:pt x="2252291" y="632293"/>
                  <a:pt x="2220686" y="734786"/>
                </a:cubicBezTo>
                <a:cubicBezTo>
                  <a:pt x="1592321" y="587188"/>
                  <a:pt x="920523" y="739764"/>
                  <a:pt x="489857" y="734786"/>
                </a:cubicBezTo>
                <a:cubicBezTo>
                  <a:pt x="501697" y="788826"/>
                  <a:pt x="482745" y="910006"/>
                  <a:pt x="489857" y="979714"/>
                </a:cubicBezTo>
                <a:cubicBezTo>
                  <a:pt x="333028" y="886235"/>
                  <a:pt x="145124" y="665287"/>
                  <a:pt x="0" y="489857"/>
                </a:cubicBezTo>
                <a:close/>
              </a:path>
              <a:path w="2220686" h="979714" stroke="0" extrusionOk="0">
                <a:moveTo>
                  <a:pt x="0" y="489857"/>
                </a:moveTo>
                <a:cubicBezTo>
                  <a:pt x="83114" y="319932"/>
                  <a:pt x="229554" y="214323"/>
                  <a:pt x="489857" y="0"/>
                </a:cubicBezTo>
                <a:cubicBezTo>
                  <a:pt x="495985" y="105896"/>
                  <a:pt x="472373" y="139936"/>
                  <a:pt x="489857" y="244929"/>
                </a:cubicBezTo>
                <a:cubicBezTo>
                  <a:pt x="768176" y="184584"/>
                  <a:pt x="1951507" y="225336"/>
                  <a:pt x="2220686" y="244929"/>
                </a:cubicBezTo>
                <a:cubicBezTo>
                  <a:pt x="2237212" y="317944"/>
                  <a:pt x="2262873" y="616173"/>
                  <a:pt x="2220686" y="734786"/>
                </a:cubicBezTo>
                <a:cubicBezTo>
                  <a:pt x="1737085" y="687692"/>
                  <a:pt x="737882" y="871964"/>
                  <a:pt x="489857" y="734786"/>
                </a:cubicBezTo>
                <a:cubicBezTo>
                  <a:pt x="496372" y="838715"/>
                  <a:pt x="510822" y="943319"/>
                  <a:pt x="489857" y="979714"/>
                </a:cubicBezTo>
                <a:cubicBezTo>
                  <a:pt x="278538" y="800601"/>
                  <a:pt x="247478" y="719074"/>
                  <a:pt x="0" y="489857"/>
                </a:cubicBezTo>
                <a:close/>
              </a:path>
            </a:pathLst>
          </a:custGeom>
          <a:solidFill>
            <a:srgbClr val="FDA5B6"/>
          </a:solidFill>
          <a:ln>
            <a:solidFill>
              <a:srgbClr val="FE5D74"/>
            </a:solidFill>
            <a:extLst>
              <a:ext uri="{C807C97D-BFC1-408E-A445-0C87EB9F89A2}">
                <ask:lineSketchStyleProps xmlns:ask="http://schemas.microsoft.com/office/drawing/2018/sketchyshapes" sd="522644784">
                  <a:prstGeom prst="leftArrow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/>
              <a:t>أداة الاسفهام</a:t>
            </a:r>
            <a:endParaRPr lang="ar-AE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5823C6C-3B21-441D-84BC-9D3374FB01F0}"/>
              </a:ext>
            </a:extLst>
          </p:cNvPr>
          <p:cNvSpPr/>
          <p:nvPr/>
        </p:nvSpPr>
        <p:spPr>
          <a:xfrm>
            <a:off x="559075" y="3725603"/>
            <a:ext cx="1953213" cy="979714"/>
          </a:xfrm>
          <a:custGeom>
            <a:avLst/>
            <a:gdLst>
              <a:gd name="connsiteX0" fmla="*/ 0 w 1953213"/>
              <a:gd name="connsiteY0" fmla="*/ 244929 h 979714"/>
              <a:gd name="connsiteX1" fmla="*/ 487785 w 1953213"/>
              <a:gd name="connsiteY1" fmla="*/ 244929 h 979714"/>
              <a:gd name="connsiteX2" fmla="*/ 946304 w 1953213"/>
              <a:gd name="connsiteY2" fmla="*/ 244929 h 979714"/>
              <a:gd name="connsiteX3" fmla="*/ 1463356 w 1953213"/>
              <a:gd name="connsiteY3" fmla="*/ 244929 h 979714"/>
              <a:gd name="connsiteX4" fmla="*/ 1463356 w 1953213"/>
              <a:gd name="connsiteY4" fmla="*/ 0 h 979714"/>
              <a:gd name="connsiteX5" fmla="*/ 1953213 w 1953213"/>
              <a:gd name="connsiteY5" fmla="*/ 489857 h 979714"/>
              <a:gd name="connsiteX6" fmla="*/ 1463356 w 1953213"/>
              <a:gd name="connsiteY6" fmla="*/ 979714 h 979714"/>
              <a:gd name="connsiteX7" fmla="*/ 1463356 w 1953213"/>
              <a:gd name="connsiteY7" fmla="*/ 734786 h 979714"/>
              <a:gd name="connsiteX8" fmla="*/ 990204 w 1953213"/>
              <a:gd name="connsiteY8" fmla="*/ 734786 h 979714"/>
              <a:gd name="connsiteX9" fmla="*/ 546320 w 1953213"/>
              <a:gd name="connsiteY9" fmla="*/ 734786 h 979714"/>
              <a:gd name="connsiteX10" fmla="*/ 0 w 1953213"/>
              <a:gd name="connsiteY10" fmla="*/ 734786 h 979714"/>
              <a:gd name="connsiteX11" fmla="*/ 0 w 1953213"/>
              <a:gd name="connsiteY11" fmla="*/ 244929 h 97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53213" h="979714" fill="none" extrusionOk="0">
                <a:moveTo>
                  <a:pt x="0" y="244929"/>
                </a:moveTo>
                <a:cubicBezTo>
                  <a:pt x="131469" y="236801"/>
                  <a:pt x="325344" y="269216"/>
                  <a:pt x="487785" y="244929"/>
                </a:cubicBezTo>
                <a:cubicBezTo>
                  <a:pt x="650227" y="220642"/>
                  <a:pt x="821406" y="226648"/>
                  <a:pt x="946304" y="244929"/>
                </a:cubicBezTo>
                <a:cubicBezTo>
                  <a:pt x="1071202" y="263210"/>
                  <a:pt x="1328330" y="239994"/>
                  <a:pt x="1463356" y="244929"/>
                </a:cubicBezTo>
                <a:cubicBezTo>
                  <a:pt x="1460131" y="178760"/>
                  <a:pt x="1471435" y="107742"/>
                  <a:pt x="1463356" y="0"/>
                </a:cubicBezTo>
                <a:cubicBezTo>
                  <a:pt x="1718037" y="213130"/>
                  <a:pt x="1814080" y="346212"/>
                  <a:pt x="1953213" y="489857"/>
                </a:cubicBezTo>
                <a:cubicBezTo>
                  <a:pt x="1745160" y="673314"/>
                  <a:pt x="1646180" y="777030"/>
                  <a:pt x="1463356" y="979714"/>
                </a:cubicBezTo>
                <a:cubicBezTo>
                  <a:pt x="1466776" y="857743"/>
                  <a:pt x="1470597" y="804675"/>
                  <a:pt x="1463356" y="734786"/>
                </a:cubicBezTo>
                <a:cubicBezTo>
                  <a:pt x="1234119" y="729025"/>
                  <a:pt x="1175877" y="748465"/>
                  <a:pt x="990204" y="734786"/>
                </a:cubicBezTo>
                <a:cubicBezTo>
                  <a:pt x="804531" y="721107"/>
                  <a:pt x="703199" y="753004"/>
                  <a:pt x="546320" y="734786"/>
                </a:cubicBezTo>
                <a:cubicBezTo>
                  <a:pt x="389441" y="716568"/>
                  <a:pt x="146008" y="741222"/>
                  <a:pt x="0" y="734786"/>
                </a:cubicBezTo>
                <a:cubicBezTo>
                  <a:pt x="4673" y="555074"/>
                  <a:pt x="-3909" y="474283"/>
                  <a:pt x="0" y="244929"/>
                </a:cubicBezTo>
                <a:close/>
              </a:path>
              <a:path w="1953213" h="979714" stroke="0" extrusionOk="0">
                <a:moveTo>
                  <a:pt x="0" y="244929"/>
                </a:moveTo>
                <a:cubicBezTo>
                  <a:pt x="174087" y="222957"/>
                  <a:pt x="356667" y="249631"/>
                  <a:pt x="517052" y="244929"/>
                </a:cubicBezTo>
                <a:cubicBezTo>
                  <a:pt x="677437" y="240227"/>
                  <a:pt x="876681" y="222609"/>
                  <a:pt x="1034105" y="244929"/>
                </a:cubicBezTo>
                <a:cubicBezTo>
                  <a:pt x="1191529" y="267249"/>
                  <a:pt x="1350841" y="250423"/>
                  <a:pt x="1463356" y="244929"/>
                </a:cubicBezTo>
                <a:cubicBezTo>
                  <a:pt x="1475138" y="160302"/>
                  <a:pt x="1475123" y="80782"/>
                  <a:pt x="1463356" y="0"/>
                </a:cubicBezTo>
                <a:cubicBezTo>
                  <a:pt x="1589182" y="174113"/>
                  <a:pt x="1813117" y="330528"/>
                  <a:pt x="1953213" y="489857"/>
                </a:cubicBezTo>
                <a:cubicBezTo>
                  <a:pt x="1749324" y="728097"/>
                  <a:pt x="1630350" y="797391"/>
                  <a:pt x="1463356" y="979714"/>
                </a:cubicBezTo>
                <a:cubicBezTo>
                  <a:pt x="1464425" y="920964"/>
                  <a:pt x="1469445" y="843634"/>
                  <a:pt x="1463356" y="734786"/>
                </a:cubicBezTo>
                <a:cubicBezTo>
                  <a:pt x="1267088" y="754130"/>
                  <a:pt x="1231397" y="740295"/>
                  <a:pt x="1004838" y="734786"/>
                </a:cubicBezTo>
                <a:cubicBezTo>
                  <a:pt x="778279" y="729277"/>
                  <a:pt x="638280" y="740184"/>
                  <a:pt x="487785" y="734786"/>
                </a:cubicBezTo>
                <a:cubicBezTo>
                  <a:pt x="337290" y="729388"/>
                  <a:pt x="143725" y="724389"/>
                  <a:pt x="0" y="734786"/>
                </a:cubicBezTo>
                <a:cubicBezTo>
                  <a:pt x="23437" y="608253"/>
                  <a:pt x="-20885" y="416451"/>
                  <a:pt x="0" y="244929"/>
                </a:cubicBezTo>
                <a:close/>
              </a:path>
            </a:pathLst>
          </a:custGeom>
          <a:solidFill>
            <a:srgbClr val="FDA5B6"/>
          </a:solidFill>
          <a:ln>
            <a:solidFill>
              <a:srgbClr val="FE5D74"/>
            </a:solidFill>
            <a:extLst>
              <a:ext uri="{C807C97D-BFC1-408E-A445-0C87EB9F89A2}">
                <ask:lineSketchStyleProps xmlns:ask="http://schemas.microsoft.com/office/drawing/2018/sketchyshapes" sd="3165200633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dirty="0"/>
              <a:t>علامة </a:t>
            </a:r>
            <a:r>
              <a:rPr lang="ar-AE" dirty="0" err="1"/>
              <a:t>الاسفهام</a:t>
            </a:r>
            <a:r>
              <a:rPr lang="ar-AE" dirty="0"/>
              <a:t> 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74FF03-A3E1-4F07-8541-FDDDB984673F}"/>
              </a:ext>
            </a:extLst>
          </p:cNvPr>
          <p:cNvSpPr/>
          <p:nvPr/>
        </p:nvSpPr>
        <p:spPr>
          <a:xfrm>
            <a:off x="9053477" y="1527037"/>
            <a:ext cx="188545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7200" b="1" cap="none" spc="0" dirty="0">
                <a:ln w="0"/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لماذا:</a:t>
            </a:r>
            <a:endParaRPr lang="en-US" sz="7200" b="1" cap="none" spc="0" dirty="0">
              <a:ln w="0"/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47D430-7186-49DE-8B6A-2724AC58D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26" y="4945694"/>
            <a:ext cx="1639966" cy="1572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B3A463-813F-4B24-BB1E-BFDA722FDC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12" y="1029206"/>
            <a:ext cx="3433154" cy="3433154"/>
          </a:xfrm>
          <a:prstGeom prst="rect">
            <a:avLst/>
          </a:prstGeom>
        </p:spPr>
      </p:pic>
      <p:sp>
        <p:nvSpPr>
          <p:cNvPr id="12" name="Rectangle 11">
            <a:hlinkClick r:id="rId5" action="ppaction://hlinksldjump"/>
            <a:extLst>
              <a:ext uri="{FF2B5EF4-FFF2-40B4-BE49-F238E27FC236}">
                <a16:creationId xmlns:a16="http://schemas.microsoft.com/office/drawing/2014/main" id="{6606F12F-0DCC-4A40-AE72-FAA896CED6E5}"/>
              </a:ext>
            </a:extLst>
          </p:cNvPr>
          <p:cNvSpPr/>
          <p:nvPr/>
        </p:nvSpPr>
        <p:spPr>
          <a:xfrm>
            <a:off x="308469" y="4462360"/>
            <a:ext cx="1093569" cy="3154710"/>
          </a:xfrm>
          <a:prstGeom prst="rect">
            <a:avLst/>
          </a:prstGeom>
          <a:noFill/>
        </p:spPr>
        <p:txBody>
          <a:bodyPr wrap="none" lIns="91440" tIns="45720" rIns="91440" bIns="45720" anchor="ctr">
            <a:spAutoFit/>
          </a:bodyPr>
          <a:lstStyle/>
          <a:p>
            <a:pPr algn="r" rtl="1"/>
            <a:r>
              <a:rPr lang="ar-AE" sz="19900" b="1" cap="none" spc="0" dirty="0">
                <a:ln w="0"/>
                <a:solidFill>
                  <a:srgbClr val="EC46A5"/>
                </a:solidFill>
              </a:rPr>
              <a:t>؟</a:t>
            </a:r>
            <a:endParaRPr lang="en-US" sz="19900" b="1" cap="none" spc="0" dirty="0">
              <a:ln w="0"/>
              <a:solidFill>
                <a:srgbClr val="EC46A5"/>
              </a:solidFill>
            </a:endParaRPr>
          </a:p>
        </p:txBody>
      </p:sp>
      <p:pic>
        <p:nvPicPr>
          <p:cNvPr id="11" name="Picture 2" descr="Image result for q mark clipart GIF">
            <a:extLst>
              <a:ext uri="{FF2B5EF4-FFF2-40B4-BE49-F238E27FC236}">
                <a16:creationId xmlns:a16="http://schemas.microsoft.com/office/drawing/2014/main" id="{F9842B63-6EA4-4973-9A5B-D046DE49A9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9352" y="3716944"/>
            <a:ext cx="1084723" cy="965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0FF506B-980C-46B6-8B02-532E0C6954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0" y="402155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2E811B-5877-420F-8F49-5CA50B35D437}"/>
              </a:ext>
            </a:extLst>
          </p:cNvPr>
          <p:cNvSpPr/>
          <p:nvPr/>
        </p:nvSpPr>
        <p:spPr>
          <a:xfrm>
            <a:off x="144053" y="875827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4903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3" grpId="0"/>
          <p:bldP spid="2" grpId="0" animBg="1"/>
          <p:bldP spid="9" grpId="0" animBg="1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3" grpId="0"/>
          <p:bldP spid="2" grpId="0" animBg="1"/>
          <p:bldP spid="9" grpId="0" animBg="1"/>
          <p:bldP spid="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5D18AA-F908-40EF-8B6E-95B4A06F80F3}"/>
              </a:ext>
            </a:extLst>
          </p:cNvPr>
          <p:cNvSpPr/>
          <p:nvPr/>
        </p:nvSpPr>
        <p:spPr>
          <a:xfrm>
            <a:off x="1066057" y="752511"/>
            <a:ext cx="10059885" cy="5352977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2826EF-E408-4683-B219-A12336CDF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36" y="752511"/>
            <a:ext cx="1582006" cy="21046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7B7D2E-B3D7-479F-A87F-D665923F66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1798" y="4277483"/>
            <a:ext cx="1499746" cy="1725318"/>
          </a:xfrm>
          <a:prstGeom prst="rect">
            <a:avLst/>
          </a:prstGeom>
        </p:spPr>
      </p:pic>
      <p:pic>
        <p:nvPicPr>
          <p:cNvPr id="1026" name="Picture 2" descr="نتيجة بحث الصور عن كتاب النشاط للصف الثاني الجزء الثاني">
            <a:extLst>
              <a:ext uri="{FF2B5EF4-FFF2-40B4-BE49-F238E27FC236}">
                <a16:creationId xmlns:a16="http://schemas.microsoft.com/office/drawing/2014/main" id="{096189E7-55F6-4393-84AD-A8C33255DD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388" y="752511"/>
            <a:ext cx="2814034" cy="495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689F915-2AD3-45AD-94DC-A7D6F6B1D70B}"/>
              </a:ext>
            </a:extLst>
          </p:cNvPr>
          <p:cNvSpPr/>
          <p:nvPr/>
        </p:nvSpPr>
        <p:spPr>
          <a:xfrm>
            <a:off x="2272051" y="2705813"/>
            <a:ext cx="3569633" cy="1051825"/>
          </a:xfrm>
          <a:prstGeom prst="rect">
            <a:avLst/>
          </a:prstGeom>
          <a:solidFill>
            <a:srgbClr val="FDA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/>
              <a:t>كتاب النشاط ص 41</a:t>
            </a:r>
            <a:endParaRPr lang="en-US" sz="4000" dirty="0"/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1F5CA44-157F-4CC1-9136-F612AD228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0" y="402155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D19C97E-6044-4100-AF87-4455214D1B4C}"/>
              </a:ext>
            </a:extLst>
          </p:cNvPr>
          <p:cNvSpPr/>
          <p:nvPr/>
        </p:nvSpPr>
        <p:spPr>
          <a:xfrm>
            <a:off x="398130" y="875827"/>
            <a:ext cx="1055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57264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F15853F-9250-4795-9BFE-C2E80AEDCDAA}"/>
              </a:ext>
            </a:extLst>
          </p:cNvPr>
          <p:cNvSpPr/>
          <p:nvPr/>
        </p:nvSpPr>
        <p:spPr>
          <a:xfrm>
            <a:off x="656896" y="634673"/>
            <a:ext cx="10878207" cy="5588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9B42C7-330F-4317-9479-B3203065F0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63" t="22975" r="7673" b="64395"/>
          <a:stretch/>
        </p:blipFill>
        <p:spPr>
          <a:xfrm>
            <a:off x="838200" y="1090053"/>
            <a:ext cx="10515600" cy="12770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8C11BB-0C25-4506-8540-3F26D2D6E0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63" t="24379" r="7673" b="64395"/>
          <a:stretch/>
        </p:blipFill>
        <p:spPr>
          <a:xfrm>
            <a:off x="838200" y="2617076"/>
            <a:ext cx="10515600" cy="11351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760001-A5D7-435C-9A00-D99E15ADEE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63" t="22975" r="7673" b="65799"/>
          <a:stretch/>
        </p:blipFill>
        <p:spPr>
          <a:xfrm>
            <a:off x="838200" y="4067504"/>
            <a:ext cx="10515600" cy="113511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438F41E-922F-4D5A-8387-BA4AF7FEC6F8}"/>
              </a:ext>
            </a:extLst>
          </p:cNvPr>
          <p:cNvSpPr/>
          <p:nvPr/>
        </p:nvSpPr>
        <p:spPr>
          <a:xfrm>
            <a:off x="8148907" y="1378435"/>
            <a:ext cx="9076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أين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377E99-43F8-4BC0-BB5A-84014324A04D}"/>
              </a:ext>
            </a:extLst>
          </p:cNvPr>
          <p:cNvSpPr/>
          <p:nvPr/>
        </p:nvSpPr>
        <p:spPr>
          <a:xfrm>
            <a:off x="7968568" y="2828863"/>
            <a:ext cx="12682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لماذا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18988E9-ADC0-4165-A2A9-70A26D7DF0B2}"/>
              </a:ext>
            </a:extLst>
          </p:cNvPr>
          <p:cNvSpPr/>
          <p:nvPr/>
        </p:nvSpPr>
        <p:spPr>
          <a:xfrm>
            <a:off x="8242682" y="4333422"/>
            <a:ext cx="995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متى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8" descr="hand pointer">
            <a:extLst>
              <a:ext uri="{FF2B5EF4-FFF2-40B4-BE49-F238E27FC236}">
                <a16:creationId xmlns:a16="http://schemas.microsoft.com/office/drawing/2014/main" id="{3331B277-3EFE-4991-A358-303FB41607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3" t="10201" r="11637" b="1931"/>
          <a:stretch/>
        </p:blipFill>
        <p:spPr bwMode="auto">
          <a:xfrm>
            <a:off x="3196693" y="2367060"/>
            <a:ext cx="2942376" cy="464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1E350B1-B706-4F47-9F4C-4E6C5D09DBE1}"/>
              </a:ext>
            </a:extLst>
          </p:cNvPr>
          <p:cNvSpPr/>
          <p:nvPr/>
        </p:nvSpPr>
        <p:spPr>
          <a:xfrm>
            <a:off x="8602716" y="-15903"/>
            <a:ext cx="3569633" cy="1051825"/>
          </a:xfrm>
          <a:prstGeom prst="rect">
            <a:avLst/>
          </a:prstGeom>
          <a:solidFill>
            <a:srgbClr val="FDA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/>
              <a:t>كتاب النشاط ص 41</a:t>
            </a:r>
            <a:endParaRPr lang="en-US" sz="4000" dirty="0"/>
          </a:p>
        </p:txBody>
      </p:sp>
      <p:pic>
        <p:nvPicPr>
          <p:cNvPr id="30" name="WhatsApp Video 2020-03-23 at 2.21.49 PM">
            <a:hlinkClick r:id="" action="ppaction://media"/>
            <a:extLst>
              <a:ext uri="{FF2B5EF4-FFF2-40B4-BE49-F238E27FC236}">
                <a16:creationId xmlns:a16="http://schemas.microsoft.com/office/drawing/2014/main" id="{282726DC-CE93-47DE-86AE-45DBEC41EB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7115" y="5427521"/>
            <a:ext cx="2543074" cy="1430479"/>
          </a:xfrm>
          <a:prstGeom prst="rect">
            <a:avLst/>
          </a:prstGeom>
        </p:spPr>
      </p:pic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28F436E-449E-4F2D-A4A6-73684C6B8A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0" y="402155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92E726A-905C-4CA8-AB19-844E0B0C888E}"/>
              </a:ext>
            </a:extLst>
          </p:cNvPr>
          <p:cNvSpPr/>
          <p:nvPr/>
        </p:nvSpPr>
        <p:spPr>
          <a:xfrm>
            <a:off x="398130" y="875827"/>
            <a:ext cx="1055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513736-C753-4742-913D-EA06164C0846}"/>
              </a:ext>
            </a:extLst>
          </p:cNvPr>
          <p:cNvSpPr txBox="1"/>
          <p:nvPr/>
        </p:nvSpPr>
        <p:spPr>
          <a:xfrm>
            <a:off x="4798915" y="1596370"/>
            <a:ext cx="1224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highlight>
                  <a:srgbClr val="FFFF00"/>
                </a:highlight>
              </a:rPr>
              <a:t>المكان</a:t>
            </a:r>
            <a:endParaRPr lang="en-US" sz="2400" b="1" dirty="0"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C7920A-C9DC-46E7-8E16-716D7DF92263}"/>
              </a:ext>
            </a:extLst>
          </p:cNvPr>
          <p:cNvSpPr txBox="1"/>
          <p:nvPr/>
        </p:nvSpPr>
        <p:spPr>
          <a:xfrm>
            <a:off x="4798915" y="3046798"/>
            <a:ext cx="1224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highlight>
                  <a:srgbClr val="FFFF00"/>
                </a:highlight>
              </a:rPr>
              <a:t>السبب</a:t>
            </a:r>
            <a:endParaRPr lang="en-US" sz="2400" b="1" dirty="0">
              <a:highlight>
                <a:srgbClr val="FFFF00"/>
              </a:highligh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2B53FD-6661-4E57-8EF4-2903F193BA75}"/>
              </a:ext>
            </a:extLst>
          </p:cNvPr>
          <p:cNvSpPr txBox="1"/>
          <p:nvPr/>
        </p:nvSpPr>
        <p:spPr>
          <a:xfrm>
            <a:off x="4798915" y="4554637"/>
            <a:ext cx="1224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highlight>
                  <a:srgbClr val="FFFF00"/>
                </a:highlight>
              </a:rPr>
              <a:t>الوقت</a:t>
            </a:r>
            <a:endParaRPr lang="en-US" sz="24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1637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502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A6CFE30-DBCF-4285-A212-10574755C67F}"/>
              </a:ext>
            </a:extLst>
          </p:cNvPr>
          <p:cNvSpPr/>
          <p:nvPr/>
        </p:nvSpPr>
        <p:spPr>
          <a:xfrm>
            <a:off x="838199" y="840729"/>
            <a:ext cx="10515601" cy="4891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D2592D-24DF-4E17-8495-C256C890B2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3" t="34981" r="7673" b="56210"/>
          <a:stretch/>
        </p:blipFill>
        <p:spPr>
          <a:xfrm>
            <a:off x="838200" y="1655379"/>
            <a:ext cx="10515600" cy="890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B1A57D-215C-44A7-AC90-64A381DBE5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3" t="34981" r="7673" b="56210"/>
          <a:stretch/>
        </p:blipFill>
        <p:spPr>
          <a:xfrm>
            <a:off x="838200" y="2753710"/>
            <a:ext cx="10515600" cy="890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FB23F0-CB29-49B7-BD90-B3545B20C2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3" t="34981" r="7673" b="56210"/>
          <a:stretch/>
        </p:blipFill>
        <p:spPr>
          <a:xfrm>
            <a:off x="838200" y="3852041"/>
            <a:ext cx="10515600" cy="8907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4A0118A-2222-4322-BAFB-2F94D4510804}"/>
              </a:ext>
            </a:extLst>
          </p:cNvPr>
          <p:cNvSpPr/>
          <p:nvPr/>
        </p:nvSpPr>
        <p:spPr>
          <a:xfrm>
            <a:off x="7928470" y="1622801"/>
            <a:ext cx="10647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</a:t>
            </a:r>
            <a:endParaRPr lang="en-US" sz="5400" b="1" cap="none" spc="0" dirty="0">
              <a:ln w="0"/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367906-E119-4FBD-A5B6-0646A5F5A10B}"/>
              </a:ext>
            </a:extLst>
          </p:cNvPr>
          <p:cNvSpPr/>
          <p:nvPr/>
        </p:nvSpPr>
        <p:spPr>
          <a:xfrm>
            <a:off x="7979766" y="2824922"/>
            <a:ext cx="962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هَلْ</a:t>
            </a:r>
            <a:endParaRPr lang="en-US" sz="5400" b="1" cap="none" spc="0" dirty="0">
              <a:ln w="0"/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19B15C-53CD-4CAD-9C28-CDB1D615E45C}"/>
              </a:ext>
            </a:extLst>
          </p:cNvPr>
          <p:cNvSpPr/>
          <p:nvPr/>
        </p:nvSpPr>
        <p:spPr>
          <a:xfrm>
            <a:off x="8091362" y="3852041"/>
            <a:ext cx="995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متى</a:t>
            </a:r>
            <a:endParaRPr lang="en-US" sz="5400" b="1" cap="none" spc="0" dirty="0">
              <a:ln w="0"/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8" descr="hand pointer">
            <a:extLst>
              <a:ext uri="{FF2B5EF4-FFF2-40B4-BE49-F238E27FC236}">
                <a16:creationId xmlns:a16="http://schemas.microsoft.com/office/drawing/2014/main" id="{4ADCF6A2-1A38-4119-B9B5-E0E52850F3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3" t="10201" r="11637" b="1931"/>
          <a:stretch/>
        </p:blipFill>
        <p:spPr bwMode="auto">
          <a:xfrm>
            <a:off x="3153623" y="2272621"/>
            <a:ext cx="2671087" cy="464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4DF466E-E61E-4A21-BAB9-54EE7C972899}"/>
              </a:ext>
            </a:extLst>
          </p:cNvPr>
          <p:cNvSpPr/>
          <p:nvPr/>
        </p:nvSpPr>
        <p:spPr>
          <a:xfrm>
            <a:off x="8622367" y="-26148"/>
            <a:ext cx="3569633" cy="1051825"/>
          </a:xfrm>
          <a:prstGeom prst="rect">
            <a:avLst/>
          </a:prstGeom>
          <a:solidFill>
            <a:srgbClr val="FDA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/>
              <a:t>كتاب النشاط ص 41</a:t>
            </a:r>
            <a:endParaRPr lang="en-US" sz="4000" dirty="0"/>
          </a:p>
        </p:txBody>
      </p:sp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22044D4-A74C-45CE-BF54-1ECBCD0B51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0" y="402155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DF8673D-7C5B-4694-8C2D-5DFBE68B9AB0}"/>
              </a:ext>
            </a:extLst>
          </p:cNvPr>
          <p:cNvSpPr/>
          <p:nvPr/>
        </p:nvSpPr>
        <p:spPr>
          <a:xfrm>
            <a:off x="398130" y="875827"/>
            <a:ext cx="1055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C46CF4-4B63-4AD2-82DF-122342C3B7EE}"/>
              </a:ext>
            </a:extLst>
          </p:cNvPr>
          <p:cNvSpPr txBox="1"/>
          <p:nvPr/>
        </p:nvSpPr>
        <p:spPr>
          <a:xfrm>
            <a:off x="4600541" y="1786240"/>
            <a:ext cx="1224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highlight>
                  <a:srgbClr val="FFFF00"/>
                </a:highlight>
              </a:rPr>
              <a:t>غير العاقل</a:t>
            </a:r>
            <a:endParaRPr lang="en-US" sz="2400" b="1" dirty="0">
              <a:highlight>
                <a:srgbClr val="FFFF00"/>
              </a:highligh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C17897-2856-4673-8CD8-C847DAC3F524}"/>
              </a:ext>
            </a:extLst>
          </p:cNvPr>
          <p:cNvSpPr txBox="1"/>
          <p:nvPr/>
        </p:nvSpPr>
        <p:spPr>
          <a:xfrm>
            <a:off x="4600541" y="3236668"/>
            <a:ext cx="1224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highlight>
                  <a:srgbClr val="FFFF00"/>
                </a:highlight>
              </a:rPr>
              <a:t>نعم /لا</a:t>
            </a:r>
            <a:endParaRPr lang="en-US" sz="2400" b="1" dirty="0">
              <a:highlight>
                <a:srgbClr val="FFFF00"/>
              </a:highlight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069CA9-1585-404A-97E0-BF2F6EDECF79}"/>
              </a:ext>
            </a:extLst>
          </p:cNvPr>
          <p:cNvSpPr txBox="1"/>
          <p:nvPr/>
        </p:nvSpPr>
        <p:spPr>
          <a:xfrm>
            <a:off x="4600541" y="4334377"/>
            <a:ext cx="1224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highlight>
                  <a:srgbClr val="FFFF00"/>
                </a:highlight>
              </a:rPr>
              <a:t>الوقت</a:t>
            </a:r>
            <a:endParaRPr lang="en-US" sz="24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0991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FC65FED-E674-4015-A4E8-ED01A26F06DA}"/>
              </a:ext>
            </a:extLst>
          </p:cNvPr>
          <p:cNvSpPr/>
          <p:nvPr/>
        </p:nvSpPr>
        <p:spPr>
          <a:xfrm>
            <a:off x="954785" y="531670"/>
            <a:ext cx="10755395" cy="5412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D2592D-24DF-4E17-8495-C256C890B2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3" t="43790" r="7673" b="46309"/>
          <a:stretch/>
        </p:blipFill>
        <p:spPr>
          <a:xfrm>
            <a:off x="1074683" y="1474076"/>
            <a:ext cx="10515600" cy="10011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1E1BCD-EBC5-4D9A-AF3A-038096FDB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3" t="43790" r="7673" b="46309"/>
          <a:stretch/>
        </p:blipFill>
        <p:spPr>
          <a:xfrm>
            <a:off x="1074683" y="2698531"/>
            <a:ext cx="10515600" cy="10011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67C9CF-0EBA-48C3-A3E7-00849F5BA5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3" t="43790" r="7673" b="46309"/>
          <a:stretch/>
        </p:blipFill>
        <p:spPr>
          <a:xfrm>
            <a:off x="1074683" y="3922986"/>
            <a:ext cx="10515600" cy="10011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27E537-F316-4BD0-8CA1-4429D2F58670}"/>
              </a:ext>
            </a:extLst>
          </p:cNvPr>
          <p:cNvSpPr/>
          <p:nvPr/>
        </p:nvSpPr>
        <p:spPr>
          <a:xfrm>
            <a:off x="8319386" y="1512966"/>
            <a:ext cx="881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مَنْ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20997A-E36F-49AD-A319-F72826A85A2F}"/>
              </a:ext>
            </a:extLst>
          </p:cNvPr>
          <p:cNvSpPr/>
          <p:nvPr/>
        </p:nvSpPr>
        <p:spPr>
          <a:xfrm>
            <a:off x="7989169" y="2776311"/>
            <a:ext cx="1370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كَيفَ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8C0F48-53EC-4A3A-97C0-7901B004F4AF}"/>
              </a:ext>
            </a:extLst>
          </p:cNvPr>
          <p:cNvSpPr/>
          <p:nvPr/>
        </p:nvSpPr>
        <p:spPr>
          <a:xfrm>
            <a:off x="7950695" y="3992359"/>
            <a:ext cx="12682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لماذا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8" descr="hand pointer">
            <a:extLst>
              <a:ext uri="{FF2B5EF4-FFF2-40B4-BE49-F238E27FC236}">
                <a16:creationId xmlns:a16="http://schemas.microsoft.com/office/drawing/2014/main" id="{B3C6C12A-56CD-4E4B-9A1B-3512001D02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3" t="10201" r="11637" b="1931"/>
          <a:stretch/>
        </p:blipFill>
        <p:spPr bwMode="auto">
          <a:xfrm>
            <a:off x="3153624" y="2214699"/>
            <a:ext cx="2776838" cy="464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AD9FEC-29DF-4F36-B7EF-8B60C53DD59E}"/>
              </a:ext>
            </a:extLst>
          </p:cNvPr>
          <p:cNvSpPr/>
          <p:nvPr/>
        </p:nvSpPr>
        <p:spPr>
          <a:xfrm>
            <a:off x="8622367" y="0"/>
            <a:ext cx="3569633" cy="1051825"/>
          </a:xfrm>
          <a:prstGeom prst="rect">
            <a:avLst/>
          </a:prstGeom>
          <a:solidFill>
            <a:srgbClr val="FDA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/>
              <a:t>كتاب النشاط ص 41</a:t>
            </a:r>
            <a:endParaRPr lang="en-US" sz="4000" dirty="0"/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657766-14A2-4BBC-98B8-D3F0CD8D5A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0" y="402155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84ACC02-9D19-4F09-A93C-DC251C73A503}"/>
              </a:ext>
            </a:extLst>
          </p:cNvPr>
          <p:cNvSpPr/>
          <p:nvPr/>
        </p:nvSpPr>
        <p:spPr>
          <a:xfrm>
            <a:off x="398130" y="875827"/>
            <a:ext cx="1055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147F28-D716-4BDF-927D-B0C10ECC6E11}"/>
              </a:ext>
            </a:extLst>
          </p:cNvPr>
          <p:cNvSpPr txBox="1"/>
          <p:nvPr/>
        </p:nvSpPr>
        <p:spPr>
          <a:xfrm>
            <a:off x="4798915" y="1596370"/>
            <a:ext cx="1224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highlight>
                  <a:srgbClr val="FFFF00"/>
                </a:highlight>
              </a:rPr>
              <a:t>الفاعل</a:t>
            </a:r>
            <a:endParaRPr lang="en-US" sz="2400" b="1" dirty="0">
              <a:highlight>
                <a:srgbClr val="FFFF00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2A8C17-ECE9-4D59-8914-498C82A7ABE9}"/>
              </a:ext>
            </a:extLst>
          </p:cNvPr>
          <p:cNvSpPr txBox="1"/>
          <p:nvPr/>
        </p:nvSpPr>
        <p:spPr>
          <a:xfrm>
            <a:off x="4640314" y="3042616"/>
            <a:ext cx="1546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highlight>
                  <a:srgbClr val="FFFF00"/>
                </a:highlight>
              </a:rPr>
              <a:t>الحال</a:t>
            </a:r>
            <a:endParaRPr lang="en-US" sz="2400" b="1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1DF344-3C66-45F9-9D5D-58526D037B83}"/>
              </a:ext>
            </a:extLst>
          </p:cNvPr>
          <p:cNvSpPr txBox="1"/>
          <p:nvPr/>
        </p:nvSpPr>
        <p:spPr>
          <a:xfrm>
            <a:off x="4798915" y="4244904"/>
            <a:ext cx="1224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highlight>
                  <a:srgbClr val="FFFF00"/>
                </a:highlight>
              </a:rPr>
              <a:t>السبب</a:t>
            </a:r>
            <a:endParaRPr lang="en-US" sz="24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9244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2-Point Star 1">
            <a:extLst>
              <a:ext uri="{FF2B5EF4-FFF2-40B4-BE49-F238E27FC236}">
                <a16:creationId xmlns:a16="http://schemas.microsoft.com/office/drawing/2014/main" id="{90BCC5C8-417C-4B21-8E95-EA4FD633317C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F339BE-F039-4FAF-BBEE-B6867454A4DF}"/>
              </a:ext>
            </a:extLst>
          </p:cNvPr>
          <p:cNvSpPr/>
          <p:nvPr/>
        </p:nvSpPr>
        <p:spPr>
          <a:xfrm>
            <a:off x="720793" y="497345"/>
            <a:ext cx="11160003" cy="5821683"/>
          </a:xfrm>
          <a:custGeom>
            <a:avLst/>
            <a:gdLst>
              <a:gd name="connsiteX0" fmla="*/ 0 w 11160003"/>
              <a:gd name="connsiteY0" fmla="*/ 0 h 5821683"/>
              <a:gd name="connsiteX1" fmla="*/ 11160003 w 11160003"/>
              <a:gd name="connsiteY1" fmla="*/ 0 h 5821683"/>
              <a:gd name="connsiteX2" fmla="*/ 11160003 w 11160003"/>
              <a:gd name="connsiteY2" fmla="*/ 5821683 h 5821683"/>
              <a:gd name="connsiteX3" fmla="*/ 0 w 11160003"/>
              <a:gd name="connsiteY3" fmla="*/ 5821683 h 5821683"/>
              <a:gd name="connsiteX4" fmla="*/ 0 w 11160003"/>
              <a:gd name="connsiteY4" fmla="*/ 0 h 582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3" h="5821683" fill="none" extrusionOk="0">
                <a:moveTo>
                  <a:pt x="0" y="0"/>
                </a:moveTo>
                <a:cubicBezTo>
                  <a:pt x="3679125" y="-33775"/>
                  <a:pt x="9893394" y="138873"/>
                  <a:pt x="11160003" y="0"/>
                </a:cubicBezTo>
                <a:cubicBezTo>
                  <a:pt x="11086232" y="1660948"/>
                  <a:pt x="11004120" y="3999176"/>
                  <a:pt x="11160003" y="5821683"/>
                </a:cubicBezTo>
                <a:cubicBezTo>
                  <a:pt x="9373712" y="5684353"/>
                  <a:pt x="4743424" y="5683827"/>
                  <a:pt x="0" y="5821683"/>
                </a:cubicBezTo>
                <a:cubicBezTo>
                  <a:pt x="152408" y="3299947"/>
                  <a:pt x="73868" y="2595214"/>
                  <a:pt x="0" y="0"/>
                </a:cubicBezTo>
                <a:close/>
              </a:path>
              <a:path w="11160003" h="5821683" stroke="0" extrusionOk="0">
                <a:moveTo>
                  <a:pt x="0" y="0"/>
                </a:moveTo>
                <a:cubicBezTo>
                  <a:pt x="5021384" y="-101487"/>
                  <a:pt x="7524637" y="-162162"/>
                  <a:pt x="11160003" y="0"/>
                </a:cubicBezTo>
                <a:cubicBezTo>
                  <a:pt x="11220716" y="2034581"/>
                  <a:pt x="11098931" y="4274384"/>
                  <a:pt x="11160003" y="5821683"/>
                </a:cubicBezTo>
                <a:cubicBezTo>
                  <a:pt x="8334312" y="5871748"/>
                  <a:pt x="3158385" y="5663234"/>
                  <a:pt x="0" y="5821683"/>
                </a:cubicBezTo>
                <a:cubicBezTo>
                  <a:pt x="-24452" y="3887554"/>
                  <a:pt x="-67663" y="1757931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6DE326E-EFA3-4688-9BEC-06503EAED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2" y="222923"/>
            <a:ext cx="2102304" cy="1061357"/>
          </a:xfrm>
          <a:prstGeom prst="rect">
            <a:avLst/>
          </a:prstGeom>
        </p:spPr>
      </p:pic>
      <p:sp>
        <p:nvSpPr>
          <p:cNvPr id="19" name="Google Shape;36;p4">
            <a:extLst>
              <a:ext uri="{FF2B5EF4-FFF2-40B4-BE49-F238E27FC236}">
                <a16:creationId xmlns:a16="http://schemas.microsoft.com/office/drawing/2014/main" id="{C3A3C567-E5EA-4303-9745-88DD45FA4A3C}"/>
              </a:ext>
            </a:extLst>
          </p:cNvPr>
          <p:cNvSpPr/>
          <p:nvPr/>
        </p:nvSpPr>
        <p:spPr>
          <a:xfrm>
            <a:off x="2613203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37;p4">
            <a:extLst>
              <a:ext uri="{FF2B5EF4-FFF2-40B4-BE49-F238E27FC236}">
                <a16:creationId xmlns:a16="http://schemas.microsoft.com/office/drawing/2014/main" id="{FC3B310A-0431-4E4F-A4CC-BB4EEBEDE24E}"/>
              </a:ext>
            </a:extLst>
          </p:cNvPr>
          <p:cNvSpPr/>
          <p:nvPr/>
        </p:nvSpPr>
        <p:spPr>
          <a:xfrm>
            <a:off x="4688545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8;p4">
            <a:extLst>
              <a:ext uri="{FF2B5EF4-FFF2-40B4-BE49-F238E27FC236}">
                <a16:creationId xmlns:a16="http://schemas.microsoft.com/office/drawing/2014/main" id="{5A592D31-5B80-4CBA-B0A8-61A3CEF3A54F}"/>
              </a:ext>
            </a:extLst>
          </p:cNvPr>
          <p:cNvSpPr/>
          <p:nvPr/>
        </p:nvSpPr>
        <p:spPr>
          <a:xfrm>
            <a:off x="2613204" y="4195658"/>
            <a:ext cx="3862429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9;p4">
            <a:extLst>
              <a:ext uri="{FF2B5EF4-FFF2-40B4-BE49-F238E27FC236}">
                <a16:creationId xmlns:a16="http://schemas.microsoft.com/office/drawing/2014/main" id="{50861FA0-887C-4082-9E24-D154AB83202F}"/>
              </a:ext>
            </a:extLst>
          </p:cNvPr>
          <p:cNvSpPr/>
          <p:nvPr/>
        </p:nvSpPr>
        <p:spPr>
          <a:xfrm>
            <a:off x="2741506" y="1732942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2287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23" name="Google Shape;40;p4">
            <a:extLst>
              <a:ext uri="{FF2B5EF4-FFF2-40B4-BE49-F238E27FC236}">
                <a16:creationId xmlns:a16="http://schemas.microsoft.com/office/drawing/2014/main" id="{1318481D-676E-4060-BCB0-D6084FA19034}"/>
              </a:ext>
            </a:extLst>
          </p:cNvPr>
          <p:cNvSpPr/>
          <p:nvPr/>
        </p:nvSpPr>
        <p:spPr>
          <a:xfrm>
            <a:off x="4816849" y="1708507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4" name="Google Shape;41;p4">
            <a:extLst>
              <a:ext uri="{FF2B5EF4-FFF2-40B4-BE49-F238E27FC236}">
                <a16:creationId xmlns:a16="http://schemas.microsoft.com/office/drawing/2014/main" id="{26A3D805-D267-41C6-8249-F476D9C64B37}"/>
              </a:ext>
            </a:extLst>
          </p:cNvPr>
          <p:cNvSpPr/>
          <p:nvPr/>
        </p:nvSpPr>
        <p:spPr>
          <a:xfrm>
            <a:off x="2741505" y="4055363"/>
            <a:ext cx="3537907" cy="31575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AE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الوحدة </a:t>
            </a:r>
            <a:r>
              <a:rPr lang="ar-BH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السادسة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30EBC5-C145-42BE-BD73-C49E9B6EDA9B}"/>
              </a:ext>
            </a:extLst>
          </p:cNvPr>
          <p:cNvSpPr txBox="1"/>
          <p:nvPr/>
        </p:nvSpPr>
        <p:spPr>
          <a:xfrm>
            <a:off x="4837275" y="2557954"/>
            <a:ext cx="135348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143" dirty="0">
                <a:cs typeface="(AH) Manal Black" pitchFamily="2" charset="-78"/>
              </a:rPr>
              <a:t>الجمعة</a:t>
            </a:r>
            <a:endParaRPr lang="en-US" sz="3143" dirty="0">
              <a:cs typeface="(AH) Manal Black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4F200A-CBA1-4A92-9BFF-50FADFA7BB93}"/>
              </a:ext>
            </a:extLst>
          </p:cNvPr>
          <p:cNvSpPr txBox="1"/>
          <p:nvPr/>
        </p:nvSpPr>
        <p:spPr>
          <a:xfrm>
            <a:off x="2741127" y="2399037"/>
            <a:ext cx="1638271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287" b="1" dirty="0"/>
              <a:t>11/2/2022</a:t>
            </a:r>
            <a:endParaRPr lang="en-US" sz="3143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033050-E303-4D0F-979A-2DE117A06961}"/>
              </a:ext>
            </a:extLst>
          </p:cNvPr>
          <p:cNvSpPr txBox="1"/>
          <p:nvPr/>
        </p:nvSpPr>
        <p:spPr>
          <a:xfrm>
            <a:off x="2567127" y="2787591"/>
            <a:ext cx="2110119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715" b="1" dirty="0"/>
              <a:t>10/ رجب</a:t>
            </a:r>
            <a:r>
              <a:rPr lang="ar-BH" sz="2287" b="1" dirty="0"/>
              <a:t>/ </a:t>
            </a:r>
            <a:r>
              <a:rPr lang="ar-BH" sz="1715" b="1" dirty="0"/>
              <a:t>1443</a:t>
            </a:r>
            <a:endParaRPr lang="en-US" sz="1715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4B2CE3-DDB7-4055-AED9-3332D9DB8220}"/>
              </a:ext>
            </a:extLst>
          </p:cNvPr>
          <p:cNvSpPr txBox="1"/>
          <p:nvPr/>
        </p:nvSpPr>
        <p:spPr>
          <a:xfrm>
            <a:off x="2613203" y="4869443"/>
            <a:ext cx="386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/>
              <a:t>خِبْراتٌ صَغيرةٌ .. دُروسٌ كَبيرَةٌ</a:t>
            </a:r>
            <a:endParaRPr lang="en-US" sz="3600" b="1" dirty="0"/>
          </a:p>
        </p:txBody>
      </p:sp>
      <p:pic>
        <p:nvPicPr>
          <p:cNvPr id="31" name="Picture 3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A449385-0692-4CBD-9A6C-E4A43A98B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565" y="607705"/>
            <a:ext cx="2102304" cy="10613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59611B6-273E-4604-9732-2777ABBD6AE8}"/>
              </a:ext>
            </a:extLst>
          </p:cNvPr>
          <p:cNvSpPr txBox="1"/>
          <p:nvPr/>
        </p:nvSpPr>
        <p:spPr>
          <a:xfrm>
            <a:off x="-1088571" y="7094747"/>
            <a:ext cx="956196" cy="29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7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7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33" name="مجموعة 14">
            <a:extLst>
              <a:ext uri="{FF2B5EF4-FFF2-40B4-BE49-F238E27FC236}">
                <a16:creationId xmlns:a16="http://schemas.microsoft.com/office/drawing/2014/main" id="{B655DCE2-B2A3-47AD-A88C-6198EB668FC4}"/>
              </a:ext>
            </a:extLst>
          </p:cNvPr>
          <p:cNvGrpSpPr/>
          <p:nvPr/>
        </p:nvGrpSpPr>
        <p:grpSpPr>
          <a:xfrm flipH="1">
            <a:off x="9968319" y="0"/>
            <a:ext cx="2258448" cy="6389712"/>
            <a:chOff x="2507423" y="-1965727"/>
            <a:chExt cx="2765709" cy="8823726"/>
          </a:xfrm>
        </p:grpSpPr>
        <p:sp>
          <p:nvSpPr>
            <p:cNvPr id="34" name="مستطيل 15">
              <a:extLst>
                <a:ext uri="{FF2B5EF4-FFF2-40B4-BE49-F238E27FC236}">
                  <a16:creationId xmlns:a16="http://schemas.microsoft.com/office/drawing/2014/main" id="{793FCC36-8760-4A78-9AE9-DA058397B543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5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D7669A3C-98DA-4920-8FD8-5D5D2A30B8D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6" name="Google Shape;42;p4">
            <a:extLst>
              <a:ext uri="{FF2B5EF4-FFF2-40B4-BE49-F238E27FC236}">
                <a16:creationId xmlns:a16="http://schemas.microsoft.com/office/drawing/2014/main" id="{283E67DE-6D9C-4254-8C77-757287C5C904}"/>
              </a:ext>
            </a:extLst>
          </p:cNvPr>
          <p:cNvGraphicFramePr/>
          <p:nvPr/>
        </p:nvGraphicFramePr>
        <p:xfrm>
          <a:off x="6668344" y="1459863"/>
          <a:ext cx="4688058" cy="389664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4370">
                <a:tc gridSpan="7">
                  <a:txBody>
                    <a:bodyPr/>
                    <a:lstStyle/>
                    <a:p>
                      <a:pPr marL="0" lvl="0" indent="0" algn="ctr" defTabSz="914400" rtl="1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35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فبرايـر</a:t>
                      </a:r>
                      <a:endParaRPr sz="3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77142" marR="77142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425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" name="Oval 26">
            <a:extLst>
              <a:ext uri="{FF2B5EF4-FFF2-40B4-BE49-F238E27FC236}">
                <a16:creationId xmlns:a16="http://schemas.microsoft.com/office/drawing/2014/main" id="{10ACC6C0-442C-4C2E-A4A6-AD008D5C140B}"/>
              </a:ext>
            </a:extLst>
          </p:cNvPr>
          <p:cNvSpPr/>
          <p:nvPr/>
        </p:nvSpPr>
        <p:spPr>
          <a:xfrm>
            <a:off x="10092090" y="3559316"/>
            <a:ext cx="443953" cy="45794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7" dirty="0"/>
          </a:p>
        </p:txBody>
      </p:sp>
      <p:pic>
        <p:nvPicPr>
          <p:cNvPr id="18" name="Picture 1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8FF90995-5734-4E00-B0AF-E74DD8144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02" y="1354428"/>
            <a:ext cx="2102304" cy="1061357"/>
          </a:xfrm>
          <a:prstGeom prst="rect">
            <a:avLst/>
          </a:prstGeom>
        </p:spPr>
      </p:pic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D477CD6-D4E5-4044-B01A-ADBAB2696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72371"/>
            <a:ext cx="638401" cy="5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Picture 37" descr="A picture containing person&#10;&#10;Description automatically generated">
            <a:extLst>
              <a:ext uri="{FF2B5EF4-FFF2-40B4-BE49-F238E27FC236}">
                <a16:creationId xmlns:a16="http://schemas.microsoft.com/office/drawing/2014/main" id="{AE3A666F-73E7-4CE0-B73D-1D10AD217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99" y="836025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C0AE0231-5E30-438E-9D93-88B83BD4C26A}"/>
              </a:ext>
            </a:extLst>
          </p:cNvPr>
          <p:cNvGraphicFramePr>
            <a:graphicFrameLocks noGrp="1"/>
          </p:cNvGraphicFramePr>
          <p:nvPr/>
        </p:nvGraphicFramePr>
        <p:xfrm>
          <a:off x="0" y="838335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677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46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8" grpId="0"/>
      <p:bldP spid="29" grpId="0"/>
      <p:bldP spid="30" grpId="0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F28C1AC-8A77-4B4A-9BD2-BEB549DC56B0}"/>
              </a:ext>
            </a:extLst>
          </p:cNvPr>
          <p:cNvSpPr/>
          <p:nvPr/>
        </p:nvSpPr>
        <p:spPr>
          <a:xfrm>
            <a:off x="601717" y="643181"/>
            <a:ext cx="10767848" cy="5571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D2592D-24DF-4E17-8495-C256C890B2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3" t="52755" r="7673" b="35395"/>
          <a:stretch/>
        </p:blipFill>
        <p:spPr>
          <a:xfrm>
            <a:off x="727841" y="1277007"/>
            <a:ext cx="10515600" cy="11981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CF28B0-E379-42B8-A89E-699E95D7AF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3" t="52755" r="7673" b="35395"/>
          <a:stretch/>
        </p:blipFill>
        <p:spPr>
          <a:xfrm>
            <a:off x="727841" y="2659117"/>
            <a:ext cx="10515600" cy="11981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41E4F7-521D-49B9-A12F-6FC0F15C82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63" t="52755" r="7673" b="35395"/>
          <a:stretch/>
        </p:blipFill>
        <p:spPr>
          <a:xfrm>
            <a:off x="727841" y="4041227"/>
            <a:ext cx="10515600" cy="119817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70F69B-C027-4D72-ADEB-A8967AF02483}"/>
              </a:ext>
            </a:extLst>
          </p:cNvPr>
          <p:cNvSpPr/>
          <p:nvPr/>
        </p:nvSpPr>
        <p:spPr>
          <a:xfrm>
            <a:off x="7806345" y="1308538"/>
            <a:ext cx="9621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هَلْ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A3A03B-E4DF-402B-B417-784C69BC2BEA}"/>
              </a:ext>
            </a:extLst>
          </p:cNvPr>
          <p:cNvSpPr/>
          <p:nvPr/>
        </p:nvSpPr>
        <p:spPr>
          <a:xfrm>
            <a:off x="7797528" y="2659117"/>
            <a:ext cx="12682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لِماذا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4EC00A-2D77-4CAD-9F0D-3F16CD135D47}"/>
              </a:ext>
            </a:extLst>
          </p:cNvPr>
          <p:cNvSpPr/>
          <p:nvPr/>
        </p:nvSpPr>
        <p:spPr>
          <a:xfrm>
            <a:off x="7846419" y="4041227"/>
            <a:ext cx="8819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مَنْ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E48E33-7711-4719-A337-B1D0DA619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759" y="4940661"/>
            <a:ext cx="1639966" cy="1572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D3DAE5-BF83-4759-B658-8A6C7AB58C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52" y="4640316"/>
            <a:ext cx="2493052" cy="24930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7B7FE6-D6F1-4CC1-8DFE-AFCDD1FFDCD7}"/>
              </a:ext>
            </a:extLst>
          </p:cNvPr>
          <p:cNvSpPr/>
          <p:nvPr/>
        </p:nvSpPr>
        <p:spPr>
          <a:xfrm>
            <a:off x="8622367" y="-18136"/>
            <a:ext cx="3569633" cy="1051825"/>
          </a:xfrm>
          <a:prstGeom prst="rect">
            <a:avLst/>
          </a:prstGeom>
          <a:solidFill>
            <a:srgbClr val="FDA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/>
              <a:t>كتاب النشاط ص 41</a:t>
            </a:r>
            <a:endParaRPr lang="en-US" sz="4000" dirty="0"/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C710752-970B-4774-A69A-E6E8B07400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0" y="402155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7E9D3C8-36F2-4BCB-90DB-F8CC0229B6A1}"/>
              </a:ext>
            </a:extLst>
          </p:cNvPr>
          <p:cNvSpPr/>
          <p:nvPr/>
        </p:nvSpPr>
        <p:spPr>
          <a:xfrm>
            <a:off x="398130" y="875827"/>
            <a:ext cx="1055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3ADA80-A02B-49C8-9F75-89D61883C304}"/>
              </a:ext>
            </a:extLst>
          </p:cNvPr>
          <p:cNvSpPr txBox="1"/>
          <p:nvPr/>
        </p:nvSpPr>
        <p:spPr>
          <a:xfrm>
            <a:off x="2839803" y="1872318"/>
            <a:ext cx="1224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>
                <a:highlight>
                  <a:srgbClr val="FFFF00"/>
                </a:highlight>
              </a:rPr>
              <a:t>نعم /لا</a:t>
            </a:r>
            <a:endParaRPr lang="en-US" sz="2400" b="1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EADF85-EEBA-45D3-8C35-4F0BA4954175}"/>
              </a:ext>
            </a:extLst>
          </p:cNvPr>
          <p:cNvSpPr txBox="1"/>
          <p:nvPr/>
        </p:nvSpPr>
        <p:spPr>
          <a:xfrm>
            <a:off x="2681202" y="3318564"/>
            <a:ext cx="1546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highlight>
                  <a:srgbClr val="FFFF00"/>
                </a:highlight>
              </a:rPr>
              <a:t>السبب</a:t>
            </a:r>
            <a:endParaRPr lang="en-US" sz="2400" b="1" dirty="0">
              <a:highlight>
                <a:srgbClr val="FFFF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111A6F-DED2-4F2A-8088-B4F2A15B7E7F}"/>
              </a:ext>
            </a:extLst>
          </p:cNvPr>
          <p:cNvSpPr txBox="1"/>
          <p:nvPr/>
        </p:nvSpPr>
        <p:spPr>
          <a:xfrm>
            <a:off x="2835159" y="4516743"/>
            <a:ext cx="12241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400" b="1" dirty="0">
                <a:highlight>
                  <a:srgbClr val="FFFF00"/>
                </a:highlight>
              </a:rPr>
              <a:t>الفاعل</a:t>
            </a:r>
            <a:endParaRPr lang="en-US" sz="24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4713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AF9ED76-F109-4FE8-AD93-5C189C99076A}"/>
              </a:ext>
            </a:extLst>
          </p:cNvPr>
          <p:cNvSpPr/>
          <p:nvPr/>
        </p:nvSpPr>
        <p:spPr>
          <a:xfrm>
            <a:off x="475593" y="292449"/>
            <a:ext cx="11240813" cy="6273102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7B4235-417C-4737-AF1C-D3E3A38DD0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96" t="14235" r="9224" b="39305"/>
          <a:stretch/>
        </p:blipFill>
        <p:spPr>
          <a:xfrm>
            <a:off x="812800" y="620110"/>
            <a:ext cx="10566400" cy="57964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4504F0-5CFF-45B1-BD5A-1A90EB3A6FAF}"/>
              </a:ext>
            </a:extLst>
          </p:cNvPr>
          <p:cNvSpPr/>
          <p:nvPr/>
        </p:nvSpPr>
        <p:spPr>
          <a:xfrm>
            <a:off x="6448098" y="1986455"/>
            <a:ext cx="5171088" cy="1087821"/>
          </a:xfrm>
          <a:custGeom>
            <a:avLst/>
            <a:gdLst>
              <a:gd name="connsiteX0" fmla="*/ 0 w 5171088"/>
              <a:gd name="connsiteY0" fmla="*/ 0 h 1087821"/>
              <a:gd name="connsiteX1" fmla="*/ 749808 w 5171088"/>
              <a:gd name="connsiteY1" fmla="*/ 0 h 1087821"/>
              <a:gd name="connsiteX2" fmla="*/ 1292772 w 5171088"/>
              <a:gd name="connsiteY2" fmla="*/ 0 h 1087821"/>
              <a:gd name="connsiteX3" fmla="*/ 1784025 w 5171088"/>
              <a:gd name="connsiteY3" fmla="*/ 0 h 1087821"/>
              <a:gd name="connsiteX4" fmla="*/ 2482122 w 5171088"/>
              <a:gd name="connsiteY4" fmla="*/ 0 h 1087821"/>
              <a:gd name="connsiteX5" fmla="*/ 3025086 w 5171088"/>
              <a:gd name="connsiteY5" fmla="*/ 0 h 1087821"/>
              <a:gd name="connsiteX6" fmla="*/ 3619762 w 5171088"/>
              <a:gd name="connsiteY6" fmla="*/ 0 h 1087821"/>
              <a:gd name="connsiteX7" fmla="*/ 4162726 w 5171088"/>
              <a:gd name="connsiteY7" fmla="*/ 0 h 1087821"/>
              <a:gd name="connsiteX8" fmla="*/ 5171088 w 5171088"/>
              <a:gd name="connsiteY8" fmla="*/ 0 h 1087821"/>
              <a:gd name="connsiteX9" fmla="*/ 5171088 w 5171088"/>
              <a:gd name="connsiteY9" fmla="*/ 522154 h 1087821"/>
              <a:gd name="connsiteX10" fmla="*/ 5171088 w 5171088"/>
              <a:gd name="connsiteY10" fmla="*/ 1087821 h 1087821"/>
              <a:gd name="connsiteX11" fmla="*/ 4628124 w 5171088"/>
              <a:gd name="connsiteY11" fmla="*/ 1087821 h 1087821"/>
              <a:gd name="connsiteX12" fmla="*/ 4033449 w 5171088"/>
              <a:gd name="connsiteY12" fmla="*/ 1087821 h 1087821"/>
              <a:gd name="connsiteX13" fmla="*/ 3438774 w 5171088"/>
              <a:gd name="connsiteY13" fmla="*/ 1087821 h 1087821"/>
              <a:gd name="connsiteX14" fmla="*/ 2792388 w 5171088"/>
              <a:gd name="connsiteY14" fmla="*/ 1087821 h 1087821"/>
              <a:gd name="connsiteX15" fmla="*/ 2146002 w 5171088"/>
              <a:gd name="connsiteY15" fmla="*/ 1087821 h 1087821"/>
              <a:gd name="connsiteX16" fmla="*/ 1499616 w 5171088"/>
              <a:gd name="connsiteY16" fmla="*/ 1087821 h 1087821"/>
              <a:gd name="connsiteX17" fmla="*/ 1008362 w 5171088"/>
              <a:gd name="connsiteY17" fmla="*/ 1087821 h 1087821"/>
              <a:gd name="connsiteX18" fmla="*/ 0 w 5171088"/>
              <a:gd name="connsiteY18" fmla="*/ 1087821 h 1087821"/>
              <a:gd name="connsiteX19" fmla="*/ 0 w 5171088"/>
              <a:gd name="connsiteY19" fmla="*/ 522154 h 1087821"/>
              <a:gd name="connsiteX20" fmla="*/ 0 w 5171088"/>
              <a:gd name="connsiteY20" fmla="*/ 0 h 108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71088" h="1087821" extrusionOk="0">
                <a:moveTo>
                  <a:pt x="0" y="0"/>
                </a:moveTo>
                <a:cubicBezTo>
                  <a:pt x="161820" y="-30520"/>
                  <a:pt x="507615" y="16319"/>
                  <a:pt x="749808" y="0"/>
                </a:cubicBezTo>
                <a:cubicBezTo>
                  <a:pt x="992001" y="-16319"/>
                  <a:pt x="1066268" y="18631"/>
                  <a:pt x="1292772" y="0"/>
                </a:cubicBezTo>
                <a:cubicBezTo>
                  <a:pt x="1519276" y="-18631"/>
                  <a:pt x="1552339" y="6427"/>
                  <a:pt x="1784025" y="0"/>
                </a:cubicBezTo>
                <a:cubicBezTo>
                  <a:pt x="2015711" y="-6427"/>
                  <a:pt x="2176726" y="-26831"/>
                  <a:pt x="2482122" y="0"/>
                </a:cubicBezTo>
                <a:cubicBezTo>
                  <a:pt x="2787518" y="26831"/>
                  <a:pt x="2892260" y="-6858"/>
                  <a:pt x="3025086" y="0"/>
                </a:cubicBezTo>
                <a:cubicBezTo>
                  <a:pt x="3157912" y="6858"/>
                  <a:pt x="3390501" y="-19110"/>
                  <a:pt x="3619762" y="0"/>
                </a:cubicBezTo>
                <a:cubicBezTo>
                  <a:pt x="3849023" y="19110"/>
                  <a:pt x="3944742" y="8173"/>
                  <a:pt x="4162726" y="0"/>
                </a:cubicBezTo>
                <a:cubicBezTo>
                  <a:pt x="4380710" y="-8173"/>
                  <a:pt x="4737104" y="-43993"/>
                  <a:pt x="5171088" y="0"/>
                </a:cubicBezTo>
                <a:cubicBezTo>
                  <a:pt x="5178712" y="148438"/>
                  <a:pt x="5163094" y="398830"/>
                  <a:pt x="5171088" y="522154"/>
                </a:cubicBezTo>
                <a:cubicBezTo>
                  <a:pt x="5179082" y="645478"/>
                  <a:pt x="5145039" y="880186"/>
                  <a:pt x="5171088" y="1087821"/>
                </a:cubicBezTo>
                <a:cubicBezTo>
                  <a:pt x="4953285" y="1113818"/>
                  <a:pt x="4737146" y="1090279"/>
                  <a:pt x="4628124" y="1087821"/>
                </a:cubicBezTo>
                <a:cubicBezTo>
                  <a:pt x="4519102" y="1085363"/>
                  <a:pt x="4189977" y="1068064"/>
                  <a:pt x="4033449" y="1087821"/>
                </a:cubicBezTo>
                <a:cubicBezTo>
                  <a:pt x="3876921" y="1107578"/>
                  <a:pt x="3612216" y="1061723"/>
                  <a:pt x="3438774" y="1087821"/>
                </a:cubicBezTo>
                <a:cubicBezTo>
                  <a:pt x="3265332" y="1113919"/>
                  <a:pt x="2933864" y="1116441"/>
                  <a:pt x="2792388" y="1087821"/>
                </a:cubicBezTo>
                <a:cubicBezTo>
                  <a:pt x="2650912" y="1059201"/>
                  <a:pt x="2330353" y="1095775"/>
                  <a:pt x="2146002" y="1087821"/>
                </a:cubicBezTo>
                <a:cubicBezTo>
                  <a:pt x="1961651" y="1079867"/>
                  <a:pt x="1727986" y="1114414"/>
                  <a:pt x="1499616" y="1087821"/>
                </a:cubicBezTo>
                <a:cubicBezTo>
                  <a:pt x="1271246" y="1061228"/>
                  <a:pt x="1139110" y="1100221"/>
                  <a:pt x="1008362" y="1087821"/>
                </a:cubicBezTo>
                <a:cubicBezTo>
                  <a:pt x="877614" y="1075421"/>
                  <a:pt x="427425" y="1056033"/>
                  <a:pt x="0" y="1087821"/>
                </a:cubicBezTo>
                <a:cubicBezTo>
                  <a:pt x="-21362" y="921332"/>
                  <a:pt x="24447" y="750369"/>
                  <a:pt x="0" y="522154"/>
                </a:cubicBezTo>
                <a:cubicBezTo>
                  <a:pt x="-24447" y="293939"/>
                  <a:pt x="4592" y="159683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DA5B6"/>
            </a:solidFill>
            <a:extLst>
              <a:ext uri="{C807C97D-BFC1-408E-A445-0C87EB9F89A2}">
                <ask:lineSketchStyleProps xmlns:ask="http://schemas.microsoft.com/office/drawing/2018/sketchyshapes" sd="28631796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C3C9C6-7BF2-44D7-83A6-AD71605B227C}"/>
              </a:ext>
            </a:extLst>
          </p:cNvPr>
          <p:cNvSpPr/>
          <p:nvPr/>
        </p:nvSpPr>
        <p:spPr>
          <a:xfrm>
            <a:off x="1277010" y="3541986"/>
            <a:ext cx="5171088" cy="1087821"/>
          </a:xfrm>
          <a:custGeom>
            <a:avLst/>
            <a:gdLst>
              <a:gd name="connsiteX0" fmla="*/ 0 w 5171088"/>
              <a:gd name="connsiteY0" fmla="*/ 0 h 1087821"/>
              <a:gd name="connsiteX1" fmla="*/ 749808 w 5171088"/>
              <a:gd name="connsiteY1" fmla="*/ 0 h 1087821"/>
              <a:gd name="connsiteX2" fmla="*/ 1292772 w 5171088"/>
              <a:gd name="connsiteY2" fmla="*/ 0 h 1087821"/>
              <a:gd name="connsiteX3" fmla="*/ 1784025 w 5171088"/>
              <a:gd name="connsiteY3" fmla="*/ 0 h 1087821"/>
              <a:gd name="connsiteX4" fmla="*/ 2482122 w 5171088"/>
              <a:gd name="connsiteY4" fmla="*/ 0 h 1087821"/>
              <a:gd name="connsiteX5" fmla="*/ 3025086 w 5171088"/>
              <a:gd name="connsiteY5" fmla="*/ 0 h 1087821"/>
              <a:gd name="connsiteX6" fmla="*/ 3619762 w 5171088"/>
              <a:gd name="connsiteY6" fmla="*/ 0 h 1087821"/>
              <a:gd name="connsiteX7" fmla="*/ 4162726 w 5171088"/>
              <a:gd name="connsiteY7" fmla="*/ 0 h 1087821"/>
              <a:gd name="connsiteX8" fmla="*/ 5171088 w 5171088"/>
              <a:gd name="connsiteY8" fmla="*/ 0 h 1087821"/>
              <a:gd name="connsiteX9" fmla="*/ 5171088 w 5171088"/>
              <a:gd name="connsiteY9" fmla="*/ 522154 h 1087821"/>
              <a:gd name="connsiteX10" fmla="*/ 5171088 w 5171088"/>
              <a:gd name="connsiteY10" fmla="*/ 1087821 h 1087821"/>
              <a:gd name="connsiteX11" fmla="*/ 4628124 w 5171088"/>
              <a:gd name="connsiteY11" fmla="*/ 1087821 h 1087821"/>
              <a:gd name="connsiteX12" fmla="*/ 4033449 w 5171088"/>
              <a:gd name="connsiteY12" fmla="*/ 1087821 h 1087821"/>
              <a:gd name="connsiteX13" fmla="*/ 3438774 w 5171088"/>
              <a:gd name="connsiteY13" fmla="*/ 1087821 h 1087821"/>
              <a:gd name="connsiteX14" fmla="*/ 2792388 w 5171088"/>
              <a:gd name="connsiteY14" fmla="*/ 1087821 h 1087821"/>
              <a:gd name="connsiteX15" fmla="*/ 2146002 w 5171088"/>
              <a:gd name="connsiteY15" fmla="*/ 1087821 h 1087821"/>
              <a:gd name="connsiteX16" fmla="*/ 1499616 w 5171088"/>
              <a:gd name="connsiteY16" fmla="*/ 1087821 h 1087821"/>
              <a:gd name="connsiteX17" fmla="*/ 1008362 w 5171088"/>
              <a:gd name="connsiteY17" fmla="*/ 1087821 h 1087821"/>
              <a:gd name="connsiteX18" fmla="*/ 0 w 5171088"/>
              <a:gd name="connsiteY18" fmla="*/ 1087821 h 1087821"/>
              <a:gd name="connsiteX19" fmla="*/ 0 w 5171088"/>
              <a:gd name="connsiteY19" fmla="*/ 522154 h 1087821"/>
              <a:gd name="connsiteX20" fmla="*/ 0 w 5171088"/>
              <a:gd name="connsiteY20" fmla="*/ 0 h 108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71088" h="1087821" extrusionOk="0">
                <a:moveTo>
                  <a:pt x="0" y="0"/>
                </a:moveTo>
                <a:cubicBezTo>
                  <a:pt x="161820" y="-30520"/>
                  <a:pt x="507615" y="16319"/>
                  <a:pt x="749808" y="0"/>
                </a:cubicBezTo>
                <a:cubicBezTo>
                  <a:pt x="992001" y="-16319"/>
                  <a:pt x="1066268" y="18631"/>
                  <a:pt x="1292772" y="0"/>
                </a:cubicBezTo>
                <a:cubicBezTo>
                  <a:pt x="1519276" y="-18631"/>
                  <a:pt x="1552339" y="6427"/>
                  <a:pt x="1784025" y="0"/>
                </a:cubicBezTo>
                <a:cubicBezTo>
                  <a:pt x="2015711" y="-6427"/>
                  <a:pt x="2176726" y="-26831"/>
                  <a:pt x="2482122" y="0"/>
                </a:cubicBezTo>
                <a:cubicBezTo>
                  <a:pt x="2787518" y="26831"/>
                  <a:pt x="2892260" y="-6858"/>
                  <a:pt x="3025086" y="0"/>
                </a:cubicBezTo>
                <a:cubicBezTo>
                  <a:pt x="3157912" y="6858"/>
                  <a:pt x="3390501" y="-19110"/>
                  <a:pt x="3619762" y="0"/>
                </a:cubicBezTo>
                <a:cubicBezTo>
                  <a:pt x="3849023" y="19110"/>
                  <a:pt x="3944742" y="8173"/>
                  <a:pt x="4162726" y="0"/>
                </a:cubicBezTo>
                <a:cubicBezTo>
                  <a:pt x="4380710" y="-8173"/>
                  <a:pt x="4737104" y="-43993"/>
                  <a:pt x="5171088" y="0"/>
                </a:cubicBezTo>
                <a:cubicBezTo>
                  <a:pt x="5178712" y="148438"/>
                  <a:pt x="5163094" y="398830"/>
                  <a:pt x="5171088" y="522154"/>
                </a:cubicBezTo>
                <a:cubicBezTo>
                  <a:pt x="5179082" y="645478"/>
                  <a:pt x="5145039" y="880186"/>
                  <a:pt x="5171088" y="1087821"/>
                </a:cubicBezTo>
                <a:cubicBezTo>
                  <a:pt x="4953285" y="1113818"/>
                  <a:pt x="4737146" y="1090279"/>
                  <a:pt x="4628124" y="1087821"/>
                </a:cubicBezTo>
                <a:cubicBezTo>
                  <a:pt x="4519102" y="1085363"/>
                  <a:pt x="4189977" y="1068064"/>
                  <a:pt x="4033449" y="1087821"/>
                </a:cubicBezTo>
                <a:cubicBezTo>
                  <a:pt x="3876921" y="1107578"/>
                  <a:pt x="3612216" y="1061723"/>
                  <a:pt x="3438774" y="1087821"/>
                </a:cubicBezTo>
                <a:cubicBezTo>
                  <a:pt x="3265332" y="1113919"/>
                  <a:pt x="2933864" y="1116441"/>
                  <a:pt x="2792388" y="1087821"/>
                </a:cubicBezTo>
                <a:cubicBezTo>
                  <a:pt x="2650912" y="1059201"/>
                  <a:pt x="2330353" y="1095775"/>
                  <a:pt x="2146002" y="1087821"/>
                </a:cubicBezTo>
                <a:cubicBezTo>
                  <a:pt x="1961651" y="1079867"/>
                  <a:pt x="1727986" y="1114414"/>
                  <a:pt x="1499616" y="1087821"/>
                </a:cubicBezTo>
                <a:cubicBezTo>
                  <a:pt x="1271246" y="1061228"/>
                  <a:pt x="1139110" y="1100221"/>
                  <a:pt x="1008362" y="1087821"/>
                </a:cubicBezTo>
                <a:cubicBezTo>
                  <a:pt x="877614" y="1075421"/>
                  <a:pt x="427425" y="1056033"/>
                  <a:pt x="0" y="1087821"/>
                </a:cubicBezTo>
                <a:cubicBezTo>
                  <a:pt x="-21362" y="921332"/>
                  <a:pt x="24447" y="750369"/>
                  <a:pt x="0" y="522154"/>
                </a:cubicBezTo>
                <a:cubicBezTo>
                  <a:pt x="-24447" y="293939"/>
                  <a:pt x="4592" y="159683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DA5B6"/>
            </a:solidFill>
            <a:extLst>
              <a:ext uri="{C807C97D-BFC1-408E-A445-0C87EB9F89A2}">
                <ask:lineSketchStyleProps xmlns:ask="http://schemas.microsoft.com/office/drawing/2018/sketchyshapes" sd="28631796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D78060-4596-46F0-AA05-AAB0FDE24BEA}"/>
              </a:ext>
            </a:extLst>
          </p:cNvPr>
          <p:cNvSpPr/>
          <p:nvPr/>
        </p:nvSpPr>
        <p:spPr>
          <a:xfrm>
            <a:off x="6448098" y="5150069"/>
            <a:ext cx="5171088" cy="1087821"/>
          </a:xfrm>
          <a:custGeom>
            <a:avLst/>
            <a:gdLst>
              <a:gd name="connsiteX0" fmla="*/ 0 w 5171088"/>
              <a:gd name="connsiteY0" fmla="*/ 0 h 1087821"/>
              <a:gd name="connsiteX1" fmla="*/ 749808 w 5171088"/>
              <a:gd name="connsiteY1" fmla="*/ 0 h 1087821"/>
              <a:gd name="connsiteX2" fmla="*/ 1292772 w 5171088"/>
              <a:gd name="connsiteY2" fmla="*/ 0 h 1087821"/>
              <a:gd name="connsiteX3" fmla="*/ 1784025 w 5171088"/>
              <a:gd name="connsiteY3" fmla="*/ 0 h 1087821"/>
              <a:gd name="connsiteX4" fmla="*/ 2482122 w 5171088"/>
              <a:gd name="connsiteY4" fmla="*/ 0 h 1087821"/>
              <a:gd name="connsiteX5" fmla="*/ 3025086 w 5171088"/>
              <a:gd name="connsiteY5" fmla="*/ 0 h 1087821"/>
              <a:gd name="connsiteX6" fmla="*/ 3619762 w 5171088"/>
              <a:gd name="connsiteY6" fmla="*/ 0 h 1087821"/>
              <a:gd name="connsiteX7" fmla="*/ 4162726 w 5171088"/>
              <a:gd name="connsiteY7" fmla="*/ 0 h 1087821"/>
              <a:gd name="connsiteX8" fmla="*/ 5171088 w 5171088"/>
              <a:gd name="connsiteY8" fmla="*/ 0 h 1087821"/>
              <a:gd name="connsiteX9" fmla="*/ 5171088 w 5171088"/>
              <a:gd name="connsiteY9" fmla="*/ 522154 h 1087821"/>
              <a:gd name="connsiteX10" fmla="*/ 5171088 w 5171088"/>
              <a:gd name="connsiteY10" fmla="*/ 1087821 h 1087821"/>
              <a:gd name="connsiteX11" fmla="*/ 4628124 w 5171088"/>
              <a:gd name="connsiteY11" fmla="*/ 1087821 h 1087821"/>
              <a:gd name="connsiteX12" fmla="*/ 4033449 w 5171088"/>
              <a:gd name="connsiteY12" fmla="*/ 1087821 h 1087821"/>
              <a:gd name="connsiteX13" fmla="*/ 3438774 w 5171088"/>
              <a:gd name="connsiteY13" fmla="*/ 1087821 h 1087821"/>
              <a:gd name="connsiteX14" fmla="*/ 2792388 w 5171088"/>
              <a:gd name="connsiteY14" fmla="*/ 1087821 h 1087821"/>
              <a:gd name="connsiteX15" fmla="*/ 2146002 w 5171088"/>
              <a:gd name="connsiteY15" fmla="*/ 1087821 h 1087821"/>
              <a:gd name="connsiteX16" fmla="*/ 1499616 w 5171088"/>
              <a:gd name="connsiteY16" fmla="*/ 1087821 h 1087821"/>
              <a:gd name="connsiteX17" fmla="*/ 1008362 w 5171088"/>
              <a:gd name="connsiteY17" fmla="*/ 1087821 h 1087821"/>
              <a:gd name="connsiteX18" fmla="*/ 0 w 5171088"/>
              <a:gd name="connsiteY18" fmla="*/ 1087821 h 1087821"/>
              <a:gd name="connsiteX19" fmla="*/ 0 w 5171088"/>
              <a:gd name="connsiteY19" fmla="*/ 522154 h 1087821"/>
              <a:gd name="connsiteX20" fmla="*/ 0 w 5171088"/>
              <a:gd name="connsiteY20" fmla="*/ 0 h 108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171088" h="1087821" extrusionOk="0">
                <a:moveTo>
                  <a:pt x="0" y="0"/>
                </a:moveTo>
                <a:cubicBezTo>
                  <a:pt x="161820" y="-30520"/>
                  <a:pt x="507615" y="16319"/>
                  <a:pt x="749808" y="0"/>
                </a:cubicBezTo>
                <a:cubicBezTo>
                  <a:pt x="992001" y="-16319"/>
                  <a:pt x="1066268" y="18631"/>
                  <a:pt x="1292772" y="0"/>
                </a:cubicBezTo>
                <a:cubicBezTo>
                  <a:pt x="1519276" y="-18631"/>
                  <a:pt x="1552339" y="6427"/>
                  <a:pt x="1784025" y="0"/>
                </a:cubicBezTo>
                <a:cubicBezTo>
                  <a:pt x="2015711" y="-6427"/>
                  <a:pt x="2176726" y="-26831"/>
                  <a:pt x="2482122" y="0"/>
                </a:cubicBezTo>
                <a:cubicBezTo>
                  <a:pt x="2787518" y="26831"/>
                  <a:pt x="2892260" y="-6858"/>
                  <a:pt x="3025086" y="0"/>
                </a:cubicBezTo>
                <a:cubicBezTo>
                  <a:pt x="3157912" y="6858"/>
                  <a:pt x="3390501" y="-19110"/>
                  <a:pt x="3619762" y="0"/>
                </a:cubicBezTo>
                <a:cubicBezTo>
                  <a:pt x="3849023" y="19110"/>
                  <a:pt x="3944742" y="8173"/>
                  <a:pt x="4162726" y="0"/>
                </a:cubicBezTo>
                <a:cubicBezTo>
                  <a:pt x="4380710" y="-8173"/>
                  <a:pt x="4737104" y="-43993"/>
                  <a:pt x="5171088" y="0"/>
                </a:cubicBezTo>
                <a:cubicBezTo>
                  <a:pt x="5178712" y="148438"/>
                  <a:pt x="5163094" y="398830"/>
                  <a:pt x="5171088" y="522154"/>
                </a:cubicBezTo>
                <a:cubicBezTo>
                  <a:pt x="5179082" y="645478"/>
                  <a:pt x="5145039" y="880186"/>
                  <a:pt x="5171088" y="1087821"/>
                </a:cubicBezTo>
                <a:cubicBezTo>
                  <a:pt x="4953285" y="1113818"/>
                  <a:pt x="4737146" y="1090279"/>
                  <a:pt x="4628124" y="1087821"/>
                </a:cubicBezTo>
                <a:cubicBezTo>
                  <a:pt x="4519102" y="1085363"/>
                  <a:pt x="4189977" y="1068064"/>
                  <a:pt x="4033449" y="1087821"/>
                </a:cubicBezTo>
                <a:cubicBezTo>
                  <a:pt x="3876921" y="1107578"/>
                  <a:pt x="3612216" y="1061723"/>
                  <a:pt x="3438774" y="1087821"/>
                </a:cubicBezTo>
                <a:cubicBezTo>
                  <a:pt x="3265332" y="1113919"/>
                  <a:pt x="2933864" y="1116441"/>
                  <a:pt x="2792388" y="1087821"/>
                </a:cubicBezTo>
                <a:cubicBezTo>
                  <a:pt x="2650912" y="1059201"/>
                  <a:pt x="2330353" y="1095775"/>
                  <a:pt x="2146002" y="1087821"/>
                </a:cubicBezTo>
                <a:cubicBezTo>
                  <a:pt x="1961651" y="1079867"/>
                  <a:pt x="1727986" y="1114414"/>
                  <a:pt x="1499616" y="1087821"/>
                </a:cubicBezTo>
                <a:cubicBezTo>
                  <a:pt x="1271246" y="1061228"/>
                  <a:pt x="1139110" y="1100221"/>
                  <a:pt x="1008362" y="1087821"/>
                </a:cubicBezTo>
                <a:cubicBezTo>
                  <a:pt x="877614" y="1075421"/>
                  <a:pt x="427425" y="1056033"/>
                  <a:pt x="0" y="1087821"/>
                </a:cubicBezTo>
                <a:cubicBezTo>
                  <a:pt x="-21362" y="921332"/>
                  <a:pt x="24447" y="750369"/>
                  <a:pt x="0" y="522154"/>
                </a:cubicBezTo>
                <a:cubicBezTo>
                  <a:pt x="-24447" y="293939"/>
                  <a:pt x="4592" y="159683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DA5B6"/>
            </a:solidFill>
            <a:extLst>
              <a:ext uri="{C807C97D-BFC1-408E-A445-0C87EB9F89A2}">
                <ask:lineSketchStyleProps xmlns:ask="http://schemas.microsoft.com/office/drawing/2018/sketchyshapes" sd="286317966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AF533E5-2A5C-4FFC-94EC-B2F3C5B1EE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29" y="9909"/>
            <a:ext cx="1639966" cy="15729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B769D8-5AEA-41F9-B0F3-062670F8C2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1282" y="790179"/>
            <a:ext cx="1499746" cy="172531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3363C3F-02C3-4549-9F49-06B4AEE7EAF2}"/>
              </a:ext>
            </a:extLst>
          </p:cNvPr>
          <p:cNvSpPr/>
          <p:nvPr/>
        </p:nvSpPr>
        <p:spPr>
          <a:xfrm>
            <a:off x="8622367" y="-11368"/>
            <a:ext cx="3569633" cy="670626"/>
          </a:xfrm>
          <a:prstGeom prst="rect">
            <a:avLst/>
          </a:prstGeom>
          <a:solidFill>
            <a:srgbClr val="FDA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dirty="0"/>
              <a:t>كتاب النشاط ص 41</a:t>
            </a:r>
            <a:endParaRPr lang="en-US" sz="4000" dirty="0"/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4247D32-3B55-4AC6-B40C-D285F84DC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0" y="402155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4B35183-269C-4EFC-BC75-0DED3B1F3F35}"/>
              </a:ext>
            </a:extLst>
          </p:cNvPr>
          <p:cNvSpPr/>
          <p:nvPr/>
        </p:nvSpPr>
        <p:spPr>
          <a:xfrm>
            <a:off x="398130" y="875827"/>
            <a:ext cx="10550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الأنشطة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0549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082237-B472-47EC-B420-AD0A666CDF11}"/>
              </a:ext>
            </a:extLst>
          </p:cNvPr>
          <p:cNvSpPr/>
          <p:nvPr/>
        </p:nvSpPr>
        <p:spPr>
          <a:xfrm>
            <a:off x="800099" y="505576"/>
            <a:ext cx="10515601" cy="552488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3B098D8-37C3-482D-ACF9-04B66E7A7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50" y="34185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D211FC-6C6B-4B0F-90EA-BC6BB40DEBA2}"/>
              </a:ext>
            </a:extLst>
          </p:cNvPr>
          <p:cNvSpPr/>
          <p:nvPr/>
        </p:nvSpPr>
        <p:spPr>
          <a:xfrm>
            <a:off x="116405" y="827539"/>
            <a:ext cx="2019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0128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التَّغْذِية الرّاجِعة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F4F931-D7A1-4F67-88DE-52D1DB819A88}"/>
              </a:ext>
            </a:extLst>
          </p:cNvPr>
          <p:cNvSpPr/>
          <p:nvPr/>
        </p:nvSpPr>
        <p:spPr>
          <a:xfrm>
            <a:off x="4333702" y="5511284"/>
            <a:ext cx="4236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https://wordwall.net/play/10681/953/122</a:t>
            </a:r>
            <a:r>
              <a:rPr lang="ar-BH" dirty="0"/>
              <a:t> 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856D54-A4E7-464F-9BFC-DE25BACCED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031" t="17068" r="9531" b="20260"/>
          <a:stretch/>
        </p:blipFill>
        <p:spPr>
          <a:xfrm>
            <a:off x="2400254" y="1231900"/>
            <a:ext cx="7734300" cy="4072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A018CAB-BD8D-4D17-92C1-F03A6BCA02B8}"/>
              </a:ext>
            </a:extLst>
          </p:cNvPr>
          <p:cNvGrpSpPr/>
          <p:nvPr/>
        </p:nvGrpSpPr>
        <p:grpSpPr>
          <a:xfrm>
            <a:off x="9791746" y="86929"/>
            <a:ext cx="1990383" cy="1875644"/>
            <a:chOff x="1643433" y="2133619"/>
            <a:chExt cx="2464566" cy="2468261"/>
          </a:xfrm>
        </p:grpSpPr>
        <p:pic>
          <p:nvPicPr>
            <p:cNvPr id="10" name="Picture 9" descr="Shape, circle&#10;&#10;Description automatically generated">
              <a:extLst>
                <a:ext uri="{FF2B5EF4-FFF2-40B4-BE49-F238E27FC236}">
                  <a16:creationId xmlns:a16="http://schemas.microsoft.com/office/drawing/2014/main" id="{2CEEF25C-0B3E-4109-A341-DBF9E7E82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433" y="2133619"/>
              <a:ext cx="2464566" cy="2468261"/>
            </a:xfrm>
            <a:prstGeom prst="rect">
              <a:avLst/>
            </a:prstGeom>
          </p:spPr>
        </p:pic>
        <p:pic>
          <p:nvPicPr>
            <p:cNvPr id="11" name="Picture 10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2E742410-8391-4362-8643-137F9AA6D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331" y="2278979"/>
              <a:ext cx="2177544" cy="2177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90628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FFCABC-0FCF-4104-8F40-02EE455AC028}"/>
              </a:ext>
            </a:extLst>
          </p:cNvPr>
          <p:cNvSpPr/>
          <p:nvPr/>
        </p:nvSpPr>
        <p:spPr>
          <a:xfrm>
            <a:off x="421250" y="505576"/>
            <a:ext cx="11428631" cy="5683393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698116-EE6A-4CEF-90C7-EAD6EEB00549}"/>
              </a:ext>
            </a:extLst>
          </p:cNvPr>
          <p:cNvSpPr/>
          <p:nvPr/>
        </p:nvSpPr>
        <p:spPr>
          <a:xfrm>
            <a:off x="1630325" y="1148316"/>
            <a:ext cx="8874643" cy="4746544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8161B8E-3779-4321-B4BB-3D1BC3DFB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98" y="459418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C4C912-8E1D-47C5-A468-E218DA339705}"/>
              </a:ext>
            </a:extLst>
          </p:cNvPr>
          <p:cNvSpPr/>
          <p:nvPr/>
        </p:nvSpPr>
        <p:spPr>
          <a:xfrm>
            <a:off x="421250" y="441457"/>
            <a:ext cx="159691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هل حققنا</a:t>
            </a:r>
          </a:p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أهداف اليوم؟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50E8B-F7B8-40F4-AD4A-77C71311968B}"/>
              </a:ext>
            </a:extLst>
          </p:cNvPr>
          <p:cNvSpPr txBox="1"/>
          <p:nvPr/>
        </p:nvSpPr>
        <p:spPr>
          <a:xfrm>
            <a:off x="5286331" y="1406765"/>
            <a:ext cx="46468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 هل حَققنا أهداف درس اليوم؟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802645-1D1F-471B-A133-29F0C745E933}"/>
              </a:ext>
            </a:extLst>
          </p:cNvPr>
          <p:cNvSpPr txBox="1"/>
          <p:nvPr/>
        </p:nvSpPr>
        <p:spPr>
          <a:xfrm>
            <a:off x="2257575" y="2696653"/>
            <a:ext cx="7676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ar-BH" sz="3200" dirty="0">
                <a:cs typeface="(AH) Manal Black" pitchFamily="2" charset="-78"/>
              </a:rPr>
              <a:t>- أن أستخدم أسلوب الاستفهام (هل، متى، لماذا، ماذا).</a:t>
            </a:r>
          </a:p>
          <a:p>
            <a:pPr algn="ctr">
              <a:lnSpc>
                <a:spcPct val="200000"/>
              </a:lnSpc>
            </a:pPr>
            <a:r>
              <a:rPr lang="ar-BH" sz="3200" dirty="0">
                <a:cs typeface="(AH) Manal Black" pitchFamily="2" charset="-78"/>
              </a:rPr>
              <a:t>أن أستطيع إنشاء جُمل استفهامية.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2A31D8-48AA-4654-A082-10718A7A29C5}"/>
              </a:ext>
            </a:extLst>
          </p:cNvPr>
          <p:cNvGrpSpPr/>
          <p:nvPr/>
        </p:nvGrpSpPr>
        <p:grpSpPr>
          <a:xfrm>
            <a:off x="9953146" y="25318"/>
            <a:ext cx="1990383" cy="1875644"/>
            <a:chOff x="1643433" y="2133619"/>
            <a:chExt cx="2464566" cy="2468261"/>
          </a:xfrm>
        </p:grpSpPr>
        <p:pic>
          <p:nvPicPr>
            <p:cNvPr id="13" name="Picture 12" descr="Shape, circle&#10;&#10;Description automatically generated">
              <a:extLst>
                <a:ext uri="{FF2B5EF4-FFF2-40B4-BE49-F238E27FC236}">
                  <a16:creationId xmlns:a16="http://schemas.microsoft.com/office/drawing/2014/main" id="{2C39D2B0-147A-4E1E-8F69-5CFD3658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433" y="2133619"/>
              <a:ext cx="2464566" cy="2468261"/>
            </a:xfrm>
            <a:prstGeom prst="rect">
              <a:avLst/>
            </a:prstGeom>
          </p:spPr>
        </p:pic>
        <p:pic>
          <p:nvPicPr>
            <p:cNvPr id="14" name="Picture 13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E4F01C6B-5DFA-4350-947E-23F6D0E31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331" y="2278979"/>
              <a:ext cx="2177544" cy="2177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3291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521A8ED-5002-4C23-86FD-959426696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120" y="737231"/>
            <a:ext cx="9900904" cy="5771653"/>
          </a:xfrm>
          <a:prstGeom prst="rect">
            <a:avLst/>
          </a:prstGeom>
        </p:spPr>
      </p:pic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668810F-7C60-43B6-AFE5-C6049FFB0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60" y="34949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91BD6A-852E-4384-8CFC-6228C2DA4FD4}"/>
              </a:ext>
            </a:extLst>
          </p:cNvPr>
          <p:cNvSpPr/>
          <p:nvPr/>
        </p:nvSpPr>
        <p:spPr>
          <a:xfrm>
            <a:off x="603767" y="823164"/>
            <a:ext cx="832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الْواجِب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E4D2C8F-67F9-465D-9B4E-CC2AE6B7C737}"/>
              </a:ext>
            </a:extLst>
          </p:cNvPr>
          <p:cNvSpPr/>
          <p:nvPr/>
        </p:nvSpPr>
        <p:spPr>
          <a:xfrm>
            <a:off x="4794780" y="4783593"/>
            <a:ext cx="1446378" cy="942535"/>
          </a:xfrm>
          <a:prstGeom prst="ellipse">
            <a:avLst/>
          </a:prstGeom>
          <a:solidFill>
            <a:srgbClr val="FF0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13B4006-6BD7-4331-816B-74E288B0E6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520646" y="2143468"/>
            <a:ext cx="1153266" cy="1436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AC4051-1B84-4F6E-B377-7727D9888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3714" y1="26383" x2="56286" y2="20851"/>
                        <a14:foregroundMark x1="56286" y1="20851" x2="68857" y2="20851"/>
                        <a14:foregroundMark x1="75429" y1="18723" x2="75429" y2="18723"/>
                        <a14:foregroundMark x1="75429" y1="18723" x2="69429" y2="18723"/>
                        <a14:foregroundMark x1="36000" y1="22979" x2="22000" y2="24255"/>
                        <a14:foregroundMark x1="62286" y1="84255" x2="36857" y2="82553"/>
                        <a14:foregroundMark x1="72000" y1="16596" x2="55714" y2="18723"/>
                        <a14:foregroundMark x1="66857" y1="17447" x2="52571" y2="17872"/>
                        <a14:foregroundMark x1="56571" y1="17447" x2="71143" y2="15319"/>
                        <a14:foregroundMark x1="71143" y1="15319" x2="74857" y2="15319"/>
                        <a14:foregroundMark x1="42286" y1="9787" x2="42286" y2="9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10" y="5561971"/>
            <a:ext cx="2194560" cy="14734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E0EDCD-3C42-46B9-95F0-86B97CCFAB23}"/>
              </a:ext>
            </a:extLst>
          </p:cNvPr>
          <p:cNvSpPr txBox="1"/>
          <p:nvPr/>
        </p:nvSpPr>
        <p:spPr>
          <a:xfrm>
            <a:off x="335260" y="3622979"/>
            <a:ext cx="15828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dirty="0"/>
              <a:t> </a:t>
            </a:r>
            <a:r>
              <a:rPr lang="ar-BH" sz="2000" dirty="0">
                <a:highlight>
                  <a:srgbClr val="FFFF00"/>
                </a:highlight>
                <a:cs typeface="(AH) Manal Black" pitchFamily="2" charset="-78"/>
              </a:rPr>
              <a:t>يرسل نسخة من الواجب على الواتساب بشكل يومي + ادخال الواجب اليومي في ملفات </a:t>
            </a:r>
            <a:r>
              <a:rPr lang="ar-BH" sz="2000" dirty="0" err="1">
                <a:highlight>
                  <a:srgbClr val="FFFF00"/>
                </a:highlight>
                <a:cs typeface="(AH) Manal Black" pitchFamily="2" charset="-78"/>
              </a:rPr>
              <a:t>التيمز</a:t>
            </a:r>
            <a:r>
              <a:rPr lang="ar-BH" sz="2000" dirty="0">
                <a:highlight>
                  <a:srgbClr val="FFFF00"/>
                </a:highlight>
                <a:cs typeface="(AH) Manal Black" pitchFamily="2" charset="-78"/>
              </a:rPr>
              <a:t>.</a:t>
            </a:r>
            <a:endParaRPr lang="en-US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5A1B1580-80E4-4120-9BF7-FA620DDF6D7C}"/>
              </a:ext>
            </a:extLst>
          </p:cNvPr>
          <p:cNvSpPr/>
          <p:nvPr/>
        </p:nvSpPr>
        <p:spPr>
          <a:xfrm>
            <a:off x="10421212" y="13303"/>
            <a:ext cx="1770788" cy="265519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FBEDA3D8-B76A-4A0B-A03C-7AC53061A44A}"/>
              </a:ext>
            </a:extLst>
          </p:cNvPr>
          <p:cNvSpPr/>
          <p:nvPr/>
        </p:nvSpPr>
        <p:spPr>
          <a:xfrm>
            <a:off x="10421212" y="208325"/>
            <a:ext cx="1770788" cy="26551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1">
            <a:extLst>
              <a:ext uri="{FF2B5EF4-FFF2-40B4-BE49-F238E27FC236}">
                <a16:creationId xmlns:a16="http://schemas.microsoft.com/office/drawing/2014/main" id="{89E0760F-F571-45AA-B918-CD436A91027B}"/>
              </a:ext>
            </a:extLst>
          </p:cNvPr>
          <p:cNvSpPr/>
          <p:nvPr/>
        </p:nvSpPr>
        <p:spPr>
          <a:xfrm>
            <a:off x="10421212" y="401221"/>
            <a:ext cx="1770788" cy="33601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042D650-396C-44ED-BBA4-86AD3B68C2AB}"/>
              </a:ext>
            </a:extLst>
          </p:cNvPr>
          <p:cNvSpPr txBox="1">
            <a:spLocks/>
          </p:cNvSpPr>
          <p:nvPr/>
        </p:nvSpPr>
        <p:spPr>
          <a:xfrm>
            <a:off x="10638370" y="208325"/>
            <a:ext cx="1336471" cy="70483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تَذْكير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2216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2" grpId="0" animBg="1"/>
          <p:bldP spid="12" grpId="1" animBg="1"/>
          <p:bldP spid="11" grpId="0" animBg="1"/>
          <p:bldP spid="11" grpId="1" animBg="1"/>
          <p:bldP spid="13" grpId="0" animBg="1"/>
          <p:bldP spid="13" grpId="1" animBg="1"/>
          <p:bldP spid="15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2" grpId="0" animBg="1"/>
          <p:bldP spid="12" grpId="1" animBg="1"/>
          <p:bldP spid="11" grpId="0" animBg="1"/>
          <p:bldP spid="11" grpId="1" animBg="1"/>
          <p:bldP spid="13" grpId="0" animBg="1"/>
          <p:bldP spid="13" grpId="1" animBg="1"/>
          <p:bldP spid="15" grpId="0" build="p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8BAE85-DC49-4944-947D-F0FE11931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1" y="771899"/>
            <a:ext cx="8163499" cy="5400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ADFBF1-308C-40AA-ADDE-84C6EDC78979}"/>
              </a:ext>
            </a:extLst>
          </p:cNvPr>
          <p:cNvSpPr txBox="1"/>
          <p:nvPr/>
        </p:nvSpPr>
        <p:spPr>
          <a:xfrm>
            <a:off x="2659258" y="1178770"/>
            <a:ext cx="687348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429A60C-80BC-45EF-B465-A8DACCA43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0" y="1178769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96EAB-B176-4508-BD2C-BC092924C654}"/>
              </a:ext>
            </a:extLst>
          </p:cNvPr>
          <p:cNvSpPr txBox="1"/>
          <p:nvPr/>
        </p:nvSpPr>
        <p:spPr>
          <a:xfrm>
            <a:off x="1523677" y="771898"/>
            <a:ext cx="19924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عبر عن  </a:t>
            </a:r>
          </a:p>
          <a:p>
            <a:pPr algn="ctr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شعورك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756218-7AFD-4B45-9F8C-BB6E7ABE57D5}"/>
              </a:ext>
            </a:extLst>
          </p:cNvPr>
          <p:cNvGrpSpPr/>
          <p:nvPr/>
        </p:nvGrpSpPr>
        <p:grpSpPr>
          <a:xfrm>
            <a:off x="9473487" y="134123"/>
            <a:ext cx="1990383" cy="1875644"/>
            <a:chOff x="1643433" y="2133619"/>
            <a:chExt cx="2464566" cy="2468261"/>
          </a:xfrm>
        </p:grpSpPr>
        <p:pic>
          <p:nvPicPr>
            <p:cNvPr id="8" name="Picture 7" descr="Shape, circle&#10;&#10;Description automatically generated">
              <a:extLst>
                <a:ext uri="{FF2B5EF4-FFF2-40B4-BE49-F238E27FC236}">
                  <a16:creationId xmlns:a16="http://schemas.microsoft.com/office/drawing/2014/main" id="{30E5FD13-6D73-42DC-809E-855816864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433" y="2133619"/>
              <a:ext cx="2464566" cy="2468261"/>
            </a:xfrm>
            <a:prstGeom prst="rect">
              <a:avLst/>
            </a:prstGeom>
          </p:spPr>
        </p:pic>
        <p:pic>
          <p:nvPicPr>
            <p:cNvPr id="9" name="Picture 8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037F2793-08A0-4735-8BB6-5D662654B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331" y="2278979"/>
              <a:ext cx="2177544" cy="2177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8905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52DF26-5D87-49EA-B532-7307D171F781}"/>
              </a:ext>
            </a:extLst>
          </p:cNvPr>
          <p:cNvSpPr/>
          <p:nvPr/>
        </p:nvSpPr>
        <p:spPr>
          <a:xfrm>
            <a:off x="2219735" y="1146550"/>
            <a:ext cx="8100935" cy="453832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EF854B-E674-45CE-A6FA-2410B0D3C89C}"/>
              </a:ext>
            </a:extLst>
          </p:cNvPr>
          <p:cNvSpPr/>
          <p:nvPr/>
        </p:nvSpPr>
        <p:spPr>
          <a:xfrm>
            <a:off x="3885867" y="1659286"/>
            <a:ext cx="580722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cs typeface="(AH) Manal Black" pitchFamily="2" charset="-78"/>
              </a:rPr>
              <a:t>واتساب / 0503770211</a:t>
            </a:r>
            <a:endParaRPr lang="ar-SA" sz="3200" dirty="0">
              <a:cs typeface="(AH) Manal Black" pitchFamily="2" charset="-78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5653157-2020-4CD6-8719-8946896A1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85" y="1851727"/>
            <a:ext cx="5070764" cy="5195455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695521-885A-4B7B-8FF6-DD4099AB9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567" y="696160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CA76B-253E-4C73-95FB-D3FCADCE3E09}"/>
              </a:ext>
            </a:extLst>
          </p:cNvPr>
          <p:cNvSpPr txBox="1"/>
          <p:nvPr/>
        </p:nvSpPr>
        <p:spPr>
          <a:xfrm>
            <a:off x="1223533" y="904380"/>
            <a:ext cx="199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التَّواصل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EA305B5-886E-4B99-96B7-5AA9FAE55D3F}"/>
              </a:ext>
            </a:extLst>
          </p:cNvPr>
          <p:cNvGrpSpPr/>
          <p:nvPr/>
        </p:nvGrpSpPr>
        <p:grpSpPr>
          <a:xfrm>
            <a:off x="9368843" y="232011"/>
            <a:ext cx="1990383" cy="1875644"/>
            <a:chOff x="1643433" y="2133619"/>
            <a:chExt cx="2464566" cy="2468261"/>
          </a:xfrm>
        </p:grpSpPr>
        <p:pic>
          <p:nvPicPr>
            <p:cNvPr id="8" name="Picture 7" descr="Shape, circle&#10;&#10;Description automatically generated">
              <a:extLst>
                <a:ext uri="{FF2B5EF4-FFF2-40B4-BE49-F238E27FC236}">
                  <a16:creationId xmlns:a16="http://schemas.microsoft.com/office/drawing/2014/main" id="{B1C9EC17-E1D6-437A-875B-E624C439C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433" y="2133619"/>
              <a:ext cx="2464566" cy="2468261"/>
            </a:xfrm>
            <a:prstGeom prst="rect">
              <a:avLst/>
            </a:prstGeom>
          </p:spPr>
        </p:pic>
        <p:pic>
          <p:nvPicPr>
            <p:cNvPr id="9" name="Picture 8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93D495B6-68D6-4D01-A93C-64411C719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331" y="2278979"/>
              <a:ext cx="2177544" cy="21775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6389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988F910-7C6D-4C23-8C42-FDD4D5ACBE4A}"/>
              </a:ext>
            </a:extLst>
          </p:cNvPr>
          <p:cNvSpPr/>
          <p:nvPr/>
        </p:nvSpPr>
        <p:spPr>
          <a:xfrm>
            <a:off x="557703" y="538327"/>
            <a:ext cx="11089396" cy="564943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7C279-0EA1-445D-ADBB-DCDFBF00D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3626499" y="3690327"/>
            <a:ext cx="5455332" cy="2629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BAFEE-4F09-466B-BD68-CFF3FF2E765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82" y="767057"/>
            <a:ext cx="10826639" cy="2629347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C0AAE7E-2DB0-487D-9177-799C83774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176" y="984749"/>
            <a:ext cx="1645920" cy="166533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CE2EBD-30C3-4AFB-81B2-8D8DE3DD78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4026012" y="3744134"/>
            <a:ext cx="1781675" cy="1854919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3531596-4BD9-477B-BE7D-FBF1ED524F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6894473" y="4392431"/>
            <a:ext cx="2010379" cy="179532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A6145F-296F-4DAA-95BC-C2E1F86DFD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796012" y="1277941"/>
            <a:ext cx="1634053" cy="20461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5C56E8-0AC1-4808-A892-8BAE352BBCC9}"/>
              </a:ext>
            </a:extLst>
          </p:cNvPr>
          <p:cNvSpPr txBox="1"/>
          <p:nvPr/>
        </p:nvSpPr>
        <p:spPr>
          <a:xfrm>
            <a:off x="631602" y="3463289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أِسْتأْذِن قَبْلِ التَّحّدًّث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F18102-5622-4F46-9E2E-250C77DDDA58}"/>
              </a:ext>
            </a:extLst>
          </p:cNvPr>
          <p:cNvSpPr txBox="1"/>
          <p:nvPr/>
        </p:nvSpPr>
        <p:spPr>
          <a:xfrm>
            <a:off x="1647670" y="4727224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أِلتِزِم الصَّمْت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3DAE8-5A00-4A1E-9283-DEACA28EE8F3}"/>
              </a:ext>
            </a:extLst>
          </p:cNvPr>
          <p:cNvSpPr txBox="1"/>
          <p:nvPr/>
        </p:nvSpPr>
        <p:spPr>
          <a:xfrm>
            <a:off x="8561730" y="5004999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أًدَوِّن مُلاحَظاتي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8EB045-1324-42F0-ACC6-9FC36F1C20DB}"/>
              </a:ext>
            </a:extLst>
          </p:cNvPr>
          <p:cNvSpPr txBox="1"/>
          <p:nvPr/>
        </p:nvSpPr>
        <p:spPr>
          <a:xfrm>
            <a:off x="8999719" y="2760260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أَبْتَعِد عَنْ الضجيج مَنْ حَوْلي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413143-E3B1-44AC-BA78-13A3E0247F27}"/>
              </a:ext>
            </a:extLst>
          </p:cNvPr>
          <p:cNvSpPr txBox="1"/>
          <p:nvPr/>
        </p:nvSpPr>
        <p:spPr>
          <a:xfrm>
            <a:off x="5985658" y="3459538"/>
            <a:ext cx="325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أَسْتَمِع إلى الْمُعَلَّمة بِتِرْكيز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5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56EACAFA-5B91-44B6-B9F1-7F6C7F80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891" y="1077128"/>
            <a:ext cx="1554895" cy="157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63600BD-EF77-4EFB-BC69-14C81042E7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669" y="1510475"/>
            <a:ext cx="1828800" cy="1828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A86F51-3F81-41F3-828A-38BD947ACE80}"/>
              </a:ext>
            </a:extLst>
          </p:cNvPr>
          <p:cNvSpPr txBox="1"/>
          <p:nvPr/>
        </p:nvSpPr>
        <p:spPr>
          <a:xfrm>
            <a:off x="3250111" y="2731597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800" dirty="0">
                <a:cs typeface="(AH) Manal Black" pitchFamily="2" charset="-78"/>
              </a:rPr>
              <a:t>دونَ مساعَدَة أُمي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34BDF4-8AA0-470E-80FF-B7B3FA9046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03" y="146392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C832B6-0A2B-4AE4-B9EA-A419CC769580}"/>
              </a:ext>
            </a:extLst>
          </p:cNvPr>
          <p:cNvSpPr txBox="1"/>
          <p:nvPr/>
        </p:nvSpPr>
        <p:spPr>
          <a:xfrm>
            <a:off x="303689" y="354613"/>
            <a:ext cx="199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قَوانين الْحِصَّة 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7509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07C3AD-AC61-439E-B8F3-5B09DEEA787F}"/>
              </a:ext>
            </a:extLst>
          </p:cNvPr>
          <p:cNvSpPr/>
          <p:nvPr/>
        </p:nvSpPr>
        <p:spPr>
          <a:xfrm>
            <a:off x="557704" y="538327"/>
            <a:ext cx="9900085" cy="5649432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1044B-7FAF-4BB9-84F0-41ECE80537D3}"/>
              </a:ext>
            </a:extLst>
          </p:cNvPr>
          <p:cNvSpPr txBox="1"/>
          <p:nvPr/>
        </p:nvSpPr>
        <p:spPr>
          <a:xfrm>
            <a:off x="2525531" y="2285535"/>
            <a:ext cx="6100632" cy="23677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ه</a:t>
            </a:r>
            <a:r>
              <a:rPr lang="ar-BH" sz="5143" dirty="0">
                <a:cs typeface="(AH) Manal Black" pitchFamily="2" charset="-78"/>
              </a:rPr>
              <a:t>َيّا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ي</a:t>
            </a:r>
            <a:r>
              <a:rPr lang="ar-BH" sz="5143" dirty="0">
                <a:cs typeface="(AH) Manal Black" pitchFamily="2" charset="-78"/>
              </a:rPr>
              <a:t>ا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أَ</a:t>
            </a:r>
            <a:r>
              <a:rPr lang="ar-BH" sz="5143" dirty="0">
                <a:cs typeface="(AH) Manal Black" pitchFamily="2" charset="-78"/>
              </a:rPr>
              <a:t>بْطال</a:t>
            </a:r>
          </a:p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نَ</a:t>
            </a:r>
            <a:r>
              <a:rPr lang="ar-BH" sz="5143" dirty="0">
                <a:cs typeface="(AH) Manal Black" pitchFamily="2" charset="-78"/>
              </a:rPr>
              <a:t>سْتَعِد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</a:t>
            </a:r>
            <a:r>
              <a:rPr lang="ar-BH" sz="5143" dirty="0">
                <a:cs typeface="(AH) Manal Black" pitchFamily="2" charset="-78"/>
              </a:rPr>
              <a:t>لسَّطْر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ا</a:t>
            </a:r>
            <a:r>
              <a:rPr lang="ar-BH" sz="5143" dirty="0">
                <a:cs typeface="(AH) Manal Black" pitchFamily="2" charset="-78"/>
              </a:rPr>
              <a:t>لإملائي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لِ</a:t>
            </a:r>
            <a:r>
              <a:rPr lang="ar-BH" sz="5143" dirty="0">
                <a:cs typeface="(AH) Manal Black" pitchFamily="2" charset="-78"/>
              </a:rPr>
              <a:t>لْيوم.</a:t>
            </a:r>
            <a:endParaRPr lang="en-US" sz="5143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A4B75-4E29-421A-89EB-96CEAE1818B1}"/>
              </a:ext>
            </a:extLst>
          </p:cNvPr>
          <p:cNvSpPr txBox="1"/>
          <p:nvPr/>
        </p:nvSpPr>
        <p:spPr>
          <a:xfrm>
            <a:off x="4891840" y="1032349"/>
            <a:ext cx="6100632" cy="81798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429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429" u="sng" dirty="0">
                <a:cs typeface="(AH) Manal Black" pitchFamily="2" charset="-78"/>
              </a:rPr>
              <a:t>اسْتراتيجية </a:t>
            </a:r>
            <a:r>
              <a:rPr lang="ar-BH" sz="3429" u="sng" dirty="0">
                <a:highlight>
                  <a:srgbClr val="00FFFF"/>
                </a:highlight>
                <a:cs typeface="(AH) Manal Black" pitchFamily="2" charset="-78"/>
              </a:rPr>
              <a:t>السَّطْر الإملائي(14)</a:t>
            </a:r>
            <a:r>
              <a:rPr lang="ar-BH" sz="3429" u="sng" dirty="0">
                <a:cs typeface="(AH) Manal Black" pitchFamily="2" charset="-78"/>
              </a:rPr>
              <a:t>:</a:t>
            </a:r>
            <a:endParaRPr lang="en-US" sz="3429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ADF72-C15F-48E2-BA20-0C8317B40C4C}"/>
              </a:ext>
            </a:extLst>
          </p:cNvPr>
          <p:cNvSpPr txBox="1"/>
          <p:nvPr/>
        </p:nvSpPr>
        <p:spPr>
          <a:xfrm>
            <a:off x="4223588" y="5046970"/>
            <a:ext cx="6100632" cy="96911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287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إِمْلائي سِرُّ تَمَيُّزي</a:t>
            </a:r>
            <a:endParaRPr lang="en-US" sz="4287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C5C34F-6FB3-48EB-9759-3BD31CE0D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78" b="89963" l="9752" r="90780">
                        <a14:foregroundMark x1="54078" y1="9913" x2="52305" y2="2602"/>
                        <a14:foregroundMark x1="10106" y1="54151" x2="10106" y2="50062"/>
                        <a14:foregroundMark x1="90780" y1="58612" x2="90780" y2="58612"/>
                        <a14:foregroundMark x1="41844" y1="40273" x2="41844" y2="4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33" y="3692517"/>
            <a:ext cx="2481943" cy="3551291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7E2B52-C6EA-424C-93BB-83329AF7DB9A}"/>
              </a:ext>
            </a:extLst>
          </p:cNvPr>
          <p:cNvSpPr txBox="1"/>
          <p:nvPr/>
        </p:nvSpPr>
        <p:spPr>
          <a:xfrm>
            <a:off x="1381902" y="5366047"/>
            <a:ext cx="4592852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715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اتأكد من تجهيز جميع مستلزماتي المدرسية </a:t>
            </a:r>
          </a:p>
          <a:p>
            <a:pPr algn="ctr"/>
            <a:r>
              <a:rPr lang="ar-AE" sz="1715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و جمعهـا بعد الانتهاء من التعلم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6CF650-4081-4E21-ACF9-26E05230CF5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55773" y="953605"/>
            <a:ext cx="245579" cy="304339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571"/>
              </a:spcAft>
            </a:pPr>
            <a:r>
              <a:rPr lang="en-US" sz="57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787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8CEDFCD1-523E-4F3D-B741-8C7BBCE019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07588" y="1476687"/>
            <a:ext cx="341949" cy="313411"/>
          </a:xfrm>
          <a:prstGeom prst="hexagon">
            <a:avLst>
              <a:gd name="adj" fmla="val 26020"/>
              <a:gd name="vf" fmla="val 115470"/>
            </a:avLst>
          </a:prstGeom>
          <a:solidFill>
            <a:srgbClr val="4BACC6">
              <a:lumMod val="100000"/>
              <a:lumOff val="0"/>
            </a:srgbClr>
          </a:solidFill>
          <a:ln w="127000" cmpd="dbl" algn="ctr">
            <a:noFill/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endParaRPr lang="en-US" sz="1287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6FC6AFBF-2ED1-4EC2-8954-BCFA27745F5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372391" y="1911186"/>
            <a:ext cx="377144" cy="412869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 cmpd="sng">
            <a:noFill/>
            <a:prstDash val="solid"/>
            <a:miter lim="800000"/>
            <a:headEnd/>
            <a:tailEnd/>
          </a:ln>
          <a:effectLst>
            <a:outerShdw dist="28398" dir="3806097" algn="ctr" rotWithShape="0">
              <a:srgbClr val="F79646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endParaRPr lang="en-US" sz="1287"/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6953E1B8-7A5F-4627-81F5-B03F9D852E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37315" y="2546211"/>
            <a:ext cx="264036" cy="315904"/>
          </a:xfrm>
          <a:custGeom>
            <a:avLst/>
            <a:gdLst>
              <a:gd name="T0" fmla="*/ 333338879 w 21600"/>
              <a:gd name="T1" fmla="*/ 81459697 h 21600"/>
              <a:gd name="T2" fmla="*/ 190479323 w 21600"/>
              <a:gd name="T3" fmla="*/ 162918611 h 21600"/>
              <a:gd name="T4" fmla="*/ 47619894 w 21600"/>
              <a:gd name="T5" fmla="*/ 81459697 h 21600"/>
              <a:gd name="T6" fmla="*/ 19047932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ffectLst>
            <a:outerShdw dist="28398" dir="3806097" algn="ctr" rotWithShape="0">
              <a:srgbClr val="63252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5315" tIns="32657" rIns="65315" bIns="32657" anchor="t" anchorCtr="0" upright="1">
            <a:noAutofit/>
          </a:bodyPr>
          <a:lstStyle/>
          <a:p>
            <a:endParaRPr lang="en-US" sz="1287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89799-37E7-4189-B611-04E5D9CA2B9B}"/>
              </a:ext>
            </a:extLst>
          </p:cNvPr>
          <p:cNvSpPr txBox="1"/>
          <p:nvPr/>
        </p:nvSpPr>
        <p:spPr>
          <a:xfrm>
            <a:off x="4106226" y="1527851"/>
            <a:ext cx="166759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مراعاة الفروق الفردية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8DE395-F90B-4921-A793-B17120FC91B5}"/>
              </a:ext>
            </a:extLst>
          </p:cNvPr>
          <p:cNvSpPr txBox="1"/>
          <p:nvPr/>
        </p:nvSpPr>
        <p:spPr>
          <a:xfrm>
            <a:off x="2785354" y="955497"/>
            <a:ext cx="541661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00"/>
                </a:highlight>
              </a:rPr>
              <a:t>متميز</a:t>
            </a:r>
            <a:endParaRPr lang="en-US" sz="1143" b="1" u="sng" dirty="0">
              <a:highlight>
                <a:srgbClr val="00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27AB4B-4336-4856-B1A5-1CD034AFE9F3}"/>
              </a:ext>
            </a:extLst>
          </p:cNvPr>
          <p:cNvSpPr txBox="1"/>
          <p:nvPr/>
        </p:nvSpPr>
        <p:spPr>
          <a:xfrm>
            <a:off x="2701351" y="1523220"/>
            <a:ext cx="62566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FF"/>
                </a:highlight>
              </a:rPr>
              <a:t>متوسط</a:t>
            </a:r>
            <a:endParaRPr lang="en-US" sz="1143" b="1" u="sng" dirty="0">
              <a:highlight>
                <a:srgbClr val="00FFFF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BC207F-9D15-4D5B-BE8E-EA1F4BCE0F37}"/>
              </a:ext>
            </a:extLst>
          </p:cNvPr>
          <p:cNvSpPr txBox="1"/>
          <p:nvPr/>
        </p:nvSpPr>
        <p:spPr>
          <a:xfrm>
            <a:off x="2784423" y="2101681"/>
            <a:ext cx="62566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ضعيف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07BC7-E7FE-415D-87F1-4F8137B6C4C3}"/>
              </a:ext>
            </a:extLst>
          </p:cNvPr>
          <p:cNvSpPr txBox="1"/>
          <p:nvPr/>
        </p:nvSpPr>
        <p:spPr>
          <a:xfrm>
            <a:off x="2749535" y="2660692"/>
            <a:ext cx="62566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00FF"/>
                </a:highlight>
              </a:rPr>
              <a:t>موهوب</a:t>
            </a:r>
            <a:endParaRPr lang="en-US" sz="1143" b="1" u="sng" dirty="0">
              <a:highlight>
                <a:srgbClr val="FF00FF"/>
              </a:highligh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41AFEDA-BCAA-4A04-8413-D1CBC440ACA9}"/>
              </a:ext>
            </a:extLst>
          </p:cNvPr>
          <p:cNvSpPr/>
          <p:nvPr/>
        </p:nvSpPr>
        <p:spPr>
          <a:xfrm>
            <a:off x="9390764" y="220537"/>
            <a:ext cx="1067025" cy="8748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دقائق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BA7A783C-A000-4D9D-8429-00553ABC5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4105" y="4481138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5C81E13C-DC90-451D-B5BC-891C1F93CC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8089825" y="2725402"/>
            <a:ext cx="1153267" cy="1436303"/>
          </a:xfrm>
          <a:prstGeom prst="rect">
            <a:avLst/>
          </a:prstGeom>
        </p:spPr>
      </p:pic>
      <p:pic>
        <p:nvPicPr>
          <p:cNvPr id="26" name="Picture 2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799814D-0473-4B72-AB80-B45BE2055D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1" y="2282576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26" descr="A picture containing person&#10;&#10;Description automatically generated">
            <a:extLst>
              <a:ext uri="{FF2B5EF4-FFF2-40B4-BE49-F238E27FC236}">
                <a16:creationId xmlns:a16="http://schemas.microsoft.com/office/drawing/2014/main" id="{C1DB5889-C7E0-4D6E-A058-6EB23D6BBF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8" y="825716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8" name="Table 38">
            <a:extLst>
              <a:ext uri="{FF2B5EF4-FFF2-40B4-BE49-F238E27FC236}">
                <a16:creationId xmlns:a16="http://schemas.microsoft.com/office/drawing/2014/main" id="{8578F1DB-C195-4506-93A4-96DA7859299F}"/>
              </a:ext>
            </a:extLst>
          </p:cNvPr>
          <p:cNvGraphicFramePr>
            <a:graphicFrameLocks noGrp="1"/>
          </p:cNvGraphicFramePr>
          <p:nvPr/>
        </p:nvGraphicFramePr>
        <p:xfrm>
          <a:off x="16129" y="825715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AF52728F-D995-44C2-9FDA-26747C0C87FA}"/>
              </a:ext>
            </a:extLst>
          </p:cNvPr>
          <p:cNvSpPr txBox="1"/>
          <p:nvPr/>
        </p:nvSpPr>
        <p:spPr>
          <a:xfrm>
            <a:off x="7775654" y="538327"/>
            <a:ext cx="1638271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287" b="1" dirty="0"/>
              <a:t>11/2/2022</a:t>
            </a:r>
            <a:endParaRPr lang="en-US" sz="3143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A36052-7257-4E13-AC98-2E298BD7144C}"/>
              </a:ext>
            </a:extLst>
          </p:cNvPr>
          <p:cNvSpPr txBox="1"/>
          <p:nvPr/>
        </p:nvSpPr>
        <p:spPr>
          <a:xfrm>
            <a:off x="3626069" y="471802"/>
            <a:ext cx="12657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6600" b="1" dirty="0"/>
              <a:t>،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48113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58C0D97-98EC-4B30-B759-2E3866562207}"/>
              </a:ext>
            </a:extLst>
          </p:cNvPr>
          <p:cNvSpPr/>
          <p:nvPr/>
        </p:nvSpPr>
        <p:spPr>
          <a:xfrm>
            <a:off x="2137100" y="619490"/>
            <a:ext cx="7848909" cy="5178236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D34FEAE-D1E4-4AA7-8DDD-E5F01DD19464}"/>
              </a:ext>
            </a:extLst>
          </p:cNvPr>
          <p:cNvSpPr txBox="1">
            <a:spLocks/>
          </p:cNvSpPr>
          <p:nvPr/>
        </p:nvSpPr>
        <p:spPr>
          <a:xfrm>
            <a:off x="3266131" y="2804548"/>
            <a:ext cx="5761979" cy="26639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5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أَدّوات الْاسْتِفْهام</a:t>
            </a:r>
            <a:endParaRPr lang="en-US" sz="5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0B17A1-AB7F-421F-8975-84F4A7A09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8" y="202781"/>
            <a:ext cx="1409611" cy="948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0533B3-9AD1-4E4B-8739-F2A4C2CFF12D}"/>
              </a:ext>
            </a:extLst>
          </p:cNvPr>
          <p:cNvSpPr txBox="1"/>
          <p:nvPr/>
        </p:nvSpPr>
        <p:spPr>
          <a:xfrm>
            <a:off x="336648" y="434275"/>
            <a:ext cx="199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عِنوان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BB000E-FD78-4478-A927-B49E1E0053D0}"/>
              </a:ext>
            </a:extLst>
          </p:cNvPr>
          <p:cNvSpPr txBox="1"/>
          <p:nvPr/>
        </p:nvSpPr>
        <p:spPr>
          <a:xfrm>
            <a:off x="2123465" y="682406"/>
            <a:ext cx="80473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الوحدة السادسة: "خِبْراتٌ صَغيرةٌ.. ودُروسٌ كَبيرَةٌ"</a:t>
            </a:r>
          </a:p>
        </p:txBody>
      </p:sp>
    </p:spTree>
    <p:extLst>
      <p:ext uri="{BB962C8B-B14F-4D97-AF65-F5344CB8AC3E}">
        <p14:creationId xmlns:p14="http://schemas.microsoft.com/office/powerpoint/2010/main" val="4197044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0187C1A-D99C-453B-9748-8BC5CF53FB33}"/>
              </a:ext>
            </a:extLst>
          </p:cNvPr>
          <p:cNvSpPr/>
          <p:nvPr/>
        </p:nvSpPr>
        <p:spPr>
          <a:xfrm>
            <a:off x="1708298" y="630826"/>
            <a:ext cx="8775404" cy="547576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7EB827-E400-4886-9A7D-6A1ADD3BF49F}"/>
              </a:ext>
            </a:extLst>
          </p:cNvPr>
          <p:cNvSpPr txBox="1"/>
          <p:nvPr/>
        </p:nvSpPr>
        <p:spPr>
          <a:xfrm>
            <a:off x="6478772" y="862851"/>
            <a:ext cx="3756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أهداف درس اليوم:</a:t>
            </a:r>
            <a:endParaRPr lang="en-US" sz="3600" u="sng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03D1B4D-01D1-4246-B9A6-064A63210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243" y="514193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9DC577-A085-4575-8975-DFE54B35FDFB}"/>
              </a:ext>
            </a:extLst>
          </p:cNvPr>
          <p:cNvSpPr/>
          <p:nvPr/>
        </p:nvSpPr>
        <p:spPr>
          <a:xfrm>
            <a:off x="1409469" y="987867"/>
            <a:ext cx="13051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3600" dirty="0">
                <a:solidFill>
                  <a:schemeClr val="bg1"/>
                </a:solidFill>
                <a:cs typeface="(AH) Manal Black" pitchFamily="2" charset="-78"/>
              </a:rPr>
              <a:t>الأهداف</a:t>
            </a:r>
            <a:endParaRPr lang="en-US" sz="36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9377F1-31EE-402A-9FD5-B635FE582AA0}"/>
              </a:ext>
            </a:extLst>
          </p:cNvPr>
          <p:cNvSpPr txBox="1"/>
          <p:nvPr/>
        </p:nvSpPr>
        <p:spPr>
          <a:xfrm>
            <a:off x="3743232" y="1838158"/>
            <a:ext cx="4441479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ماذا سنتعلم اليوم يا أبطال؟</a:t>
            </a:r>
            <a:endParaRPr lang="en-US" sz="3600" dirty="0">
              <a:ln w="0"/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A2C4ED-6AA9-4BA9-9265-68CAE3A1C5FA}"/>
              </a:ext>
            </a:extLst>
          </p:cNvPr>
          <p:cNvSpPr txBox="1"/>
          <p:nvPr/>
        </p:nvSpPr>
        <p:spPr>
          <a:xfrm>
            <a:off x="2257575" y="2696653"/>
            <a:ext cx="7676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ar-BH" sz="3200" dirty="0">
                <a:cs typeface="(AH) Manal Black" pitchFamily="2" charset="-78"/>
              </a:rPr>
              <a:t>- أن أستخدم أسلوب الاستفهام (هل، متى، لماذا، ماذا).</a:t>
            </a:r>
          </a:p>
          <a:p>
            <a:pPr algn="ctr">
              <a:lnSpc>
                <a:spcPct val="200000"/>
              </a:lnSpc>
            </a:pPr>
            <a:r>
              <a:rPr lang="ar-BH" sz="3200" dirty="0">
                <a:cs typeface="(AH) Manal Black" pitchFamily="2" charset="-78"/>
              </a:rPr>
              <a:t>-أن أُنْشيء جُمل استفهامية.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5114B94-47B3-491F-B34D-3ADA1D6028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539" y="53608"/>
            <a:ext cx="1154435" cy="115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14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A6E44F4-1A80-47C3-9322-739480321A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5" y="30375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EF6FA3D-9DEB-4A7D-872B-EE6891A81F13}"/>
              </a:ext>
            </a:extLst>
          </p:cNvPr>
          <p:cNvSpPr/>
          <p:nvPr/>
        </p:nvSpPr>
        <p:spPr>
          <a:xfrm>
            <a:off x="56989" y="777429"/>
            <a:ext cx="1720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التهيئة الْحافِزة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5" name="أسلوب الاستفهام الصف الثالث النحو">
            <a:hlinkClick r:id="" action="ppaction://media"/>
            <a:extLst>
              <a:ext uri="{FF2B5EF4-FFF2-40B4-BE49-F238E27FC236}">
                <a16:creationId xmlns:a16="http://schemas.microsoft.com/office/drawing/2014/main" id="{C684A506-D5F1-4858-ADFF-DEBF33BD62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7312" y="777429"/>
            <a:ext cx="9916160" cy="55778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63007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AFCE19E-E4E0-4607-8847-50B2A6AEF5ED}"/>
              </a:ext>
            </a:extLst>
          </p:cNvPr>
          <p:cNvSpPr/>
          <p:nvPr/>
        </p:nvSpPr>
        <p:spPr>
          <a:xfrm>
            <a:off x="1135631" y="663059"/>
            <a:ext cx="9920737" cy="553188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44BA29-7E08-4FB1-820F-0ABF7572A518}"/>
              </a:ext>
            </a:extLst>
          </p:cNvPr>
          <p:cNvSpPr/>
          <p:nvPr/>
        </p:nvSpPr>
        <p:spPr>
          <a:xfrm>
            <a:off x="2086162" y="2699790"/>
            <a:ext cx="9104243" cy="248144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AE" sz="5400" b="0" cap="none" spc="0" dirty="0">
                <a:ln w="0"/>
                <a:solidFill>
                  <a:srgbClr val="FFAB48"/>
                </a:solidFill>
                <a:cs typeface="(AH) Manal Black" pitchFamily="2" charset="-78"/>
              </a:rPr>
              <a:t>هي أدوات تستخدم للسؤال ،ودائما نضع في اخر جملة الاستفهام علامة الاستفهام (</a:t>
            </a:r>
            <a:r>
              <a:rPr lang="ar-AE" sz="5400" b="0" cap="none" spc="0" dirty="0">
                <a:ln w="0"/>
                <a:solidFill>
                  <a:srgbClr val="FF0000"/>
                </a:solidFill>
                <a:cs typeface="(AH) Manal Black" pitchFamily="2" charset="-78"/>
              </a:rPr>
              <a:t>؟</a:t>
            </a:r>
            <a:r>
              <a:rPr lang="ar-AE" sz="5400" b="0" cap="none" spc="0" dirty="0">
                <a:ln w="0"/>
                <a:solidFill>
                  <a:srgbClr val="FFAB48"/>
                </a:solidFill>
                <a:cs typeface="(AH) Manal Black" pitchFamily="2" charset="-78"/>
              </a:rPr>
              <a:t>)</a:t>
            </a:r>
            <a:endParaRPr lang="en-US" sz="5400" b="0" cap="none" spc="0" dirty="0">
              <a:ln w="0"/>
              <a:solidFill>
                <a:srgbClr val="FFAB48"/>
              </a:solidFill>
              <a:cs typeface="(AH) Manal Black" pitchFamily="2" charset="-78"/>
            </a:endParaRPr>
          </a:p>
        </p:txBody>
      </p:sp>
      <p:pic>
        <p:nvPicPr>
          <p:cNvPr id="10" name="Picture 4" descr="sign me up">
            <a:extLst>
              <a:ext uri="{FF2B5EF4-FFF2-40B4-BE49-F238E27FC236}">
                <a16:creationId xmlns:a16="http://schemas.microsoft.com/office/drawing/2014/main" id="{A0A805EC-01A7-4FCB-AD0E-8D7A5D3EF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7" t="36044" r="14738"/>
          <a:stretch/>
        </p:blipFill>
        <p:spPr bwMode="auto">
          <a:xfrm>
            <a:off x="-299521" y="4069232"/>
            <a:ext cx="3200400" cy="278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صورة 12">
            <a:extLst>
              <a:ext uri="{FF2B5EF4-FFF2-40B4-BE49-F238E27FC236}">
                <a16:creationId xmlns:a16="http://schemas.microsoft.com/office/drawing/2014/main" id="{97606E4B-B8B9-40A6-8CD2-6C14AC9A31F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644" y="-652401"/>
            <a:ext cx="3697356" cy="3697356"/>
          </a:xfrm>
          <a:prstGeom prst="rect">
            <a:avLst/>
          </a:prstGeom>
        </p:spPr>
      </p:pic>
      <p:sp>
        <p:nvSpPr>
          <p:cNvPr id="14" name="Google Shape;518;p52">
            <a:extLst>
              <a:ext uri="{FF2B5EF4-FFF2-40B4-BE49-F238E27FC236}">
                <a16:creationId xmlns:a16="http://schemas.microsoft.com/office/drawing/2014/main" id="{35A0AC52-8E9C-4244-9EC0-FAF756238BAA}"/>
              </a:ext>
            </a:extLst>
          </p:cNvPr>
          <p:cNvSpPr txBox="1">
            <a:spLocks/>
          </p:cNvSpPr>
          <p:nvPr/>
        </p:nvSpPr>
        <p:spPr>
          <a:xfrm>
            <a:off x="3697357" y="734643"/>
            <a:ext cx="4663250" cy="9232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 rtl="1"/>
            <a:r>
              <a:rPr lang="ar-AE" dirty="0">
                <a:solidFill>
                  <a:srgbClr val="FDA5B6"/>
                </a:solidFill>
                <a:latin typeface="Calibri" panose="020F0502020204030204" pitchFamily="34" charset="0"/>
                <a:cs typeface="(AH) Manal Black" pitchFamily="2" charset="-78"/>
              </a:rPr>
              <a:t>ما هي أدوات الاستفهام؟ </a:t>
            </a: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61D84A0-8075-46E6-9BF3-8CC9749FF1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5" y="303757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DAE1416-6EEA-40E2-A8C2-27A5E6AA7634}"/>
              </a:ext>
            </a:extLst>
          </p:cNvPr>
          <p:cNvSpPr/>
          <p:nvPr/>
        </p:nvSpPr>
        <p:spPr>
          <a:xfrm>
            <a:off x="56187" y="777429"/>
            <a:ext cx="17219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العصف الذهني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3" fill="hold" grpId="0" nodeType="clickEffect" p14:presetBounceEnd="34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32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1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2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3" fill="hold" grpId="0" nodeType="click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32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14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87746AC-081F-47CD-B459-6A018A616FB4}"/>
              </a:ext>
            </a:extLst>
          </p:cNvPr>
          <p:cNvSpPr/>
          <p:nvPr/>
        </p:nvSpPr>
        <p:spPr>
          <a:xfrm>
            <a:off x="877214" y="533850"/>
            <a:ext cx="10437572" cy="5790299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4807B9-B744-4B38-9E42-A08B05CC2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1220" y="513290"/>
            <a:ext cx="5366985" cy="930724"/>
          </a:xfrm>
        </p:spPr>
        <p:txBody>
          <a:bodyPr/>
          <a:lstStyle/>
          <a:p>
            <a:pPr rtl="1"/>
            <a:r>
              <a:rPr lang="ar-AE" sz="4400" dirty="0">
                <a:solidFill>
                  <a:srgbClr val="FFAB48"/>
                </a:solidFill>
                <a:latin typeface="Calibri" panose="020F0502020204030204" pitchFamily="34" charset="0"/>
                <a:cs typeface="(AH) Manal Black" pitchFamily="2" charset="-78"/>
              </a:rPr>
              <a:t>ما هي أدوات الاستفهام </a:t>
            </a:r>
            <a:endParaRPr lang="en-US" sz="4400" dirty="0">
              <a:solidFill>
                <a:srgbClr val="FFAB48"/>
              </a:solidFill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6" name="Rectangle 5">
            <a:hlinkClick r:id="rId3" action="ppaction://hlinksldjump">
              <a:snd r:embed="rId4" name="laser.wav"/>
            </a:hlinkClick>
            <a:extLst>
              <a:ext uri="{FF2B5EF4-FFF2-40B4-BE49-F238E27FC236}">
                <a16:creationId xmlns:a16="http://schemas.microsoft.com/office/drawing/2014/main" id="{84AE2EE5-3BEE-4511-AE7D-C566D9355818}"/>
              </a:ext>
            </a:extLst>
          </p:cNvPr>
          <p:cNvSpPr/>
          <p:nvPr/>
        </p:nvSpPr>
        <p:spPr>
          <a:xfrm>
            <a:off x="7967367" y="1811259"/>
            <a:ext cx="176522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E5D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كَيْفَ</a:t>
            </a:r>
            <a:endParaRPr lang="en-US" sz="7200" b="1" cap="none" spc="0" dirty="0">
              <a:ln w="0"/>
              <a:solidFill>
                <a:srgbClr val="FE5D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hlinkClick r:id="rId5" action="ppaction://hlinksldjump">
              <a:snd r:embed="rId4" name="laser.wav"/>
            </a:hlinkClick>
            <a:extLst>
              <a:ext uri="{FF2B5EF4-FFF2-40B4-BE49-F238E27FC236}">
                <a16:creationId xmlns:a16="http://schemas.microsoft.com/office/drawing/2014/main" id="{40DDD806-5B5E-4C81-84E7-8F9E5FEB9E6E}"/>
              </a:ext>
            </a:extLst>
          </p:cNvPr>
          <p:cNvSpPr/>
          <p:nvPr/>
        </p:nvSpPr>
        <p:spPr>
          <a:xfrm>
            <a:off x="5192547" y="1831435"/>
            <a:ext cx="18069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E5D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لِماذا </a:t>
            </a:r>
            <a:endParaRPr lang="en-US" sz="7200" b="1" cap="none" spc="0" dirty="0">
              <a:ln w="0"/>
              <a:solidFill>
                <a:srgbClr val="FE5D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hlinkClick r:id="rId6" action="ppaction://hlinksldjump">
              <a:snd r:embed="rId4" name="laser.wav"/>
            </a:hlinkClick>
            <a:extLst>
              <a:ext uri="{FF2B5EF4-FFF2-40B4-BE49-F238E27FC236}">
                <a16:creationId xmlns:a16="http://schemas.microsoft.com/office/drawing/2014/main" id="{4380BFAF-E74A-40ED-B09B-58096ABE7A30}"/>
              </a:ext>
            </a:extLst>
          </p:cNvPr>
          <p:cNvSpPr/>
          <p:nvPr/>
        </p:nvSpPr>
        <p:spPr>
          <a:xfrm>
            <a:off x="2355848" y="3935241"/>
            <a:ext cx="135806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E5D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</a:t>
            </a:r>
            <a:endParaRPr lang="en-US" sz="7200" b="1" cap="none" spc="0" dirty="0">
              <a:ln w="0"/>
              <a:solidFill>
                <a:srgbClr val="FE5D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hlinkClick r:id="rId7" action="ppaction://hlinksldjump">
              <a:snd r:embed="rId4" name="laser.wav"/>
            </a:hlinkClick>
            <a:extLst>
              <a:ext uri="{FF2B5EF4-FFF2-40B4-BE49-F238E27FC236}">
                <a16:creationId xmlns:a16="http://schemas.microsoft.com/office/drawing/2014/main" id="{5ED8D9F6-D706-4581-80E3-8BFB4A5538EC}"/>
              </a:ext>
            </a:extLst>
          </p:cNvPr>
          <p:cNvSpPr/>
          <p:nvPr/>
        </p:nvSpPr>
        <p:spPr>
          <a:xfrm>
            <a:off x="2564239" y="1831434"/>
            <a:ext cx="114967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E5D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أيْنَ</a:t>
            </a:r>
            <a:endParaRPr lang="en-US" sz="7200" b="1" cap="none" spc="0" dirty="0">
              <a:ln w="0"/>
              <a:solidFill>
                <a:srgbClr val="FE5D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hlinkClick r:id="rId8" action="ppaction://hlinksldjump">
              <a:snd r:embed="rId4" name="laser.wav"/>
            </a:hlinkClick>
            <a:extLst>
              <a:ext uri="{FF2B5EF4-FFF2-40B4-BE49-F238E27FC236}">
                <a16:creationId xmlns:a16="http://schemas.microsoft.com/office/drawing/2014/main" id="{45CB4565-70E2-4FC4-9781-5819673FDDB0}"/>
              </a:ext>
            </a:extLst>
          </p:cNvPr>
          <p:cNvSpPr/>
          <p:nvPr/>
        </p:nvSpPr>
        <p:spPr>
          <a:xfrm>
            <a:off x="5359259" y="3689426"/>
            <a:ext cx="147348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E5D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متى </a:t>
            </a:r>
            <a:endParaRPr lang="en-US" sz="7200" b="1" cap="none" spc="0" dirty="0">
              <a:ln w="0"/>
              <a:solidFill>
                <a:srgbClr val="FE5D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hlinkClick r:id="rId9" action="ppaction://hlinksldjump">
              <a:snd r:embed="rId4" name="laser.wav"/>
            </a:hlinkClick>
            <a:extLst>
              <a:ext uri="{FF2B5EF4-FFF2-40B4-BE49-F238E27FC236}">
                <a16:creationId xmlns:a16="http://schemas.microsoft.com/office/drawing/2014/main" id="{1FD06DEC-F8AD-4718-AE36-6B45C8A6BEC6}"/>
              </a:ext>
            </a:extLst>
          </p:cNvPr>
          <p:cNvSpPr/>
          <p:nvPr/>
        </p:nvSpPr>
        <p:spPr>
          <a:xfrm>
            <a:off x="8525120" y="3669251"/>
            <a:ext cx="11128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0"/>
                <a:solidFill>
                  <a:srgbClr val="FE5D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مَنْ</a:t>
            </a:r>
            <a:endParaRPr lang="en-US" sz="7200" b="1" cap="none" spc="0" dirty="0">
              <a:ln w="0"/>
              <a:solidFill>
                <a:srgbClr val="FE5D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8" descr="hand pointer">
            <a:hlinkClick r:id="rId10" action="ppaction://hlinksldjump">
              <a:snd r:embed="rId4" name="laser.wav"/>
            </a:hlinkClick>
            <a:extLst>
              <a:ext uri="{FF2B5EF4-FFF2-40B4-BE49-F238E27FC236}">
                <a16:creationId xmlns:a16="http://schemas.microsoft.com/office/drawing/2014/main" id="{C71DAC08-CF0D-4F15-AF6A-3DAB5699F1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3" t="10201" r="11637" b="1931"/>
          <a:stretch/>
        </p:blipFill>
        <p:spPr bwMode="auto">
          <a:xfrm>
            <a:off x="-119664" y="2214699"/>
            <a:ext cx="2475511" cy="464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 descr="Illustration of a pencil character ">
            <a:extLst>
              <a:ext uri="{FF2B5EF4-FFF2-40B4-BE49-F238E27FC236}">
                <a16:creationId xmlns:a16="http://schemas.microsoft.com/office/drawing/2014/main" id="{CFB34FC7-8A21-4A8F-89A5-87EE6B8734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1077964">
            <a:off x="10150254" y="1155573"/>
            <a:ext cx="1311234" cy="2236815"/>
          </a:xfrm>
          <a:prstGeom prst="rect">
            <a:avLst/>
          </a:prstGeom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A2D65DD-8A66-4E8F-8E89-542E6B0D9AA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60" y="402155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9F9D243-1215-4534-93B2-681A6E40B38C}"/>
              </a:ext>
            </a:extLst>
          </p:cNvPr>
          <p:cNvSpPr/>
          <p:nvPr/>
        </p:nvSpPr>
        <p:spPr>
          <a:xfrm>
            <a:off x="144053" y="875827"/>
            <a:ext cx="15632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514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7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8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fill="hold" grpId="0" nodeType="click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9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20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grpId="0" nodeType="click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25" dur="1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26" dur="1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grpId="0" nodeType="click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31" dur="1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32" dur="1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37" dur="1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38" dur="1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8" grpId="0"/>
          <p:bldP spid="9" grpId="0"/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/>
          <p:bldP spid="8" grpId="0"/>
          <p:bldP spid="9" grpId="0"/>
          <p:bldP spid="10" grpId="0"/>
          <p:bldP spid="11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3615</TotalTime>
  <Words>620</Words>
  <Application>Microsoft Office PowerPoint</Application>
  <PresentationFormat>Widescreen</PresentationFormat>
  <Paragraphs>229</Paragraphs>
  <Slides>26</Slides>
  <Notes>14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Al Qalam Kolkatta Quranic font</vt:lpstr>
      <vt:lpstr>Aldhabi</vt:lpstr>
      <vt:lpstr>Arial</vt:lpstr>
      <vt:lpstr>Calibri</vt:lpstr>
      <vt:lpstr>Calibri Light</vt:lpstr>
      <vt:lpstr>Coming Soon</vt:lpstr>
      <vt:lpstr>Grand Hotel</vt:lpstr>
      <vt:lpstr>Sakkal Majalla</vt:lpstr>
      <vt:lpstr>Simplified Arabic Fixed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ما هي أدوات الاستفهام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167</cp:revision>
  <dcterms:created xsi:type="dcterms:W3CDTF">2021-01-15T09:04:12Z</dcterms:created>
  <dcterms:modified xsi:type="dcterms:W3CDTF">2022-02-11T04:02:16Z</dcterms:modified>
</cp:coreProperties>
</file>