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65" r:id="rId2"/>
    <p:sldId id="266" r:id="rId3"/>
    <p:sldId id="267" r:id="rId4"/>
    <p:sldId id="268" r:id="rId5"/>
    <p:sldId id="257" r:id="rId6"/>
    <p:sldId id="269" r:id="rId7"/>
    <p:sldId id="256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4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10709">
              <a:lnSpc>
                <a:spcPct val="100000"/>
              </a:lnSpc>
              <a:spcBef>
                <a:spcPts val="0"/>
              </a:spcBef>
              <a:buSzTx/>
              <a:buNone/>
              <a:defRPr sz="2088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معلومات الحقيقة</a:t>
            </a:r>
          </a:p>
        </p:txBody>
      </p:sp>
      <p:sp>
        <p:nvSpPr>
          <p:cNvPr id="107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2280" b="1"/>
            </a:lvl1pPr>
          </a:lstStyle>
          <a:p>
            <a:r>
              <a:t>السمة</a:t>
            </a:r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صورة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10709">
              <a:lnSpc>
                <a:spcPct val="100000"/>
              </a:lnSpc>
              <a:spcBef>
                <a:spcPts val="0"/>
              </a:spcBef>
              <a:buSzTx/>
              <a:buNone/>
              <a:defRPr sz="2088" b="1"/>
            </a:lvl1pPr>
          </a:lstStyle>
          <a:p>
            <a:r>
              <a:t>المؤلف والتاريخ</a:t>
            </a:r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2" name="العنوان الفرعي للشريحة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3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" Target="slide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" Target="slide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slide" Target="slide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" Target="slide5.xml"/><Relationship Id="rId7" Type="http://schemas.openxmlformats.org/officeDocument/2006/relationships/slide" Target="slide1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slide" Target="slide9.xml"/><Relationship Id="rId10" Type="http://schemas.openxmlformats.org/officeDocument/2006/relationships/image" Target="../media/image10.jpeg"/><Relationship Id="rId4" Type="http://schemas.openxmlformats.org/officeDocument/2006/relationships/image" Target="../media/image7.jpeg"/><Relationship Id="rId9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دائرة"/>
          <p:cNvSpPr/>
          <p:nvPr/>
        </p:nvSpPr>
        <p:spPr>
          <a:xfrm>
            <a:off x="8517403" y="5851628"/>
            <a:ext cx="1905001" cy="1905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25" name="9884CBD5-7E62-4A0A-BC55-B69D56BF0259.png" descr="9884CBD5-7E62-4A0A-BC55-B69D56BF02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22" y="-131432"/>
            <a:ext cx="121889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المنزل">
            <a:hlinkClick r:id="rId3" action="ppaction://hlinksldjump"/>
          </p:cNvPr>
          <p:cNvSpPr/>
          <p:nvPr/>
        </p:nvSpPr>
        <p:spPr>
          <a:xfrm>
            <a:off x="10749107" y="7558400"/>
            <a:ext cx="2306274" cy="206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EADADF"/>
          </a:solidFill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D7E7EA-0BC3-4277-AD10-7C4B8519EE89}"/>
              </a:ext>
            </a:extLst>
          </p:cNvPr>
          <p:cNvSpPr/>
          <p:nvPr/>
        </p:nvSpPr>
        <p:spPr>
          <a:xfrm>
            <a:off x="9044275" y="5926965"/>
            <a:ext cx="19784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الصف :</a:t>
            </a:r>
          </a:p>
          <a:p>
            <a:pPr algn="ct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الرابع</a:t>
            </a:r>
            <a:endParaRPr lang="en-US" sz="8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27A630-B68E-4CBC-8E1B-BAA6E923DC47}"/>
              </a:ext>
            </a:extLst>
          </p:cNvPr>
          <p:cNvSpPr/>
          <p:nvPr/>
        </p:nvSpPr>
        <p:spPr>
          <a:xfrm>
            <a:off x="1924543" y="2924258"/>
            <a:ext cx="953560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000" b="1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أهلاً وسهلاً </a:t>
            </a:r>
          </a:p>
          <a:p>
            <a:pPr algn="ctr"/>
            <a:r>
              <a:rPr lang="ar-AE" sz="8000" b="1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بالجيل الاستثنائي</a:t>
            </a:r>
            <a:endParaRPr lang="en-US" sz="7200" b="1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دائرة"/>
          <p:cNvSpPr/>
          <p:nvPr/>
        </p:nvSpPr>
        <p:spPr>
          <a:xfrm>
            <a:off x="8517403" y="5851628"/>
            <a:ext cx="1905001" cy="1905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89" name="7893AE75-4845-4106-B980-501A6B644900.png" descr="7893AE75-4845-4106-B980-501A6B6449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22" y="-131432"/>
            <a:ext cx="121889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تابع عرض الدرس"/>
          <p:cNvSpPr/>
          <p:nvPr/>
        </p:nvSpPr>
        <p:spPr>
          <a:xfrm>
            <a:off x="3787766" y="635367"/>
            <a:ext cx="5429268" cy="997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60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B9666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تابع عرض الدرس </a:t>
            </a:r>
          </a:p>
        </p:txBody>
      </p:sp>
      <p:sp>
        <p:nvSpPr>
          <p:cNvPr id="192" name="المنزل">
            <a:hlinkClick r:id="rId3" action="ppaction://hlinksldjump"/>
          </p:cNvPr>
          <p:cNvSpPr/>
          <p:nvPr/>
        </p:nvSpPr>
        <p:spPr>
          <a:xfrm>
            <a:off x="10749107" y="7558400"/>
            <a:ext cx="2306274" cy="206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EADADF"/>
          </a:solidFill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93" name="اكتب هنا"/>
          <p:cNvSpPr/>
          <p:nvPr/>
        </p:nvSpPr>
        <p:spPr>
          <a:xfrm>
            <a:off x="2233910" y="2090422"/>
            <a:ext cx="8536980" cy="200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778933"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اكتب هنا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دائرة"/>
          <p:cNvSpPr/>
          <p:nvPr/>
        </p:nvSpPr>
        <p:spPr>
          <a:xfrm>
            <a:off x="8517403" y="5851628"/>
            <a:ext cx="1905001" cy="1905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96" name="7893AE75-4845-4106-B980-501A6B644900.png" descr="7893AE75-4845-4106-B980-501A6B6449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22" y="-131432"/>
            <a:ext cx="121889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تابع عرض الدرس"/>
          <p:cNvSpPr/>
          <p:nvPr/>
        </p:nvSpPr>
        <p:spPr>
          <a:xfrm>
            <a:off x="3787766" y="635367"/>
            <a:ext cx="5429268" cy="997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60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B9666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تابع عرض الدرس </a:t>
            </a:r>
          </a:p>
        </p:txBody>
      </p:sp>
      <p:sp>
        <p:nvSpPr>
          <p:cNvPr id="199" name="المنزل">
            <a:hlinkClick r:id="rId3" action="ppaction://hlinksldjump"/>
          </p:cNvPr>
          <p:cNvSpPr/>
          <p:nvPr/>
        </p:nvSpPr>
        <p:spPr>
          <a:xfrm>
            <a:off x="10749107" y="7558400"/>
            <a:ext cx="2306274" cy="206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EADADF"/>
          </a:solidFill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00" name="اكتب هنا"/>
          <p:cNvSpPr/>
          <p:nvPr/>
        </p:nvSpPr>
        <p:spPr>
          <a:xfrm>
            <a:off x="2233910" y="2090422"/>
            <a:ext cx="8536980" cy="200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778933"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اكتب هنا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دائرة"/>
          <p:cNvSpPr/>
          <p:nvPr/>
        </p:nvSpPr>
        <p:spPr>
          <a:xfrm>
            <a:off x="8517403" y="5851628"/>
            <a:ext cx="1905001" cy="1905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03" name="7893AE75-4845-4106-B980-501A6B644900.png" descr="7893AE75-4845-4106-B980-501A6B6449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22" y="-131432"/>
            <a:ext cx="121889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تابع عرض الدرس"/>
          <p:cNvSpPr/>
          <p:nvPr/>
        </p:nvSpPr>
        <p:spPr>
          <a:xfrm>
            <a:off x="3787766" y="635367"/>
            <a:ext cx="5429268" cy="997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60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B9666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تابع عرض الدرس </a:t>
            </a:r>
          </a:p>
        </p:txBody>
      </p:sp>
      <p:sp>
        <p:nvSpPr>
          <p:cNvPr id="206" name="المنزل">
            <a:hlinkClick r:id="rId3" action="ppaction://hlinksldjump"/>
          </p:cNvPr>
          <p:cNvSpPr/>
          <p:nvPr/>
        </p:nvSpPr>
        <p:spPr>
          <a:xfrm>
            <a:off x="10749107" y="7558400"/>
            <a:ext cx="2306274" cy="206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EADADF"/>
          </a:solidFill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07" name="اكتب هنا"/>
          <p:cNvSpPr/>
          <p:nvPr/>
        </p:nvSpPr>
        <p:spPr>
          <a:xfrm>
            <a:off x="2233910" y="2090422"/>
            <a:ext cx="8536980" cy="200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778933"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اكتب هنا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دائرة"/>
          <p:cNvSpPr/>
          <p:nvPr/>
        </p:nvSpPr>
        <p:spPr>
          <a:xfrm>
            <a:off x="8517403" y="5851628"/>
            <a:ext cx="1905001" cy="1905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10" name="F182F7E2-D0D4-4098-B1FF-DF64B3F2C7C8.png" descr="F182F7E2-D0D4-4098-B1FF-DF64B3F2C7C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22" y="-131432"/>
            <a:ext cx="121889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التقييم"/>
          <p:cNvSpPr/>
          <p:nvPr/>
        </p:nvSpPr>
        <p:spPr>
          <a:xfrm>
            <a:off x="3787766" y="635367"/>
            <a:ext cx="5429268" cy="997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60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B9666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التقييم</a:t>
            </a:r>
          </a:p>
        </p:txBody>
      </p:sp>
      <p:sp>
        <p:nvSpPr>
          <p:cNvPr id="213" name="المنزل">
            <a:hlinkClick r:id="rId3" action="ppaction://hlinksldjump"/>
          </p:cNvPr>
          <p:cNvSpPr/>
          <p:nvPr/>
        </p:nvSpPr>
        <p:spPr>
          <a:xfrm>
            <a:off x="10749107" y="7558400"/>
            <a:ext cx="2306274" cy="206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EADADF"/>
          </a:solidFill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14" name="اكتب هنا"/>
          <p:cNvSpPr/>
          <p:nvPr/>
        </p:nvSpPr>
        <p:spPr>
          <a:xfrm>
            <a:off x="2233910" y="2090422"/>
            <a:ext cx="8536980" cy="200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778933"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اكتب هنا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دائرة"/>
          <p:cNvSpPr/>
          <p:nvPr/>
        </p:nvSpPr>
        <p:spPr>
          <a:xfrm>
            <a:off x="8517403" y="5851628"/>
            <a:ext cx="1905001" cy="1905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17" name="9884CBD5-7E62-4A0A-BC55-B69D56BF0259.png" descr="9884CBD5-7E62-4A0A-BC55-B69D56BF02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22" y="-111554"/>
            <a:ext cx="121889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الخاتمه"/>
          <p:cNvSpPr/>
          <p:nvPr/>
        </p:nvSpPr>
        <p:spPr>
          <a:xfrm>
            <a:off x="3787766" y="695870"/>
            <a:ext cx="5429268" cy="997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60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B9666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الخاتمه</a:t>
            </a:r>
          </a:p>
        </p:txBody>
      </p:sp>
      <p:sp>
        <p:nvSpPr>
          <p:cNvPr id="220" name="الخاتمه"/>
          <p:cNvSpPr/>
          <p:nvPr/>
        </p:nvSpPr>
        <p:spPr>
          <a:xfrm>
            <a:off x="3787766" y="635367"/>
            <a:ext cx="5429268" cy="997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60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B9666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الخاتمه</a:t>
            </a:r>
          </a:p>
        </p:txBody>
      </p:sp>
      <p:sp>
        <p:nvSpPr>
          <p:cNvPr id="221" name="المنزل">
            <a:hlinkClick r:id="rId3" action="ppaction://hlinksldjump"/>
          </p:cNvPr>
          <p:cNvSpPr/>
          <p:nvPr/>
        </p:nvSpPr>
        <p:spPr>
          <a:xfrm>
            <a:off x="10749107" y="7558400"/>
            <a:ext cx="2306274" cy="206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EADADF"/>
          </a:solidFill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22" name="اكتب هنا"/>
          <p:cNvSpPr/>
          <p:nvPr/>
        </p:nvSpPr>
        <p:spPr>
          <a:xfrm>
            <a:off x="2233910" y="2090422"/>
            <a:ext cx="8536980" cy="200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778933"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اكتب هنا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دائرة"/>
          <p:cNvSpPr/>
          <p:nvPr/>
        </p:nvSpPr>
        <p:spPr>
          <a:xfrm>
            <a:off x="8517403" y="5851628"/>
            <a:ext cx="1905001" cy="1905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25" name="9884CBD5-7E62-4A0A-BC55-B69D56BF0259.png" descr="9884CBD5-7E62-4A0A-BC55-B69D56BF025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22" y="-131432"/>
            <a:ext cx="121889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المنزل">
            <a:hlinkClick r:id="rId5" action="ppaction://hlinksldjump"/>
          </p:cNvPr>
          <p:cNvSpPr/>
          <p:nvPr/>
        </p:nvSpPr>
        <p:spPr>
          <a:xfrm>
            <a:off x="10749107" y="7558400"/>
            <a:ext cx="2306274" cy="206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EADADF"/>
          </a:solidFill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7AC5E6-A725-4F8E-92CE-6CF17748FCDE}"/>
              </a:ext>
            </a:extLst>
          </p:cNvPr>
          <p:cNvSpPr/>
          <p:nvPr/>
        </p:nvSpPr>
        <p:spPr>
          <a:xfrm>
            <a:off x="8517403" y="7142901"/>
            <a:ext cx="29530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النشيد الوطني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النشيد الوطني 1">
            <a:hlinkClick r:id="" action="ppaction://media"/>
            <a:extLst>
              <a:ext uri="{FF2B5EF4-FFF2-40B4-BE49-F238E27FC236}">
                <a16:creationId xmlns:a16="http://schemas.microsoft.com/office/drawing/2014/main" id="{2A509285-B364-45E3-ADB8-7945384982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0887" y="1702333"/>
            <a:ext cx="6698973" cy="49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9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دائرة"/>
          <p:cNvSpPr/>
          <p:nvPr/>
        </p:nvSpPr>
        <p:spPr>
          <a:xfrm>
            <a:off x="8517403" y="5851628"/>
            <a:ext cx="1905001" cy="1905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25" name="9884CBD5-7E62-4A0A-BC55-B69D56BF0259.png" descr="9884CBD5-7E62-4A0A-BC55-B69D56BF025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22" y="-131432"/>
            <a:ext cx="121889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المنزل">
            <a:hlinkClick r:id="rId5" action="ppaction://hlinksldjump"/>
          </p:cNvPr>
          <p:cNvSpPr/>
          <p:nvPr/>
        </p:nvSpPr>
        <p:spPr>
          <a:xfrm>
            <a:off x="10749107" y="7558400"/>
            <a:ext cx="2306274" cy="206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EADADF"/>
          </a:solidFill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969A1F-4894-4BB5-B33B-B24B80E5B01B}"/>
              </a:ext>
            </a:extLst>
          </p:cNvPr>
          <p:cNvSpPr/>
          <p:nvPr/>
        </p:nvSpPr>
        <p:spPr>
          <a:xfrm>
            <a:off x="8315391" y="7346884"/>
            <a:ext cx="32447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قوانين التعلم عن بعد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نشيد قوانين الحصة">
            <a:hlinkClick r:id="" action="ppaction://media"/>
            <a:extLst>
              <a:ext uri="{FF2B5EF4-FFF2-40B4-BE49-F238E27FC236}">
                <a16:creationId xmlns:a16="http://schemas.microsoft.com/office/drawing/2014/main" id="{1F81D31C-412B-4F7B-B77E-250FCFF2F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1858" y="1702333"/>
            <a:ext cx="7036904" cy="461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2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دائرة"/>
          <p:cNvSpPr/>
          <p:nvPr/>
        </p:nvSpPr>
        <p:spPr>
          <a:xfrm>
            <a:off x="8517403" y="5851628"/>
            <a:ext cx="1905001" cy="1905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25" name="9884CBD5-7E62-4A0A-BC55-B69D56BF0259.png" descr="9884CBD5-7E62-4A0A-BC55-B69D56BF025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22" y="-131432"/>
            <a:ext cx="121889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المنزل">
            <a:hlinkClick r:id="rId5" action="ppaction://hlinksldjump"/>
          </p:cNvPr>
          <p:cNvSpPr/>
          <p:nvPr/>
        </p:nvSpPr>
        <p:spPr>
          <a:xfrm>
            <a:off x="10749107" y="7558400"/>
            <a:ext cx="2306274" cy="206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EADADF"/>
          </a:solidFill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D4E061-293F-4EAA-AF27-F12F08035724}"/>
              </a:ext>
            </a:extLst>
          </p:cNvPr>
          <p:cNvSpPr/>
          <p:nvPr/>
        </p:nvSpPr>
        <p:spPr>
          <a:xfrm>
            <a:off x="9295179" y="6203963"/>
            <a:ext cx="25811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التمهيد </a:t>
            </a:r>
          </a:p>
          <a:p>
            <a:pPr algn="ctr"/>
            <a:r>
              <a:rPr lang="ar-AE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 صديقنا مفكر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فيديو مفكر للحصة الثانية رابع">
            <a:hlinkClick r:id="" action="ppaction://media"/>
            <a:extLst>
              <a:ext uri="{FF2B5EF4-FFF2-40B4-BE49-F238E27FC236}">
                <a16:creationId xmlns:a16="http://schemas.microsoft.com/office/drawing/2014/main" id="{8F1BFF36-1EA7-42DF-933B-509BA549A1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3809" y="1699692"/>
            <a:ext cx="7354956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82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دائرة"/>
          <p:cNvSpPr/>
          <p:nvPr/>
        </p:nvSpPr>
        <p:spPr>
          <a:xfrm>
            <a:off x="8517403" y="5851628"/>
            <a:ext cx="1905001" cy="1905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68" name="7D6B8C87-DB26-4DEE-B125-745BFD50166F.png" descr="7D6B8C87-DB26-4DEE-B125-745BFD50166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22" y="-131432"/>
            <a:ext cx="121889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اكتب هنا"/>
          <p:cNvSpPr/>
          <p:nvPr/>
        </p:nvSpPr>
        <p:spPr>
          <a:xfrm>
            <a:off x="2233910" y="3462022"/>
            <a:ext cx="8536980" cy="200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778933"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rPr lang="ar-AE" sz="11500" b="1" dirty="0"/>
              <a:t>اختيار الحدث</a:t>
            </a:r>
            <a:endParaRPr sz="11500" b="1" dirty="0"/>
          </a:p>
        </p:txBody>
      </p:sp>
      <p:sp>
        <p:nvSpPr>
          <p:cNvPr id="170" name="بدايه الدرس"/>
          <p:cNvSpPr/>
          <p:nvPr/>
        </p:nvSpPr>
        <p:spPr>
          <a:xfrm>
            <a:off x="3787766" y="635367"/>
            <a:ext cx="5036002" cy="1073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60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B9666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rPr lang="ar-AE" dirty="0"/>
              <a:t>عنوان الدرس</a:t>
            </a:r>
            <a:endParaRPr dirty="0"/>
          </a:p>
        </p:txBody>
      </p:sp>
      <p:sp>
        <p:nvSpPr>
          <p:cNvPr id="172" name="المنزل">
            <a:hlinkClick r:id="rId3" action="ppaction://hlinksldjump"/>
          </p:cNvPr>
          <p:cNvSpPr/>
          <p:nvPr/>
        </p:nvSpPr>
        <p:spPr>
          <a:xfrm>
            <a:off x="10749107" y="7558400"/>
            <a:ext cx="2306274" cy="206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EADADF"/>
          </a:solidFill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دائرة"/>
          <p:cNvSpPr/>
          <p:nvPr/>
        </p:nvSpPr>
        <p:spPr>
          <a:xfrm>
            <a:off x="8517403" y="5851628"/>
            <a:ext cx="1905001" cy="1905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68" name="7D6B8C87-DB26-4DEE-B125-745BFD50166F.png" descr="7D6B8C87-DB26-4DEE-B125-745BFD50166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22" y="-131432"/>
            <a:ext cx="121889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بدايه الدرس"/>
          <p:cNvSpPr/>
          <p:nvPr/>
        </p:nvSpPr>
        <p:spPr>
          <a:xfrm>
            <a:off x="3787766" y="635367"/>
            <a:ext cx="5036002" cy="1073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60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B9666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rPr lang="ar-AE" dirty="0"/>
              <a:t>الهدف الإجرائي</a:t>
            </a:r>
            <a:endParaRPr dirty="0"/>
          </a:p>
        </p:txBody>
      </p:sp>
      <p:sp>
        <p:nvSpPr>
          <p:cNvPr id="172" name="المنزل">
            <a:hlinkClick r:id="rId3" action="ppaction://hlinksldjump"/>
          </p:cNvPr>
          <p:cNvSpPr/>
          <p:nvPr/>
        </p:nvSpPr>
        <p:spPr>
          <a:xfrm>
            <a:off x="10749107" y="7558400"/>
            <a:ext cx="2306274" cy="206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EADADF"/>
          </a:solidFill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A2B861-E048-487B-84E1-5951D74D9803}"/>
              </a:ext>
            </a:extLst>
          </p:cNvPr>
          <p:cNvSpPr/>
          <p:nvPr/>
        </p:nvSpPr>
        <p:spPr>
          <a:xfrm>
            <a:off x="9380137" y="6556382"/>
            <a:ext cx="24112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المحور:</a:t>
            </a:r>
          </a:p>
          <a:p>
            <a:pPr algn="ctr"/>
            <a:r>
              <a:rPr lang="ar-AE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النص المسرحي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77C5F4-E97A-49DF-B55A-BF19F489593D}"/>
              </a:ext>
            </a:extLst>
          </p:cNvPr>
          <p:cNvSpPr txBox="1"/>
          <p:nvPr/>
        </p:nvSpPr>
        <p:spPr>
          <a:xfrm>
            <a:off x="2489257" y="2413214"/>
            <a:ext cx="8269357" cy="3970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ar-AE" sz="5400" b="1" i="0" u="none" strike="noStrike" baseline="0" dirty="0">
                <a:solidFill>
                  <a:schemeClr val="tx1">
                    <a:lumMod val="75000"/>
                  </a:schemeClr>
                </a:solidFill>
                <a:latin typeface="SakkalMajalla"/>
              </a:rPr>
              <a:t>يحدد المتعلم حدثاً معيشًا له بداية وسط ونهاية، وشخصيات مبتكرة ذات سمات محددة، ومكان وزمان وعقدة وحل للموقف المعاش.</a:t>
            </a:r>
          </a:p>
          <a:p>
            <a:endParaRPr lang="en-US" sz="3600" b="1" i="0" u="none" strike="noStrike" baseline="0" dirty="0">
              <a:latin typeface="SakkalMajalla"/>
            </a:endParaRPr>
          </a:p>
        </p:txBody>
      </p:sp>
    </p:spTree>
    <p:extLst>
      <p:ext uri="{BB962C8B-B14F-4D97-AF65-F5344CB8AC3E}">
        <p14:creationId xmlns:p14="http://schemas.microsoft.com/office/powerpoint/2010/main" val="350588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331BDA3-5E0E-496C-9677-41A25B81B9DF.png" descr="C331BDA3-5E0E-496C-9677-41A25B81B9D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9" y="-131149"/>
            <a:ext cx="12519873" cy="10015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9318.jpeg" descr="IMG_9318.jpe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 l="20244" t="21843" r="15118" b="26136"/>
          <a:stretch>
            <a:fillRect/>
          </a:stretch>
        </p:blipFill>
        <p:spPr>
          <a:xfrm>
            <a:off x="6310166" y="384258"/>
            <a:ext cx="3958432" cy="1413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156" y="21600"/>
                </a:lnTo>
                <a:cubicBezTo>
                  <a:pt x="20446" y="18565"/>
                  <a:pt x="20130" y="15418"/>
                  <a:pt x="20125" y="11491"/>
                </a:cubicBezTo>
                <a:cubicBezTo>
                  <a:pt x="20119" y="6486"/>
                  <a:pt x="20472" y="3671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ln w="114300">
            <a:solidFill>
              <a:srgbClr val="C1A978"/>
            </a:solidFill>
            <a:miter lim="400000"/>
          </a:ln>
        </p:spPr>
      </p:pic>
      <p:pic>
        <p:nvPicPr>
          <p:cNvPr id="153" name="IMG_9319.jpeg" descr="IMG_9319.jpe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 l="22945" t="22997" r="13790" b="27569"/>
          <a:stretch>
            <a:fillRect/>
          </a:stretch>
        </p:blipFill>
        <p:spPr>
          <a:xfrm>
            <a:off x="6243094" y="2666914"/>
            <a:ext cx="4092576" cy="1522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313" y="21600"/>
                </a:lnTo>
                <a:cubicBezTo>
                  <a:pt x="21093" y="21013"/>
                  <a:pt x="20886" y="20404"/>
                  <a:pt x="20716" y="19731"/>
                </a:cubicBezTo>
                <a:cubicBezTo>
                  <a:pt x="20697" y="19657"/>
                  <a:pt x="20682" y="19575"/>
                  <a:pt x="20664" y="19500"/>
                </a:cubicBezTo>
                <a:cubicBezTo>
                  <a:pt x="20483" y="18821"/>
                  <a:pt x="20317" y="18137"/>
                  <a:pt x="20199" y="17446"/>
                </a:cubicBezTo>
                <a:cubicBezTo>
                  <a:pt x="20174" y="17304"/>
                  <a:pt x="20158" y="17114"/>
                  <a:pt x="20136" y="16956"/>
                </a:cubicBezTo>
                <a:cubicBezTo>
                  <a:pt x="20115" y="16827"/>
                  <a:pt x="20104" y="16684"/>
                  <a:pt x="20086" y="16556"/>
                </a:cubicBezTo>
                <a:cubicBezTo>
                  <a:pt x="20066" y="16391"/>
                  <a:pt x="20042" y="16244"/>
                  <a:pt x="20025" y="16066"/>
                </a:cubicBezTo>
                <a:cubicBezTo>
                  <a:pt x="19999" y="15831"/>
                  <a:pt x="19985" y="15542"/>
                  <a:pt x="19966" y="15267"/>
                </a:cubicBezTo>
                <a:cubicBezTo>
                  <a:pt x="19664" y="12439"/>
                  <a:pt x="19669" y="9460"/>
                  <a:pt x="20004" y="6631"/>
                </a:cubicBezTo>
                <a:cubicBezTo>
                  <a:pt x="20005" y="6625"/>
                  <a:pt x="20003" y="6616"/>
                  <a:pt x="20004" y="6609"/>
                </a:cubicBezTo>
                <a:cubicBezTo>
                  <a:pt x="20062" y="5957"/>
                  <a:pt x="20129" y="5359"/>
                  <a:pt x="20215" y="4892"/>
                </a:cubicBezTo>
                <a:cubicBezTo>
                  <a:pt x="20226" y="4833"/>
                  <a:pt x="20242" y="4782"/>
                  <a:pt x="20253" y="4723"/>
                </a:cubicBezTo>
                <a:cubicBezTo>
                  <a:pt x="20256" y="4708"/>
                  <a:pt x="20259" y="4693"/>
                  <a:pt x="20262" y="4678"/>
                </a:cubicBezTo>
                <a:cubicBezTo>
                  <a:pt x="20377" y="4040"/>
                  <a:pt x="20515" y="3423"/>
                  <a:pt x="20668" y="2820"/>
                </a:cubicBezTo>
                <a:cubicBezTo>
                  <a:pt x="20742" y="2526"/>
                  <a:pt x="20815" y="2226"/>
                  <a:pt x="20898" y="1942"/>
                </a:cubicBezTo>
                <a:cubicBezTo>
                  <a:pt x="20949" y="1769"/>
                  <a:pt x="21038" y="1552"/>
                  <a:pt x="21101" y="1362"/>
                </a:cubicBezTo>
                <a:cubicBezTo>
                  <a:pt x="21212" y="1018"/>
                  <a:pt x="21324" y="703"/>
                  <a:pt x="21443" y="388"/>
                </a:cubicBezTo>
                <a:cubicBezTo>
                  <a:pt x="21453" y="362"/>
                  <a:pt x="21465" y="340"/>
                  <a:pt x="21474" y="315"/>
                </a:cubicBezTo>
                <a:cubicBezTo>
                  <a:pt x="21515" y="204"/>
                  <a:pt x="21558" y="107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ln w="114300">
            <a:solidFill>
              <a:srgbClr val="C1A978"/>
            </a:solidFill>
            <a:miter lim="400000"/>
          </a:ln>
        </p:spPr>
      </p:pic>
      <p:pic>
        <p:nvPicPr>
          <p:cNvPr id="154" name="IMG_9320.jpeg" descr="IMG_9320.jpe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 l="22135" t="28207" r="17412" b="28206"/>
          <a:stretch>
            <a:fillRect/>
          </a:stretch>
        </p:blipFill>
        <p:spPr>
          <a:xfrm>
            <a:off x="6243094" y="5132285"/>
            <a:ext cx="4134645" cy="1529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19637" y="15905"/>
                  <a:pt x="19341" y="7994"/>
                  <a:pt x="20978" y="1278"/>
                </a:cubicBezTo>
                <a:cubicBezTo>
                  <a:pt x="21077" y="873"/>
                  <a:pt x="21197" y="438"/>
                  <a:pt x="21328" y="0"/>
                </a:cubicBezTo>
                <a:lnTo>
                  <a:pt x="0" y="0"/>
                </a:lnTo>
                <a:close/>
              </a:path>
            </a:pathLst>
          </a:custGeom>
          <a:ln w="127000">
            <a:solidFill>
              <a:srgbClr val="C1A978"/>
            </a:solidFill>
            <a:miter lim="400000"/>
          </a:ln>
        </p:spPr>
      </p:pic>
      <p:pic>
        <p:nvPicPr>
          <p:cNvPr id="155" name="IMG_9321.jpeg" descr="IMG_9321.jpe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rcRect l="22472" t="25936" r="24048" b="28819"/>
          <a:stretch>
            <a:fillRect/>
          </a:stretch>
        </p:blipFill>
        <p:spPr>
          <a:xfrm>
            <a:off x="6265051" y="7396411"/>
            <a:ext cx="4132263" cy="1546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19453" y="15431"/>
                  <a:pt x="19497" y="6042"/>
                  <a:pt x="21585" y="0"/>
                </a:cubicBezTo>
                <a:lnTo>
                  <a:pt x="0" y="0"/>
                </a:lnTo>
                <a:close/>
              </a:path>
            </a:pathLst>
          </a:custGeom>
          <a:ln w="127000">
            <a:solidFill>
              <a:srgbClr val="C1A978"/>
            </a:solidFill>
            <a:miter lim="400000"/>
          </a:ln>
        </p:spPr>
      </p:pic>
      <p:sp>
        <p:nvSpPr>
          <p:cNvPr id="156" name="١"/>
          <p:cNvSpPr/>
          <p:nvPr/>
        </p:nvSpPr>
        <p:spPr>
          <a:xfrm>
            <a:off x="9936327" y="-60411"/>
            <a:ext cx="2419272" cy="2419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15000">
                <a:solidFill>
                  <a:srgbClr val="AB9666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١</a:t>
            </a:r>
          </a:p>
        </p:txBody>
      </p:sp>
      <p:sp>
        <p:nvSpPr>
          <p:cNvPr id="157" name="٢"/>
          <p:cNvSpPr/>
          <p:nvPr/>
        </p:nvSpPr>
        <p:spPr>
          <a:xfrm>
            <a:off x="9936327" y="2485251"/>
            <a:ext cx="2419272" cy="241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15000">
                <a:solidFill>
                  <a:srgbClr val="AB9666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٢</a:t>
            </a:r>
          </a:p>
        </p:txBody>
      </p:sp>
      <p:sp>
        <p:nvSpPr>
          <p:cNvPr id="158" name="٣"/>
          <p:cNvSpPr/>
          <p:nvPr/>
        </p:nvSpPr>
        <p:spPr>
          <a:xfrm>
            <a:off x="9936327" y="4861279"/>
            <a:ext cx="2419272" cy="2419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15000">
                <a:solidFill>
                  <a:srgbClr val="AB9666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٣</a:t>
            </a:r>
          </a:p>
        </p:txBody>
      </p:sp>
      <p:sp>
        <p:nvSpPr>
          <p:cNvPr id="159" name="٤"/>
          <p:cNvSpPr/>
          <p:nvPr/>
        </p:nvSpPr>
        <p:spPr>
          <a:xfrm>
            <a:off x="9936327" y="6960087"/>
            <a:ext cx="2419272" cy="2419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15000">
                <a:solidFill>
                  <a:srgbClr val="AB9666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٤</a:t>
            </a:r>
          </a:p>
        </p:txBody>
      </p:sp>
      <p:sp>
        <p:nvSpPr>
          <p:cNvPr id="160" name="بدايه الدرس">
            <a:hlinkClick r:id="rId3" action="ppaction://hlinksldjump"/>
          </p:cNvPr>
          <p:cNvSpPr/>
          <p:nvPr/>
        </p:nvSpPr>
        <p:spPr>
          <a:xfrm>
            <a:off x="5408612" y="496952"/>
            <a:ext cx="5429269" cy="997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6300">
                <a:ln w="25400" cap="flat">
                  <a:solidFill>
                    <a:srgbClr val="B39B70"/>
                  </a:solidFill>
                  <a:prstDash val="solid"/>
                  <a:miter lim="400000"/>
                </a:ln>
                <a:solidFill>
                  <a:srgbClr val="000000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r>
              <a:rPr lang="ar-AE" dirty="0"/>
              <a:t>الإحماء</a:t>
            </a:r>
            <a:endParaRPr dirty="0"/>
          </a:p>
        </p:txBody>
      </p:sp>
      <p:sp>
        <p:nvSpPr>
          <p:cNvPr id="161" name="محاور الدرس"/>
          <p:cNvSpPr/>
          <p:nvPr/>
        </p:nvSpPr>
        <p:spPr>
          <a:xfrm>
            <a:off x="-17894" y="-130173"/>
            <a:ext cx="5777158" cy="89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7000">
                <a:ln w="25400" cap="flat">
                  <a:solidFill>
                    <a:srgbClr val="C1A978"/>
                  </a:solidFill>
                  <a:prstDash val="solid"/>
                  <a:miter lim="400000"/>
                </a:ln>
                <a:solidFill>
                  <a:srgbClr val="000000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r>
              <a:rPr dirty="0" err="1"/>
              <a:t>محاور</a:t>
            </a:r>
            <a:r>
              <a:rPr dirty="0"/>
              <a:t> </a:t>
            </a:r>
            <a:r>
              <a:rPr lang="ar-AE" sz="5100" b="1" dirty="0"/>
              <a:t>الحصة</a:t>
            </a:r>
            <a:r>
              <a:rPr dirty="0"/>
              <a:t> </a:t>
            </a:r>
          </a:p>
        </p:txBody>
      </p:sp>
      <p:sp>
        <p:nvSpPr>
          <p:cNvPr id="162" name="عرض الدرس">
            <a:hlinkClick r:id="rId5" action="ppaction://hlinksldjump"/>
          </p:cNvPr>
          <p:cNvSpPr/>
          <p:nvPr/>
        </p:nvSpPr>
        <p:spPr>
          <a:xfrm>
            <a:off x="5329100" y="2896655"/>
            <a:ext cx="5429269" cy="997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6300">
                <a:ln w="25400" cap="flat">
                  <a:solidFill>
                    <a:srgbClr val="B39B70"/>
                  </a:solidFill>
                  <a:prstDash val="solid"/>
                  <a:miter lim="400000"/>
                </a:ln>
                <a:solidFill>
                  <a:srgbClr val="000000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r>
              <a:rPr lang="ar-AE" sz="4800" dirty="0"/>
              <a:t>الأنشطة التفاعلية</a:t>
            </a:r>
            <a:endParaRPr sz="4800" dirty="0"/>
          </a:p>
        </p:txBody>
      </p:sp>
      <p:sp>
        <p:nvSpPr>
          <p:cNvPr id="163" name="التقييم">
            <a:hlinkClick r:id="rId7" action="ppaction://hlinksldjump"/>
          </p:cNvPr>
          <p:cNvSpPr/>
          <p:nvPr/>
        </p:nvSpPr>
        <p:spPr>
          <a:xfrm>
            <a:off x="5545275" y="5296762"/>
            <a:ext cx="5429268" cy="997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7300">
                <a:ln w="25400" cap="flat">
                  <a:solidFill>
                    <a:srgbClr val="B39B70"/>
                  </a:solidFill>
                  <a:prstDash val="solid"/>
                  <a:miter lim="400000"/>
                </a:ln>
                <a:solidFill>
                  <a:srgbClr val="000000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r>
              <a:rPr sz="5400" b="1" dirty="0" err="1"/>
              <a:t>التقييم</a:t>
            </a:r>
            <a:r>
              <a:rPr lang="ar-AE" sz="5400" b="1" dirty="0"/>
              <a:t> الختامي</a:t>
            </a:r>
            <a:endParaRPr sz="5400" b="1" dirty="0"/>
          </a:p>
        </p:txBody>
      </p:sp>
      <p:sp>
        <p:nvSpPr>
          <p:cNvPr id="164" name="الخاتمه">
            <a:hlinkClick r:id="rId9" action="ppaction://hlinksldjump"/>
          </p:cNvPr>
          <p:cNvSpPr/>
          <p:nvPr/>
        </p:nvSpPr>
        <p:spPr>
          <a:xfrm>
            <a:off x="5580362" y="7670990"/>
            <a:ext cx="5429268" cy="997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7300">
                <a:ln w="25400" cap="flat">
                  <a:solidFill>
                    <a:srgbClr val="B39B70"/>
                  </a:solidFill>
                  <a:prstDash val="solid"/>
                  <a:miter lim="400000"/>
                </a:ln>
                <a:solidFill>
                  <a:srgbClr val="000000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r>
              <a:rPr lang="ar-AE" sz="4800" b="1" dirty="0"/>
              <a:t>تذكرة الخروج</a:t>
            </a:r>
            <a:endParaRPr sz="4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</p:childTnLst>
        </p:cTn>
      </p:par>
    </p:tnLst>
    <p:bldLst>
      <p:bldP spid="152" grpId="0" animBg="1" advAuto="0"/>
      <p:bldP spid="153" grpId="0" animBg="1" advAuto="0"/>
      <p:bldP spid="154" grpId="0" animBg="1" advAuto="0"/>
      <p:bldP spid="155" grpId="0" animBg="1" advAuto="0"/>
      <p:bldP spid="160" grpId="0" animBg="1" advAuto="0"/>
      <p:bldP spid="162" grpId="0" animBg="1" advAuto="0"/>
      <p:bldP spid="163" grpId="0" animBg="1" advAuto="0"/>
      <p:bldP spid="164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دائرة"/>
          <p:cNvSpPr/>
          <p:nvPr/>
        </p:nvSpPr>
        <p:spPr>
          <a:xfrm>
            <a:off x="8517403" y="5851628"/>
            <a:ext cx="1905001" cy="1905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75" name="7D6B8C87-DB26-4DEE-B125-745BFD50166F.png" descr="7D6B8C87-DB26-4DEE-B125-745BFD50166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22" y="-131432"/>
            <a:ext cx="121889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تابع بدايه الدرس"/>
          <p:cNvSpPr/>
          <p:nvPr/>
        </p:nvSpPr>
        <p:spPr>
          <a:xfrm>
            <a:off x="3394500" y="665619"/>
            <a:ext cx="5429268" cy="997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6000"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B9666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تابع بدايه الدرس </a:t>
            </a:r>
          </a:p>
        </p:txBody>
      </p:sp>
      <p:sp>
        <p:nvSpPr>
          <p:cNvPr id="178" name="المنزل">
            <a:hlinkClick r:id="rId3" action="ppaction://hlinksldjump"/>
          </p:cNvPr>
          <p:cNvSpPr/>
          <p:nvPr/>
        </p:nvSpPr>
        <p:spPr>
          <a:xfrm>
            <a:off x="10749107" y="7558400"/>
            <a:ext cx="2306274" cy="206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EADADF"/>
          </a:solidFill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79" name="اكتب هنا"/>
          <p:cNvSpPr/>
          <p:nvPr/>
        </p:nvSpPr>
        <p:spPr>
          <a:xfrm>
            <a:off x="2233910" y="2090422"/>
            <a:ext cx="8536980" cy="200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778933"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اكتب هنا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دائرة"/>
          <p:cNvSpPr/>
          <p:nvPr/>
        </p:nvSpPr>
        <p:spPr>
          <a:xfrm>
            <a:off x="8517403" y="5851628"/>
            <a:ext cx="1905001" cy="1905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82" name="7893AE75-4845-4106-B980-501A6B644900.png" descr="7893AE75-4845-4106-B980-501A6B6449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22" y="-131432"/>
            <a:ext cx="121889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عرض الدرس"/>
          <p:cNvSpPr/>
          <p:nvPr/>
        </p:nvSpPr>
        <p:spPr>
          <a:xfrm>
            <a:off x="3787766" y="635367"/>
            <a:ext cx="5429268" cy="997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 rtl="0">
              <a:defRPr sz="60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B9666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عرض الدرس </a:t>
            </a:r>
          </a:p>
        </p:txBody>
      </p:sp>
      <p:sp>
        <p:nvSpPr>
          <p:cNvPr id="185" name="المنزل">
            <a:hlinkClick r:id="rId3" action="ppaction://hlinksldjump"/>
          </p:cNvPr>
          <p:cNvSpPr/>
          <p:nvPr/>
        </p:nvSpPr>
        <p:spPr>
          <a:xfrm>
            <a:off x="10749107" y="7558400"/>
            <a:ext cx="2306274" cy="206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EADADF"/>
          </a:solidFill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86" name="اكتب هنا"/>
          <p:cNvSpPr/>
          <p:nvPr/>
        </p:nvSpPr>
        <p:spPr>
          <a:xfrm>
            <a:off x="2233910" y="2090422"/>
            <a:ext cx="8536980" cy="200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778933"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اكتب هنا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94</Words>
  <Application>Microsoft Office PowerPoint</Application>
  <PresentationFormat>Custom</PresentationFormat>
  <Paragraphs>38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Beirut Regular</vt:lpstr>
      <vt:lpstr>Geeza Pro Bold</vt:lpstr>
      <vt:lpstr>Geeza Pro Regular</vt:lpstr>
      <vt:lpstr>Helvetica Neue</vt:lpstr>
      <vt:lpstr>SakkalMajalla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ايمان محمد الكعبي</cp:lastModifiedBy>
  <cp:revision>4</cp:revision>
  <dcterms:modified xsi:type="dcterms:W3CDTF">2022-01-25T04:07:19Z</dcterms:modified>
</cp:coreProperties>
</file>