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18" r:id="rId2"/>
    <p:sldId id="1798" r:id="rId3"/>
    <p:sldId id="549" r:id="rId4"/>
    <p:sldId id="524" r:id="rId5"/>
    <p:sldId id="525" r:id="rId6"/>
    <p:sldId id="526" r:id="rId7"/>
    <p:sldId id="529" r:id="rId8"/>
    <p:sldId id="530" r:id="rId9"/>
    <p:sldId id="259" r:id="rId10"/>
    <p:sldId id="256" r:id="rId11"/>
    <p:sldId id="257" r:id="rId12"/>
    <p:sldId id="258" r:id="rId13"/>
    <p:sldId id="1760" r:id="rId14"/>
    <p:sldId id="1761" r:id="rId15"/>
    <p:sldId id="1759" r:id="rId16"/>
    <p:sldId id="260" r:id="rId17"/>
    <p:sldId id="1753" r:id="rId18"/>
    <p:sldId id="1754" r:id="rId19"/>
    <p:sldId id="1755" r:id="rId20"/>
    <p:sldId id="1758" r:id="rId21"/>
    <p:sldId id="531" r:id="rId22"/>
    <p:sldId id="1757" r:id="rId23"/>
    <p:sldId id="527" r:id="rId24"/>
    <p:sldId id="5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0FC-4167-AE68-5F30F899D668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60FC-4167-AE68-5F30F899D668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60FC-4167-AE68-5F30F899D668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60FC-4167-AE68-5F30F899D668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60FC-4167-AE68-5F30F899D668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60FC-4167-AE68-5F30F899D668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60FC-4167-AE68-5F30F899D668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60FC-4167-AE68-5F30F899D668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60FC-4167-AE68-5F30F899D668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60FC-4167-AE68-5F30F899D668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60FC-4167-AE68-5F30F899D668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60FC-4167-AE68-5F30F899D668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60FC-4167-AE68-5F30F899D668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60FC-4167-AE68-5F30F899D668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60FC-4167-AE68-5F30F899D668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60FC-4167-AE68-5F30F899D668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60FC-4167-AE68-5F30F899D668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60FC-4167-AE68-5F30F899D668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60FC-4167-AE68-5F30F899D668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60FC-4167-AE68-5F30F899D668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60FC-4167-AE68-5F30F899D668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60FC-4167-AE68-5F30F899D668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60FC-4167-AE68-5F30F899D668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60FC-4167-AE68-5F30F899D668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0FC-4167-AE68-5F30F899D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3956798011921E-2"/>
          <c:y val="1.9567701407324132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المنطقة ١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39D-4E5C-A850-DAC9A44573FA}"/>
              </c:ext>
            </c:extLst>
          </c:dPt>
          <c:dPt>
            <c:idx val="1"/>
            <c:bubble3D val="0"/>
            <c:spPr>
              <a:solidFill>
                <a:srgbClr val="E925B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639D-4E5C-A850-DAC9A44573FA}"/>
              </c:ext>
            </c:extLst>
          </c:dPt>
          <c:dPt>
            <c:idx val="2"/>
            <c:bubble3D val="0"/>
            <c:spPr>
              <a:solidFill>
                <a:srgbClr val="F7BA0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639D-4E5C-A850-DAC9A44573FA}"/>
              </c:ext>
            </c:extLst>
          </c:dPt>
          <c:dPt>
            <c:idx val="3"/>
            <c:bubble3D val="0"/>
            <c:spPr>
              <a:solidFill>
                <a:srgbClr val="FF26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639D-4E5C-A850-DAC9A44573FA}"/>
              </c:ext>
            </c:extLst>
          </c:dPt>
          <c:dPt>
            <c:idx val="4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639D-4E5C-A850-DAC9A44573FA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639D-4E5C-A850-DAC9A44573FA}"/>
              </c:ext>
            </c:extLst>
          </c:dPt>
          <c:dPt>
            <c:idx val="6"/>
            <c:bubble3D val="0"/>
            <c:spPr>
              <a:solidFill>
                <a:srgbClr val="43D62A"/>
              </a:solidFill>
              <a:ln w="12700" cap="flat">
                <a:solidFill>
                  <a:srgbClr val="43D62A"/>
                </a:solidFill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639D-4E5C-A850-DAC9A44573FA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E-639D-4E5C-A850-DAC9A44573FA}"/>
              </c:ext>
            </c:extLst>
          </c:dPt>
          <c:dPt>
            <c:idx val="8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639D-4E5C-A850-DAC9A44573FA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2-639D-4E5C-A850-DAC9A44573FA}"/>
              </c:ext>
            </c:extLst>
          </c:dPt>
          <c:dPt>
            <c:idx val="10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639D-4E5C-A850-DAC9A44573FA}"/>
              </c:ext>
            </c:extLst>
          </c:dPt>
          <c:dPt>
            <c:idx val="1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639D-4E5C-A850-DAC9A44573FA}"/>
              </c:ext>
            </c:extLst>
          </c:dPt>
          <c:dPt>
            <c:idx val="12"/>
            <c:bubble3D val="0"/>
            <c:spPr>
              <a:solidFill>
                <a:srgbClr val="00B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8-639D-4E5C-A850-DAC9A44573FA}"/>
              </c:ext>
            </c:extLst>
          </c:dPt>
          <c:dPt>
            <c:idx val="13"/>
            <c:bubble3D val="0"/>
            <c:spPr>
              <a:solidFill>
                <a:srgbClr val="E75D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639D-4E5C-A850-DAC9A44573FA}"/>
              </c:ext>
            </c:extLst>
          </c:dPt>
          <c:dPt>
            <c:idx val="14"/>
            <c:bubble3D val="0"/>
            <c:spPr>
              <a:solidFill>
                <a:srgbClr val="FACC4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C-639D-4E5C-A850-DAC9A44573FA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E-639D-4E5C-A850-DAC9A44573FA}"/>
              </c:ext>
            </c:extLst>
          </c:dPt>
          <c:dPt>
            <c:idx val="16"/>
            <c:bubble3D val="0"/>
            <c:spPr>
              <a:solidFill>
                <a:srgbClr val="F781E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0-639D-4E5C-A850-DAC9A44573FA}"/>
              </c:ext>
            </c:extLst>
          </c:dPt>
          <c:dPt>
            <c:idx val="17"/>
            <c:bubble3D val="0"/>
            <c:spPr>
              <a:solidFill>
                <a:srgbClr val="F8801C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639D-4E5C-A850-DAC9A44573FA}"/>
              </c:ext>
            </c:extLst>
          </c:dPt>
          <c:dPt>
            <c:idx val="18"/>
            <c:bubble3D val="0"/>
            <c:spPr>
              <a:solidFill>
                <a:srgbClr val="43D62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639D-4E5C-A850-DAC9A44573FA}"/>
              </c:ext>
            </c:extLst>
          </c:dPt>
          <c:dPt>
            <c:idx val="19"/>
            <c:bubble3D val="0"/>
            <c:spPr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639D-4E5C-A850-DAC9A44573FA}"/>
              </c:ext>
            </c:extLst>
          </c:dPt>
          <c:dPt>
            <c:idx val="2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8-639D-4E5C-A850-DAC9A44573FA}"/>
              </c:ext>
            </c:extLst>
          </c:dPt>
          <c:dPt>
            <c:idx val="2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639D-4E5C-A850-DAC9A44573FA}"/>
              </c:ext>
            </c:extLst>
          </c:dPt>
          <c:dPt>
            <c:idx val="22"/>
            <c:bubble3D val="0"/>
            <c:spPr>
              <a:solidFill>
                <a:srgbClr val="4AFA3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C-639D-4E5C-A850-DAC9A44573FA}"/>
              </c:ext>
            </c:extLst>
          </c:dPt>
          <c:dPt>
            <c:idx val="23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639D-4E5C-A850-DAC9A44573FA}"/>
              </c:ext>
            </c:extLst>
          </c:dPt>
          <c:cat>
            <c:strRef>
              <c:f>Sheet1!$B$1:$Y$1</c:f>
              <c:strCache>
                <c:ptCount val="24"/>
                <c:pt idx="0">
                  <c:v>ريم ع</c:v>
                </c:pt>
                <c:pt idx="1">
                  <c:v>جمانة</c:v>
                </c:pt>
                <c:pt idx="2">
                  <c:v>جنى</c:v>
                </c:pt>
                <c:pt idx="3">
                  <c:v>بسمة</c:v>
                </c:pt>
                <c:pt idx="4">
                  <c:v>أسيل </c:v>
                </c:pt>
                <c:pt idx="5">
                  <c:v>أمل </c:v>
                </c:pt>
                <c:pt idx="6">
                  <c:v>لين </c:v>
                </c:pt>
                <c:pt idx="7">
                  <c:v>ريم خ</c:v>
                </c:pt>
                <c:pt idx="8">
                  <c:v>سلمى</c:v>
                </c:pt>
                <c:pt idx="9">
                  <c:v>مريم</c:v>
                </c:pt>
                <c:pt idx="10">
                  <c:v>ندى</c:v>
                </c:pt>
                <c:pt idx="11">
                  <c:v>غلا</c:v>
                </c:pt>
                <c:pt idx="12">
                  <c:v>روز</c:v>
                </c:pt>
                <c:pt idx="13">
                  <c:v>سنا</c:v>
                </c:pt>
                <c:pt idx="14">
                  <c:v>رهف</c:v>
                </c:pt>
                <c:pt idx="15">
                  <c:v>حلا</c:v>
                </c:pt>
                <c:pt idx="16">
                  <c:v>ميلاف</c:v>
                </c:pt>
                <c:pt idx="17">
                  <c:v>مي</c:v>
                </c:pt>
                <c:pt idx="18">
                  <c:v>ريما</c:v>
                </c:pt>
                <c:pt idx="19">
                  <c:v>لطيفة</c:v>
                </c:pt>
                <c:pt idx="20">
                  <c:v>ليال</c:v>
                </c:pt>
                <c:pt idx="21">
                  <c:v>لمار</c:v>
                </c:pt>
                <c:pt idx="22">
                  <c:v>علياء</c:v>
                </c:pt>
                <c:pt idx="23">
                  <c:v>رند</c:v>
                </c:pt>
              </c:strCache>
            </c:strRef>
          </c:cat>
          <c:val>
            <c:numRef>
              <c:f>Sheet1!$B$2:$Y$2</c:f>
              <c:numCache>
                <c:formatCode>General</c:formatCode>
                <c:ptCount val="2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35</c:v>
                </c:pt>
                <c:pt idx="13">
                  <c:v>35</c:v>
                </c:pt>
                <c:pt idx="14">
                  <c:v>35</c:v>
                </c:pt>
                <c:pt idx="15">
                  <c:v>35</c:v>
                </c:pt>
                <c:pt idx="16">
                  <c:v>35</c:v>
                </c:pt>
                <c:pt idx="17">
                  <c:v>35</c:v>
                </c:pt>
                <c:pt idx="18">
                  <c:v>35</c:v>
                </c:pt>
                <c:pt idx="19">
                  <c:v>35</c:v>
                </c:pt>
                <c:pt idx="20">
                  <c:v>35</c:v>
                </c:pt>
                <c:pt idx="21">
                  <c:v>35</c:v>
                </c:pt>
                <c:pt idx="22">
                  <c:v>35</c:v>
                </c:pt>
                <c:pt idx="2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39D-4E5C-A850-DAC9A4457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217B4-F889-4692-8F5A-26F0D1486C3B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4E096-FD65-443E-99E6-2D5223558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1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0C716-61FF-4C7E-8C9A-8DD80E3DB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1889-391B-4962-B543-3BF8DBB5F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D8CD5-17A2-4138-9D4E-9472C5ADB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1B0B4-53BF-44B8-8C20-D9807B48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C682B-4D30-469D-A822-BAFAED61D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56E08-FF92-4634-8C97-4AA012D3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7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BB7A-47DC-40D4-8EF2-3DCE93B92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53FC4-500A-4950-B04B-F9DEDD42F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68906-A653-4411-9561-7A091D5F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EC21C-DBE6-481C-B678-8CB16121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43E48-42B4-4235-AFC5-20799B7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C947E-1A4E-4F8E-832B-863AAC7E8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F6A6F-C7AA-4EF1-B211-21F4B3877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7F9F0-A342-4916-A815-83ACAE6B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90905-A55D-497A-90DC-3CEC4F28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5A9E-A893-4BC2-A96A-129375CB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2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4B44-9F10-46CC-A5BF-7D626519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8A15D-E86C-4610-B4B8-01B8AD22D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8BF10-40EE-49A2-838F-3ADE7014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12BB-7290-44A5-8BA9-56E49D77E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46B2D-1B93-4C92-A772-9B2401A7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9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AC17-062A-4993-9782-98622142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444FD-0CEF-4BEC-83FB-0F779E34C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F9A18-A540-4F57-8CBC-5FE0AA80C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C7647-9E8C-49E7-923F-6F1DE162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F0A35-4A6C-4CFB-A000-FB4203C9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0F39-25F4-451E-ACBB-0A8FED1F6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A1D06-9F55-4386-A0CC-D3D228CBE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32E36-25D1-4946-B973-CC2FDA9EA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8D197-9DB0-4645-AC2A-26A80804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D68EA-6DEF-4738-9992-B7722F45A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07B3D-B2A2-48CB-BCCE-0FA1BF03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4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284A-D6C4-4614-B017-C3F93D0C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C009A-A3FD-4FA5-8336-A54B76998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62E69-2ED7-4356-917B-7C3CB13AF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8EF65-D7FD-451D-ACE1-DFB1928C6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3CBEA-736C-4137-8A5A-3196D27ED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D2039-B6D5-4DB1-89C7-EB084DA4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D6F378-F018-470C-97B5-BC4C82EB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77535-7E0E-446D-92CA-CA5C740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1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A053-80D4-4F87-8E0C-F2D4E5DB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E4A5E-92C2-4DDF-9E7A-B0082438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3BEF2-7A67-491B-BEB1-495F3E71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6BF26-4DD5-4D7A-A437-9916178B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2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8AE4D-70B1-4FC9-A57D-FE860411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6D99E-638D-4AC0-86C5-A7976FDA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A1EF9-5F3B-4D3C-9A7B-DC69C966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3674-CB5C-447C-A0B9-EA8FC005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AEC83-E0B5-4ADA-B836-B9BBBFC46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017CB-7FA0-4787-B373-AA751FE29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FE5E1-FE13-470A-9F78-A954B683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85672-5E75-459E-B328-98152235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F4C31-EB13-49CA-A3E9-AB94022F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6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AC086-2707-46CB-8000-84728555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55D09-0D5D-4D4E-83E6-1761659E8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CB8BF-9661-4E1D-8FA2-D6267E7F5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6E9EB-7B72-4DA1-872E-10784DF6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98F05-9010-4326-A4C6-CD0ECE0D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9EC72-E8E2-41FA-900E-4926A9E6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9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4C434-E217-49F6-AD33-68615BBC6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5959D-2DC2-4162-A886-4BAA89F7A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FC1F-1419-47B9-84CF-AF833ADBE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C4F56-24BA-45F3-AEEC-DA19571A0982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9592-B32F-4E23-A58B-22B8FF54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583A4-E47E-4276-A9E8-ADC4B1FC4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B4557-BC89-4D53-B6F2-57617F52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5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5.gif"/><Relationship Id="rId5" Type="http://schemas.openxmlformats.org/officeDocument/2006/relationships/image" Target="../media/image22.png"/><Relationship Id="rId10" Type="http://schemas.openxmlformats.org/officeDocument/2006/relationships/image" Target="../media/image4.gif"/><Relationship Id="rId4" Type="http://schemas.openxmlformats.org/officeDocument/2006/relationships/image" Target="../media/image25.png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8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12" Type="http://schemas.openxmlformats.org/officeDocument/2006/relationships/image" Target="../media/image3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7.wdp"/><Relationship Id="rId5" Type="http://schemas.openxmlformats.org/officeDocument/2006/relationships/image" Target="../media/image22.png"/><Relationship Id="rId15" Type="http://schemas.openxmlformats.org/officeDocument/2006/relationships/image" Target="../media/image5.gif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6.wdp"/><Relationship Id="rId1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chart" Target="../charts/chart1.xml"/><Relationship Id="rId2" Type="http://schemas.openxmlformats.org/officeDocument/2006/relationships/video" Target="../media/media1.mp4"/><Relationship Id="rId16" Type="http://schemas.openxmlformats.org/officeDocument/2006/relationships/image" Target="../media/image5.gif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.gif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5.png"/><Relationship Id="rId18" Type="http://schemas.openxmlformats.org/officeDocument/2006/relationships/audio" Target="../media/audio5.wav"/><Relationship Id="rId3" Type="http://schemas.microsoft.com/office/2007/relationships/media" Target="../media/media4.mp4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audio" Target="../media/audio4.wav"/><Relationship Id="rId2" Type="http://schemas.openxmlformats.org/officeDocument/2006/relationships/audio" Target="../media/media3.wav"/><Relationship Id="rId16" Type="http://schemas.openxmlformats.org/officeDocument/2006/relationships/audio" Target="../media/audio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gif"/><Relationship Id="rId10" Type="http://schemas.openxmlformats.org/officeDocument/2006/relationships/image" Target="../media/image43.png"/><Relationship Id="rId19" Type="http://schemas.openxmlformats.org/officeDocument/2006/relationships/audio" Target="../media/audio6.wav"/><Relationship Id="rId4" Type="http://schemas.openxmlformats.org/officeDocument/2006/relationships/video" Target="../media/media4.mp4"/><Relationship Id="rId9" Type="http://schemas.openxmlformats.org/officeDocument/2006/relationships/audio" Target="../media/audio6.wav"/><Relationship Id="rId1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.gif"/><Relationship Id="rId7" Type="http://schemas.microsoft.com/office/2007/relationships/hdphoto" Target="../media/hdphoto1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gif"/><Relationship Id="rId7" Type="http://schemas.openxmlformats.org/officeDocument/2006/relationships/image" Target="../media/image53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4.gif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19c507b296c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5.gif"/><Relationship Id="rId4" Type="http://schemas.openxmlformats.org/officeDocument/2006/relationships/image" Target="../media/image22.png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23D3A76-4F25-4751-A0A4-D1D83796492F}"/>
              </a:ext>
            </a:extLst>
          </p:cNvPr>
          <p:cNvSpPr/>
          <p:nvPr/>
        </p:nvSpPr>
        <p:spPr>
          <a:xfrm>
            <a:off x="3767329" y="1609344"/>
            <a:ext cx="4956047" cy="36576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32-Point Star 1">
            <a:extLst>
              <a:ext uri="{FF2B5EF4-FFF2-40B4-BE49-F238E27FC236}">
                <a16:creationId xmlns:a16="http://schemas.microsoft.com/office/drawing/2014/main" id="{36942D27-54F1-4FBD-B5A0-89CA88D76C1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185" y="5739098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621380" y="2036311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الأبطال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أّنا سَعيدةٌ جِدًا بِلِقائِكُم.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3952075" y="6251713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6" y="5805152"/>
            <a:ext cx="1069848" cy="97536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299A06-9150-455F-B839-52C07001A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9" y="1320048"/>
            <a:ext cx="680756" cy="37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AEFE41E6-1FE2-46F1-9302-93FBA582C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EC53480C-1054-450B-BB13-023CAB416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103865"/>
              </p:ext>
            </p:extLst>
          </p:nvPr>
        </p:nvGraphicFramePr>
        <p:xfrm>
          <a:off x="-32699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3.7037E-7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3.7037E-6 L 2.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1.48148E-6 L -2.29167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DC97D3-57F6-45E3-9BCD-C5ED53907800}"/>
              </a:ext>
            </a:extLst>
          </p:cNvPr>
          <p:cNvSpPr/>
          <p:nvPr/>
        </p:nvSpPr>
        <p:spPr>
          <a:xfrm>
            <a:off x="1069145" y="929309"/>
            <a:ext cx="10044332" cy="540115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161B07-FC6A-41DA-9DAC-6CF60B77C1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61" t="12165" r="8835" b="47125"/>
          <a:stretch/>
        </p:blipFill>
        <p:spPr>
          <a:xfrm>
            <a:off x="1227648" y="1339042"/>
            <a:ext cx="9727326" cy="3957146"/>
          </a:xfrm>
          <a:prstGeom prst="rect">
            <a:avLst/>
          </a:prstGeom>
        </p:spPr>
      </p:pic>
      <p:pic>
        <p:nvPicPr>
          <p:cNvPr id="3" name="نص تطبيقي ( الصقر الذي ربته دجاجة )">
            <a:hlinkClick r:id="" action="ppaction://media"/>
            <a:extLst>
              <a:ext uri="{FF2B5EF4-FFF2-40B4-BE49-F238E27FC236}">
                <a16:creationId xmlns:a16="http://schemas.microsoft.com/office/drawing/2014/main" id="{3044E3D9-56EC-470F-9A7C-1C68C956D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72" end="71075.28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7917" y="17526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82A0A-8892-4BCC-ABE5-94DE4AEDD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22" b="94955" l="5460" r="91954">
                        <a14:foregroundMark x1="20690" y1="80415" x2="28448" y2="93175"/>
                        <a14:foregroundMark x1="28448" y1="93175" x2="43678" y2="92582"/>
                        <a14:foregroundMark x1="43678" y1="92582" x2="43966" y2="92582"/>
                        <a14:foregroundMark x1="5747" y1="88724" x2="5747" y2="88724"/>
                        <a14:foregroundMark x1="45690" y1="20178" x2="45690" y2="20178"/>
                        <a14:foregroundMark x1="43966" y1="23442" x2="43966" y2="23442"/>
                        <a14:foregroundMark x1="41667" y1="23739" x2="43966" y2="28783"/>
                        <a14:foregroundMark x1="40517" y1="8012" x2="40517" y2="8012"/>
                        <a14:foregroundMark x1="47414" y1="7122" x2="47414" y2="7122"/>
                        <a14:foregroundMark x1="92241" y1="26409" x2="89655" y2="42433"/>
                        <a14:foregroundMark x1="89655" y1="42433" x2="89368" y2="43027"/>
                        <a14:foregroundMark x1="41667" y1="26113" x2="43391" y2="20178"/>
                        <a14:foregroundMark x1="36782" y1="24629" x2="37069" y2="22849"/>
                        <a14:foregroundMark x1="38506" y1="26113" x2="37069" y2="21068"/>
                        <a14:foregroundMark x1="37069" y1="21068" x2="36207" y2="29080"/>
                        <a14:foregroundMark x1="12644" y1="94955" x2="12644" y2="94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4493" y="3554907"/>
            <a:ext cx="3193367" cy="3507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B06C8-A810-4D13-B15E-AC8D7968C4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2" b="90730" l="9483" r="89943">
                        <a14:foregroundMark x1="47701" y1="67135" x2="46552" y2="3652"/>
                        <a14:foregroundMark x1="55460" y1="89607" x2="55460" y2="89607"/>
                        <a14:foregroundMark x1="51437" y1="90449" x2="51437" y2="90449"/>
                        <a14:foregroundMark x1="51149" y1="90730" x2="47701" y2="90449"/>
                        <a14:backgroundMark x1="37069" y1="92416" x2="27874" y2="87921"/>
                        <a14:backgroundMark x1="79023" y1="19382" x2="79023" y2="19382"/>
                        <a14:backgroundMark x1="82184" y1="23876" x2="78736" y2="16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026" y="5705920"/>
            <a:ext cx="914400" cy="935422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778CB6-D285-4C34-91B8-4769BD4325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" y="39363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96E9F062-9B75-4893-8ECD-DC1F01956C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5C8FCD37-7455-480D-A6FF-852418AB3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50982"/>
              </p:ext>
            </p:extLst>
          </p:nvPr>
        </p:nvGraphicFramePr>
        <p:xfrm>
          <a:off x="-23243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1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542390-AC0B-4FE4-A517-6E47C6B6D31C}"/>
              </a:ext>
            </a:extLst>
          </p:cNvPr>
          <p:cNvSpPr/>
          <p:nvPr/>
        </p:nvSpPr>
        <p:spPr>
          <a:xfrm>
            <a:off x="1069145" y="929309"/>
            <a:ext cx="10044332" cy="515126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E3E0F-DB61-48BF-B2E5-E93BA0473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5" t="27575" r="10647" b="23665"/>
          <a:stretch/>
        </p:blipFill>
        <p:spPr>
          <a:xfrm>
            <a:off x="1364000" y="2261879"/>
            <a:ext cx="9758855" cy="3846786"/>
          </a:xfrm>
          <a:prstGeom prst="rect">
            <a:avLst/>
          </a:prstGeom>
        </p:spPr>
      </p:pic>
      <p:pic>
        <p:nvPicPr>
          <p:cNvPr id="3" name="نص تطبيقي ( الصقر الذي ربته دجاجة )">
            <a:hlinkClick r:id="" action="ppaction://media"/>
            <a:extLst>
              <a:ext uri="{FF2B5EF4-FFF2-40B4-BE49-F238E27FC236}">
                <a16:creationId xmlns:a16="http://schemas.microsoft.com/office/drawing/2014/main" id="{B2F7C0DD-F60D-4E31-82D4-373431566C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36" end="28175.28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6386" y="232015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6BF5A-EAD8-44A1-AFA8-77BD2C2B89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36077" y="-223315"/>
            <a:ext cx="4572000" cy="3097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A61B3A-4E79-4030-8694-236BDEED7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72" b="89943" l="9770" r="89943">
                        <a14:foregroundMark x1="49425" y1="9770" x2="49425" y2="9770"/>
                        <a14:foregroundMark x1="46552" y1="5172" x2="46552" y2="51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923" y="6320330"/>
            <a:ext cx="640080" cy="624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685DF-E684-46E3-BD4E-F35C7CE5CF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483" r="89943">
                        <a14:foregroundMark x1="39368" y1="50645" x2="43103" y2="39032"/>
                        <a14:foregroundMark x1="51149" y1="40968" x2="58046" y2="43871"/>
                        <a14:foregroundMark x1="9483" y1="53548" x2="9483" y2="53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4794" y="6080570"/>
            <a:ext cx="1005840" cy="896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0BB7AC-8ADD-4839-B645-F94BEC0155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56" b="89685" l="4023" r="92529">
                        <a14:foregroundMark x1="91954" y1="53009" x2="91954" y2="53009"/>
                        <a14:foregroundMark x1="92816" y1="51003" x2="90517" y2="52722"/>
                        <a14:foregroundMark x1="87644" y1="83668" x2="87644" y2="83668"/>
                        <a14:foregroundMark x1="71552" y1="86819" x2="71552" y2="86819"/>
                        <a14:foregroundMark x1="91954" y1="81089" x2="91954" y2="81089"/>
                        <a14:foregroundMark x1="76149" y1="87679" x2="76149" y2="87679"/>
                        <a14:foregroundMark x1="54598" y1="63610" x2="32471" y2="36963"/>
                        <a14:foregroundMark x1="43103" y1="66476" x2="43103" y2="66476"/>
                        <a14:foregroundMark x1="37644" y1="18911" x2="8333" y2="19771"/>
                        <a14:foregroundMark x1="4023" y1="17479" x2="4023" y2="17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0" y="5489319"/>
            <a:ext cx="1554480" cy="1558943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C87847-FEC1-496E-9E06-787564C497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" y="39363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2ADE68D8-2CEB-4ACF-8B6B-DB2EBC71B3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135ECD24-2BDE-4444-9D5B-22A3D7843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50982"/>
              </p:ext>
            </p:extLst>
          </p:nvPr>
        </p:nvGraphicFramePr>
        <p:xfrm>
          <a:off x="-23243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2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5B5DBF-9C22-4FD7-B7ED-9587BBDC3309}"/>
              </a:ext>
            </a:extLst>
          </p:cNvPr>
          <p:cNvSpPr/>
          <p:nvPr/>
        </p:nvSpPr>
        <p:spPr>
          <a:xfrm>
            <a:off x="1069145" y="929309"/>
            <a:ext cx="10044332" cy="543418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35012-7D1F-4D3F-AC82-FE812F3023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48" t="38385" r="10905" b="20417"/>
          <a:stretch/>
        </p:blipFill>
        <p:spPr>
          <a:xfrm>
            <a:off x="1290710" y="1601482"/>
            <a:ext cx="9601201" cy="4089838"/>
          </a:xfrm>
          <a:custGeom>
            <a:avLst/>
            <a:gdLst>
              <a:gd name="connsiteX0" fmla="*/ 0 w 9748177"/>
              <a:gd name="connsiteY0" fmla="*/ 0 h 3342289"/>
              <a:gd name="connsiteX1" fmla="*/ 9748177 w 9748177"/>
              <a:gd name="connsiteY1" fmla="*/ 0 h 3342289"/>
              <a:gd name="connsiteX2" fmla="*/ 9748177 w 9748177"/>
              <a:gd name="connsiteY2" fmla="*/ 3342289 h 3342289"/>
              <a:gd name="connsiteX3" fmla="*/ 6512672 w 9748177"/>
              <a:gd name="connsiteY3" fmla="*/ 3342289 h 3342289"/>
              <a:gd name="connsiteX4" fmla="*/ 6512672 w 9748177"/>
              <a:gd name="connsiteY4" fmla="*/ 2574968 h 3342289"/>
              <a:gd name="connsiteX5" fmla="*/ 0 w 9748177"/>
              <a:gd name="connsiteY5" fmla="*/ 2574968 h 334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8177" h="3342289">
                <a:moveTo>
                  <a:pt x="0" y="0"/>
                </a:moveTo>
                <a:lnTo>
                  <a:pt x="9748177" y="0"/>
                </a:lnTo>
                <a:lnTo>
                  <a:pt x="9748177" y="3342289"/>
                </a:lnTo>
                <a:lnTo>
                  <a:pt x="6512672" y="3342289"/>
                </a:lnTo>
                <a:lnTo>
                  <a:pt x="6512672" y="2574968"/>
                </a:lnTo>
                <a:lnTo>
                  <a:pt x="0" y="2574968"/>
                </a:lnTo>
                <a:close/>
              </a:path>
            </a:pathLst>
          </a:custGeom>
        </p:spPr>
      </p:pic>
      <p:pic>
        <p:nvPicPr>
          <p:cNvPr id="5" name="نص تطبيقي ( الصقر الذي ربته دجاجة )">
            <a:hlinkClick r:id="" action="ppaction://media"/>
            <a:extLst>
              <a:ext uri="{FF2B5EF4-FFF2-40B4-BE49-F238E27FC236}">
                <a16:creationId xmlns:a16="http://schemas.microsoft.com/office/drawing/2014/main" id="{C4C473D2-BE13-4E89-8D7E-7ED79F880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500" end="3682.28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8BC653-0059-491C-ADE8-330EB5AAB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" y="39363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06D2F426-A848-4BCB-A76E-508331A77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B423638C-807B-4FA0-B597-CBDEFC9F7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50982"/>
              </p:ext>
            </p:extLst>
          </p:nvPr>
        </p:nvGraphicFramePr>
        <p:xfrm>
          <a:off x="-23243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7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E2836BB9-3A3F-40A7-9354-90BC92EADC40}"/>
              </a:ext>
            </a:extLst>
          </p:cNvPr>
          <p:cNvSpPr/>
          <p:nvPr/>
        </p:nvSpPr>
        <p:spPr>
          <a:xfrm>
            <a:off x="3343389" y="1958657"/>
            <a:ext cx="6388578" cy="13116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868D2450-933E-41E5-9809-92191EE179CD}"/>
              </a:ext>
            </a:extLst>
          </p:cNvPr>
          <p:cNvSpPr/>
          <p:nvPr/>
        </p:nvSpPr>
        <p:spPr>
          <a:xfrm>
            <a:off x="2649921" y="2579273"/>
            <a:ext cx="6388578" cy="131167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CBF3B444-3357-4C56-A0BE-D40F752D3A3C}"/>
              </a:ext>
            </a:extLst>
          </p:cNvPr>
          <p:cNvSpPr/>
          <p:nvPr/>
        </p:nvSpPr>
        <p:spPr>
          <a:xfrm>
            <a:off x="1964169" y="3199888"/>
            <a:ext cx="6128184" cy="131167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العنوان">
            <a:extLst>
              <a:ext uri="{FF2B5EF4-FFF2-40B4-BE49-F238E27FC236}">
                <a16:creationId xmlns:a16="http://schemas.microsoft.com/office/drawing/2014/main" id="{48746FAB-E221-445F-9ABD-A82F81364FE5}"/>
              </a:ext>
            </a:extLst>
          </p:cNvPr>
          <p:cNvSpPr txBox="1"/>
          <p:nvPr/>
        </p:nvSpPr>
        <p:spPr>
          <a:xfrm rot="20700000">
            <a:off x="3135675" y="2182505"/>
            <a:ext cx="5195653" cy="2492990"/>
          </a:xfrm>
          <a:prstGeom prst="rect">
            <a:avLst/>
          </a:prstGeom>
          <a:noFill/>
        </p:spPr>
        <p:txBody>
          <a:bodyPr wrap="none" rtlCol="1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0"/>
            <a:r>
              <a:rPr lang="ar-BH" sz="960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اقرأ </a:t>
            </a:r>
            <a:r>
              <a:rPr lang="ar-BH" sz="960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في دقيقة</a:t>
            </a:r>
          </a:p>
          <a:p>
            <a:pPr algn="ctr" rtl="0"/>
            <a:r>
              <a:rPr lang="ar-BH" sz="540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40 كلمة</a:t>
            </a:r>
            <a:endParaRPr lang="ar-SA" sz="5400" dirty="0">
              <a:ln w="381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sim Marah Beh" panose="02000000000000000000" pitchFamily="2" charset="-78"/>
              <a:cs typeface="Basim Marah Beh" panose="02000000000000000000" pitchFamily="2" charset="-78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2882207-859C-4ADF-8F2B-580020F9DFCD}"/>
              </a:ext>
            </a:extLst>
          </p:cNvPr>
          <p:cNvSpPr txBox="1">
            <a:spLocks/>
          </p:cNvSpPr>
          <p:nvPr/>
        </p:nvSpPr>
        <p:spPr>
          <a:xfrm>
            <a:off x="7661369" y="410672"/>
            <a:ext cx="4739100" cy="7541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8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السَّطر القِرائي</a:t>
            </a:r>
            <a:endParaRPr lang="en-US" sz="48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75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  <p:bldP spid="6" grpId="0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DC27C11-E846-4E9E-98D8-8E5CBDF8F1EC}"/>
              </a:ext>
            </a:extLst>
          </p:cNvPr>
          <p:cNvSpPr/>
          <p:nvPr/>
        </p:nvSpPr>
        <p:spPr>
          <a:xfrm>
            <a:off x="698181" y="250569"/>
            <a:ext cx="11079416" cy="6220569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A39CF-FC83-4345-9B35-D90AA7605F78}"/>
              </a:ext>
            </a:extLst>
          </p:cNvPr>
          <p:cNvSpPr txBox="1"/>
          <p:nvPr/>
        </p:nvSpPr>
        <p:spPr>
          <a:xfrm>
            <a:off x="1288463" y="531126"/>
            <a:ext cx="99480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قالَ الْفَرْخُ الصَّقْرُ : نَعَمْ، وَلَكِنَّ أُمِّي دَجاجَةٌ، ,َأَبي ديكٌ وَإِخْوَتي فِراخُ دَجاجٍ، فَأَنا دَجاجَةٌ.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E22E2-97A7-4B2A-AD8B-65ADB6914249}"/>
              </a:ext>
            </a:extLst>
          </p:cNvPr>
          <p:cNvSpPr txBox="1"/>
          <p:nvPr/>
        </p:nvSpPr>
        <p:spPr>
          <a:xfrm>
            <a:off x="7973041" y="2406257"/>
            <a:ext cx="25697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فَقالَ لَهُ الصَّقْرُ: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BF3E81-745D-4201-9913-04ACBF075E40}"/>
              </a:ext>
            </a:extLst>
          </p:cNvPr>
          <p:cNvSpPr txBox="1"/>
          <p:nvPr/>
        </p:nvSpPr>
        <p:spPr>
          <a:xfrm>
            <a:off x="5082697" y="2421507"/>
            <a:ext cx="33895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أَلا تُريدُ أَنْ تَطيرَ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3B3CF-74A7-435A-8416-3B20F11D8C89}"/>
              </a:ext>
            </a:extLst>
          </p:cNvPr>
          <p:cNvSpPr txBox="1"/>
          <p:nvPr/>
        </p:nvSpPr>
        <p:spPr>
          <a:xfrm>
            <a:off x="1430352" y="2421506"/>
            <a:ext cx="45982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وَتُحَلِّقَ عالِيًا في السَّماءِ؟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9503F-719E-4F82-9B26-B6B212C1402D}"/>
              </a:ext>
            </a:extLst>
          </p:cNvPr>
          <p:cNvSpPr txBox="1"/>
          <p:nvPr/>
        </p:nvSpPr>
        <p:spPr>
          <a:xfrm>
            <a:off x="6333428" y="3537322"/>
            <a:ext cx="32161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تَرِكَهُ الْفَرْخُ الصَّقْرُ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0ECF8-A3F5-4277-8ADB-F51E7DA2AFD4}"/>
              </a:ext>
            </a:extLst>
          </p:cNvPr>
          <p:cNvSpPr txBox="1"/>
          <p:nvPr/>
        </p:nvSpPr>
        <p:spPr>
          <a:xfrm>
            <a:off x="4257633" y="3537321"/>
            <a:ext cx="23332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مُبْتَعِدًا مُتَحَسِّرًا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28A5A-F36D-41DD-A9FD-61C3DD247983}"/>
              </a:ext>
            </a:extLst>
          </p:cNvPr>
          <p:cNvSpPr txBox="1"/>
          <p:nvPr/>
        </p:nvSpPr>
        <p:spPr>
          <a:xfrm>
            <a:off x="2562843" y="3537320"/>
            <a:ext cx="17604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وَهُوَ يَقولُ: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400327-6687-4779-A775-8BF33DD29A13}"/>
              </a:ext>
            </a:extLst>
          </p:cNvPr>
          <p:cNvSpPr txBox="1"/>
          <p:nvPr/>
        </p:nvSpPr>
        <p:spPr>
          <a:xfrm>
            <a:off x="3080473" y="4653137"/>
            <a:ext cx="629306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آه .. يا لَيْتَني أَسْتَطيعُ، فَأَنا دَجاجَةٌ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FF96FE-3424-4BE8-BDD5-BA003E7459E1}"/>
              </a:ext>
            </a:extLst>
          </p:cNvPr>
          <p:cNvSpPr txBox="1"/>
          <p:nvPr/>
        </p:nvSpPr>
        <p:spPr>
          <a:xfrm>
            <a:off x="5711998" y="209133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79FA17-A32B-464C-B142-D2674DC41369}"/>
              </a:ext>
            </a:extLst>
          </p:cNvPr>
          <p:cNvSpPr txBox="1"/>
          <p:nvPr/>
        </p:nvSpPr>
        <p:spPr>
          <a:xfrm>
            <a:off x="5755348" y="2385603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977BD-41FF-42F7-8D2F-F6C0D5ABD4EA}"/>
              </a:ext>
            </a:extLst>
          </p:cNvPr>
          <p:cNvSpPr txBox="1"/>
          <p:nvPr/>
        </p:nvSpPr>
        <p:spPr>
          <a:xfrm>
            <a:off x="8815165" y="2380273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17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C7ACD-BDB5-4F6C-B566-27AB725CB475}"/>
              </a:ext>
            </a:extLst>
          </p:cNvPr>
          <p:cNvSpPr txBox="1"/>
          <p:nvPr/>
        </p:nvSpPr>
        <p:spPr>
          <a:xfrm>
            <a:off x="3450954" y="2376743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25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1AC5C1-97B5-4B64-923A-7B080E7DF84D}"/>
              </a:ext>
            </a:extLst>
          </p:cNvPr>
          <p:cNvSpPr txBox="1"/>
          <p:nvPr/>
        </p:nvSpPr>
        <p:spPr>
          <a:xfrm>
            <a:off x="7611742" y="3468508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28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B1089-1807-435E-9FB5-78EBC52EF130}"/>
              </a:ext>
            </a:extLst>
          </p:cNvPr>
          <p:cNvSpPr txBox="1"/>
          <p:nvPr/>
        </p:nvSpPr>
        <p:spPr>
          <a:xfrm>
            <a:off x="5140503" y="3468508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30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922011-0911-4840-883D-4744B097C0B3}"/>
              </a:ext>
            </a:extLst>
          </p:cNvPr>
          <p:cNvSpPr txBox="1"/>
          <p:nvPr/>
        </p:nvSpPr>
        <p:spPr>
          <a:xfrm>
            <a:off x="3202652" y="3468508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32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44EC8-162C-469D-B713-2EB4728A63F7}"/>
              </a:ext>
            </a:extLst>
          </p:cNvPr>
          <p:cNvSpPr txBox="1"/>
          <p:nvPr/>
        </p:nvSpPr>
        <p:spPr>
          <a:xfrm>
            <a:off x="5755347" y="4609412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37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C1D697-E642-49B3-870B-E67E3F9DF83C}"/>
              </a:ext>
            </a:extLst>
          </p:cNvPr>
          <p:cNvSpPr txBox="1"/>
          <p:nvPr/>
        </p:nvSpPr>
        <p:spPr>
          <a:xfrm>
            <a:off x="2890478" y="5668712"/>
            <a:ext cx="629306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والدَّجاجُ لا يَطيرُ!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4C6C9D-CF98-4C86-AD5C-86390615D15D}"/>
              </a:ext>
            </a:extLst>
          </p:cNvPr>
          <p:cNvSpPr txBox="1"/>
          <p:nvPr/>
        </p:nvSpPr>
        <p:spPr>
          <a:xfrm>
            <a:off x="5800038" y="5574859"/>
            <a:ext cx="65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solidFill>
                  <a:srgbClr val="FF0000"/>
                </a:solidFill>
              </a:rPr>
              <a:t>40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2" name="صورة 35">
            <a:extLst>
              <a:ext uri="{FF2B5EF4-FFF2-40B4-BE49-F238E27FC236}">
                <a16:creationId xmlns:a16="http://schemas.microsoft.com/office/drawing/2014/main" id="{92718029-04C6-451B-B329-888FB1BFF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747" y="116887"/>
            <a:ext cx="822960" cy="708244"/>
          </a:xfrm>
          <a:prstGeom prst="rect">
            <a:avLst/>
          </a:prstGeom>
        </p:spPr>
      </p:pic>
      <p:pic>
        <p:nvPicPr>
          <p:cNvPr id="23" name="صورة 40">
            <a:extLst>
              <a:ext uri="{FF2B5EF4-FFF2-40B4-BE49-F238E27FC236}">
                <a16:creationId xmlns:a16="http://schemas.microsoft.com/office/drawing/2014/main" id="{5D54C759-BE30-4C18-9E3C-035146265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852" y="3254604"/>
            <a:ext cx="822960" cy="713233"/>
          </a:xfrm>
          <a:prstGeom prst="rect">
            <a:avLst/>
          </a:prstGeom>
        </p:spPr>
      </p:pic>
      <p:pic>
        <p:nvPicPr>
          <p:cNvPr id="24" name="صورة 39">
            <a:extLst>
              <a:ext uri="{FF2B5EF4-FFF2-40B4-BE49-F238E27FC236}">
                <a16:creationId xmlns:a16="http://schemas.microsoft.com/office/drawing/2014/main" id="{96B98DC5-BBF6-46BB-8EF0-977011F9D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469" y="2017123"/>
            <a:ext cx="822960" cy="708244"/>
          </a:xfrm>
          <a:prstGeom prst="rect">
            <a:avLst/>
          </a:prstGeom>
        </p:spPr>
      </p:pic>
      <p:pic>
        <p:nvPicPr>
          <p:cNvPr id="25" name="صورة 38">
            <a:extLst>
              <a:ext uri="{FF2B5EF4-FFF2-40B4-BE49-F238E27FC236}">
                <a16:creationId xmlns:a16="http://schemas.microsoft.com/office/drawing/2014/main" id="{362557EF-A323-4F02-89E8-4B5E5C8EB7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9641" y="2219350"/>
            <a:ext cx="822960" cy="708244"/>
          </a:xfrm>
          <a:prstGeom prst="rect">
            <a:avLst/>
          </a:prstGeom>
        </p:spPr>
      </p:pic>
      <p:pic>
        <p:nvPicPr>
          <p:cNvPr id="26" name="صورة 37">
            <a:extLst>
              <a:ext uri="{FF2B5EF4-FFF2-40B4-BE49-F238E27FC236}">
                <a16:creationId xmlns:a16="http://schemas.microsoft.com/office/drawing/2014/main" id="{FB4D60ED-E3ED-4D19-AB70-008FD1B93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9363" y="3231725"/>
            <a:ext cx="822960" cy="708244"/>
          </a:xfrm>
          <a:prstGeom prst="rect">
            <a:avLst/>
          </a:prstGeom>
        </p:spPr>
      </p:pic>
      <p:pic>
        <p:nvPicPr>
          <p:cNvPr id="27" name="صورة 36">
            <a:extLst>
              <a:ext uri="{FF2B5EF4-FFF2-40B4-BE49-F238E27FC236}">
                <a16:creationId xmlns:a16="http://schemas.microsoft.com/office/drawing/2014/main" id="{2302DA5A-F832-4DA8-9295-1C48383146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6744" y="2199995"/>
            <a:ext cx="822960" cy="708244"/>
          </a:xfrm>
          <a:prstGeom prst="rect">
            <a:avLst/>
          </a:prstGeom>
        </p:spPr>
      </p:pic>
      <p:sp>
        <p:nvSpPr>
          <p:cNvPr id="28" name="طالبة1">
            <a:extLst>
              <a:ext uri="{FF2B5EF4-FFF2-40B4-BE49-F238E27FC236}">
                <a16:creationId xmlns:a16="http://schemas.microsoft.com/office/drawing/2014/main" id="{0143E425-9682-4B64-8F95-6C96A5013E2A}"/>
              </a:ext>
            </a:extLst>
          </p:cNvPr>
          <p:cNvSpPr/>
          <p:nvPr/>
        </p:nvSpPr>
        <p:spPr>
          <a:xfrm>
            <a:off x="1009218" y="5399998"/>
            <a:ext cx="1941729" cy="878555"/>
          </a:xfrm>
          <a:prstGeom prst="roundRect">
            <a:avLst/>
          </a:prstGeom>
          <a:solidFill>
            <a:srgbClr val="A691CF"/>
          </a:solidFill>
          <a:ln w="28575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واكسب النجوم من 14-30 كلمة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صورة 32">
            <a:extLst>
              <a:ext uri="{FF2B5EF4-FFF2-40B4-BE49-F238E27FC236}">
                <a16:creationId xmlns:a16="http://schemas.microsoft.com/office/drawing/2014/main" id="{D974E4B2-D9E4-491E-84CB-AD2522E3B7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7550" y="4382076"/>
            <a:ext cx="822960" cy="708244"/>
          </a:xfrm>
          <a:prstGeom prst="rect">
            <a:avLst/>
          </a:prstGeom>
        </p:spPr>
      </p:pic>
      <p:pic>
        <p:nvPicPr>
          <p:cNvPr id="33" name="صورة 27">
            <a:extLst>
              <a:ext uri="{FF2B5EF4-FFF2-40B4-BE49-F238E27FC236}">
                <a16:creationId xmlns:a16="http://schemas.microsoft.com/office/drawing/2014/main" id="{1EF7F4CF-0934-4451-B805-5702156195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0273" y="3298435"/>
            <a:ext cx="822960" cy="708244"/>
          </a:xfrm>
          <a:prstGeom prst="rect">
            <a:avLst/>
          </a:prstGeom>
        </p:spPr>
      </p:pic>
      <p:pic>
        <p:nvPicPr>
          <p:cNvPr id="34" name="صورة 26">
            <a:extLst>
              <a:ext uri="{FF2B5EF4-FFF2-40B4-BE49-F238E27FC236}">
                <a16:creationId xmlns:a16="http://schemas.microsoft.com/office/drawing/2014/main" id="{95F9949A-288A-45DD-99FB-765B4ED27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59" y="5929774"/>
            <a:ext cx="1005927" cy="871804"/>
          </a:xfrm>
          <a:prstGeom prst="rect">
            <a:avLst/>
          </a:prstGeom>
        </p:spPr>
      </p:pic>
      <p:pic>
        <p:nvPicPr>
          <p:cNvPr id="35" name="صورة 24">
            <a:extLst>
              <a:ext uri="{FF2B5EF4-FFF2-40B4-BE49-F238E27FC236}">
                <a16:creationId xmlns:a16="http://schemas.microsoft.com/office/drawing/2014/main" id="{D7055BB4-9850-43AE-8FB0-5B4C571CB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197" y="5453666"/>
            <a:ext cx="822960" cy="708244"/>
          </a:xfrm>
          <a:prstGeom prst="rect">
            <a:avLst/>
          </a:prstGeom>
        </p:spPr>
      </p:pic>
      <p:pic>
        <p:nvPicPr>
          <p:cNvPr id="36" name="صورة 23">
            <a:extLst>
              <a:ext uri="{FF2B5EF4-FFF2-40B4-BE49-F238E27FC236}">
                <a16:creationId xmlns:a16="http://schemas.microsoft.com/office/drawing/2014/main" id="{1871DAD9-D159-429B-BD83-3A7DC84A27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1369" y="5953825"/>
            <a:ext cx="1005927" cy="865707"/>
          </a:xfrm>
          <a:prstGeom prst="rect">
            <a:avLst/>
          </a:prstGeom>
        </p:spPr>
      </p:pic>
      <p:sp>
        <p:nvSpPr>
          <p:cNvPr id="37" name="طالبة3">
            <a:extLst>
              <a:ext uri="{FF2B5EF4-FFF2-40B4-BE49-F238E27FC236}">
                <a16:creationId xmlns:a16="http://schemas.microsoft.com/office/drawing/2014/main" id="{C65DB39B-657C-4996-9A66-05C10583CF2C}"/>
              </a:ext>
            </a:extLst>
          </p:cNvPr>
          <p:cNvSpPr/>
          <p:nvPr/>
        </p:nvSpPr>
        <p:spPr>
          <a:xfrm>
            <a:off x="996802" y="6332072"/>
            <a:ext cx="1941729" cy="513727"/>
          </a:xfrm>
          <a:prstGeom prst="roundRect">
            <a:avLst/>
          </a:prstGeom>
          <a:solidFill>
            <a:srgbClr val="D889A0"/>
          </a:solidFill>
          <a:ln w="28575">
            <a:solidFill>
              <a:srgbClr val="BA16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من 32-40 كلمة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95F516A7-97B3-47AA-9C82-45FA4A53BA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00364" y="6114768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40" name="Subtitle 2">
            <a:extLst>
              <a:ext uri="{FF2B5EF4-FFF2-40B4-BE49-F238E27FC236}">
                <a16:creationId xmlns:a16="http://schemas.microsoft.com/office/drawing/2014/main" id="{D13DA88F-AB2C-4D4C-B82A-0095D6CE6D97}"/>
              </a:ext>
            </a:extLst>
          </p:cNvPr>
          <p:cNvSpPr txBox="1">
            <a:spLocks/>
          </p:cNvSpPr>
          <p:nvPr/>
        </p:nvSpPr>
        <p:spPr>
          <a:xfrm>
            <a:off x="1244276" y="5035767"/>
            <a:ext cx="1507816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في دقيقة</a:t>
            </a:r>
            <a:endParaRPr lang="en-US" sz="2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2" name="صورة 29">
            <a:extLst>
              <a:ext uri="{FF2B5EF4-FFF2-40B4-BE49-F238E27FC236}">
                <a16:creationId xmlns:a16="http://schemas.microsoft.com/office/drawing/2014/main" id="{660B633A-6FBA-4632-8325-CEC1F14FAB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795" y="4940385"/>
            <a:ext cx="1005927" cy="865707"/>
          </a:xfrm>
          <a:prstGeom prst="rect">
            <a:avLst/>
          </a:prstGeom>
        </p:spPr>
      </p:pic>
      <p:pic>
        <p:nvPicPr>
          <p:cNvPr id="41" name="Picture 4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2068A68-EC60-41EC-BD30-4C8C117080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1" descr="A picture containing person&#10;&#10;Description automatically generated">
            <a:extLst>
              <a:ext uri="{FF2B5EF4-FFF2-40B4-BE49-F238E27FC236}">
                <a16:creationId xmlns:a16="http://schemas.microsoft.com/office/drawing/2014/main" id="{5C9DAE93-F303-4C0A-A113-8F0F471EA7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3" name="Table 38">
            <a:extLst>
              <a:ext uri="{FF2B5EF4-FFF2-40B4-BE49-F238E27FC236}">
                <a16:creationId xmlns:a16="http://schemas.microsoft.com/office/drawing/2014/main" id="{26D7D82C-7C44-4B92-9F31-37E7E5606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44" name="مجموعة 1">
            <a:extLst>
              <a:ext uri="{FF2B5EF4-FFF2-40B4-BE49-F238E27FC236}">
                <a16:creationId xmlns:a16="http://schemas.microsoft.com/office/drawing/2014/main" id="{A56BEA79-6AB0-4481-8687-82B1BEEA3401}"/>
              </a:ext>
            </a:extLst>
          </p:cNvPr>
          <p:cNvGrpSpPr/>
          <p:nvPr/>
        </p:nvGrpSpPr>
        <p:grpSpPr>
          <a:xfrm>
            <a:off x="10209527" y="5090320"/>
            <a:ext cx="1697596" cy="1410386"/>
            <a:chOff x="132967" y="79081"/>
            <a:chExt cx="8422140" cy="8782557"/>
          </a:xfrm>
        </p:grpSpPr>
        <p:graphicFrame>
          <p:nvGraphicFramePr>
            <p:cNvPr id="45" name="مخطط دائري ثنائي الأبعاد">
              <a:extLst>
                <a:ext uri="{FF2B5EF4-FFF2-40B4-BE49-F238E27FC236}">
                  <a16:creationId xmlns:a16="http://schemas.microsoft.com/office/drawing/2014/main" id="{DF42E754-911A-472D-A6D7-2EA4C8C33293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D6307377-9E6D-419F-82AD-A7443784E575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533E1F13-8840-4162-9EA0-A2BB9C55D079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729095BB-5E31-4899-8672-0AC6576D3E69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9" name="مربع نص 1">
              <a:extLst>
                <a:ext uri="{FF2B5EF4-FFF2-40B4-BE49-F238E27FC236}">
                  <a16:creationId xmlns:a16="http://schemas.microsoft.com/office/drawing/2014/main" id="{84C5094A-0358-4780-B41F-1C70455F4F17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0" name="مربع نص 1">
              <a:extLst>
                <a:ext uri="{FF2B5EF4-FFF2-40B4-BE49-F238E27FC236}">
                  <a16:creationId xmlns:a16="http://schemas.microsoft.com/office/drawing/2014/main" id="{53364D81-FBEE-4324-B9C9-7C06199FABAD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1" name="مربع نص 1">
              <a:extLst>
                <a:ext uri="{FF2B5EF4-FFF2-40B4-BE49-F238E27FC236}">
                  <a16:creationId xmlns:a16="http://schemas.microsoft.com/office/drawing/2014/main" id="{D9427B6F-7032-4B1D-B989-31A0DE2F4A43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2" name="مربع نص 1">
              <a:extLst>
                <a:ext uri="{FF2B5EF4-FFF2-40B4-BE49-F238E27FC236}">
                  <a16:creationId xmlns:a16="http://schemas.microsoft.com/office/drawing/2014/main" id="{83A65C67-1750-4430-919A-C7E0AB87F695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3" name="مربع نص 1">
              <a:extLst>
                <a:ext uri="{FF2B5EF4-FFF2-40B4-BE49-F238E27FC236}">
                  <a16:creationId xmlns:a16="http://schemas.microsoft.com/office/drawing/2014/main" id="{0CCB7C00-7943-4A9D-AB62-F8AF4BE53EE6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4" name="مربع نص 1">
              <a:extLst>
                <a:ext uri="{FF2B5EF4-FFF2-40B4-BE49-F238E27FC236}">
                  <a16:creationId xmlns:a16="http://schemas.microsoft.com/office/drawing/2014/main" id="{4667D3DE-54F6-4F51-9E0C-2C9B8F09D953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5" name="مربع نص 1">
              <a:extLst>
                <a:ext uri="{FF2B5EF4-FFF2-40B4-BE49-F238E27FC236}">
                  <a16:creationId xmlns:a16="http://schemas.microsoft.com/office/drawing/2014/main" id="{52149BD1-B199-4098-920E-89AA3C899D37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6" name="مربع نص 1">
              <a:extLst>
                <a:ext uri="{FF2B5EF4-FFF2-40B4-BE49-F238E27FC236}">
                  <a16:creationId xmlns:a16="http://schemas.microsoft.com/office/drawing/2014/main" id="{53B0E52B-519E-4142-9CE7-CFDF2655B583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7" name="مربع نص 1">
              <a:extLst>
                <a:ext uri="{FF2B5EF4-FFF2-40B4-BE49-F238E27FC236}">
                  <a16:creationId xmlns:a16="http://schemas.microsoft.com/office/drawing/2014/main" id="{8C40862F-9EFB-46B1-8312-D24CAC1F876B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8" name="مربع نص 1">
              <a:extLst>
                <a:ext uri="{FF2B5EF4-FFF2-40B4-BE49-F238E27FC236}">
                  <a16:creationId xmlns:a16="http://schemas.microsoft.com/office/drawing/2014/main" id="{2D55883F-D0D5-444A-8EAF-A7D19C91A4D3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59" name="مربع نص 1">
              <a:extLst>
                <a:ext uri="{FF2B5EF4-FFF2-40B4-BE49-F238E27FC236}">
                  <a16:creationId xmlns:a16="http://schemas.microsoft.com/office/drawing/2014/main" id="{65060783-AADA-46D1-9E85-F42DD11C1619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60" name="مربع نص 1">
              <a:extLst>
                <a:ext uri="{FF2B5EF4-FFF2-40B4-BE49-F238E27FC236}">
                  <a16:creationId xmlns:a16="http://schemas.microsoft.com/office/drawing/2014/main" id="{60218FE8-4ABA-4759-BC89-3BEE38657F09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61" name="مربع نص 1">
              <a:extLst>
                <a:ext uri="{FF2B5EF4-FFF2-40B4-BE49-F238E27FC236}">
                  <a16:creationId xmlns:a16="http://schemas.microsoft.com/office/drawing/2014/main" id="{35DA6FA8-363E-402D-9EBD-8EBC118B5DE1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2" name="مربع نص 1">
              <a:extLst>
                <a:ext uri="{FF2B5EF4-FFF2-40B4-BE49-F238E27FC236}">
                  <a16:creationId xmlns:a16="http://schemas.microsoft.com/office/drawing/2014/main" id="{7B036CCE-1665-4268-9382-D41DF376CF37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3" name="مربع نص 1">
              <a:extLst>
                <a:ext uri="{FF2B5EF4-FFF2-40B4-BE49-F238E27FC236}">
                  <a16:creationId xmlns:a16="http://schemas.microsoft.com/office/drawing/2014/main" id="{F3270721-EF22-4C30-A1D3-1C9FABBF3F0C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4" name="مربع نص 1">
              <a:extLst>
                <a:ext uri="{FF2B5EF4-FFF2-40B4-BE49-F238E27FC236}">
                  <a16:creationId xmlns:a16="http://schemas.microsoft.com/office/drawing/2014/main" id="{34E34A02-4089-4552-949D-FF8D07D8F456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5" name="مربع نص 1">
              <a:extLst>
                <a:ext uri="{FF2B5EF4-FFF2-40B4-BE49-F238E27FC236}">
                  <a16:creationId xmlns:a16="http://schemas.microsoft.com/office/drawing/2014/main" id="{B7F3549E-8088-4E66-9BB1-5A87BE842F16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6" name="مربع نص 1">
              <a:extLst>
                <a:ext uri="{FF2B5EF4-FFF2-40B4-BE49-F238E27FC236}">
                  <a16:creationId xmlns:a16="http://schemas.microsoft.com/office/drawing/2014/main" id="{EE51913F-77B8-4AA7-9682-3C0B35691560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7" name="مربع نص 1">
              <a:extLst>
                <a:ext uri="{FF2B5EF4-FFF2-40B4-BE49-F238E27FC236}">
                  <a16:creationId xmlns:a16="http://schemas.microsoft.com/office/drawing/2014/main" id="{03D93CF6-D4CA-4AB3-BD57-D6BD6C1DA4E1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8" name="مربع نص 1">
              <a:extLst>
                <a:ext uri="{FF2B5EF4-FFF2-40B4-BE49-F238E27FC236}">
                  <a16:creationId xmlns:a16="http://schemas.microsoft.com/office/drawing/2014/main" id="{067F1AE6-B99A-45FB-9D06-609C9700E677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69" name="مربع نص 1">
              <a:extLst>
                <a:ext uri="{FF2B5EF4-FFF2-40B4-BE49-F238E27FC236}">
                  <a16:creationId xmlns:a16="http://schemas.microsoft.com/office/drawing/2014/main" id="{B871DD8A-316F-440B-917E-14B559D8D2AF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70" name="سهم: لليسار 25">
            <a:extLst>
              <a:ext uri="{FF2B5EF4-FFF2-40B4-BE49-F238E27FC236}">
                <a16:creationId xmlns:a16="http://schemas.microsoft.com/office/drawing/2014/main" id="{5B9F17F2-F9CB-4943-857A-661EDEAF34B7}"/>
              </a:ext>
            </a:extLst>
          </p:cNvPr>
          <p:cNvSpPr/>
          <p:nvPr/>
        </p:nvSpPr>
        <p:spPr>
          <a:xfrm>
            <a:off x="11681629" y="5781916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1206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2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55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0" grpId="0" build="p"/>
      <p:bldP spid="4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E2836BB9-3A3F-40A7-9354-90BC92EADC40}"/>
              </a:ext>
            </a:extLst>
          </p:cNvPr>
          <p:cNvSpPr/>
          <p:nvPr/>
        </p:nvSpPr>
        <p:spPr>
          <a:xfrm>
            <a:off x="4316208" y="2649716"/>
            <a:ext cx="4946521" cy="6017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868D2450-933E-41E5-9809-92191EE179CD}"/>
              </a:ext>
            </a:extLst>
          </p:cNvPr>
          <p:cNvSpPr/>
          <p:nvPr/>
        </p:nvSpPr>
        <p:spPr>
          <a:xfrm>
            <a:off x="3622740" y="3270332"/>
            <a:ext cx="4946521" cy="601738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CBF3B444-3357-4C56-A0BE-D40F752D3A3C}"/>
              </a:ext>
            </a:extLst>
          </p:cNvPr>
          <p:cNvSpPr/>
          <p:nvPr/>
        </p:nvSpPr>
        <p:spPr>
          <a:xfrm>
            <a:off x="2936988" y="3890947"/>
            <a:ext cx="4946521" cy="60173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العنوان">
            <a:extLst>
              <a:ext uri="{FF2B5EF4-FFF2-40B4-BE49-F238E27FC236}">
                <a16:creationId xmlns:a16="http://schemas.microsoft.com/office/drawing/2014/main" id="{48746FAB-E221-445F-9ABD-A82F81364FE5}"/>
              </a:ext>
            </a:extLst>
          </p:cNvPr>
          <p:cNvSpPr txBox="1"/>
          <p:nvPr/>
        </p:nvSpPr>
        <p:spPr>
          <a:xfrm rot="20700000">
            <a:off x="3080177" y="2497976"/>
            <a:ext cx="5739072" cy="1862048"/>
          </a:xfrm>
          <a:prstGeom prst="rect">
            <a:avLst/>
          </a:prstGeom>
          <a:noFill/>
        </p:spPr>
        <p:txBody>
          <a:bodyPr wrap="none" rtlCol="1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0"/>
            <a:r>
              <a:rPr lang="ar-BH" sz="1150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فَكِّر وجاوِب</a:t>
            </a:r>
            <a:endParaRPr lang="ar-SA" sz="11500" dirty="0">
              <a:ln w="381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sim Marah Beh" panose="02000000000000000000" pitchFamily="2" charset="-78"/>
              <a:cs typeface="Basim Marah Beh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70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/>
          <p:bldP spid="5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15013-67E1-4A35-BCCC-C0B3160A8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7" t="10786" r="22802" b="5725"/>
          <a:stretch/>
        </p:blipFill>
        <p:spPr>
          <a:xfrm>
            <a:off x="2030280" y="805815"/>
            <a:ext cx="9326880" cy="524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3FD384-A079-46BD-A8A6-4C10315BBD1E}"/>
              </a:ext>
            </a:extLst>
          </p:cNvPr>
          <p:cNvSpPr/>
          <p:nvPr/>
        </p:nvSpPr>
        <p:spPr>
          <a:xfrm>
            <a:off x="8143411" y="4567212"/>
            <a:ext cx="326403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280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يَ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ج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ب 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أَ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ن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 ت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س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b="0" cap="none" spc="0" dirty="0" err="1">
                <a:ln w="0"/>
                <a:latin typeface="Calibri" panose="020F0502020204030204" pitchFamily="34" charset="0"/>
                <a:cs typeface="(AH) Manal Black" pitchFamily="2" charset="-78"/>
              </a:rPr>
              <a:t>عى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 ل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ح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قيق </a:t>
            </a:r>
          </a:p>
          <a:p>
            <a:pPr algn="ctr" rtl="1"/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ح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ُ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ل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م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ك و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لا ت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أث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َّ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ر ب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الم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حيطين ب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ك</a:t>
            </a:r>
            <a:r>
              <a:rPr lang="ar-BH" sz="2800" b="0" cap="none" spc="0" dirty="0">
                <a:ln w="0"/>
                <a:latin typeface="Calibri" panose="020F0502020204030204" pitchFamily="34" charset="0"/>
                <a:cs typeface="(AH) Manal Black" pitchFamily="2" charset="-78"/>
              </a:rPr>
              <a:t>َ.</a:t>
            </a:r>
            <a:endParaRPr lang="en-US" sz="2800" b="0" cap="none" spc="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117B4-7D2D-406E-8A4A-55434C993DAE}"/>
              </a:ext>
            </a:extLst>
          </p:cNvPr>
          <p:cNvSpPr/>
          <p:nvPr/>
        </p:nvSpPr>
        <p:spPr>
          <a:xfrm>
            <a:off x="2080566" y="4776737"/>
            <a:ext cx="3583434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BH" sz="280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لا ت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أثر بالأخرين و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حاو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ل 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أَ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ن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ت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غ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ير ل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 err="1">
                <a:ln w="0"/>
                <a:latin typeface="Calibri" panose="020F0502020204030204" pitchFamily="34" charset="0"/>
                <a:cs typeface="(AH) Manal Black" pitchFamily="2" charset="-78"/>
              </a:rPr>
              <a:t>لأ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ف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ض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ل و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راف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ق م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ن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ي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ُ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عين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ُ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ك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ع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 err="1">
                <a:ln w="0"/>
                <a:latin typeface="Calibri" panose="020F0502020204030204" pitchFamily="34" charset="0"/>
                <a:cs typeface="(AH) Manal Black" pitchFamily="2" charset="-78"/>
              </a:rPr>
              <a:t>لى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ذل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ك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َ.</a:t>
            </a:r>
            <a:endParaRPr lang="ar-AE" sz="2800" dirty="0">
              <a:ln w="0"/>
              <a:latin typeface="Calibri" panose="020F0502020204030204" pitchFamily="34" charset="0"/>
              <a:cs typeface="(AH) Manal Black" pitchFamily="2" charset="-78"/>
            </a:endParaRPr>
          </a:p>
          <a:p>
            <a:pPr algn="ctr" rtl="1"/>
            <a:endParaRPr lang="ar-AE" sz="3200" b="0" cap="none" spc="0" dirty="0">
              <a:ln w="0"/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E18871-E076-4E6B-81C4-6D13CAF1C1B0}"/>
              </a:ext>
            </a:extLst>
          </p:cNvPr>
          <p:cNvSpPr/>
          <p:nvPr/>
        </p:nvSpPr>
        <p:spPr>
          <a:xfrm>
            <a:off x="2007029" y="952927"/>
            <a:ext cx="35092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280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ي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ف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ق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س ال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ب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ي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ض و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ال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ف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ر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خ الم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خ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تلف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ِ.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</a:t>
            </a:r>
            <a:endParaRPr lang="en-US" sz="2800" cap="none" spc="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81E68-6F51-4F5A-97F0-95822929A22E}"/>
              </a:ext>
            </a:extLst>
          </p:cNvPr>
          <p:cNvSpPr/>
          <p:nvPr/>
        </p:nvSpPr>
        <p:spPr>
          <a:xfrm>
            <a:off x="2282136" y="1802952"/>
            <a:ext cx="32592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280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فَ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ر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خ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ُ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الص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َّ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ق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ر ي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ر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ف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ً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ض الت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َّ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حليق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َ.</a:t>
            </a:r>
            <a:endParaRPr lang="en-US" sz="28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18470E-BDF0-470D-9657-F18F2221F919}"/>
              </a:ext>
            </a:extLst>
          </p:cNvPr>
          <p:cNvSpPr/>
          <p:nvPr/>
        </p:nvSpPr>
        <p:spPr>
          <a:xfrm>
            <a:off x="2966620" y="2815933"/>
            <a:ext cx="21243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280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ال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ش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ِّ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كل 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الْ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م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ُ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خ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ْ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ت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ل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ف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.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 </a:t>
            </a:r>
            <a:endParaRPr lang="en-US" sz="28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F8D03-6C41-4CEA-BFC1-4A58D08966F2}"/>
              </a:ext>
            </a:extLst>
          </p:cNvPr>
          <p:cNvSpPr/>
          <p:nvPr/>
        </p:nvSpPr>
        <p:spPr>
          <a:xfrm>
            <a:off x="2195382" y="3640646"/>
            <a:ext cx="3353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280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ج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ناحان ك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بيران ل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ك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ِ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ن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َّ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ه لا ي</a:t>
            </a:r>
            <a:r>
              <a:rPr lang="ar-BH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َ</a:t>
            </a:r>
            <a:r>
              <a:rPr lang="ar-AE" sz="2800" dirty="0">
                <a:ln w="0"/>
                <a:latin typeface="Calibri" panose="020F0502020204030204" pitchFamily="34" charset="0"/>
                <a:cs typeface="(AH) Manal Black" pitchFamily="2" charset="-78"/>
              </a:rPr>
              <a:t>طير </a:t>
            </a:r>
            <a:endParaRPr lang="en-US" sz="2800" dirty="0">
              <a:ln w="0"/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F99269-547B-4AEB-81B8-5441297A5EEE}"/>
              </a:ext>
            </a:extLst>
          </p:cNvPr>
          <p:cNvSpPr/>
          <p:nvPr/>
        </p:nvSpPr>
        <p:spPr>
          <a:xfrm>
            <a:off x="5563892" y="883403"/>
            <a:ext cx="2464230" cy="165831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474EF9-B0BF-4225-8288-1E5D936FB557}"/>
              </a:ext>
            </a:extLst>
          </p:cNvPr>
          <p:cNvSpPr/>
          <p:nvPr/>
        </p:nvSpPr>
        <p:spPr>
          <a:xfrm>
            <a:off x="5563892" y="2599840"/>
            <a:ext cx="2464230" cy="165831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BC6796-6A08-478D-8F7F-6EE4A6B168D8}"/>
              </a:ext>
            </a:extLst>
          </p:cNvPr>
          <p:cNvSpPr/>
          <p:nvPr/>
        </p:nvSpPr>
        <p:spPr>
          <a:xfrm>
            <a:off x="5563892" y="4326012"/>
            <a:ext cx="2464230" cy="165831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04437-5D37-474D-8C22-7E1AE2ED6734}"/>
              </a:ext>
            </a:extLst>
          </p:cNvPr>
          <p:cNvSpPr/>
          <p:nvPr/>
        </p:nvSpPr>
        <p:spPr>
          <a:xfrm>
            <a:off x="8973520" y="2721640"/>
            <a:ext cx="2216256" cy="146290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9A15B-CCFD-45CE-89F8-25BB6FF821D9}"/>
              </a:ext>
            </a:extLst>
          </p:cNvPr>
          <p:cNvCxnSpPr>
            <a:cxnSpLocks/>
          </p:cNvCxnSpPr>
          <p:nvPr/>
        </p:nvCxnSpPr>
        <p:spPr>
          <a:xfrm flipH="1" flipV="1">
            <a:off x="7904136" y="2030278"/>
            <a:ext cx="1410345" cy="69136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3283FB-7A48-4744-9495-9F78F278D92A}"/>
              </a:ext>
            </a:extLst>
          </p:cNvPr>
          <p:cNvCxnSpPr/>
          <p:nvPr/>
        </p:nvCxnSpPr>
        <p:spPr>
          <a:xfrm flipH="1">
            <a:off x="8028122" y="3429000"/>
            <a:ext cx="945398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A5ED62-7C6F-4DE5-A3B7-C00E694104CB}"/>
              </a:ext>
            </a:extLst>
          </p:cNvPr>
          <p:cNvCxnSpPr>
            <a:cxnSpLocks/>
          </p:cNvCxnSpPr>
          <p:nvPr/>
        </p:nvCxnSpPr>
        <p:spPr>
          <a:xfrm flipH="1">
            <a:off x="8012624" y="4184542"/>
            <a:ext cx="1301858" cy="80591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E24E0C4-D863-4E80-870D-455D313F5ED5}"/>
              </a:ext>
            </a:extLst>
          </p:cNvPr>
          <p:cNvSpPr/>
          <p:nvPr/>
        </p:nvSpPr>
        <p:spPr>
          <a:xfrm rot="5400000">
            <a:off x="10302595" y="4245839"/>
            <a:ext cx="459679" cy="311378"/>
          </a:xfrm>
          <a:custGeom>
            <a:avLst/>
            <a:gdLst>
              <a:gd name="connsiteX0" fmla="*/ 0 w 459679"/>
              <a:gd name="connsiteY0" fmla="*/ 77845 h 311378"/>
              <a:gd name="connsiteX1" fmla="*/ 303990 w 459679"/>
              <a:gd name="connsiteY1" fmla="*/ 77845 h 311378"/>
              <a:gd name="connsiteX2" fmla="*/ 303990 w 459679"/>
              <a:gd name="connsiteY2" fmla="*/ 0 h 311378"/>
              <a:gd name="connsiteX3" fmla="*/ 459679 w 459679"/>
              <a:gd name="connsiteY3" fmla="*/ 155689 h 311378"/>
              <a:gd name="connsiteX4" fmla="*/ 303990 w 459679"/>
              <a:gd name="connsiteY4" fmla="*/ 311378 h 311378"/>
              <a:gd name="connsiteX5" fmla="*/ 303990 w 459679"/>
              <a:gd name="connsiteY5" fmla="*/ 233534 h 311378"/>
              <a:gd name="connsiteX6" fmla="*/ 0 w 459679"/>
              <a:gd name="connsiteY6" fmla="*/ 233534 h 311378"/>
              <a:gd name="connsiteX7" fmla="*/ 0 w 459679"/>
              <a:gd name="connsiteY7" fmla="*/ 77845 h 31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679" h="311378" fill="none" extrusionOk="0">
                <a:moveTo>
                  <a:pt x="0" y="77845"/>
                </a:moveTo>
                <a:cubicBezTo>
                  <a:pt x="46911" y="66431"/>
                  <a:pt x="208884" y="84145"/>
                  <a:pt x="303990" y="77845"/>
                </a:cubicBezTo>
                <a:cubicBezTo>
                  <a:pt x="303924" y="40387"/>
                  <a:pt x="302322" y="38022"/>
                  <a:pt x="303990" y="0"/>
                </a:cubicBezTo>
                <a:cubicBezTo>
                  <a:pt x="347543" y="47476"/>
                  <a:pt x="403102" y="74470"/>
                  <a:pt x="459679" y="155689"/>
                </a:cubicBezTo>
                <a:cubicBezTo>
                  <a:pt x="429342" y="188790"/>
                  <a:pt x="342059" y="293723"/>
                  <a:pt x="303990" y="311378"/>
                </a:cubicBezTo>
                <a:cubicBezTo>
                  <a:pt x="309894" y="292091"/>
                  <a:pt x="310875" y="257090"/>
                  <a:pt x="303990" y="233534"/>
                </a:cubicBezTo>
                <a:cubicBezTo>
                  <a:pt x="210055" y="221141"/>
                  <a:pt x="120834" y="213811"/>
                  <a:pt x="0" y="233534"/>
                </a:cubicBezTo>
                <a:cubicBezTo>
                  <a:pt x="-10397" y="208778"/>
                  <a:pt x="2748" y="99697"/>
                  <a:pt x="0" y="77845"/>
                </a:cubicBezTo>
                <a:close/>
              </a:path>
              <a:path w="459679" h="311378" stroke="0" extrusionOk="0">
                <a:moveTo>
                  <a:pt x="0" y="77845"/>
                </a:moveTo>
                <a:cubicBezTo>
                  <a:pt x="71187" y="54931"/>
                  <a:pt x="232873" y="90327"/>
                  <a:pt x="303990" y="77845"/>
                </a:cubicBezTo>
                <a:cubicBezTo>
                  <a:pt x="309212" y="53000"/>
                  <a:pt x="309752" y="10138"/>
                  <a:pt x="303990" y="0"/>
                </a:cubicBezTo>
                <a:cubicBezTo>
                  <a:pt x="321548" y="27316"/>
                  <a:pt x="390440" y="95792"/>
                  <a:pt x="459679" y="155689"/>
                </a:cubicBezTo>
                <a:cubicBezTo>
                  <a:pt x="393047" y="236508"/>
                  <a:pt x="369184" y="225018"/>
                  <a:pt x="303990" y="311378"/>
                </a:cubicBezTo>
                <a:cubicBezTo>
                  <a:pt x="307067" y="293305"/>
                  <a:pt x="301360" y="269585"/>
                  <a:pt x="303990" y="233534"/>
                </a:cubicBezTo>
                <a:cubicBezTo>
                  <a:pt x="245899" y="252305"/>
                  <a:pt x="118411" y="222153"/>
                  <a:pt x="0" y="233534"/>
                </a:cubicBezTo>
                <a:cubicBezTo>
                  <a:pt x="-1780" y="179152"/>
                  <a:pt x="-5594" y="125851"/>
                  <a:pt x="0" y="77845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3165200633"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CC86F6-F689-4AD4-89AD-36604B2A2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A43A554E-0CC0-4A91-A15F-3FBD5E85B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2E448DCE-6504-464C-BC47-EF1986FEA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22" name="مجموعة 1">
            <a:extLst>
              <a:ext uri="{FF2B5EF4-FFF2-40B4-BE49-F238E27FC236}">
                <a16:creationId xmlns:a16="http://schemas.microsoft.com/office/drawing/2014/main" id="{4829A923-912B-4380-BDEC-90D499338D35}"/>
              </a:ext>
            </a:extLst>
          </p:cNvPr>
          <p:cNvGrpSpPr/>
          <p:nvPr/>
        </p:nvGrpSpPr>
        <p:grpSpPr>
          <a:xfrm>
            <a:off x="382970" y="22372"/>
            <a:ext cx="1697596" cy="1410386"/>
            <a:chOff x="132967" y="79081"/>
            <a:chExt cx="8422140" cy="8782557"/>
          </a:xfrm>
        </p:grpSpPr>
        <p:graphicFrame>
          <p:nvGraphicFramePr>
            <p:cNvPr id="23" name="مخطط دائري ثنائي الأبعاد">
              <a:extLst>
                <a:ext uri="{FF2B5EF4-FFF2-40B4-BE49-F238E27FC236}">
                  <a16:creationId xmlns:a16="http://schemas.microsoft.com/office/drawing/2014/main" id="{73A4120A-253C-46F6-A7ED-3E897A6D6567}"/>
                </a:ext>
              </a:extLst>
            </p:cNvPr>
            <p:cNvGraphicFramePr/>
            <p:nvPr/>
          </p:nvGraphicFramePr>
          <p:xfrm>
            <a:off x="132967" y="103281"/>
            <a:ext cx="8422140" cy="842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5" name="مربع نص 1">
              <a:extLst>
                <a:ext uri="{FF2B5EF4-FFF2-40B4-BE49-F238E27FC236}">
                  <a16:creationId xmlns:a16="http://schemas.microsoft.com/office/drawing/2014/main" id="{FD7EFF40-672B-4A5B-89C8-E354DBAB7CB7}"/>
                </a:ext>
              </a:extLst>
            </p:cNvPr>
            <p:cNvSpPr txBox="1"/>
            <p:nvPr/>
          </p:nvSpPr>
          <p:spPr>
            <a:xfrm rot="18440284">
              <a:off x="5560142" y="1039740"/>
              <a:ext cx="1490520" cy="1025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6" name="مربع نص 1">
              <a:extLst>
                <a:ext uri="{FF2B5EF4-FFF2-40B4-BE49-F238E27FC236}">
                  <a16:creationId xmlns:a16="http://schemas.microsoft.com/office/drawing/2014/main" id="{CD6D3740-E2C0-48FE-AA89-96B9E2352B5F}"/>
                </a:ext>
              </a:extLst>
            </p:cNvPr>
            <p:cNvSpPr txBox="1"/>
            <p:nvPr/>
          </p:nvSpPr>
          <p:spPr>
            <a:xfrm rot="19505239">
              <a:off x="6116752" y="1133600"/>
              <a:ext cx="180187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7" name="مربع نص 1">
              <a:extLst>
                <a:ext uri="{FF2B5EF4-FFF2-40B4-BE49-F238E27FC236}">
                  <a16:creationId xmlns:a16="http://schemas.microsoft.com/office/drawing/2014/main" id="{1A98FD44-40F2-40DC-9EDD-95D4EE60F490}"/>
                </a:ext>
              </a:extLst>
            </p:cNvPr>
            <p:cNvSpPr txBox="1"/>
            <p:nvPr/>
          </p:nvSpPr>
          <p:spPr>
            <a:xfrm rot="20374753">
              <a:off x="6484662" y="2017320"/>
              <a:ext cx="183173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8" name="مربع نص 1">
              <a:extLst>
                <a:ext uri="{FF2B5EF4-FFF2-40B4-BE49-F238E27FC236}">
                  <a16:creationId xmlns:a16="http://schemas.microsoft.com/office/drawing/2014/main" id="{EA8A9B58-7C45-4455-8FC1-D45011A65B18}"/>
                </a:ext>
              </a:extLst>
            </p:cNvPr>
            <p:cNvSpPr txBox="1"/>
            <p:nvPr/>
          </p:nvSpPr>
          <p:spPr>
            <a:xfrm>
              <a:off x="6608021" y="3152442"/>
              <a:ext cx="172818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29" name="مربع نص 1">
              <a:extLst>
                <a:ext uri="{FF2B5EF4-FFF2-40B4-BE49-F238E27FC236}">
                  <a16:creationId xmlns:a16="http://schemas.microsoft.com/office/drawing/2014/main" id="{AADF7992-1C18-4F0D-9B09-A8B188BCE412}"/>
                </a:ext>
              </a:extLst>
            </p:cNvPr>
            <p:cNvSpPr txBox="1"/>
            <p:nvPr/>
          </p:nvSpPr>
          <p:spPr>
            <a:xfrm rot="363085">
              <a:off x="6602720" y="3938011"/>
              <a:ext cx="1326966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0" name="مربع نص 1">
              <a:extLst>
                <a:ext uri="{FF2B5EF4-FFF2-40B4-BE49-F238E27FC236}">
                  <a16:creationId xmlns:a16="http://schemas.microsoft.com/office/drawing/2014/main" id="{60FC1B27-EA45-4359-99E5-2C5F31D4BFF9}"/>
                </a:ext>
              </a:extLst>
            </p:cNvPr>
            <p:cNvSpPr txBox="1"/>
            <p:nvPr/>
          </p:nvSpPr>
          <p:spPr>
            <a:xfrm rot="1599684">
              <a:off x="6366288" y="5013734"/>
              <a:ext cx="2050572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1" name="مربع نص 1">
              <a:extLst>
                <a:ext uri="{FF2B5EF4-FFF2-40B4-BE49-F238E27FC236}">
                  <a16:creationId xmlns:a16="http://schemas.microsoft.com/office/drawing/2014/main" id="{3B2CB268-2BDA-424B-A0F2-792595786575}"/>
                </a:ext>
              </a:extLst>
            </p:cNvPr>
            <p:cNvSpPr txBox="1"/>
            <p:nvPr/>
          </p:nvSpPr>
          <p:spPr>
            <a:xfrm rot="2176769">
              <a:off x="5974982" y="5761301"/>
              <a:ext cx="168876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2" name="مربع نص 1">
              <a:extLst>
                <a:ext uri="{FF2B5EF4-FFF2-40B4-BE49-F238E27FC236}">
                  <a16:creationId xmlns:a16="http://schemas.microsoft.com/office/drawing/2014/main" id="{701DB37E-79FD-4675-9F2D-E641B238D687}"/>
                </a:ext>
              </a:extLst>
            </p:cNvPr>
            <p:cNvSpPr txBox="1"/>
            <p:nvPr/>
          </p:nvSpPr>
          <p:spPr>
            <a:xfrm rot="3678615">
              <a:off x="5681160" y="6221134"/>
              <a:ext cx="130535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3" name="مربع نص 1">
              <a:extLst>
                <a:ext uri="{FF2B5EF4-FFF2-40B4-BE49-F238E27FC236}">
                  <a16:creationId xmlns:a16="http://schemas.microsoft.com/office/drawing/2014/main" id="{17656040-F22F-45E5-A479-78E2C57AF364}"/>
                </a:ext>
              </a:extLst>
            </p:cNvPr>
            <p:cNvSpPr txBox="1"/>
            <p:nvPr/>
          </p:nvSpPr>
          <p:spPr>
            <a:xfrm rot="4063925">
              <a:off x="4814624" y="6678762"/>
              <a:ext cx="186244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4" name="مربع نص 1">
              <a:extLst>
                <a:ext uri="{FF2B5EF4-FFF2-40B4-BE49-F238E27FC236}">
                  <a16:creationId xmlns:a16="http://schemas.microsoft.com/office/drawing/2014/main" id="{2A0E89F0-23E6-4E73-829D-C163B1C26D2E}"/>
                </a:ext>
              </a:extLst>
            </p:cNvPr>
            <p:cNvSpPr txBox="1"/>
            <p:nvPr/>
          </p:nvSpPr>
          <p:spPr>
            <a:xfrm rot="4913573">
              <a:off x="3768912" y="7052981"/>
              <a:ext cx="2204986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5" name="مربع نص 1">
              <a:extLst>
                <a:ext uri="{FF2B5EF4-FFF2-40B4-BE49-F238E27FC236}">
                  <a16:creationId xmlns:a16="http://schemas.microsoft.com/office/drawing/2014/main" id="{DF1FB5A9-A0D4-4C8C-AD12-9821039FED36}"/>
                </a:ext>
              </a:extLst>
            </p:cNvPr>
            <p:cNvSpPr txBox="1"/>
            <p:nvPr/>
          </p:nvSpPr>
          <p:spPr>
            <a:xfrm rot="5602608">
              <a:off x="3167798" y="6914109"/>
              <a:ext cx="175521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6" name="مربع نص 1">
              <a:extLst>
                <a:ext uri="{FF2B5EF4-FFF2-40B4-BE49-F238E27FC236}">
                  <a16:creationId xmlns:a16="http://schemas.microsoft.com/office/drawing/2014/main" id="{FB2BB198-FE1C-498B-A122-9E086083CEA1}"/>
                </a:ext>
              </a:extLst>
            </p:cNvPr>
            <p:cNvSpPr txBox="1"/>
            <p:nvPr/>
          </p:nvSpPr>
          <p:spPr>
            <a:xfrm rot="7351490">
              <a:off x="2129420" y="6721608"/>
              <a:ext cx="1834524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7" name="مربع نص 1">
              <a:extLst>
                <a:ext uri="{FF2B5EF4-FFF2-40B4-BE49-F238E27FC236}">
                  <a16:creationId xmlns:a16="http://schemas.microsoft.com/office/drawing/2014/main" id="{F46CB23F-918B-4B64-83A1-32856D5EA552}"/>
                </a:ext>
              </a:extLst>
            </p:cNvPr>
            <p:cNvSpPr txBox="1"/>
            <p:nvPr/>
          </p:nvSpPr>
          <p:spPr>
            <a:xfrm rot="7819312">
              <a:off x="1407599" y="6296209"/>
              <a:ext cx="1858333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15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38" name="مربع نص 1">
              <a:extLst>
                <a:ext uri="{FF2B5EF4-FFF2-40B4-BE49-F238E27FC236}">
                  <a16:creationId xmlns:a16="http://schemas.microsoft.com/office/drawing/2014/main" id="{12116D12-F84B-4662-BE67-057703AD888A}"/>
                </a:ext>
              </a:extLst>
            </p:cNvPr>
            <p:cNvSpPr txBox="1"/>
            <p:nvPr/>
          </p:nvSpPr>
          <p:spPr>
            <a:xfrm rot="17595919">
              <a:off x="4829768" y="259850"/>
              <a:ext cx="145819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2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39" name="مربع نص 1">
              <a:extLst>
                <a:ext uri="{FF2B5EF4-FFF2-40B4-BE49-F238E27FC236}">
                  <a16:creationId xmlns:a16="http://schemas.microsoft.com/office/drawing/2014/main" id="{008D3375-C645-41D8-9E16-0D3FC0F5BA24}"/>
                </a:ext>
              </a:extLst>
            </p:cNvPr>
            <p:cNvSpPr txBox="1"/>
            <p:nvPr/>
          </p:nvSpPr>
          <p:spPr>
            <a:xfrm rot="16200000">
              <a:off x="4222036" y="22283"/>
              <a:ext cx="1298732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cs typeface="Farsi Simple Bold" panose="02010400000000000000" pitchFamily="2" charset="-78"/>
                </a:rPr>
                <a:t>1</a:t>
              </a:r>
              <a:endParaRPr sz="1050" dirty="0">
                <a:solidFill>
                  <a:schemeClr val="tx1"/>
                </a:solidFill>
                <a:cs typeface="Farsi Simple Bold" panose="02010400000000000000" pitchFamily="2" charset="-78"/>
              </a:endParaRPr>
            </a:p>
          </p:txBody>
        </p:sp>
        <p:sp>
          <p:nvSpPr>
            <p:cNvPr id="40" name="مربع نص 1">
              <a:extLst>
                <a:ext uri="{FF2B5EF4-FFF2-40B4-BE49-F238E27FC236}">
                  <a16:creationId xmlns:a16="http://schemas.microsoft.com/office/drawing/2014/main" id="{D588A582-53D5-4D31-9183-D7722CDEA270}"/>
                </a:ext>
              </a:extLst>
            </p:cNvPr>
            <p:cNvSpPr txBox="1"/>
            <p:nvPr/>
          </p:nvSpPr>
          <p:spPr>
            <a:xfrm rot="15964048">
              <a:off x="3185898" y="413722"/>
              <a:ext cx="1747271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54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24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1" name="مربع نص 1">
              <a:extLst>
                <a:ext uri="{FF2B5EF4-FFF2-40B4-BE49-F238E27FC236}">
                  <a16:creationId xmlns:a16="http://schemas.microsoft.com/office/drawing/2014/main" id="{0AFBDB6C-597C-4C97-868A-931EB096868C}"/>
                </a:ext>
              </a:extLst>
            </p:cNvPr>
            <p:cNvSpPr txBox="1"/>
            <p:nvPr/>
          </p:nvSpPr>
          <p:spPr>
            <a:xfrm rot="14753142">
              <a:off x="2626578" y="464366"/>
              <a:ext cx="1501100" cy="1412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23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2" name="مربع نص 1">
              <a:extLst>
                <a:ext uri="{FF2B5EF4-FFF2-40B4-BE49-F238E27FC236}">
                  <a16:creationId xmlns:a16="http://schemas.microsoft.com/office/drawing/2014/main" id="{1165DE9D-F6F3-455A-8895-631540D8823F}"/>
                </a:ext>
              </a:extLst>
            </p:cNvPr>
            <p:cNvSpPr txBox="1"/>
            <p:nvPr/>
          </p:nvSpPr>
          <p:spPr>
            <a:xfrm rot="14072817">
              <a:off x="1870279" y="939822"/>
              <a:ext cx="1556318" cy="136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22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3" name="مربع نص 1">
              <a:extLst>
                <a:ext uri="{FF2B5EF4-FFF2-40B4-BE49-F238E27FC236}">
                  <a16:creationId xmlns:a16="http://schemas.microsoft.com/office/drawing/2014/main" id="{A4D35893-DBD2-4F05-9B5A-8D3DA849AA96}"/>
                </a:ext>
              </a:extLst>
            </p:cNvPr>
            <p:cNvSpPr txBox="1"/>
            <p:nvPr/>
          </p:nvSpPr>
          <p:spPr>
            <a:xfrm rot="12854469">
              <a:off x="1154884" y="1134054"/>
              <a:ext cx="1680263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21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4" name="مربع نص 1">
              <a:extLst>
                <a:ext uri="{FF2B5EF4-FFF2-40B4-BE49-F238E27FC236}">
                  <a16:creationId xmlns:a16="http://schemas.microsoft.com/office/drawing/2014/main" id="{79D997B8-55A1-4497-8B9A-9C2539ECF385}"/>
                </a:ext>
              </a:extLst>
            </p:cNvPr>
            <p:cNvSpPr txBox="1"/>
            <p:nvPr/>
          </p:nvSpPr>
          <p:spPr>
            <a:xfrm rot="11455685">
              <a:off x="1157756" y="2073373"/>
              <a:ext cx="124126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20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5" name="مربع نص 1">
              <a:extLst>
                <a:ext uri="{FF2B5EF4-FFF2-40B4-BE49-F238E27FC236}">
                  <a16:creationId xmlns:a16="http://schemas.microsoft.com/office/drawing/2014/main" id="{1480B06B-8ED5-4198-9552-9683544F68FD}"/>
                </a:ext>
              </a:extLst>
            </p:cNvPr>
            <p:cNvSpPr txBox="1"/>
            <p:nvPr/>
          </p:nvSpPr>
          <p:spPr>
            <a:xfrm rot="11016566">
              <a:off x="1006088" y="2936709"/>
              <a:ext cx="1173239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19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6" name="مربع نص 1">
              <a:extLst>
                <a:ext uri="{FF2B5EF4-FFF2-40B4-BE49-F238E27FC236}">
                  <a16:creationId xmlns:a16="http://schemas.microsoft.com/office/drawing/2014/main" id="{F4138CAF-8CED-49CC-A076-F4EE816EA324}"/>
                </a:ext>
              </a:extLst>
            </p:cNvPr>
            <p:cNvSpPr txBox="1"/>
            <p:nvPr/>
          </p:nvSpPr>
          <p:spPr>
            <a:xfrm rot="10109146">
              <a:off x="697803" y="3942042"/>
              <a:ext cx="1534398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18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7" name="مربع نص 1">
              <a:extLst>
                <a:ext uri="{FF2B5EF4-FFF2-40B4-BE49-F238E27FC236}">
                  <a16:creationId xmlns:a16="http://schemas.microsoft.com/office/drawing/2014/main" id="{E04AB839-1790-4AD9-ADE6-E983F02204A8}"/>
                </a:ext>
              </a:extLst>
            </p:cNvPr>
            <p:cNvSpPr txBox="1"/>
            <p:nvPr/>
          </p:nvSpPr>
          <p:spPr>
            <a:xfrm rot="9661142">
              <a:off x="816785" y="4672227"/>
              <a:ext cx="1598751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17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  <p:sp>
          <p:nvSpPr>
            <p:cNvPr id="48" name="مربع نص 1">
              <a:extLst>
                <a:ext uri="{FF2B5EF4-FFF2-40B4-BE49-F238E27FC236}">
                  <a16:creationId xmlns:a16="http://schemas.microsoft.com/office/drawing/2014/main" id="{F6057DEE-46E5-4D52-A2C0-5012B15484E8}"/>
                </a:ext>
              </a:extLst>
            </p:cNvPr>
            <p:cNvSpPr txBox="1"/>
            <p:nvPr/>
          </p:nvSpPr>
          <p:spPr>
            <a:xfrm rot="8809057">
              <a:off x="992047" y="5546244"/>
              <a:ext cx="1832790" cy="1737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6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lang="ar-BH" sz="1050" dirty="0">
                  <a:solidFill>
                    <a:schemeClr val="tx1"/>
                  </a:solidFill>
                  <a:latin typeface="+mj-lt"/>
                  <a:ea typeface="+mj-ea"/>
                  <a:cs typeface="Farsi Simple Bold" panose="02010400000000000000" pitchFamily="2" charset="-78"/>
                </a:rPr>
                <a:t>16</a:t>
              </a:r>
              <a:endParaRPr sz="1050" dirty="0">
                <a:solidFill>
                  <a:schemeClr val="tx1"/>
                </a:solidFill>
                <a:latin typeface="+mj-lt"/>
                <a:ea typeface="+mj-ea"/>
                <a:cs typeface="Farsi Simple Bold" panose="02010400000000000000" pitchFamily="2" charset="-78"/>
              </a:endParaRPr>
            </a:p>
          </p:txBody>
        </p:sp>
      </p:grpSp>
      <p:sp>
        <p:nvSpPr>
          <p:cNvPr id="49" name="سهم: لليسار 25">
            <a:extLst>
              <a:ext uri="{FF2B5EF4-FFF2-40B4-BE49-F238E27FC236}">
                <a16:creationId xmlns:a16="http://schemas.microsoft.com/office/drawing/2014/main" id="{9CFE12E4-5C0E-4CB2-B496-0045EB3C5320}"/>
              </a:ext>
            </a:extLst>
          </p:cNvPr>
          <p:cNvSpPr/>
          <p:nvPr/>
        </p:nvSpPr>
        <p:spPr>
          <a:xfrm>
            <a:off x="1855072" y="713968"/>
            <a:ext cx="159278" cy="135565"/>
          </a:xfrm>
          <a:prstGeom prst="leftArrow">
            <a:avLst>
              <a:gd name="adj1" fmla="val 41963"/>
              <a:gd name="adj2" fmla="val 82628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58454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8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8" grpId="0"/>
          <p:bldP spid="9" grpId="0"/>
          <p:bldP spid="19" grpId="0" animBg="1"/>
          <p:bldP spid="22" grpId="0" animBg="1" advAuto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8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8" grpId="0"/>
          <p:bldP spid="9" grpId="0"/>
          <p:bldP spid="19" grpId="0" animBg="1"/>
          <p:bldP spid="22" grpId="0" animBg="1" advAuto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">
            <a:extLst>
              <a:ext uri="{FF2B5EF4-FFF2-40B4-BE49-F238E27FC236}">
                <a16:creationId xmlns:a16="http://schemas.microsoft.com/office/drawing/2014/main" id="{2A1C770C-1507-489D-84C2-31BB11781147}"/>
              </a:ext>
            </a:extLst>
          </p:cNvPr>
          <p:cNvSpPr/>
          <p:nvPr/>
        </p:nvSpPr>
        <p:spPr>
          <a:xfrm>
            <a:off x="4316208" y="2649716"/>
            <a:ext cx="4946521" cy="6017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A66A5FFA-1F21-4C36-B194-9CB99A2FBA7A}"/>
              </a:ext>
            </a:extLst>
          </p:cNvPr>
          <p:cNvSpPr/>
          <p:nvPr/>
        </p:nvSpPr>
        <p:spPr>
          <a:xfrm>
            <a:off x="3622740" y="3270332"/>
            <a:ext cx="4946521" cy="601738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C2405FDE-43A1-4FA7-ABD4-A8F9CA717A96}"/>
              </a:ext>
            </a:extLst>
          </p:cNvPr>
          <p:cNvSpPr/>
          <p:nvPr/>
        </p:nvSpPr>
        <p:spPr>
          <a:xfrm>
            <a:off x="2936988" y="3890947"/>
            <a:ext cx="4946521" cy="60173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العنوان">
            <a:extLst>
              <a:ext uri="{FF2B5EF4-FFF2-40B4-BE49-F238E27FC236}">
                <a16:creationId xmlns:a16="http://schemas.microsoft.com/office/drawing/2014/main" id="{2D8A86D6-AA46-466C-AAF1-668EC01237CF}"/>
              </a:ext>
            </a:extLst>
          </p:cNvPr>
          <p:cNvSpPr txBox="1"/>
          <p:nvPr/>
        </p:nvSpPr>
        <p:spPr>
          <a:xfrm rot="20700000">
            <a:off x="3890108" y="2105561"/>
            <a:ext cx="4411785" cy="2646878"/>
          </a:xfrm>
          <a:prstGeom prst="rect">
            <a:avLst/>
          </a:prstGeom>
          <a:noFill/>
        </p:spPr>
        <p:txBody>
          <a:bodyPr wrap="none" rtlCol="1" anchor="ctr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0"/>
            <a:r>
              <a:rPr lang="ar-JO" sz="1660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im Marah Beh" panose="02000000000000000000" pitchFamily="2" charset="-78"/>
                <a:cs typeface="Basim Marah Beh" panose="02000000000000000000" pitchFamily="2" charset="-78"/>
              </a:rPr>
              <a:t>عالسريع</a:t>
            </a:r>
            <a:endParaRPr lang="ar-SA" sz="16600" dirty="0">
              <a:ln w="381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sim Marah Beh" panose="02000000000000000000" pitchFamily="2" charset="-78"/>
              <a:cs typeface="Basim Marah Beh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91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8" presetClass="exit" presetSubtype="12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strips(downLeft)">
                                          <p:cBhvr>
                                            <p:cTn id="35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6" grpId="0"/>
          <p:bldP spid="6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DE23BE3-5A8C-4955-91BA-77D9A0F48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1B4B7189-36AB-4967-96A4-1E96B8D7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le 38">
            <a:extLst>
              <a:ext uri="{FF2B5EF4-FFF2-40B4-BE49-F238E27FC236}">
                <a16:creationId xmlns:a16="http://schemas.microsoft.com/office/drawing/2014/main" id="{785282F6-EE37-40D7-9621-022AE2A5F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198444"/>
      </p:ext>
    </p:extLst>
  </p:cSld>
  <p:clrMapOvr>
    <a:masterClrMapping/>
  </p:clrMapOvr>
  <p:transition spd="slow" advClick="0" advTm="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سؤال 1">
            <a:extLst>
              <a:ext uri="{FF2B5EF4-FFF2-40B4-BE49-F238E27FC236}">
                <a16:creationId xmlns:a16="http://schemas.microsoft.com/office/drawing/2014/main" id="{40047AA3-FFD2-4CD2-81C3-16FE16F19808}"/>
              </a:ext>
            </a:extLst>
          </p:cNvPr>
          <p:cNvGrpSpPr/>
          <p:nvPr/>
        </p:nvGrpSpPr>
        <p:grpSpPr>
          <a:xfrm>
            <a:off x="3225952" y="1877587"/>
            <a:ext cx="5181598" cy="4489034"/>
            <a:chOff x="3505202" y="1441174"/>
            <a:chExt cx="5181598" cy="4489034"/>
          </a:xfrm>
          <a:solidFill>
            <a:schemeClr val="accent2">
              <a:lumMod val="5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سؤال 1">
              <a:extLst>
                <a:ext uri="{FF2B5EF4-FFF2-40B4-BE49-F238E27FC236}">
                  <a16:creationId xmlns:a16="http://schemas.microsoft.com/office/drawing/2014/main" id="{075BFB11-B24F-437E-9918-D44CDF863A1F}"/>
                </a:ext>
              </a:extLst>
            </p:cNvPr>
            <p:cNvSpPr txBox="1"/>
            <p:nvPr/>
          </p:nvSpPr>
          <p:spPr>
            <a:xfrm>
              <a:off x="3505202" y="1441174"/>
              <a:ext cx="5181598" cy="2429905"/>
            </a:xfrm>
            <a:prstGeom prst="roundRect">
              <a:avLst>
                <a:gd name="adj" fmla="val 1013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1. أَيْنَ وَقَعَتْ الْبَيْضَة؟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صحيح 1">
              <a:extLst>
                <a:ext uri="{FF2B5EF4-FFF2-40B4-BE49-F238E27FC236}">
                  <a16:creationId xmlns:a16="http://schemas.microsoft.com/office/drawing/2014/main" id="{9D61F2E2-1DB1-459F-A622-C0BF024C5F3F}"/>
                </a:ext>
              </a:extLst>
            </p:cNvPr>
            <p:cNvSpPr txBox="1"/>
            <p:nvPr/>
          </p:nvSpPr>
          <p:spPr>
            <a:xfrm>
              <a:off x="3505202" y="4702088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في عُشّ الدَّجاجَة.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خطأ 1">
              <a:extLst>
                <a:ext uri="{FF2B5EF4-FFF2-40B4-BE49-F238E27FC236}">
                  <a16:creationId xmlns:a16="http://schemas.microsoft.com/office/drawing/2014/main" id="{796A7245-E722-4C99-85D0-62735DCC72D7}"/>
                </a:ext>
              </a:extLst>
            </p:cNvPr>
            <p:cNvSpPr txBox="1"/>
            <p:nvPr/>
          </p:nvSpPr>
          <p:spPr>
            <a:xfrm>
              <a:off x="3505202" y="4055959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في عُشّ الْحَمامة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خطأ 1">
              <a:extLst>
                <a:ext uri="{FF2B5EF4-FFF2-40B4-BE49-F238E27FC236}">
                  <a16:creationId xmlns:a16="http://schemas.microsoft.com/office/drawing/2014/main" id="{DE70B485-2DAC-4B2F-AFB1-AA96309045AE}"/>
                </a:ext>
              </a:extLst>
            </p:cNvPr>
            <p:cNvSpPr txBox="1"/>
            <p:nvPr/>
          </p:nvSpPr>
          <p:spPr>
            <a:xfrm>
              <a:off x="3505202" y="5341421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تَحْتَ الشَّجَرة.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سؤال 2">
            <a:extLst>
              <a:ext uri="{FF2B5EF4-FFF2-40B4-BE49-F238E27FC236}">
                <a16:creationId xmlns:a16="http://schemas.microsoft.com/office/drawing/2014/main" id="{51B24E44-3E51-4BB5-AC44-965845B9F2D8}"/>
              </a:ext>
            </a:extLst>
          </p:cNvPr>
          <p:cNvGrpSpPr/>
          <p:nvPr/>
        </p:nvGrpSpPr>
        <p:grpSpPr>
          <a:xfrm>
            <a:off x="3225952" y="1923055"/>
            <a:ext cx="5181598" cy="4489034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سؤال 2">
              <a:extLst>
                <a:ext uri="{FF2B5EF4-FFF2-40B4-BE49-F238E27FC236}">
                  <a16:creationId xmlns:a16="http://schemas.microsoft.com/office/drawing/2014/main" id="{D31EB909-9494-4AF9-9157-67BC67CA7B44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800" b="1" dirty="0">
                  <a:solidFill>
                    <a:schemeClr val="bg1"/>
                  </a:solidFill>
                </a:rPr>
                <a:t>2. هل طار الصَّقر 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صحيح 2">
              <a:extLst>
                <a:ext uri="{FF2B5EF4-FFF2-40B4-BE49-F238E27FC236}">
                  <a16:creationId xmlns:a16="http://schemas.microsoft.com/office/drawing/2014/main" id="{FEBEE581-177B-4E86-9B05-74DBD9CCAE2B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لا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خطأ 2">
              <a:extLst>
                <a:ext uri="{FF2B5EF4-FFF2-40B4-BE49-F238E27FC236}">
                  <a16:creationId xmlns:a16="http://schemas.microsoft.com/office/drawing/2014/main" id="{D3830082-ECF9-4428-A47B-417E3C45D0E0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نعم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خطأ 2">
              <a:extLst>
                <a:ext uri="{FF2B5EF4-FFF2-40B4-BE49-F238E27FC236}">
                  <a16:creationId xmlns:a16="http://schemas.microsoft.com/office/drawing/2014/main" id="{096134FB-414D-4D75-90D0-142E1BC80033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كان يُفَّكِر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سؤال 3">
            <a:extLst>
              <a:ext uri="{FF2B5EF4-FFF2-40B4-BE49-F238E27FC236}">
                <a16:creationId xmlns:a16="http://schemas.microsoft.com/office/drawing/2014/main" id="{D7C91AC6-7DAB-4FDF-9E81-496899E4C618}"/>
              </a:ext>
            </a:extLst>
          </p:cNvPr>
          <p:cNvGrpSpPr/>
          <p:nvPr/>
        </p:nvGrpSpPr>
        <p:grpSpPr>
          <a:xfrm>
            <a:off x="3225952" y="1993645"/>
            <a:ext cx="5181598" cy="4489034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سؤال 3">
              <a:extLst>
                <a:ext uri="{FF2B5EF4-FFF2-40B4-BE49-F238E27FC236}">
                  <a16:creationId xmlns:a16="http://schemas.microsoft.com/office/drawing/2014/main" id="{42C06EA9-D921-4CCE-BB47-BEF7F830B21A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3. كَيْفَ عامَلة الدَّجاجَة الصّقْر؟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صحيح 3">
              <a:extLst>
                <a:ext uri="{FF2B5EF4-FFF2-40B4-BE49-F238E27FC236}">
                  <a16:creationId xmlns:a16="http://schemas.microsoft.com/office/drawing/2014/main" id="{B0D4321D-0C50-4A3C-ABF0-ADB6E38B52E6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عامَلَتْهُ كَأَنَّه ابْنِها.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خطأ 3">
              <a:extLst>
                <a:ext uri="{FF2B5EF4-FFF2-40B4-BE49-F238E27FC236}">
                  <a16:creationId xmlns:a16="http://schemas.microsoft.com/office/drawing/2014/main" id="{B0F03BB2-E20D-4F5B-9F28-B2FD0D5B7F1E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خافت على فِراخِها مِنْهُ.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خطأ 3">
              <a:extLst>
                <a:ext uri="{FF2B5EF4-FFF2-40B4-BE49-F238E27FC236}">
                  <a16:creationId xmlns:a16="http://schemas.microsoft.com/office/drawing/2014/main" id="{B78FFE55-0F09-4FEC-A073-5A445A639FC9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بِقَسْوَة.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سؤال 4">
            <a:extLst>
              <a:ext uri="{FF2B5EF4-FFF2-40B4-BE49-F238E27FC236}">
                <a16:creationId xmlns:a16="http://schemas.microsoft.com/office/drawing/2014/main" id="{6C08E677-D8AD-46DF-A1D8-56F19B6E40EE}"/>
              </a:ext>
            </a:extLst>
          </p:cNvPr>
          <p:cNvGrpSpPr/>
          <p:nvPr/>
        </p:nvGrpSpPr>
        <p:grpSpPr>
          <a:xfrm>
            <a:off x="3225952" y="2005537"/>
            <a:ext cx="5181598" cy="4489034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سؤال 4">
              <a:extLst>
                <a:ext uri="{FF2B5EF4-FFF2-40B4-BE49-F238E27FC236}">
                  <a16:creationId xmlns:a16="http://schemas.microsoft.com/office/drawing/2014/main" id="{3132ACE5-F6CE-408F-9D58-7831D262504D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4. كَيْف كانَ يَتَصَرَّفُ فَرْخُ الصَّقْر؟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صحيح 4">
              <a:extLst>
                <a:ext uri="{FF2B5EF4-FFF2-40B4-BE49-F238E27FC236}">
                  <a16:creationId xmlns:a16="http://schemas.microsoft.com/office/drawing/2014/main" id="{9964F9DB-767A-4D72-AF69-6D4C25B59829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يَتَصَرَّف كَأَنَّهُ دَجاجةٌ.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خطأ 4">
              <a:extLst>
                <a:ext uri="{FF2B5EF4-FFF2-40B4-BE49-F238E27FC236}">
                  <a16:creationId xmlns:a16="http://schemas.microsoft.com/office/drawing/2014/main" id="{A02A7EA2-2388-4B30-B99F-030D84576CAA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يَتَصَرّف بِغُرور لِأَنَّهُ أَكْبَر حَجْمًا مِن بَقِيَّة الفِراخ.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خطأ 4">
              <a:extLst>
                <a:ext uri="{FF2B5EF4-FFF2-40B4-BE49-F238E27FC236}">
                  <a16:creationId xmlns:a16="http://schemas.microsoft.com/office/drawing/2014/main" id="{BCB73788-59BA-42CF-A3B8-331A7AB59BC3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يَتَصَرف بِتَكَبُّرٍ.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سؤال 5">
            <a:extLst>
              <a:ext uri="{FF2B5EF4-FFF2-40B4-BE49-F238E27FC236}">
                <a16:creationId xmlns:a16="http://schemas.microsoft.com/office/drawing/2014/main" id="{6C5B491E-39AC-4B14-B7E1-155F8AC6C6AE}"/>
              </a:ext>
            </a:extLst>
          </p:cNvPr>
          <p:cNvGrpSpPr/>
          <p:nvPr/>
        </p:nvGrpSpPr>
        <p:grpSpPr>
          <a:xfrm>
            <a:off x="3225952" y="1966890"/>
            <a:ext cx="5181598" cy="4556555"/>
            <a:chOff x="3505201" y="1373653"/>
            <a:chExt cx="5181598" cy="4556555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سؤال 5">
              <a:extLst>
                <a:ext uri="{FF2B5EF4-FFF2-40B4-BE49-F238E27FC236}">
                  <a16:creationId xmlns:a16="http://schemas.microsoft.com/office/drawing/2014/main" id="{424D7672-0AA1-4E03-B8DB-B694E2F34BE8}"/>
                </a:ext>
              </a:extLst>
            </p:cNvPr>
            <p:cNvSpPr txBox="1"/>
            <p:nvPr/>
          </p:nvSpPr>
          <p:spPr>
            <a:xfrm>
              <a:off x="3505201" y="1373653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5. ماذا كنت ستفعل لو كنت مكان</a:t>
              </a:r>
            </a:p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 فرخ الصقر عقب كلام الصقر الكبير؟</a:t>
              </a:r>
            </a:p>
            <a:p>
              <a:pPr algn="ctr" rtl="1"/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صحيح 5">
              <a:extLst>
                <a:ext uri="{FF2B5EF4-FFF2-40B4-BE49-F238E27FC236}">
                  <a16:creationId xmlns:a16="http://schemas.microsoft.com/office/drawing/2014/main" id="{DB574199-3BE2-428B-94A0-AFD54E88B6F2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أُفَّكر بِما قالَ وَأُحاوِلُ الطَّيَران.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خطأ 5">
              <a:extLst>
                <a:ext uri="{FF2B5EF4-FFF2-40B4-BE49-F238E27FC236}">
                  <a16:creationId xmlns:a16="http://schemas.microsoft.com/office/drawing/2014/main" id="{51D436F3-F0F0-487C-84DC-0A600F97B3D1}"/>
                </a:ext>
              </a:extLst>
            </p:cNvPr>
            <p:cNvSpPr txBox="1"/>
            <p:nvPr/>
          </p:nvSpPr>
          <p:spPr>
            <a:xfrm>
              <a:off x="3505201" y="398818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لا أَهْتَمُّ لما قالَه الصَّقر الْكبير لي 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خطأ 5">
              <a:extLst>
                <a:ext uri="{FF2B5EF4-FFF2-40B4-BE49-F238E27FC236}">
                  <a16:creationId xmlns:a16="http://schemas.microsoft.com/office/drawing/2014/main" id="{29CC6A30-1CEB-4F95-AE6B-D5A7D5D336B2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أَضْحَك على ما قالَهُ فَأَنا فَرْخُ دَجاجة..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سؤال 6">
            <a:extLst>
              <a:ext uri="{FF2B5EF4-FFF2-40B4-BE49-F238E27FC236}">
                <a16:creationId xmlns:a16="http://schemas.microsoft.com/office/drawing/2014/main" id="{0655EAC7-8C33-4632-BBB3-C14CCAB35A05}"/>
              </a:ext>
            </a:extLst>
          </p:cNvPr>
          <p:cNvGrpSpPr/>
          <p:nvPr/>
        </p:nvGrpSpPr>
        <p:grpSpPr>
          <a:xfrm>
            <a:off x="3225952" y="1877587"/>
            <a:ext cx="5181598" cy="4619155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6" name="سؤال 6">
              <a:extLst>
                <a:ext uri="{FF2B5EF4-FFF2-40B4-BE49-F238E27FC236}">
                  <a16:creationId xmlns:a16="http://schemas.microsoft.com/office/drawing/2014/main" id="{DE312436-4973-4833-83EF-DF880F9BE620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6. كَيْفَ عامَلَ فِراخَ الدَّجاجَة فَرْخَ الصّقْرِ؟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صحيح 6">
              <a:extLst>
                <a:ext uri="{FF2B5EF4-FFF2-40B4-BE49-F238E27FC236}">
                  <a16:creationId xmlns:a16="http://schemas.microsoft.com/office/drawing/2014/main" id="{C17D48C6-969E-4D30-B6DA-05A39DB4CDFE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عامَلوهُ كَأَخيهِمْ.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خطأ 6">
              <a:extLst>
                <a:ext uri="{FF2B5EF4-FFF2-40B4-BE49-F238E27FC236}">
                  <a16:creationId xmlns:a16="http://schemas.microsoft.com/office/drawing/2014/main" id="{ECE0AB2E-9E01-47A8-9D9F-A7E622DE8E74}"/>
                </a:ext>
              </a:extLst>
            </p:cNvPr>
            <p:cNvSpPr txBox="1"/>
            <p:nvPr/>
          </p:nvSpPr>
          <p:spPr>
            <a:xfrm>
              <a:off x="3505201" y="4024845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كانوا يتنمرون عليه لِأَنَّهُ مُخْتَلِفْ.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خطأ 6">
              <a:extLst>
                <a:ext uri="{FF2B5EF4-FFF2-40B4-BE49-F238E27FC236}">
                  <a16:creationId xmlns:a16="http://schemas.microsoft.com/office/drawing/2014/main" id="{43205345-C86F-4912-A8D6-82F56FD783C7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كانوا يَخافون مِنْهُ.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سؤال 7">
            <a:extLst>
              <a:ext uri="{FF2B5EF4-FFF2-40B4-BE49-F238E27FC236}">
                <a16:creationId xmlns:a16="http://schemas.microsoft.com/office/drawing/2014/main" id="{F254B8C4-F9B4-48E9-AC01-979BDDE9F8D9}"/>
              </a:ext>
            </a:extLst>
          </p:cNvPr>
          <p:cNvGrpSpPr/>
          <p:nvPr/>
        </p:nvGrpSpPr>
        <p:grpSpPr>
          <a:xfrm>
            <a:off x="3225952" y="1882189"/>
            <a:ext cx="5181598" cy="4670129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0" name="سؤال 7">
              <a:extLst>
                <a:ext uri="{FF2B5EF4-FFF2-40B4-BE49-F238E27FC236}">
                  <a16:creationId xmlns:a16="http://schemas.microsoft.com/office/drawing/2014/main" id="{092BBE0A-9F5A-4BAF-B982-F9BED53CA799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7. هَل طارِ فرخ  الصَّقر في النِّهاية؟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صحيح 7">
              <a:extLst>
                <a:ext uri="{FF2B5EF4-FFF2-40B4-BE49-F238E27FC236}">
                  <a16:creationId xmlns:a16="http://schemas.microsoft.com/office/drawing/2014/main" id="{5255D64C-08D1-44B2-B41B-F10224A28B6E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لا / لَمْ يَطِر.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خطأ 7">
              <a:extLst>
                <a:ext uri="{FF2B5EF4-FFF2-40B4-BE49-F238E27FC236}">
                  <a16:creationId xmlns:a16="http://schemas.microsoft.com/office/drawing/2014/main" id="{041173A0-800C-49EF-B0AF-BF5ED0CFAEAC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نعم / طارَ وحَلَّق في السَّماءِ. 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خطأ 7">
              <a:extLst>
                <a:ext uri="{FF2B5EF4-FFF2-40B4-BE49-F238E27FC236}">
                  <a16:creationId xmlns:a16="http://schemas.microsoft.com/office/drawing/2014/main" id="{371F849A-5ABB-46BE-A0FD-3912A5B2DA5E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كانَ يُحاوِلُ الطَّيَران.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سؤال 8">
            <a:extLst>
              <a:ext uri="{FF2B5EF4-FFF2-40B4-BE49-F238E27FC236}">
                <a16:creationId xmlns:a16="http://schemas.microsoft.com/office/drawing/2014/main" id="{D3F7B2C9-5714-435B-A8A1-6759A4EA6044}"/>
              </a:ext>
            </a:extLst>
          </p:cNvPr>
          <p:cNvGrpSpPr/>
          <p:nvPr/>
        </p:nvGrpSpPr>
        <p:grpSpPr>
          <a:xfrm>
            <a:off x="3225952" y="1910333"/>
            <a:ext cx="5181598" cy="4641985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4" name="سؤال 8">
              <a:extLst>
                <a:ext uri="{FF2B5EF4-FFF2-40B4-BE49-F238E27FC236}">
                  <a16:creationId xmlns:a16="http://schemas.microsoft.com/office/drawing/2014/main" id="{0C5FC15F-3B4A-4FCE-A1E1-9C56996B02A4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8. كَيْف كانَ يَتَصَرَّف فَرْخُ الصَّقر </a:t>
              </a:r>
            </a:p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عِنْدَما كانَ يَشْعُر بالْخَطر 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صحيح 8">
              <a:extLst>
                <a:ext uri="{FF2B5EF4-FFF2-40B4-BE49-F238E27FC236}">
                  <a16:creationId xmlns:a16="http://schemas.microsoft.com/office/drawing/2014/main" id="{3910D844-99A5-43E4-8E2C-27C8D4D62686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كان يخْتبئُ تَحْتَ الدَّجاجَةِ. 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خطأ 8">
              <a:extLst>
                <a:ext uri="{FF2B5EF4-FFF2-40B4-BE49-F238E27FC236}">
                  <a16:creationId xmlns:a16="http://schemas.microsoft.com/office/drawing/2014/main" id="{CA4B68EC-5A6C-4652-B424-BCD35A169CA1}"/>
                </a:ext>
              </a:extLst>
            </p:cNvPr>
            <p:cNvSpPr txBox="1"/>
            <p:nvPr/>
          </p:nvSpPr>
          <p:spPr>
            <a:xfrm>
              <a:off x="3505201" y="3982106"/>
              <a:ext cx="5181598" cy="662639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كان يَخْتَبِئ في الْمَنْزِل.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خطأ 8">
              <a:extLst>
                <a:ext uri="{FF2B5EF4-FFF2-40B4-BE49-F238E27FC236}">
                  <a16:creationId xmlns:a16="http://schemas.microsoft.com/office/drawing/2014/main" id="{3E6553FC-5E98-4D52-AD39-1053026834C6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كانَ يُهاجِمُ بِقُوَّةٍ.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سؤال 9">
            <a:extLst>
              <a:ext uri="{FF2B5EF4-FFF2-40B4-BE49-F238E27FC236}">
                <a16:creationId xmlns:a16="http://schemas.microsoft.com/office/drawing/2014/main" id="{388333FF-8B98-4989-95B3-FA4F27BDC932}"/>
              </a:ext>
            </a:extLst>
          </p:cNvPr>
          <p:cNvGrpSpPr/>
          <p:nvPr/>
        </p:nvGrpSpPr>
        <p:grpSpPr>
          <a:xfrm>
            <a:off x="3225952" y="1877586"/>
            <a:ext cx="5181598" cy="4674731"/>
            <a:chOff x="3505200" y="1441174"/>
            <a:chExt cx="5181598" cy="4489034"/>
          </a:xfrm>
          <a:solidFill>
            <a:schemeClr val="accent2">
              <a:lumMod val="5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8" name="سؤال 9">
              <a:extLst>
                <a:ext uri="{FF2B5EF4-FFF2-40B4-BE49-F238E27FC236}">
                  <a16:creationId xmlns:a16="http://schemas.microsoft.com/office/drawing/2014/main" id="{042A1605-1BBB-4BBA-904E-3E93E9CC66F6}"/>
                </a:ext>
              </a:extLst>
            </p:cNvPr>
            <p:cNvSpPr txBox="1"/>
            <p:nvPr/>
          </p:nvSpPr>
          <p:spPr>
            <a:xfrm>
              <a:off x="3505200" y="1441174"/>
              <a:ext cx="5181598" cy="2429905"/>
            </a:xfrm>
            <a:prstGeom prst="roundRect">
              <a:avLst>
                <a:gd name="adj" fmla="val 10134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9. الْحِكْمة مِنْ النَّص ....!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صحيح 9">
              <a:extLst>
                <a:ext uri="{FF2B5EF4-FFF2-40B4-BE49-F238E27FC236}">
                  <a16:creationId xmlns:a16="http://schemas.microsoft.com/office/drawing/2014/main" id="{47EA7E05-0C10-45E9-97A9-117CEE6E2E8E}"/>
                </a:ext>
              </a:extLst>
            </p:cNvPr>
            <p:cNvSpPr txBox="1"/>
            <p:nvPr/>
          </p:nvSpPr>
          <p:spPr>
            <a:xfrm>
              <a:off x="3505200" y="4702088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يَجِبْ عَلَيْنا التَفْكير وبالْبَحْث عَنْ ما نَجْهَلُهُ.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خطأ 9">
              <a:extLst>
                <a:ext uri="{FF2B5EF4-FFF2-40B4-BE49-F238E27FC236}">
                  <a16:creationId xmlns:a16="http://schemas.microsoft.com/office/drawing/2014/main" id="{2EDD48F7-0016-404D-A1D3-ED366DAE4F33}"/>
                </a:ext>
              </a:extLst>
            </p:cNvPr>
            <p:cNvSpPr txBox="1"/>
            <p:nvPr/>
          </p:nvSpPr>
          <p:spPr>
            <a:xfrm>
              <a:off x="3505200" y="4032163"/>
              <a:ext cx="5181598" cy="612582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لا أَهْتَم لِكَلامَ الآخرين أَبَدٍا.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خطأ 9">
              <a:extLst>
                <a:ext uri="{FF2B5EF4-FFF2-40B4-BE49-F238E27FC236}">
                  <a16:creationId xmlns:a16="http://schemas.microsoft.com/office/drawing/2014/main" id="{C0DDD6ED-1302-41AF-8D9B-3F5BFB18C57B}"/>
                </a:ext>
              </a:extLst>
            </p:cNvPr>
            <p:cNvSpPr txBox="1"/>
            <p:nvPr/>
          </p:nvSpPr>
          <p:spPr>
            <a:xfrm>
              <a:off x="3505200" y="5341421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JO" sz="2000" b="1" dirty="0">
                  <a:solidFill>
                    <a:schemeClr val="bg1"/>
                  </a:solidFill>
                </a:rPr>
                <a:t>أ</a:t>
              </a:r>
              <a:r>
                <a:rPr lang="ar-BH" sz="2000" b="1" dirty="0">
                  <a:solidFill>
                    <a:schemeClr val="bg1"/>
                  </a:solidFill>
                </a:rPr>
                <a:t>لا أُطَوَّر مِنْ نَفْسي أَبَدًا إذا كُنْتُ مُقْتَنِعًا بِما أَفْعَل.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سؤال 10">
            <a:extLst>
              <a:ext uri="{FF2B5EF4-FFF2-40B4-BE49-F238E27FC236}">
                <a16:creationId xmlns:a16="http://schemas.microsoft.com/office/drawing/2014/main" id="{326C9691-B2B8-4C72-B01F-3DE2D8AB11ED}"/>
              </a:ext>
            </a:extLst>
          </p:cNvPr>
          <p:cNvGrpSpPr/>
          <p:nvPr/>
        </p:nvGrpSpPr>
        <p:grpSpPr>
          <a:xfrm>
            <a:off x="3225952" y="1877586"/>
            <a:ext cx="5181598" cy="4674732"/>
            <a:chOff x="3505201" y="1441174"/>
            <a:chExt cx="5181598" cy="4489034"/>
          </a:xfrm>
          <a:solidFill>
            <a:schemeClr val="accent1">
              <a:lumMod val="60000"/>
              <a:lumOff val="40000"/>
              <a:alpha val="9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" name="سؤال 10">
              <a:extLst>
                <a:ext uri="{FF2B5EF4-FFF2-40B4-BE49-F238E27FC236}">
                  <a16:creationId xmlns:a16="http://schemas.microsoft.com/office/drawing/2014/main" id="{4EAD7F6B-9046-45E1-BC1E-65CE1A15693B}"/>
                </a:ext>
              </a:extLst>
            </p:cNvPr>
            <p:cNvSpPr txBox="1"/>
            <p:nvPr/>
          </p:nvSpPr>
          <p:spPr>
            <a:xfrm>
              <a:off x="3505201" y="1441174"/>
              <a:ext cx="5181598" cy="2429905"/>
            </a:xfrm>
            <a:prstGeom prst="roundRect">
              <a:avLst>
                <a:gd name="adj" fmla="val 10134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10. هل أَحْبَبْت النَّص وَسَتُعيد قِراءَتَهُ </a:t>
              </a:r>
            </a:p>
            <a:p>
              <a:pPr algn="ctr" rtl="1"/>
              <a:r>
                <a:rPr lang="ar-BH" sz="2800" b="1" dirty="0">
                  <a:solidFill>
                    <a:schemeClr val="bg1"/>
                  </a:solidFill>
                </a:rPr>
                <a:t>مِنْ جَديد؟</a:t>
              </a:r>
              <a:endParaRPr lang="ar-SA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صحيح 10">
              <a:extLst>
                <a:ext uri="{FF2B5EF4-FFF2-40B4-BE49-F238E27FC236}">
                  <a16:creationId xmlns:a16="http://schemas.microsoft.com/office/drawing/2014/main" id="{74A65874-C624-47E4-911E-D2175EDD033D}"/>
                </a:ext>
              </a:extLst>
            </p:cNvPr>
            <p:cNvSpPr txBox="1"/>
            <p:nvPr/>
          </p:nvSpPr>
          <p:spPr>
            <a:xfrm>
              <a:off x="3505201" y="4055959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 rtl="1"/>
              <a:r>
                <a:rPr lang="ar-BH" sz="2000" b="1" dirty="0">
                  <a:solidFill>
                    <a:schemeClr val="bg1"/>
                  </a:solidFill>
                </a:rPr>
                <a:t>نَعَمْ لِأَنَّهُ مُشَوّقٌ حَقًا.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خطأ 10">
              <a:extLst>
                <a:ext uri="{FF2B5EF4-FFF2-40B4-BE49-F238E27FC236}">
                  <a16:creationId xmlns:a16="http://schemas.microsoft.com/office/drawing/2014/main" id="{FF4A9F27-833D-4F84-87FC-573028713D6C}"/>
                </a:ext>
              </a:extLst>
            </p:cNvPr>
            <p:cNvSpPr txBox="1"/>
            <p:nvPr/>
          </p:nvSpPr>
          <p:spPr>
            <a:xfrm>
              <a:off x="3505201" y="4702088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لا / لا أًحِبُّ الْقِراءَة.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خطأ 10">
              <a:extLst>
                <a:ext uri="{FF2B5EF4-FFF2-40B4-BE49-F238E27FC236}">
                  <a16:creationId xmlns:a16="http://schemas.microsoft.com/office/drawing/2014/main" id="{81DEDDB7-1F18-4E1B-8C72-1E2CAB207EA5}"/>
                </a:ext>
              </a:extLst>
            </p:cNvPr>
            <p:cNvSpPr txBox="1"/>
            <p:nvPr/>
          </p:nvSpPr>
          <p:spPr>
            <a:xfrm>
              <a:off x="3505201" y="5341421"/>
              <a:ext cx="5181598" cy="588787"/>
            </a:xfrm>
            <a:prstGeom prst="roundRect">
              <a:avLst>
                <a:gd name="adj" fmla="val 29978"/>
              </a:avLst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 prstMaterial="matte">
              <a:bevelT w="190500" h="38100"/>
            </a:sp3d>
          </p:spPr>
          <p:txBody>
            <a:bodyPr wrap="none" rtlCol="1" anchor="ctr">
              <a:noAutofit/>
            </a:bodyPr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</a:rPr>
                <a:t>لا / لَم يُعْجِبْني أَبَدًا.</a:t>
              </a:r>
              <a:endParaRPr lang="ar-S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1" name="قناع خطأ شفاف">
            <a:extLst>
              <a:ext uri="{FF2B5EF4-FFF2-40B4-BE49-F238E27FC236}">
                <a16:creationId xmlns:a16="http://schemas.microsoft.com/office/drawing/2014/main" id="{08136F3A-593D-4EB7-8086-F4B0C889E2F5}"/>
              </a:ext>
            </a:extLst>
          </p:cNvPr>
          <p:cNvGrpSpPr/>
          <p:nvPr/>
        </p:nvGrpSpPr>
        <p:grpSpPr>
          <a:xfrm>
            <a:off x="3225952" y="4625034"/>
            <a:ext cx="5181598" cy="1874249"/>
            <a:chOff x="3657601" y="4055959"/>
            <a:chExt cx="5181598" cy="1874249"/>
          </a:xfrm>
        </p:grpSpPr>
        <p:sp>
          <p:nvSpPr>
            <p:cNvPr id="108" name="1">
              <a:extLst>
                <a:ext uri="{FF2B5EF4-FFF2-40B4-BE49-F238E27FC236}">
                  <a16:creationId xmlns:a16="http://schemas.microsoft.com/office/drawing/2014/main" id="{941417E0-738F-451F-8FF3-0567021B2CF9}"/>
                </a:ext>
              </a:extLst>
            </p:cNvPr>
            <p:cNvSpPr txBox="1"/>
            <p:nvPr/>
          </p:nvSpPr>
          <p:spPr>
            <a:xfrm>
              <a:off x="3657601" y="4702088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</p:spPr>
          <p:txBody>
            <a:bodyPr wrap="none" rtlCol="1" anchor="ctr">
              <a:noAutofit/>
            </a:bodyPr>
            <a:lstStyle/>
            <a:p>
              <a:pPr algn="ctr"/>
              <a:endParaRPr lang="ar-SA" sz="2000" dirty="0">
                <a:solidFill>
                  <a:schemeClr val="bg1"/>
                </a:solidFill>
              </a:endParaRPr>
            </a:p>
          </p:txBody>
        </p:sp>
        <p:sp>
          <p:nvSpPr>
            <p:cNvPr id="109" name="2">
              <a:extLst>
                <a:ext uri="{FF2B5EF4-FFF2-40B4-BE49-F238E27FC236}">
                  <a16:creationId xmlns:a16="http://schemas.microsoft.com/office/drawing/2014/main" id="{7585EBB0-6CF3-4F07-845D-97728CC1FA68}"/>
                </a:ext>
              </a:extLst>
            </p:cNvPr>
            <p:cNvSpPr txBox="1"/>
            <p:nvPr/>
          </p:nvSpPr>
          <p:spPr>
            <a:xfrm>
              <a:off x="3657601" y="4055959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</p:spPr>
          <p:txBody>
            <a:bodyPr wrap="none" rtlCol="1" anchor="ctr">
              <a:noAutofit/>
            </a:bodyPr>
            <a:lstStyle/>
            <a:p>
              <a:pPr algn="ctr"/>
              <a:endParaRPr lang="ar-SA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3">
              <a:extLst>
                <a:ext uri="{FF2B5EF4-FFF2-40B4-BE49-F238E27FC236}">
                  <a16:creationId xmlns:a16="http://schemas.microsoft.com/office/drawing/2014/main" id="{92AFA0B2-B97E-44C2-B4F6-23CE00691045}"/>
                </a:ext>
              </a:extLst>
            </p:cNvPr>
            <p:cNvSpPr txBox="1"/>
            <p:nvPr/>
          </p:nvSpPr>
          <p:spPr>
            <a:xfrm>
              <a:off x="3657601" y="5341421"/>
              <a:ext cx="5181598" cy="588787"/>
            </a:xfrm>
            <a:prstGeom prst="roundRect">
              <a:avLst>
                <a:gd name="adj" fmla="val 29978"/>
              </a:avLst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</p:spPr>
          <p:txBody>
            <a:bodyPr wrap="none" rtlCol="1" anchor="ctr">
              <a:noAutofit/>
            </a:bodyPr>
            <a:lstStyle/>
            <a:p>
              <a:pPr algn="ctr"/>
              <a:endParaRPr lang="ar-SA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7" name="قناع صحيح شفاف">
            <a:extLst>
              <a:ext uri="{FF2B5EF4-FFF2-40B4-BE49-F238E27FC236}">
                <a16:creationId xmlns:a16="http://schemas.microsoft.com/office/drawing/2014/main" id="{8D5B10AA-5BCF-4008-AB14-A5B3ECCF8450}"/>
              </a:ext>
            </a:extLst>
          </p:cNvPr>
          <p:cNvSpPr txBox="1"/>
          <p:nvPr/>
        </p:nvSpPr>
        <p:spPr>
          <a:xfrm>
            <a:off x="3225952" y="5483056"/>
            <a:ext cx="5181598" cy="588787"/>
          </a:xfrm>
          <a:prstGeom prst="roundRect">
            <a:avLst>
              <a:gd name="adj" fmla="val 29978"/>
            </a:avLst>
          </a:prstGeom>
          <a:solidFill>
            <a:srgbClr val="29A60C">
              <a:alpha val="0"/>
            </a:srgbClr>
          </a:solidFill>
          <a:ln>
            <a:solidFill>
              <a:schemeClr val="bg1">
                <a:alpha val="0"/>
              </a:schemeClr>
            </a:solidFill>
          </a:ln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  <p:txBody>
          <a:bodyPr wrap="none" rtlCol="1" anchor="ctr">
            <a:noAutofit/>
          </a:bodyPr>
          <a:lstStyle/>
          <a:p>
            <a:pPr algn="ctr"/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117" name="رسالة انتهاء وقت المسابقة">
            <a:extLst>
              <a:ext uri="{FF2B5EF4-FFF2-40B4-BE49-F238E27FC236}">
                <a16:creationId xmlns:a16="http://schemas.microsoft.com/office/drawing/2014/main" id="{E1456E59-0395-4D40-B2DD-B87B9416E130}"/>
              </a:ext>
            </a:extLst>
          </p:cNvPr>
          <p:cNvSpPr/>
          <p:nvPr/>
        </p:nvSpPr>
        <p:spPr>
          <a:xfrm>
            <a:off x="3225953" y="3804710"/>
            <a:ext cx="5181596" cy="810516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نعتذر.. لقد انتهى الوقت!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97" name="رسالة إجابة خطأ">
            <a:extLst>
              <a:ext uri="{FF2B5EF4-FFF2-40B4-BE49-F238E27FC236}">
                <a16:creationId xmlns:a16="http://schemas.microsoft.com/office/drawing/2014/main" id="{EE36C43B-DC79-4C10-AEF3-F4B8AA2D6154}"/>
              </a:ext>
            </a:extLst>
          </p:cNvPr>
          <p:cNvSpPr/>
          <p:nvPr/>
        </p:nvSpPr>
        <p:spPr>
          <a:xfrm>
            <a:off x="3225953" y="3804710"/>
            <a:ext cx="5181596" cy="810516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إجابة خطأ.. حاول مرة أخرى!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121" name="رسالة تهنئة">
            <a:extLst>
              <a:ext uri="{FF2B5EF4-FFF2-40B4-BE49-F238E27FC236}">
                <a16:creationId xmlns:a16="http://schemas.microsoft.com/office/drawing/2014/main" id="{797E2402-2A3D-4AC6-AEB1-CDE0E3C80871}"/>
              </a:ext>
            </a:extLst>
          </p:cNvPr>
          <p:cNvSpPr txBox="1"/>
          <p:nvPr/>
        </p:nvSpPr>
        <p:spPr>
          <a:xfrm>
            <a:off x="2144912" y="3540470"/>
            <a:ext cx="7343678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rtlCol="1" anchor="ctr">
            <a:spAutoFit/>
          </a:bodyPr>
          <a:lstStyle/>
          <a:p>
            <a:pPr algn="ctr"/>
            <a:r>
              <a:rPr lang="ar-JO" sz="4800" b="1" dirty="0">
                <a:solidFill>
                  <a:srgbClr val="FFC000"/>
                </a:solidFill>
              </a:rPr>
              <a:t>أحسنت.. لقد أنهيت المسابقة بنجاح!</a:t>
            </a:r>
            <a:endParaRPr lang="ar-SA" sz="4800" b="1" dirty="0">
              <a:solidFill>
                <a:srgbClr val="FFC000"/>
              </a:solidFill>
            </a:endParaRPr>
          </a:p>
        </p:txBody>
      </p:sp>
      <p:sp>
        <p:nvSpPr>
          <p:cNvPr id="2" name="ابدأ">
            <a:extLst>
              <a:ext uri="{FF2B5EF4-FFF2-40B4-BE49-F238E27FC236}">
                <a16:creationId xmlns:a16="http://schemas.microsoft.com/office/drawing/2014/main" id="{B5F0BC0C-5291-491A-948D-0AF5BF7F9396}"/>
              </a:ext>
            </a:extLst>
          </p:cNvPr>
          <p:cNvSpPr/>
          <p:nvPr/>
        </p:nvSpPr>
        <p:spPr>
          <a:xfrm>
            <a:off x="4749951" y="3869863"/>
            <a:ext cx="2133600" cy="680210"/>
          </a:xfrm>
          <a:prstGeom prst="roundRect">
            <a:avLst/>
          </a:prstGeom>
          <a:solidFill>
            <a:srgbClr val="202F67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ابدأ المسابقة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18" name="إعادة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DAF33C-A49E-4DAA-B3FC-F344AFC7A4A3}"/>
              </a:ext>
            </a:extLst>
          </p:cNvPr>
          <p:cNvSpPr/>
          <p:nvPr/>
        </p:nvSpPr>
        <p:spPr>
          <a:xfrm>
            <a:off x="6197751" y="5010091"/>
            <a:ext cx="1630680" cy="6012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إعادة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19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CD9F0B2-ED16-4D39-B9C6-18D0044C3288}"/>
              </a:ext>
            </a:extLst>
          </p:cNvPr>
          <p:cNvSpPr/>
          <p:nvPr/>
        </p:nvSpPr>
        <p:spPr>
          <a:xfrm>
            <a:off x="3805072" y="5010091"/>
            <a:ext cx="1630680" cy="6012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خروج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91" name="إعادة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195F60E-3807-423F-8DC1-D51BBB6DA546}"/>
              </a:ext>
            </a:extLst>
          </p:cNvPr>
          <p:cNvSpPr/>
          <p:nvPr/>
        </p:nvSpPr>
        <p:spPr>
          <a:xfrm>
            <a:off x="6197750" y="5010788"/>
            <a:ext cx="1630680" cy="59980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إعادة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92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F75C556-EFA4-46C2-83F2-742721F4A9BE}"/>
              </a:ext>
            </a:extLst>
          </p:cNvPr>
          <p:cNvSpPr/>
          <p:nvPr/>
        </p:nvSpPr>
        <p:spPr>
          <a:xfrm>
            <a:off x="3805071" y="5010788"/>
            <a:ext cx="1630680" cy="59980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soft" dir="t"/>
          </a:scene3d>
          <a:sp3d prstMaterial="matte">
            <a:bevelT w="190500" h="38100"/>
          </a:sp3d>
        </p:spPr>
        <p:txBody>
          <a:bodyPr wrap="none" rtlCol="1" anchor="ctr">
            <a:no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خروج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62" name="بالون 2">
            <a:extLst>
              <a:ext uri="{FF2B5EF4-FFF2-40B4-BE49-F238E27FC236}">
                <a16:creationId xmlns:a16="http://schemas.microsoft.com/office/drawing/2014/main" id="{5A4F4FBB-E234-442D-A7E8-119828F2D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997" flipH="1">
            <a:off x="1338096" y="-1914620"/>
            <a:ext cx="993656" cy="1822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3" name="بالون 1">
            <a:extLst>
              <a:ext uri="{FF2B5EF4-FFF2-40B4-BE49-F238E27FC236}">
                <a16:creationId xmlns:a16="http://schemas.microsoft.com/office/drawing/2014/main" id="{3672471B-F1B0-4473-B0A2-C456D7E1C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429">
            <a:off x="9860248" y="-1914620"/>
            <a:ext cx="993656" cy="1822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0" name="نغمة تهنئة">
            <a:hlinkClick r:id="" action="ppaction://media"/>
            <a:extLst>
              <a:ext uri="{FF2B5EF4-FFF2-40B4-BE49-F238E27FC236}">
                <a16:creationId xmlns:a16="http://schemas.microsoft.com/office/drawing/2014/main" id="{753E4CA4-1FCE-4A5F-9C74-6E06BD555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78804" y="19116"/>
            <a:ext cx="487363" cy="487363"/>
          </a:xfrm>
          <a:prstGeom prst="rect">
            <a:avLst/>
          </a:prstGeom>
        </p:spPr>
      </p:pic>
      <p:pic>
        <p:nvPicPr>
          <p:cNvPr id="3" name="عداد">
            <a:hlinkClick r:id="" action="ppaction://media"/>
            <a:extLst>
              <a:ext uri="{FF2B5EF4-FFF2-40B4-BE49-F238E27FC236}">
                <a16:creationId xmlns:a16="http://schemas.microsoft.com/office/drawing/2014/main" id="{CC62353F-CDAB-4BE1-9F88-3BF8441157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إشارة مرجعية 1" time="60009.4614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39240" y="491379"/>
            <a:ext cx="9113520" cy="4726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6" name="قناع الإجابة الخطأ وانتهاء الوقت">
            <a:extLst>
              <a:ext uri="{FF2B5EF4-FFF2-40B4-BE49-F238E27FC236}">
                <a16:creationId xmlns:a16="http://schemas.microsoft.com/office/drawing/2014/main" id="{9EA78D47-5FF0-4856-90B6-916C38897A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95000">
                <a:schemeClr val="bg1">
                  <a:lumMod val="50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5" name="Picture 7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64DE40-4C09-4E9E-A16C-5536F43154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" name="Picture 75" descr="A picture containing person&#10;&#10;Description automatically generated">
            <a:extLst>
              <a:ext uri="{FF2B5EF4-FFF2-40B4-BE49-F238E27FC236}">
                <a16:creationId xmlns:a16="http://schemas.microsoft.com/office/drawing/2014/main" id="{8FDA058E-E139-4D60-8FEA-A2D5842E3D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7" name="Table 38">
            <a:extLst>
              <a:ext uri="{FF2B5EF4-FFF2-40B4-BE49-F238E27FC236}">
                <a16:creationId xmlns:a16="http://schemas.microsoft.com/office/drawing/2014/main" id="{AE4DA856-4754-4923-9BE0-9AB8A639B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7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-3.33333E-6 -0.09421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9421 L -3.33333E-6 0.09329 " pathEditMode="relative" rAng="0" ptsTypes="AA">
                                          <p:cBhvr>
                                            <p:cTn id="3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40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4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.09329 L -3.33333E-6 -0.09421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52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53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9421 L -3.33333E-6 -1.11111E-6 " pathEditMode="relative" rAng="0" ptsTypes="AA">
                                          <p:cBhvr>
                                            <p:cTn id="5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9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6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-3.33333E-6 0.09329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7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7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.09329 L -3.33333E-6 -0.09421 " pathEditMode="relative" rAng="0" ptsTypes="AA">
                                          <p:cBhvr>
                                            <p:cTn id="8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8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89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path" presetSubtype="0" fill="hold" grpId="6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9421 L -3.33333E-6 0.09329 " pathEditMode="relative" rAng="0" ptsTypes="AA">
                                          <p:cBhvr>
                                            <p:cTn id="9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00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01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fill="hold" grpId="7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.09329 L -3.33333E-6 -1.11111E-6 " pathEditMode="relative" rAng="0" ptsTypes="AA">
                                          <p:cBhvr>
                                            <p:cTn id="10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6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12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13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fill="hold" grpId="8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-3.33333E-6 -0.09421 " pathEditMode="relative" rAng="0" ptsTypes="AA">
                                          <p:cBhvr>
                                            <p:cTn id="11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8" fill="hold" nodeType="withEffect" p14:presetBounceEnd="3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24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2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42" presetClass="path" presetSubtype="0" fill="hold" grpId="9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9421 L -3.33333E-6 0.09329 " pathEditMode="relative" rAng="0" ptsTypes="AA">
                                          <p:cBhvr>
                                            <p:cTn id="12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1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grpId="1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39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orrect Answer Bell and Applause Version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9" dur="9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59" presetID="2" presetClass="entr" presetSubtype="2" fill="hold" grpId="0" nodeType="afterEffect" p14:presetBounceEnd="2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6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6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8" fill="hold" grpId="0" nodeType="withEffect" p14:presetBounceEnd="2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6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6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7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37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100" decel="100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tton Click Percussiv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6" presetID="2" presetClass="entr" presetSubtype="8" fill="hold" nodeType="withEffect" p14:presetBounceEnd="3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8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79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1" presetClass="entr" presetSubtype="0" fill="hold" grpId="1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5" dur="6306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1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rong Answer Buzzer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1" presetID="37" presetClass="exit" presetSubtype="0" fill="hold" grpId="1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100" decel="100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video>
                  <p:cMediaNode vol="80000">
                    <p:cTn id="21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212" restart="whenNotActive" fill="hold" evtFilter="cancelBubble" nodeType="interactiveSeq">
                    <p:stCondLst>
                      <p:cond evt="onMediaBookmark" delay="0">
                        <p:tgtEl>
                          <p14:bmkTgt spid="3" bmkName="إشارة مرجعية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7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8" presetID="2" presetClass="entr" presetSubtype="4" fill="hold" grpId="0" nodeType="with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20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2" presetClass="entr" presetSubtype="2" fill="hold" grpId="0" nodeType="withEffect" p14:presetBounceEnd="2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24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5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6" presetID="2" presetClass="entr" presetSubtype="8" fill="hold" grpId="0" nodeType="withEffect" p14:presetBounceEnd="2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إشارة مرجعية 1"/>
                      </p:tgtEl>
                    </p:cond>
                  </p:nextCondLst>
                </p:seq>
              </p:childTnLst>
            </p:cTn>
          </p:par>
        </p:tnLst>
        <p:bldLst>
          <p:bldP spid="107" grpId="0" animBg="1"/>
          <p:bldP spid="107" grpId="1" animBg="1"/>
          <p:bldP spid="107" grpId="2" animBg="1"/>
          <p:bldP spid="107" grpId="3" animBg="1"/>
          <p:bldP spid="107" grpId="4" animBg="1"/>
          <p:bldP spid="107" grpId="5" animBg="1"/>
          <p:bldP spid="107" grpId="6" animBg="1"/>
          <p:bldP spid="107" grpId="7" animBg="1"/>
          <p:bldP spid="107" grpId="8" animBg="1"/>
          <p:bldP spid="107" grpId="9" animBg="1"/>
          <p:bldP spid="107" grpId="10" animBg="1"/>
          <p:bldP spid="107" grpId="11" animBg="1"/>
          <p:bldP spid="107" grpId="12" animBg="1"/>
          <p:bldP spid="117" grpId="0" animBg="1"/>
          <p:bldP spid="97" grpId="0" animBg="1"/>
          <p:bldP spid="97" grpId="1" animBg="1"/>
          <p:bldP spid="121" grpId="0"/>
          <p:bldP spid="2" grpId="0" animBg="1"/>
          <p:bldP spid="2" grpId="1" animBg="1"/>
          <p:bldP spid="118" grpId="0" animBg="1"/>
          <p:bldP spid="119" grpId="0" animBg="1"/>
          <p:bldP spid="91" grpId="0" animBg="1"/>
          <p:bldP spid="92" grpId="0" animBg="1"/>
          <p:bldP spid="116" grpId="0" animBg="1"/>
          <p:bldP spid="116" grpId="1" animBg="1"/>
          <p:bldP spid="116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grpId="1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-0.09421 " pathEditMode="relative" rAng="0" ptsTypes="AA">
                                          <p:cBhvr>
                                            <p:cTn id="2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0.09329 " pathEditMode="relative" rAng="0" ptsTypes="AA">
                                          <p:cBhvr>
                                            <p:cTn id="3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9329 L 0 -0.09421 " pathEditMode="relative" rAng="0" ptsTypes="AA">
                                          <p:cBhvr>
                                            <p:cTn id="4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21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-1.48148E-6 " pathEditMode="relative" rAng="0" ptsTypes="AA">
                                          <p:cBhvr>
                                            <p:cTn id="5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53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0.09328 " pathEditMode="relative" rAng="0" ptsTypes="AA">
                                          <p:cBhvr>
                                            <p:cTn id="6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67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9329 L 0 -0.09421 " pathEditMode="relative" rAng="0" ptsTypes="AA">
                                          <p:cBhvr>
                                            <p:cTn id="81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3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path" presetSubtype="0" fill="hold" grpId="6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0.09328 " pathEditMode="relative" rAng="0" ptsTypes="AA">
                                          <p:cBhvr>
                                            <p:cTn id="93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fill="hold" grpId="7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09329 L 0 -3.7037E-7 " pathEditMode="relative" rAng="0" ptsTypes="AA">
                                          <p:cBhvr>
                                            <p:cTn id="105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fill="hold" grpId="8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-0.09422 " pathEditMode="relative" rAng="0" ptsTypes="AA">
                                          <p:cBhvr>
                                            <p:cTn id="117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6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42" presetClass="path" presetSubtype="0" fill="hold" grpId="9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9421 L 0 0.09328 " pathEditMode="relative" rAng="0" ptsTypes="AA">
                                          <p:cBhvr>
                                            <p:cTn id="129" dur="1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939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orrect Answ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1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grpId="1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39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3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orrect Answer Bell and Applause Version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9" dur="9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7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7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59" presetID="2" presetClass="entr" presetSubtype="2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7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37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2" dur="1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100" decel="1000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utton Click Percussiv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6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1" presetClass="entr" presetSubtype="0" fill="hold" grpId="17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5" dur="6306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1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Answer Buzzer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4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1" presetID="37" presetClass="exit" presetSubtype="0" fill="hold" grpId="1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1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100" decel="100000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900" accel="100000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video>
                  <p:cMediaNode vol="80000">
                    <p:cTn id="21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107" grpId="0" animBg="1"/>
          <p:bldP spid="107" grpId="1" animBg="1"/>
          <p:bldP spid="107" grpId="2" animBg="1"/>
          <p:bldP spid="107" grpId="3" animBg="1"/>
          <p:bldP spid="107" grpId="4" animBg="1"/>
          <p:bldP spid="107" grpId="5" animBg="1"/>
          <p:bldP spid="107" grpId="6" animBg="1"/>
          <p:bldP spid="107" grpId="7" animBg="1"/>
          <p:bldP spid="107" grpId="8" animBg="1"/>
          <p:bldP spid="107" grpId="9" animBg="1"/>
          <p:bldP spid="107" grpId="15" animBg="1"/>
          <p:bldP spid="107" grpId="16" animBg="1"/>
          <p:bldP spid="107" grpId="17" animBg="1"/>
          <p:bldP spid="116" grpId="1" animBg="1"/>
          <p:bldP spid="116" grpId="2" animBg="1"/>
          <p:bldP spid="97" grpId="0" animBg="1"/>
          <p:bldP spid="97" grpId="1" animBg="1"/>
          <p:bldP spid="121" grpId="0"/>
          <p:bldP spid="2" grpId="0" animBg="1"/>
          <p:bldP spid="2" grpId="1" animBg="1"/>
          <p:bldP spid="91" grpId="0" animBg="1"/>
          <p:bldP spid="9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FAB2F-5661-46BE-A72B-6344FAC61417}"/>
              </a:ext>
            </a:extLst>
          </p:cNvPr>
          <p:cNvSpPr/>
          <p:nvPr/>
        </p:nvSpPr>
        <p:spPr>
          <a:xfrm>
            <a:off x="686041" y="700052"/>
            <a:ext cx="11010659" cy="5741868"/>
          </a:xfrm>
          <a:custGeom>
            <a:avLst/>
            <a:gdLst>
              <a:gd name="connsiteX0" fmla="*/ 0 w 11010659"/>
              <a:gd name="connsiteY0" fmla="*/ 0 h 5741868"/>
              <a:gd name="connsiteX1" fmla="*/ 11010659 w 11010659"/>
              <a:gd name="connsiteY1" fmla="*/ 0 h 5741868"/>
              <a:gd name="connsiteX2" fmla="*/ 11010659 w 11010659"/>
              <a:gd name="connsiteY2" fmla="*/ 5741868 h 5741868"/>
              <a:gd name="connsiteX3" fmla="*/ 0 w 11010659"/>
              <a:gd name="connsiteY3" fmla="*/ 5741868 h 5741868"/>
              <a:gd name="connsiteX4" fmla="*/ 0 w 11010659"/>
              <a:gd name="connsiteY4" fmla="*/ 0 h 574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659" h="5741868" fill="none" extrusionOk="0">
                <a:moveTo>
                  <a:pt x="0" y="0"/>
                </a:moveTo>
                <a:cubicBezTo>
                  <a:pt x="3338401" y="-33775"/>
                  <a:pt x="9639792" y="138873"/>
                  <a:pt x="11010659" y="0"/>
                </a:cubicBezTo>
                <a:cubicBezTo>
                  <a:pt x="10936888" y="2612670"/>
                  <a:pt x="10854776" y="3756949"/>
                  <a:pt x="11010659" y="5741868"/>
                </a:cubicBezTo>
                <a:cubicBezTo>
                  <a:pt x="6735574" y="5604538"/>
                  <a:pt x="3278186" y="5604012"/>
                  <a:pt x="0" y="5741868"/>
                </a:cubicBezTo>
                <a:cubicBezTo>
                  <a:pt x="152408" y="4001254"/>
                  <a:pt x="73868" y="2297974"/>
                  <a:pt x="0" y="0"/>
                </a:cubicBezTo>
                <a:close/>
              </a:path>
              <a:path w="11010659" h="5741868" stroke="0" extrusionOk="0">
                <a:moveTo>
                  <a:pt x="0" y="0"/>
                </a:moveTo>
                <a:cubicBezTo>
                  <a:pt x="3241707" y="-101487"/>
                  <a:pt x="8965256" y="-162162"/>
                  <a:pt x="11010659" y="0"/>
                </a:cubicBezTo>
                <a:cubicBezTo>
                  <a:pt x="11071372" y="1828127"/>
                  <a:pt x="10949587" y="4006002"/>
                  <a:pt x="11010659" y="5741868"/>
                </a:cubicBezTo>
                <a:cubicBezTo>
                  <a:pt x="7955418" y="5791933"/>
                  <a:pt x="3773179" y="5583419"/>
                  <a:pt x="0" y="5741868"/>
                </a:cubicBezTo>
                <a:cubicBezTo>
                  <a:pt x="-24452" y="2928709"/>
                  <a:pt x="-67663" y="1231438"/>
                  <a:pt x="0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A97F3-8A3C-43F5-832E-3C8A02897EB7}"/>
              </a:ext>
            </a:extLst>
          </p:cNvPr>
          <p:cNvSpPr/>
          <p:nvPr/>
        </p:nvSpPr>
        <p:spPr>
          <a:xfrm>
            <a:off x="1016049" y="541098"/>
            <a:ext cx="10912519" cy="5741868"/>
          </a:xfrm>
          <a:custGeom>
            <a:avLst/>
            <a:gdLst>
              <a:gd name="connsiteX0" fmla="*/ 0 w 10912519"/>
              <a:gd name="connsiteY0" fmla="*/ 0 h 5741868"/>
              <a:gd name="connsiteX1" fmla="*/ 10912519 w 10912519"/>
              <a:gd name="connsiteY1" fmla="*/ 0 h 5741868"/>
              <a:gd name="connsiteX2" fmla="*/ 10912519 w 10912519"/>
              <a:gd name="connsiteY2" fmla="*/ 5741868 h 5741868"/>
              <a:gd name="connsiteX3" fmla="*/ 0 w 10912519"/>
              <a:gd name="connsiteY3" fmla="*/ 5741868 h 5741868"/>
              <a:gd name="connsiteX4" fmla="*/ 0 w 10912519"/>
              <a:gd name="connsiteY4" fmla="*/ 0 h 574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519" h="5741868" extrusionOk="0">
                <a:moveTo>
                  <a:pt x="0" y="0"/>
                </a:moveTo>
                <a:cubicBezTo>
                  <a:pt x="2283450" y="-101487"/>
                  <a:pt x="7119296" y="-162162"/>
                  <a:pt x="10912519" y="0"/>
                </a:cubicBezTo>
                <a:cubicBezTo>
                  <a:pt x="10973232" y="1828127"/>
                  <a:pt x="10851447" y="4006002"/>
                  <a:pt x="10912519" y="5741868"/>
                </a:cubicBezTo>
                <a:cubicBezTo>
                  <a:pt x="9067550" y="5791933"/>
                  <a:pt x="3965945" y="5583419"/>
                  <a:pt x="0" y="5741868"/>
                </a:cubicBezTo>
                <a:cubicBezTo>
                  <a:pt x="-24452" y="2928709"/>
                  <a:pt x="-67663" y="1231438"/>
                  <a:pt x="0" y="0"/>
                </a:cubicBezTo>
                <a:close/>
              </a:path>
            </a:pathLst>
          </a:custGeom>
          <a:noFill/>
          <a:ln w="57150"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250000"/>
              </a:lnSpc>
            </a:pPr>
            <a:endParaRPr lang="en-US" sz="32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71359-A83C-414C-8F3E-E95DDC25B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9" b="89522" l="533" r="98224">
                        <a14:foregroundMark x1="12078" y1="77904" x2="4618" y2="61048"/>
                        <a14:foregroundMark x1="84192" y1="41458" x2="98401" y2="42369"/>
                        <a14:foregroundMark x1="60391" y1="9567" x2="60391" y2="9567"/>
                        <a14:foregroundMark x1="533" y1="60364" x2="533" y2="60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6925" y="-325938"/>
            <a:ext cx="5831650" cy="4318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A1F00-164C-4AAD-80FC-DC2F3426D5A3}"/>
              </a:ext>
            </a:extLst>
          </p:cNvPr>
          <p:cNvSpPr/>
          <p:nvPr/>
        </p:nvSpPr>
        <p:spPr>
          <a:xfrm>
            <a:off x="1255819" y="2657639"/>
            <a:ext cx="2667000" cy="3086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0C2FB-413D-4BAC-91A3-369FC83C62A4}"/>
              </a:ext>
            </a:extLst>
          </p:cNvPr>
          <p:cNvSpPr txBox="1"/>
          <p:nvPr/>
        </p:nvSpPr>
        <p:spPr>
          <a:xfrm rot="20189130">
            <a:off x="7322625" y="1935726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cs typeface="(AH) Manal Black" pitchFamily="2" charset="-78"/>
              </a:rPr>
              <a:t>تَذْكَرة</a:t>
            </a:r>
            <a:endParaRPr lang="en-US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6F062E0-8B36-496C-BABC-C4AB9762A383}"/>
              </a:ext>
            </a:extLst>
          </p:cNvPr>
          <p:cNvSpPr txBox="1">
            <a:spLocks/>
          </p:cNvSpPr>
          <p:nvPr/>
        </p:nvSpPr>
        <p:spPr>
          <a:xfrm>
            <a:off x="1403890" y="2722110"/>
            <a:ext cx="2370858" cy="6150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المعلم الصَّغير: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0" name="Picture 2" descr="Glasses Deal With It Sticker by Expo 2020 Dubai">
            <a:extLst>
              <a:ext uri="{FF2B5EF4-FFF2-40B4-BE49-F238E27FC236}">
                <a16:creationId xmlns:a16="http://schemas.microsoft.com/office/drawing/2014/main" id="{412A6193-A06B-4983-96C4-43D7F438F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76" y="2418560"/>
            <a:ext cx="402336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5" name="TextBox1" r:id="rId2" imgW="2448000" imgH="1371600"/>
        </mc:Choice>
        <mc:Fallback>
          <p:control name="TextBox1" r:id="rId2" imgW="2448000" imgH="137160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1C03C167-276A-41E7-B832-970C7F6FB6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64861" y="3428737"/>
                  <a:ext cx="2448916" cy="13745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065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غير الصقر Small hawk">
            <a:hlinkClick r:id="" action="ppaction://media"/>
            <a:extLst>
              <a:ext uri="{FF2B5EF4-FFF2-40B4-BE49-F238E27FC236}">
                <a16:creationId xmlns:a16="http://schemas.microsoft.com/office/drawing/2014/main" id="{1D79E9DC-868C-4E02-AF18-DF3B6E234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6193" y="1066004"/>
            <a:ext cx="8778240" cy="491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D924CA-6479-440A-A661-20A4E0174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" y="4869973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0C7AADAE-F9CE-4E8E-B5AF-41CBFE46F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" y="899980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38">
            <a:extLst>
              <a:ext uri="{FF2B5EF4-FFF2-40B4-BE49-F238E27FC236}">
                <a16:creationId xmlns:a16="http://schemas.microsoft.com/office/drawing/2014/main" id="{1ABB2FF2-34EA-4CE7-B0B3-C5F694796E70}"/>
              </a:ext>
            </a:extLst>
          </p:cNvPr>
          <p:cNvGraphicFramePr>
            <a:graphicFrameLocks noGrp="1"/>
          </p:cNvGraphicFramePr>
          <p:nvPr/>
        </p:nvGraphicFramePr>
        <p:xfrm>
          <a:off x="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7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5706670" y="740941"/>
            <a:ext cx="464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5ABEF-5C48-46E0-91B7-DC5EE547DB09}"/>
              </a:ext>
            </a:extLst>
          </p:cNvPr>
          <p:cNvSpPr txBox="1"/>
          <p:nvPr/>
        </p:nvSpPr>
        <p:spPr>
          <a:xfrm>
            <a:off x="4295694" y="2315852"/>
            <a:ext cx="694771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 فَهْم النص، والإجابة عن الأسئلة حوله ، والإجابة عنها إجابة صحيحة.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BECDB0-1816-492D-BD4E-9F135649A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548070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E0B2D577-001B-4015-A4EF-B0E99D434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86343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E95464C3-D8A8-4D38-81D4-E4B8EC2C0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513939"/>
              </p:ext>
            </p:extLst>
          </p:nvPr>
        </p:nvGraphicFramePr>
        <p:xfrm>
          <a:off x="0" y="86343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BE400-F77A-45DA-91B7-0A186AB1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61" y="13303"/>
            <a:ext cx="10625329" cy="6858000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8810F-7C60-43B6-AFE5-C6049FFB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603767" y="823164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4D2C8F-67F9-465D-9B4E-CC2AE6B7C737}"/>
              </a:ext>
            </a:extLst>
          </p:cNvPr>
          <p:cNvSpPr/>
          <p:nvPr/>
        </p:nvSpPr>
        <p:spPr>
          <a:xfrm>
            <a:off x="8682525" y="4019037"/>
            <a:ext cx="1446378" cy="1542933"/>
          </a:xfrm>
          <a:prstGeom prst="ellipse">
            <a:avLst/>
          </a:prstGeom>
          <a:solidFill>
            <a:srgbClr val="FF0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2143468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0" y="5561971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622979"/>
            <a:ext cx="158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الواجالواتساب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 بشكل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يوميبات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 على 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4" name="Picture 13" descr="Shape, logo, arrow&#10;&#10;Description automatically generated">
            <a:extLst>
              <a:ext uri="{FF2B5EF4-FFF2-40B4-BE49-F238E27FC236}">
                <a16:creationId xmlns:a16="http://schemas.microsoft.com/office/drawing/2014/main" id="{CBA15031-E629-44AC-AB15-58B5D84F4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22" y="86036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2-Point Star 1">
            <a:extLst>
              <a:ext uri="{FF2B5EF4-FFF2-40B4-BE49-F238E27FC236}">
                <a16:creationId xmlns:a16="http://schemas.microsoft.com/office/drawing/2014/main" id="{5808CA54-CD38-4E04-A72D-939795F49BE6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6" y="1178769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8" name="Picture 7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111098D3-9ED3-45C7-920B-CCD6B8C32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34769" r="10549" b="37369"/>
          <a:stretch/>
        </p:blipFill>
        <p:spPr>
          <a:xfrm>
            <a:off x="4304089" y="2469454"/>
            <a:ext cx="7315200" cy="191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9E24BA-CFE5-4F06-BA82-267DFE61B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" y="5932406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EF8AB31-0A83-422C-BCD1-F538A74BC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" y="858213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E1A24472-C356-4BD3-95CA-130E2A4D3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181834"/>
              </p:ext>
            </p:extLst>
          </p:nvPr>
        </p:nvGraphicFramePr>
        <p:xfrm>
          <a:off x="22418" y="858213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1" name="Picture 5">
            <a:extLst>
              <a:ext uri="{FF2B5EF4-FFF2-40B4-BE49-F238E27FC236}">
                <a16:creationId xmlns:a16="http://schemas.microsoft.com/office/drawing/2014/main" id="{8D1B8122-BB4B-4B80-9FB8-72D281F8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636163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6950E2-282C-4B39-BAE3-C0373147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817469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3B7D76-C965-465D-B51F-F492DAEEF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273301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DA4538-3E39-4B4C-8B48-A995A5FE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47514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2-Point Star 1">
            <a:extLst>
              <a:ext uri="{FF2B5EF4-FFF2-40B4-BE49-F238E27FC236}">
                <a16:creationId xmlns:a16="http://schemas.microsoft.com/office/drawing/2014/main" id="{08557EE3-4182-464A-AD91-51C87749ECA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79325-48D1-4967-AFE0-562413610B55}"/>
              </a:ext>
            </a:extLst>
          </p:cNvPr>
          <p:cNvSpPr/>
          <p:nvPr/>
        </p:nvSpPr>
        <p:spPr>
          <a:xfrm>
            <a:off x="3901238" y="1394460"/>
            <a:ext cx="7513843" cy="441198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4754547" y="1858487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58487"/>
            <a:ext cx="5070764" cy="519545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7476DF-1530-45C5-9335-99A831490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525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702F34CC-5242-4AA5-AC19-E91D9C978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21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5A756930-D257-45A2-B17E-C40C56295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655871"/>
              </p:ext>
            </p:extLst>
          </p:nvPr>
        </p:nvGraphicFramePr>
        <p:xfrm>
          <a:off x="0" y="8621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2-Point Star 1">
            <a:extLst>
              <a:ext uri="{FF2B5EF4-FFF2-40B4-BE49-F238E27FC236}">
                <a16:creationId xmlns:a16="http://schemas.microsoft.com/office/drawing/2014/main" id="{90BCC5C8-417C-4B21-8E95-EA4FD633317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</a:t>
            </a:r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السادسة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الاثنين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7/2/2022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6/ 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2613203" y="4869443"/>
            <a:ext cx="386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خِبْراتٌ صَغيرةٌ .. دُروسٌ كَبيرَةٌ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298934" y="3550118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EFBE340-50C2-4B3B-B87D-45D445BB4542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D186C9-D448-4844-A94C-23A241A92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Picture 38" descr="A picture containing person&#10;&#10;Description automatically generated">
            <a:extLst>
              <a:ext uri="{FF2B5EF4-FFF2-40B4-BE49-F238E27FC236}">
                <a16:creationId xmlns:a16="http://schemas.microsoft.com/office/drawing/2014/main" id="{CF997200-FF7F-4C9F-A337-AAF15CD10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307CE7A-4ABE-4211-99C8-AA8688F1D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90918"/>
              </p:ext>
            </p:extLst>
          </p:nvPr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8A61291-7093-4CCC-B63A-F6F65D682BD1}"/>
              </a:ext>
            </a:extLst>
          </p:cNvPr>
          <p:cNvSpPr/>
          <p:nvPr/>
        </p:nvSpPr>
        <p:spPr>
          <a:xfrm>
            <a:off x="631601" y="670242"/>
            <a:ext cx="10991049" cy="563188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6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1" y="767056"/>
            <a:ext cx="10826638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8"/>
            <a:ext cx="1645920" cy="166533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1" y="3744133"/>
            <a:ext cx="1781675" cy="185491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0"/>
            <a:ext cx="2010378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1601" y="3463288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التَّحَدًّث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647669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1729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9042986" y="2772628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5657" y="3459537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4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0110" y="273159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B3FA7C-9A93-4A34-9A7B-B6DE314F8A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" y="1787066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7738CB66-68BD-44DA-A63A-69F4BE1648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3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5F2928B-526B-42B1-90C6-9AE71059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345802"/>
              </p:ext>
            </p:extLst>
          </p:nvPr>
        </p:nvGraphicFramePr>
        <p:xfrm>
          <a:off x="-2440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2-Point Star 1">
            <a:extLst>
              <a:ext uri="{FF2B5EF4-FFF2-40B4-BE49-F238E27FC236}">
                <a16:creationId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79726-D676-4513-81E6-1E92F30D528C}"/>
              </a:ext>
            </a:extLst>
          </p:cNvPr>
          <p:cNvSpPr/>
          <p:nvPr/>
        </p:nvSpPr>
        <p:spPr>
          <a:xfrm>
            <a:off x="1412941" y="929309"/>
            <a:ext cx="8846657" cy="515126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8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5" y="1527850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469" y="4011530"/>
            <a:ext cx="1240971" cy="1035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73D060-389E-49ED-B96F-0484ACB7E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" y="228257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FAB5813D-A062-48F5-AE0D-D3739FDFA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006FBE85-9B45-4AAB-AF42-AB293DBB9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697134"/>
              </p:ext>
            </p:extLst>
          </p:nvPr>
        </p:nvGraphicFramePr>
        <p:xfrm>
          <a:off x="16129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7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1F4F58F-1528-47E7-880E-0893894889CD}"/>
              </a:ext>
            </a:extLst>
          </p:cNvPr>
          <p:cNvSpPr/>
          <p:nvPr/>
        </p:nvSpPr>
        <p:spPr>
          <a:xfrm>
            <a:off x="2064750" y="1300488"/>
            <a:ext cx="7079250" cy="389330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32-Point Star 1">
            <a:extLst>
              <a:ext uri="{FF2B5EF4-FFF2-40B4-BE49-F238E27FC236}">
                <a16:creationId xmlns:a16="http://schemas.microsoft.com/office/drawing/2014/main" id="{8A40D45C-AEC2-491E-AE13-73F878A91E52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1702864" y="1285099"/>
            <a:ext cx="78824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الوحدة السّادسة: "خِبْراتٌ صَغيرةٌ .. دُروسٌ كبيرةٌ"</a:t>
            </a:r>
            <a:endParaRPr lang="ar-BH" sz="4000" u="sng" dirty="0">
              <a:cs typeface="(AH) Manal Black" pitchFamily="2" charset="-78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10539D-1D11-4410-95F4-C9980B2C4355}"/>
              </a:ext>
            </a:extLst>
          </p:cNvPr>
          <p:cNvSpPr txBox="1">
            <a:spLocks/>
          </p:cNvSpPr>
          <p:nvPr/>
        </p:nvSpPr>
        <p:spPr>
          <a:xfrm>
            <a:off x="2974489" y="3247140"/>
            <a:ext cx="5761978" cy="15738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الصَّقر الذّي رَبَّتْهُ دَجاجَةٌ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E164E5-FF17-45BA-96E1-54452C506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C480A71F-121C-473C-8A24-68F8E2E8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8562A585-862E-4C61-B810-15CA46801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609824"/>
              </p:ext>
            </p:extLst>
          </p:nvPr>
        </p:nvGraphicFramePr>
        <p:xfrm>
          <a:off x="14927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20453C-4FD7-4412-8272-E1A669F7391F}"/>
              </a:ext>
            </a:extLst>
          </p:cNvPr>
          <p:cNvSpPr/>
          <p:nvPr/>
        </p:nvSpPr>
        <p:spPr>
          <a:xfrm>
            <a:off x="1412941" y="929309"/>
            <a:ext cx="8846657" cy="515126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32-Point Star 1">
            <a:extLst>
              <a:ext uri="{FF2B5EF4-FFF2-40B4-BE49-F238E27FC236}">
                <a16:creationId xmlns:a16="http://schemas.microsoft.com/office/drawing/2014/main" id="{3279AB88-199D-4DB4-BACE-73D77896D0EF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5733470" y="1021506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الْيوم: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3615530" y="2231002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68540-11C9-4144-AA58-66DCC72C59AB}"/>
              </a:ext>
            </a:extLst>
          </p:cNvPr>
          <p:cNvSpPr txBox="1"/>
          <p:nvPr/>
        </p:nvSpPr>
        <p:spPr>
          <a:xfrm>
            <a:off x="2622144" y="3385319"/>
            <a:ext cx="694771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 اليوم سوف نفَهْم النَّص، ونُجيب عن الأسئلة حَوله إِجابة صَحيحة.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D1FBB98-4E3F-4BD4-8515-479F6BBD5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44B82694-3633-4C07-819D-4C561559E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07B803EB-9DAC-4D8A-A906-DF69226E6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609824"/>
              </p:ext>
            </p:extLst>
          </p:nvPr>
        </p:nvGraphicFramePr>
        <p:xfrm>
          <a:off x="14927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A451B-A7D5-460F-887F-B20C2B23E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8" t="23330" r="3885" b="21367"/>
          <a:stretch/>
        </p:blipFill>
        <p:spPr>
          <a:xfrm>
            <a:off x="4428460" y="1405992"/>
            <a:ext cx="7519180" cy="286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C7D0C0-9DFA-486B-BC54-585D5F480080}"/>
              </a:ext>
            </a:extLst>
          </p:cNvPr>
          <p:cNvSpPr/>
          <p:nvPr/>
        </p:nvSpPr>
        <p:spPr>
          <a:xfrm>
            <a:off x="3277494" y="6035936"/>
            <a:ext cx="5897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https://www.jigsawplanet.com/?rc=play&amp;pid=19c507b296c0</a:t>
            </a:r>
            <a:endParaRPr lang="ar-BH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C3E51-1D67-49E9-8D7E-B4E0C2A96842}"/>
              </a:ext>
            </a:extLst>
          </p:cNvPr>
          <p:cNvSpPr txBox="1"/>
          <p:nvPr/>
        </p:nvSpPr>
        <p:spPr>
          <a:xfrm>
            <a:off x="8002645" y="619070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هيّا نَكْتَشِف الصّورَة: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0935B1-0E81-4E37-99AF-C22C7388E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C27B051F-99F6-4473-84F8-9C34276F6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5E7CAF25-938C-4C19-8E89-65D1E358E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253832"/>
              </p:ext>
            </p:extLst>
          </p:nvPr>
        </p:nvGraphicFramePr>
        <p:xfrm>
          <a:off x="1900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3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ص تطبيقي ( الصقر الذي ربته دجاجة )">
            <a:hlinkClick r:id="" action="ppaction://media"/>
            <a:extLst>
              <a:ext uri="{FF2B5EF4-FFF2-40B4-BE49-F238E27FC236}">
                <a16:creationId xmlns:a16="http://schemas.microsoft.com/office/drawing/2014/main" id="{46AF9B50-2E78-40FA-BDC0-35D35523B5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" end="98628.28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3683" y="2383220"/>
            <a:ext cx="609600" cy="6096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27025A7-0672-476B-A9D9-BFA697124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6" b="97799" l="2000" r="97000">
                        <a14:foregroundMark x1="1444" y1="77166" x2="7556" y2="77304"/>
                        <a14:foregroundMark x1="7556" y1="77304" x2="12111" y2="76891"/>
                        <a14:foregroundMark x1="5556" y1="76891" x2="2111" y2="77579"/>
                        <a14:foregroundMark x1="20444" y1="89684" x2="20444" y2="89684"/>
                        <a14:foregroundMark x1="20333" y1="82806" x2="20333" y2="82806"/>
                        <a14:foregroundMark x1="17333" y1="86107" x2="17333" y2="86107"/>
                        <a14:foregroundMark x1="9000" y1="70564" x2="9000" y2="70564"/>
                        <a14:foregroundMark x1="10556" y1="67538" x2="10556" y2="67538"/>
                        <a14:foregroundMark x1="3667" y1="70564" x2="3667" y2="70564"/>
                        <a14:foregroundMark x1="31333" y1="94773" x2="41111" y2="95598"/>
                        <a14:foregroundMark x1="39333" y1="76479" x2="26667" y2="81568"/>
                        <a14:foregroundMark x1="26667" y1="81568" x2="16000" y2="54470"/>
                        <a14:foregroundMark x1="16000" y1="54470" x2="16000" y2="54333"/>
                        <a14:foregroundMark x1="43778" y1="74003" x2="38444" y2="13755"/>
                        <a14:foregroundMark x1="38444" y1="13755" x2="51222" y2="6465"/>
                        <a14:foregroundMark x1="51222" y1="6465" x2="56778" y2="9904"/>
                        <a14:foregroundMark x1="56778" y1="9904" x2="69111" y2="28611"/>
                        <a14:foregroundMark x1="69111" y1="28611" x2="75667" y2="55983"/>
                        <a14:foregroundMark x1="82111" y1="59422" x2="81111" y2="68501"/>
                        <a14:foregroundMark x1="81111" y1="68501" x2="76111" y2="76341"/>
                        <a14:foregroundMark x1="76111" y1="76341" x2="71222" y2="79780"/>
                        <a14:foregroundMark x1="71222" y1="79780" x2="67444" y2="85970"/>
                        <a14:foregroundMark x1="67444" y1="85970" x2="55333" y2="91334"/>
                        <a14:foregroundMark x1="55333" y1="91334" x2="50111" y2="88858"/>
                        <a14:foregroundMark x1="48111" y1="96561" x2="48111" y2="96561"/>
                        <a14:foregroundMark x1="66333" y1="97387" x2="66333" y2="97387"/>
                        <a14:foregroundMark x1="85778" y1="95186" x2="85778" y2="95186"/>
                        <a14:foregroundMark x1="89333" y1="84732" x2="97000" y2="81706"/>
                        <a14:foregroundMark x1="92222" y1="75103" x2="90667" y2="75103"/>
                        <a14:foregroundMark x1="95556" y1="74003" x2="95556" y2="74003"/>
                        <a14:foregroundMark x1="95333" y1="69739" x2="95333" y2="69739"/>
                        <a14:foregroundMark x1="86778" y1="72627" x2="79778" y2="74003"/>
                        <a14:foregroundMark x1="79778" y1="74003" x2="73889" y2="79505"/>
                        <a14:foregroundMark x1="73889" y1="79505" x2="70778" y2="85557"/>
                        <a14:foregroundMark x1="70778" y1="85557" x2="70778" y2="85970"/>
                        <a14:foregroundMark x1="70333" y1="86933" x2="69667" y2="79505"/>
                        <a14:foregroundMark x1="69667" y1="79505" x2="74778" y2="64787"/>
                        <a14:foregroundMark x1="59444" y1="80193" x2="69333" y2="74828"/>
                        <a14:foregroundMark x1="32889" y1="80055" x2="37000" y2="74140"/>
                        <a14:foregroundMark x1="37000" y1="74140" x2="39667" y2="73177"/>
                        <a14:foregroundMark x1="39667" y1="75103" x2="39667" y2="76891"/>
                        <a14:foregroundMark x1="8889" y1="74278" x2="14667" y2="74828"/>
                        <a14:foregroundMark x1="14667" y1="74828" x2="15444" y2="75653"/>
                        <a14:foregroundMark x1="50556" y1="43879" x2="53111" y2="34250"/>
                        <a14:foregroundMark x1="51444" y1="1376" x2="51444" y2="1376"/>
                        <a14:foregroundMark x1="22889" y1="65612" x2="23111" y2="57221"/>
                        <a14:foregroundMark x1="23111" y1="57221" x2="21444" y2="51444"/>
                        <a14:foregroundMark x1="35222" y1="81293" x2="40778" y2="81431"/>
                        <a14:foregroundMark x1="32222" y1="87758" x2="32222" y2="87758"/>
                        <a14:foregroundMark x1="18667" y1="88583" x2="18667" y2="88583"/>
                        <a14:foregroundMark x1="21000" y1="89684" x2="21000" y2="89684"/>
                        <a14:foregroundMark x1="35333" y1="91747" x2="35333" y2="91747"/>
                        <a14:foregroundMark x1="40222" y1="89271" x2="40222" y2="89271"/>
                        <a14:foregroundMark x1="43333" y1="94085" x2="43333" y2="94085"/>
                        <a14:foregroundMark x1="43000" y1="96561" x2="37111" y2="96699"/>
                        <a14:foregroundMark x1="37111" y1="96699" x2="36889" y2="96561"/>
                        <a14:foregroundMark x1="34889" y1="96424" x2="34889" y2="96424"/>
                        <a14:foregroundMark x1="36889" y1="97799" x2="36889" y2="97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4080" y="3637578"/>
            <a:ext cx="3931920" cy="326453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73A240-0197-4A87-AD75-95F0A3BBEFD8}"/>
              </a:ext>
            </a:extLst>
          </p:cNvPr>
          <p:cNvSpPr txBox="1">
            <a:spLocks/>
          </p:cNvSpPr>
          <p:nvPr/>
        </p:nvSpPr>
        <p:spPr>
          <a:xfrm>
            <a:off x="1918730" y="256232"/>
            <a:ext cx="6874318" cy="18547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الصَّقْرُ الَّذي رَبَّتْهُ دَجاجَةٌ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E4852-7EFC-402B-83CA-DB7EBFC58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23" b="98020" l="811" r="97568">
                        <a14:foregroundMark x1="5676" y1="54950" x2="811" y2="51733"/>
                        <a14:foregroundMark x1="52703" y1="11881" x2="40000" y2="10644"/>
                        <a14:foregroundMark x1="49189" y1="8168" x2="48108" y2="3465"/>
                        <a14:foregroundMark x1="54865" y1="2970" x2="54865" y2="2970"/>
                        <a14:foregroundMark x1="48378" y1="2723" x2="48378" y2="2723"/>
                        <a14:foregroundMark x1="97568" y1="52475" x2="97568" y2="52475"/>
                        <a14:foregroundMark x1="76486" y1="96287" x2="76486" y2="96287"/>
                        <a14:foregroundMark x1="29730" y1="98020" x2="29730" y2="98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1545" y="584365"/>
            <a:ext cx="5394960" cy="6298172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6EF083-27FC-4096-A2AC-EB3AD3F39C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" y="39363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170E74D0-A2F0-47ED-9EF0-B46E2A16F7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6A63131E-73AD-4333-8221-971EC4DE0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950982"/>
              </p:ext>
            </p:extLst>
          </p:nvPr>
        </p:nvGraphicFramePr>
        <p:xfrm>
          <a:off x="-23243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0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1338</Words>
  <Application>Microsoft Office PowerPoint</Application>
  <PresentationFormat>Widescreen</PresentationFormat>
  <Paragraphs>450</Paragraphs>
  <Slides>24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Al Qalam Kolkatta Quranic font</vt:lpstr>
      <vt:lpstr>Aldhabi</vt:lpstr>
      <vt:lpstr>Arial</vt:lpstr>
      <vt:lpstr>Basim Marah Beh</vt:lpstr>
      <vt:lpstr>Calibri</vt:lpstr>
      <vt:lpstr>Calibri Light</vt:lpstr>
      <vt:lpstr>Coming Soon</vt:lpstr>
      <vt:lpstr>Geeza Pro Regular</vt:lpstr>
      <vt:lpstr>Grand Hotel</vt:lpstr>
      <vt:lpstr>Sakkal Majalla</vt:lpstr>
      <vt:lpstr>Segoe UI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104</cp:revision>
  <dcterms:created xsi:type="dcterms:W3CDTF">2021-02-03T17:42:07Z</dcterms:created>
  <dcterms:modified xsi:type="dcterms:W3CDTF">2022-02-06T16:59:49Z</dcterms:modified>
</cp:coreProperties>
</file>