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56"/>
  </p:notesMasterIdLst>
  <p:sldIdLst>
    <p:sldId id="2406" r:id="rId2"/>
    <p:sldId id="2407" r:id="rId3"/>
    <p:sldId id="2408" r:id="rId4"/>
    <p:sldId id="2409" r:id="rId5"/>
    <p:sldId id="2410" r:id="rId6"/>
    <p:sldId id="2411" r:id="rId7"/>
    <p:sldId id="2412" r:id="rId8"/>
    <p:sldId id="2413" r:id="rId9"/>
    <p:sldId id="2454" r:id="rId10"/>
    <p:sldId id="2455" r:id="rId11"/>
    <p:sldId id="1758" r:id="rId12"/>
    <p:sldId id="2456" r:id="rId13"/>
    <p:sldId id="2304" r:id="rId14"/>
    <p:sldId id="257" r:id="rId15"/>
    <p:sldId id="2259" r:id="rId16"/>
    <p:sldId id="2255" r:id="rId17"/>
    <p:sldId id="2262" r:id="rId18"/>
    <p:sldId id="2261" r:id="rId19"/>
    <p:sldId id="2256" r:id="rId20"/>
    <p:sldId id="2257" r:id="rId21"/>
    <p:sldId id="3924" r:id="rId22"/>
    <p:sldId id="3925" r:id="rId23"/>
    <p:sldId id="2258" r:id="rId24"/>
    <p:sldId id="3922" r:id="rId25"/>
    <p:sldId id="2265" r:id="rId26"/>
    <p:sldId id="2266" r:id="rId27"/>
    <p:sldId id="3886" r:id="rId28"/>
    <p:sldId id="2436" r:id="rId29"/>
    <p:sldId id="2437" r:id="rId30"/>
    <p:sldId id="2438" r:id="rId31"/>
    <p:sldId id="2439" r:id="rId32"/>
    <p:sldId id="2440" r:id="rId33"/>
    <p:sldId id="2441" r:id="rId34"/>
    <p:sldId id="2442" r:id="rId35"/>
    <p:sldId id="2443" r:id="rId36"/>
    <p:sldId id="3926" r:id="rId37"/>
    <p:sldId id="3927" r:id="rId38"/>
    <p:sldId id="2492" r:id="rId39"/>
    <p:sldId id="3928" r:id="rId40"/>
    <p:sldId id="2264" r:id="rId41"/>
    <p:sldId id="2263" r:id="rId42"/>
    <p:sldId id="3914" r:id="rId43"/>
    <p:sldId id="3917" r:id="rId44"/>
    <p:sldId id="3918" r:id="rId45"/>
    <p:sldId id="3896" r:id="rId46"/>
    <p:sldId id="3897" r:id="rId47"/>
    <p:sldId id="3899" r:id="rId48"/>
    <p:sldId id="3900" r:id="rId49"/>
    <p:sldId id="3901" r:id="rId50"/>
    <p:sldId id="3911" r:id="rId51"/>
    <p:sldId id="3912" r:id="rId52"/>
    <p:sldId id="3913" r:id="rId53"/>
    <p:sldId id="3910" r:id="rId54"/>
    <p:sldId id="3919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251252-5758-49F6-A109-237B568F954B}" v="15" dt="2022-01-27T17:04:58.3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979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36.10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6502 1896,'0'-2,"-1"1,1-1,0 1,-1 0,1-1,-1 1,0 0,0-1,1 1,-1 0,0 0,0-1,0 1,0 0,0 0,0 0,0 0,-1 0,1 1,0-1,0 0,-1 0,1 1,0-1,-1 1,1-1,-2 1,-45-10,39 8,-68-6,0 4,0 2,-10 5,-16-1,-29-7,127 5,-1-1,1 1,0-1,0-1,0 1,0-1,0 0,0 0,0 0,0-1,1 0,-1 0,1 0,0 0,0-1,0 1,1-1,-1 0,1-1,0 1,0 0,0-1,0 1,1-1,0 0,0 0,0 0,1 0,0 0,0-1,0 1,0 0,1-6,-1-7,1-1,0 0,2 0,0 0,1 1,1-1,1 1,0 0,2-3,2 1,0 1,0 0,2 1,0 0,2 0,0 1,10-9,-14 15,1 1,1 0,0 1,0 1,1-1,0 2,0-1,1 2,0 0,0 0,8-2,-17 7,0 0,0 1,0-1,0 0,0 1,1 0,-1 0,0 0,0 1,0-1,0 1,0 0,0 0,0 0,-1 1,1 0,0-1,-1 1,2 1,0 1,0 0,0 0,-1 1,1 0,-1 0,0 0,0 0,-1 1,0-1,0 1,1 3,4 12,-1 0,-1 0,-1 0,0 1,-2-1,0 17,2 105,-9 50,0-26,5-111,-4 0,-2 0,-2 0,-8 27,10-64,0 0,-1-1,-1 1,-1-2,-1 1,0-1,-1 0,-1-1,0 0,-2-1,1 0,-2-1,0-1,-14 11,6-9,-1-1,-1-1,0-1,0-1,-1-1,-1-1,0-1,0-2,0 0,-1-2,-8 0,-58 2,0-4,-61-8,25 1,101 4,0 0,0-2,0-1,1-1,-1-1,-15-6,32 7,0 1,1-1,-1-1,1 0,0 0,1-1,0 0,0-1,0 0,1 0,0-1,1 0,-1 0,2-1,0 0,0 0,0-1,-14-44,17 43,-1 0,-1-1,0 2,-6-10,4 48,2-11,-1 0,0-1,-1 0,0 0,-1-1,-1 1,-2 1,-11 13,0-1,-23 22,35-40,-1 0,0-1,0 0,0-1,-1 0,0-1,-8 3,15-7,0-1,0-1,0 1,0-1,0 1,-1-1,1-1,0 1,-1-1,1 0,0 0,-1-1,1 1,0-1,0 0,0-1,-1 1,1-1,1 0,-1 0,-1-1,-5-4,0-1,1 0,0 0,0-1,1 0,0 0,1-1,0-1,0 1,0-4,-13-23,1-1,-6-21,12 26,-2 0,-1 1,-6-8,21 37,1 1,-1 0,0-1,0 1,0 0,0 0,0 0,-1 0,1 1,-1-1,1 0,-1 1,0 0,1 0,-1 0,0 0,0 0,0 0,1 1,-1-1,0 1,0 0,0 0,0 0,0 0,0 0,0 1,0 0,0-1,0 1,1 0,-3 1,-10 5,0 1,0 0,1 1,0 0,-9 9,-23 15,35-26,0-1,-1-1,0 1,0-2,0 0,0 0,-11 1,15-4,1-1,0 1,0-2,0 1,0-1,0 0,0 0,0-1,0 0,0-1,0 1,1-1,-1 0,-2-3,2 2,-1 0,1 1,-1 0,0 0,0 0,0 1,0 1,0-1,0 1,-1 0,1 1,0 0,-1 0,1 1,0 0,0 1,0 0,0 0,0 0,-5 3,-13 8,0 1,1 1,1 1,1 1,-9 8,11-7,-1-2,0 0,-1-2,-1 0,-22 8,23-15,0-1,0-2,0 0,-19 0,-58 10,38 4,2 3,1 2,0 3,-25 17,-22 9,-194 93,282-137,0-1,0-1,-1-1,-17 3,29-7,-1 0,0-1,0 1,0-2,0 1,0-1,0 0,0-1,1 0,-1 0,1-1,-1 0,-2-2,-12-7,2-1,0 0,0-2,1 0,1-2,-12-13,-26-34,-15-24,51 62,-1117-1530,1027 1396,-108-158,4-29,196 316,2-1,2 0,0-1,3-1,0 0,3-1,-2-15,2 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44.364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2547 1,'-28'1,"1"2,0 1,-1 1,2 1,-1 1,1 2,0 1,1 0,0 2,-18 12,-37 26,3 3,-34 32,98-75,-4 4,-254 204,197-153,3 3,-29 39,80-83,1 0,-11 18,26-36,0 1,1-1,0 1,0 0,0 0,1 0,0 0,0 1,0-1,1 0,1 1,-1-1,1 4,1-9,-1 1,1 0,-1-1,1 1,0-1,0 1,1-1,-1 1,0-1,1 0,-1 0,1 1,0-1,0 0,0-1,0 1,0 0,0 0,0-1,0 1,1-1,-1 0,1 0,-1 0,1 0,-1 0,1 0,1-1,9 3,0 0,1-1,0-1,-1-1,1 0,25-1,1-2,-1-1,0-3,-1-1,0-1,0-3,13-6,72-32,60-37,-127 59,-19 10,3-3,2 2,0 2,9-1,-37 14,0 1,-1 0,1 1,0 0,1 1,-1 1,0 0,0 1,0 1,0 0,0 1,4 1,-12-2,1 1,0 0,-1 0,1 0,-1 1,0 0,0 0,-1 1,1-1,-1 1,0 0,0 1,-1-1,0 1,0 0,0 0,0 0,-1 1,0-1,0 1,-1 0,0 0,0 0,0 5,3 19,-1 1,-2 0,-1 0,-2 0,-1 2,1 3,-1 134,-8 145,8-302,-1 1,0-1,-1 0,-1 0,0-1,0 1,-2-1,0 0,0-1,-1 0,0 0,-11 11,-17 16,-1-1,-40 30,46-41,12-11,-1-2,0 0,-1-1,-1-1,0-1,-6 1,-43 16,-27 4,-3 1,40-11,-1-4,0-2,-1-3,-1-2,0-4,-58 0,-610-15,696 7,0-2,0-1,0-2,-6-4,31 8,1-1,0-1,0 0,1 0,-1-1,1 0,0-1,0 0,1 0,0-1,0 0,0-1,1 0,0 0,1 0,-5-7,-3-9,-129-227,87 130,6-4,-29-110,61 179,3-1,1-6,10 42,2 0,0 0,1-1,1 1,1 0,0-1,3-7,9-26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55.77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3234 0,'8'1,"-1"-1,1 1,0 0,-1 1,1 0,-1 0,1 1,-1-1,0 2,0-1,0 1,6 4,-2 0,-1 1,0 0,0 1,-1 0,0 0,0 1,1 4,5 9,-1 0,-1 1,-1 0,-2 1,0 1,-2-1,-1 3,-3-15,-1 0,0 0,-1 0,-1 0,-1 0,0 0,0 0,-1 0,-1 2,0-11,1 1,-1-1,0 0,0 0,-1 0,0 0,1 0,-2 0,1-1,0 1,-1-1,0 0,0 0,0 0,-1-1,1 0,-1 0,0 0,1 0,-2 0,1-1,0 0,0 0,-1-1,-24 6,0-1,1-2,-1-1,-1-1,1-2,0-1,-16-3,4 2,30 1,-1-1,1 0,-1 0,1-2,0 1,0-1,1-1,-1 0,1-1,0 0,0-1,-7-5,0-3,0-1,1-1,1 0,0-1,1-1,-1-3,2 1,12 16,-1 0,0 0,-1 0,1 1,-1-1,0 1,0 0,0 0,0 0,-4-1,8 5,-1 0,1 0,-1 0,1 0,-1 0,1 0,-1 0,1 0,-1 0,0 1,1-1,-1 0,1 0,-1 1,1-1,0 0,-1 1,1-1,-1 0,1 1,-1-1,1 1,0-1,-1 1,1-1,0 0,0 1,-1-1,1 1,0-1,0 1,0 0,0-1,-1 1,1-1,0 1,0-1,0 1,0-1,0 1,-3 28,3-27,-2 93,3-70,-1 1,-1-1,-1 1,-1-1,-2 0,0 0,-2 0,-5 12,7-25,-1 1,0-1,-1-1,0 1,-1-1,0 0,-1-1,0 0,-1-1,0 1,0-2,-1 1,0-2,-1 1,0-2,0 0,0 0,-1-1,1 0,-1-1,0-1,-3 1,-3 0,0-1,-1 0,1-2,0 0,-1-1,1-1,-1-1,1 0,0-2,-7-2,16 3,0-1,0 0,1 0,-1-1,1-1,0 0,0 0,1 0,0-1,0 0,0-1,1 0,1 0,-1-1,1 1,0-1,1-1,0 1,-2-8,-21-65,25 150,5-42,-2-1,0 1,-2-1,-1 0,0 1,-2-1,-1-1,-1 1,-2-1,0 0,-1-1,-10 17,0-11,-1-1,-1-1,-2 0,0-2,-2-1,-1-1,-43 43,18-18,-1-1,-3-4,-2-1,-15 5,-34 15,-114 48,116-63,-52 13,117-47,-1-2,0-2,-1-1,0-3,-28 1,33-5,1-1,-1-2,0-2,1-1,0-2,0-1,1-2,0-2,0-1,-2-3,13 5,0-1,1 0,1-2,-12-10,25 17,1 0,0-1,1 1,-1-2,2 1,-1-1,1 0,1-1,-1 1,1-1,1 0,-1-4,-2-16,0-1,2 0,2-1,1 1,1-1,2 1,2-11,0-23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56.42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22,'0'-9,"0"-4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56.908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57.32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58.62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1554 2463,'1'-58,"1"27,-2 1,0 0,-2 0,-2 0,-1 0,-1 0,-1 1,-4-9,9 34,-20-54,-3 1,-2 2,-26-37,-396-569,270 410,-10-17,-79-104,228 320,9 12,-3 2,-1 1,-2 2,-1 1,-18-10,19 16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7:01.144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7:01.611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7:04.17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2124 861,'-1'-69,"0"16,1 0,3 0,4-11,-4 48,0 0,1 0,1 0,0 1,1-1,1 2,0-1,1 1,1 0,0 0,1 1,6-7,6-1,1 0,0 2,1 0,2 2,-1 1,2 1,0 1,1 1,17-5,14-2,0 3,1 3,0 2,19 0,280-55,-275 48,137-14,-219 32,0 1,1-1,-1 1,0 0,1-1,-1 1,1 0,-1 1,0-1,1 0,-1 1,1-1,-1 1,0 0,0-1,1 1,-1 1,0-1,0 0,0 0,0 1,0-1,1 2,-1-1,-1 1,0-1,0 1,0-1,0 1,0-1,-1 1,1-1,-1 1,1 0,-1-1,0 1,0 0,0-1,-1 1,1 0,-1-1,1 1,-1-1,0 1,0 1,-17 40,-1-1,-2 0,-26 38,-9 19,-56 96,66-121,3 1,4 2,-19 57,33-58,4 0,4 2,3 0,2 10,-1 66,6 98,7-239,-1 0,2 0,0 0,0 0,1 0,1-1,1 1,0-1,0 1,1-1,1 0,0-1,4 5,10 13,0-1,2-1,2-1,0-1,2-1,0-1,2-1,1-2,0-1,2-1,0-1,1-2,0-2,1 0,1-3,0 0,15 1,108 16,1-6,104-1,-251-20,1-1,0 0,-1-1,1-1,-1 1,0-2,0 0,0 0,0-1,0 0,0-1,0-1,-2 1,-1-1,0-1,0 1,-1-1,0 0,0-1,0 0,-1 0,-1 0,1 0,-1-1,-1 0,4-9,-4 9,0-1,-1 1,-1 0,1-1,-1 0,-1 0,0 1,0-1,-1-3,0 10,-1-1,1 0,-1 0,0 0,0 0,0 1,0-1,-1 0,1 1,-1-1,0 1,0-1,0 1,-1 0,1 0,-1 0,1 0,-1 1,0-1,0 1,0 0,-1-1,1 1,-1 1,0-1,-11-4,0 1,-1 1,1 0,-1 1,0 1,0 0,-1 1,1 1,0 1,-8 1,-22 3,1 2,0 2,-7 4,-180 59,-58 34,232-84,-72 27,3 5,2 5,3 6,-16 16,115-67,0-1,-1-1,0-2,-1 0,-1-2,1 0,-1-2,-17 2,0-2,-1-3,1-1,-1-2,-40-5,72 3,0 0,-1-1,2 0,-1-1,0 0,1-1,-1 0,1-1,1 0,-1-1,1 0,0-1,1 0,-3-3,-17-19,1-2,2 0,-16-27,-74-121,-10-36,88 148,-198-383,104 192,-76-104,-47-34,237 368,2-1,1-1,1 0,2-1,1-1,1 1,2-2,2 1,1-1,1 0,1-25,50 211,-31-102,28 68,24 39,-26-62,-3 2,10 51,-34-86,-3 2,-3 0,-2 0,-3 3,-5 260,-2-185,4 47,1-50,-6 0,-5-1,-10 24,8-116,-1-1,-2 0,-2-1,-2-1,-2-1,-2 0,-18 24,-45 60,-68 75,134-177,-72 88,-5-4,-5-4,-4-5,-25 13,77-65,13-9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7:04.942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58,'0'-9,"9"-4,14 1,11 2,10 4,8 1,3 3,13 1,4 1,-1 19,-3 7,-3-2,-13-4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7:05.704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45.11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7:06.393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970 1,'-9'0,"-33"28,-27 30,-13 4,-10 11,-10 12,3 1,10-4,9 13,9 9,7-13,15-13,5-18,1-11,8-14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7:06.95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990 1,'-20'0,"-15"0,-31 0,-13 9,-23 23,-13 15,4 0,11 12,13-6,20-1,4 0,2-9,12-2,14-8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7:10.775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0,'9'0,"4"0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7:11.321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7:11.802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8:50.718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9532 57,'0'-2,"-1"0,1 1,0-1,-1 1,1-1,-1 1,0-1,1 1,-1-1,0 1,0-1,0 1,0 0,0 0,0-1,0 1,0 0,-1 0,1 0,0 0,-1 1,1-1,0 0,-1 0,1 1,-1-1,0 1,1-1,-50-9,43 9,-56-6,0 4,1 2,-1 3,0 2,-29 8,36-4,-28 4,1 2,-63 22,-64 25,-185 64,-372 201,155-61,564-245,-23 10,-1-3,-1-3,-23 2,-19-5,-94 23,166-33,-1-1,1 2,0 2,1 3,-16 8,-11 11,-64 34,-39 9,-2679 980,2296-892,-44 14,467-134,-48 17,-36 0,75-34,76-18,1 3,-11 7,12-4,-1-3,-42 4,-39 8,92-14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45.43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47.830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420 302,'-1'7,"0"1,-1-1,0 0,0 0,-1 0,0 0,0 0,0-1,-1 1,0-1,0 0,-1 0,0-1,0 1,0-1,-1 0,-1 1,-12 11,-1-2,-1 0,0-1,-11 5,12-8,0-1,0-1,-22 6,37-13,-1 0,1-1,-1 0,1 0,-1 0,1-1,-1 1,1-1,-1-1,0 1,1-1,-1 0,1 0,-1-1,1 1,0-1,0 0,-3-2,5 2,0 0,1-1,-1 1,1-1,0 1,0-1,0 0,0 0,0 1,1-1,-1-1,1 1,0 0,0 0,0 0,0-1,0 1,1 0,0-1,-1 1,1-1,1 1,-1 0,0-1,1 1,0 0,-1-1,1 1,1 0,-1 0,2-3,4-11,0 2,1-1,1 1,1 0,7-9,17-16,2 0,37-30,21-24,-82 81,38-37,-46 47,-1 0,1 0,-1 1,1 0,0 0,0 0,0 0,0 0,1 1,-1 0,0 0,1 0,3 0,-7 1,1 0,0 0,-1 0,1 1,0-1,-1 0,1 1,0 0,-1-1,1 1,-1 0,1 0,-1 0,1 0,-1 0,0 0,0 0,1 0,-1 1,0-1,0 0,0 1,0-1,0 1,-1-1,1 1,0 0,-1-1,1 2,9 52,-10-52,7 142,-11 128,-1-89,5-70,1-15,-4 0,-10 48,8-115,-1 0,-2 0,-1 0,-1-1,-2-1,-1 0,-1 0,-2-1,-10 14,-7 0,-2-1,-2-2,-2 0,8-10,1 1,2 1,1 2,2 0,-9 20,14-14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48.996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513 432,'-112'1,"3"1,-24-7,127 5,0 0,1-1,-1 0,0 0,0-1,1 1,-1-1,1-1,-1 1,1-1,0 0,0 0,0 0,0-1,1 1,0-1,-1 0,1-2,-1 0,1-1,0 0,0 0,1 0,0 0,0-1,1 1,0-1,1 0,-1 1,1-1,1 0,-1-3,0-4,1-1,0 0,1 0,0 0,1 0,1 1,1-1,3-9,-4 18,0 0,0 1,1 0,0-1,0 1,0 1,1-1,0 0,0 1,0 0,1 0,-1 1,1 0,0 0,1 0,-1 1,1-1,-1 2,7-3,4-1,0 1,0 1,0 0,0 2,0-1,0 2,1 1,17 1,-29 0,0-1,1 1,-1 1,0 0,1 0,-1 0,0 0,-1 1,1 0,0 0,-1 1,1-1,-1 1,0 0,-1 1,1-1,-1 1,1 0,-2 0,1 0,0 1,-1 0,0-1,0 1,0 2,3 12,0-1,-2 1,0 0,-2 1,0-1,-1 0,-1 5,-2 39,-8 43,5-74,-1 1,-1 0,-2-1,-2-1,0 0,-3 0,0-1,-2-1,-1 0,-2-2,-1 0,0-1,-3 0,-14 12,-142 133,125-114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49.845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1,'0'9,"0"3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51.426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480 692,'-23'0,"-1"0,1-2,0-1,0 0,-9-4,21 3,0 0,1 0,-1-1,1 0,0-1,1 0,-1-1,1 0,0 0,1-1,-7-7,-32-39,3-1,-18-33,54 77,1 0,1-1,0 1,1-2,0 1,1 0,0-1,1 0,0 0,1 0,1 0,0-1,1 1,1-10,0 15,0-1,1 1,0 0,0-1,1 1,0 0,1 1,0-1,0 0,0 1,1 0,0 0,0 1,1-1,0 1,0 0,1 1,-1-1,1 1,0 1,1-1,6-2,3-1,0 0,0 2,0 0,1 1,0 1,0 1,9-1,-22 3,1 0,-1 1,1 0,0 0,-1 1,1-1,0 1,-1 0,1 1,-1-1,1 1,-1 0,0 1,0-1,0 1,0 0,0 0,-1 1,0-1,1 1,-1 0,0 0,-1 0,1 1,1 3,3 8,0 0,-2 1,0 0,-1 0,0 1,-2-1,0 1,-1 0,0 8,0 44,-7 56,3-82,0-11,-3 1,0-1,-2 0,-2-1,0 1,-3-2,0 0,-6 8,-4 4,-2-2,-2 0,-2-1,-1-2,-15 13,-72 85,76-84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52.496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657 830,'0'-1,"-1"0,1 0,0 0,-1 0,1-1,-1 1,1 1,-1-1,1 0,-1 0,0 0,1 0,-1 0,0 0,0 1,0-1,1 0,-1 1,0-1,0 1,0-1,0 1,0-1,-1 1,-29-11,27 10,-18-4,1-1,-1-1,1-2,1 0,0-1,0 0,1-2,0-1,1 0,1-1,-6-6,-2-3,1-1,1-2,-20-27,34 39,0-1,0 0,1 0,1-1,1 0,0 0,2 0,-1-1,2 0,-3-17,2 0,1-1,1-28,3 48,0 1,0-1,1 1,1-1,1 1,0 0,0 0,2 0,0 1,1-2,-4 10,-1 1,1 0,0-1,0 1,1 1,-1-1,1 0,0 1,0 0,0 0,0 0,1 0,-1 1,1-1,-1 1,1 1,0-1,0 1,0-1,0 1,0 1,0-1,0 1,0 0,1 0,-1 0,0 1,0-1,0 1,0 1,0-1,0 1,-1 0,1 0,0 0,-1 0,1 1,-1 0,0 0,0 0,0 1,0-1,-1 1,1 0,-1 0,1 2,3 7,0 0,-1 1,-1 0,0 0,-1 1,-1-1,0 1,-1 0,0 0,-2-1,0 16,-2 6,-1-1,-2 0,-1 0,-6 15,2-17,-1-1,-1 0,-2-1,-2-1,-15 24,-27 34,-18 15,-35 51,64-80,11-10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54.012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7599 1,'-60'2,"-1"3,2 3,-1 2,1 3,1 3,-25 11,-95 40,-60 38,140-61,1 0,-733 337,509-239,-5-14,-295 72,-685 123,1290-319,-1558 329,1461-311,-43 18,111-26,2 2,0 2,1 1,-33 22,-348 203,307-178,63-34,-2-2,0-3,-2-2,-24 6,-56 7,78-25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40.99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4090 1,'4'0,"0"0,0 0,0 1,0 0,0 0,0 0,0 0,0 0,-1 1,1 0,0 0,-1 0,1 0,-1 0,0 1,0-1,0 1,0 0,0 0,-1 0,1 0,-1 1,0-1,0 1,0-1,0 1,-1 0,1-1,-1 1,1 2,3 15,-1 0,-1 0,-1 0,-1 0,0 10,-1-15,2 27,-2-1,-2 1,-2-1,-5 22,7-52,-1-1,0 0,0 0,-1 0,-1 0,0-1,0 1,-1-1,0-1,-1 1,0-1,0 0,-1-1,0 1,-1-2,0 1,0-1,-9 5,-15 5,0-3,-1 0,0-3,-1 0,-1-2,1-2,-1-2,-16 1,-72 1,-102-8,132-1,-99 2,-156-5,329 4,0-2,0 0,0-2,0 0,0-1,1-1,0 0,0-2,1 0,11 5,0 0,0 0,1 0,0-1,0 0,0 0,1-1,0 1,0-1,0 0,0-1,1 1,0-1,1 0,-1 0,1 0,1 0,-1 0,1-1,1 1,-1-1,1 0,0 1,1-9,2-16,1-1,2 1,2-1,7-24,-8 39,0 0,1 1,0 0,1 0,1 1,1 0,0 1,1 0,4-3,-11 13,1 0,1 0,-1 1,1 0,-1 0,1 0,0 0,1 1,-1 0,0 0,1 1,0 0,0 0,-1 0,1 1,0 0,0 1,0-1,0 1,1 0,-1 1,0 0,-1 0,5 2,-4-1,1 1,-1 0,0 0,0 1,-1 0,1 0,-1 1,0-1,0 1,0 1,-1-1,1 1,-1 0,-1 0,1 1,-1-1,0 1,-1 0,0 0,0 0,0 1,0 2,5 22,-1 0,-2 1,-1 0,-1 29,-8 139,1-96,4-89,-1-1,-1 1,0-1,-1 0,0 1,-5 8,5-16,-1 1,0-1,0 0,-1-1,0 1,-1-1,0 0,0 0,0-1,-1 1,0-2,0 1,-27 19,-1-3,-1 0,-1-3,-1-1,-10 2,-202 66,192-68,24-7,-2-1,1-2,-1-1,0-3,0 0,-1-3,1 0,-1-3,-9-2,35 2,1-1,-1 0,1-1,0 0,1-1,-1 1,1-2,0 0,0 0,0 0,1-1,0 0,1-1,-1 0,1 0,1 0,0-1,0 0,1-1,-1 1,-4-12,0 0,1-1,2 1,0-2,1 1,1-1,1 0,0-15,3 24,2 19,3 26,3 128,-8 80,-1-222,0 0,-1-1,-1 1,0 0,-1-1,-1 0,0 0,-1-1,-1 0,0 0,-2-1,-5 9,-18 16,-1-1,-2-2,-21 17,-17 16,37-35,-2-1,-1-2,-1-1,-2-3,-23 11,-35 12,-98 33,68-26,62-25,-18 2,63-25,-1-2,0-1,-1-1,1-1,-16 0,16-2,-90 1,101-3,1-1,0 0,0-1,0-1,0 0,0 0,-2-3,10 3,0 1,0-2,1 1,0-1,-1 1,1-1,0 0,1-1,-1 1,1-1,0 1,0-1,0 0,1 0,0 0,-1-1,2 1,-1 0,1-1,0 1,0-1,0-2,-2-22,1 1,2-1,2-26,0 17,7-559,-9 544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36.750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41.48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41.960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21,'0'-9,"0"-3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42.504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28.71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1977 2720,'0'1,"0"0,0 1,0-1,0 0,-1 0,1 1,0-1,-1 0,1 0,0 0,-1 0,0 0,1 1,-1-1,0 0,1 0,-1 0,0 0,0-1,0 1,0 0,0 0,0 0,0-1,0 1,0-1,0 1,0-1,0 1,-1-1,1 1,0-1,0 0,0 0,-1 0,1 0,0 0,-3 1,1-1,0-1,0 1,0 0,0-1,-1 0,1 1,0-1,0-1,0 1,0 0,1-1,-1 1,0-1,-4-4,0-1,1 0,0 0,0 0,1-1,0 0,0 0,1 0,-1 0,2-1,0 1,0-1,0 0,1 0,0-5,-5-26,3 0,0-40,3 58,0-521,5 230,-6 145,-1 6,9-43,-4 191,0-1,1 1,1 1,0-1,0 0,2 1,-1 0,2 0,0 1,0 0,1 0,1 0,0 1,0 1,1-1,0 2,4-3,0 0,1 1,0 1,1 1,0 0,1 1,-1 0,2 1,-1 1,1 1,-1 1,1 0,18-1,-32 5,1-1,0 1,0 0,-1 0,1 0,0 1,-1-1,1 1,0 0,-1 1,1-1,-1 1,1 0,-1 0,0 0,0 1,0 0,0-1,0 1,-1 0,1 1,-1-1,0 1,0-1,0 1,0 0,-1 0,0 1,0-1,0 0,0 1,0-1,-1 1,0-1,0 1,0 0,-1 0,6 45,-3 1,-2-1,-2 1,-2 0,-4 13,3-37,0 1,-2-1,-1 0,-1 0,-1-1,-2 0,0 0,-2-2,-9 14,-61 97,-92 138,161-254,-1-1,0-1,-2 0,0-1,0-1,-2 0,0-1,0-1,-1-1,-1-1,0-1,0-1,-1 0,0-2,-6 1,22-7,1 0,-1 0,0 0,0-1,1 0,-1 0,0-1,0 1,0-1,1 0,-1-1,1 0,-1 1,-2-3,-1 0,0-1,0-1,1 1,0-1,0-1,1 1,-1-1,0-2,-15-19,2-1,1 0,1-1,-5-15,17 33,-209-360,107 187,2 16,-8 6,-8 4,-57-52,138 167,-1 1,-3 2,-1 2,-2 3,-2 0,28 19,0-2,1 0,2-2,0 0,1-1,1-1,1-1,1 0,-5-13,-13-22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29.650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1,'9'1,"-1"0,1 0,-1 1,1 1,-1-1,0 1,1 1,-1-1,-1 1,1 1,-1 0,0 0,0 0,0 1,-1 0,5 5,6 7,-1 1,-1 0,0 1,-2 1,4 8,62 129,14 54,-28-62,-21-41,-20-47,19 33,-3-11,1 14,23 53,20 19,-62-123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31.261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2345 1,'0'8,"1"0,0 0,1 0,0 0,0 0,1 0,0 0,0-1,2 3,42 68,-20-34,402 716,-409-725,-3 2,0 0,-3 1,-1 1,-1 0,-3 1,-1 0,-2 0,0 30,-3 56,-7 3,1-82,-2-2,-2 1,-2-1,-7 20,9-45,0 1,-1-1,-1-1,0 0,-2 0,0-1,-1 0,-1-1,-1 0,0-1,-1-1,-1 0,0-1,-1-1,0 0,-1-1,-1-1,0-1,0-1,-1 0,0-2,-10 3,11-5,-28 8,0-2,-1-1,0-3,-35 0,71-6,1-1,-1-1,1 1,-1-2,1 0,-1 0,1-1,0 0,0-1,0 0,0-1,1 0,0-1,0 0,0-1,1 1,0-2,0 0,1 0,0 0,0-1,-1-3,-6-13,1-1,1 0,2-1,0-1,2 0,1 0,1 0,2-1,0-5,-5-53,4-1,3-31,4 95,0 27,2 37,0 30,-4-1,-6 47,2-85,0 1,-2-1,-2 1,-1-2,-1 0,-1 0,-3 1,-6 13,-2-2,-2 0,-1-2,-3 0,-5 3,11-22,0-2,-1-1,-1 0,0-2,-2-1,-12 5,-41 25,5 0,-2-3,-1-4,-2-3,-32 6,0-2,-150 45,204-68,-2-3,1-3,-32 1,85-11,-29 3,1-1,-1-2,0-1,-31-6,57 6,1 0,0-1,0-1,0 1,0-1,0 0,0-1,1 0,0 0,0-1,0 0,0 0,1 0,0-1,0 0,0 0,1-1,0 0,0 0,0 0,1 0,-3-7,-1-9,1-1,1 0,1 1,1-2,1 1,0-23,3-43,5-23,-1 42,-2 11,1 9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31.661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1,'9'0,"3"0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32.998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862 584,'0'-1,"-1"0,1 0,0 0,-1 0,1-1,-1 1,1 1,-1-1,1 0,-1 0,0 0,1 0,-1 0,0 0,0 1,1-1,-1 0,0 1,0-1,0 1,0-1,0 1,0-1,-1 1,-29-11,27 10,-34-7,-1 1,-1 1,1 3,-4 1,-165 4,81 1,95-2,12 0,0-1,0 0,0-2,0 0,0-1,0-2,15 4,0-1,0 0,0 0,0 0,0 0,1-1,-1 0,1 0,0 0,0-1,0 1,0-1,0 0,1 0,0 0,0-1,0 1,0-1,1 0,0 0,0 1,0-2,0 1,1 0,0-1,-4-28,1 0,1 0,3 0,0 0,3 0,2-9,-4 35,0 1,1-1,0 1,1-1,0 1,0 0,0 0,1 0,0 1,0-1,1 1,0 0,0 0,0 0,1 1,1-2,3 0,-1 0,1 1,0 0,1 0,-1 1,1 1,0-1,0 2,1 0,8-2,-8 3,1 0,-1 1,0 1,0 0,1 1,-1 0,0 0,0 1,0 1,5 2,-9-3,-1 1,1 1,-1-1,0 1,0 0,0 1,0 0,-1 0,0 0,0 1,0-1,0 2,-1-1,0 0,2 5,2 7,0 1,-2-1,0 2,-1-1,0 1,-2 0,0 0,-2 0,0 1,-1 6,-1 18,-2-1,-2 1,-1-1,-5 11,0-15,-1 1,-3-1,-1-1,-2 0,-1-2,-2 0,-2-1,-1-1,-2-1,-1-1,-23 22,6-11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34.496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411 626,'-58'1,"30"1,0-2,0 0,0-2,0-2,-1 0,22 2,0 0,0 0,0 0,0-1,0 0,0-1,1 1,0-1,-1 0,1-1,1 0,-1 0,1 0,0 0,0-1,0 0,1 0,0 0,0 0,1-1,0 0,-4-9,2-1,0 1,0-1,2 0,0 0,1-1,1 1,1 0,0-1,1 1,2-7,0 1,1 0,2 0,0 1,1 0,1 0,1 1,1 0,2-2,-4 12,-1 0,1 1,1-1,0 2,0-1,1 1,0 1,9-6,-16 12,0 0,1 0,-1 0,1 0,-1 1,1 0,-1-1,1 1,0 1,0-1,0 1,-1-1,1 1,2 0,-4 1,1-1,0 1,-1 0,1 0,-1 0,0 0,1 1,-1-1,0 0,1 1,-1 0,0 0,0-1,0 1,-1 0,1 1,0-1,-1 0,0 0,1 1,-1-1,0 2,5 7,-2 1,0 1,0-1,-1 1,-1-1,0 1,-1 0,0 5,-3 112,-1-71,2 97,-7 134,7-278,-2 1,1-1,-1 0,-1 0,0 0,-1 0,0-1,-1 0,-1 2,-15 22,-2-1,-5 3,-38 58,-13 56,40-72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36.280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1 510,'0'1,"0"0,1 0,-1 0,1 1,-1-1,1 0,-1 0,1 0,0 0,0 0,-1 0,1 0,0-1,0 1,0 0,0 0,0-1,0 1,0 0,0-1,0 1,0-1,0 0,1 1,-1-1,0 0,1 1,39 7,-33-7,47 6,0-2,0-3,0-3,0-1,32-8,76-17,32-15,-90 18,466-115,-15 5,-224 57,-210 52,0 5,2 6,54 2,379 11,-320 5,53-2,869-2,-752-20,-249 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37.685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47.240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3825 14,'-2'0,"0"1,0-1,0 1,0 0,1-1,-1 1,0 0,0 0,1 0,-1 1,1-1,-1 0,1 1,-1-1,1 1,0-1,0 1,-1-1,1 1,0 0,1 0,-1-1,0 1,0 0,1 0,-1 0,1 0,0 1,-11 64,10-60,-6 78,4 1,7 69,-2-144,-1 0,1 0,1 0,0 0,0 0,5 10,-7-20,0 0,-1 1,1-1,0 0,-1 0,1 1,0-1,0 0,0 0,0 0,0 0,1 0,-1 0,0 0,0 0,1-1,-1 1,0 0,1-1,-1 1,0-1,1 0,0 0,0 0,0-1,0 0,0 1,0-1,0 0,0 0,-1 0,1 0,0 0,-1-1,1 1,-1 0,1-1,-1 1,0-1,1 0,-1 1,0-1,0 0,0-1,19-30,-1-1,-2-1,-2 0,-1-1,-2 0,-1-1,2-23,-10 50,-2-1,0 1,0-1,-1 0,0 1,-1-1,0 1,-1-1,0 1,-3-9,3 13,0 1,-1-1,1 1,-1 0,0 0,-1 1,0-1,1 0,-1 1,0 0,-1 0,1 0,-1 1,0 0,0 0,0 0,0 0,-1 1,1-1,-2 1,-19-4,0 0,0 2,0 2,0 0,0 1,-1 2,-7 1,-3 0,-19-1,1 4,0 1,1 3,-1 3,2 2,0 2,1 2,0 3,-13 9,-47 30,35-17,-1-4,-19 3,84-37,0 0,0-1,-1-1,1 0,-1-1,1-1,-12 0,21-1,-1 0,1 0,0-1,0 1,-1-1,1 0,0 0,0-1,0 1,0-1,0 0,0 0,1-1,-1 1,1-1,-1 1,1-1,0 0,0 0,0-1,1 1,-1-1,1 1,-1-1,0-4,-7-17,-10-24,19 48,0-1,0 1,0 0,0-1,0 1,0 0,-1 0,1 0,0 0,-1 0,1 0,-1 0,1 0,-1 0,1 1,-1-1,0 1,1-1,-1 1,0 0,1 0,-1-1,0 1,0 0,1 0,-1 1,0-1,-4 1,0 1,1 0,-1 0,1 1,-1-1,1 1,0 0,0 0,0 1,0 0,0 0,-51 52,39-37,-157 184,67-73,65-87,-3-2,0-2,-3-2,-20 11,-14 12,57-41,-1-1,-1-1,0-2,-1 0,-10 2,27-13,0 0,0 0,0-1,0-1,-1 0,1-1,-1 0,1 0,-1-1,1-1,-1 0,1-1,-1 0,1 0,0-1,-2-2,-9-4,1-1,0-1,1-1,0-1,1-1,-13-12,-22-24,-24-30,31 31,-48-40,77 75,1 1,-2 0,0 2,0 0,-1 1,0 1,-19-6,29 12,-5-1,0-1,0 0,0-1,1-1,0 0,-11-8,21 12,1 0,0 0,-1 0,1 0,1-1,-1 1,1-1,-1 0,1 1,0-1,0 0,1 0,-1 0,1-1,0 1,0 0,0 0,0-1,1 1,0-1,0 1,0 0,0-1,1 1,0 0,0-1,1-2,1-4,1 0,1-1,0 2,0-1,1 0,0 1,1 0,0 1,0-1,1 2,1-1,-1 1,1 0,1 1,0-1,2-1,1 1,0 1,0 0,1 0,-1 2,1 0,0 0,1 1,-1 1,1 0,0 1,1 1,-10 1,0 0,-1 0,1 1,0 0,-1 1,1-1,0 1,-1 0,0 0,1 1,-1-1,0 1,0 0,-1 1,1-1,-1 1,0 0,1 0,-2 0,1 1,0-1,-1 1,0 0,0 0,0 0,-1 0,0 1,1 1,5 17,0 0,-1 0,-2 1,0 0,0 24,-1-11,-2 0,-2 0,-1 0,-2-1,-6 29,3-37,-2-1,0 0,-2-1,-1 0,-2 0,0-1,-13 17,0-5,-1-2,-2-1,-1-1,-22 18,-142 114,72-65,75-59,29-24,-1-1,-1-1,0 0,-1-2,-17 9,36-22,-1 1,0-1,0 0,0 1,0-1,0-1,0 1,-1 0,1-1,0 0,0 0,0 1,-1-2,1 1,0 0,0-1,0 0,0 1,0-1,0 0,0-1,0 1,0 0,0-1,0 0,1 0,-1 1,1-2,0 1,-1 0,1 0,0-1,0 1,0-1,0 0,1 1,-1-1,1 0,0 0,0 0,0 0,-6-14,2 1,0-1,1 0,0 0,2 0,-1-17,1 19,1 1,1-1,1 1,0 0,0-1,2 1,0 0,0 0,1 0,1 0,0 1,1-1,1 1,0 1,0-1,2 1,-1 1,1 0,1 0,2-2,-4 5,0 1,0-1,1 1,0 1,0 0,0 0,1 1,0 0,0 1,0 0,0 0,1 1,0 0,-1 1,1 1,0 0,8 0,-10 1,-1 1,1 0,-1 1,0 0,1 0,-1 1,0 0,0 0,-1 1,1 0,-1 1,1-1,-2 1,1 1,0-1,-1 1,0 0,0 1,-1-1,0 1,0 0,3 6,0 2,-1 1,0 0,-1 0,-1 0,-1 1,0-1,-1 1,0 0,-1 11,0 33,-3-1,-2 5,1-25,-2 11,-1-2,-3 1,-2-1,-11 33,12-54,0-1,-2-1,-1 1,-1-2,-2 0,0 0,-2-1,-15 16,24-32,-1-1,1 0,-2-1,1 0,-1 0,0-1,0 0,0-1,-1 0,-9 2,-54 25,48-16,-10 4,1 3,0 0,-29 27,24-11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48.13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1647 1,'4'0,"1"1,-1-1,1 1,-1 0,1 1,-1-1,0 1,0 0,0 0,0 0,0 0,0 1,-1-1,1 1,-1 0,1 1,-1-1,0 0,0 1,-1-1,1 1,-1 0,0 0,0 0,0 0,0 1,-1-1,0 0,0 1,0 0,3 10,-1 1,0-1,-2 0,0 1,0 0,-2-1,0 1,-2 11,0-12,-1 0,0 0,-1 0,-1-1,0 0,-1 0,-1 0,0-1,-1 0,0-1,-1 0,0 0,-1-1,0 0,0-1,-2 0,1-1,-1-1,-13 7,-41 18,0-3,-58 16,-153 36,130-40,-421 121,477-128,73-26,-1 0,0-2,0-1,-21 4,38-9,0-1,0 0,0 0,0 0,0-1,0 1,0-1,0 1,0-1,0 0,0 0,1-1,-1 1,0 0,0-1,1 0,-1 0,1 1,0-1,0-1,-1 1,1 0,0-1,1 1,-1-1,0 1,1-1,0 0,-1 1,1-1,0 0,0 0,0-3,-4-11,1 0,1-1,0 0,1 1,1-2,1 18,-3-64,3 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48.624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49.056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49.636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56.782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1587 1658,'-2'0,"0"-1,0 1,0-1,0 1,1-1,-1 0,0 0,0 0,1 0,-1 0,0 0,1 0,-1 0,1-1,0 1,-1-1,1 1,-1-2,-19-31,12 14,1-1,0 1,2-1,1-1,0 1,2-1,0-4,-3-54,3-29,2 57,1 30,5-523,-4 522,2 0,1 0,1 0,0 1,2-1,1 1,0 1,10-17,-1 9,1 1,1 1,1 1,1 1,22-19,-22 22,1 2,0 1,2 1,0 1,13-6,-24 16,0 0,1 1,-1 1,1 0,1 1,-1 0,1 1,-1 1,1 0,0 1,12 1,-21 0,-1 1,1 0,-1 0,1 0,-1 0,0 1,0 0,0 0,0 0,0 1,0 0,-1 0,1 0,-1 0,1 1,1 2,0 1,0 0,-1 1,1-1,-2 1,1 0,-1 1,0-1,-1 1,1 4,5 20,-3 0,0 0,-3 1,1 30,-4-62,4 118,-11 111,5-214,-1 0,-1 0,0-1,-1 0,-1 0,0 0,-1 0,-1-1,-1 0,0-1,0 0,-2 0,1-1,-2 0,-11 10,-22 15,-2-2,0-1,-52 26,45-28,-153 91,48-30,-57 49,157-97,37-27,-1-1,-1-1,-1-1,-1-1,0-1,-19 6,42-19,-1 1,0-1,0-1,0 1,0 0,0-1,0 0,0 0,0 0,0 0,0-1,0 0,0 1,0-2,0 1,1 0,-1-1,0 1,1-1,-1 0,1 0,0-1,0 1,-1-1,2 1,-4-4,-5-7,0-1,1 0,1-1,0 0,-5-12,4 7,-47-97,-34-106,-6-12,-312-596,378 779,-14-29,33 50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58.071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33,'0'-1,"0"0,0-1,0 1,0 0,1 0,-1 0,0 0,1 0,-1-1,1 1,-1 0,1 0,-1 0,1 0,0 0,-1 1,1-1,0 0,0 0,0 0,0 1,0-1,0 0,0 1,0-1,3-1,-1 1,1 0,0 0,-1 0,1 0,0 1,-1-1,5 1,66 8,121 37,7 11,-169-46,-23-8,-1 1,1 1,-1-1,0 2,0-1,0 1,-1 1,0-1,5 5,-9-5,1 0,-1 0,0 0,0 0,0 1,-1-1,0 1,0 0,0 0,-1 0,0 0,0 1,-1-1,1 6,4 43,-3 0,-3 1,-2-1,-3 13,-2 44,6-76,-2 0,-6 32,6-53,-1 0,-1-1,0 0,-1 0,0-1,-1 1,-1-1,-3 5,-4 0,0 0,-1 0,-1-1,0-1,-1-1,-1-1,-1 0,0-1,-16 7,-12 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59.338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2498 744,'-24'2,"0"1,0 1,0 2,1 0,0 1,-14 7,-32 9,15-3,1 2,1 2,1 2,2 3,0 2,-19 17,47-33,-3 3,-2-1,1-2,-2 0,-20 7,41-19,0-1,0 0,0 0,0 0,-1-1,1 0,0 0,-1-1,1 1,-1-1,1-1,-1 1,1-1,0 0,-1-1,1 0,0 0,0 0,0 0,0-1,1 0,-1-1,1 1,-2-2,-4-5,1-1,0 0,1-1,1 0,-1 0,2-1,0 0,0 0,1-1,1 0,1 0,-1 0,2 0,0-5,-6-30,3-2,2 1,2-30,3 18,2 0,2-1,4 2,2-1,-5 32,2 0,1 0,1 1,2 1,0 0,2 0,1 2,1 0,5-4,-17 24,0 1,1-1,0 1,0 0,0 0,1 0,0 1,0-1,0 1,0 1,1-1,-1 1,1 1,0-1,0 1,0 0,0 0,0 1,0 0,0 1,1-1,-1 1,0 1,0-1,1 1,-1 1,0-1,0 1,0 0,0 1,-1-1,1 2,0-1,-1 1,2 1,25 17,0 2,-2 1,0 1,-2 2,-1 1,-2 2,0 0,-2 1,-2 2,-1 0,-1 2,-3 0,0 1,-3 0,0 1,-3 1,-1 0,-2 1,-2 0,0 17,-2 84,-7 50,0-32,3-124,-1 0,-1 0,-2 0,-2 0,-1-1,-2 1,-1-2,-1 1,-2-2,-1 0,-15 24,-12 10,-3-2,-3-1,-2-3,-3-2,-3-3,-2-1,-2-4,-2-1,-2-4,-4-1,9-10,-1-2,-1-3,-2-3,-1-2,0-4,-2-1,0-4,-1-3,0-2,-1-4,-57-1,95-5,4 0,0 0,-1-2,-8-2,26 2,1 0,-1 0,1 0,-1-1,1 0,0 0,0-1,0 0,0 0,1-1,0 1,-6-7,-8-10,1-2,1-1,1 0,1-1,-9-20,-63-143,46 93,-30-64,6-8,43 102,3-2,3 0,3-2,2-4,2-29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2:59.76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3:00.084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38.32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3:00.818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1,'0'9,"18"21,6 24,8 11,-1 4,-7-1,3 6,4-1,7-13,6-16,-5-16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3:01.948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90 1,'-2'0,"-1"1,1-1,0 1,0 0,0 0,0-1,0 2,0-1,0 0,0 0,0 1,0-1,0 0,1 1,-1 0,1 0,-1-1,1 1,0 0,-24 38,25-40,-4 9,0-1,0 1,0 0,2 0,-1 0,1 0,0 0,1 1,0-1,0 1,1-1,1 4,-1-9,1-1,-1 1,1 0,1-1,-1 1,0-1,1 1,-1-1,1 0,0 1,0-1,1 0,-1 0,1-1,-1 1,1 0,0-1,0 0,0 1,0-1,0 0,1-1,-1 1,1-1,-1 1,1-1,-1 0,1 0,0-1,-1 1,1-1,1 1,2-1,-1 0,1 0,0-1,-1 0,1 0,-1-1,1 1,-1-1,0-1,1 1,-1-1,0 0,-1-1,1 1,-1-1,1 0,1-2,48-27,-54 32,1 1,-1-1,0 1,0 0,0-1,0 1,0 0,1 0,-1 0,0 0,0 0,0 0,1 0,-1 0,0 0,0 1,0-1,0 0,1 1,-1-1,0 1,0-1,0 1,0 0,0-1,0 2,1 0,0 0,0 1,0-1,-1 1,1-1,-1 1,0 0,0-1,0 1,0 0,0 1,2 13,0-1,-2 1,0-1,-1 2,1-9,-2 35,-1 1,-2-1,-2 0,-2 0,-2-1,-5 12,-10 29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3:04.148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2506 248,'-12'13,"0"0,2 0,-1 2,2-1,0 1,1 1,-1 1,5-9,1 0,0 0,0 0,1 1,0-1,0 1,1-1,0 1,1-1,0 1,0 0,0-1,1 1,1-1,0 1,-1-6,0 1,0-1,1 1,0-1,-1 1,1-1,0 0,1 0,-1 0,1 0,-1-1,1 1,0-1,0 1,0-1,0 0,0 0,1 0,-1-1,0 1,1-1,0 0,-1 1,1-2,0 1,-1 0,1-1,0 0,0 0,-1 0,1 0,0-1,6 0,1 0,-1-1,0 0,0-1,0-1,0 1,0-1,-1-1,0 0,9-6,-1-2,0-1,-2 0,1-2,-2 1,0-2,-1 0,0-1,3-7,3-10,0 0,-3-1,-1 0,1-7,-12 30,-1 0,0 1,-1-2,0 1,0 0,-2 0,0-5,0 15,0 0,0 0,0 0,0 0,-1 0,1-1,-1 1,0 0,0 1,0-1,-1 0,1 0,0 0,-1 1,0-1,0 1,0-1,0 1,0 0,0-1,-1 1,1 0,0 1,-1-1,0 0,1 1,-1-1,0 1,0 0,0 0,0 0,0 1,-2-1,0 1,0 0,-1 0,1 0,-1 1,1 0,0 0,0 1,-1-1,1 1,0 0,0 0,1 1,-2 0,-60 42,52-35,3-2,-156 118,-63 65,215-177,-1-1,0-1,-1-1,-1 0,1-1,-2-1,1-1,-1-1,-1 0,1-1,-1-1,-3-1,14-2,1-1,-1 0,0 0,0-1,0-1,1 1,-1-1,0-1,0 1,1-1,-1-1,1 0,0 0,0-1,0 0,0 0,1-1,-1 1,1-2,0 1,1-1,-1 0,1-1,1 1,-1-1,1 0,0-1,-1-3,5 9,0-1,0 1,0-1,-1 1,1 0,-1-1,1 1,-1 0,0 0,0 0,0 0,0 1,0-1,0 28,3 12,-3-27,0 1,0 0,-1 0,0-1,-1 0,-1 0,0 0,0 0,-1 0,0-1,-1 0,0-1,0 0,-1 0,-1 0,1-1,-1 0,-8 5,-22 15,-1-1,-1-3,-43 20,82-43,-34 17,-8 5,-35 12,67-31,0 0,0 0,0-1,-1 0,0-2,0 1,1-1,-13-1,21-1,0 1,1-1,-1 0,1 1,-1-2,1 1,-1 0,1-1,0 1,-1-1,1 0,0 0,0-1,1 1,-1 0,0-1,1 0,0 0,-1 1,1-1,0-1,0 1,1 0,-1 0,1-1,-1-1,-3-11,1 0,1 1,0-2,1 1,0-8,-2-16,0 19,2 17,1-1,0 0,1 0,-1 0,1 1,0-1,0 0,0 0,1-3,0 9,0-1,0 1,0 0,0 0,0 1,0-1,0 0,0 0,0 0,0 1,-1-1,1 0,-1 1,1-1,0 2,0 1,21 33,23 32,-31-51,-1 1,0 0,-2 0,0 2,-2-1,0 1,-1 1,-1-1,-1 1,-1 2,1 27,-2 1,-2-1,-2 1,-3-1,-2 1,-5 13,4-33,-2 0,-1 0,-1-1,-2 0,-1-1,-1 0,-2-1,-1-1,-1 0,-8 7,15-23,1-1,-2 0,1-1,-2 0,1-1,-1 0,-1-1,1-1,-1 0,-1-1,1 0,-1-1,0-1,0 0,0-1,-2 0,-38 3,0-3,-1-2,-49-5,36 1,-65 1,-90-5,215 6,0 0,0 0,0-1,0 0,0 0,0-1,1 0,-1-1,-6-3,11 5,0-1,0 0,1 0,-1-1,1 1,0-1,-1 1,2-1,-1 0,0 0,1-1,0 1,0 0,0-1,0 1,1-1,0 0,0 1,0-1,-2-16,1 0,1-1,1 1,2-1,0-36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3:04.481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3:05.114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3:05.56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21,'0'-9,"0"-3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3:11.082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6003 220,'-92'188,"71"-149,2 1,2 0,2 1,1 1,-1 13,10-34,1 1,1-1,1 1,1-1,0 1,2-1,0 1,2-1,0 1,2-1,4 13,-6-25,0-1,1 0,0 0,0 0,1-1,0 1,1-1,0 0,0-1,0 1,1-1,-1 0,2-1,-1 0,0 0,1 0,0-1,0 0,1-1,-1 0,1 0,8 1,18 2,0-1,0-2,0-1,1-2,10-2,-7 1,13 0,240-10,-277 10,0 0,0-2,0 0,0 0,-1-1,13-6,-22 8,0-1,-1 1,1-1,-1 0,0 0,0 0,0-1,0 1,-1-1,1 0,-1 0,0 0,0 0,0-1,-1 1,0-1,0 0,0 0,0 0,-1 0,1 0,1-23,0 0,-2-1,-1 1,-1 0,-2 0,-2-10,-3-40,6 36,2 12,-3 1,0 0,-4-8,5 26,-1 1,0 0,-1 0,0 1,0-1,-1 1,-1 0,0 0,0 1,0 0,-4-3,-25-21,-2 1,-1 3,-1 1,-2 2,-41-20,-17-11,54 29,-1 2,-1 1,-1 3,-39-11,69 26,0 1,-1 1,0 1,1 1,-1 0,0 1,0 1,0 1,0 1,0 1,0 0,1 1,0 1,-17 7,5 2,0 2,2 1,-1 1,2 1,1 2,1 1,0 0,-3 6,-18 24,1 2,3 1,-17 31,-17 22,-17 13,25-35,3 3,-7 22,-76 121,145-226,0-1,0 1,0 0,1 0,0 0,0 0,0 0,1 0,0 0,0 4,1-7,0-1,1 1,-1 0,1-1,0 1,-1 0,1-1,0 1,1-1,-1 0,0 1,1-1,-1 0,1 0,0 0,0 0,0 0,0 0,0 0,0 0,0-1,0 1,1-1,-1 0,2 1,16 7,0 0,0-2,1 0,0-2,0 0,0-1,2-1,45 3,40-3,19 2,-124-6,0 2,1-1,-1 0,0 0,0 1,1 0,-1 0,0 0,0 0,0 0,0 1,0-1,0 1,-1 0,1 0,0 0,-1 0,1 0,-1 0,0 1,2 2,-3-3,0 1,-1 0,1 0,-1 0,0-1,1 1,-1 0,0 0,-1 0,1 0,-1 0,1 0,-1-1,0 1,0 0,0-1,0 1,0 0,-1-1,1 1,-1-1,0 0,1 1,-3 0,-10 15,-1-2,-1 0,-1-1,0-1,-40 40,16-9,23-23,-2 0,0-2,0 0,-2-2,-1 0,0-1,-10 4,-70 33,-2-5,-108 35,164-68,-1-2,-1-3,0-1,-1-3,0-2,0-2,-44-5,75 0,1-2,0 0,0-2,1 0,0-1,0-1,0 0,1-2,0 0,1-1,-9-8,-18-14,3-3,0-1,-24-31,14 7,3-2,-17-32,47 69,-14-16,-2 2,-2 1,-1 2,-16-11,-31-31,63 58,8 7,1 1,-2 1,0 0,0 1,-12-7,72 85,41 28,-49-55,-1 1,0 6,-26-32,0 1,-2 0,0 0,-1 1,0 1,-1-1,-1 1,-1 3,3 18,-1 0,-3 0,-1 1,-2 2,-7 163,0-61,7-132,-1 0,0 0,-1 0,-1 0,0 0,0-1,-1 1,-1-1,0 1,0-1,-1 0,-1 0,0-1,0 0,-1 0,0 0,-1-1,0 0,-6 5,-28 19,-1-2,-1-2,-1-2,-8 2,-14 8,-19 17,70-43,0-1,-1-1,0-1,-1 0,0-1,0-1,0-1,-1 0,-7 0,-20 0,-1-2,0-1,-13-3,-133 0,-141-5,327 6,0-1,0 1,0-1,-1-1,1 0,0 0,1 0,-1-1,0 1,1-2,-1 1,1-1,0 0,0 0,1-1,-1 0,1 0,0 0,0 0,1-1,-1 0,1 0,1 0,-1 0,1-1,0 1,0-1,1 0,0 0,0 0,1 0,0 0,0 0,1-3,-5-64,3 1,8-74,0 17,-5 112,0 0,2 1,0 0,1 0,1 0,0 0,2 1,0-1,0 2,6-9,-8 15,1 0,-1 1,2 0,-1 0,1 0,0 1,1 0,-1 0,2 1,-1 0,0 0,1 1,0 0,1 1,-1 0,1 0,-1 1,5-1,-10 4,1-1,-1 1,0 0,1 0,-1 1,1-1,-1 1,0 0,0 0,1 1,-1-1,0 1,0 0,0 0,-1 0,1 0,0 1,-1-1,0 1,1 0,-1 0,0 0,0 1,-1-1,1 1,-1-1,0 1,0 0,0 0,0 1,7 14,-1 1,-1 0,-1 0,0 1,1 13,0 8,-2-1,-1 1,-3 0,-1 0,-2 3,0-36,0 0,0 0,0 0,-1 0,-1-1,1 1,-1-1,-1 0,0 0,0-1,0 1,-1-1,0 0,0-1,-1 1,-17 15,-1-1,0-2,-19 11,-16 6,-1-2,-2-4,-2-2,0-3,-2-2,-54 9,99-26,-2-2,1 0,0-1,-1-2,0 0,1-2,-1 0,-6-3,18 2,-1-1,1 0,0-1,0-1,0 0,1 0,0-1,0-1,0 0,1 0,0-1,0 0,1-1,0 0,0 0,0-3,-18-26,2-2,1-1,2-1,-8-24,28 60,8 13,7 19,0 20,-3 1,-2 0,-1 4,8 46,-1-9,-4 0,-3 1,-5 0,-4 26,1-100,0 0,-2 0,1 0,-2 0,0-1,-1 1,0-1,-1 0,-2 1,4-7,0-1,-1 0,0-1,0 1,-1-1,0 0,0 0,0-1,-1 1,0-1,0-1,0 0,0 0,-1 0,0-1,1 0,-4 1,-13 2,0-1,-1-1,1-2,-1 0,-6-1,-130-8,66 2,58 4,1-2,-1-2,1-1,0-1,1-2,0-2,-7-4,29 10,1-1,-1 0,1-1,0 0,0-1,1 0,0-1,0 0,1-1,1 0,-1-1,2 0,-1 0,1-1,1 0,1 0,-1-1,2 1,0-1,-1-4,-11-51,2-1,4 0,2-1,1-53,8 96,-2 0,-1 0,-2-7,-6-8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3:48.248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4:19.088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4:43.49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1,'0'9,"0"2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40.03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4:59.242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6651 5,'3'-4,"3"16,6 26,5 32,35 164,-44-189,-3 0,-1 0,-3 0,-1 14,-1-53,1 0,0 0,-1 1,0-1,-1 0,1 0,-1 0,-1 0,1 0,-1 0,0-1,0 1,0-1,-1 0,0 0,0 0,0 0,-1-1,1 0,-1 1,0-2,0 1,-1-1,1 0,-1 0,0 0,1-1,-1 1,0-2,-1 1,1-1,-2 1,-67 8,0-4,0-2,0-4,-44-7,105 6,-124-5,0-6,1-6,-79-23,197 37,1-2,-1 0,1-1,0-1,0 0,-1-3,13 8,1-1,-1 0,1 0,1-1,-1 1,0-1,1 0,0 0,0-1,1 1,0-1,0 0,0 0,0 0,1 0,0 0,0 0,1-1,-1-4,-2-43,3 1,2-1,2 1,4-8,-7 76,1 23,-1 1,-2 0,-2 8,0-28,-1 0,-1-1,0 0,-2 0,0 0,-1-1,0-1,-1 1,-1-1,-1-1,0 0,-1-1,-1 0,0-1,-1-1,-11 8,3-5,-1-1,0-1,-1-2,0 0,-1-1,0-2,-1-1,1-1,-2-1,1-1,-16-1,-146 2,-27-9,84 0,103 3,0 0,0-2,1-2,-1 0,-3-3,21 5,0-1,0 0,0-1,1 0,-1-1,2 0,-1 0,1-1,-1 0,2-1,-1 0,1 0,-6-10,-2-6,1-1,2-1,1 0,1-1,-6-18,-1-6,17 51,1-1,0 1,0-1,0 1,0 0,0-1,0 1,0 0,0-1,-1 1,1 0,0 0,0-1,0 1,-1 0,1-1,0 1,0 0,-1 0,1 0,0-1,-1 1,1 0,0 0,-1 0,1 0,0-1,-1 1,1 0,0 0,-1 0,1 0,0 0,-1 0,-8 11,-10 36,9-20,2-10,0-1,-1 0,-1 0,-1-1,0 0,-1-1,-1 0,0-1,-1-1,0 0,0-1,-2 0,1-1,-1-1,-1 0,0-1,0-1,0-1,-1 0,-8 1,-26 4,0-2,-1-2,1-3,-7-2,-217-7,117 0,-34-3,-15-9,179 13,17 2,0 0,0 0,-1 1,1 1,0 0,0 1,-1 0,1 1,0 0,-7 3,15-3,2 0,-1 0,0 0,0 0,1 1,-1-1,1 1,-1-1,1 1,0 0,0 0,1 0,-1 0,0 0,1 0,0 1,0-1,0 0,0 1,0-1,1 1,0-1,-1 1,1-1,1 1,-1 1,1 15,1 0,1 0,1-1,2 6,-1-3,35 124,-25-99,-2 0,-2 1,2 32,-11-50,0 0,-2 0,-1 0,-2 0,-2 13,0-23,0 0,-1-1,0 1,-2-1,0 0,-2-1,0 0,-5 6,-61 86,-6-4,-3-3,-6-4,-3-3,-8-3,55-55,-1-3,-2-1,-46 22,-19 3,-36 8,12-13,-2-7,-1-6,-3-6,-1-6,-1-7,-111 1,129-17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4:59.768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00.171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1,'9'0,"2"0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00.574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22,'0'-9,"0"-4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01.12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1,'9'0,"2"9,10 21,9 33,0 32,12 27,9 38,4 18,2 6,0-9,0-18,-1-16,-1-25,-1-22,-10-27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01.868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2080 1,'20'35,"1"-1,2-2,17 20,-21-30,-1 1,-1 1,-2 0,0 1,-1 1,-2 0,8 22,-13-24,-1 0,-1 1,-2-1,0 1,-1 0,-1 0,-2 0,0-1,-2 1,-1 0,0-1,-2 1,-1-2,-1 1,-1-1,-1 0,-1 0,-13 19,-8 3,-1-1,-2-2,-32 28,-128 110,179-166,-82 69,-4-4,-2-5,-4-4,-3-5,-116 48,183-95,-1-3,-1-1,0-3,0-1,-1-2,-3-3,-22 0,0-3,0-3,-46-8,98 6,1 0,0-2,0 0,0-1,0 0,1-2,0 0,1-1,0-1,0-1,1 0,0-1,1 0,1-2,0 0,1 0,0-1,1-1,-7-11,1-4,0 0,3-2,0 0,2 0,1-1,2-1,2 0,1 0,1-1,1-17,0-102,11-108,-3 186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02.26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03.27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1058 616,'-12'8,"0"1,-1-2,0 0,0 0,-1-1,0-1,0 0,-7 0,-6 4,-6 1,-2-1,1-2,-1-1,-32 0,-141-2,161-5,44 1,-16 0,-1 0,1-2,0 0,0-1,-5-2,19 4,-1-1,1 0,0 0,0-1,0 1,0-1,1 0,-1 0,1-1,0 1,0-1,0 0,0 0,1-1,-1 1,1-1,0 1,1-1,-1 0,-1-4,-4-15,1 0,1 0,1-1,1 0,1 0,1-2,-1-62,4-5,0 47,-1 45,0-28,1 0,6-28,-6 51,1 0,-1 0,1 0,1 0,-1 0,1 0,1 1,-1-1,1 1,0 0,0 0,1 1,0-1,2-1,-6 6,1-1,-1 1,1 0,-1 0,1 0,0 0,-1 0,1 0,0 1,0-1,-1 0,1 1,0 0,0-1,0 1,0 0,0 0,0 0,0 0,0 0,0 0,-1 1,1-1,0 1,0-1,0 1,0 0,-1 0,1 0,0 0,-1 0,1 0,-1 0,1 0,-1 0,1 1,-1-1,0 1,8 8,-1 0,-1 1,1 0,-2 0,4 7,0 0,6 11,-2 1,-1 0,-1 1,-1 0,-2 0,-2 1,0 1,-1 13,0 14,-4 1,-1 0,-4 0,-3 8,0-24,-2 0,-2-1,-2-1,-15 38,-11 12,-32 54,30-79,-3-1,-3-3,-2-2,-27 25,71-82,-46 52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04.152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488 369,'-4'-3,"1"0,-1 1,0-1,0 1,0 0,0 0,0 0,0 1,0-1,-1 1,1 0,0 1,-1-1,1 1,-1-1,-3 2,-77 7,71-6,-70 18,67-14,0-1,0-1,0-1,0 0,0-2,-1 0,-15-1,30 0,-1 0,1-1,0 0,0 0,0 0,0 0,-1 0,1-1,1 1,-1-1,0 0,0 0,1 0,-1 0,1 0,-1-1,1 1,0-1,0 0,0 1,0-1,1 0,-1 0,1 0,0 0,0 0,0-1,0 1,0 0,1 0,-1-1,1 1,0 0,0-1,0 1,0-6,1-1,0 1,1-1,-1 1,2 0,-1 0,1 0,1 0,0 0,0 1,4-6,7-9,2 1,0 0,1 2,17-15,-25 26,0 1,0-1,1 2,0 0,0 0,1 1,0 0,0 1,0 0,12-2,-21 6,0 1,0-1,0 1,0 0,0 0,0 0,0 0,0 0,0 1,0-1,0 1,0 0,0 0,0 0,0 0,-1 1,1-1,0 1,-1 0,1-1,-1 1,0 0,0 0,0 1,0-1,0 0,0 1,0-1,-1 1,1 0,-1-1,0 1,1 2,3 10,0 0,-1 1,-1-1,0 1,0 14,2 43,-2 0,-4 0,-3-1,-3 1,-3-1,-3-1,-4 0,-3-1,-2 0,-20 36,-176 366,179-399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06.211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2474 848,'5'4,"-1"-1,1 1,1-1,-1 0,0-1,1 1,0-1,-1 0,1 0,0-1,0 0,0 0,0 0,0-1,0 0,192 18,1-10,45-9,-71 0,1172-1,-1281 1,-13 0,1 2,31 5,-69-4,-1 0,1 1,-1 0,0 1,0 1,0 0,-1 0,0 1,0 1,0 0,9 9,-17-13,0 0,-1 0,0 1,0-1,0 1,0 0,0 0,-1 0,0 0,0 0,0 0,0 1,-1-1,1 1,-1-1,0 1,0 0,-1-1,0 4,0-1,-1 0,0 0,0 1,0-1,-1 0,0 0,-1 0,0-1,0 1,0 0,-13 19,-1 0,-1-1,-1-1,-1-1,-5 4,24-26,-55 55,-1-3,-3-2,-18 9,-201 131,210-145,-349 217,325-211,-3-5,-1-4,-67 19,-30-5,-2-8,-2-9,-45-2,-38-9,-283-6,544-23,-3 0,0 0,0-2,0 0,-6-3,21 3,1 0,0 0,0-1,0 0,0 0,0 0,1-1,-1 0,1-1,0 0,0 0,1 0,-1 0,1-1,0 0,-13-21,1-1,1-1,2 0,0-1,-6-26,13 37,-19-47,-190-450,23 138,-115-154,266 466,-229-391,226 362,44 91,-1 0,0 0,1 0,0 0,0-1,1 1,-1 0,1-3,0 6,0 1,0 0,0 0,0 0,0-1,0 1,0 0,0 0,0 0,0-1,0 1,0 0,1 0,-1 0,0 0,0-1,0 1,0 0,0 0,1 0,-1 0,0 0,0 0,0 0,0 0,1-1,-1 1,0 0,0 0,0 0,1 0,-1 0,0 0,0 0,0 0,1 0,-1 0,0 0,0 0,0 0,1 0,-1 0,0 1,0-1,0 0,0 0,1 0,17 14,15 21,-1 2,-3 1,-1 1,18 34,90 180,-103-187,206 434,-138-283,-41-86,-5 1,1 27,-38-100,-3 0,-2 1,-4 0,-1 1,-4 0,-2 27,-2-54,-1 0,-1 1,-2-2,-2 1,-1 0,-1-1,-2 0,-2-1,-9 19,-11 4,-2-1,-3-1,-2-2,-2-2,-18 13,12-14,-1-2,-3-3,-41 27,-172 101,168-112,74-45,-159 93,153-92,-1-2,-1 0,0-2,0-2,-11 2,37-10,0 0,0-1,0 1,-1-1,1 0,0 0,0 0,0 0,0-1,-1 1,1-1,0 0,-2-2,5 3,-1-1,1 0,0 0,0-1,-1 1,1 0,0 0,0-1,0 1,0 0,1-1,-1 1,0-1,1 1,-1-1,1 0,-1 1,1-1,0 1,-1-1,1 0,0 1,0-1,0 0,0 1,1-1,-1 0,0 1,1-1,-1 1,1-1,0 0,-1 1,6-16,1 0,0 1,2 0,-1 0,2 1,0 0,1 1,0 0,1 1,1 0,0 1,0 0,1 1,1 1,0 0,0 1,17-8,-6 9,0 0,1 1,-1 2,1 1,0 0,1 3,-1 0,0 1,24 4,-45-3,1 1,0-1,0 1,0 1,-1-1,1 1,-1 0,0 0,0 1,0 0,0 0,-1 0,0 1,1 0,-2 0,1 0,0 0,-1 1,0 0,-1 0,1 0,-1 0,0 1,-1-1,1 1,-1 2,6 21,-1-1,-1 2,-2-1,-1 0,-2 13,-1 520,-6-240,7-292,-3-1,0 1,-3 9,2-29,1 0,-1 0,-1-1,0 1,0-1,-1 0,0 0,-1 0,0-1,-6 7,-25 23,-1-2,-2-2,-2-1,-19 11,-8 7,-51 36,70-52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39.634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1492 1,'2'176,"2"-39,-7 1,-9 38,10-160,-1 0,0-1,-1 1,0-1,-1 0,-1 0,-1 0,0-1,0 1,-2-2,0 1,0-2,-1 1,-1-1,0 0,-1-1,0-1,0 0,-1 0,0-1,-1-1,0 0,-1-1,-46 25,-2-4,0-2,-2-2,0-4,-2-2,0-4,-1-2,-19-1,69-10,-1 0,1-1,0-1,-1-1,1 0,0-1,-12-4,20 3,0 0,0 0,0-1,0 0,1 0,0-1,0-1,1 1,0-1,0-1,0 1,1-1,-2-4,-48-68,4-3,-15-38,-20-31,71 126,2-1,1-1,1-1,2 1,0-2,2 0,2 0,0 0,2-1,2 0,0 0,2-13,2-25,1 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10.78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805 682,'0'1,"-1"1,1-1,0 1,-1-1,1 1,-1-1,1 0,-1 1,0-1,1 0,-1 1,0-1,0 0,0 0,0 0,0 0,0 0,0 0,0 0,-1 0,1 0,0-1,-1 1,1 0,0-1,-1 1,1-1,-43 11,39-10,-79 8,0-3,0-4,-11-5,16 2,70 2,0-1,0 0,0-1,-1 0,2-1,-1 0,0 0,0-1,0 0,1 0,0-1,0 0,0 0,0-1,0 0,1-1,0 0,0 0,1 0,-4-5,-4-7,0 0,2-1,0-1,1 0,1 0,1-1,1-1,0 1,2-1,1-1,0 1,1-8,-3-45,3 0,3 0,4-4,-3 71,3-68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16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901 488,'-118'-3,"0"-6,-46-11,151 19,-1-2,1 0,-1-1,1 0,0-1,0 0,1-1,0 0,-9-7,13 7,0 0,1 0,0-1,0 0,1 0,0-1,0 0,1 0,0 0,0-1,1 0,0 0,0 0,0-4,-1-1,1-1,1 0,0 0,1 0,1 0,0 0,1-1,1 1,2-13,-2 22,0 0,0 1,1-1,0 0,0 1,1 0,-1-1,1 1,0 0,0 0,1 1,0-1,0 1,0-1,0 1,0 0,1 1,0-1,0 1,0 0,0 0,0 1,1-1,-1 1,1 0,3 0,-1-1,1 1,-1 1,0-1,1 1,-1 1,1 0,-1 0,0 0,1 1,-1 1,1-1,-1 1,0 1,3 0,-6 0,1 0,-1 1,0-1,0 1,0 0,0 0,-1 0,0 1,0 0,0 0,0 0,-1 0,1 0,-2 1,1-1,0 1,-1 0,0 0,1 6,1 5,0 0,-1 0,-1 1,-1-1,0 1,-2-1,0 1,0-1,-2 0,-1 6,-3 3,-1-1,0-1,-2 1,-1-1,-1-1,-9 12,-25 31,-3-2,-2-2,-4-2,-5 0,43-43,-15 15,1 2,1 1,2 1,2 2,1 1,-8 18,18-18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16.71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323 258,'-9'0,"-21"9,-14 3,-18 9,2-9,11-15,14-16,13-14,10-10,16 2,7-1,12-2,0-3,-2 7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17.064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371 1,'1'0,"1"1,-1-1,1 0,-1 1,1 0,-1-1,1 1,-1 0,0 0,1 0,-1 0,0 0,0 0,0 0,0 0,0 0,0 1,0-1,0 0,0 1,0-1,-1 1,1-1,-1 1,1-1,-1 1,0-1,1 1,8 52,-8-44,9 99,-6 107,-5-195,-1-1,-1 1,-1-1,-1 0,0 0,-2 0,0-1,-1 1,-2-1,-16 32,-3-2,-24 30,1-10,-4-3,-28 24,56-61,-16 19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25.84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1,'0'9,"9"29,12 27,20 48,13 30,23 10,8 6,-1 11,-7-4,-6-14,-17-22,-7-7,-3-25,-9-19,-11-15,-9-8,-7-6,-5-10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27.011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3026 538,'-1'-3,"1"0,-1 0,0 0,0 0,0 0,-1 0,1 0,-1 1,1-1,-1 0,0 1,0-1,0 1,0 0,-1 0,1 0,0 0,-1 0,0 0,1 1,-1-1,-2 0,5 2,-43-25,-2 1,0 3,-1 1,-1 3,-10-1,-12-6,-160-50,-4 10,-2 11,-93-5,-10 17,-3 14,-36 14,332 12,5 0,1 1,-32 5,59-4,1 1,-1 1,1 0,0 0,0 1,0 1,0 0,1 0,0 1,0 0,-5 5,3 0,0 0,1 1,1 0,0 1,1 0,0 1,1 0,1 0,0 1,1 0,0 1,-11 35,3 1,-6 41,-5 59,7 2,2 92,14 319,4-418,-1-6,17 454,-8-491,5-1,4 0,4-2,27 68,-18-80,3-1,4-2,4-2,17 19,-37-67,1 0,3-1,0-1,3-2,0-1,2-1,1-2,2-1,0-2,14 6,3-5,0-3,2-2,0-2,2-2,0-3,0-3,1-2,35 1,100-1,178-15,-275 3,-18 1,120-7,-162 6,-1-2,0-2,0-1,19-8,-35 8,0 0,-1-1,-1-1,1 0,-2-2,1 1,-2-2,1 0,-2-1,0 0,-1-1,0 0,-1-1,-1 0,8-17,7-19,-2-1,-2-1,-3 0,7-42,17-90,-9-2,-8 0,-3-108,-14-575,-10 685,1 129,-3 0,-6-25,6 57,-1-1,-2 2,0-1,-2 1,0 0,-9-13,-12-15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29.458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3173 484,'0'470,"0"-438,2 0,1 0,2 0,0-1,3 0,0 0,2-1,1 0,2 0,1-2,1 1,18 24,-28-45,0-1,1 0,0-1,0 1,0-1,1 0,0-1,0 1,1-1,-1-1,1 0,0 0,0 0,0-1,1 0,-1 0,1-1,0-1,0 1,-1-1,1-1,0 0,0 0,0 0,0-1,0-1,-1 1,1-2,-1 1,1-1,-1 0,7-4,5-5,0 0,-1-1,0-1,-1-1,0 0,-2-2,0 0,-1-1,0 0,-2-1,0-1,-1 0,3-8,6-16,-1 0,-3 0,-1-2,-3 0,-1-1,-2-4,2-51,-4 1,-5-1,-8-88,0 34,5 138,1-1,-2-1,0 0,-1 1,-1-1,-5-17,6 33,1-1,-1 1,0-1,0 1,0 0,0 0,-1 0,0 0,0 0,0 0,0 1,0-1,-1 1,0 0,1 0,-1 1,0-1,0 1,-1 0,1 0,0 0,-1 0,0 1,1 0,-1 0,1 0,-5 0,-9 0,-1 2,1 0,0 1,-1 1,1 0,0 2,1 0,-1 1,-14 7,-35 17,-54 35,117-62,-97 58,3 3,3 6,-27 29,-4 14,4 5,4 8,29-21,43-49,-3-2,-30 24,54-55,-2 2,-2 0,-19 10,45-32,-1-1,1 0,-1 0,0 0,0 0,0 0,0-1,0 0,0 0,0 0,0-1,-1 1,1-1,0 0,0 0,-2 0,3-1,0 0,0 0,0 0,1-1,-1 1,0-1,1 0,-1 1,1-1,0 0,0 0,-1 0,1-1,1 1,-1-1,0 1,0-1,1 1,0-1,-1 0,1 0,0-1,-9-31,7 20,-1 1,0 1,-1-1,-3-4,7 16,0 0,1 0,-1 0,0 0,-1 0,1 0,0 1,-1-1,1 1,-1-1,1 1,-1-1,1 1,-1 0,0 0,0 0,0 0,0 0,0 0,0 0,0 1,0-1,0 1,0-1,0 1,0 0,0 0,-1 0,0 0,-9 4,1 0,0 0,0 1,0 1,1 0,0 0,0 1,-5 5,4-4,-106 78,7-6,-25 10,120-82,-1 0,0-1,0-1,-1 0,1-1,-1-1,-1 0,1-1,0-2,-13 1,-23-2,0-3,-43-8,51 6,-232-34,-146-44,409 80,0 0,0-2,0 1,0-2,1 0,0 0,-12-8,22 12,0-1,1 1,-1 0,1 0,0-1,0 0,-1 1,2-1,-1 0,0 0,1 0,-1 0,1 0,0 0,0-1,0 1,0 0,1 0,-1-1,1 1,0-1,0 1,0 0,1-1,-1 1,1 0,-1-1,1 1,0 0,1 0,-1 0,0 0,1 0,0 0,0-1,8-14,0-1,2 2,0 0,1 0,1 1,0 1,1 0,0 1,2 0,-1 2,2 0,5-3,-11 9,0-1,1 2,0-1,0 2,0 0,0 0,1 1,0 1,-1 0,1 1,0 1,0 0,0 1,-1 0,1 1,0 0,-1 2,1-1,1 2,-8-1,0-1,0 1,0 1,-1-1,0 1,0 0,0 0,0 1,-1-1,0 1,0 1,-1-1,0 1,0-1,0 1,-1 0,0 1,0-1,-1 0,0 1,0 0,-1-1,0 1,2 13,0 1,-2-1,0 1,-2-1,0 1,-1-1,-5 19,-2-5,-2 0,-1-1,-2-1,-1 0,-1-1,-2 0,-11 13,-31 38,-69 75,85-113,-2-2,-2-2,-2-2,-51 31,-24 18,113-79,0 0,-1-1,0-1,-3 1,14-7,0 0,0 0,0 0,-1-1,1 1,0-1,-1 1,1-1,0 0,-1 0,1 0,0 0,-3-1,4 1,0 0,0-1,0 0,1 1,-1-1,0 1,0-1,0 0,0 0,1 0,-1 1,0-1,1 0,-1 0,0 0,1 0,-1 0,1 0,0 0,-1 0,1 0,0 0,0 0,0-1,-1 1,1 0,0 0,0 0,1-1,-1-2,0 0,1 0,0 0,0 1,0-1,0 0,1 0,-1 1,1-1,0 1,0-1,0 1,0 0,1 0,0 0,-1 0,2 0,57-49,-36 34,-17 11,7-6,2 0,-1 1,2 1,0 0,17-7,-31 16,0 1,0-1,1 1,-1 0,1 0,-1 0,1 0,-1 1,1 0,0 0,-1 0,1 0,-1 1,1 0,-1 0,1 0,-1 0,1 1,-1 0,0 0,0 0,0 0,0 1,0-1,-1 1,1 0,-1 0,0 1,3 2,14 20,-2 2,-1 0,-1 1,3 9,5 8,-7-14,-2 2,-1 0,-1 1,-2 0,-2 1,-1 0,-1 0,-3 1,-1 0,-1-1,-3 15,1-18,-1 12,-1-1,-4 13,4-43,-1 0,0 0,-1 0,-1-1,0 0,-1 0,0 0,-1 0,-1 0,-27 34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30.096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581 1,'3'0,"0"1,0-1,0 1,0 0,1 0,-1 0,-1 0,1 1,0-1,0 1,0 0,-1-1,1 1,-1 1,0-1,1 0,-1 0,0 1,0-1,-1 1,1 0,0 0,-1-1,1 3,4 9,0-1,-1 1,-1 0,2 11,3 18,-3 1,-1 1,-2-1,-2 1,-2-1,-2 1,-6 29,3-50,0 0,-2 0,-1-1,0 0,-2 0,0-1,-2-1,-1 0,0-1,-1 0,-13 12,-24 21,-2-2,-2-2,-16 7,40-30,-2-1,-1-1,-1-3,-1 0,0-3,-8 2,-2-5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30.575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30.921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1,'9'0,"3"0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41.150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1672 1117,'-13'1,"0"1,1 0,-1 1,1 1,-1 0,1 1,0 0,-9 6,-45 16,45-20,0-1,0-1,-1-1,0 0,0-2,0-1,-7 0,22-2,-1 1,1-1,-1-1,0 1,1-1,0-1,0 1,-1-1,2-1,-1 1,0-1,1 0,-1 0,1-1,0 0,1 0,-1-1,1 1,0-1,0 0,1-1,-3-4,-18-40,2-2,3 0,1-1,-1-19,11 43,-9-35,2-1,4-1,2 0,3-1,4 0,2 1,8-64,-6 121,2 0,0 0,0 0,1 0,0 0,1 1,-1 0,2 0,0 0,0 0,0 1,1 0,0 1,1-1,0 1,0 1,0-1,1 1,0 1,0 0,4-2,-4 3,-1 0,1 0,1 0,-1 1,0 1,1 0,0 0,-1 0,1 1,0 1,0 0,-1 0,1 1,0 0,-1 1,1 0,0 0,-1 1,0 0,0 1,0 0,6 4,-9-3,0 0,0 1,0 0,-1 0,0 0,0 0,0 1,-1 0,0 0,0 0,-1 1,0-1,0 1,-1 0,7 25,-1 0,3 24,-8-39,14 125,-7 0,-6 0,-8 49,2-42,0-76,-4 0,-2 0,-4 0,-19 66,3-48,-4-1,-4-2,-30 52,-147 267,-80 93,145-273,-11-6,-152 160,194-254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31.40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21,'9'-9,"2"-3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32.355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13,'0'-9,"0"6,18 21,6 35,8 35,7 30,6 31,14 17,5 7,2-8,6-14,-8-23,-6-25,-4-12,-12-12,-3-20,-9-20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32.995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1046 1,'1'84,"1"-23,-3 0,-2 2,1-45,-1 0,0 0,-2 0,0 0,0-1,-2 1,0-1,-8 12,0-6,0-1,-2-1,0 0,-1-1,-1-1,-7 4,-38 29,-26 14,46-34,13-9,-42 30,-16 6,65-45,0-1,-1-1,0-1,-1-1,0-1,-3-1,20-6,0-1,1 0,-1 0,0-1,0 0,0-1,0 0,0 0,0-1,0 0,1-1,-7-2,-10-6,1 0,0-2,-10-8,20 12,-39-24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34.493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6679 171,'1'0,"1"0,-1 1,1-1,-1 1,1 0,-1-1,1 1,-1 0,0 0,1 0,-1 0,0 0,0 0,0 0,0 0,0 0,0 1,0-1,0 0,0 1,0-1,-1 0,1 1,-1-1,1 1,-1-1,0 1,1 0,8 51,-8-43,5 34,-2 1,-2-1,-2 1,-5 33,2-57,-1 1,0-1,-2 1,0-2,-2 1,0-1,-1 0,-1 0,-1-1,-10 13,-4 0,-2-2,-1 0,-1-2,-2-1,-1-2,0-1,-4 0,-50 29,-2-4,-24 7,0-6,-3-4,-61 12,-237 50,220-66,-44-2,130-27,-1-5,1-4,-12-6,111 1,-1 0,0 0,1-1,-1 0,1 0,0-1,0 0,0-1,0 0,0 0,1-1,0 0,-1 0,2 0,-1-1,-1-2,-11-14,0 0,1-1,2-1,-3-7,-4-5,-6-11,3-1,1-1,3-1,2-1,2-1,3 0,2-2,1-5,-1-26,3 0,4-1,4 0,7-71,-4 141,1 0,0 1,2-1,-1 0,2 1,0 0,0 0,2 0,0 1,0 0,2 0,7-9,-7 12,0 2,0-1,1 1,0 1,1-1,0 2,0 0,1 0,0 1,0 0,0 1,1 1,0 0,0 0,3 1,-1-1,-1 2,0 0,1 0,0 2,-1-1,1 2,-1 0,1 1,4 1,-13-1,0 0,1 0,-1 1,0 0,0 0,0 0,-1 1,1-1,-1 1,0 1,0-1,0 1,0 0,-1 0,0 0,0 1,0 0,-1-1,0 1,2 6,4 11,-2 0,0 1,-1-1,-2 1,0 1,-1 22,0 42,-6 24,0-37,2-28,-2-1,-3 1,-1-1,-3-1,-2 0,-4 9,4-22,-1-1,-2 0,-1-1,-1-1,-2-1,-1 0,-1-1,-24 23,1-9,-1-1,-3-3,-1-2,-1-2,-22 9,-100 50,-5-8,133-64,-651 293,578-263,58-24,-138 56,163-72,0 0,0-3,-1 0,-31 1,59-8,-1-1,0 1,0-2,0 1,0-1,1 0,-1-1,0 0,1 0,-1 0,1-1,-1-1,3 1,1 1,0-1,0 0,0 0,0-1,0 1,1-1,0 0,0 0,0 0,0 0,0-1,1 1,0-1,0 0,0 1,1-1,-1-1,-2-27,3 27,1-1,-1 1,0 0,0-1,-1 1,-2-6,3 11,1 0,-1 0,1 0,-1 0,0 1,1-1,-1 0,0 0,0 0,0 1,0-1,0 0,0 1,0-1,0 1,0-1,0 1,0 0,0-1,0 1,0 0,0 0,0-1,-1 1,1 0,0 0,0 1,0-1,0 0,0 0,0 0,-1 1,1-1,0 0,0 1,0-1,0 1,0 0,0-1,-36 18,0 2,1 1,1 2,1 2,-79 49,11-17,-2-6,-2-4,-2-4,-2-5,-1-5,-2-5,-1-5,-1-5,-68 0,161-17,0 0,-1-2,1 0,0-1,0-2,-17-4,28 4,0 0,-1-1,1 0,1 0,-1-1,1-1,0 0,1 0,-1-1,2 0,-1-1,1 0,-2-3,-15-22,2 0,2-2,1 0,2-1,2-1,-6-21,-22-78,0-30,38 146,-23-102,5-2,5 0,2-54,14 88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34.907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35.239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5:35.815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1,'9'0,"2"0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5:54.454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7178 878,'0'1,"0"-1,0 0,0 0,0 0,1 0,-1 0,0 0,0 0,0 0,0 1,0-1,0 0,0 0,1 0,-1 0,0 0,0 0,0 0,0 0,0 0,0 0,1 0,-1 0,0 0,0 0,0 0,0 0,0 0,1 0,-1 0,0 0,0 0,0 0,0 0,0 0,0 0,1 0,-1-1,0 1,0 0,0 0,0 0,0 0,0 0,0 0,0 0,0 0,1-1,-1 1,0 0,0 0,0 0,0 0,0 0,0 0,0-1,0 1,0 0,0 0,0 0,0 0,0 0,0-1,0 1,13 18,13 27,21 43,22 43,5 24,-66-136,-1 0,0 0,-1 0,-1 1,2 16,-7-32,1 0,-1 0,0 0,0-1,0 1,0 0,-1 0,1 0,-1 0,0 0,0-1,-1 1,1 0,-1-1,0 1,0-1,0 0,0 1,0-1,-1 0,1 0,-1 0,0-1,0 1,0-1,0 0,-1 1,1-2,-1 1,1 0,-1-1,-3 2,-26 5,0-2,-1-2,0-1,0-1,0-2,0-1,-4-2,-32 0,-16 1,-80-2,0 7,-63 12,161-6,-12 2,-1-3,-35-4,111-4,0 0,-1 0,1 0,0-1,-1 0,1 0,0-1,0 1,0-1,0 0,0-1,0 1,0-1,1 0,0 0,-1 0,1-1,0 0,-1-2,1 0,0 0,1 0,-1-1,1 1,1-1,-1 0,1 1,0-1,1 0,0 0,0-1,0-2,-4-73,4-1,10-80,-3 86,-3-1,-4 0,-8-50,3 75,4 29,-1 0,-2 0,0 0,-1 0,-2 0,8 25,0-1,0 1,0-1,0 0,0 1,0-1,-1 1,1-1,0 0,0 1,-1-1,1 1,0-1,-1 1,1-1,-1 1,1-1,0 1,-1-1,1 1,-1 0,1-1,-1 1,0 0,1-1,-1 1,1 0,-1 0,1-1,-1 1,0 0,1 0,-1 0,0 0,1 0,-1 0,1 0,-1 0,0 0,1 0,-1 0,0 0,1 1,-1-1,1 0,-1 0,1 1,-1-1,1 0,-1 1,0-1,1 1,0-1,-1 0,1 1,-1-1,1 1,0-1,-1 1,1 0,0-1,-1 1,1-1,0 1,0-1,0 1,-1 0,1-1,0 1,-18 43,-9 97,18-89,-1 0,-7 15,11-50,0 0,-1 0,-1-1,0 0,-1 0,-1-1,0 0,-10 10,-33 29,-2-4,-60 44,21-18,79-65,-2 0,0 0,0-1,-1-2,0 1,0-2,-1-1,0 0,0-1,0-1,-1-1,1-1,-1 0,0-2,0 0,0-1,1-1,-1-1,1-1,0 0,-3-2,7 1,1-1,-1 0,1-1,0-1,1 0,0-1,0 0,0-1,2 0,-1-1,1 0,1-1,-3-3,-14-23,2 0,1-2,-15-36,38 76,-5-13,0 1,-1-1,-1 2,0-1,-6-5,12 14,0 1,0 0,0 0,-1 0,1 0,0 1,-1-1,1 1,-1-1,1 1,-1 0,0 0,0 0,1 0,-1 1,0-1,0 1,0-1,0 1,0 0,0 0,1 1,-1-1,0 1,0-1,0 1,0 0,1 0,-4 1,-16 11,0 1,0 2,1 0,1 1,1 1,-8 10,-46 40,12-21,-3-3,-1-2,-2-3,-2-3,-1-3,-45 13,-105 28,-127 20,133-45,-77 2,-224 15,302-41,-28 1,-1-11,-241-17,431-1,1-3,0-1,0-3,1-2,0-2,-44-20,64 21,0-2,1 0,0-3,1 0,1-1,1-2,1-1,1 0,1-2,0-1,-3-9,-15-28,3-3,3-1,2-1,4-2,-7-30,12 26,3-1,4 0,3-1,3-1,1-44,2-116,12-30,-2 203,0-14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5:55.371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23,'0'-10,"0"-2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5:55.86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41.901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875 8,'0'-1,"1"1,-1-1,0 1,1-1,-1 1,1-1,-1 1,1-1,-1 1,1 0,0-1,-1 1,1 0,-1-1,1 1,0 0,-1 0,1-1,0 1,-1 0,1 0,0 0,-1 0,1 0,0 0,-1 0,1 0,0 0,-1 1,1-1,0 0,-1 0,1 1,-1-1,1 0,0 1,-1-1,1 1,1 1,0 0,-1 0,1 1,-1-1,0 1,0 0,0-1,0 1,0 0,0 2,10 73,-10-74,0 43,-1-1,-3 1,-1-1,-3 0,-2 0,-1 0,-3-2,-6 16,-35 76,-68 125,98-212,-151 277,-118 153,263-432,-2-1,-3-2,-2-1,-21 17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5:56.54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23 0,'-10'0,"-3"0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5:57.200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5:57.631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23,'0'-9,"0"-4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5:58.883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1028 465,'0'-1,"0"0,0-1,0 1,0 0,-1 0,1-1,0 1,-1 0,1 0,0-1,-1 1,0 0,1 0,-1 0,0 0,1 0,-1 0,0 0,0 0,0 0,0 0,0 0,0 1,-1-2,-1 1,0 0,0 0,0 0,0 0,0 1,0-1,0 1,0 0,0-1,-3 2,-9 0,0 1,0 0,1 2,-4 0,15-3,-85 22,-1-4,-1-4,0-4,-1-4,0-3,-9-5,86 0,0 0,0-1,1 0,-1-1,1-1,-1 0,-9-5,18 7,0-1,-1 0,1 0,1-1,-1 1,0-1,1 0,0 0,0-1,0 1,0-1,1 0,0 0,0 0,0-1,0 1,1-1,0 1,0-3,-3-13,1 0,0 0,2 0,1-1,0 0,3-13,-2 20,2 1,0 0,1-1,0 1,1 0,0 1,1-1,1 1,0 0,4-5,-4 10,0 1,1 0,-1 1,2-1,-1 1,0 0,1 1,0 0,1 0,-1 1,1 0,0 0,-1 1,2 1,-1-1,0 1,0 1,1-1,-1 2,1-1,7 2,-4-1,1 1,-1 0,0 1,1 0,-1 2,0-1,-1 1,1 1,-1 0,0 1,0 1,-1-1,1 2,-1 0,1 1,-3 1,0 1,0 0,0 0,-2 0,1 1,-2 1,1-1,-2 1,0 0,0 0,-1 1,-1-1,1 10,3 21,-3 0,-1 1,-3 28,0-64,1 0,-1 1,-1-1,0 0,0 1,-1-1,0 0,-1 0,0 0,0-1,-1 1,0-1,0 1,-1-1,0 0,0-1,-3 3,-89 84,-4-4,-107 72,149-117,-11 9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00.29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479 298,'-46'56,"41"-47,-1-1,-1 1,1-2,-1 1,-1-1,1 1,-1-2,-1 1,1-2,-1 1,0-1,0 0,-1-1,1 0,-3 0,-1 1,-1-2,0 0,0 0,0-2,-1 1,1-2,0 0,0-1,-15-2,23 2,0-1,0 0,0 0,1 0,-1-1,1 0,-1 0,1 0,0-1,0 0,0 0,1 0,-1 0,1-1,0 1,0-1,1 0,-1-1,1 1,0-1,1 1,-1-1,-1-5,-3-18,1 0,1-1,1 0,2 0,1 0,1 0,2 0,4-26,-5 51,0 0,0-1,1 1,-1 0,1 0,0 0,1 0,-1 0,1 0,0 1,0-1,1 0,-3 4,0 0,0 0,0 0,0 1,0-1,0 0,0 0,0 1,1-1,-1 1,0-1,0 1,0-1,1 1,-1 0,0 0,0 0,1 0,-1-1,0 2,1-1,0 0,0 1,1 0,-1 0,0 0,0 0,0 0,-1 0,1 1,0-1,0 1,-1-1,1 1,-1 0,1-1,-1 1,0 0,0 0,31 49,-2 0,-2 3,-3 0,-2 1,7 30,-20-53,-2 0,0 1,-2 0,-2 0,0 25,-4-37,-1 0,0 0,-2 0,-1 0,0 0,-1-1,-2 0,0 0,-7 14,-32 51,-3-2,-15 13,-16 27,49-72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03.249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5379 1025,'-10'1,"-1"-1,1-1,0 0,0 0,0-1,0 0,-2-2,7 2,0-1,0 1,1-1,-1 0,0 0,1-1,0 1,0-1,0 0,1 0,-1 0,1-1,0 1,0-2,-17-31,2-2,1-1,2 0,3-1,0 0,0-14,9 42,-9-47,2 1,2-2,4 1,2-1,2 1,5-26,-4 78,0 0,0 0,1 1,0-1,1 0,-1 0,1 1,1 0,-1-1,1 1,1 1,-1-1,1 0,0 1,1 0,-1 0,3-1,2-1,1 1,-1 1,1 0,1 0,-1 1,1 0,0 1,0 0,0 1,8-1,32-5,0 3,0 2,0 2,1 3,-1 1,0 3,0 3,0 1,20 9,-50-11,1 0,-1 2,-1 1,1 1,-2 1,2 2,34 25,21 21,52 37,-107-83,1 0,0 2,-1 0,-1 1,0 1,2 5,-16-15,-1 0,0 0,-1 0,0 1,0 0,-1 0,0 0,0 1,-1-1,0 1,-1 0,0-1,-1 1,0 0,0 0,-1 5,-1 3,-1 1,0 0,-1-1,-1 0,0 0,-2 0,0 0,-1-1,-4 8,-3 1,-2-1,0 0,-1-1,-2 0,-15 14,-14 9,-1-3,-3-2,-1-2,-2-3,-3-2,-390 214,-35 21,394-213,2 3,4 5,2 3,-15 21,58-45,1 1,3 1,2 2,-24 49,-1-3,39-62,1 1,1 1,2 0,1 1,2 0,1 1,2 0,1 0,2 1,2 0,1 0,2 0,4 32,-3-59,0 1,1-1,0 1,1-1,0 0,0 0,1 0,0-1,1 1,0-1,1 0,0-1,0 1,7 6,-5-7,1-1,1 0,-1 0,1-1,0 0,1 0,-1-2,1 1,0-1,0-1,1 0,10 2,36 3,0-3,1-2,-1-2,0-4,27-4,-68 5,0 0,0-2,0 1,-1-2,1 0,-1-1,0-1,-1 0,1-1,4-5,-9 6,-1-1,0-1,-1 0,0 0,0-1,-1 0,0 0,-1-1,0 0,-1 0,0-1,-1 1,4-12,0-7,-1-1,-1 0,-1 0,-2 0,-1-22,-2-46,-4-14,0 59,3 51,0-10,-1-1,0 1,-1 0,0-1,-4-8,5 18,-1 0,1 0,-1 1,0-1,0 0,-1 1,1 0,-1-1,1 1,-1 0,0 0,0 1,-1-1,1 1,0-1,-1 1,0 0,1 0,-1 1,0-1,-2 0,-12-3,0 1,-1 1,0 1,0 1,0 0,1 1,-1 1,0 1,0 0,-14 5,-3 2,1 1,1 2,0 1,1 2,-9 6,-13 10,2 4,2 1,1 3,2 2,-21 24,-72 83,4 9,116-132,4-5,0 0,-1-1,-1-1,-1-1,0 0,-1-2,-1 0,0-2,-1 0,-6 1,-9 0,0-1,-1-2,-1-2,0-2,0-1,0-2,-1-2,1-2,-6-1,38 0,1 1,-1-1,1 0,-1-1,1 0,-1 0,1-1,0 0,0 0,1 0,-1-1,0 0,1-1,0 1,0-1,1 0,-1-1,1 1,0-1,1 0,-1 0,1-1,0 1,-1-5,-35-77,30 62,-1 1,-14-22,25 46,-1 0,1 0,-1 0,0-1,1 1,-1 0,0 0,0 0,0 1,0-1,0 0,0 0,0 0,0 1,0-1,0 0,-1 1,1-1,0 1,0 0,0-1,-1 1,1 0,-1-1,0 2,0 0,1-1,-1 1,1 0,-1 0,1 0,-1 0,1 0,0 1,-1-1,1 0,0 1,0-1,0 0,0 1,0-1,0 1,1 0,-1 0,-13 28,2 1,1 0,1 0,0 7,-15 50,22-79,-29 84,-7 9,26-74,0-1,-1 0,-2-1,-1-1,-16 19,27-37,1-1,-1 1,0-1,0-1,-1 1,1-1,-1 0,-1 0,1-1,-1 0,1 0,-1-1,0 0,-1 0,1-1,0 0,-1-1,1 0,-1 0,1 0,-1-1,1-1,-1 1,1-1,-1-1,1 0,-3-1,-15-7,0-2,0 0,1-2,1-1,-17-14,-116-99,144 117,-773-740,656 617,6-6,1-12,50 51,3-2,6-4,-28-65,8-4,-12-27,-64-91,102 197,-128-199,164 270,19 32,6 15,8 21,1 0,1-1,3 0,13 23,90 159,-109-205,324 555,-198-362,104 119,82 97,-219-275,75 151,-71-95,137 248,-232-433,0 1,-2-1,0 2,-2-1,-1 1,-1 0,-1 1,-1 0,-1-1,-1 1,-2 0,-1 8,2-14,-1 1,-1-1,-1 0,0 1,-2-1,0 0,-1 0,-2-1,-7 18,-9 7,-3 0,-2-2,-1-1,-2-1,-2-1,-2-3,-1 0,-2-2,-40 27,-17 6,-3-5,-3-4,-91 38,99-55,-2-3,-85 21,114-42,-1-3,0-2,-1-4,-56-1,107-7,0 0,0-1,0-1,1-1,-1-1,0 0,1-1,0-1,0 0,-13-8,10 3,1-1,1 0,0-2,1 0,0 0,1-2,1 0,-4-6,-4-6,1-1,2-2,1 0,1-1,2 0,1-1,2-1,1 0,1-1,3 0,0-1,2 1,2-1,2 0,0 0,2-5,1 1,2-1,2-4,-3 32,0 0,1 0,0 0,1 0,0 1,1 0,1 0,0 0,0 1,1 0,3-3,33-29,-2 7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03.782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1 1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04.198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04.682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06.348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440 277,'-3'0,"-38"-1,0 2,0 1,0 3,0 1,-2 2,33-5,-7 2,0-1,0-1,-1 0,1-2,-2 0,16 0,0-1,0 0,0 0,0 0,0 0,1-1,-1 1,0-1,0 0,1 0,-1 0,0 0,1 0,-1-1,1 1,-1-1,1 1,0-1,0 0,0 0,0 0,0 0,0 0,0-1,1 1,-1 0,1-1,0 0,-1 1,1-1,0 0,1 1,-2-3,2-1,0 1,0-1,1 1,-1-1,1 1,0 0,1-1,-1 1,1 0,0 0,1 0,-1 0,1 0,0 1,0-1,0 1,0 0,1 0,0 0,0 0,8-8,2 0,-1 1,1 0,1 1,12-7,0 3,0 1,1 1,0 1,1 2,0 1,1 1,0 1,0 2,0 1,1 1,-22 2,-1 0,0 1,1 0,-1 0,0 1,1 0,-1 1,0-1,-1 2,1-1,0 1,-1 0,0 1,0-1,0 1,-1 1,1-1,-1 1,0 0,-1 1,0-1,0 1,0 0,-1 1,0-1,0 1,-1 0,0-1,0 1,-1 1,6 23,-1 1,-1 0,-2 1,-1-1,-2 1,-3 29,-10 377,13-415,-2 0,0 0,-2 0,-1 0,-1-1,-1 1,-1-1,-1-1,-1 1,-1-1,-1-1,-4 6,-110 145,20-30,61-75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8:41:42.844"/>
    </inkml:context>
    <inkml:brush xml:id="br0">
      <inkml:brushProperty name="width" value="0.35" units="cm"/>
      <inkml:brushProperty name="height" value="0.35" units="cm"/>
      <inkml:brushProperty name="color" value="#E71224"/>
      <inkml:brushProperty name="ignorePressure" value="1"/>
    </inkml:brush>
  </inkml:definitions>
  <inkml:trace contextRef="#ctx0" brushRef="#br0">1 6,'171'-3,"-10"1,38 8,-189-5,-1 0,1 0,-1 1,1 0,-1 1,0 0,0 0,0 1,-1 0,1 0,-1 1,0 1,0-1,-1 1,7 6,-4 0,0 0,-2 0,1 1,-1 0,-1 0,0 1,-1 0,-1 0,3 10,2 6,-2 0,-1 1,-1 0,-1 0,-1 28,-3-47,-2 1,1 0,-2-1,1 1,-2-1,0 0,0 0,-1 0,0 0,-1 0,-1-1,0 0,0 0,-1 0,-8 8,-27 22,-1-2,-2-2,-1-2,-2-2,-15 5,12-5,-9 6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07.695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693 582,'-1'8,"0"-1,-1 1,0-1,0 1,-1-1,0 0,0 0,-1 0,0 0,0-1,0 1,-1-1,0 0,0-1,-1 1,0-1,0 0,0 0,0-1,-1 0,1 0,-1 0,0-1,-6 2,11-4,-1-1,0 0,0 1,1-1,-1 0,0-1,1 1,-1 0,0-1,0 1,1-1,-1 0,1 0,-1 0,1 0,-1 0,1-1,0 1,-1-1,1 0,-2-2,0 0,0 0,1 0,0-1,0 1,0-1,0 0,1 0,-1 0,1-1,-4-13,1 1,0-2,2 1,0 0,0-8,-1-78,8-77,0 52,-4 115,3-45,-3 57,1-1,-1 1,1-1,0 1,0-1,1 1,-1 0,1-1,-1 1,1 0,0 0,0 0,0 0,1 0,-3 3,1 0,0-1,-1 1,1 0,0-1,-1 1,1 0,0 0,-1 0,1 0,0 0,-1 0,1-1,0 2,-1-1,1 0,0 0,-1 0,1 0,0 0,-1 0,1 1,0-1,-1 0,1 1,0-1,-1 0,1 1,-1-1,1 1,-1-1,19 17,-16-14,18 23,-1 0,-1 2,-1 0,-2 1,7 17,-13-25,-2 1,0-1,-2 1,0 0,-2 1,0-1,0 22,-1 32,-6 55,0-51,3-1,0-17,-3 0,-3 10,3-52,0 0,-2-1,0 0,-1 0,-1 0,-1-1,0 0,-10 13,-27 35,-42 45,35-46,-19 33,-77 127,-34 25,144-202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43.865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0,'2'53,"1"1,3-1,3 0,1-1,8 17,11 23,4-2,25 44,77 184,14 86,-126-337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45.214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516 4,'-48'-1,"25"-1,1 2,-1 0,0 1,-13 4,31-5,0 1,0 1,0-1,0 1,0 0,1 0,-1 0,1 0,-1 1,1 0,0 0,0 0,0 1,0-1,1 1,-1 0,1 0,0 0,0 0,0 1,1-1,-1 1,-3 11,1 1,0 0,1 0,1 0,1 1,0-1,1 5,4 132,-1-88,0 17,4-1,3 0,3 1,-7-58,1 0,1-1,1 1,1-2,1 1,1-2,1 1,1-2,1 1,1-2,17 19,-24-30,1-1,0 0,1 0,0-1,0 0,1-1,-1 0,1-1,1 0,-1-1,1 0,-1 0,1-1,0-1,0 0,0-1,1 0,-1-1,0 0,0-1,0-1,1 1,-1-2,-1 0,1 0,10-5,4-6,0 0,-1-2,-1 0,19-18,87-84,-91 82,-5 5,-1-2,-2-1,-1-1,18-30,-45 59,1 0,-1 0,0 0,0 0,-1-1,1 1,-2-1,1 0,-1 0,1-5,-2 11,0-1,0 1,0-1,-1 1,1 0,0-1,0 1,-1-1,1 1,-1 0,0-1,1 1,-1 0,0 0,0 0,1-1,-1 1,0 0,0 0,0 0,-1 0,0 0,0 0,-1 0,1 0,-1 0,1 0,-1 1,1-1,-1 1,1 0,-1 0,0 0,1 0,-1 0,1 0,-1 1,-1 0,-24 5,1 2,0 1,0 1,1 1,0 1,1 2,1 0,-1 3,-41 28,2 3,-14 17,-27 33,4 4,1 9,50-49,4 1,2 3,2 4,-37 55,28-38,33-55,-1-1,-21 27,10-22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47.504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5067 229,'119'1,"568"-11,-490-2,-1-9,82-23,-121 12,0-7,1-8,-136 38,-17 7,0-1,1 1,-1 0,0 1,1-1,-1 1,1 0,-1 0,1 1,0-1,-1 1,1 1,0-1,2 1,-8 0,1-1,-1 0,1 1,-1-1,0 1,1-1,-1 1,1-1,-1 1,0-1,0 1,1-1,-1 1,0 0,0-1,1 1,-1-1,0 1,0 0,0-1,0 1,0 0,0-1,0 1,0-1,0 1,0 0,-1-1,1 1,0-1,0 1,-1 0,1-1,0 1,-1-1,1 1,0-1,-1 1,1-1,-1 1,1-1,-1 0,-22 28,18-23,-91 90,-78 57,-24 21,8 4,-41 18,172-149,-389 287,346-265,-4-5,-2-4,-66 23,159-76,-132 55,-98 25,195-72,0-2,-1-2,0-2,-1-3,0-2,1-2,-7-2,41-2,0 0,0 0,0-2,0 0,0-1,1 0,0-2,1 1,-1-2,-8-7,-24-19,0-2,-16-19,41 35,-520-485,460 409,58 65,-2 1,-1 1,-10-6,30 28,-1 1,0 0,-1 1,1 0,-2 0,1 1,0 1,-1 0,0 0,0 1,0 0,0 1,-8-1,13 2,-1 1,1 0,-1 0,0 1,1-1,-1 2,1-1,0 0,-1 1,1 1,0-1,0 1,0 0,1 0,-1 0,1 1,-1 0,-1 3,0-1,1 1,0 1,0-1,1 1,0 0,0 0,1 0,0 1,0 0,1 0,-7 24,2 1,1-1,2 1,1 0,2 1,1 1,0 306,14 5,-13-340,2 29,1 0,1 0,2-1,7 21,-10-47,0 0,0 0,1 0,0-1,0 0,1 0,0 0,0 0,1-1,0 1,0-2,1 1,0-1,0 0,1 0,-1-1,1 0,0 0,1-1,1 1,10 1,0-1,0 0,0-2,1 0,-1-1,1-1,-1-1,1-1,-1-1,1-1,-1 0,0-2,0 0,0-1,-1-1,0-1,0-1,-1 0,0-2,11-8,-7 0,-2 0,0-2,-1 0,-1-1,-1 0,-1-2,-1 0,-1-1,-1 0,-2-1,0 0,-2-1,6-27,2-20,-3 0,-4 0,-2-1,-3-52,-5 95,2 7,-2-1,-1 0,-1 0,-5-25,5 44,0 0,0-1,0 1,-1 0,-1 0,1 1,-1-1,0 1,0 0,-1 0,0 0,0 0,0 1,-1 0,1 0,-1 1,-1-1,1 1,-3-1,-10-3,1 0,-2 1,1 1,-1 1,0 0,0 2,-1 0,-8 1,-47-1,-50 7,64-2,14-1,0 3,1 2,-22 5,52-7,-1 1,1 0,0 1,0 1,1 1,0 0,0 1,1 1,0 0,-11 11,-30 37,2 1,3 3,3 2,2 3,-68 108,35-51,-84 99,98-145,-3-2,-3-3,-5-3,54-51,0 0,-2-2,0 0,-1-2,-1-1,0-1,-1-1,0-1,-1-1,0-2,-1-1,-27 3,40-9,-1-1,1 0,-1-2,1 0,0-1,0 0,0-2,1 0,-1 0,1-1,0-1,1-1,-11-7,-18-13,2-3,1-1,-30-32,1-6,3-4,4-2,3-3,3-3,4-1,4-3,4-2,-18-52,43 95,2 0,2-1,2-1,2 0,-5-47,15 93,1 0,0-1,0 1,0 0,-1-1,1 1,1 0,-1-1,0 1,0 0,0-1,1 1,-1 0,0-1,1 1,0 0,-1 0,1-1,0 3,0-1,0 0,0 1,-1-1,1 1,0-1,0 1,0-1,-1 1,1 0,0-1,-1 1,1 0,0 0,-1 0,1-1,-1 1,1 0,-1 0,0 0,1 0,-1 0,0 1,52 116,-5 2,0 19,-1-7,-15-47,-6-21,-3 2,-2 0,-3 1,-2 9,-14-66,0 0,-1-1,0 1,-1 0,0 0,0 0,-1-1,0 1,-1-1,0 1,0-1,-1 0,-1 0,1 0,-1-1,-1 0,1 0,-2 0,1 0,-1-1,0 0,0-1,-2 1,-22 16,-1-1,-2-2,0-1,-1-2,-13 4,-29 14,-53 33,3 5,-10 16,30-13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50.468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8120 0,'18'32,"2"-1,1 0,1-2,10 10,1 0,16 29,-14-13,-2 2,-3 0,-3 2,-2 2,-1 5,-14-36,-2 0,-1 1,-1 0,-2 0,-1 1,-2-1,-1 1,-1-1,-2 1,0-1,-6 17,2-25,-2 1,0-1,-1 0,-1-1,-1 0,-1-1,-1 0,-17 18,-3 1,-2-2,-2-1,-30 21,1-9,-2-4,-1-2,-3-3,-1-4,-75 25,63-30,-1-4,-2-4,0-4,-1-4,-1-3,0-5,-88-4,159-3,-1-2,1 0,0-2,0 0,0-1,0-1,1-1,0 0,-13-8,7 1,1-1,1-1,0 0,1-2,1-1,-13-15,-32-35,4-3,2-2,4-3,-6-18,58 87,-1 1,0-1,0 1,0 0,-1 0,-1 0,1 1,-1 0,0 0,0 1,0 0,-4-2,6 5,0 0,0 1,0-1,-1 1,1 0,0 0,-1 1,1 0,-1 0,1 0,-1 0,1 1,-1 0,1 0,0 1,0-1,-1 1,1 0,0 1,-4 2,-28 16,2 2,1 2,0 1,2 1,1 2,1 1,2 1,1 2,2 1,1 0,1 2,-8 21,10-12,1 2,3 0,2 1,1 0,3 1,2 0,-1 38,1 65,11 132,-1-231,0-25,0 0,2 1,1-1,1 0,2-1,1 1,8 19,-11-36,0-1,0 0,1 0,0 0,1 0,0-1,1 0,0-1,0 0,1 0,0 0,0-1,0-1,1 0,0 0,1-1,-1 0,1 0,0-2,2 1,-5-2,1-1,-1 0,1 0,-1-1,1 0,0 0,-1-1,1-1,-1 1,1-1,-1-1,0 1,0-1,0-1,0 0,-1 0,1 0,-1-1,0 0,-1 0,1-1,4-4,13-15,0-1,-1-1,-2-1,17-28,0-8,-2-1,-3-2,-1-6,75-212,-85 220,-3-2,4-40,-16 69,-2-1,-2 1,-2-1,-1 0,-3-15,2 47,0-1,0 1,-1 0,1 0,-1 1,-1-1,1 0,-1 1,-1-1,1 1,-1 0,0 0,0 1,-1-1,0 1,0 0,0 0,0 0,-1 1,-4-2,1 1,0 0,-1 1,0 0,0 0,0 1,0 0,-1 1,1 0,-1 1,1 0,-6 1,-24 1,0 1,0 2,0 1,-34 11,-5 5,-67 28,64-15,2 5,-37 25,-67 33,38-28,2 6,-109 79,171-98,-3-2,-86 39,136-77,-1-2,-1-1,1-2,-2-1,0-2,0-2,0-1,-1-2,-14-2,32-1,-1 0,1-2,0-1,-1-1,1 0,1-2,-1 0,1-1,0-2,0 0,1 0,1-2,-1-1,2 0,0-1,0-1,1 0,-2-4,-23-28,2-2,3-1,1-2,3-2,-25-53,-25-75,-4-32,77 189,-123-353,105 281,4-2,-10-94,0-36,62 394,36 104,-25-112,19 162,-31-137,-13-101,-4 1,-4 0,-2 44,-6-118,1 1,-1-1,-1 0,1 0,-2 0,1 0,-1 0,-1 1,2-6,0 0,-1 0,1 0,-1 0,0 0,0-1,-1 0,1 1,0-1,-1 0,0 0,0-1,0 1,0-1,0 0,-4 1,-9 3,1-1,-1-1,0-1,-1 0,1-1,0-1,-1-1,1 0,0-1,-1-1,1-1,0 0,0-1,0-1,1-1,-1 0,-32-15,2-1,1-3,1-1,-30-25,35 22,1-1,1-3,2-1,2-1,1-3,1 0,3-2,1-1,2-1,1-1,3-2,2 0,-8-27,-50-110,67 146,11 36,0 1,0-1,1 0,-1 0,0 0,0 0,0 0,1 0,-1 0,0 0,0 1,0-1,1 0,-1 0,0 0,0 0,0 0,1 0,-1 0,0 0,0 0,0 0,1-1,-1 1,0 0,0 0,0 0,1 0,-1 0,0 0,0 0,0 0,0 0,1-1,-1 1,0 0,0 0,0 0,0 0,0-1,0 1,0 0,1 0,-1 0,0 0,0-1,0 1,14 26,33 100,13 71,-52-169,22 93,-19-70,2 0,5 6,31 66,-22-59,-2 1,-4 1,5 28,-22-75,-1 0,0 0,-1 0,-1 1,-1-1,-1 0,-1 1,0-1,-2 0,0 0,-1-1,-1 1,0-1,-5 6,3-10,-1 0,-1 0,-1-1,0-1,0 0,-1 0,-1-2,0 1,0-1,-1-1,0-1,-1 0,-14 6,-32 12,-2-2,-49 11,112-35,-374 96,138-38,-11 14,48 2,-68 39,-184 106,417-202,0 2,2 1,-20 16,8 2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51.430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35 0,'-2'36,"-1"0,-2 0,-3 8,-7 53,14-91,1 0,0 1,0-1,0 0,1 0,-1 0,2 0,-1 0,1 0,1 5,-2-10,0 1,0 0,1 0,-1 0,0-1,1 1,-1 0,1-1,-1 1,1-1,0 0,-1 0,1 0,0 1,0-2,0 1,0 0,0 0,0-1,0 1,0-1,1 1,-1-1,0 0,0 0,0 0,0 0,0 0,1-1,-1 1,0-1,1 0,8-1,0-2,-1 0,1 0,-1-1,0 0,-1-1,1 0,-1 0,5-5,22-20,24-27,-35 33,0 1,26-18,-48 40,-1 0,0 0,1 1,-1-1,1 1,0 0,0 0,-1-1,1 2,0-1,0 0,0 1,0-1,0 1,0 0,3 0,-6 0,1 0,0 1,-1-1,1 0,0 1,-1-1,1 1,0-1,-1 0,1 1,-1 0,1-1,-1 1,1-1,-1 1,1-1,-1 1,0 0,1 0,-1-1,0 1,1 0,-1 0,-1 29,-5-10,0-1,-1 0,-1 0,-1-1,-9 15,-62 89,54-84,-18 27,-24 32,5 4,2 7,25-33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52.213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52.67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59.296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423 0,'-19'10,"-7"13,2 11,-15 21,-10 9,-6 3,6 1,11-2,12-3,1-12,6-5,4 0,6 0,-5-6,-1-11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1-20T06:46:59.942"/>
    </inkml:context>
    <inkml:brush xml:id="br0">
      <inkml:brushProperty name="width" value="0.35" units="cm"/>
      <inkml:brushProperty name="height" value="0.35" units="cm"/>
      <inkml:brushProperty name="ignorePressure" value="1"/>
    </inkml:brush>
  </inkml:definitions>
  <inkml:trace contextRef="#ctx0" brushRef="#br0">392 0,'-9'0,"-23"10,-15 41,-10 21,-13 9,4-1,4-3,13-15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90AE75EE-ED12-492F-BDDA-7CD664E54807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9B03E07A-B3CB-4059-BDE6-7B32A08CF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51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324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52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941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335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714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44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255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042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6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606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773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0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78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61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79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93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17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8ED5821-F83A-4D89-AFF4-27D7FDD8E6F1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75F1169-1FF4-4D1A-B021-FC76F5AC18A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501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mp"/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tmp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.xml"/><Relationship Id="rId18" Type="http://schemas.openxmlformats.org/officeDocument/2006/relationships/image" Target="../media/image37.png"/><Relationship Id="rId26" Type="http://schemas.openxmlformats.org/officeDocument/2006/relationships/image" Target="../media/image40.png"/><Relationship Id="rId39" Type="http://schemas.openxmlformats.org/officeDocument/2006/relationships/customXml" Target="../ink/ink23.xml"/><Relationship Id="rId21" Type="http://schemas.openxmlformats.org/officeDocument/2006/relationships/customXml" Target="../ink/ink13.xml"/><Relationship Id="rId34" Type="http://schemas.openxmlformats.org/officeDocument/2006/relationships/image" Target="../media/image44.png"/><Relationship Id="rId42" Type="http://schemas.openxmlformats.org/officeDocument/2006/relationships/image" Target="../media/image47.png"/><Relationship Id="rId47" Type="http://schemas.openxmlformats.org/officeDocument/2006/relationships/customXml" Target="../ink/ink27.xml"/><Relationship Id="rId50" Type="http://schemas.openxmlformats.org/officeDocument/2006/relationships/image" Target="../media/image51.png"/><Relationship Id="rId55" Type="http://schemas.openxmlformats.org/officeDocument/2006/relationships/customXml" Target="../ink/ink31.xml"/><Relationship Id="rId63" Type="http://schemas.openxmlformats.org/officeDocument/2006/relationships/image" Target="../media/image56.png"/><Relationship Id="rId68" Type="http://schemas.openxmlformats.org/officeDocument/2006/relationships/customXml" Target="../ink/ink40.xml"/><Relationship Id="rId76" Type="http://schemas.openxmlformats.org/officeDocument/2006/relationships/customXml" Target="../ink/ink45.xml"/><Relationship Id="rId7" Type="http://schemas.openxmlformats.org/officeDocument/2006/relationships/customXml" Target="../ink/ink4.xml"/><Relationship Id="rId71" Type="http://schemas.openxmlformats.org/officeDocument/2006/relationships/image" Target="../media/image59.png"/><Relationship Id="rId2" Type="http://schemas.openxmlformats.org/officeDocument/2006/relationships/customXml" Target="../ink/ink1.xml"/><Relationship Id="rId16" Type="http://schemas.openxmlformats.org/officeDocument/2006/relationships/image" Target="../media/image36.png"/><Relationship Id="rId29" Type="http://schemas.openxmlformats.org/officeDocument/2006/relationships/customXml" Target="../ink/ink17.xml"/><Relationship Id="rId11" Type="http://schemas.openxmlformats.org/officeDocument/2006/relationships/customXml" Target="../ink/ink7.xml"/><Relationship Id="rId24" Type="http://schemas.openxmlformats.org/officeDocument/2006/relationships/image" Target="../media/image39.png"/><Relationship Id="rId32" Type="http://schemas.openxmlformats.org/officeDocument/2006/relationships/image" Target="../media/image43.png"/><Relationship Id="rId37" Type="http://schemas.openxmlformats.org/officeDocument/2006/relationships/image" Target="../media/image45.png"/><Relationship Id="rId40" Type="http://schemas.openxmlformats.org/officeDocument/2006/relationships/image" Target="../media/image46.png"/><Relationship Id="rId45" Type="http://schemas.openxmlformats.org/officeDocument/2006/relationships/customXml" Target="../ink/ink26.xml"/><Relationship Id="rId53" Type="http://schemas.openxmlformats.org/officeDocument/2006/relationships/customXml" Target="../ink/ink30.xml"/><Relationship Id="rId58" Type="http://schemas.openxmlformats.org/officeDocument/2006/relationships/customXml" Target="../ink/ink33.xml"/><Relationship Id="rId66" Type="http://schemas.openxmlformats.org/officeDocument/2006/relationships/customXml" Target="../ink/ink38.xml"/><Relationship Id="rId74" Type="http://schemas.openxmlformats.org/officeDocument/2006/relationships/customXml" Target="../ink/ink43.xml"/><Relationship Id="rId79" Type="http://schemas.openxmlformats.org/officeDocument/2006/relationships/customXml" Target="../ink/ink47.xml"/><Relationship Id="rId5" Type="http://schemas.openxmlformats.org/officeDocument/2006/relationships/image" Target="../media/image32.png"/><Relationship Id="rId61" Type="http://schemas.openxmlformats.org/officeDocument/2006/relationships/image" Target="../media/image55.png"/><Relationship Id="rId82" Type="http://schemas.openxmlformats.org/officeDocument/2006/relationships/image" Target="../media/image62.png"/><Relationship Id="rId10" Type="http://schemas.openxmlformats.org/officeDocument/2006/relationships/image" Target="../media/image33.png"/><Relationship Id="rId19" Type="http://schemas.openxmlformats.org/officeDocument/2006/relationships/customXml" Target="../ink/ink11.xml"/><Relationship Id="rId31" Type="http://schemas.openxmlformats.org/officeDocument/2006/relationships/customXml" Target="../ink/ink18.xml"/><Relationship Id="rId44" Type="http://schemas.openxmlformats.org/officeDocument/2006/relationships/image" Target="../media/image48.png"/><Relationship Id="rId52" Type="http://schemas.openxmlformats.org/officeDocument/2006/relationships/image" Target="../media/image52.png"/><Relationship Id="rId60" Type="http://schemas.openxmlformats.org/officeDocument/2006/relationships/customXml" Target="../ink/ink35.xml"/><Relationship Id="rId65" Type="http://schemas.openxmlformats.org/officeDocument/2006/relationships/image" Target="../media/image57.png"/><Relationship Id="rId73" Type="http://schemas.openxmlformats.org/officeDocument/2006/relationships/image" Target="../media/image60.png"/><Relationship Id="rId78" Type="http://schemas.openxmlformats.org/officeDocument/2006/relationships/image" Target="../media/image61.png"/><Relationship Id="rId81" Type="http://schemas.openxmlformats.org/officeDocument/2006/relationships/customXml" Target="../ink/ink49.xml"/><Relationship Id="rId4" Type="http://schemas.openxmlformats.org/officeDocument/2006/relationships/customXml" Target="../ink/ink2.xml"/><Relationship Id="rId9" Type="http://schemas.openxmlformats.org/officeDocument/2006/relationships/customXml" Target="../ink/ink6.xml"/><Relationship Id="rId14" Type="http://schemas.openxmlformats.org/officeDocument/2006/relationships/image" Target="../media/image35.png"/><Relationship Id="rId22" Type="http://schemas.openxmlformats.org/officeDocument/2006/relationships/image" Target="../media/image38.png"/><Relationship Id="rId27" Type="http://schemas.openxmlformats.org/officeDocument/2006/relationships/customXml" Target="../ink/ink16.xml"/><Relationship Id="rId30" Type="http://schemas.openxmlformats.org/officeDocument/2006/relationships/image" Target="../media/image42.png"/><Relationship Id="rId35" Type="http://schemas.openxmlformats.org/officeDocument/2006/relationships/customXml" Target="../ink/ink20.xml"/><Relationship Id="rId43" Type="http://schemas.openxmlformats.org/officeDocument/2006/relationships/customXml" Target="../ink/ink25.xml"/><Relationship Id="rId48" Type="http://schemas.openxmlformats.org/officeDocument/2006/relationships/image" Target="../media/image50.png"/><Relationship Id="rId56" Type="http://schemas.openxmlformats.org/officeDocument/2006/relationships/image" Target="../media/image54.png"/><Relationship Id="rId64" Type="http://schemas.openxmlformats.org/officeDocument/2006/relationships/customXml" Target="../ink/ink37.xml"/><Relationship Id="rId69" Type="http://schemas.openxmlformats.org/officeDocument/2006/relationships/image" Target="../media/image58.png"/><Relationship Id="rId77" Type="http://schemas.openxmlformats.org/officeDocument/2006/relationships/customXml" Target="../ink/ink46.xml"/><Relationship Id="rId8" Type="http://schemas.openxmlformats.org/officeDocument/2006/relationships/customXml" Target="../ink/ink5.xml"/><Relationship Id="rId51" Type="http://schemas.openxmlformats.org/officeDocument/2006/relationships/customXml" Target="../ink/ink29.xml"/><Relationship Id="rId72" Type="http://schemas.openxmlformats.org/officeDocument/2006/relationships/customXml" Target="../ink/ink42.xml"/><Relationship Id="rId80" Type="http://schemas.openxmlformats.org/officeDocument/2006/relationships/customXml" Target="../ink/ink48.xml"/><Relationship Id="rId3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customXml" Target="../ink/ink10.xml"/><Relationship Id="rId25" Type="http://schemas.openxmlformats.org/officeDocument/2006/relationships/customXml" Target="../ink/ink15.xml"/><Relationship Id="rId33" Type="http://schemas.openxmlformats.org/officeDocument/2006/relationships/customXml" Target="../ink/ink19.xml"/><Relationship Id="rId38" Type="http://schemas.openxmlformats.org/officeDocument/2006/relationships/customXml" Target="../ink/ink22.xml"/><Relationship Id="rId46" Type="http://schemas.openxmlformats.org/officeDocument/2006/relationships/image" Target="../media/image49.png"/><Relationship Id="rId59" Type="http://schemas.openxmlformats.org/officeDocument/2006/relationships/customXml" Target="../ink/ink34.xml"/><Relationship Id="rId67" Type="http://schemas.openxmlformats.org/officeDocument/2006/relationships/customXml" Target="../ink/ink39.xml"/><Relationship Id="rId20" Type="http://schemas.openxmlformats.org/officeDocument/2006/relationships/customXml" Target="../ink/ink12.xml"/><Relationship Id="rId41" Type="http://schemas.openxmlformats.org/officeDocument/2006/relationships/customXml" Target="../ink/ink24.xml"/><Relationship Id="rId54" Type="http://schemas.openxmlformats.org/officeDocument/2006/relationships/image" Target="../media/image53.png"/><Relationship Id="rId62" Type="http://schemas.openxmlformats.org/officeDocument/2006/relationships/customXml" Target="../ink/ink36.xml"/><Relationship Id="rId70" Type="http://schemas.openxmlformats.org/officeDocument/2006/relationships/customXml" Target="../ink/ink41.xml"/><Relationship Id="rId75" Type="http://schemas.openxmlformats.org/officeDocument/2006/relationships/customXml" Target="../ink/ink4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5" Type="http://schemas.openxmlformats.org/officeDocument/2006/relationships/customXml" Target="../ink/ink9.xml"/><Relationship Id="rId23" Type="http://schemas.openxmlformats.org/officeDocument/2006/relationships/customXml" Target="../ink/ink14.xml"/><Relationship Id="rId28" Type="http://schemas.openxmlformats.org/officeDocument/2006/relationships/image" Target="../media/image41.png"/><Relationship Id="rId36" Type="http://schemas.openxmlformats.org/officeDocument/2006/relationships/customXml" Target="../ink/ink21.xml"/><Relationship Id="rId49" Type="http://schemas.openxmlformats.org/officeDocument/2006/relationships/customXml" Target="../ink/ink28.xml"/><Relationship Id="rId57" Type="http://schemas.openxmlformats.org/officeDocument/2006/relationships/customXml" Target="../ink/ink32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ng"/><Relationship Id="rId18" Type="http://schemas.openxmlformats.org/officeDocument/2006/relationships/image" Target="../media/image68.png"/><Relationship Id="rId26" Type="http://schemas.openxmlformats.org/officeDocument/2006/relationships/image" Target="../media/image72.png"/><Relationship Id="rId39" Type="http://schemas.openxmlformats.org/officeDocument/2006/relationships/image" Target="../media/image49.png"/><Relationship Id="rId3" Type="http://schemas.openxmlformats.org/officeDocument/2006/relationships/image" Target="../media/image63.png"/><Relationship Id="rId21" Type="http://schemas.openxmlformats.org/officeDocument/2006/relationships/customXml" Target="../ink/ink60.xml"/><Relationship Id="rId34" Type="http://schemas.openxmlformats.org/officeDocument/2006/relationships/image" Target="../media/image76.png"/><Relationship Id="rId42" Type="http://schemas.openxmlformats.org/officeDocument/2006/relationships/customXml" Target="../ink/ink71.xml"/><Relationship Id="rId47" Type="http://schemas.openxmlformats.org/officeDocument/2006/relationships/image" Target="../media/image81.png"/><Relationship Id="rId50" Type="http://schemas.openxmlformats.org/officeDocument/2006/relationships/customXml" Target="../ink/ink76.xml"/><Relationship Id="rId7" Type="http://schemas.openxmlformats.org/officeDocument/2006/relationships/image" Target="../media/image64.png"/><Relationship Id="rId12" Type="http://schemas.openxmlformats.org/officeDocument/2006/relationships/customXml" Target="../ink/ink55.xml"/><Relationship Id="rId17" Type="http://schemas.openxmlformats.org/officeDocument/2006/relationships/customXml" Target="../ink/ink58.xml"/><Relationship Id="rId25" Type="http://schemas.openxmlformats.org/officeDocument/2006/relationships/customXml" Target="../ink/ink62.xml"/><Relationship Id="rId33" Type="http://schemas.openxmlformats.org/officeDocument/2006/relationships/customXml" Target="../ink/ink66.xml"/><Relationship Id="rId38" Type="http://schemas.openxmlformats.org/officeDocument/2006/relationships/customXml" Target="../ink/ink69.xml"/><Relationship Id="rId46" Type="http://schemas.openxmlformats.org/officeDocument/2006/relationships/customXml" Target="../ink/ink73.xml"/><Relationship Id="rId2" Type="http://schemas.openxmlformats.org/officeDocument/2006/relationships/customXml" Target="../ink/ink50.xml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29" Type="http://schemas.openxmlformats.org/officeDocument/2006/relationships/customXml" Target="../ink/ink64.xml"/><Relationship Id="rId41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2.xml"/><Relationship Id="rId11" Type="http://schemas.openxmlformats.org/officeDocument/2006/relationships/image" Target="../media/image65.png"/><Relationship Id="rId24" Type="http://schemas.openxmlformats.org/officeDocument/2006/relationships/image" Target="../media/image71.png"/><Relationship Id="rId32" Type="http://schemas.openxmlformats.org/officeDocument/2006/relationships/image" Target="../media/image75.png"/><Relationship Id="rId37" Type="http://schemas.openxmlformats.org/officeDocument/2006/relationships/customXml" Target="../ink/ink68.xml"/><Relationship Id="rId40" Type="http://schemas.openxmlformats.org/officeDocument/2006/relationships/customXml" Target="../ink/ink70.xml"/><Relationship Id="rId45" Type="http://schemas.openxmlformats.org/officeDocument/2006/relationships/image" Target="../media/image80.png"/><Relationship Id="rId5" Type="http://schemas.openxmlformats.org/officeDocument/2006/relationships/image" Target="../media/image32.png"/><Relationship Id="rId15" Type="http://schemas.openxmlformats.org/officeDocument/2006/relationships/customXml" Target="../ink/ink57.xml"/><Relationship Id="rId23" Type="http://schemas.openxmlformats.org/officeDocument/2006/relationships/customXml" Target="../ink/ink61.xml"/><Relationship Id="rId28" Type="http://schemas.openxmlformats.org/officeDocument/2006/relationships/image" Target="../media/image73.png"/><Relationship Id="rId36" Type="http://schemas.openxmlformats.org/officeDocument/2006/relationships/image" Target="../media/image77.png"/><Relationship Id="rId49" Type="http://schemas.openxmlformats.org/officeDocument/2006/relationships/customXml" Target="../ink/ink75.xml"/><Relationship Id="rId10" Type="http://schemas.openxmlformats.org/officeDocument/2006/relationships/customXml" Target="../ink/ink54.xml"/><Relationship Id="rId19" Type="http://schemas.openxmlformats.org/officeDocument/2006/relationships/customXml" Target="../ink/ink59.xml"/><Relationship Id="rId31" Type="http://schemas.openxmlformats.org/officeDocument/2006/relationships/customXml" Target="../ink/ink65.xml"/><Relationship Id="rId44" Type="http://schemas.openxmlformats.org/officeDocument/2006/relationships/customXml" Target="../ink/ink72.xml"/><Relationship Id="rId4" Type="http://schemas.openxmlformats.org/officeDocument/2006/relationships/customXml" Target="../ink/ink51.xml"/><Relationship Id="rId9" Type="http://schemas.openxmlformats.org/officeDocument/2006/relationships/image" Target="../media/image62.png"/><Relationship Id="rId14" Type="http://schemas.openxmlformats.org/officeDocument/2006/relationships/customXml" Target="../ink/ink56.xml"/><Relationship Id="rId22" Type="http://schemas.openxmlformats.org/officeDocument/2006/relationships/image" Target="../media/image70.png"/><Relationship Id="rId27" Type="http://schemas.openxmlformats.org/officeDocument/2006/relationships/customXml" Target="../ink/ink63.xml"/><Relationship Id="rId30" Type="http://schemas.openxmlformats.org/officeDocument/2006/relationships/image" Target="../media/image74.png"/><Relationship Id="rId35" Type="http://schemas.openxmlformats.org/officeDocument/2006/relationships/customXml" Target="../ink/ink67.xml"/><Relationship Id="rId43" Type="http://schemas.openxmlformats.org/officeDocument/2006/relationships/image" Target="../media/image79.png"/><Relationship Id="rId48" Type="http://schemas.openxmlformats.org/officeDocument/2006/relationships/customXml" Target="../ink/ink74.xml"/><Relationship Id="rId8" Type="http://schemas.openxmlformats.org/officeDocument/2006/relationships/customXml" Target="../ink/ink5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3.xml"/><Relationship Id="rId18" Type="http://schemas.openxmlformats.org/officeDocument/2006/relationships/image" Target="../media/image92.png"/><Relationship Id="rId26" Type="http://schemas.openxmlformats.org/officeDocument/2006/relationships/customXml" Target="../ink/ink91.xml"/><Relationship Id="rId39" Type="http://schemas.openxmlformats.org/officeDocument/2006/relationships/image" Target="../media/image100.png"/><Relationship Id="rId21" Type="http://schemas.openxmlformats.org/officeDocument/2006/relationships/customXml" Target="../ink/ink88.xml"/><Relationship Id="rId34" Type="http://schemas.openxmlformats.org/officeDocument/2006/relationships/customXml" Target="../ink/ink95.xml"/><Relationship Id="rId42" Type="http://schemas.openxmlformats.org/officeDocument/2006/relationships/customXml" Target="../ink/ink100.xml"/><Relationship Id="rId47" Type="http://schemas.openxmlformats.org/officeDocument/2006/relationships/customXml" Target="../ink/ink104.xml"/><Relationship Id="rId50" Type="http://schemas.openxmlformats.org/officeDocument/2006/relationships/customXml" Target="../ink/ink106.xml"/><Relationship Id="rId55" Type="http://schemas.openxmlformats.org/officeDocument/2006/relationships/customXml" Target="../ink/ink109.xml"/><Relationship Id="rId63" Type="http://schemas.openxmlformats.org/officeDocument/2006/relationships/customXml" Target="../ink/ink115.xml"/><Relationship Id="rId7" Type="http://schemas.openxmlformats.org/officeDocument/2006/relationships/image" Target="../media/image87.png"/><Relationship Id="rId2" Type="http://schemas.openxmlformats.org/officeDocument/2006/relationships/customXml" Target="../ink/ink77.xml"/><Relationship Id="rId16" Type="http://schemas.openxmlformats.org/officeDocument/2006/relationships/image" Target="../media/image91.png"/><Relationship Id="rId20" Type="http://schemas.openxmlformats.org/officeDocument/2006/relationships/customXml" Target="../ink/ink87.xml"/><Relationship Id="rId29" Type="http://schemas.openxmlformats.org/officeDocument/2006/relationships/image" Target="../media/image96.png"/><Relationship Id="rId41" Type="http://schemas.openxmlformats.org/officeDocument/2006/relationships/image" Target="../media/image101.png"/><Relationship Id="rId54" Type="http://schemas.openxmlformats.org/officeDocument/2006/relationships/image" Target="../media/image105.png"/><Relationship Id="rId62" Type="http://schemas.openxmlformats.org/officeDocument/2006/relationships/customXml" Target="../ink/ink11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9.xml"/><Relationship Id="rId11" Type="http://schemas.openxmlformats.org/officeDocument/2006/relationships/customXml" Target="../ink/ink82.xml"/><Relationship Id="rId24" Type="http://schemas.openxmlformats.org/officeDocument/2006/relationships/customXml" Target="../ink/ink90.xml"/><Relationship Id="rId32" Type="http://schemas.openxmlformats.org/officeDocument/2006/relationships/customXml" Target="../ink/ink94.xml"/><Relationship Id="rId37" Type="http://schemas.openxmlformats.org/officeDocument/2006/relationships/customXml" Target="../ink/ink97.xml"/><Relationship Id="rId40" Type="http://schemas.openxmlformats.org/officeDocument/2006/relationships/customXml" Target="../ink/ink99.xml"/><Relationship Id="rId45" Type="http://schemas.openxmlformats.org/officeDocument/2006/relationships/customXml" Target="../ink/ink102.xml"/><Relationship Id="rId53" Type="http://schemas.openxmlformats.org/officeDocument/2006/relationships/customXml" Target="../ink/ink108.xml"/><Relationship Id="rId58" Type="http://schemas.openxmlformats.org/officeDocument/2006/relationships/customXml" Target="../ink/ink111.xml"/><Relationship Id="rId5" Type="http://schemas.openxmlformats.org/officeDocument/2006/relationships/image" Target="../media/image86.png"/><Relationship Id="rId15" Type="http://schemas.openxmlformats.org/officeDocument/2006/relationships/customXml" Target="../ink/ink84.xml"/><Relationship Id="rId23" Type="http://schemas.openxmlformats.org/officeDocument/2006/relationships/image" Target="../media/image93.png"/><Relationship Id="rId28" Type="http://schemas.openxmlformats.org/officeDocument/2006/relationships/customXml" Target="../ink/ink92.xml"/><Relationship Id="rId36" Type="http://schemas.openxmlformats.org/officeDocument/2006/relationships/customXml" Target="../ink/ink96.xml"/><Relationship Id="rId49" Type="http://schemas.openxmlformats.org/officeDocument/2006/relationships/customXml" Target="../ink/ink105.xml"/><Relationship Id="rId57" Type="http://schemas.openxmlformats.org/officeDocument/2006/relationships/image" Target="../media/image106.png"/><Relationship Id="rId61" Type="http://schemas.openxmlformats.org/officeDocument/2006/relationships/customXml" Target="../ink/ink113.xml"/><Relationship Id="rId10" Type="http://schemas.openxmlformats.org/officeDocument/2006/relationships/customXml" Target="../ink/ink81.xml"/><Relationship Id="rId19" Type="http://schemas.openxmlformats.org/officeDocument/2006/relationships/customXml" Target="../ink/ink86.xml"/><Relationship Id="rId31" Type="http://schemas.openxmlformats.org/officeDocument/2006/relationships/image" Target="../media/image97.png"/><Relationship Id="rId44" Type="http://schemas.openxmlformats.org/officeDocument/2006/relationships/customXml" Target="../ink/ink101.xml"/><Relationship Id="rId52" Type="http://schemas.openxmlformats.org/officeDocument/2006/relationships/image" Target="../media/image104.png"/><Relationship Id="rId60" Type="http://schemas.openxmlformats.org/officeDocument/2006/relationships/customXml" Target="../ink/ink112.xml"/><Relationship Id="rId4" Type="http://schemas.openxmlformats.org/officeDocument/2006/relationships/customXml" Target="../ink/ink78.xml"/><Relationship Id="rId9" Type="http://schemas.openxmlformats.org/officeDocument/2006/relationships/image" Target="../media/image88.png"/><Relationship Id="rId14" Type="http://schemas.openxmlformats.org/officeDocument/2006/relationships/image" Target="../media/image90.png"/><Relationship Id="rId22" Type="http://schemas.openxmlformats.org/officeDocument/2006/relationships/customXml" Target="../ink/ink89.xml"/><Relationship Id="rId27" Type="http://schemas.openxmlformats.org/officeDocument/2006/relationships/image" Target="../media/image95.png"/><Relationship Id="rId30" Type="http://schemas.openxmlformats.org/officeDocument/2006/relationships/customXml" Target="../ink/ink93.xml"/><Relationship Id="rId35" Type="http://schemas.openxmlformats.org/officeDocument/2006/relationships/image" Target="../media/image99.png"/><Relationship Id="rId43" Type="http://schemas.openxmlformats.org/officeDocument/2006/relationships/image" Target="../media/image102.png"/><Relationship Id="rId48" Type="http://schemas.openxmlformats.org/officeDocument/2006/relationships/image" Target="../media/image103.png"/><Relationship Id="rId56" Type="http://schemas.openxmlformats.org/officeDocument/2006/relationships/customXml" Target="../ink/ink110.xml"/><Relationship Id="rId64" Type="http://schemas.openxmlformats.org/officeDocument/2006/relationships/image" Target="../media/image108.png"/><Relationship Id="rId8" Type="http://schemas.openxmlformats.org/officeDocument/2006/relationships/customXml" Target="../ink/ink80.xml"/><Relationship Id="rId51" Type="http://schemas.openxmlformats.org/officeDocument/2006/relationships/customXml" Target="../ink/ink107.xml"/><Relationship Id="rId3" Type="http://schemas.openxmlformats.org/officeDocument/2006/relationships/image" Target="../media/image85.png"/><Relationship Id="rId12" Type="http://schemas.openxmlformats.org/officeDocument/2006/relationships/image" Target="../media/image89.png"/><Relationship Id="rId17" Type="http://schemas.openxmlformats.org/officeDocument/2006/relationships/customXml" Target="../ink/ink85.xml"/><Relationship Id="rId25" Type="http://schemas.openxmlformats.org/officeDocument/2006/relationships/image" Target="../media/image94.png"/><Relationship Id="rId33" Type="http://schemas.openxmlformats.org/officeDocument/2006/relationships/image" Target="../media/image98.png"/><Relationship Id="rId38" Type="http://schemas.openxmlformats.org/officeDocument/2006/relationships/customXml" Target="../ink/ink98.xml"/><Relationship Id="rId46" Type="http://schemas.openxmlformats.org/officeDocument/2006/relationships/customXml" Target="../ink/ink103.xml"/><Relationship Id="rId59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ordwall.net/ar/resource/9143846/%D8%A7%D9%84%D9%86%D8%B9%D8%AA" TargetMode="External"/><Relationship Id="rId5" Type="http://schemas.openxmlformats.org/officeDocument/2006/relationships/image" Target="../media/image21.gif"/><Relationship Id="rId4" Type="http://schemas.openxmlformats.org/officeDocument/2006/relationships/image" Target="../media/image3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tmp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mp"/><Relationship Id="rId7" Type="http://schemas.openxmlformats.org/officeDocument/2006/relationships/image" Target="../media/image110.tmp"/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9.png"/><Relationship Id="rId4" Type="http://schemas.openxmlformats.org/officeDocument/2006/relationships/image" Target="../media/image87.tm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11.tmp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tmp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13.tm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14.tm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tmp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tmp"/><Relationship Id="rId2" Type="http://schemas.openxmlformats.org/officeDocument/2006/relationships/image" Target="../media/image117.tmp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tmp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ordwall.net/ar/resource/2345367/%D8%A7%D9%84%D9%86%D8%B9%D8%AA" TargetMode="External"/><Relationship Id="rId4" Type="http://schemas.openxmlformats.org/officeDocument/2006/relationships/hyperlink" Target="https://wordwall.net/ar/resource/9143846/%D8%A7%D9%84%D9%86%D8%B9%D8%AA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0ABC8CA-92E7-47BA-AA17-0DE36DEA87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68" t="16984" b="23454"/>
          <a:stretch/>
        </p:blipFill>
        <p:spPr>
          <a:xfrm>
            <a:off x="9150376" y="3208806"/>
            <a:ext cx="2274153" cy="25773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744555" y="1549041"/>
            <a:ext cx="7990222" cy="4287979"/>
          </a:xfrm>
          <a:prstGeom prst="rect">
            <a:avLst/>
          </a:prstGeom>
        </p:spPr>
        <p:txBody>
          <a:bodyPr vert="horz" lIns="76200" tIns="38100" rIns="76200" bIns="38100" rtlCol="0" anchor="t">
            <a:noAutofit/>
          </a:bodyPr>
          <a:lstStyle/>
          <a:p>
            <a:pPr algn="ctr" defTabSz="761940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defRPr/>
            </a:pPr>
            <a:endParaRPr lang="en-US" sz="27999" b="1" cap="all" spc="125" dirty="0">
              <a:solidFill>
                <a:prstClr val="black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A8F8EFB-CC91-4C49-85EA-F18FB459A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363" y="721823"/>
            <a:ext cx="2584181" cy="22753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8C52CB3-1D49-48CC-97FB-9A692FE85E59}"/>
              </a:ext>
            </a:extLst>
          </p:cNvPr>
          <p:cNvSpPr txBox="1"/>
          <p:nvPr/>
        </p:nvSpPr>
        <p:spPr>
          <a:xfrm>
            <a:off x="2419585" y="369044"/>
            <a:ext cx="6575778" cy="6504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80985" rtl="0">
              <a:defRPr/>
            </a:pPr>
            <a:r>
              <a:rPr lang="ar-AE" sz="20833" b="1" dirty="0">
                <a:solidFill>
                  <a:prstClr val="black"/>
                </a:solidFill>
                <a:latin typeface="Aldhabi" panose="01000000000000000000" pitchFamily="2" charset="-78"/>
                <a:cs typeface="DecoType Naskh Variants" panose="02010400000000000000" pitchFamily="2" charset="-78"/>
              </a:rPr>
              <a:t>الحصة</a:t>
            </a:r>
          </a:p>
          <a:p>
            <a:pPr algn="ctr" defTabSz="380985" rtl="0">
              <a:defRPr/>
            </a:pPr>
            <a:r>
              <a:rPr lang="ar-AE" sz="20833" b="1" dirty="0">
                <a:solidFill>
                  <a:prstClr val="black"/>
                </a:solidFill>
                <a:latin typeface="Aldhabi" panose="01000000000000000000" pitchFamily="2" charset="-78"/>
                <a:cs typeface="DecoType Naskh Variants" panose="02010400000000000000" pitchFamily="2" charset="-78"/>
              </a:rPr>
              <a:t> الأولى </a:t>
            </a:r>
          </a:p>
        </p:txBody>
      </p:sp>
    </p:spTree>
    <p:extLst>
      <p:ext uri="{BB962C8B-B14F-4D97-AF65-F5344CB8AC3E}">
        <p14:creationId xmlns:p14="http://schemas.microsoft.com/office/powerpoint/2010/main" val="214247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/>
          <p:cNvGrpSpPr/>
          <p:nvPr/>
        </p:nvGrpSpPr>
        <p:grpSpPr>
          <a:xfrm>
            <a:off x="9834114" y="-25514"/>
            <a:ext cx="2371058" cy="807438"/>
            <a:chOff x="10656010" y="-30617"/>
            <a:chExt cx="3973263" cy="2275171"/>
          </a:xfrm>
        </p:grpSpPr>
        <p:pic>
          <p:nvPicPr>
            <p:cNvPr id="9" name="صورة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710" b="15312"/>
            <a:stretch/>
          </p:blipFill>
          <p:spPr>
            <a:xfrm>
              <a:off x="10656010" y="-30617"/>
              <a:ext cx="3973263" cy="22751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881E0E-8230-4482-B29E-39E623DB8D42}"/>
                </a:ext>
              </a:extLst>
            </p:cNvPr>
            <p:cNvSpPr txBox="1"/>
            <p:nvPr/>
          </p:nvSpPr>
          <p:spPr>
            <a:xfrm>
              <a:off x="11525910" y="545413"/>
              <a:ext cx="2302930" cy="983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80970">
                <a:defRPr/>
              </a:pPr>
              <a:r>
                <a:rPr lang="ar-AE" sz="1667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السادس 2 </a:t>
              </a: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0" y="3443111"/>
            <a:ext cx="5959098" cy="3122088"/>
            <a:chOff x="372533" y="4176432"/>
            <a:chExt cx="6778384" cy="3701805"/>
          </a:xfrm>
        </p:grpSpPr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2533" y="4176432"/>
              <a:ext cx="1253067" cy="3701805"/>
            </a:xfrm>
            <a:prstGeom prst="rect">
              <a:avLst/>
            </a:prstGeom>
          </p:spPr>
        </p:pic>
        <p:sp>
          <p:nvSpPr>
            <p:cNvPr id="12" name="مربع نص 11"/>
            <p:cNvSpPr txBox="1"/>
            <p:nvPr/>
          </p:nvSpPr>
          <p:spPr>
            <a:xfrm>
              <a:off x="1625600" y="4233333"/>
              <a:ext cx="5525317" cy="3454095"/>
            </a:xfrm>
            <a:prstGeom prst="rect">
              <a:avLst/>
            </a:prstGeom>
            <a:noFill/>
            <a:ln w="76200">
              <a:solidFill>
                <a:srgbClr val="E2007E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المجموعة الرابعة</a:t>
              </a:r>
            </a:p>
            <a:p>
              <a:pPr algn="ctr"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en-US" sz="2333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مجموعة 17"/>
          <p:cNvGrpSpPr/>
          <p:nvPr/>
        </p:nvGrpSpPr>
        <p:grpSpPr>
          <a:xfrm>
            <a:off x="5981360" y="3423425"/>
            <a:ext cx="5799377" cy="2981294"/>
            <a:chOff x="191665" y="4030791"/>
            <a:chExt cx="6959252" cy="3972556"/>
          </a:xfrm>
        </p:grpSpPr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1665" y="4030791"/>
              <a:ext cx="1614801" cy="3847446"/>
            </a:xfrm>
            <a:prstGeom prst="rect">
              <a:avLst/>
            </a:prstGeom>
          </p:spPr>
        </p:pic>
        <p:sp>
          <p:nvSpPr>
            <p:cNvPr id="17" name="مربع نص 16"/>
            <p:cNvSpPr txBox="1"/>
            <p:nvPr/>
          </p:nvSpPr>
          <p:spPr>
            <a:xfrm>
              <a:off x="1625600" y="4189320"/>
              <a:ext cx="5525317" cy="3814027"/>
            </a:xfrm>
            <a:prstGeom prst="rect">
              <a:avLst/>
            </a:prstGeom>
            <a:noFill/>
            <a:ln w="76200">
              <a:solidFill>
                <a:srgbClr val="4FDB0A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المجموعة الأولى </a:t>
              </a: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en-US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مجموعة 22"/>
          <p:cNvGrpSpPr/>
          <p:nvPr/>
        </p:nvGrpSpPr>
        <p:grpSpPr>
          <a:xfrm>
            <a:off x="-115019" y="71130"/>
            <a:ext cx="6658696" cy="3324729"/>
            <a:chOff x="567266" y="41116"/>
            <a:chExt cx="7109173" cy="3989675"/>
          </a:xfrm>
        </p:grpSpPr>
        <p:sp>
          <p:nvSpPr>
            <p:cNvPr id="22" name="مربع نص 21"/>
            <p:cNvSpPr txBox="1"/>
            <p:nvPr/>
          </p:nvSpPr>
          <p:spPr>
            <a:xfrm>
              <a:off x="2151122" y="230962"/>
              <a:ext cx="5525317" cy="3434787"/>
            </a:xfrm>
            <a:prstGeom prst="rect">
              <a:avLst/>
            </a:prstGeom>
            <a:noFill/>
            <a:ln w="76200">
              <a:solidFill>
                <a:srgbClr val="FD9A0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   المجموعة الثالثة</a:t>
              </a: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en-US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0" name="صورة 1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109" r="19435"/>
            <a:stretch/>
          </p:blipFill>
          <p:spPr>
            <a:xfrm>
              <a:off x="567266" y="41116"/>
              <a:ext cx="2116668" cy="3989675"/>
            </a:xfrm>
            <a:prstGeom prst="rect">
              <a:avLst/>
            </a:prstGeom>
          </p:spPr>
        </p:pic>
      </p:grpSp>
      <p:grpSp>
        <p:nvGrpSpPr>
          <p:cNvPr id="27" name="مجموعة 26"/>
          <p:cNvGrpSpPr/>
          <p:nvPr/>
        </p:nvGrpSpPr>
        <p:grpSpPr>
          <a:xfrm>
            <a:off x="7278978" y="489432"/>
            <a:ext cx="4377218" cy="3454817"/>
            <a:chOff x="7908116" y="2283732"/>
            <a:chExt cx="4555354" cy="1803674"/>
          </a:xfrm>
        </p:grpSpPr>
        <p:sp>
          <p:nvSpPr>
            <p:cNvPr id="25" name="مربع نص 24"/>
            <p:cNvSpPr txBox="1"/>
            <p:nvPr/>
          </p:nvSpPr>
          <p:spPr>
            <a:xfrm>
              <a:off x="8088692" y="2437820"/>
              <a:ext cx="4374778" cy="369570"/>
            </a:xfrm>
            <a:prstGeom prst="rect">
              <a:avLst/>
            </a:prstGeom>
            <a:noFill/>
            <a:ln w="76200">
              <a:solidFill>
                <a:srgbClr val="0630E5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المجموعة الثانية </a:t>
              </a: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pic>
          <p:nvPicPr>
            <p:cNvPr id="26" name="صورة 2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79" b="81635"/>
            <a:stretch/>
          </p:blipFill>
          <p:spPr>
            <a:xfrm rot="16200000">
              <a:off x="7265967" y="2925881"/>
              <a:ext cx="1803674" cy="519376"/>
            </a:xfrm>
            <a:prstGeom prst="rect">
              <a:avLst/>
            </a:prstGeom>
          </p:spPr>
        </p:pic>
      </p:grp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2A444BFD-F899-4BE9-8F35-06E3B6F933C1}"/>
              </a:ext>
            </a:extLst>
          </p:cNvPr>
          <p:cNvSpPr/>
          <p:nvPr/>
        </p:nvSpPr>
        <p:spPr>
          <a:xfrm>
            <a:off x="7788968" y="3980035"/>
            <a:ext cx="3123537" cy="19716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67" b="1" dirty="0">
                <a:solidFill>
                  <a:schemeClr val="tx1"/>
                </a:solidFill>
              </a:rPr>
              <a:t>الأمل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روضة جمال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حمدة مروان </a:t>
            </a:r>
            <a:r>
              <a:rPr lang="ar-AE" sz="2333" b="1" dirty="0">
                <a:solidFill>
                  <a:srgbClr val="FFC000"/>
                </a:solidFill>
              </a:rPr>
              <a:t>––-غلا سلطان - ميره عبدالله-</a:t>
            </a:r>
          </a:p>
          <a:p>
            <a:pPr algn="ctr"/>
            <a:r>
              <a:rPr lang="ar-AE" sz="2333" b="1" dirty="0">
                <a:solidFill>
                  <a:srgbClr val="E484C6"/>
                </a:solidFill>
              </a:rPr>
              <a:t>هميان</a:t>
            </a:r>
            <a:endParaRPr lang="en-US" sz="2333" b="1" dirty="0">
              <a:solidFill>
                <a:srgbClr val="E484C6"/>
              </a:solidFill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EFD22D3B-60AD-44C2-AD65-E8C7CBA7E07E}"/>
              </a:ext>
            </a:extLst>
          </p:cNvPr>
          <p:cNvSpPr/>
          <p:nvPr/>
        </p:nvSpPr>
        <p:spPr>
          <a:xfrm>
            <a:off x="7825186" y="1161421"/>
            <a:ext cx="3111712" cy="19433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333" b="1" dirty="0">
                <a:solidFill>
                  <a:schemeClr val="tx1"/>
                </a:solidFill>
              </a:rPr>
              <a:t>الإصرار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حمدة عمر- 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دانة أحمد-</a:t>
            </a:r>
            <a:endParaRPr lang="ar-AE" sz="2333" b="1" dirty="0">
              <a:solidFill>
                <a:srgbClr val="FFC000"/>
              </a:solidFill>
            </a:endParaRPr>
          </a:p>
          <a:p>
            <a:pPr algn="ctr"/>
            <a:r>
              <a:rPr lang="ar-AE" sz="2333" b="1" dirty="0">
                <a:solidFill>
                  <a:srgbClr val="FFC000"/>
                </a:solidFill>
              </a:rPr>
              <a:t>روضة سالم- </a:t>
            </a:r>
            <a:r>
              <a:rPr lang="ar-AE" sz="2333" b="1" dirty="0" err="1">
                <a:solidFill>
                  <a:srgbClr val="FFC000"/>
                </a:solidFill>
              </a:rPr>
              <a:t>عوشه</a:t>
            </a:r>
            <a:r>
              <a:rPr lang="ar-AE" sz="2333" b="1" dirty="0">
                <a:solidFill>
                  <a:srgbClr val="FFC000"/>
                </a:solidFill>
              </a:rPr>
              <a:t> عمر</a:t>
            </a:r>
          </a:p>
          <a:p>
            <a:pPr algn="ctr"/>
            <a:r>
              <a:rPr lang="ar-AE" sz="2333" b="1" dirty="0">
                <a:solidFill>
                  <a:srgbClr val="E484C6"/>
                </a:solidFill>
              </a:rPr>
              <a:t>علياء جاسم</a:t>
            </a:r>
            <a:endParaRPr lang="en-US" sz="2333" b="1" dirty="0">
              <a:solidFill>
                <a:srgbClr val="E484C6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2ECD7C3B-5151-4B4B-955A-F2509942D178}"/>
              </a:ext>
            </a:extLst>
          </p:cNvPr>
          <p:cNvSpPr/>
          <p:nvPr/>
        </p:nvSpPr>
        <p:spPr>
          <a:xfrm>
            <a:off x="1619756" y="547174"/>
            <a:ext cx="4475236" cy="20893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67" b="1" dirty="0">
                <a:solidFill>
                  <a:schemeClr val="tx1"/>
                </a:solidFill>
              </a:rPr>
              <a:t>التفاؤل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مريم عبدالرحيم</a:t>
            </a:r>
            <a:endParaRPr lang="ar-AE" sz="2333" b="1" dirty="0">
              <a:solidFill>
                <a:srgbClr val="FFC000"/>
              </a:solidFill>
            </a:endParaRPr>
          </a:p>
          <a:p>
            <a:pPr algn="ctr"/>
            <a:r>
              <a:rPr lang="ar-AE" sz="2333" b="1" dirty="0">
                <a:solidFill>
                  <a:srgbClr val="FFC000"/>
                </a:solidFill>
              </a:rPr>
              <a:t>روضة خليفة -  شيخة عبدالعزيز- </a:t>
            </a:r>
            <a:r>
              <a:rPr lang="ar-AE" sz="2333" b="1" dirty="0">
                <a:solidFill>
                  <a:srgbClr val="00B050"/>
                </a:solidFill>
              </a:rPr>
              <a:t>عائشة عبدالل</a:t>
            </a:r>
            <a:r>
              <a:rPr lang="ar-AE" sz="2333" b="1" dirty="0">
                <a:solidFill>
                  <a:srgbClr val="FFC000"/>
                </a:solidFill>
              </a:rPr>
              <a:t>ه-– خولة حميد</a:t>
            </a:r>
          </a:p>
          <a:p>
            <a:pPr algn="ctr"/>
            <a:r>
              <a:rPr lang="ar-AE" sz="2333" b="1" dirty="0">
                <a:solidFill>
                  <a:srgbClr val="E484C6"/>
                </a:solidFill>
              </a:rPr>
              <a:t>فاطمة فيصل </a:t>
            </a:r>
            <a:endParaRPr lang="en-US" sz="2333" b="1" dirty="0">
              <a:solidFill>
                <a:srgbClr val="E484C6"/>
              </a:solidFill>
            </a:endParaRP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0B653C9F-0559-48F4-B7F9-F46FD1F4565D}"/>
              </a:ext>
            </a:extLst>
          </p:cNvPr>
          <p:cNvSpPr/>
          <p:nvPr/>
        </p:nvSpPr>
        <p:spPr>
          <a:xfrm>
            <a:off x="1928578" y="4006854"/>
            <a:ext cx="3456609" cy="24777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000" b="1" dirty="0">
                <a:solidFill>
                  <a:schemeClr val="tx1"/>
                </a:solidFill>
              </a:rPr>
              <a:t>التعاون</a:t>
            </a:r>
          </a:p>
          <a:p>
            <a:pPr algn="ctr"/>
            <a:r>
              <a:rPr lang="ar-AE" sz="2667" b="1" dirty="0">
                <a:solidFill>
                  <a:srgbClr val="00B050"/>
                </a:solidFill>
              </a:rPr>
              <a:t>نورة إبراهيم</a:t>
            </a:r>
          </a:p>
          <a:p>
            <a:pPr algn="ctr"/>
            <a:r>
              <a:rPr lang="ar-AE" sz="2667" b="1" dirty="0">
                <a:solidFill>
                  <a:schemeClr val="tx1"/>
                </a:solidFill>
              </a:rPr>
              <a:t>- </a:t>
            </a:r>
            <a:r>
              <a:rPr lang="ar-AE" sz="2667" b="1" dirty="0">
                <a:solidFill>
                  <a:srgbClr val="E484C6"/>
                </a:solidFill>
              </a:rPr>
              <a:t>فاطمة سعيد </a:t>
            </a:r>
            <a:r>
              <a:rPr lang="ar-AE" sz="2667" b="1" dirty="0">
                <a:solidFill>
                  <a:schemeClr val="tx1"/>
                </a:solidFill>
              </a:rPr>
              <a:t>–– </a:t>
            </a:r>
            <a:r>
              <a:rPr lang="ar-AE" sz="2667" b="1" dirty="0">
                <a:solidFill>
                  <a:srgbClr val="00B050"/>
                </a:solidFill>
              </a:rPr>
              <a:t>ناعمة أحمد </a:t>
            </a:r>
            <a:r>
              <a:rPr lang="ar-AE" sz="2667" b="1" dirty="0">
                <a:solidFill>
                  <a:srgbClr val="FFC000"/>
                </a:solidFill>
              </a:rPr>
              <a:t> – ريم عبدالرحمن</a:t>
            </a:r>
            <a:endParaRPr lang="en-US" sz="2667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0">
            <a:extLst>
              <a:ext uri="{FF2B5EF4-FFF2-40B4-BE49-F238E27FC236}">
                <a16:creationId xmlns:a16="http://schemas.microsoft.com/office/drawing/2014/main" id="{7F280DB2-B628-4D26-B18C-2A42B418174E}"/>
              </a:ext>
            </a:extLst>
          </p:cNvPr>
          <p:cNvSpPr/>
          <p:nvPr/>
        </p:nvSpPr>
        <p:spPr>
          <a:xfrm>
            <a:off x="7413146" y="4884772"/>
            <a:ext cx="2101979" cy="422489"/>
          </a:xfrm>
          <a:prstGeom prst="rect">
            <a:avLst/>
          </a:prstGeom>
          <a:noFill/>
        </p:spPr>
        <p:txBody>
          <a:bodyPr wrap="square" lIns="62866" tIns="31433" rIns="62866" bIns="31433">
            <a:spAutoFit/>
          </a:bodyPr>
          <a:lstStyle/>
          <a:p>
            <a:pPr algn="ctr" defTabSz="380985">
              <a:defRPr/>
            </a:pPr>
            <a:r>
              <a:rPr lang="ar-AE" sz="2333" b="1" dirty="0">
                <a:ln w="0"/>
                <a:solidFill>
                  <a:srgbClr val="FF33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rial" panose="020B0604020202020204" pitchFamily="34" charset="0"/>
              </a:rPr>
              <a:t> ( لمدة دقيقتين )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8F7FF02-3239-40B8-AC24-070E73068E70}"/>
              </a:ext>
            </a:extLst>
          </p:cNvPr>
          <p:cNvSpPr txBox="1"/>
          <p:nvPr/>
        </p:nvSpPr>
        <p:spPr>
          <a:xfrm>
            <a:off x="9031375" y="743048"/>
            <a:ext cx="2455333" cy="3041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0985">
              <a:defRPr/>
            </a:pPr>
            <a:r>
              <a:rPr lang="ar-AE" sz="9583" b="1" u="sng" dirty="0">
                <a:solidFill>
                  <a:srgbClr val="FF33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التهيئة</a:t>
            </a:r>
          </a:p>
          <a:p>
            <a:pPr algn="ctr" defTabSz="380985">
              <a:defRPr/>
            </a:pPr>
            <a:r>
              <a:rPr lang="ar-AE" sz="9583" b="1" u="sng" dirty="0">
                <a:solidFill>
                  <a:srgbClr val="FF33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الحافزة </a:t>
            </a:r>
            <a:endParaRPr lang="en-US" sz="9583" b="1" u="sng" dirty="0">
              <a:solidFill>
                <a:srgbClr val="FF3300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6F083C4A-CFD9-44AD-AEE5-2F96A6D6F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3215" y="3886100"/>
            <a:ext cx="1769975" cy="1297982"/>
          </a:xfrm>
          <a:prstGeom prst="rect">
            <a:avLst/>
          </a:prstGeom>
        </p:spPr>
      </p:pic>
      <p:sp>
        <p:nvSpPr>
          <p:cNvPr id="7" name="مستطيل 10">
            <a:extLst>
              <a:ext uri="{FF2B5EF4-FFF2-40B4-BE49-F238E27FC236}">
                <a16:creationId xmlns:a16="http://schemas.microsoft.com/office/drawing/2014/main" id="{7E97F981-DFB6-4A62-B748-B511173D0CE9}"/>
              </a:ext>
            </a:extLst>
          </p:cNvPr>
          <p:cNvSpPr/>
          <p:nvPr/>
        </p:nvSpPr>
        <p:spPr>
          <a:xfrm>
            <a:off x="705292" y="1122148"/>
            <a:ext cx="8298130" cy="1910139"/>
          </a:xfrm>
          <a:prstGeom prst="rect">
            <a:avLst/>
          </a:prstGeom>
          <a:noFill/>
        </p:spPr>
        <p:txBody>
          <a:bodyPr wrap="square" lIns="62865" tIns="31433" rIns="62865" bIns="31433">
            <a:spAutoFit/>
          </a:bodyPr>
          <a:lstStyle/>
          <a:p>
            <a:pPr algn="ctr" defTabSz="380985">
              <a:defRPr/>
            </a:pPr>
            <a:r>
              <a:rPr lang="ar-AE" sz="60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rial" panose="020B0604020202020204" pitchFamily="34" charset="0"/>
              </a:rPr>
              <a:t>هيا نذهب ونشاهد الفيديو التالي ثم نجيب عن الأسئلة التي تليه  :</a:t>
            </a:r>
          </a:p>
        </p:txBody>
      </p:sp>
      <p:pic>
        <p:nvPicPr>
          <p:cNvPr id="9" name="Picture 4" descr="Image">
            <a:extLst>
              <a:ext uri="{FF2B5EF4-FFF2-40B4-BE49-F238E27FC236}">
                <a16:creationId xmlns:a16="http://schemas.microsoft.com/office/drawing/2014/main" id="{D07EA8C1-083A-4FDF-80E2-BAA6098899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3797" y="4078494"/>
            <a:ext cx="3075058" cy="161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48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B4D252">
            <a:hlinkClick r:id="" action="ppaction://media"/>
            <a:extLst>
              <a:ext uri="{FF2B5EF4-FFF2-40B4-BE49-F238E27FC236}">
                <a16:creationId xmlns:a16="http://schemas.microsoft.com/office/drawing/2014/main" id="{C96C6472-CE44-44B6-890E-93C76E16BA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9640" y="406732"/>
            <a:ext cx="10469879" cy="504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2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5384800" y="5361579"/>
            <a:ext cx="5762733" cy="6052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80985">
              <a:defRPr/>
            </a:pPr>
            <a:r>
              <a:rPr lang="ar-AE" sz="3333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يستغرق تنفيذ هذا الدرس حصتين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9432057-A3F0-45C4-8CA1-ECBB05B2D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438"/>
            <a:ext cx="3413602" cy="3461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مستطيل 10">
            <a:extLst>
              <a:ext uri="{FF2B5EF4-FFF2-40B4-BE49-F238E27FC236}">
                <a16:creationId xmlns:a16="http://schemas.microsoft.com/office/drawing/2014/main" id="{F4FD0277-3F76-426A-9719-B2F634D22282}"/>
              </a:ext>
            </a:extLst>
          </p:cNvPr>
          <p:cNvSpPr/>
          <p:nvPr/>
        </p:nvSpPr>
        <p:spPr>
          <a:xfrm>
            <a:off x="5662888" y="541704"/>
            <a:ext cx="2603278" cy="698974"/>
          </a:xfrm>
          <a:prstGeom prst="rect">
            <a:avLst/>
          </a:prstGeom>
          <a:noFill/>
        </p:spPr>
        <p:txBody>
          <a:bodyPr wrap="none" lIns="57150" tIns="28575" rIns="57150" bIns="28575">
            <a:spAutoFit/>
          </a:bodyPr>
          <a:lstStyle/>
          <a:p>
            <a:pPr algn="ctr" defTabSz="317475">
              <a:defRPr/>
            </a:pPr>
            <a:r>
              <a:rPr lang="ar-AE" sz="41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rial" panose="020B0604020202020204" pitchFamily="34" charset="0"/>
              </a:rPr>
              <a:t>الحصة الأولى </a:t>
            </a:r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7A80638-0199-4767-94FC-6D20D0605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762" y="2087881"/>
            <a:ext cx="7986326" cy="1799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72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945EAD7-1449-4116-A86A-F6B93D366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25" y="2194560"/>
            <a:ext cx="10573375" cy="3951897"/>
          </a:xfrm>
          <a:prstGeom prst="rect">
            <a:avLst/>
          </a:prstGeom>
        </p:spPr>
      </p:pic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B9702D05-F2DE-46F7-8A41-EC6FC10E6BAE}"/>
              </a:ext>
            </a:extLst>
          </p:cNvPr>
          <p:cNvSpPr/>
          <p:nvPr/>
        </p:nvSpPr>
        <p:spPr>
          <a:xfrm>
            <a:off x="5107558" y="989641"/>
            <a:ext cx="6154421" cy="695319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198000" rtlCol="1" anchor="ctr">
            <a:sp3d extrusionH="57150">
              <a:bevelT w="82550" h="38100" prst="coolSlant"/>
            </a:sp3d>
          </a:bodyPr>
          <a:lstStyle/>
          <a:p>
            <a:pPr algn="ctr" defTabSz="628593" rtl="1">
              <a:defRPr/>
            </a:pPr>
            <a:r>
              <a:rPr lang="ar-AE" sz="11500" b="1" dirty="0">
                <a:ln w="10160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نواتج التعلم:</a:t>
            </a:r>
          </a:p>
        </p:txBody>
      </p:sp>
    </p:spTree>
    <p:extLst>
      <p:ext uri="{BB962C8B-B14F-4D97-AF65-F5344CB8AC3E}">
        <p14:creationId xmlns:p14="http://schemas.microsoft.com/office/powerpoint/2010/main" val="137792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A7C1494-CBB5-4B8A-8BD1-E4707947220D}"/>
              </a:ext>
            </a:extLst>
          </p:cNvPr>
          <p:cNvGrpSpPr/>
          <p:nvPr/>
        </p:nvGrpSpPr>
        <p:grpSpPr>
          <a:xfrm>
            <a:off x="606427" y="402265"/>
            <a:ext cx="11382687" cy="5673533"/>
            <a:chOff x="0" y="387025"/>
            <a:chExt cx="11382687" cy="5673533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9945EAD7-1449-4116-A86A-F6B93D366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7025"/>
              <a:ext cx="11382687" cy="5673533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44122884-6813-421C-953B-D65BC77A1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298" y="2830784"/>
              <a:ext cx="4486616" cy="1196432"/>
            </a:xfrm>
            <a:prstGeom prst="rect">
              <a:avLst/>
            </a:prstGeom>
          </p:spPr>
        </p:pic>
      </p:grpSp>
      <p:sp>
        <p:nvSpPr>
          <p:cNvPr id="9" name="زر إجراء: تعليمات 8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E956A5D-1186-4B8D-B38A-FCFD0EAB97EE}"/>
              </a:ext>
            </a:extLst>
          </p:cNvPr>
          <p:cNvSpPr/>
          <p:nvPr/>
        </p:nvSpPr>
        <p:spPr>
          <a:xfrm flipH="1">
            <a:off x="202886" y="0"/>
            <a:ext cx="2389331" cy="2540118"/>
          </a:xfrm>
          <a:prstGeom prst="actionButtonHelp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b="1">
              <a:ln w="22225">
                <a:solidFill>
                  <a:srgbClr val="FFC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D1FBC628-73B4-49D9-9856-41037A4BF330}"/>
              </a:ext>
            </a:extLst>
          </p:cNvPr>
          <p:cNvSpPr/>
          <p:nvPr/>
        </p:nvSpPr>
        <p:spPr>
          <a:xfrm>
            <a:off x="4631961" y="402265"/>
            <a:ext cx="4751882" cy="1036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400" dirty="0"/>
              <a:t>التقويم القبلي ؟ 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764910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D4C0A0">
            <a:hlinkClick r:id="" action="ppaction://media"/>
            <a:extLst>
              <a:ext uri="{FF2B5EF4-FFF2-40B4-BE49-F238E27FC236}">
                <a16:creationId xmlns:a16="http://schemas.microsoft.com/office/drawing/2014/main" id="{16440E82-5DCF-44AC-9DC1-F96C433158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2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3A7C1494-CBB5-4B8A-8BD1-E4707947220D}"/>
              </a:ext>
            </a:extLst>
          </p:cNvPr>
          <p:cNvGrpSpPr/>
          <p:nvPr/>
        </p:nvGrpSpPr>
        <p:grpSpPr>
          <a:xfrm>
            <a:off x="0" y="387025"/>
            <a:ext cx="11382687" cy="5673533"/>
            <a:chOff x="0" y="387025"/>
            <a:chExt cx="11382687" cy="5673533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9945EAD7-1449-4116-A86A-F6B93D366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7025"/>
              <a:ext cx="11382687" cy="5673533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44122884-6813-421C-953B-D65BC77A1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2298" y="2830784"/>
              <a:ext cx="4486616" cy="1196432"/>
            </a:xfrm>
            <a:prstGeom prst="rect">
              <a:avLst/>
            </a:prstGeom>
          </p:spPr>
        </p:pic>
      </p:grp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9101E63B-22EC-422C-9AE9-9AAF7ED01E84}"/>
              </a:ext>
            </a:extLst>
          </p:cNvPr>
          <p:cNvSpPr/>
          <p:nvPr/>
        </p:nvSpPr>
        <p:spPr>
          <a:xfrm>
            <a:off x="1074420" y="2560320"/>
            <a:ext cx="8755380" cy="1988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5400" b="1" dirty="0">
                <a:solidFill>
                  <a:srgbClr val="FF0000"/>
                </a:solidFill>
              </a:rPr>
              <a:t>ما الشيء الذي يصفه النعت ؟ دقيقتان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095E4134-6311-4D40-8688-62C945978B93}"/>
              </a:ext>
            </a:extLst>
          </p:cNvPr>
          <p:cNvSpPr/>
          <p:nvPr/>
        </p:nvSpPr>
        <p:spPr>
          <a:xfrm>
            <a:off x="1349115" y="387025"/>
            <a:ext cx="3177915" cy="136682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rgbClr val="FF0000"/>
                </a:solidFill>
              </a:rPr>
              <a:t>تقويم بنائي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93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E1F37757-2972-45C3-86CD-5905D986CF86}"/>
              </a:ext>
            </a:extLst>
          </p:cNvPr>
          <p:cNvGrpSpPr/>
          <p:nvPr/>
        </p:nvGrpSpPr>
        <p:grpSpPr>
          <a:xfrm>
            <a:off x="137160" y="594360"/>
            <a:ext cx="12054840" cy="5425439"/>
            <a:chOff x="1082040" y="594361"/>
            <a:chExt cx="10027920" cy="4097836"/>
          </a:xfrm>
        </p:grpSpPr>
        <p:pic>
          <p:nvPicPr>
            <p:cNvPr id="2" name="5482589">
              <a:hlinkClick r:id="" action="ppaction://media"/>
              <a:extLst>
                <a:ext uri="{FF2B5EF4-FFF2-40B4-BE49-F238E27FC236}">
                  <a16:creationId xmlns:a16="http://schemas.microsoft.com/office/drawing/2014/main" id="{974BABA7-3AB1-4E42-A95A-C6453531DAE2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1082040" y="594361"/>
              <a:ext cx="10027920" cy="4097836"/>
            </a:xfrm>
            <a:prstGeom prst="rect">
              <a:avLst/>
            </a:prstGeom>
          </p:spPr>
        </p:pic>
        <p:sp>
          <p:nvSpPr>
            <p:cNvPr id="3" name="مستطيل: زوايا مستديرة 2">
              <a:extLst>
                <a:ext uri="{FF2B5EF4-FFF2-40B4-BE49-F238E27FC236}">
                  <a16:creationId xmlns:a16="http://schemas.microsoft.com/office/drawing/2014/main" id="{220DD8DD-E2C2-4F33-9194-C42962450D4D}"/>
                </a:ext>
              </a:extLst>
            </p:cNvPr>
            <p:cNvSpPr/>
            <p:nvPr/>
          </p:nvSpPr>
          <p:spPr>
            <a:xfrm>
              <a:off x="1097280" y="3703320"/>
              <a:ext cx="10012680" cy="838200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361896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6CB237F-8BDB-4230-ACD0-918EE18773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" y="1432802"/>
            <a:ext cx="10781414" cy="4819142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E7D170C-0E2A-46A7-A363-035E5B908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723" y="291472"/>
            <a:ext cx="2445708" cy="114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74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8D77CA9-2B82-4FA1-A127-714E98FB2758}"/>
              </a:ext>
            </a:extLst>
          </p:cNvPr>
          <p:cNvGrpSpPr/>
          <p:nvPr/>
        </p:nvGrpSpPr>
        <p:grpSpPr>
          <a:xfrm>
            <a:off x="1401526" y="573442"/>
            <a:ext cx="9187133" cy="5650303"/>
            <a:chOff x="1903761" y="470735"/>
            <a:chExt cx="11764112" cy="674821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0B8384E3-66B7-4C1C-AFAD-4CCDB968D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56" t="28009" r="21196" b="20179"/>
            <a:stretch/>
          </p:blipFill>
          <p:spPr>
            <a:xfrm>
              <a:off x="1903761" y="470735"/>
              <a:ext cx="11764112" cy="6748212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48CE7D81-E757-4F30-A52D-BA28C93D26C1}"/>
                </a:ext>
              </a:extLst>
            </p:cNvPr>
            <p:cNvSpPr txBox="1"/>
            <p:nvPr/>
          </p:nvSpPr>
          <p:spPr>
            <a:xfrm>
              <a:off x="6078125" y="2156283"/>
              <a:ext cx="3930315" cy="256119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 defTabSz="761970" rtl="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لا تتوقفوا عن العلم </a:t>
              </a:r>
            </a:p>
            <a:p>
              <a:pPr algn="ctr" defTabSz="761970" rtl="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العلم هو الذي يصنع الحياة </a:t>
              </a:r>
            </a:p>
            <a:p>
              <a:pPr algn="ctr" defTabSz="761970" rtl="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ومن يتوقف عن العلم </a:t>
              </a:r>
            </a:p>
            <a:p>
              <a:pPr algn="ctr" defTabSz="761970" rtl="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يتوقف عن الحياة </a:t>
              </a:r>
              <a:endParaRPr lang="en-US" sz="2667" b="1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2" descr="إكسبو icon">
            <a:extLst>
              <a:ext uri="{FF2B5EF4-FFF2-40B4-BE49-F238E27FC236}">
                <a16:creationId xmlns:a16="http://schemas.microsoft.com/office/drawing/2014/main" id="{6B7DC670-D833-4C7D-A8B2-9982049B48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697" y="4896556"/>
            <a:ext cx="2177328" cy="17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06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FD9CF7A-096C-4B0F-91B7-D15C3B145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3424237"/>
            <a:ext cx="9526" cy="952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B4F9C4B-E62F-4594-B9B5-0656C6DE2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839" y="3405184"/>
            <a:ext cx="3734321" cy="47632"/>
          </a:xfrm>
          <a:prstGeom prst="rect">
            <a:avLst/>
          </a:prstGeom>
        </p:spPr>
      </p:pic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C488B58-D46C-4727-9B48-D2E9CDE80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363"/>
            <a:ext cx="11738344" cy="533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6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70953055-459A-4477-8EE2-F75E94DC0ACB}"/>
              </a:ext>
            </a:extLst>
          </p:cNvPr>
          <p:cNvGrpSpPr/>
          <p:nvPr/>
        </p:nvGrpSpPr>
        <p:grpSpPr>
          <a:xfrm>
            <a:off x="3783090" y="190050"/>
            <a:ext cx="7633080" cy="6616800"/>
            <a:chOff x="3783090" y="190050"/>
            <a:chExt cx="7633080" cy="661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حبر 1">
                  <a:extLst>
                    <a:ext uri="{FF2B5EF4-FFF2-40B4-BE49-F238E27FC236}">
                      <a16:creationId xmlns:a16="http://schemas.microsoft.com/office/drawing/2014/main" id="{9FB909E1-74B0-4DCD-876F-E126238595B9}"/>
                    </a:ext>
                  </a:extLst>
                </p14:cNvPr>
                <p14:cNvContentPartPr/>
                <p14:nvPr/>
              </p14:nvContentPartPr>
              <p14:xfrm>
                <a:off x="8251050" y="193290"/>
                <a:ext cx="2340720" cy="1088640"/>
              </p14:xfrm>
            </p:contentPart>
          </mc:Choice>
          <mc:Fallback xmlns="">
            <p:pic>
              <p:nvPicPr>
                <p:cNvPr id="2" name="حبر 1">
                  <a:extLst>
                    <a:ext uri="{FF2B5EF4-FFF2-40B4-BE49-F238E27FC236}">
                      <a16:creationId xmlns:a16="http://schemas.microsoft.com/office/drawing/2014/main" id="{9FB909E1-74B0-4DCD-876F-E126238595B9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8188410" y="130650"/>
                  <a:ext cx="2466360" cy="12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حبر 2">
                  <a:extLst>
                    <a:ext uri="{FF2B5EF4-FFF2-40B4-BE49-F238E27FC236}">
                      <a16:creationId xmlns:a16="http://schemas.microsoft.com/office/drawing/2014/main" id="{4F8CB9E2-6C2E-4640-8E30-BFF4CC1D359E}"/>
                    </a:ext>
                  </a:extLst>
                </p14:cNvPr>
                <p14:cNvContentPartPr/>
                <p14:nvPr/>
              </p14:nvContentPartPr>
              <p14:xfrm>
                <a:off x="10420050" y="190050"/>
                <a:ext cx="360" cy="360"/>
              </p14:xfrm>
            </p:contentPart>
          </mc:Choice>
          <mc:Fallback xmlns="">
            <p:pic>
              <p:nvPicPr>
                <p:cNvPr id="3" name="حبر 2">
                  <a:extLst>
                    <a:ext uri="{FF2B5EF4-FFF2-40B4-BE49-F238E27FC236}">
                      <a16:creationId xmlns:a16="http://schemas.microsoft.com/office/drawing/2014/main" id="{4F8CB9E2-6C2E-4640-8E30-BFF4CC1D359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357410" y="12741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حبر 3">
                  <a:extLst>
                    <a:ext uri="{FF2B5EF4-FFF2-40B4-BE49-F238E27FC236}">
                      <a16:creationId xmlns:a16="http://schemas.microsoft.com/office/drawing/2014/main" id="{254423CE-3FD1-4F4B-88FB-49BF92638EB6}"/>
                    </a:ext>
                  </a:extLst>
                </p14:cNvPr>
                <p14:cNvContentPartPr/>
                <p14:nvPr/>
              </p14:nvContentPartPr>
              <p14:xfrm>
                <a:off x="9391170" y="647250"/>
                <a:ext cx="360" cy="360"/>
              </p14:xfrm>
            </p:contentPart>
          </mc:Choice>
          <mc:Fallback xmlns="">
            <p:pic>
              <p:nvPicPr>
                <p:cNvPr id="4" name="حبر 3">
                  <a:extLst>
                    <a:ext uri="{FF2B5EF4-FFF2-40B4-BE49-F238E27FC236}">
                      <a16:creationId xmlns:a16="http://schemas.microsoft.com/office/drawing/2014/main" id="{254423CE-3FD1-4F4B-88FB-49BF92638EB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28530" y="58461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حبر 4">
                  <a:extLst>
                    <a:ext uri="{FF2B5EF4-FFF2-40B4-BE49-F238E27FC236}">
                      <a16:creationId xmlns:a16="http://schemas.microsoft.com/office/drawing/2014/main" id="{05F1D735-4119-4786-B390-8C0EC0B9AD7F}"/>
                    </a:ext>
                  </a:extLst>
                </p14:cNvPr>
                <p14:cNvContentPartPr/>
                <p14:nvPr/>
              </p14:nvContentPartPr>
              <p14:xfrm>
                <a:off x="9257970" y="723570"/>
                <a:ext cx="360" cy="360"/>
              </p14:xfrm>
            </p:contentPart>
          </mc:Choice>
          <mc:Fallback xmlns="">
            <p:pic>
              <p:nvPicPr>
                <p:cNvPr id="5" name="حبر 4">
                  <a:extLst>
                    <a:ext uri="{FF2B5EF4-FFF2-40B4-BE49-F238E27FC236}">
                      <a16:creationId xmlns:a16="http://schemas.microsoft.com/office/drawing/2014/main" id="{05F1D735-4119-4786-B390-8C0EC0B9AD7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195330" y="66093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حبر 7">
                  <a:extLst>
                    <a:ext uri="{FF2B5EF4-FFF2-40B4-BE49-F238E27FC236}">
                      <a16:creationId xmlns:a16="http://schemas.microsoft.com/office/drawing/2014/main" id="{ACD89658-C792-4D43-85E0-69E944CEB858}"/>
                    </a:ext>
                  </a:extLst>
                </p14:cNvPr>
                <p14:cNvContentPartPr/>
                <p14:nvPr/>
              </p14:nvContentPartPr>
              <p14:xfrm>
                <a:off x="7961970" y="780450"/>
                <a:ext cx="360" cy="360"/>
              </p14:xfrm>
            </p:contentPart>
          </mc:Choice>
          <mc:Fallback xmlns="">
            <p:pic>
              <p:nvPicPr>
                <p:cNvPr id="8" name="حبر 7">
                  <a:extLst>
                    <a:ext uri="{FF2B5EF4-FFF2-40B4-BE49-F238E27FC236}">
                      <a16:creationId xmlns:a16="http://schemas.microsoft.com/office/drawing/2014/main" id="{ACD89658-C792-4D43-85E0-69E944CEB85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899330" y="71781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حبر 6">
                  <a:extLst>
                    <a:ext uri="{FF2B5EF4-FFF2-40B4-BE49-F238E27FC236}">
                      <a16:creationId xmlns:a16="http://schemas.microsoft.com/office/drawing/2014/main" id="{FA611A8D-A908-4A8C-9651-7D66B016A349}"/>
                    </a:ext>
                  </a:extLst>
                </p14:cNvPr>
                <p14:cNvContentPartPr/>
                <p14:nvPr/>
              </p14:nvContentPartPr>
              <p14:xfrm>
                <a:off x="7825530" y="1161330"/>
                <a:ext cx="539280" cy="401760"/>
              </p14:xfrm>
            </p:contentPart>
          </mc:Choice>
          <mc:Fallback xmlns="">
            <p:pic>
              <p:nvPicPr>
                <p:cNvPr id="7" name="حبر 6">
                  <a:extLst>
                    <a:ext uri="{FF2B5EF4-FFF2-40B4-BE49-F238E27FC236}">
                      <a16:creationId xmlns:a16="http://schemas.microsoft.com/office/drawing/2014/main" id="{FA611A8D-A908-4A8C-9651-7D66B016A34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62530" y="1098690"/>
                  <a:ext cx="664920" cy="52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8F2297E3-4A10-45BF-940D-2B00970301B9}"/>
                    </a:ext>
                  </a:extLst>
                </p14:cNvPr>
                <p14:cNvContentPartPr/>
                <p14:nvPr/>
              </p14:nvContentPartPr>
              <p14:xfrm>
                <a:off x="6789450" y="1102290"/>
                <a:ext cx="602280" cy="1353600"/>
              </p14:xfrm>
            </p:contentPart>
          </mc:Choice>
          <mc:Fallback xmlns=""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8F2297E3-4A10-45BF-940D-2B00970301B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726450" y="1039650"/>
                  <a:ext cx="727920" cy="147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حبر 9">
                  <a:extLst>
                    <a:ext uri="{FF2B5EF4-FFF2-40B4-BE49-F238E27FC236}">
                      <a16:creationId xmlns:a16="http://schemas.microsoft.com/office/drawing/2014/main" id="{99D531D9-6AA1-4381-B8F3-3C60BFE43208}"/>
                    </a:ext>
                  </a:extLst>
                </p14:cNvPr>
                <p14:cNvContentPartPr/>
                <p14:nvPr/>
              </p14:nvContentPartPr>
              <p14:xfrm>
                <a:off x="6352050" y="1311450"/>
                <a:ext cx="333360" cy="732960"/>
              </p14:xfrm>
            </p:contentPart>
          </mc:Choice>
          <mc:Fallback xmlns="">
            <p:pic>
              <p:nvPicPr>
                <p:cNvPr id="10" name="حبر 9">
                  <a:extLst>
                    <a:ext uri="{FF2B5EF4-FFF2-40B4-BE49-F238E27FC236}">
                      <a16:creationId xmlns:a16="http://schemas.microsoft.com/office/drawing/2014/main" id="{99D531D9-6AA1-4381-B8F3-3C60BFE4320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289050" y="1248450"/>
                  <a:ext cx="459000" cy="85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حبر 10">
                  <a:extLst>
                    <a:ext uri="{FF2B5EF4-FFF2-40B4-BE49-F238E27FC236}">
                      <a16:creationId xmlns:a16="http://schemas.microsoft.com/office/drawing/2014/main" id="{0852B05E-DF92-4D63-8EA1-090C6B74F670}"/>
                    </a:ext>
                  </a:extLst>
                </p14:cNvPr>
                <p14:cNvContentPartPr/>
                <p14:nvPr/>
              </p14:nvContentPartPr>
              <p14:xfrm>
                <a:off x="5848050" y="1654890"/>
                <a:ext cx="286920" cy="329400"/>
              </p14:xfrm>
            </p:contentPart>
          </mc:Choice>
          <mc:Fallback xmlns="">
            <p:pic>
              <p:nvPicPr>
                <p:cNvPr id="11" name="حبر 10">
                  <a:extLst>
                    <a:ext uri="{FF2B5EF4-FFF2-40B4-BE49-F238E27FC236}">
                      <a16:creationId xmlns:a16="http://schemas.microsoft.com/office/drawing/2014/main" id="{0852B05E-DF92-4D63-8EA1-090C6B74F67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785410" y="1592250"/>
                  <a:ext cx="412560" cy="45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حبر 11">
                  <a:extLst>
                    <a:ext uri="{FF2B5EF4-FFF2-40B4-BE49-F238E27FC236}">
                      <a16:creationId xmlns:a16="http://schemas.microsoft.com/office/drawing/2014/main" id="{A53B5793-E417-4A11-AC7C-A4BD69682D51}"/>
                    </a:ext>
                  </a:extLst>
                </p14:cNvPr>
                <p14:cNvContentPartPr/>
                <p14:nvPr/>
              </p14:nvContentPartPr>
              <p14:xfrm>
                <a:off x="4454850" y="1713570"/>
                <a:ext cx="960120" cy="783720"/>
              </p14:xfrm>
            </p:contentPart>
          </mc:Choice>
          <mc:Fallback xmlns="">
            <p:pic>
              <p:nvPicPr>
                <p:cNvPr id="12" name="حبر 11">
                  <a:extLst>
                    <a:ext uri="{FF2B5EF4-FFF2-40B4-BE49-F238E27FC236}">
                      <a16:creationId xmlns:a16="http://schemas.microsoft.com/office/drawing/2014/main" id="{A53B5793-E417-4A11-AC7C-A4BD69682D5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392210" y="1650930"/>
                  <a:ext cx="1085760" cy="90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حبر 12">
                  <a:extLst>
                    <a:ext uri="{FF2B5EF4-FFF2-40B4-BE49-F238E27FC236}">
                      <a16:creationId xmlns:a16="http://schemas.microsoft.com/office/drawing/2014/main" id="{17EE53DA-E0A7-40FC-BA48-3EF7B0D56D2D}"/>
                    </a:ext>
                  </a:extLst>
                </p14:cNvPr>
                <p14:cNvContentPartPr/>
                <p14:nvPr/>
              </p14:nvContentPartPr>
              <p14:xfrm>
                <a:off x="5256930" y="2742450"/>
                <a:ext cx="360" cy="360"/>
              </p14:xfrm>
            </p:contentPart>
          </mc:Choice>
          <mc:Fallback xmlns="">
            <p:pic>
              <p:nvPicPr>
                <p:cNvPr id="13" name="حبر 12">
                  <a:extLst>
                    <a:ext uri="{FF2B5EF4-FFF2-40B4-BE49-F238E27FC236}">
                      <a16:creationId xmlns:a16="http://schemas.microsoft.com/office/drawing/2014/main" id="{17EE53DA-E0A7-40FC-BA48-3EF7B0D56D2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94290" y="267981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حبر 13">
                  <a:extLst>
                    <a:ext uri="{FF2B5EF4-FFF2-40B4-BE49-F238E27FC236}">
                      <a16:creationId xmlns:a16="http://schemas.microsoft.com/office/drawing/2014/main" id="{D4C52D77-3085-4DCB-B41E-89923CFE19D0}"/>
                    </a:ext>
                  </a:extLst>
                </p14:cNvPr>
                <p14:cNvContentPartPr/>
                <p14:nvPr/>
              </p14:nvContentPartPr>
              <p14:xfrm>
                <a:off x="4857330" y="2895090"/>
                <a:ext cx="360" cy="360"/>
              </p14:xfrm>
            </p:contentPart>
          </mc:Choice>
          <mc:Fallback xmlns="">
            <p:pic>
              <p:nvPicPr>
                <p:cNvPr id="14" name="حبر 13">
                  <a:extLst>
                    <a:ext uri="{FF2B5EF4-FFF2-40B4-BE49-F238E27FC236}">
                      <a16:creationId xmlns:a16="http://schemas.microsoft.com/office/drawing/2014/main" id="{D4C52D77-3085-4DCB-B41E-89923CFE19D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794690" y="283245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حبر 15">
                  <a:extLst>
                    <a:ext uri="{FF2B5EF4-FFF2-40B4-BE49-F238E27FC236}">
                      <a16:creationId xmlns:a16="http://schemas.microsoft.com/office/drawing/2014/main" id="{9D1545B2-2457-4A26-BEC2-4EB52B23A8A2}"/>
                    </a:ext>
                  </a:extLst>
                </p14:cNvPr>
                <p14:cNvContentPartPr/>
                <p14:nvPr/>
              </p14:nvContentPartPr>
              <p14:xfrm>
                <a:off x="7544730" y="214890"/>
                <a:ext cx="173880" cy="680760"/>
              </p14:xfrm>
            </p:contentPart>
          </mc:Choice>
          <mc:Fallback xmlns="">
            <p:pic>
              <p:nvPicPr>
                <p:cNvPr id="16" name="حبر 15">
                  <a:extLst>
                    <a:ext uri="{FF2B5EF4-FFF2-40B4-BE49-F238E27FC236}">
                      <a16:creationId xmlns:a16="http://schemas.microsoft.com/office/drawing/2014/main" id="{9D1545B2-2457-4A26-BEC2-4EB52B23A8A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482090" y="152250"/>
                  <a:ext cx="299520" cy="80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حبر 16">
                  <a:extLst>
                    <a:ext uri="{FF2B5EF4-FFF2-40B4-BE49-F238E27FC236}">
                      <a16:creationId xmlns:a16="http://schemas.microsoft.com/office/drawing/2014/main" id="{9AB95283-AA02-4F98-AD69-1799E7AE6193}"/>
                    </a:ext>
                  </a:extLst>
                </p14:cNvPr>
                <p14:cNvContentPartPr/>
                <p14:nvPr/>
              </p14:nvContentPartPr>
              <p14:xfrm>
                <a:off x="7168530" y="358890"/>
                <a:ext cx="184680" cy="408240"/>
              </p14:xfrm>
            </p:contentPart>
          </mc:Choice>
          <mc:Fallback xmlns="">
            <p:pic>
              <p:nvPicPr>
                <p:cNvPr id="17" name="حبر 16">
                  <a:extLst>
                    <a:ext uri="{FF2B5EF4-FFF2-40B4-BE49-F238E27FC236}">
                      <a16:creationId xmlns:a16="http://schemas.microsoft.com/office/drawing/2014/main" id="{9AB95283-AA02-4F98-AD69-1799E7AE619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105890" y="296250"/>
                  <a:ext cx="31032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حبر 17">
                  <a:extLst>
                    <a:ext uri="{FF2B5EF4-FFF2-40B4-BE49-F238E27FC236}">
                      <a16:creationId xmlns:a16="http://schemas.microsoft.com/office/drawing/2014/main" id="{DC74AB4A-FD25-4E70-80DD-B6B899C54C9E}"/>
                    </a:ext>
                  </a:extLst>
                </p14:cNvPr>
                <p14:cNvContentPartPr/>
                <p14:nvPr/>
              </p14:nvContentPartPr>
              <p14:xfrm>
                <a:off x="4438290" y="1008690"/>
                <a:ext cx="360" cy="7920"/>
              </p14:xfrm>
            </p:contentPart>
          </mc:Choice>
          <mc:Fallback xmlns="">
            <p:pic>
              <p:nvPicPr>
                <p:cNvPr id="18" name="حبر 17">
                  <a:extLst>
                    <a:ext uri="{FF2B5EF4-FFF2-40B4-BE49-F238E27FC236}">
                      <a16:creationId xmlns:a16="http://schemas.microsoft.com/office/drawing/2014/main" id="{DC74AB4A-FD25-4E70-80DD-B6B899C54C9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375650" y="946050"/>
                  <a:ext cx="1260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حبر 18">
                  <a:extLst>
                    <a:ext uri="{FF2B5EF4-FFF2-40B4-BE49-F238E27FC236}">
                      <a16:creationId xmlns:a16="http://schemas.microsoft.com/office/drawing/2014/main" id="{74AA5D74-96AE-4A1C-9BCA-2417ED34857C}"/>
                    </a:ext>
                  </a:extLst>
                </p14:cNvPr>
                <p14:cNvContentPartPr/>
                <p14:nvPr/>
              </p14:nvContentPartPr>
              <p14:xfrm>
                <a:off x="4246410" y="759930"/>
                <a:ext cx="172800" cy="439920"/>
              </p14:xfrm>
            </p:contentPart>
          </mc:Choice>
          <mc:Fallback xmlns="">
            <p:pic>
              <p:nvPicPr>
                <p:cNvPr id="19" name="حبر 18">
                  <a:extLst>
                    <a:ext uri="{FF2B5EF4-FFF2-40B4-BE49-F238E27FC236}">
                      <a16:creationId xmlns:a16="http://schemas.microsoft.com/office/drawing/2014/main" id="{74AA5D74-96AE-4A1C-9BCA-2417ED34857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183770" y="696930"/>
                  <a:ext cx="298440" cy="56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حبر 19">
                  <a:extLst>
                    <a:ext uri="{FF2B5EF4-FFF2-40B4-BE49-F238E27FC236}">
                      <a16:creationId xmlns:a16="http://schemas.microsoft.com/office/drawing/2014/main" id="{BD1D6FB0-231D-4AC3-9399-E63CD2A2A001}"/>
                    </a:ext>
                  </a:extLst>
                </p14:cNvPr>
                <p14:cNvContentPartPr/>
                <p14:nvPr/>
              </p14:nvContentPartPr>
              <p14:xfrm>
                <a:off x="3783090" y="862890"/>
                <a:ext cx="236520" cy="405000"/>
              </p14:xfrm>
            </p:contentPart>
          </mc:Choice>
          <mc:Fallback xmlns="">
            <p:pic>
              <p:nvPicPr>
                <p:cNvPr id="20" name="حبر 19">
                  <a:extLst>
                    <a:ext uri="{FF2B5EF4-FFF2-40B4-BE49-F238E27FC236}">
                      <a16:creationId xmlns:a16="http://schemas.microsoft.com/office/drawing/2014/main" id="{BD1D6FB0-231D-4AC3-9399-E63CD2A2A00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720450" y="800250"/>
                  <a:ext cx="362160" cy="53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حبر 20">
                  <a:extLst>
                    <a:ext uri="{FF2B5EF4-FFF2-40B4-BE49-F238E27FC236}">
                      <a16:creationId xmlns:a16="http://schemas.microsoft.com/office/drawing/2014/main" id="{F1B638DC-CC96-44B5-8C65-1D9EA52542C6}"/>
                    </a:ext>
                  </a:extLst>
                </p14:cNvPr>
                <p14:cNvContentPartPr/>
                <p14:nvPr/>
              </p14:nvContentPartPr>
              <p14:xfrm>
                <a:off x="4827090" y="2627970"/>
                <a:ext cx="2735640" cy="910800"/>
              </p14:xfrm>
            </p:contentPart>
          </mc:Choice>
          <mc:Fallback xmlns="">
            <p:pic>
              <p:nvPicPr>
                <p:cNvPr id="21" name="حبر 20">
                  <a:extLst>
                    <a:ext uri="{FF2B5EF4-FFF2-40B4-BE49-F238E27FC236}">
                      <a16:creationId xmlns:a16="http://schemas.microsoft.com/office/drawing/2014/main" id="{F1B638DC-CC96-44B5-8C65-1D9EA52542C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764450" y="2565330"/>
                  <a:ext cx="2861280" cy="10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1" name="حبر 30">
                  <a:extLst>
                    <a:ext uri="{FF2B5EF4-FFF2-40B4-BE49-F238E27FC236}">
                      <a16:creationId xmlns:a16="http://schemas.microsoft.com/office/drawing/2014/main" id="{01D17BEB-04F1-46C1-AB76-BF23BD229728}"/>
                    </a:ext>
                  </a:extLst>
                </p14:cNvPr>
                <p14:cNvContentPartPr/>
                <p14:nvPr/>
              </p14:nvContentPartPr>
              <p14:xfrm>
                <a:off x="4509210" y="3695010"/>
                <a:ext cx="1512360" cy="804240"/>
              </p14:xfrm>
            </p:contentPart>
          </mc:Choice>
          <mc:Fallback xmlns="">
            <p:pic>
              <p:nvPicPr>
                <p:cNvPr id="31" name="حبر 30">
                  <a:extLst>
                    <a:ext uri="{FF2B5EF4-FFF2-40B4-BE49-F238E27FC236}">
                      <a16:creationId xmlns:a16="http://schemas.microsoft.com/office/drawing/2014/main" id="{01D17BEB-04F1-46C1-AB76-BF23BD22972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446570" y="3632370"/>
                  <a:ext cx="1638000" cy="9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2" name="حبر 31">
                  <a:extLst>
                    <a:ext uri="{FF2B5EF4-FFF2-40B4-BE49-F238E27FC236}">
                      <a16:creationId xmlns:a16="http://schemas.microsoft.com/office/drawing/2014/main" id="{F6D7871B-D52A-4690-AC45-931A9AAC91D9}"/>
                    </a:ext>
                  </a:extLst>
                </p14:cNvPr>
                <p14:cNvContentPartPr/>
                <p14:nvPr/>
              </p14:nvContentPartPr>
              <p14:xfrm>
                <a:off x="4666530" y="3942690"/>
                <a:ext cx="360" cy="360"/>
              </p14:xfrm>
            </p:contentPart>
          </mc:Choice>
          <mc:Fallback xmlns="">
            <p:pic>
              <p:nvPicPr>
                <p:cNvPr id="32" name="حبر 31">
                  <a:extLst>
                    <a:ext uri="{FF2B5EF4-FFF2-40B4-BE49-F238E27FC236}">
                      <a16:creationId xmlns:a16="http://schemas.microsoft.com/office/drawing/2014/main" id="{F6D7871B-D52A-4690-AC45-931A9AAC91D9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603890" y="388005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3" name="حبر 32">
                  <a:extLst>
                    <a:ext uri="{FF2B5EF4-FFF2-40B4-BE49-F238E27FC236}">
                      <a16:creationId xmlns:a16="http://schemas.microsoft.com/office/drawing/2014/main" id="{30832709-E65F-4BD3-8834-48F2D4D65A9F}"/>
                    </a:ext>
                  </a:extLst>
                </p14:cNvPr>
                <p14:cNvContentPartPr/>
                <p14:nvPr/>
              </p14:nvContentPartPr>
              <p14:xfrm>
                <a:off x="4781010" y="3859170"/>
                <a:ext cx="360" cy="7920"/>
              </p14:xfrm>
            </p:contentPart>
          </mc:Choice>
          <mc:Fallback xmlns="">
            <p:pic>
              <p:nvPicPr>
                <p:cNvPr id="33" name="حبر 32">
                  <a:extLst>
                    <a:ext uri="{FF2B5EF4-FFF2-40B4-BE49-F238E27FC236}">
                      <a16:creationId xmlns:a16="http://schemas.microsoft.com/office/drawing/2014/main" id="{30832709-E65F-4BD3-8834-48F2D4D65A9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718370" y="3796170"/>
                  <a:ext cx="1260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4" name="حبر 33">
                  <a:extLst>
                    <a:ext uri="{FF2B5EF4-FFF2-40B4-BE49-F238E27FC236}">
                      <a16:creationId xmlns:a16="http://schemas.microsoft.com/office/drawing/2014/main" id="{032CA28C-C662-4E87-B70A-EFF761836AB3}"/>
                    </a:ext>
                  </a:extLst>
                </p14:cNvPr>
                <p14:cNvContentPartPr/>
                <p14:nvPr/>
              </p14:nvContentPartPr>
              <p14:xfrm>
                <a:off x="5657250" y="3466770"/>
                <a:ext cx="360" cy="360"/>
              </p14:xfrm>
            </p:contentPart>
          </mc:Choice>
          <mc:Fallback xmlns="">
            <p:pic>
              <p:nvPicPr>
                <p:cNvPr id="34" name="حبر 33">
                  <a:extLst>
                    <a:ext uri="{FF2B5EF4-FFF2-40B4-BE49-F238E27FC236}">
                      <a16:creationId xmlns:a16="http://schemas.microsoft.com/office/drawing/2014/main" id="{032CA28C-C662-4E87-B70A-EFF761836AB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594610" y="340413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3" name="حبر 22">
                  <a:extLst>
                    <a:ext uri="{FF2B5EF4-FFF2-40B4-BE49-F238E27FC236}">
                      <a16:creationId xmlns:a16="http://schemas.microsoft.com/office/drawing/2014/main" id="{ABC53809-D5E1-4034-ABA3-4CB3E0B92E01}"/>
                    </a:ext>
                  </a:extLst>
                </p14:cNvPr>
                <p14:cNvContentPartPr/>
                <p14:nvPr/>
              </p14:nvContentPartPr>
              <p14:xfrm>
                <a:off x="10584930" y="2773050"/>
                <a:ext cx="831240" cy="990360"/>
              </p14:xfrm>
            </p:contentPart>
          </mc:Choice>
          <mc:Fallback xmlns="">
            <p:pic>
              <p:nvPicPr>
                <p:cNvPr id="23" name="حبر 22">
                  <a:extLst>
                    <a:ext uri="{FF2B5EF4-FFF2-40B4-BE49-F238E27FC236}">
                      <a16:creationId xmlns:a16="http://schemas.microsoft.com/office/drawing/2014/main" id="{ABC53809-D5E1-4034-ABA3-4CB3E0B92E01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0521930" y="2710410"/>
                  <a:ext cx="956880" cy="11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4" name="حبر 23">
                  <a:extLst>
                    <a:ext uri="{FF2B5EF4-FFF2-40B4-BE49-F238E27FC236}">
                      <a16:creationId xmlns:a16="http://schemas.microsoft.com/office/drawing/2014/main" id="{1866E782-BBCF-4AE9-9E21-EED71A415640}"/>
                    </a:ext>
                  </a:extLst>
                </p14:cNvPr>
                <p14:cNvContentPartPr/>
                <p14:nvPr/>
              </p14:nvContentPartPr>
              <p14:xfrm>
                <a:off x="10952850" y="2514210"/>
                <a:ext cx="298440" cy="550800"/>
              </p14:xfrm>
            </p:contentPart>
          </mc:Choice>
          <mc:Fallback xmlns="">
            <p:pic>
              <p:nvPicPr>
                <p:cNvPr id="24" name="حبر 23">
                  <a:extLst>
                    <a:ext uri="{FF2B5EF4-FFF2-40B4-BE49-F238E27FC236}">
                      <a16:creationId xmlns:a16="http://schemas.microsoft.com/office/drawing/2014/main" id="{1866E782-BBCF-4AE9-9E21-EED71A41564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890210" y="2451570"/>
                  <a:ext cx="424080" cy="67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5" name="حبر 24">
                  <a:extLst>
                    <a:ext uri="{FF2B5EF4-FFF2-40B4-BE49-F238E27FC236}">
                      <a16:creationId xmlns:a16="http://schemas.microsoft.com/office/drawing/2014/main" id="{BEA16F76-22A4-4124-BBB8-A06D151BC286}"/>
                    </a:ext>
                  </a:extLst>
                </p14:cNvPr>
                <p14:cNvContentPartPr/>
                <p14:nvPr/>
              </p14:nvContentPartPr>
              <p14:xfrm>
                <a:off x="9442290" y="2971410"/>
                <a:ext cx="1078200" cy="1051200"/>
              </p14:xfrm>
            </p:contentPart>
          </mc:Choice>
          <mc:Fallback xmlns="">
            <p:pic>
              <p:nvPicPr>
                <p:cNvPr id="25" name="حبر 24">
                  <a:extLst>
                    <a:ext uri="{FF2B5EF4-FFF2-40B4-BE49-F238E27FC236}">
                      <a16:creationId xmlns:a16="http://schemas.microsoft.com/office/drawing/2014/main" id="{BEA16F76-22A4-4124-BBB8-A06D151BC28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379650" y="2908770"/>
                  <a:ext cx="1203840" cy="11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6" name="حبر 25">
                  <a:extLst>
                    <a:ext uri="{FF2B5EF4-FFF2-40B4-BE49-F238E27FC236}">
                      <a16:creationId xmlns:a16="http://schemas.microsoft.com/office/drawing/2014/main" id="{3ACB83DA-CBA5-4DBB-B8D2-7198D6516B89}"/>
                    </a:ext>
                  </a:extLst>
                </p14:cNvPr>
                <p14:cNvContentPartPr/>
                <p14:nvPr/>
              </p14:nvContentPartPr>
              <p14:xfrm>
                <a:off x="9867090" y="4304850"/>
                <a:ext cx="7920" cy="360"/>
              </p14:xfrm>
            </p:contentPart>
          </mc:Choice>
          <mc:Fallback xmlns="">
            <p:pic>
              <p:nvPicPr>
                <p:cNvPr id="26" name="حبر 25">
                  <a:extLst>
                    <a:ext uri="{FF2B5EF4-FFF2-40B4-BE49-F238E27FC236}">
                      <a16:creationId xmlns:a16="http://schemas.microsoft.com/office/drawing/2014/main" id="{3ACB83DA-CBA5-4DBB-B8D2-7198D6516B89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804450" y="4242210"/>
                  <a:ext cx="1335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5B78A45F-3A5E-4385-A33E-556548D783A3}"/>
                    </a:ext>
                  </a:extLst>
                </p14:cNvPr>
                <p14:cNvContentPartPr/>
                <p14:nvPr/>
              </p14:nvContentPartPr>
              <p14:xfrm>
                <a:off x="9309450" y="2989770"/>
                <a:ext cx="310320" cy="381600"/>
              </p14:xfrm>
            </p:contentPart>
          </mc:Choice>
          <mc:Fallback xmlns=""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5B78A45F-3A5E-4385-A33E-556548D783A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9246810" y="2927130"/>
                  <a:ext cx="435960" cy="50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28" name="حبر 27">
                  <a:extLst>
                    <a:ext uri="{FF2B5EF4-FFF2-40B4-BE49-F238E27FC236}">
                      <a16:creationId xmlns:a16="http://schemas.microsoft.com/office/drawing/2014/main" id="{2536E1D9-B571-4387-B5CB-4595DABC57DD}"/>
                    </a:ext>
                  </a:extLst>
                </p14:cNvPr>
                <p14:cNvContentPartPr/>
                <p14:nvPr/>
              </p14:nvContentPartPr>
              <p14:xfrm>
                <a:off x="9014610" y="3012810"/>
                <a:ext cx="147960" cy="483480"/>
              </p14:xfrm>
            </p:contentPart>
          </mc:Choice>
          <mc:Fallback xmlns="">
            <p:pic>
              <p:nvPicPr>
                <p:cNvPr id="28" name="حبر 27">
                  <a:extLst>
                    <a:ext uri="{FF2B5EF4-FFF2-40B4-BE49-F238E27FC236}">
                      <a16:creationId xmlns:a16="http://schemas.microsoft.com/office/drawing/2014/main" id="{2536E1D9-B571-4387-B5CB-4595DABC57D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951970" y="2949810"/>
                  <a:ext cx="273600" cy="6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0" name="حبر 29">
                  <a:extLst>
                    <a:ext uri="{FF2B5EF4-FFF2-40B4-BE49-F238E27FC236}">
                      <a16:creationId xmlns:a16="http://schemas.microsoft.com/office/drawing/2014/main" id="{011558B7-0342-42A3-B02C-F83A7E488F11}"/>
                    </a:ext>
                  </a:extLst>
                </p14:cNvPr>
                <p14:cNvContentPartPr/>
                <p14:nvPr/>
              </p14:nvContentPartPr>
              <p14:xfrm>
                <a:off x="8095890" y="1873770"/>
                <a:ext cx="2056320" cy="199800"/>
              </p14:xfrm>
            </p:contentPart>
          </mc:Choice>
          <mc:Fallback xmlns="">
            <p:pic>
              <p:nvPicPr>
                <p:cNvPr id="30" name="حبر 29">
                  <a:extLst>
                    <a:ext uri="{FF2B5EF4-FFF2-40B4-BE49-F238E27FC236}">
                      <a16:creationId xmlns:a16="http://schemas.microsoft.com/office/drawing/2014/main" id="{011558B7-0342-42A3-B02C-F83A7E488F1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033250" y="1811130"/>
                  <a:ext cx="218196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6" name="حبر 35">
                  <a:extLst>
                    <a:ext uri="{FF2B5EF4-FFF2-40B4-BE49-F238E27FC236}">
                      <a16:creationId xmlns:a16="http://schemas.microsoft.com/office/drawing/2014/main" id="{1E44A3D3-7E00-4734-AE31-A306EA1FDBAD}"/>
                    </a:ext>
                  </a:extLst>
                </p14:cNvPr>
                <p14:cNvContentPartPr/>
                <p14:nvPr/>
              </p14:nvContentPartPr>
              <p14:xfrm>
                <a:off x="8376690" y="2185530"/>
                <a:ext cx="1432800" cy="821160"/>
              </p14:xfrm>
            </p:contentPart>
          </mc:Choice>
          <mc:Fallback xmlns="">
            <p:pic>
              <p:nvPicPr>
                <p:cNvPr id="36" name="حبر 35">
                  <a:extLst>
                    <a:ext uri="{FF2B5EF4-FFF2-40B4-BE49-F238E27FC236}">
                      <a16:creationId xmlns:a16="http://schemas.microsoft.com/office/drawing/2014/main" id="{1E44A3D3-7E00-4734-AE31-A306EA1FDBA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313690" y="2122530"/>
                  <a:ext cx="1558440" cy="9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7" name="حبر 36">
                  <a:extLst>
                    <a:ext uri="{FF2B5EF4-FFF2-40B4-BE49-F238E27FC236}">
                      <a16:creationId xmlns:a16="http://schemas.microsoft.com/office/drawing/2014/main" id="{03A59BAD-663C-4B56-99CD-A0D9BE5AC12D}"/>
                    </a:ext>
                  </a:extLst>
                </p14:cNvPr>
                <p14:cNvContentPartPr/>
                <p14:nvPr/>
              </p14:nvContentPartPr>
              <p14:xfrm>
                <a:off x="7445730" y="2742450"/>
                <a:ext cx="632520" cy="347040"/>
              </p14:xfrm>
            </p:contentPart>
          </mc:Choice>
          <mc:Fallback xmlns="">
            <p:pic>
              <p:nvPicPr>
                <p:cNvPr id="37" name="حبر 36">
                  <a:extLst>
                    <a:ext uri="{FF2B5EF4-FFF2-40B4-BE49-F238E27FC236}">
                      <a16:creationId xmlns:a16="http://schemas.microsoft.com/office/drawing/2014/main" id="{03A59BAD-663C-4B56-99CD-A0D9BE5AC12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383090" y="2679810"/>
                  <a:ext cx="75816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8" name="حبر 37">
                  <a:extLst>
                    <a:ext uri="{FF2B5EF4-FFF2-40B4-BE49-F238E27FC236}">
                      <a16:creationId xmlns:a16="http://schemas.microsoft.com/office/drawing/2014/main" id="{E781B6FB-1E5D-4633-88AD-E97D51FBF976}"/>
                    </a:ext>
                  </a:extLst>
                </p14:cNvPr>
                <p14:cNvContentPartPr/>
                <p14:nvPr/>
              </p14:nvContentPartPr>
              <p14:xfrm>
                <a:off x="7714290" y="2609250"/>
                <a:ext cx="360" cy="360"/>
              </p14:xfrm>
            </p:contentPart>
          </mc:Choice>
          <mc:Fallback xmlns="">
            <p:pic>
              <p:nvPicPr>
                <p:cNvPr id="38" name="حبر 37">
                  <a:extLst>
                    <a:ext uri="{FF2B5EF4-FFF2-40B4-BE49-F238E27FC236}">
                      <a16:creationId xmlns:a16="http://schemas.microsoft.com/office/drawing/2014/main" id="{E781B6FB-1E5D-4633-88AD-E97D51FBF97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51650" y="254661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حبر 38">
                  <a:extLst>
                    <a:ext uri="{FF2B5EF4-FFF2-40B4-BE49-F238E27FC236}">
                      <a16:creationId xmlns:a16="http://schemas.microsoft.com/office/drawing/2014/main" id="{281FF65F-3FCA-4BF8-AAAD-05D8113C4D24}"/>
                    </a:ext>
                  </a:extLst>
                </p14:cNvPr>
                <p14:cNvContentPartPr/>
                <p14:nvPr/>
              </p14:nvContentPartPr>
              <p14:xfrm>
                <a:off x="7657410" y="2742450"/>
                <a:ext cx="360" cy="360"/>
              </p14:xfrm>
            </p:contentPart>
          </mc:Choice>
          <mc:Fallback xmlns="">
            <p:pic>
              <p:nvPicPr>
                <p:cNvPr id="39" name="حبر 38">
                  <a:extLst>
                    <a:ext uri="{FF2B5EF4-FFF2-40B4-BE49-F238E27FC236}">
                      <a16:creationId xmlns:a16="http://schemas.microsoft.com/office/drawing/2014/main" id="{281FF65F-3FCA-4BF8-AAAD-05D8113C4D2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94770" y="267981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0" name="حبر 39">
                  <a:extLst>
                    <a:ext uri="{FF2B5EF4-FFF2-40B4-BE49-F238E27FC236}">
                      <a16:creationId xmlns:a16="http://schemas.microsoft.com/office/drawing/2014/main" id="{0896C704-A1A0-4CAA-93DB-90884CAE8C50}"/>
                    </a:ext>
                  </a:extLst>
                </p14:cNvPr>
                <p14:cNvContentPartPr/>
                <p14:nvPr/>
              </p14:nvContentPartPr>
              <p14:xfrm>
                <a:off x="9010290" y="2075730"/>
                <a:ext cx="360" cy="360"/>
              </p14:xfrm>
            </p:contentPart>
          </mc:Choice>
          <mc:Fallback xmlns="">
            <p:pic>
              <p:nvPicPr>
                <p:cNvPr id="40" name="حبر 39">
                  <a:extLst>
                    <a:ext uri="{FF2B5EF4-FFF2-40B4-BE49-F238E27FC236}">
                      <a16:creationId xmlns:a16="http://schemas.microsoft.com/office/drawing/2014/main" id="{0896C704-A1A0-4CAA-93DB-90884CAE8C5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947650" y="201309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" name="حبر 41">
                  <a:extLst>
                    <a:ext uri="{FF2B5EF4-FFF2-40B4-BE49-F238E27FC236}">
                      <a16:creationId xmlns:a16="http://schemas.microsoft.com/office/drawing/2014/main" id="{222281A2-1EB4-4107-B80C-1D33777C35BF}"/>
                    </a:ext>
                  </a:extLst>
                </p14:cNvPr>
                <p14:cNvContentPartPr/>
                <p14:nvPr/>
              </p14:nvContentPartPr>
              <p14:xfrm>
                <a:off x="7905810" y="3936570"/>
                <a:ext cx="784080" cy="619200"/>
              </p14:xfrm>
            </p:contentPart>
          </mc:Choice>
          <mc:Fallback xmlns="">
            <p:pic>
              <p:nvPicPr>
                <p:cNvPr id="42" name="حبر 41">
                  <a:extLst>
                    <a:ext uri="{FF2B5EF4-FFF2-40B4-BE49-F238E27FC236}">
                      <a16:creationId xmlns:a16="http://schemas.microsoft.com/office/drawing/2014/main" id="{222281A2-1EB4-4107-B80C-1D33777C35B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842810" y="3873930"/>
                  <a:ext cx="909720" cy="74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3" name="حبر 42">
                  <a:extLst>
                    <a:ext uri="{FF2B5EF4-FFF2-40B4-BE49-F238E27FC236}">
                      <a16:creationId xmlns:a16="http://schemas.microsoft.com/office/drawing/2014/main" id="{0BD93B45-C67C-4350-8560-FC7C659586DF}"/>
                    </a:ext>
                  </a:extLst>
                </p14:cNvPr>
                <p14:cNvContentPartPr/>
                <p14:nvPr/>
              </p14:nvContentPartPr>
              <p14:xfrm>
                <a:off x="7600530" y="4636050"/>
                <a:ext cx="254160" cy="402120"/>
              </p14:xfrm>
            </p:contentPart>
          </mc:Choice>
          <mc:Fallback xmlns="">
            <p:pic>
              <p:nvPicPr>
                <p:cNvPr id="43" name="حبر 42">
                  <a:extLst>
                    <a:ext uri="{FF2B5EF4-FFF2-40B4-BE49-F238E27FC236}">
                      <a16:creationId xmlns:a16="http://schemas.microsoft.com/office/drawing/2014/main" id="{0BD93B45-C67C-4350-8560-FC7C659586DF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537890" y="4573050"/>
                  <a:ext cx="379800" cy="52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4" name="حبر 43">
                  <a:extLst>
                    <a:ext uri="{FF2B5EF4-FFF2-40B4-BE49-F238E27FC236}">
                      <a16:creationId xmlns:a16="http://schemas.microsoft.com/office/drawing/2014/main" id="{0DED7D58-F8B1-4C9C-94D5-8ADB96B84AE0}"/>
                    </a:ext>
                  </a:extLst>
                </p14:cNvPr>
                <p14:cNvContentPartPr/>
                <p14:nvPr/>
              </p14:nvContentPartPr>
              <p14:xfrm>
                <a:off x="6396330" y="4646490"/>
                <a:ext cx="899280" cy="902880"/>
              </p14:xfrm>
            </p:contentPart>
          </mc:Choice>
          <mc:Fallback xmlns="">
            <p:pic>
              <p:nvPicPr>
                <p:cNvPr id="44" name="حبر 43">
                  <a:extLst>
                    <a:ext uri="{FF2B5EF4-FFF2-40B4-BE49-F238E27FC236}">
                      <a16:creationId xmlns:a16="http://schemas.microsoft.com/office/drawing/2014/main" id="{0DED7D58-F8B1-4C9C-94D5-8ADB96B84AE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333690" y="4583490"/>
                  <a:ext cx="1024920" cy="10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حبر 44">
                  <a:extLst>
                    <a:ext uri="{FF2B5EF4-FFF2-40B4-BE49-F238E27FC236}">
                      <a16:creationId xmlns:a16="http://schemas.microsoft.com/office/drawing/2014/main" id="{F7A8C8B3-8F96-411D-9327-89154CA7C593}"/>
                    </a:ext>
                  </a:extLst>
                </p14:cNvPr>
                <p14:cNvContentPartPr/>
                <p14:nvPr/>
              </p14:nvContentPartPr>
              <p14:xfrm>
                <a:off x="6609810" y="4514370"/>
                <a:ext cx="360" cy="360"/>
              </p14:xfrm>
            </p:contentPart>
          </mc:Choice>
          <mc:Fallback xmlns="">
            <p:pic>
              <p:nvPicPr>
                <p:cNvPr id="45" name="حبر 44">
                  <a:extLst>
                    <a:ext uri="{FF2B5EF4-FFF2-40B4-BE49-F238E27FC236}">
                      <a16:creationId xmlns:a16="http://schemas.microsoft.com/office/drawing/2014/main" id="{F7A8C8B3-8F96-411D-9327-89154CA7C59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547170" y="445173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6" name="حبر 45">
                  <a:extLst>
                    <a:ext uri="{FF2B5EF4-FFF2-40B4-BE49-F238E27FC236}">
                      <a16:creationId xmlns:a16="http://schemas.microsoft.com/office/drawing/2014/main" id="{943A6FB4-A270-4710-A9BD-ACE5372C42DF}"/>
                    </a:ext>
                  </a:extLst>
                </p14:cNvPr>
                <p14:cNvContentPartPr/>
                <p14:nvPr/>
              </p14:nvContentPartPr>
              <p14:xfrm>
                <a:off x="6342690" y="4628850"/>
                <a:ext cx="360" cy="360"/>
              </p14:xfrm>
            </p:contentPart>
          </mc:Choice>
          <mc:Fallback xmlns="">
            <p:pic>
              <p:nvPicPr>
                <p:cNvPr id="46" name="حبر 45">
                  <a:extLst>
                    <a:ext uri="{FF2B5EF4-FFF2-40B4-BE49-F238E27FC236}">
                      <a16:creationId xmlns:a16="http://schemas.microsoft.com/office/drawing/2014/main" id="{943A6FB4-A270-4710-A9BD-ACE5372C42D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280050" y="456621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حبر 46">
                  <a:extLst>
                    <a:ext uri="{FF2B5EF4-FFF2-40B4-BE49-F238E27FC236}">
                      <a16:creationId xmlns:a16="http://schemas.microsoft.com/office/drawing/2014/main" id="{D48A8E40-1970-4F34-A248-1AE3D4D0A7E3}"/>
                    </a:ext>
                  </a:extLst>
                </p14:cNvPr>
                <p14:cNvContentPartPr/>
                <p14:nvPr/>
              </p14:nvContentPartPr>
              <p14:xfrm>
                <a:off x="9448050" y="5123490"/>
                <a:ext cx="111240" cy="207000"/>
              </p14:xfrm>
            </p:contentPart>
          </mc:Choice>
          <mc:Fallback xmlns="">
            <p:pic>
              <p:nvPicPr>
                <p:cNvPr id="47" name="حبر 46">
                  <a:extLst>
                    <a:ext uri="{FF2B5EF4-FFF2-40B4-BE49-F238E27FC236}">
                      <a16:creationId xmlns:a16="http://schemas.microsoft.com/office/drawing/2014/main" id="{D48A8E40-1970-4F34-A248-1AE3D4D0A7E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385410" y="5060850"/>
                  <a:ext cx="23688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حبر 47">
                  <a:extLst>
                    <a:ext uri="{FF2B5EF4-FFF2-40B4-BE49-F238E27FC236}">
                      <a16:creationId xmlns:a16="http://schemas.microsoft.com/office/drawing/2014/main" id="{2387522A-42D7-4508-82B3-5F05D9A5FDF6}"/>
                    </a:ext>
                  </a:extLst>
                </p14:cNvPr>
                <p14:cNvContentPartPr/>
                <p14:nvPr/>
              </p14:nvContentPartPr>
              <p14:xfrm>
                <a:off x="9035130" y="4875810"/>
                <a:ext cx="111600" cy="260640"/>
              </p14:xfrm>
            </p:contentPart>
          </mc:Choice>
          <mc:Fallback xmlns="">
            <p:pic>
              <p:nvPicPr>
                <p:cNvPr id="48" name="حبر 47">
                  <a:extLst>
                    <a:ext uri="{FF2B5EF4-FFF2-40B4-BE49-F238E27FC236}">
                      <a16:creationId xmlns:a16="http://schemas.microsoft.com/office/drawing/2014/main" id="{2387522A-42D7-4508-82B3-5F05D9A5FDF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972130" y="4813170"/>
                  <a:ext cx="23724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9" name="حبر 48">
                  <a:extLst>
                    <a:ext uri="{FF2B5EF4-FFF2-40B4-BE49-F238E27FC236}">
                      <a16:creationId xmlns:a16="http://schemas.microsoft.com/office/drawing/2014/main" id="{C040C627-45D3-4596-B192-579C4C5F1323}"/>
                    </a:ext>
                  </a:extLst>
                </p14:cNvPr>
                <p14:cNvContentPartPr/>
                <p14:nvPr/>
              </p14:nvContentPartPr>
              <p14:xfrm>
                <a:off x="8203530" y="5434890"/>
                <a:ext cx="1029240" cy="647280"/>
              </p14:xfrm>
            </p:contentPart>
          </mc:Choice>
          <mc:Fallback xmlns="">
            <p:pic>
              <p:nvPicPr>
                <p:cNvPr id="49" name="حبر 48">
                  <a:extLst>
                    <a:ext uri="{FF2B5EF4-FFF2-40B4-BE49-F238E27FC236}">
                      <a16:creationId xmlns:a16="http://schemas.microsoft.com/office/drawing/2014/main" id="{C040C627-45D3-4596-B192-579C4C5F132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140530" y="5372250"/>
                  <a:ext cx="1154880" cy="77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حبر 49">
                  <a:extLst>
                    <a:ext uri="{FF2B5EF4-FFF2-40B4-BE49-F238E27FC236}">
                      <a16:creationId xmlns:a16="http://schemas.microsoft.com/office/drawing/2014/main" id="{E802016F-15E7-4307-9A97-73ECDB482B37}"/>
                    </a:ext>
                  </a:extLst>
                </p14:cNvPr>
                <p14:cNvContentPartPr/>
                <p14:nvPr/>
              </p14:nvContentPartPr>
              <p14:xfrm>
                <a:off x="8171490" y="5714610"/>
                <a:ext cx="360" cy="360"/>
              </p14:xfrm>
            </p:contentPart>
          </mc:Choice>
          <mc:Fallback xmlns="">
            <p:pic>
              <p:nvPicPr>
                <p:cNvPr id="50" name="حبر 49">
                  <a:extLst>
                    <a:ext uri="{FF2B5EF4-FFF2-40B4-BE49-F238E27FC236}">
                      <a16:creationId xmlns:a16="http://schemas.microsoft.com/office/drawing/2014/main" id="{E802016F-15E7-4307-9A97-73ECDB482B3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108850" y="565197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1" name="حبر 50">
                  <a:extLst>
                    <a:ext uri="{FF2B5EF4-FFF2-40B4-BE49-F238E27FC236}">
                      <a16:creationId xmlns:a16="http://schemas.microsoft.com/office/drawing/2014/main" id="{91FBB4AC-F841-4BBB-977F-BCBDE2BE765A}"/>
                    </a:ext>
                  </a:extLst>
                </p14:cNvPr>
                <p14:cNvContentPartPr/>
                <p14:nvPr/>
              </p14:nvContentPartPr>
              <p14:xfrm>
                <a:off x="9143490" y="5962290"/>
                <a:ext cx="360" cy="360"/>
              </p14:xfrm>
            </p:contentPart>
          </mc:Choice>
          <mc:Fallback xmlns="">
            <p:pic>
              <p:nvPicPr>
                <p:cNvPr id="51" name="حبر 50">
                  <a:extLst>
                    <a:ext uri="{FF2B5EF4-FFF2-40B4-BE49-F238E27FC236}">
                      <a16:creationId xmlns:a16="http://schemas.microsoft.com/office/drawing/2014/main" id="{91FBB4AC-F841-4BBB-977F-BCBDE2BE765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080850" y="589965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2" name="حبر 51">
                  <a:extLst>
                    <a:ext uri="{FF2B5EF4-FFF2-40B4-BE49-F238E27FC236}">
                      <a16:creationId xmlns:a16="http://schemas.microsoft.com/office/drawing/2014/main" id="{48C74D5A-6473-4AE0-B574-8EDB7F4B003B}"/>
                    </a:ext>
                  </a:extLst>
                </p14:cNvPr>
                <p14:cNvContentPartPr/>
                <p14:nvPr/>
              </p14:nvContentPartPr>
              <p14:xfrm>
                <a:off x="8933970" y="6107010"/>
                <a:ext cx="360" cy="7920"/>
              </p14:xfrm>
            </p:contentPart>
          </mc:Choice>
          <mc:Fallback xmlns="">
            <p:pic>
              <p:nvPicPr>
                <p:cNvPr id="52" name="حبر 51">
                  <a:extLst>
                    <a:ext uri="{FF2B5EF4-FFF2-40B4-BE49-F238E27FC236}">
                      <a16:creationId xmlns:a16="http://schemas.microsoft.com/office/drawing/2014/main" id="{48C74D5A-6473-4AE0-B574-8EDB7F4B003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871330" y="6044010"/>
                  <a:ext cx="1260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3" name="حبر 52">
                  <a:extLst>
                    <a:ext uri="{FF2B5EF4-FFF2-40B4-BE49-F238E27FC236}">
                      <a16:creationId xmlns:a16="http://schemas.microsoft.com/office/drawing/2014/main" id="{2F72B55C-27EF-4B44-9BC8-D98E90DC9D8B}"/>
                    </a:ext>
                  </a:extLst>
                </p14:cNvPr>
                <p14:cNvContentPartPr/>
                <p14:nvPr/>
              </p14:nvContentPartPr>
              <p14:xfrm>
                <a:off x="8868450" y="5578170"/>
                <a:ext cx="2437200" cy="1228680"/>
              </p14:xfrm>
            </p:contentPart>
          </mc:Choice>
          <mc:Fallback xmlns="">
            <p:pic>
              <p:nvPicPr>
                <p:cNvPr id="53" name="حبر 52">
                  <a:extLst>
                    <a:ext uri="{FF2B5EF4-FFF2-40B4-BE49-F238E27FC236}">
                      <a16:creationId xmlns:a16="http://schemas.microsoft.com/office/drawing/2014/main" id="{2F72B55C-27EF-4B44-9BC8-D98E90DC9D8B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805450" y="5515170"/>
                  <a:ext cx="2562840" cy="1354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56" name="حبر 55">
                <a:extLst>
                  <a:ext uri="{FF2B5EF4-FFF2-40B4-BE49-F238E27FC236}">
                    <a16:creationId xmlns:a16="http://schemas.microsoft.com/office/drawing/2014/main" id="{05476A9B-E399-4CD1-B7BE-61105FEF5478}"/>
                  </a:ext>
                </a:extLst>
              </p14:cNvPr>
              <p14:cNvContentPartPr/>
              <p14:nvPr/>
            </p14:nvContentPartPr>
            <p14:xfrm>
              <a:off x="10324290" y="5924130"/>
              <a:ext cx="360" cy="360"/>
            </p14:xfrm>
          </p:contentPart>
        </mc:Choice>
        <mc:Fallback xmlns="">
          <p:pic>
            <p:nvPicPr>
              <p:cNvPr id="56" name="حبر 55">
                <a:extLst>
                  <a:ext uri="{FF2B5EF4-FFF2-40B4-BE49-F238E27FC236}">
                    <a16:creationId xmlns:a16="http://schemas.microsoft.com/office/drawing/2014/main" id="{05476A9B-E399-4CD1-B7BE-61105FEF547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61650" y="586149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7" name="حبر 56">
                <a:extLst>
                  <a:ext uri="{FF2B5EF4-FFF2-40B4-BE49-F238E27FC236}">
                    <a16:creationId xmlns:a16="http://schemas.microsoft.com/office/drawing/2014/main" id="{7A6A477B-5C33-4C7D-822A-DBA9C6B22F2F}"/>
                  </a:ext>
                </a:extLst>
              </p14:cNvPr>
              <p14:cNvContentPartPr/>
              <p14:nvPr/>
            </p14:nvContentPartPr>
            <p14:xfrm>
              <a:off x="9276690" y="8114370"/>
              <a:ext cx="360" cy="360"/>
            </p14:xfrm>
          </p:contentPart>
        </mc:Choice>
        <mc:Fallback xmlns="">
          <p:pic>
            <p:nvPicPr>
              <p:cNvPr id="57" name="حبر 56">
                <a:extLst>
                  <a:ext uri="{FF2B5EF4-FFF2-40B4-BE49-F238E27FC236}">
                    <a16:creationId xmlns:a16="http://schemas.microsoft.com/office/drawing/2014/main" id="{7A6A477B-5C33-4C7D-822A-DBA9C6B22F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214050" y="805173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58" name="حبر 57">
                <a:extLst>
                  <a:ext uri="{FF2B5EF4-FFF2-40B4-BE49-F238E27FC236}">
                    <a16:creationId xmlns:a16="http://schemas.microsoft.com/office/drawing/2014/main" id="{E7D1F5A0-477C-4911-9D22-6FD5C147798C}"/>
                  </a:ext>
                </a:extLst>
              </p14:cNvPr>
              <p14:cNvContentPartPr/>
              <p14:nvPr/>
            </p14:nvContentPartPr>
            <p14:xfrm>
              <a:off x="6342690" y="7753020"/>
              <a:ext cx="360" cy="7920"/>
            </p14:xfrm>
          </p:contentPart>
        </mc:Choice>
        <mc:Fallback xmlns="">
          <p:pic>
            <p:nvPicPr>
              <p:cNvPr id="58" name="حبر 57">
                <a:extLst>
                  <a:ext uri="{FF2B5EF4-FFF2-40B4-BE49-F238E27FC236}">
                    <a16:creationId xmlns:a16="http://schemas.microsoft.com/office/drawing/2014/main" id="{E7D1F5A0-477C-4911-9D22-6FD5C147798C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6280050" y="7690380"/>
                <a:ext cx="126000" cy="13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717865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544E49F4-C204-43D9-A1DD-EEC826C6C650}"/>
              </a:ext>
            </a:extLst>
          </p:cNvPr>
          <p:cNvGrpSpPr/>
          <p:nvPr/>
        </p:nvGrpSpPr>
        <p:grpSpPr>
          <a:xfrm>
            <a:off x="2537850" y="418290"/>
            <a:ext cx="6778440" cy="3052440"/>
            <a:chOff x="2537850" y="418290"/>
            <a:chExt cx="6778440" cy="305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حبر 1">
                  <a:extLst>
                    <a:ext uri="{FF2B5EF4-FFF2-40B4-BE49-F238E27FC236}">
                      <a16:creationId xmlns:a16="http://schemas.microsoft.com/office/drawing/2014/main" id="{7FED565A-62F3-47B0-B34C-CFE69687FDF1}"/>
                    </a:ext>
                  </a:extLst>
                </p14:cNvPr>
                <p14:cNvContentPartPr/>
                <p14:nvPr/>
              </p14:nvContentPartPr>
              <p14:xfrm>
                <a:off x="6882690" y="1026690"/>
                <a:ext cx="2433600" cy="1035360"/>
              </p14:xfrm>
            </p:contentPart>
          </mc:Choice>
          <mc:Fallback xmlns="">
            <p:pic>
              <p:nvPicPr>
                <p:cNvPr id="2" name="حبر 1">
                  <a:extLst>
                    <a:ext uri="{FF2B5EF4-FFF2-40B4-BE49-F238E27FC236}">
                      <a16:creationId xmlns:a16="http://schemas.microsoft.com/office/drawing/2014/main" id="{7FED565A-62F3-47B0-B34C-CFE69687FDF1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819690" y="964050"/>
                  <a:ext cx="2559240" cy="11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حبر 2">
                  <a:extLst>
                    <a:ext uri="{FF2B5EF4-FFF2-40B4-BE49-F238E27FC236}">
                      <a16:creationId xmlns:a16="http://schemas.microsoft.com/office/drawing/2014/main" id="{2979E2CB-7B2A-4424-A940-6B1F1E717D03}"/>
                    </a:ext>
                  </a:extLst>
                </p14:cNvPr>
                <p14:cNvContentPartPr/>
                <p14:nvPr/>
              </p14:nvContentPartPr>
              <p14:xfrm>
                <a:off x="8400450" y="704130"/>
                <a:ext cx="360" cy="360"/>
              </p14:xfrm>
            </p:contentPart>
          </mc:Choice>
          <mc:Fallback xmlns="">
            <p:pic>
              <p:nvPicPr>
                <p:cNvPr id="3" name="حبر 2">
                  <a:extLst>
                    <a:ext uri="{FF2B5EF4-FFF2-40B4-BE49-F238E27FC236}">
                      <a16:creationId xmlns:a16="http://schemas.microsoft.com/office/drawing/2014/main" id="{2979E2CB-7B2A-4424-A940-6B1F1E717D0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337810" y="64149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حبر 3">
                  <a:extLst>
                    <a:ext uri="{FF2B5EF4-FFF2-40B4-BE49-F238E27FC236}">
                      <a16:creationId xmlns:a16="http://schemas.microsoft.com/office/drawing/2014/main" id="{812EF574-2EBA-44B3-B12A-27FDADFD0859}"/>
                    </a:ext>
                  </a:extLst>
                </p14:cNvPr>
                <p14:cNvContentPartPr/>
                <p14:nvPr/>
              </p14:nvContentPartPr>
              <p14:xfrm>
                <a:off x="8762610" y="647250"/>
                <a:ext cx="7920" cy="360"/>
              </p14:xfrm>
            </p:contentPart>
          </mc:Choice>
          <mc:Fallback xmlns="">
            <p:pic>
              <p:nvPicPr>
                <p:cNvPr id="4" name="حبر 3">
                  <a:extLst>
                    <a:ext uri="{FF2B5EF4-FFF2-40B4-BE49-F238E27FC236}">
                      <a16:creationId xmlns:a16="http://schemas.microsoft.com/office/drawing/2014/main" id="{812EF574-2EBA-44B3-B12A-27FDADFD085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699970" y="584610"/>
                  <a:ext cx="1335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حبر 4">
                  <a:extLst>
                    <a:ext uri="{FF2B5EF4-FFF2-40B4-BE49-F238E27FC236}">
                      <a16:creationId xmlns:a16="http://schemas.microsoft.com/office/drawing/2014/main" id="{AE02D5E2-1160-4E5E-B199-DA7F82B47A93}"/>
                    </a:ext>
                  </a:extLst>
                </p14:cNvPr>
                <p14:cNvContentPartPr/>
                <p14:nvPr/>
              </p14:nvContentPartPr>
              <p14:xfrm>
                <a:off x="8438610" y="430170"/>
                <a:ext cx="360" cy="7920"/>
              </p14:xfrm>
            </p:contentPart>
          </mc:Choice>
          <mc:Fallback xmlns="">
            <p:pic>
              <p:nvPicPr>
                <p:cNvPr id="5" name="حبر 4">
                  <a:extLst>
                    <a:ext uri="{FF2B5EF4-FFF2-40B4-BE49-F238E27FC236}">
                      <a16:creationId xmlns:a16="http://schemas.microsoft.com/office/drawing/2014/main" id="{AE02D5E2-1160-4E5E-B199-DA7F82B47A9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375970" y="367170"/>
                  <a:ext cx="1260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حبر 5">
                  <a:extLst>
                    <a:ext uri="{FF2B5EF4-FFF2-40B4-BE49-F238E27FC236}">
                      <a16:creationId xmlns:a16="http://schemas.microsoft.com/office/drawing/2014/main" id="{EE8955C8-724B-482A-B648-C2696A2A34A0}"/>
                    </a:ext>
                  </a:extLst>
                </p14:cNvPr>
                <p14:cNvContentPartPr/>
                <p14:nvPr/>
              </p14:nvContentPartPr>
              <p14:xfrm>
                <a:off x="6514770" y="418290"/>
                <a:ext cx="226800" cy="573120"/>
              </p14:xfrm>
            </p:contentPart>
          </mc:Choice>
          <mc:Fallback xmlns="">
            <p:pic>
              <p:nvPicPr>
                <p:cNvPr id="6" name="حبر 5">
                  <a:extLst>
                    <a:ext uri="{FF2B5EF4-FFF2-40B4-BE49-F238E27FC236}">
                      <a16:creationId xmlns:a16="http://schemas.microsoft.com/office/drawing/2014/main" id="{EE8955C8-724B-482A-B648-C2696A2A34A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452130" y="355650"/>
                  <a:ext cx="352440" cy="69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حبر 6">
                  <a:extLst>
                    <a:ext uri="{FF2B5EF4-FFF2-40B4-BE49-F238E27FC236}">
                      <a16:creationId xmlns:a16="http://schemas.microsoft.com/office/drawing/2014/main" id="{B6598E44-E837-4D59-8CDE-DBC7AAFEC22A}"/>
                    </a:ext>
                  </a:extLst>
                </p14:cNvPr>
                <p14:cNvContentPartPr/>
                <p14:nvPr/>
              </p14:nvContentPartPr>
              <p14:xfrm>
                <a:off x="5366010" y="1180770"/>
                <a:ext cx="842760" cy="654120"/>
              </p14:xfrm>
            </p:contentPart>
          </mc:Choice>
          <mc:Fallback xmlns="">
            <p:pic>
              <p:nvPicPr>
                <p:cNvPr id="7" name="حبر 6">
                  <a:extLst>
                    <a:ext uri="{FF2B5EF4-FFF2-40B4-BE49-F238E27FC236}">
                      <a16:creationId xmlns:a16="http://schemas.microsoft.com/office/drawing/2014/main" id="{B6598E44-E837-4D59-8CDE-DBC7AAFEC22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03370" y="1118130"/>
                  <a:ext cx="968400" cy="77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8" name="حبر 7">
                  <a:extLst>
                    <a:ext uri="{FF2B5EF4-FFF2-40B4-BE49-F238E27FC236}">
                      <a16:creationId xmlns:a16="http://schemas.microsoft.com/office/drawing/2014/main" id="{D22234B3-FDFA-4F8F-8DFF-DC426B098790}"/>
                    </a:ext>
                  </a:extLst>
                </p14:cNvPr>
                <p14:cNvContentPartPr/>
                <p14:nvPr/>
              </p14:nvContentPartPr>
              <p14:xfrm>
                <a:off x="5733570" y="2095170"/>
                <a:ext cx="360" cy="360"/>
              </p14:xfrm>
            </p:contentPart>
          </mc:Choice>
          <mc:Fallback xmlns="">
            <p:pic>
              <p:nvPicPr>
                <p:cNvPr id="8" name="حبر 7">
                  <a:extLst>
                    <a:ext uri="{FF2B5EF4-FFF2-40B4-BE49-F238E27FC236}">
                      <a16:creationId xmlns:a16="http://schemas.microsoft.com/office/drawing/2014/main" id="{D22234B3-FDFA-4F8F-8DFF-DC426B09879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670930" y="203253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83D845D5-A9D5-4CFA-BFD5-99233729502F}"/>
                    </a:ext>
                  </a:extLst>
                </p14:cNvPr>
                <p14:cNvContentPartPr/>
                <p14:nvPr/>
              </p14:nvContentPartPr>
              <p14:xfrm>
                <a:off x="4857690" y="635370"/>
                <a:ext cx="381240" cy="583200"/>
              </p14:xfrm>
            </p:contentPart>
          </mc:Choice>
          <mc:Fallback xmlns=""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83D845D5-A9D5-4CFA-BFD5-99233729502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794690" y="572730"/>
                  <a:ext cx="506880" cy="70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0" name="حبر 9">
                  <a:extLst>
                    <a:ext uri="{FF2B5EF4-FFF2-40B4-BE49-F238E27FC236}">
                      <a16:creationId xmlns:a16="http://schemas.microsoft.com/office/drawing/2014/main" id="{F70D2BCD-EC87-4C1A-B328-10956DEC94A9}"/>
                    </a:ext>
                  </a:extLst>
                </p14:cNvPr>
                <p14:cNvContentPartPr/>
                <p14:nvPr/>
              </p14:nvContentPartPr>
              <p14:xfrm>
                <a:off x="4281690" y="838770"/>
                <a:ext cx="176040" cy="549000"/>
              </p14:xfrm>
            </p:contentPart>
          </mc:Choice>
          <mc:Fallback xmlns="">
            <p:pic>
              <p:nvPicPr>
                <p:cNvPr id="10" name="حبر 9">
                  <a:extLst>
                    <a:ext uri="{FF2B5EF4-FFF2-40B4-BE49-F238E27FC236}">
                      <a16:creationId xmlns:a16="http://schemas.microsoft.com/office/drawing/2014/main" id="{F70D2BCD-EC87-4C1A-B328-10956DEC94A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218690" y="776130"/>
                  <a:ext cx="301680" cy="67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حبر 11">
                  <a:extLst>
                    <a:ext uri="{FF2B5EF4-FFF2-40B4-BE49-F238E27FC236}">
                      <a16:creationId xmlns:a16="http://schemas.microsoft.com/office/drawing/2014/main" id="{5D8FE10B-C9FF-4153-B823-CA918629A648}"/>
                    </a:ext>
                  </a:extLst>
                </p14:cNvPr>
                <p14:cNvContentPartPr/>
                <p14:nvPr/>
              </p14:nvContentPartPr>
              <p14:xfrm>
                <a:off x="2537850" y="1694490"/>
                <a:ext cx="1863720" cy="1776240"/>
              </p14:xfrm>
            </p:contentPart>
          </mc:Choice>
          <mc:Fallback xmlns="">
            <p:pic>
              <p:nvPicPr>
                <p:cNvPr id="12" name="حبر 11">
                  <a:extLst>
                    <a:ext uri="{FF2B5EF4-FFF2-40B4-BE49-F238E27FC236}">
                      <a16:creationId xmlns:a16="http://schemas.microsoft.com/office/drawing/2014/main" id="{5D8FE10B-C9FF-4153-B823-CA918629A64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474850" y="1631490"/>
                  <a:ext cx="1989360" cy="1901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حبر 13">
                <a:extLst>
                  <a:ext uri="{FF2B5EF4-FFF2-40B4-BE49-F238E27FC236}">
                    <a16:creationId xmlns:a16="http://schemas.microsoft.com/office/drawing/2014/main" id="{EBEDEC63-79D1-440D-B607-841999782732}"/>
                  </a:ext>
                </a:extLst>
              </p14:cNvPr>
              <p14:cNvContentPartPr/>
              <p14:nvPr/>
            </p14:nvContentPartPr>
            <p14:xfrm>
              <a:off x="2491410" y="2878170"/>
              <a:ext cx="290160" cy="266760"/>
            </p14:xfrm>
          </p:contentPart>
        </mc:Choice>
        <mc:Fallback xmlns="">
          <p:pic>
            <p:nvPicPr>
              <p:cNvPr id="14" name="حبر 13">
                <a:extLst>
                  <a:ext uri="{FF2B5EF4-FFF2-40B4-BE49-F238E27FC236}">
                    <a16:creationId xmlns:a16="http://schemas.microsoft.com/office/drawing/2014/main" id="{EBEDEC63-79D1-440D-B607-84199978273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428410" y="2815170"/>
                <a:ext cx="415800" cy="39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BE4D5280-3469-45D8-9208-DDEF7861DECB}"/>
              </a:ext>
            </a:extLst>
          </p:cNvPr>
          <p:cNvGrpSpPr/>
          <p:nvPr/>
        </p:nvGrpSpPr>
        <p:grpSpPr>
          <a:xfrm>
            <a:off x="1409250" y="1995450"/>
            <a:ext cx="628920" cy="406800"/>
            <a:chOff x="1409250" y="1995450"/>
            <a:chExt cx="628920" cy="40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حبر 14">
                  <a:extLst>
                    <a:ext uri="{FF2B5EF4-FFF2-40B4-BE49-F238E27FC236}">
                      <a16:creationId xmlns:a16="http://schemas.microsoft.com/office/drawing/2014/main" id="{77D34098-CBA1-4CD2-811A-6675128E77DE}"/>
                    </a:ext>
                  </a:extLst>
                </p14:cNvPr>
                <p14:cNvContentPartPr/>
                <p14:nvPr/>
              </p14:nvContentPartPr>
              <p14:xfrm>
                <a:off x="1713810" y="1995450"/>
                <a:ext cx="324360" cy="406800"/>
              </p14:xfrm>
            </p:contentPart>
          </mc:Choice>
          <mc:Fallback xmlns="">
            <p:pic>
              <p:nvPicPr>
                <p:cNvPr id="15" name="حبر 14">
                  <a:extLst>
                    <a:ext uri="{FF2B5EF4-FFF2-40B4-BE49-F238E27FC236}">
                      <a16:creationId xmlns:a16="http://schemas.microsoft.com/office/drawing/2014/main" id="{77D34098-CBA1-4CD2-811A-6675128E77D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651170" y="1932810"/>
                  <a:ext cx="45000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حبر 15">
                  <a:extLst>
                    <a:ext uri="{FF2B5EF4-FFF2-40B4-BE49-F238E27FC236}">
                      <a16:creationId xmlns:a16="http://schemas.microsoft.com/office/drawing/2014/main" id="{A1D6BA96-764A-4755-BD13-0C2500F36919}"/>
                    </a:ext>
                  </a:extLst>
                </p14:cNvPr>
                <p14:cNvContentPartPr/>
                <p14:nvPr/>
              </p14:nvContentPartPr>
              <p14:xfrm>
                <a:off x="1445250" y="2040090"/>
                <a:ext cx="116640" cy="112680"/>
              </p14:xfrm>
            </p:contentPart>
          </mc:Choice>
          <mc:Fallback xmlns="">
            <p:pic>
              <p:nvPicPr>
                <p:cNvPr id="16" name="حبر 15">
                  <a:extLst>
                    <a:ext uri="{FF2B5EF4-FFF2-40B4-BE49-F238E27FC236}">
                      <a16:creationId xmlns:a16="http://schemas.microsoft.com/office/drawing/2014/main" id="{A1D6BA96-764A-4755-BD13-0C2500F3691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382250" y="1977090"/>
                  <a:ext cx="24228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حبر 16">
                  <a:extLst>
                    <a:ext uri="{FF2B5EF4-FFF2-40B4-BE49-F238E27FC236}">
                      <a16:creationId xmlns:a16="http://schemas.microsoft.com/office/drawing/2014/main" id="{C9AD0DA9-C415-4A9D-B051-248FB618B55A}"/>
                    </a:ext>
                  </a:extLst>
                </p14:cNvPr>
                <p14:cNvContentPartPr/>
                <p14:nvPr/>
              </p14:nvContentPartPr>
              <p14:xfrm>
                <a:off x="1409250" y="1999410"/>
                <a:ext cx="153000" cy="396720"/>
              </p14:xfrm>
            </p:contentPart>
          </mc:Choice>
          <mc:Fallback xmlns="">
            <p:pic>
              <p:nvPicPr>
                <p:cNvPr id="17" name="حبر 16">
                  <a:extLst>
                    <a:ext uri="{FF2B5EF4-FFF2-40B4-BE49-F238E27FC236}">
                      <a16:creationId xmlns:a16="http://schemas.microsoft.com/office/drawing/2014/main" id="{C9AD0DA9-C415-4A9D-B051-248FB618B55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346610" y="1936770"/>
                  <a:ext cx="278640" cy="52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53579037-3C33-47A1-9754-F76B321D8D6F}"/>
              </a:ext>
            </a:extLst>
          </p:cNvPr>
          <p:cNvGrpSpPr/>
          <p:nvPr/>
        </p:nvGrpSpPr>
        <p:grpSpPr>
          <a:xfrm>
            <a:off x="7619250" y="2015610"/>
            <a:ext cx="2310120" cy="2880720"/>
            <a:chOff x="7619250" y="2015610"/>
            <a:chExt cx="2310120" cy="288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حبر 18">
                  <a:extLst>
                    <a:ext uri="{FF2B5EF4-FFF2-40B4-BE49-F238E27FC236}">
                      <a16:creationId xmlns:a16="http://schemas.microsoft.com/office/drawing/2014/main" id="{7020BA02-9C8B-4CB7-8314-5E7DDB6B17CE}"/>
                    </a:ext>
                  </a:extLst>
                </p14:cNvPr>
                <p14:cNvContentPartPr/>
                <p14:nvPr/>
              </p14:nvContentPartPr>
              <p14:xfrm>
                <a:off x="8514930" y="2342850"/>
                <a:ext cx="270000" cy="651240"/>
              </p14:xfrm>
            </p:contentPart>
          </mc:Choice>
          <mc:Fallback xmlns="">
            <p:pic>
              <p:nvPicPr>
                <p:cNvPr id="19" name="حبر 18">
                  <a:extLst>
                    <a:ext uri="{FF2B5EF4-FFF2-40B4-BE49-F238E27FC236}">
                      <a16:creationId xmlns:a16="http://schemas.microsoft.com/office/drawing/2014/main" id="{7020BA02-9C8B-4CB7-8314-5E7DDB6B17C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452290" y="2280210"/>
                  <a:ext cx="395640" cy="77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حبر 19">
                  <a:extLst>
                    <a:ext uri="{FF2B5EF4-FFF2-40B4-BE49-F238E27FC236}">
                      <a16:creationId xmlns:a16="http://schemas.microsoft.com/office/drawing/2014/main" id="{B36269CF-947B-4D8F-92B5-AAB3F93B1422}"/>
                    </a:ext>
                  </a:extLst>
                </p14:cNvPr>
                <p14:cNvContentPartPr/>
                <p14:nvPr/>
              </p14:nvContentPartPr>
              <p14:xfrm>
                <a:off x="7787370" y="2015610"/>
                <a:ext cx="1089720" cy="1422000"/>
              </p14:xfrm>
            </p:contentPart>
          </mc:Choice>
          <mc:Fallback xmlns="">
            <p:pic>
              <p:nvPicPr>
                <p:cNvPr id="20" name="حبر 19">
                  <a:extLst>
                    <a:ext uri="{FF2B5EF4-FFF2-40B4-BE49-F238E27FC236}">
                      <a16:creationId xmlns:a16="http://schemas.microsoft.com/office/drawing/2014/main" id="{B36269CF-947B-4D8F-92B5-AAB3F93B142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724370" y="1952970"/>
                  <a:ext cx="1215360" cy="154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حبر 20">
                  <a:extLst>
                    <a:ext uri="{FF2B5EF4-FFF2-40B4-BE49-F238E27FC236}">
                      <a16:creationId xmlns:a16="http://schemas.microsoft.com/office/drawing/2014/main" id="{EAF4812E-D98D-4414-84AD-1B4B980179A5}"/>
                    </a:ext>
                  </a:extLst>
                </p14:cNvPr>
                <p14:cNvContentPartPr/>
                <p14:nvPr/>
              </p14:nvContentPartPr>
              <p14:xfrm>
                <a:off x="8515650" y="3616170"/>
                <a:ext cx="1413720" cy="1034280"/>
              </p14:xfrm>
            </p:contentPart>
          </mc:Choice>
          <mc:Fallback xmlns="">
            <p:pic>
              <p:nvPicPr>
                <p:cNvPr id="21" name="حبر 20">
                  <a:extLst>
                    <a:ext uri="{FF2B5EF4-FFF2-40B4-BE49-F238E27FC236}">
                      <a16:creationId xmlns:a16="http://schemas.microsoft.com/office/drawing/2014/main" id="{EAF4812E-D98D-4414-84AD-1B4B980179A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452650" y="3553170"/>
                  <a:ext cx="1539360" cy="11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حبر 21">
                  <a:extLst>
                    <a:ext uri="{FF2B5EF4-FFF2-40B4-BE49-F238E27FC236}">
                      <a16:creationId xmlns:a16="http://schemas.microsoft.com/office/drawing/2014/main" id="{0CA87992-0B62-4332-8CB6-345D70ABCA4D}"/>
                    </a:ext>
                  </a:extLst>
                </p14:cNvPr>
                <p14:cNvContentPartPr/>
                <p14:nvPr/>
              </p14:nvContentPartPr>
              <p14:xfrm>
                <a:off x="7962690" y="4476210"/>
                <a:ext cx="250200" cy="420120"/>
              </p14:xfrm>
            </p:contentPart>
          </mc:Choice>
          <mc:Fallback xmlns="">
            <p:pic>
              <p:nvPicPr>
                <p:cNvPr id="22" name="حبر 21">
                  <a:extLst>
                    <a:ext uri="{FF2B5EF4-FFF2-40B4-BE49-F238E27FC236}">
                      <a16:creationId xmlns:a16="http://schemas.microsoft.com/office/drawing/2014/main" id="{0CA87992-0B62-4332-8CB6-345D70ABCA4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899690" y="4413570"/>
                  <a:ext cx="375840" cy="54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حبر 22">
                  <a:extLst>
                    <a:ext uri="{FF2B5EF4-FFF2-40B4-BE49-F238E27FC236}">
                      <a16:creationId xmlns:a16="http://schemas.microsoft.com/office/drawing/2014/main" id="{3D78C166-8A98-4F11-B9E5-665CBCE7189C}"/>
                    </a:ext>
                  </a:extLst>
                </p14:cNvPr>
                <p14:cNvContentPartPr/>
                <p14:nvPr/>
              </p14:nvContentPartPr>
              <p14:xfrm>
                <a:off x="7790610" y="4418610"/>
                <a:ext cx="360" cy="360"/>
              </p14:xfrm>
            </p:contentPart>
          </mc:Choice>
          <mc:Fallback xmlns="">
            <p:pic>
              <p:nvPicPr>
                <p:cNvPr id="23" name="حبر 22">
                  <a:extLst>
                    <a:ext uri="{FF2B5EF4-FFF2-40B4-BE49-F238E27FC236}">
                      <a16:creationId xmlns:a16="http://schemas.microsoft.com/office/drawing/2014/main" id="{3D78C166-8A98-4F11-B9E5-665CBCE7189C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727970" y="435597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حبر 23">
                  <a:extLst>
                    <a:ext uri="{FF2B5EF4-FFF2-40B4-BE49-F238E27FC236}">
                      <a16:creationId xmlns:a16="http://schemas.microsoft.com/office/drawing/2014/main" id="{DEB31873-33C1-49D6-B6C6-42D2E62D561D}"/>
                    </a:ext>
                  </a:extLst>
                </p14:cNvPr>
                <p14:cNvContentPartPr/>
                <p14:nvPr/>
              </p14:nvContentPartPr>
              <p14:xfrm>
                <a:off x="7619250" y="4609410"/>
                <a:ext cx="7920" cy="360"/>
              </p14:xfrm>
            </p:contentPart>
          </mc:Choice>
          <mc:Fallback xmlns="">
            <p:pic>
              <p:nvPicPr>
                <p:cNvPr id="24" name="حبر 23">
                  <a:extLst>
                    <a:ext uri="{FF2B5EF4-FFF2-40B4-BE49-F238E27FC236}">
                      <a16:creationId xmlns:a16="http://schemas.microsoft.com/office/drawing/2014/main" id="{DEB31873-33C1-49D6-B6C6-42D2E62D561D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556610" y="4546770"/>
                  <a:ext cx="1335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حبر 24">
                  <a:extLst>
                    <a:ext uri="{FF2B5EF4-FFF2-40B4-BE49-F238E27FC236}">
                      <a16:creationId xmlns:a16="http://schemas.microsoft.com/office/drawing/2014/main" id="{8243D408-4063-4A7D-87F2-7FAB4320E115}"/>
                    </a:ext>
                  </a:extLst>
                </p14:cNvPr>
                <p14:cNvContentPartPr/>
                <p14:nvPr/>
              </p14:nvContentPartPr>
              <p14:xfrm>
                <a:off x="9010290" y="3744690"/>
                <a:ext cx="7920" cy="7920"/>
              </p14:xfrm>
            </p:contentPart>
          </mc:Choice>
          <mc:Fallback xmlns="">
            <p:pic>
              <p:nvPicPr>
                <p:cNvPr id="25" name="حبر 24">
                  <a:extLst>
                    <a:ext uri="{FF2B5EF4-FFF2-40B4-BE49-F238E27FC236}">
                      <a16:creationId xmlns:a16="http://schemas.microsoft.com/office/drawing/2014/main" id="{8243D408-4063-4A7D-87F2-7FAB4320E11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947650" y="3681690"/>
                  <a:ext cx="133560" cy="13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57CF435F-738D-49A2-8F46-C7437A5BB8E5}"/>
              </a:ext>
            </a:extLst>
          </p:cNvPr>
          <p:cNvGrpSpPr/>
          <p:nvPr/>
        </p:nvGrpSpPr>
        <p:grpSpPr>
          <a:xfrm>
            <a:off x="4114290" y="2967090"/>
            <a:ext cx="573120" cy="901080"/>
            <a:chOff x="4114290" y="2967090"/>
            <a:chExt cx="573120" cy="90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حبر 25">
                  <a:extLst>
                    <a:ext uri="{FF2B5EF4-FFF2-40B4-BE49-F238E27FC236}">
                      <a16:creationId xmlns:a16="http://schemas.microsoft.com/office/drawing/2014/main" id="{708AE472-91CF-4DAB-B634-5B8EF52CA503}"/>
                    </a:ext>
                  </a:extLst>
                </p14:cNvPr>
                <p14:cNvContentPartPr/>
                <p14:nvPr/>
              </p14:nvContentPartPr>
              <p14:xfrm>
                <a:off x="4114290" y="2967090"/>
                <a:ext cx="254880" cy="569520"/>
              </p14:xfrm>
            </p:contentPart>
          </mc:Choice>
          <mc:Fallback xmlns="">
            <p:pic>
              <p:nvPicPr>
                <p:cNvPr id="26" name="حبر 25">
                  <a:extLst>
                    <a:ext uri="{FF2B5EF4-FFF2-40B4-BE49-F238E27FC236}">
                      <a16:creationId xmlns:a16="http://schemas.microsoft.com/office/drawing/2014/main" id="{708AE472-91CF-4DAB-B634-5B8EF52CA50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051650" y="2904450"/>
                  <a:ext cx="380520" cy="69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0A64DBFE-E2FA-4B17-9D29-D59AAE90C18A}"/>
                    </a:ext>
                  </a:extLst>
                </p14:cNvPr>
                <p14:cNvContentPartPr/>
                <p14:nvPr/>
              </p14:nvContentPartPr>
              <p14:xfrm>
                <a:off x="4309770" y="3523650"/>
                <a:ext cx="377640" cy="344520"/>
              </p14:xfrm>
            </p:contentPart>
          </mc:Choice>
          <mc:Fallback xmlns=""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0A64DBFE-E2FA-4B17-9D29-D59AAE90C18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247130" y="3461010"/>
                  <a:ext cx="503280" cy="47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مجموعة 30">
            <a:extLst>
              <a:ext uri="{FF2B5EF4-FFF2-40B4-BE49-F238E27FC236}">
                <a16:creationId xmlns:a16="http://schemas.microsoft.com/office/drawing/2014/main" id="{549C949A-21C4-4029-A10A-E1FAFD00D860}"/>
              </a:ext>
            </a:extLst>
          </p:cNvPr>
          <p:cNvGrpSpPr/>
          <p:nvPr/>
        </p:nvGrpSpPr>
        <p:grpSpPr>
          <a:xfrm>
            <a:off x="3158130" y="4757730"/>
            <a:ext cx="2423160" cy="903240"/>
            <a:chOff x="3158130" y="4757730"/>
            <a:chExt cx="2423160" cy="903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حبر 27">
                  <a:extLst>
                    <a:ext uri="{FF2B5EF4-FFF2-40B4-BE49-F238E27FC236}">
                      <a16:creationId xmlns:a16="http://schemas.microsoft.com/office/drawing/2014/main" id="{07B167C4-275A-49B6-8E0F-C3687E65B29F}"/>
                    </a:ext>
                  </a:extLst>
                </p14:cNvPr>
                <p14:cNvContentPartPr/>
                <p14:nvPr/>
              </p14:nvContentPartPr>
              <p14:xfrm>
                <a:off x="3158130" y="4757730"/>
                <a:ext cx="2423160" cy="903240"/>
              </p14:xfrm>
            </p:contentPart>
          </mc:Choice>
          <mc:Fallback xmlns="">
            <p:pic>
              <p:nvPicPr>
                <p:cNvPr id="28" name="حبر 27">
                  <a:extLst>
                    <a:ext uri="{FF2B5EF4-FFF2-40B4-BE49-F238E27FC236}">
                      <a16:creationId xmlns:a16="http://schemas.microsoft.com/office/drawing/2014/main" id="{07B167C4-275A-49B6-8E0F-C3687E65B29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3095490" y="4694730"/>
                  <a:ext cx="2548800" cy="10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حبر 28">
                  <a:extLst>
                    <a:ext uri="{FF2B5EF4-FFF2-40B4-BE49-F238E27FC236}">
                      <a16:creationId xmlns:a16="http://schemas.microsoft.com/office/drawing/2014/main" id="{58B2FF74-5209-4E71-9CEB-59AC806719D2}"/>
                    </a:ext>
                  </a:extLst>
                </p14:cNvPr>
                <p14:cNvContentPartPr/>
                <p14:nvPr/>
              </p14:nvContentPartPr>
              <p14:xfrm>
                <a:off x="3371250" y="4818930"/>
                <a:ext cx="360" cy="360"/>
              </p14:xfrm>
            </p:contentPart>
          </mc:Choice>
          <mc:Fallback xmlns="">
            <p:pic>
              <p:nvPicPr>
                <p:cNvPr id="29" name="حبر 28">
                  <a:extLst>
                    <a:ext uri="{FF2B5EF4-FFF2-40B4-BE49-F238E27FC236}">
                      <a16:creationId xmlns:a16="http://schemas.microsoft.com/office/drawing/2014/main" id="{58B2FF74-5209-4E71-9CEB-59AC806719D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308610" y="475629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0" name="حبر 29">
                  <a:extLst>
                    <a:ext uri="{FF2B5EF4-FFF2-40B4-BE49-F238E27FC236}">
                      <a16:creationId xmlns:a16="http://schemas.microsoft.com/office/drawing/2014/main" id="{23CDB40F-7C5F-4CF7-BC52-2C426D96754A}"/>
                    </a:ext>
                  </a:extLst>
                </p14:cNvPr>
                <p14:cNvContentPartPr/>
                <p14:nvPr/>
              </p14:nvContentPartPr>
              <p14:xfrm>
                <a:off x="3657090" y="4780770"/>
                <a:ext cx="360" cy="360"/>
              </p14:xfrm>
            </p:contentPart>
          </mc:Choice>
          <mc:Fallback xmlns="">
            <p:pic>
              <p:nvPicPr>
                <p:cNvPr id="30" name="حبر 29">
                  <a:extLst>
                    <a:ext uri="{FF2B5EF4-FFF2-40B4-BE49-F238E27FC236}">
                      <a16:creationId xmlns:a16="http://schemas.microsoft.com/office/drawing/2014/main" id="{23CDB40F-7C5F-4CF7-BC52-2C426D96754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594450" y="471813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4" name="حبر 33">
                <a:extLst>
                  <a:ext uri="{FF2B5EF4-FFF2-40B4-BE49-F238E27FC236}">
                    <a16:creationId xmlns:a16="http://schemas.microsoft.com/office/drawing/2014/main" id="{BAF1C1F8-0B34-43F8-B63A-3DAA99A5AD30}"/>
                  </a:ext>
                </a:extLst>
              </p14:cNvPr>
              <p14:cNvContentPartPr/>
              <p14:nvPr/>
            </p14:nvContentPartPr>
            <p14:xfrm>
              <a:off x="4952370" y="4476210"/>
              <a:ext cx="7920" cy="360"/>
            </p14:xfrm>
          </p:contentPart>
        </mc:Choice>
        <mc:Fallback xmlns="">
          <p:pic>
            <p:nvPicPr>
              <p:cNvPr id="34" name="حبر 33">
                <a:extLst>
                  <a:ext uri="{FF2B5EF4-FFF2-40B4-BE49-F238E27FC236}">
                    <a16:creationId xmlns:a16="http://schemas.microsoft.com/office/drawing/2014/main" id="{BAF1C1F8-0B34-43F8-B63A-3DAA99A5AD3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89730" y="4413570"/>
                <a:ext cx="13356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62241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5EDBC3D-E986-4EDE-9E4B-0CC77D7DB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7941"/>
            <a:ext cx="11980622" cy="6009064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5003212A-243A-4CA2-9AD1-CAD663F470C4}"/>
              </a:ext>
            </a:extLst>
          </p:cNvPr>
          <p:cNvCxnSpPr>
            <a:cxnSpLocks/>
          </p:cNvCxnSpPr>
          <p:nvPr/>
        </p:nvCxnSpPr>
        <p:spPr>
          <a:xfrm>
            <a:off x="6477000" y="237744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C7662947-CE2E-4A34-A977-C667848B499C}"/>
              </a:ext>
            </a:extLst>
          </p:cNvPr>
          <p:cNvCxnSpPr>
            <a:cxnSpLocks/>
          </p:cNvCxnSpPr>
          <p:nvPr/>
        </p:nvCxnSpPr>
        <p:spPr>
          <a:xfrm>
            <a:off x="4709160" y="237744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7B99B71A-CFD3-4F7D-9015-B57D70BDF463}"/>
              </a:ext>
            </a:extLst>
          </p:cNvPr>
          <p:cNvCxnSpPr>
            <a:cxnSpLocks/>
          </p:cNvCxnSpPr>
          <p:nvPr/>
        </p:nvCxnSpPr>
        <p:spPr>
          <a:xfrm>
            <a:off x="3505200" y="237744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CC08FF70-9025-49D9-A950-6EB9670D7832}"/>
              </a:ext>
            </a:extLst>
          </p:cNvPr>
          <p:cNvCxnSpPr>
            <a:cxnSpLocks/>
          </p:cNvCxnSpPr>
          <p:nvPr/>
        </p:nvCxnSpPr>
        <p:spPr>
          <a:xfrm>
            <a:off x="1874520" y="237744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7F35E741-C67C-493B-8463-10EA19956569}"/>
              </a:ext>
            </a:extLst>
          </p:cNvPr>
          <p:cNvCxnSpPr>
            <a:cxnSpLocks/>
          </p:cNvCxnSpPr>
          <p:nvPr/>
        </p:nvCxnSpPr>
        <p:spPr>
          <a:xfrm>
            <a:off x="10302240" y="339852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4AF1DD9C-B8A0-4984-ABA6-7C31EEE4ACEC}"/>
              </a:ext>
            </a:extLst>
          </p:cNvPr>
          <p:cNvCxnSpPr>
            <a:cxnSpLocks/>
          </p:cNvCxnSpPr>
          <p:nvPr/>
        </p:nvCxnSpPr>
        <p:spPr>
          <a:xfrm>
            <a:off x="6339840" y="342900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7E90D7F2-5A5C-46F7-9EE3-3B4BBCCDBE8A}"/>
              </a:ext>
            </a:extLst>
          </p:cNvPr>
          <p:cNvCxnSpPr>
            <a:cxnSpLocks/>
          </p:cNvCxnSpPr>
          <p:nvPr/>
        </p:nvCxnSpPr>
        <p:spPr>
          <a:xfrm>
            <a:off x="9616440" y="614172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A60BC052-030B-442C-AC84-BE1446BF08BD}"/>
              </a:ext>
            </a:extLst>
          </p:cNvPr>
          <p:cNvCxnSpPr>
            <a:cxnSpLocks/>
          </p:cNvCxnSpPr>
          <p:nvPr/>
        </p:nvCxnSpPr>
        <p:spPr>
          <a:xfrm>
            <a:off x="7620000" y="614172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56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مجموعة 19">
            <a:extLst>
              <a:ext uri="{FF2B5EF4-FFF2-40B4-BE49-F238E27FC236}">
                <a16:creationId xmlns:a16="http://schemas.microsoft.com/office/drawing/2014/main" id="{97460E6F-FAA3-4C10-91FF-0CE8C92FEC55}"/>
              </a:ext>
            </a:extLst>
          </p:cNvPr>
          <p:cNvGrpSpPr/>
          <p:nvPr/>
        </p:nvGrpSpPr>
        <p:grpSpPr>
          <a:xfrm>
            <a:off x="7331440" y="13880"/>
            <a:ext cx="2766960" cy="1449360"/>
            <a:chOff x="7331440" y="13880"/>
            <a:chExt cx="2766960" cy="144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حبر 1">
                  <a:extLst>
                    <a:ext uri="{FF2B5EF4-FFF2-40B4-BE49-F238E27FC236}">
                      <a16:creationId xmlns:a16="http://schemas.microsoft.com/office/drawing/2014/main" id="{154F67F2-EE52-44BA-B7BF-E5CD70942AD7}"/>
                    </a:ext>
                  </a:extLst>
                </p14:cNvPr>
                <p14:cNvContentPartPr/>
                <p14:nvPr/>
              </p14:nvContentPartPr>
              <p14:xfrm>
                <a:off x="7331440" y="536960"/>
                <a:ext cx="2683800" cy="682920"/>
              </p14:xfrm>
            </p:contentPart>
          </mc:Choice>
          <mc:Fallback xmlns="">
            <p:pic>
              <p:nvPicPr>
                <p:cNvPr id="2" name="حبر 1">
                  <a:extLst>
                    <a:ext uri="{FF2B5EF4-FFF2-40B4-BE49-F238E27FC236}">
                      <a16:creationId xmlns:a16="http://schemas.microsoft.com/office/drawing/2014/main" id="{154F67F2-EE52-44BA-B7BF-E5CD70942AD7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268440" y="474320"/>
                  <a:ext cx="2809440" cy="80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حبر 2">
                  <a:extLst>
                    <a:ext uri="{FF2B5EF4-FFF2-40B4-BE49-F238E27FC236}">
                      <a16:creationId xmlns:a16="http://schemas.microsoft.com/office/drawing/2014/main" id="{63184B0E-FD1B-4659-8C33-E4C606C89A45}"/>
                    </a:ext>
                  </a:extLst>
                </p14:cNvPr>
                <p14:cNvContentPartPr/>
                <p14:nvPr/>
              </p14:nvContentPartPr>
              <p14:xfrm>
                <a:off x="10098040" y="1352720"/>
                <a:ext cx="360" cy="8280"/>
              </p14:xfrm>
            </p:contentPart>
          </mc:Choice>
          <mc:Fallback xmlns="">
            <p:pic>
              <p:nvPicPr>
                <p:cNvPr id="3" name="حبر 2">
                  <a:extLst>
                    <a:ext uri="{FF2B5EF4-FFF2-40B4-BE49-F238E27FC236}">
                      <a16:creationId xmlns:a16="http://schemas.microsoft.com/office/drawing/2014/main" id="{63184B0E-FD1B-4659-8C33-E4C606C89A4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035400" y="1290080"/>
                  <a:ext cx="1260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حبر 3">
                  <a:extLst>
                    <a:ext uri="{FF2B5EF4-FFF2-40B4-BE49-F238E27FC236}">
                      <a16:creationId xmlns:a16="http://schemas.microsoft.com/office/drawing/2014/main" id="{868B4D5A-6E20-4E10-AA8E-3C599650E304}"/>
                    </a:ext>
                  </a:extLst>
                </p14:cNvPr>
                <p14:cNvContentPartPr/>
                <p14:nvPr/>
              </p14:nvContentPartPr>
              <p14:xfrm>
                <a:off x="9366880" y="1462880"/>
                <a:ext cx="360" cy="360"/>
              </p14:xfrm>
            </p:contentPart>
          </mc:Choice>
          <mc:Fallback xmlns="">
            <p:pic>
              <p:nvPicPr>
                <p:cNvPr id="4" name="حبر 3">
                  <a:extLst>
                    <a:ext uri="{FF2B5EF4-FFF2-40B4-BE49-F238E27FC236}">
                      <a16:creationId xmlns:a16="http://schemas.microsoft.com/office/drawing/2014/main" id="{868B4D5A-6E20-4E10-AA8E-3C599650E30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304240" y="13998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حبر 5">
                  <a:extLst>
                    <a:ext uri="{FF2B5EF4-FFF2-40B4-BE49-F238E27FC236}">
                      <a16:creationId xmlns:a16="http://schemas.microsoft.com/office/drawing/2014/main" id="{234E40E1-1755-41C4-8009-4D0115D8BF51}"/>
                    </a:ext>
                  </a:extLst>
                </p14:cNvPr>
                <p14:cNvContentPartPr/>
                <p14:nvPr/>
              </p14:nvContentPartPr>
              <p14:xfrm>
                <a:off x="9176080" y="1462880"/>
                <a:ext cx="8640" cy="360"/>
              </p14:xfrm>
            </p:contentPart>
          </mc:Choice>
          <mc:Fallback xmlns="">
            <p:pic>
              <p:nvPicPr>
                <p:cNvPr id="6" name="حبر 5">
                  <a:extLst>
                    <a:ext uri="{FF2B5EF4-FFF2-40B4-BE49-F238E27FC236}">
                      <a16:creationId xmlns:a16="http://schemas.microsoft.com/office/drawing/2014/main" id="{234E40E1-1755-41C4-8009-4D0115D8BF5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113080" y="1399880"/>
                  <a:ext cx="1342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حبر 6">
                  <a:extLst>
                    <a:ext uri="{FF2B5EF4-FFF2-40B4-BE49-F238E27FC236}">
                      <a16:creationId xmlns:a16="http://schemas.microsoft.com/office/drawing/2014/main" id="{FDA2ADC6-9044-40EA-B7A1-46D05227B82F}"/>
                    </a:ext>
                  </a:extLst>
                </p14:cNvPr>
                <p14:cNvContentPartPr/>
                <p14:nvPr/>
              </p14:nvContentPartPr>
              <p14:xfrm>
                <a:off x="8635000" y="791480"/>
                <a:ext cx="360" cy="360"/>
              </p14:xfrm>
            </p:contentPart>
          </mc:Choice>
          <mc:Fallback xmlns="">
            <p:pic>
              <p:nvPicPr>
                <p:cNvPr id="7" name="حبر 6">
                  <a:extLst>
                    <a:ext uri="{FF2B5EF4-FFF2-40B4-BE49-F238E27FC236}">
                      <a16:creationId xmlns:a16="http://schemas.microsoft.com/office/drawing/2014/main" id="{FDA2ADC6-9044-40EA-B7A1-46D05227B82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572360" y="7288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حبر 7">
                  <a:extLst>
                    <a:ext uri="{FF2B5EF4-FFF2-40B4-BE49-F238E27FC236}">
                      <a16:creationId xmlns:a16="http://schemas.microsoft.com/office/drawing/2014/main" id="{5151233C-851A-4BAD-BB75-CF952EB3C4F6}"/>
                    </a:ext>
                  </a:extLst>
                </p14:cNvPr>
                <p14:cNvContentPartPr/>
                <p14:nvPr/>
              </p14:nvContentPartPr>
              <p14:xfrm>
                <a:off x="8228920" y="804080"/>
                <a:ext cx="360" cy="8640"/>
              </p14:xfrm>
            </p:contentPart>
          </mc:Choice>
          <mc:Fallback xmlns="">
            <p:pic>
              <p:nvPicPr>
                <p:cNvPr id="8" name="حبر 7">
                  <a:extLst>
                    <a:ext uri="{FF2B5EF4-FFF2-40B4-BE49-F238E27FC236}">
                      <a16:creationId xmlns:a16="http://schemas.microsoft.com/office/drawing/2014/main" id="{5151233C-851A-4BAD-BB75-CF952EB3C4F6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165920" y="741440"/>
                  <a:ext cx="1260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حبر 8">
                  <a:extLst>
                    <a:ext uri="{FF2B5EF4-FFF2-40B4-BE49-F238E27FC236}">
                      <a16:creationId xmlns:a16="http://schemas.microsoft.com/office/drawing/2014/main" id="{036E1CF3-0C7E-495F-AC9C-54765D8135DE}"/>
                    </a:ext>
                  </a:extLst>
                </p14:cNvPr>
                <p14:cNvContentPartPr/>
                <p14:nvPr/>
              </p14:nvContentPartPr>
              <p14:xfrm>
                <a:off x="7879720" y="96680"/>
                <a:ext cx="370080" cy="382320"/>
              </p14:xfrm>
            </p:contentPart>
          </mc:Choice>
          <mc:Fallback xmlns="">
            <p:pic>
              <p:nvPicPr>
                <p:cNvPr id="9" name="حبر 8">
                  <a:extLst>
                    <a:ext uri="{FF2B5EF4-FFF2-40B4-BE49-F238E27FC236}">
                      <a16:creationId xmlns:a16="http://schemas.microsoft.com/office/drawing/2014/main" id="{036E1CF3-0C7E-495F-AC9C-54765D8135D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817080" y="33680"/>
                  <a:ext cx="49572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حبر 9">
                  <a:extLst>
                    <a:ext uri="{FF2B5EF4-FFF2-40B4-BE49-F238E27FC236}">
                      <a16:creationId xmlns:a16="http://schemas.microsoft.com/office/drawing/2014/main" id="{53F3EEF9-D4CD-4DB9-A726-DF3BAB80F8A3}"/>
                    </a:ext>
                  </a:extLst>
                </p14:cNvPr>
                <p14:cNvContentPartPr/>
                <p14:nvPr/>
              </p14:nvContentPartPr>
              <p14:xfrm>
                <a:off x="7487320" y="13880"/>
                <a:ext cx="172800" cy="451800"/>
              </p14:xfrm>
            </p:contentPart>
          </mc:Choice>
          <mc:Fallback xmlns="">
            <p:pic>
              <p:nvPicPr>
                <p:cNvPr id="10" name="حبر 9">
                  <a:extLst>
                    <a:ext uri="{FF2B5EF4-FFF2-40B4-BE49-F238E27FC236}">
                      <a16:creationId xmlns:a16="http://schemas.microsoft.com/office/drawing/2014/main" id="{53F3EEF9-D4CD-4DB9-A726-DF3BAB80F8A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424320" y="-49120"/>
                  <a:ext cx="298440" cy="57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12B6FEE1-B356-4114-A46E-330EE4976AA2}"/>
              </a:ext>
            </a:extLst>
          </p:cNvPr>
          <p:cNvGrpSpPr/>
          <p:nvPr/>
        </p:nvGrpSpPr>
        <p:grpSpPr>
          <a:xfrm>
            <a:off x="3306280" y="138440"/>
            <a:ext cx="3483720" cy="1898280"/>
            <a:chOff x="3306280" y="138440"/>
            <a:chExt cx="3483720" cy="189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حبر 10">
                  <a:extLst>
                    <a:ext uri="{FF2B5EF4-FFF2-40B4-BE49-F238E27FC236}">
                      <a16:creationId xmlns:a16="http://schemas.microsoft.com/office/drawing/2014/main" id="{1F21FEDB-4405-43D7-B804-A5B53ECC1DD9}"/>
                    </a:ext>
                  </a:extLst>
                </p14:cNvPr>
                <p14:cNvContentPartPr/>
                <p14:nvPr/>
              </p14:nvContentPartPr>
              <p14:xfrm>
                <a:off x="4464040" y="138440"/>
                <a:ext cx="2325960" cy="1898280"/>
              </p14:xfrm>
            </p:contentPart>
          </mc:Choice>
          <mc:Fallback xmlns="">
            <p:pic>
              <p:nvPicPr>
                <p:cNvPr id="11" name="حبر 10">
                  <a:extLst>
                    <a:ext uri="{FF2B5EF4-FFF2-40B4-BE49-F238E27FC236}">
                      <a16:creationId xmlns:a16="http://schemas.microsoft.com/office/drawing/2014/main" id="{1F21FEDB-4405-43D7-B804-A5B53ECC1DD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401040" y="75440"/>
                  <a:ext cx="2451600" cy="20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حبر 11">
                  <a:extLst>
                    <a:ext uri="{FF2B5EF4-FFF2-40B4-BE49-F238E27FC236}">
                      <a16:creationId xmlns:a16="http://schemas.microsoft.com/office/drawing/2014/main" id="{D7DD3A7D-660B-4F82-B515-70DCAE3F2BF8}"/>
                    </a:ext>
                  </a:extLst>
                </p14:cNvPr>
                <p14:cNvContentPartPr/>
                <p14:nvPr/>
              </p14:nvContentPartPr>
              <p14:xfrm>
                <a:off x="5892520" y="1909640"/>
                <a:ext cx="360" cy="360"/>
              </p14:xfrm>
            </p:contentPart>
          </mc:Choice>
          <mc:Fallback xmlns="">
            <p:pic>
              <p:nvPicPr>
                <p:cNvPr id="12" name="حبر 11">
                  <a:extLst>
                    <a:ext uri="{FF2B5EF4-FFF2-40B4-BE49-F238E27FC236}">
                      <a16:creationId xmlns:a16="http://schemas.microsoft.com/office/drawing/2014/main" id="{D7DD3A7D-660B-4F82-B515-70DCAE3F2BF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829880" y="184700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حبر 12">
                  <a:extLst>
                    <a:ext uri="{FF2B5EF4-FFF2-40B4-BE49-F238E27FC236}">
                      <a16:creationId xmlns:a16="http://schemas.microsoft.com/office/drawing/2014/main" id="{1C7C4F0C-10BC-4508-8FF3-3FE631C8E437}"/>
                    </a:ext>
                  </a:extLst>
                </p14:cNvPr>
                <p14:cNvContentPartPr/>
                <p14:nvPr/>
              </p14:nvContentPartPr>
              <p14:xfrm>
                <a:off x="5689120" y="1970480"/>
                <a:ext cx="360" cy="360"/>
              </p14:xfrm>
            </p:contentPart>
          </mc:Choice>
          <mc:Fallback xmlns="">
            <p:pic>
              <p:nvPicPr>
                <p:cNvPr id="13" name="حبر 12">
                  <a:extLst>
                    <a:ext uri="{FF2B5EF4-FFF2-40B4-BE49-F238E27FC236}">
                      <a16:creationId xmlns:a16="http://schemas.microsoft.com/office/drawing/2014/main" id="{1C7C4F0C-10BC-4508-8FF3-3FE631C8E43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626120" y="19074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حبر 13">
                  <a:extLst>
                    <a:ext uri="{FF2B5EF4-FFF2-40B4-BE49-F238E27FC236}">
                      <a16:creationId xmlns:a16="http://schemas.microsoft.com/office/drawing/2014/main" id="{7CDC20D2-5A9E-4F02-8A69-6264591A1C2B}"/>
                    </a:ext>
                  </a:extLst>
                </p14:cNvPr>
                <p14:cNvContentPartPr/>
                <p14:nvPr/>
              </p14:nvContentPartPr>
              <p14:xfrm>
                <a:off x="6684520" y="1117280"/>
                <a:ext cx="360" cy="360"/>
              </p14:xfrm>
            </p:contentPart>
          </mc:Choice>
          <mc:Fallback xmlns="">
            <p:pic>
              <p:nvPicPr>
                <p:cNvPr id="14" name="حبر 13">
                  <a:extLst>
                    <a:ext uri="{FF2B5EF4-FFF2-40B4-BE49-F238E27FC236}">
                      <a16:creationId xmlns:a16="http://schemas.microsoft.com/office/drawing/2014/main" id="{7CDC20D2-5A9E-4F02-8A69-6264591A1C2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621520" y="10542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حبر 14">
                  <a:extLst>
                    <a:ext uri="{FF2B5EF4-FFF2-40B4-BE49-F238E27FC236}">
                      <a16:creationId xmlns:a16="http://schemas.microsoft.com/office/drawing/2014/main" id="{171AB540-BA7E-413B-B6F1-3E59CB3ECD6E}"/>
                    </a:ext>
                  </a:extLst>
                </p14:cNvPr>
                <p14:cNvContentPartPr/>
                <p14:nvPr/>
              </p14:nvContentPartPr>
              <p14:xfrm>
                <a:off x="3620920" y="489440"/>
                <a:ext cx="244800" cy="558360"/>
              </p14:xfrm>
            </p:contentPart>
          </mc:Choice>
          <mc:Fallback xmlns="">
            <p:pic>
              <p:nvPicPr>
                <p:cNvPr id="15" name="حبر 14">
                  <a:extLst>
                    <a:ext uri="{FF2B5EF4-FFF2-40B4-BE49-F238E27FC236}">
                      <a16:creationId xmlns:a16="http://schemas.microsoft.com/office/drawing/2014/main" id="{171AB540-BA7E-413B-B6F1-3E59CB3ECD6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557920" y="426800"/>
                  <a:ext cx="370440" cy="68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حبر 15">
                  <a:extLst>
                    <a:ext uri="{FF2B5EF4-FFF2-40B4-BE49-F238E27FC236}">
                      <a16:creationId xmlns:a16="http://schemas.microsoft.com/office/drawing/2014/main" id="{F3B3AE70-B38A-45A6-A458-A51DC5F511B0}"/>
                    </a:ext>
                  </a:extLst>
                </p14:cNvPr>
                <p14:cNvContentPartPr/>
                <p14:nvPr/>
              </p14:nvContentPartPr>
              <p14:xfrm>
                <a:off x="3306280" y="663680"/>
                <a:ext cx="252720" cy="724680"/>
              </p14:xfrm>
            </p:contentPart>
          </mc:Choice>
          <mc:Fallback xmlns="">
            <p:pic>
              <p:nvPicPr>
                <p:cNvPr id="16" name="حبر 15">
                  <a:extLst>
                    <a:ext uri="{FF2B5EF4-FFF2-40B4-BE49-F238E27FC236}">
                      <a16:creationId xmlns:a16="http://schemas.microsoft.com/office/drawing/2014/main" id="{F3B3AE70-B38A-45A6-A458-A51DC5F511B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243640" y="600680"/>
                  <a:ext cx="378360" cy="85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" name="حبر 20">
                <a:extLst>
                  <a:ext uri="{FF2B5EF4-FFF2-40B4-BE49-F238E27FC236}">
                    <a16:creationId xmlns:a16="http://schemas.microsoft.com/office/drawing/2014/main" id="{053ABA94-9619-425E-95A0-99134501EB22}"/>
                  </a:ext>
                </a:extLst>
              </p14:cNvPr>
              <p14:cNvContentPartPr/>
              <p14:nvPr/>
            </p14:nvContentPartPr>
            <p14:xfrm>
              <a:off x="11114320" y="2763200"/>
              <a:ext cx="171360" cy="518400"/>
            </p14:xfrm>
          </p:contentPart>
        </mc:Choice>
        <mc:Fallback xmlns="">
          <p:pic>
            <p:nvPicPr>
              <p:cNvPr id="21" name="حبر 20">
                <a:extLst>
                  <a:ext uri="{FF2B5EF4-FFF2-40B4-BE49-F238E27FC236}">
                    <a16:creationId xmlns:a16="http://schemas.microsoft.com/office/drawing/2014/main" id="{053ABA94-9619-425E-95A0-99134501EB2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51320" y="2700200"/>
                <a:ext cx="297000" cy="64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حبر 21">
                <a:extLst>
                  <a:ext uri="{FF2B5EF4-FFF2-40B4-BE49-F238E27FC236}">
                    <a16:creationId xmlns:a16="http://schemas.microsoft.com/office/drawing/2014/main" id="{F4ACC197-11C4-45F0-BD9E-6CAFC3DDACFE}"/>
                  </a:ext>
                </a:extLst>
              </p14:cNvPr>
              <p14:cNvContentPartPr/>
              <p14:nvPr/>
            </p14:nvContentPartPr>
            <p14:xfrm>
              <a:off x="10746040" y="2273960"/>
              <a:ext cx="441360" cy="637920"/>
            </p14:xfrm>
          </p:contentPart>
        </mc:Choice>
        <mc:Fallback xmlns="">
          <p:pic>
            <p:nvPicPr>
              <p:cNvPr id="22" name="حبر 21">
                <a:extLst>
                  <a:ext uri="{FF2B5EF4-FFF2-40B4-BE49-F238E27FC236}">
                    <a16:creationId xmlns:a16="http://schemas.microsoft.com/office/drawing/2014/main" id="{F4ACC197-11C4-45F0-BD9E-6CAFC3DDACF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683400" y="2211320"/>
                <a:ext cx="567000" cy="763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مجموعة 51">
            <a:extLst>
              <a:ext uri="{FF2B5EF4-FFF2-40B4-BE49-F238E27FC236}">
                <a16:creationId xmlns:a16="http://schemas.microsoft.com/office/drawing/2014/main" id="{8F5F6F01-A5BD-4625-AFFF-52AA81E1C72D}"/>
              </a:ext>
            </a:extLst>
          </p:cNvPr>
          <p:cNvGrpSpPr/>
          <p:nvPr/>
        </p:nvGrpSpPr>
        <p:grpSpPr>
          <a:xfrm>
            <a:off x="456160" y="3190160"/>
            <a:ext cx="10506600" cy="3223800"/>
            <a:chOff x="456160" y="3190160"/>
            <a:chExt cx="10506600" cy="322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3" name="حبر 22">
                  <a:extLst>
                    <a:ext uri="{FF2B5EF4-FFF2-40B4-BE49-F238E27FC236}">
                      <a16:creationId xmlns:a16="http://schemas.microsoft.com/office/drawing/2014/main" id="{40DF4BED-7BCE-42B5-8315-A00B2F5B3C84}"/>
                    </a:ext>
                  </a:extLst>
                </p14:cNvPr>
                <p14:cNvContentPartPr/>
                <p14:nvPr/>
              </p14:nvContentPartPr>
              <p14:xfrm>
                <a:off x="8396320" y="3351080"/>
                <a:ext cx="2566440" cy="935640"/>
              </p14:xfrm>
            </p:contentPart>
          </mc:Choice>
          <mc:Fallback xmlns="">
            <p:pic>
              <p:nvPicPr>
                <p:cNvPr id="23" name="حبر 22">
                  <a:extLst>
                    <a:ext uri="{FF2B5EF4-FFF2-40B4-BE49-F238E27FC236}">
                      <a16:creationId xmlns:a16="http://schemas.microsoft.com/office/drawing/2014/main" id="{40DF4BED-7BCE-42B5-8315-A00B2F5B3C8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333680" y="3288080"/>
                  <a:ext cx="2692080" cy="10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4" name="حبر 23">
                  <a:extLst>
                    <a:ext uri="{FF2B5EF4-FFF2-40B4-BE49-F238E27FC236}">
                      <a16:creationId xmlns:a16="http://schemas.microsoft.com/office/drawing/2014/main" id="{B88B0869-AD0D-47C0-AE51-8F2A2BCC505E}"/>
                    </a:ext>
                  </a:extLst>
                </p14:cNvPr>
                <p14:cNvContentPartPr/>
                <p14:nvPr/>
              </p14:nvContentPartPr>
              <p14:xfrm>
                <a:off x="4716760" y="3494360"/>
                <a:ext cx="3070440" cy="1263600"/>
              </p14:xfrm>
            </p:contentPart>
          </mc:Choice>
          <mc:Fallback xmlns="">
            <p:pic>
              <p:nvPicPr>
                <p:cNvPr id="24" name="حبر 23">
                  <a:extLst>
                    <a:ext uri="{FF2B5EF4-FFF2-40B4-BE49-F238E27FC236}">
                      <a16:creationId xmlns:a16="http://schemas.microsoft.com/office/drawing/2014/main" id="{B88B0869-AD0D-47C0-AE51-8F2A2BCC505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54120" y="3431360"/>
                  <a:ext cx="3196080" cy="138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5" name="حبر 24">
                  <a:extLst>
                    <a:ext uri="{FF2B5EF4-FFF2-40B4-BE49-F238E27FC236}">
                      <a16:creationId xmlns:a16="http://schemas.microsoft.com/office/drawing/2014/main" id="{9B4EA4CB-F2C1-433D-BE9C-0D7D952F0B70}"/>
                    </a:ext>
                  </a:extLst>
                </p14:cNvPr>
                <p14:cNvContentPartPr/>
                <p14:nvPr/>
              </p14:nvContentPartPr>
              <p14:xfrm>
                <a:off x="4782640" y="3921320"/>
                <a:ext cx="156600" cy="314640"/>
              </p14:xfrm>
            </p:contentPart>
          </mc:Choice>
          <mc:Fallback xmlns="">
            <p:pic>
              <p:nvPicPr>
                <p:cNvPr id="25" name="حبر 24">
                  <a:extLst>
                    <a:ext uri="{FF2B5EF4-FFF2-40B4-BE49-F238E27FC236}">
                      <a16:creationId xmlns:a16="http://schemas.microsoft.com/office/drawing/2014/main" id="{9B4EA4CB-F2C1-433D-BE9C-0D7D952F0B7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20000" y="3858320"/>
                  <a:ext cx="282240" cy="44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6" name="حبر 25">
                  <a:extLst>
                    <a:ext uri="{FF2B5EF4-FFF2-40B4-BE49-F238E27FC236}">
                      <a16:creationId xmlns:a16="http://schemas.microsoft.com/office/drawing/2014/main" id="{2A186F7A-6F2B-4881-AC9B-0DE0BBB5C643}"/>
                    </a:ext>
                  </a:extLst>
                </p14:cNvPr>
                <p14:cNvContentPartPr/>
                <p14:nvPr/>
              </p14:nvContentPartPr>
              <p14:xfrm>
                <a:off x="7762000" y="4632320"/>
                <a:ext cx="360" cy="360"/>
              </p14:xfrm>
            </p:contentPart>
          </mc:Choice>
          <mc:Fallback xmlns="">
            <p:pic>
              <p:nvPicPr>
                <p:cNvPr id="26" name="حبر 25">
                  <a:extLst>
                    <a:ext uri="{FF2B5EF4-FFF2-40B4-BE49-F238E27FC236}">
                      <a16:creationId xmlns:a16="http://schemas.microsoft.com/office/drawing/2014/main" id="{2A186F7A-6F2B-4881-AC9B-0DE0BBB5C64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699000" y="45696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7" name="حبر 26">
                  <a:extLst>
                    <a:ext uri="{FF2B5EF4-FFF2-40B4-BE49-F238E27FC236}">
                      <a16:creationId xmlns:a16="http://schemas.microsoft.com/office/drawing/2014/main" id="{FF1BC076-05F8-4FDC-9B32-47DC11D4AE2A}"/>
                    </a:ext>
                  </a:extLst>
                </p14:cNvPr>
                <p14:cNvContentPartPr/>
                <p14:nvPr/>
              </p14:nvContentPartPr>
              <p14:xfrm>
                <a:off x="8066920" y="4571840"/>
                <a:ext cx="360" cy="360"/>
              </p14:xfrm>
            </p:contentPart>
          </mc:Choice>
          <mc:Fallback xmlns="">
            <p:pic>
              <p:nvPicPr>
                <p:cNvPr id="27" name="حبر 26">
                  <a:extLst>
                    <a:ext uri="{FF2B5EF4-FFF2-40B4-BE49-F238E27FC236}">
                      <a16:creationId xmlns:a16="http://schemas.microsoft.com/office/drawing/2014/main" id="{FF1BC076-05F8-4FDC-9B32-47DC11D4AE2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003920" y="45088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5" name="حبر 34">
                  <a:extLst>
                    <a:ext uri="{FF2B5EF4-FFF2-40B4-BE49-F238E27FC236}">
                      <a16:creationId xmlns:a16="http://schemas.microsoft.com/office/drawing/2014/main" id="{E4AD1360-9575-4E30-9354-F742815F9990}"/>
                    </a:ext>
                  </a:extLst>
                </p14:cNvPr>
                <p14:cNvContentPartPr/>
                <p14:nvPr/>
              </p14:nvContentPartPr>
              <p14:xfrm>
                <a:off x="2570080" y="3311480"/>
                <a:ext cx="152280" cy="255240"/>
              </p14:xfrm>
            </p:contentPart>
          </mc:Choice>
          <mc:Fallback xmlns="">
            <p:pic>
              <p:nvPicPr>
                <p:cNvPr id="35" name="حبر 34">
                  <a:extLst>
                    <a:ext uri="{FF2B5EF4-FFF2-40B4-BE49-F238E27FC236}">
                      <a16:creationId xmlns:a16="http://schemas.microsoft.com/office/drawing/2014/main" id="{E4AD1360-9575-4E30-9354-F742815F999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2507440" y="3248480"/>
                  <a:ext cx="27792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6" name="حبر 35">
                  <a:extLst>
                    <a:ext uri="{FF2B5EF4-FFF2-40B4-BE49-F238E27FC236}">
                      <a16:creationId xmlns:a16="http://schemas.microsoft.com/office/drawing/2014/main" id="{420C3BC2-8E78-4D26-89ED-ACEEC9497F11}"/>
                    </a:ext>
                  </a:extLst>
                </p14:cNvPr>
                <p14:cNvContentPartPr/>
                <p14:nvPr/>
              </p14:nvContentPartPr>
              <p14:xfrm>
                <a:off x="2418520" y="3190160"/>
                <a:ext cx="141480" cy="155880"/>
              </p14:xfrm>
            </p:contentPart>
          </mc:Choice>
          <mc:Fallback xmlns="">
            <p:pic>
              <p:nvPicPr>
                <p:cNvPr id="36" name="حبر 35">
                  <a:extLst>
                    <a:ext uri="{FF2B5EF4-FFF2-40B4-BE49-F238E27FC236}">
                      <a16:creationId xmlns:a16="http://schemas.microsoft.com/office/drawing/2014/main" id="{420C3BC2-8E78-4D26-89ED-ACEEC9497F1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2355520" y="3127160"/>
                  <a:ext cx="26712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حبر 29">
                  <a:extLst>
                    <a:ext uri="{FF2B5EF4-FFF2-40B4-BE49-F238E27FC236}">
                      <a16:creationId xmlns:a16="http://schemas.microsoft.com/office/drawing/2014/main" id="{8E08F714-22FF-46C4-8828-21E544742760}"/>
                    </a:ext>
                  </a:extLst>
                </p14:cNvPr>
                <p14:cNvContentPartPr/>
                <p14:nvPr/>
              </p14:nvContentPartPr>
              <p14:xfrm>
                <a:off x="2696440" y="4469600"/>
                <a:ext cx="1266120" cy="675720"/>
              </p14:xfrm>
            </p:contentPart>
          </mc:Choice>
          <mc:Fallback xmlns="">
            <p:pic>
              <p:nvPicPr>
                <p:cNvPr id="30" name="حبر 29">
                  <a:extLst>
                    <a:ext uri="{FF2B5EF4-FFF2-40B4-BE49-F238E27FC236}">
                      <a16:creationId xmlns:a16="http://schemas.microsoft.com/office/drawing/2014/main" id="{8E08F714-22FF-46C4-8828-21E54474276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2633440" y="4406600"/>
                  <a:ext cx="1391760" cy="80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حبر 30">
                  <a:extLst>
                    <a:ext uri="{FF2B5EF4-FFF2-40B4-BE49-F238E27FC236}">
                      <a16:creationId xmlns:a16="http://schemas.microsoft.com/office/drawing/2014/main" id="{2F333DAB-4DB0-4BB5-A3C5-AFB53BE5A505}"/>
                    </a:ext>
                  </a:extLst>
                </p14:cNvPr>
                <p14:cNvContentPartPr/>
                <p14:nvPr/>
              </p14:nvContentPartPr>
              <p14:xfrm>
                <a:off x="4205920" y="4949480"/>
                <a:ext cx="360" cy="8280"/>
              </p14:xfrm>
            </p:contentPart>
          </mc:Choice>
          <mc:Fallback xmlns="">
            <p:pic>
              <p:nvPicPr>
                <p:cNvPr id="31" name="حبر 30">
                  <a:extLst>
                    <a:ext uri="{FF2B5EF4-FFF2-40B4-BE49-F238E27FC236}">
                      <a16:creationId xmlns:a16="http://schemas.microsoft.com/office/drawing/2014/main" id="{2F333DAB-4DB0-4BB5-A3C5-AFB53BE5A50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143280" y="4886480"/>
                  <a:ext cx="1260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2" name="حبر 31">
                  <a:extLst>
                    <a:ext uri="{FF2B5EF4-FFF2-40B4-BE49-F238E27FC236}">
                      <a16:creationId xmlns:a16="http://schemas.microsoft.com/office/drawing/2014/main" id="{2FE3DCE0-2058-400D-9F73-F04590790CDB}"/>
                    </a:ext>
                  </a:extLst>
                </p14:cNvPr>
                <p14:cNvContentPartPr/>
                <p14:nvPr/>
              </p14:nvContentPartPr>
              <p14:xfrm>
                <a:off x="4022680" y="5120120"/>
                <a:ext cx="360" cy="360"/>
              </p14:xfrm>
            </p:contentPart>
          </mc:Choice>
          <mc:Fallback xmlns="">
            <p:pic>
              <p:nvPicPr>
                <p:cNvPr id="32" name="حبر 31">
                  <a:extLst>
                    <a:ext uri="{FF2B5EF4-FFF2-40B4-BE49-F238E27FC236}">
                      <a16:creationId xmlns:a16="http://schemas.microsoft.com/office/drawing/2014/main" id="{2FE3DCE0-2058-400D-9F73-F04590790CD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959680" y="50571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3" name="حبر 32">
                  <a:extLst>
                    <a:ext uri="{FF2B5EF4-FFF2-40B4-BE49-F238E27FC236}">
                      <a16:creationId xmlns:a16="http://schemas.microsoft.com/office/drawing/2014/main" id="{4DF34842-6A7C-4145-9B14-EB44802B3507}"/>
                    </a:ext>
                  </a:extLst>
                </p14:cNvPr>
                <p14:cNvContentPartPr/>
                <p14:nvPr/>
              </p14:nvContentPartPr>
              <p14:xfrm>
                <a:off x="3819640" y="5221280"/>
                <a:ext cx="360" cy="360"/>
              </p14:xfrm>
            </p:contentPart>
          </mc:Choice>
          <mc:Fallback xmlns="">
            <p:pic>
              <p:nvPicPr>
                <p:cNvPr id="33" name="حبر 32">
                  <a:extLst>
                    <a:ext uri="{FF2B5EF4-FFF2-40B4-BE49-F238E27FC236}">
                      <a16:creationId xmlns:a16="http://schemas.microsoft.com/office/drawing/2014/main" id="{4DF34842-6A7C-4145-9B14-EB44802B350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757000" y="51586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4" name="حبر 33">
                  <a:extLst>
                    <a:ext uri="{FF2B5EF4-FFF2-40B4-BE49-F238E27FC236}">
                      <a16:creationId xmlns:a16="http://schemas.microsoft.com/office/drawing/2014/main" id="{4A5197E4-7219-42FF-B8EA-CCEEF56B8049}"/>
                    </a:ext>
                  </a:extLst>
                </p14:cNvPr>
                <p14:cNvContentPartPr/>
                <p14:nvPr/>
              </p14:nvContentPartPr>
              <p14:xfrm>
                <a:off x="2122240" y="4132280"/>
                <a:ext cx="560880" cy="886680"/>
              </p14:xfrm>
            </p:contentPart>
          </mc:Choice>
          <mc:Fallback xmlns="">
            <p:pic>
              <p:nvPicPr>
                <p:cNvPr id="34" name="حبر 33">
                  <a:extLst>
                    <a:ext uri="{FF2B5EF4-FFF2-40B4-BE49-F238E27FC236}">
                      <a16:creationId xmlns:a16="http://schemas.microsoft.com/office/drawing/2014/main" id="{4A5197E4-7219-42FF-B8EA-CCEEF56B8049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059240" y="4069640"/>
                  <a:ext cx="686520" cy="10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9" name="حبر 38">
                  <a:extLst>
                    <a:ext uri="{FF2B5EF4-FFF2-40B4-BE49-F238E27FC236}">
                      <a16:creationId xmlns:a16="http://schemas.microsoft.com/office/drawing/2014/main" id="{9A865FC4-2B1A-4EED-81E4-CC2170CDC513}"/>
                    </a:ext>
                  </a:extLst>
                </p14:cNvPr>
                <p14:cNvContentPartPr/>
                <p14:nvPr/>
              </p14:nvContentPartPr>
              <p14:xfrm>
                <a:off x="3149320" y="4408760"/>
                <a:ext cx="360" cy="360"/>
              </p14:xfrm>
            </p:contentPart>
          </mc:Choice>
          <mc:Fallback xmlns="">
            <p:pic>
              <p:nvPicPr>
                <p:cNvPr id="39" name="حبر 38">
                  <a:extLst>
                    <a:ext uri="{FF2B5EF4-FFF2-40B4-BE49-F238E27FC236}">
                      <a16:creationId xmlns:a16="http://schemas.microsoft.com/office/drawing/2014/main" id="{9A865FC4-2B1A-4EED-81E4-CC2170CDC51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086320" y="434612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0" name="حبر 39">
                  <a:extLst>
                    <a:ext uri="{FF2B5EF4-FFF2-40B4-BE49-F238E27FC236}">
                      <a16:creationId xmlns:a16="http://schemas.microsoft.com/office/drawing/2014/main" id="{1E58B49A-3906-49DC-A3B4-D33B0B63A519}"/>
                    </a:ext>
                  </a:extLst>
                </p14:cNvPr>
                <p14:cNvContentPartPr/>
                <p14:nvPr/>
              </p14:nvContentPartPr>
              <p14:xfrm>
                <a:off x="2986600" y="4490120"/>
                <a:ext cx="360" cy="360"/>
              </p14:xfrm>
            </p:contentPart>
          </mc:Choice>
          <mc:Fallback xmlns="">
            <p:pic>
              <p:nvPicPr>
                <p:cNvPr id="40" name="حبر 39">
                  <a:extLst>
                    <a:ext uri="{FF2B5EF4-FFF2-40B4-BE49-F238E27FC236}">
                      <a16:creationId xmlns:a16="http://schemas.microsoft.com/office/drawing/2014/main" id="{1E58B49A-3906-49DC-A3B4-D33B0B63A51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923600" y="442748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1" name="حبر 40">
                  <a:extLst>
                    <a:ext uri="{FF2B5EF4-FFF2-40B4-BE49-F238E27FC236}">
                      <a16:creationId xmlns:a16="http://schemas.microsoft.com/office/drawing/2014/main" id="{E6A01A08-2BDB-44B4-BCE3-AB872177ECB2}"/>
                    </a:ext>
                  </a:extLst>
                </p14:cNvPr>
                <p14:cNvContentPartPr/>
                <p14:nvPr/>
              </p14:nvContentPartPr>
              <p14:xfrm>
                <a:off x="982480" y="4850840"/>
                <a:ext cx="1575720" cy="1373040"/>
              </p14:xfrm>
            </p:contentPart>
          </mc:Choice>
          <mc:Fallback xmlns="">
            <p:pic>
              <p:nvPicPr>
                <p:cNvPr id="41" name="حبر 40">
                  <a:extLst>
                    <a:ext uri="{FF2B5EF4-FFF2-40B4-BE49-F238E27FC236}">
                      <a16:creationId xmlns:a16="http://schemas.microsoft.com/office/drawing/2014/main" id="{E6A01A08-2BDB-44B4-BCE3-AB872177ECB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19480" y="4787840"/>
                  <a:ext cx="1701360" cy="149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" name="حبر 41">
                  <a:extLst>
                    <a:ext uri="{FF2B5EF4-FFF2-40B4-BE49-F238E27FC236}">
                      <a16:creationId xmlns:a16="http://schemas.microsoft.com/office/drawing/2014/main" id="{C37B99B9-C132-4AB5-A0ED-C30C4A88E998}"/>
                    </a:ext>
                  </a:extLst>
                </p14:cNvPr>
                <p14:cNvContentPartPr/>
                <p14:nvPr/>
              </p14:nvContentPartPr>
              <p14:xfrm>
                <a:off x="893560" y="5627720"/>
                <a:ext cx="221040" cy="32400"/>
              </p14:xfrm>
            </p:contentPart>
          </mc:Choice>
          <mc:Fallback xmlns="">
            <p:pic>
              <p:nvPicPr>
                <p:cNvPr id="42" name="حبر 41">
                  <a:extLst>
                    <a:ext uri="{FF2B5EF4-FFF2-40B4-BE49-F238E27FC236}">
                      <a16:creationId xmlns:a16="http://schemas.microsoft.com/office/drawing/2014/main" id="{C37B99B9-C132-4AB5-A0ED-C30C4A88E99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30920" y="5564720"/>
                  <a:ext cx="3466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4" name="حبر 43">
                  <a:extLst>
                    <a:ext uri="{FF2B5EF4-FFF2-40B4-BE49-F238E27FC236}">
                      <a16:creationId xmlns:a16="http://schemas.microsoft.com/office/drawing/2014/main" id="{3250B2AC-67D0-4593-ADF4-A4F4A5011D92}"/>
                    </a:ext>
                  </a:extLst>
                </p14:cNvPr>
                <p14:cNvContentPartPr/>
                <p14:nvPr/>
              </p14:nvContentPartPr>
              <p14:xfrm>
                <a:off x="2356600" y="5221280"/>
                <a:ext cx="360" cy="360"/>
              </p14:xfrm>
            </p:contentPart>
          </mc:Choice>
          <mc:Fallback xmlns="">
            <p:pic>
              <p:nvPicPr>
                <p:cNvPr id="44" name="حبر 43">
                  <a:extLst>
                    <a:ext uri="{FF2B5EF4-FFF2-40B4-BE49-F238E27FC236}">
                      <a16:creationId xmlns:a16="http://schemas.microsoft.com/office/drawing/2014/main" id="{3250B2AC-67D0-4593-ADF4-A4F4A5011D9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293960" y="51586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5" name="حبر 44">
                  <a:extLst>
                    <a:ext uri="{FF2B5EF4-FFF2-40B4-BE49-F238E27FC236}">
                      <a16:creationId xmlns:a16="http://schemas.microsoft.com/office/drawing/2014/main" id="{7207BB18-31EE-4004-B968-9933B19A20F7}"/>
                    </a:ext>
                  </a:extLst>
                </p14:cNvPr>
                <p14:cNvContentPartPr/>
                <p14:nvPr/>
              </p14:nvContentPartPr>
              <p14:xfrm>
                <a:off x="686560" y="4713680"/>
                <a:ext cx="349560" cy="355320"/>
              </p14:xfrm>
            </p:contentPart>
          </mc:Choice>
          <mc:Fallback xmlns="">
            <p:pic>
              <p:nvPicPr>
                <p:cNvPr id="45" name="حبر 44">
                  <a:extLst>
                    <a:ext uri="{FF2B5EF4-FFF2-40B4-BE49-F238E27FC236}">
                      <a16:creationId xmlns:a16="http://schemas.microsoft.com/office/drawing/2014/main" id="{7207BB18-31EE-4004-B968-9933B19A20F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23560" y="4651040"/>
                  <a:ext cx="475200" cy="48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6" name="حبر 45">
                  <a:extLst>
                    <a:ext uri="{FF2B5EF4-FFF2-40B4-BE49-F238E27FC236}">
                      <a16:creationId xmlns:a16="http://schemas.microsoft.com/office/drawing/2014/main" id="{1F55D144-B2DD-4A92-9DEB-BD15805C1DB5}"/>
                    </a:ext>
                  </a:extLst>
                </p14:cNvPr>
                <p14:cNvContentPartPr/>
                <p14:nvPr/>
              </p14:nvContentPartPr>
              <p14:xfrm>
                <a:off x="456160" y="4408760"/>
                <a:ext cx="356400" cy="168840"/>
              </p14:xfrm>
            </p:contentPart>
          </mc:Choice>
          <mc:Fallback xmlns="">
            <p:pic>
              <p:nvPicPr>
                <p:cNvPr id="46" name="حبر 45">
                  <a:extLst>
                    <a:ext uri="{FF2B5EF4-FFF2-40B4-BE49-F238E27FC236}">
                      <a16:creationId xmlns:a16="http://schemas.microsoft.com/office/drawing/2014/main" id="{1F55D144-B2DD-4A92-9DEB-BD15805C1DB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93160" y="4346120"/>
                  <a:ext cx="48204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8" name="حبر 47">
                  <a:extLst>
                    <a:ext uri="{FF2B5EF4-FFF2-40B4-BE49-F238E27FC236}">
                      <a16:creationId xmlns:a16="http://schemas.microsoft.com/office/drawing/2014/main" id="{174D7698-E73A-408C-BDB1-F64911B0BDF0}"/>
                    </a:ext>
                  </a:extLst>
                </p14:cNvPr>
                <p14:cNvContentPartPr/>
                <p14:nvPr/>
              </p14:nvContentPartPr>
              <p14:xfrm>
                <a:off x="1929640" y="5668400"/>
                <a:ext cx="8640" cy="360"/>
              </p14:xfrm>
            </p:contentPart>
          </mc:Choice>
          <mc:Fallback xmlns="">
            <p:pic>
              <p:nvPicPr>
                <p:cNvPr id="48" name="حبر 47">
                  <a:extLst>
                    <a:ext uri="{FF2B5EF4-FFF2-40B4-BE49-F238E27FC236}">
                      <a16:creationId xmlns:a16="http://schemas.microsoft.com/office/drawing/2014/main" id="{174D7698-E73A-408C-BDB1-F64911B0BDF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67000" y="5605400"/>
                  <a:ext cx="1342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9" name="حبر 48">
                  <a:extLst>
                    <a:ext uri="{FF2B5EF4-FFF2-40B4-BE49-F238E27FC236}">
                      <a16:creationId xmlns:a16="http://schemas.microsoft.com/office/drawing/2014/main" id="{1A54C6DD-8F40-48FD-BD87-8D7FE062EDD0}"/>
                    </a:ext>
                  </a:extLst>
                </p14:cNvPr>
                <p14:cNvContentPartPr/>
                <p14:nvPr/>
              </p14:nvContentPartPr>
              <p14:xfrm>
                <a:off x="2153200" y="5932640"/>
                <a:ext cx="360" cy="360"/>
              </p14:xfrm>
            </p:contentPart>
          </mc:Choice>
          <mc:Fallback xmlns="">
            <p:pic>
              <p:nvPicPr>
                <p:cNvPr id="49" name="حبر 48">
                  <a:extLst>
                    <a:ext uri="{FF2B5EF4-FFF2-40B4-BE49-F238E27FC236}">
                      <a16:creationId xmlns:a16="http://schemas.microsoft.com/office/drawing/2014/main" id="{1A54C6DD-8F40-48FD-BD87-8D7FE062EDD0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90200" y="586964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0" name="حبر 49">
                  <a:extLst>
                    <a:ext uri="{FF2B5EF4-FFF2-40B4-BE49-F238E27FC236}">
                      <a16:creationId xmlns:a16="http://schemas.microsoft.com/office/drawing/2014/main" id="{612B1D68-DA09-4594-933C-66BEF6154E8C}"/>
                    </a:ext>
                  </a:extLst>
                </p14:cNvPr>
                <p14:cNvContentPartPr/>
                <p14:nvPr/>
              </p14:nvContentPartPr>
              <p14:xfrm>
                <a:off x="1869160" y="6156200"/>
                <a:ext cx="360" cy="360"/>
              </p14:xfrm>
            </p:contentPart>
          </mc:Choice>
          <mc:Fallback xmlns="">
            <p:pic>
              <p:nvPicPr>
                <p:cNvPr id="50" name="حبر 49">
                  <a:extLst>
                    <a:ext uri="{FF2B5EF4-FFF2-40B4-BE49-F238E27FC236}">
                      <a16:creationId xmlns:a16="http://schemas.microsoft.com/office/drawing/2014/main" id="{612B1D68-DA09-4594-933C-66BEF6154E8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06160" y="6093200"/>
                  <a:ext cx="1260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1" name="حبر 50">
                  <a:extLst>
                    <a:ext uri="{FF2B5EF4-FFF2-40B4-BE49-F238E27FC236}">
                      <a16:creationId xmlns:a16="http://schemas.microsoft.com/office/drawing/2014/main" id="{9EDE0792-BDE1-4B70-B2C9-2536E8A0440F}"/>
                    </a:ext>
                  </a:extLst>
                </p14:cNvPr>
                <p14:cNvContentPartPr/>
                <p14:nvPr/>
              </p14:nvContentPartPr>
              <p14:xfrm>
                <a:off x="1119640" y="5303360"/>
                <a:ext cx="3431520" cy="1110600"/>
              </p14:xfrm>
            </p:contentPart>
          </mc:Choice>
          <mc:Fallback xmlns="">
            <p:pic>
              <p:nvPicPr>
                <p:cNvPr id="51" name="حبر 50">
                  <a:extLst>
                    <a:ext uri="{FF2B5EF4-FFF2-40B4-BE49-F238E27FC236}">
                      <a16:creationId xmlns:a16="http://schemas.microsoft.com/office/drawing/2014/main" id="{9EDE0792-BDE1-4B70-B2C9-2536E8A0440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56640" y="5240720"/>
                  <a:ext cx="3557160" cy="1236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031376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295C10B-5229-4C50-BC50-2D7FEEA97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02" y="0"/>
            <a:ext cx="11036595" cy="6124353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1F494C64-560B-4500-A1BE-0E2E654E10DF}"/>
              </a:ext>
            </a:extLst>
          </p:cNvPr>
          <p:cNvSpPr/>
          <p:nvPr/>
        </p:nvSpPr>
        <p:spPr>
          <a:xfrm>
            <a:off x="10271760" y="3657600"/>
            <a:ext cx="42672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31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BA06785-5A2A-43E2-BEC3-06AE1CB23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26720"/>
            <a:ext cx="10149840" cy="4978993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EF312B60-7F32-4397-9C2E-45682F7EDD83}"/>
              </a:ext>
            </a:extLst>
          </p:cNvPr>
          <p:cNvSpPr/>
          <p:nvPr/>
        </p:nvSpPr>
        <p:spPr>
          <a:xfrm>
            <a:off x="10408920" y="2895600"/>
            <a:ext cx="42672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6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C89E825D-27B2-4EB5-AE75-501812EE04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8278" y="1986529"/>
            <a:ext cx="3363575" cy="24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">
            <a:extLst>
              <a:ext uri="{FF2B5EF4-FFF2-40B4-BE49-F238E27FC236}">
                <a16:creationId xmlns:a16="http://schemas.microsoft.com/office/drawing/2014/main" id="{2A7636AB-7A02-414B-9347-9B30FDDE2A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76916"/>
            <a:ext cx="2659650" cy="13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68C002-ACD0-4358-8DB7-EDD732C6B819}"/>
              </a:ext>
            </a:extLst>
          </p:cNvPr>
          <p:cNvSpPr txBox="1"/>
          <p:nvPr/>
        </p:nvSpPr>
        <p:spPr>
          <a:xfrm>
            <a:off x="8320214" y="-556118"/>
            <a:ext cx="3716950" cy="193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76200" tIns="38100" rIns="76200" bIns="38100" rtlCol="0" anchor="b">
            <a:noAutofit/>
          </a:bodyPr>
          <a:lstStyle/>
          <a:p>
            <a:pPr algn="ctr" defTabSz="761970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en-US" sz="9583" b="1" cap="all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بطاقة</a:t>
            </a:r>
            <a:r>
              <a:rPr lang="en-US" sz="9583" b="1" cap="all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9583" b="1" cap="all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الخروج</a:t>
            </a:r>
            <a:r>
              <a:rPr lang="en-US" sz="9583" b="1" cap="all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202410D-2EEE-4752-98DF-E0BEB30FF4C6}"/>
              </a:ext>
            </a:extLst>
          </p:cNvPr>
          <p:cNvSpPr txBox="1"/>
          <p:nvPr/>
        </p:nvSpPr>
        <p:spPr>
          <a:xfrm>
            <a:off x="650756" y="-289443"/>
            <a:ext cx="4397088" cy="2196575"/>
          </a:xfrm>
          <a:prstGeom prst="rect">
            <a:avLst/>
          </a:prstGeom>
        </p:spPr>
        <p:txBody>
          <a:bodyPr vert="horz" lIns="76200" tIns="38100" rIns="76200" bIns="0" rtlCol="0" anchor="b">
            <a:noAutofit/>
          </a:bodyPr>
          <a:lstStyle/>
          <a:p>
            <a:pPr defTabSz="761970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en-US" sz="11500" cap="all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  <a:r>
              <a:rPr lang="en-US" sz="11500" cap="all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11500" cap="all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الختامي</a:t>
            </a:r>
            <a:r>
              <a:rPr lang="en-US" sz="11500" cap="all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7" name="مربع نص 6">
            <a:hlinkClick r:id="rId6"/>
            <a:extLst>
              <a:ext uri="{FF2B5EF4-FFF2-40B4-BE49-F238E27FC236}">
                <a16:creationId xmlns:a16="http://schemas.microsoft.com/office/drawing/2014/main" id="{C46A034D-8E8F-4A59-BF0C-ACDB1A63E1A1}"/>
              </a:ext>
            </a:extLst>
          </p:cNvPr>
          <p:cNvSpPr txBox="1"/>
          <p:nvPr/>
        </p:nvSpPr>
        <p:spPr>
          <a:xfrm>
            <a:off x="2207937" y="2705725"/>
            <a:ext cx="9281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all" dirty="0">
                <a:latin typeface="Aldhabi" panose="01000000000000000000" pitchFamily="2" charset="-78"/>
                <a:cs typeface="Aldhabi" panose="01000000000000000000" pitchFamily="2" charset="-78"/>
              </a:rPr>
              <a:t>https://wordwall.net/ar/resource/9143846/%D8%A7%D9%84%D9%86%D8%B9%D8%AA</a:t>
            </a:r>
            <a:endParaRPr lang="en-US" sz="4400" dirty="0"/>
          </a:p>
        </p:txBody>
      </p:sp>
      <p:pic>
        <p:nvPicPr>
          <p:cNvPr id="8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5BF5C05C-60DC-4177-B92D-A2A153FFF8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1284" y="4270548"/>
            <a:ext cx="2251363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7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28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/>
      <p:bldP spid="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50ABC8CA-92E7-47BA-AA17-0DE36DEA87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68" t="16984" b="23454"/>
          <a:stretch/>
        </p:blipFill>
        <p:spPr>
          <a:xfrm>
            <a:off x="9150376" y="3363425"/>
            <a:ext cx="2274153" cy="20129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AD1E1D02-66E4-470A-A154-6BAEBA7F5AE1}"/>
              </a:ext>
            </a:extLst>
          </p:cNvPr>
          <p:cNvSpPr txBox="1"/>
          <p:nvPr/>
        </p:nvSpPr>
        <p:spPr>
          <a:xfrm>
            <a:off x="744555" y="1549041"/>
            <a:ext cx="7990222" cy="4287979"/>
          </a:xfrm>
          <a:prstGeom prst="rect">
            <a:avLst/>
          </a:prstGeom>
        </p:spPr>
        <p:txBody>
          <a:bodyPr vert="horz" lIns="76200" tIns="38100" rIns="76200" bIns="38100" rtlCol="0" anchor="t">
            <a:noAutofit/>
          </a:bodyPr>
          <a:lstStyle/>
          <a:p>
            <a:pPr algn="ctr" defTabSz="761940" rtl="1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defRPr/>
            </a:pPr>
            <a:endParaRPr lang="en-US" sz="27999" b="1" cap="all" spc="125" dirty="0">
              <a:solidFill>
                <a:prstClr val="black"/>
              </a:solidFill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A8F8EFB-CC91-4C49-85EA-F18FB459A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363" y="933490"/>
            <a:ext cx="2584181" cy="2275316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B8C52CB3-1D49-48CC-97FB-9A692FE85E59}"/>
              </a:ext>
            </a:extLst>
          </p:cNvPr>
          <p:cNvSpPr txBox="1"/>
          <p:nvPr/>
        </p:nvSpPr>
        <p:spPr>
          <a:xfrm>
            <a:off x="2419585" y="369044"/>
            <a:ext cx="6575778" cy="65042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80985">
              <a:defRPr/>
            </a:pPr>
            <a:r>
              <a:rPr lang="ar-AE" sz="20833" b="1" dirty="0">
                <a:solidFill>
                  <a:prstClr val="black"/>
                </a:solidFill>
                <a:latin typeface="Aldhabi" panose="01000000000000000000" pitchFamily="2" charset="-78"/>
                <a:cs typeface="DecoType Naskh Variants" panose="02010400000000000000" pitchFamily="2" charset="-78"/>
              </a:rPr>
              <a:t>الحصة</a:t>
            </a:r>
          </a:p>
          <a:p>
            <a:pPr algn="ctr" defTabSz="380985">
              <a:defRPr/>
            </a:pPr>
            <a:r>
              <a:rPr lang="ar-AE" sz="20833" b="1" dirty="0">
                <a:solidFill>
                  <a:prstClr val="black"/>
                </a:solidFill>
                <a:latin typeface="Aldhabi" panose="01000000000000000000" pitchFamily="2" charset="-78"/>
                <a:cs typeface="DecoType Naskh Variants" panose="02010400000000000000" pitchFamily="2" charset="-78"/>
              </a:rPr>
              <a:t> الثانية </a:t>
            </a:r>
          </a:p>
        </p:txBody>
      </p:sp>
    </p:spTree>
    <p:extLst>
      <p:ext uri="{BB962C8B-B14F-4D97-AF65-F5344CB8AC3E}">
        <p14:creationId xmlns:p14="http://schemas.microsoft.com/office/powerpoint/2010/main" val="37145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8D77CA9-2B82-4FA1-A127-714E98FB2758}"/>
              </a:ext>
            </a:extLst>
          </p:cNvPr>
          <p:cNvGrpSpPr/>
          <p:nvPr/>
        </p:nvGrpSpPr>
        <p:grpSpPr>
          <a:xfrm>
            <a:off x="1401526" y="573442"/>
            <a:ext cx="9187133" cy="5650303"/>
            <a:chOff x="1903761" y="470735"/>
            <a:chExt cx="11764112" cy="6748212"/>
          </a:xfrm>
        </p:grpSpPr>
        <p:pic>
          <p:nvPicPr>
            <p:cNvPr id="4" name="صورة 3">
              <a:extLst>
                <a:ext uri="{FF2B5EF4-FFF2-40B4-BE49-F238E27FC236}">
                  <a16:creationId xmlns:a16="http://schemas.microsoft.com/office/drawing/2014/main" id="{0B8384E3-66B7-4C1C-AFAD-4CCDB968D3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56" t="28009" r="21196" b="20179"/>
            <a:stretch/>
          </p:blipFill>
          <p:spPr>
            <a:xfrm>
              <a:off x="1903761" y="470735"/>
              <a:ext cx="11764112" cy="6748212"/>
            </a:xfrm>
            <a:prstGeom prst="rect">
              <a:avLst/>
            </a:prstGeom>
          </p:spPr>
        </p:pic>
        <p:sp>
          <p:nvSpPr>
            <p:cNvPr id="5" name="مربع نص 4">
              <a:extLst>
                <a:ext uri="{FF2B5EF4-FFF2-40B4-BE49-F238E27FC236}">
                  <a16:creationId xmlns:a16="http://schemas.microsoft.com/office/drawing/2014/main" id="{48CE7D81-E757-4F30-A52D-BA28C93D26C1}"/>
                </a:ext>
              </a:extLst>
            </p:cNvPr>
            <p:cNvSpPr txBox="1"/>
            <p:nvPr/>
          </p:nvSpPr>
          <p:spPr>
            <a:xfrm>
              <a:off x="6078125" y="2156283"/>
              <a:ext cx="3930315" cy="2561195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pPr algn="ctr" defTabSz="76197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لا تتوقفوا عن العلم </a:t>
              </a:r>
            </a:p>
            <a:p>
              <a:pPr algn="ctr" defTabSz="76197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العلم هو الذي يصنع الحياة </a:t>
              </a:r>
            </a:p>
            <a:p>
              <a:pPr algn="ctr" defTabSz="76197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ومن يتوقف عن العلم </a:t>
              </a:r>
            </a:p>
            <a:p>
              <a:pPr algn="ctr" defTabSz="761970">
                <a:defRPr/>
              </a:pPr>
              <a:r>
                <a:rPr lang="ar-AE" sz="2667" b="1" kern="0" dirty="0">
                  <a:solidFill>
                    <a:prstClr val="black"/>
                  </a:solidFill>
                  <a:latin typeface="Calibri"/>
                  <a:cs typeface="Arial" panose="020B0604020202020204" pitchFamily="34" charset="0"/>
                </a:rPr>
                <a:t>يتوقف عن الحياة </a:t>
              </a:r>
              <a:endParaRPr lang="en-US" sz="2667" b="1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6" name="Picture 2" descr="إكسبو icon">
            <a:extLst>
              <a:ext uri="{FF2B5EF4-FFF2-40B4-BE49-F238E27FC236}">
                <a16:creationId xmlns:a16="http://schemas.microsoft.com/office/drawing/2014/main" id="{6B7DC670-D833-4C7D-A8B2-9982049B48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697" y="4896556"/>
            <a:ext cx="2177328" cy="174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41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301C2-F637-48E6-A6C4-EEDF9E1477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406E1-8A0B-4C54-9D77-E9C7FC47E4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20E2E-304A-49A4-9D6D-258C46D92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9B212-32D0-40EF-A68D-A87FE334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301C2-F637-48E6-A6C4-EEDF9E1477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406E1-8A0B-4C54-9D77-E9C7FC47E4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A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20E2E-304A-49A4-9D6D-258C46D92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59B212-32D0-40EF-A68D-A87FE334DC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">
            <a:hlinkClick r:id="" action="ppaction://media"/>
            <a:extLst>
              <a:ext uri="{FF2B5EF4-FFF2-40B4-BE49-F238E27FC236}">
                <a16:creationId xmlns:a16="http://schemas.microsoft.com/office/drawing/2014/main" id="{0373C9AC-F7B6-40B0-8FB5-7E14949A45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3546" y="917222"/>
            <a:ext cx="10011232" cy="516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005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02959" cy="6858000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57" y="136959"/>
            <a:ext cx="1227665" cy="92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521062-287F-4410-BA30-1CBA76E6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73" y="598655"/>
            <a:ext cx="1765688" cy="5522745"/>
          </a:xfrm>
          <a:prstGeom prst="rect">
            <a:avLst/>
          </a:prstGeom>
        </p:spPr>
      </p:pic>
      <p:sp>
        <p:nvSpPr>
          <p:cNvPr id="6" name="مستطيل 8">
            <a:extLst>
              <a:ext uri="{FF2B5EF4-FFF2-40B4-BE49-F238E27FC236}">
                <a16:creationId xmlns:a16="http://schemas.microsoft.com/office/drawing/2014/main" id="{5F56B87A-048E-467D-B6DC-DBFA55437A43}"/>
              </a:ext>
            </a:extLst>
          </p:cNvPr>
          <p:cNvSpPr/>
          <p:nvPr/>
        </p:nvSpPr>
        <p:spPr>
          <a:xfrm>
            <a:off x="7845777" y="831164"/>
            <a:ext cx="2224347" cy="4583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380985">
              <a:defRPr/>
            </a:pPr>
            <a:r>
              <a:rPr lang="ar-AE" sz="2333" b="1" dirty="0">
                <a:solidFill>
                  <a:srgbClr val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للحصول على أعلى درجة</a:t>
            </a:r>
            <a:endParaRPr lang="en-US" sz="2333" b="1" dirty="0">
              <a:solidFill>
                <a:srgbClr val="FFFF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3">
            <a:extLst>
              <a:ext uri="{FF2B5EF4-FFF2-40B4-BE49-F238E27FC236}">
                <a16:creationId xmlns:a16="http://schemas.microsoft.com/office/drawing/2014/main" id="{0CF3CD47-B483-42AD-92E6-31CDB41E1195}"/>
              </a:ext>
            </a:extLst>
          </p:cNvPr>
          <p:cNvSpPr/>
          <p:nvPr/>
        </p:nvSpPr>
        <p:spPr>
          <a:xfrm>
            <a:off x="8191501" y="1259663"/>
            <a:ext cx="1878624" cy="5123884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defTabSz="380985">
              <a:defRPr/>
            </a:pPr>
            <a:endParaRPr lang="ar-SA" sz="3667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4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EB6F-1230-48A5-B0DE-D3F3DF6AD749}"/>
              </a:ext>
            </a:extLst>
          </p:cNvPr>
          <p:cNvSpPr txBox="1">
            <a:spLocks/>
          </p:cNvSpPr>
          <p:nvPr/>
        </p:nvSpPr>
        <p:spPr>
          <a:xfrm>
            <a:off x="5847579" y="753745"/>
            <a:ext cx="6057286" cy="2195477"/>
          </a:xfrm>
          <a:prstGeom prst="rect">
            <a:avLst/>
          </a:prstGeom>
          <a:solidFill>
            <a:srgbClr val="CCC5CD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363" rtl="1"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اليــوم  : </a:t>
            </a:r>
          </a:p>
          <a:p>
            <a:pPr algn="r" defTabSz="914363" rtl="1"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التاريخ :         2021 م</a:t>
            </a:r>
          </a:p>
          <a:p>
            <a:pPr algn="r" defTabSz="914363" rtl="1"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                  1443 هـ</a:t>
            </a:r>
          </a:p>
          <a:p>
            <a:pPr algn="r" defTabSz="914363" rtl="1">
              <a:defRPr/>
            </a:pPr>
            <a:endParaRPr lang="ar-AE" sz="40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F6958CD-03DB-442C-AF14-BB5CFEE0C004}"/>
              </a:ext>
            </a:extLst>
          </p:cNvPr>
          <p:cNvSpPr txBox="1"/>
          <p:nvPr/>
        </p:nvSpPr>
        <p:spPr>
          <a:xfrm>
            <a:off x="7352555" y="3809999"/>
            <a:ext cx="4382977" cy="1631024"/>
          </a:xfrm>
          <a:prstGeom prst="rect">
            <a:avLst/>
          </a:prstGeom>
          <a:solidFill>
            <a:srgbClr val="CCC5CD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r" defTabSz="914363" rtl="1">
              <a:defRPr/>
            </a:pPr>
            <a:r>
              <a:rPr lang="ar-AE" sz="3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العدد الكلي :</a:t>
            </a:r>
          </a:p>
          <a:p>
            <a:pPr algn="r" defTabSz="914363" rtl="1">
              <a:defRPr/>
            </a:pPr>
            <a:r>
              <a:rPr lang="ar-AE" sz="3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الحضور : </a:t>
            </a:r>
          </a:p>
          <a:p>
            <a:pPr algn="r" defTabSz="914363" rtl="1">
              <a:defRPr/>
            </a:pPr>
            <a:r>
              <a:rPr lang="ar-AE" sz="3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الغياب :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D219C9B-7A50-4EE5-9B9C-CE70A0B98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0" t="47778" r="72716" b="30958"/>
          <a:stretch/>
        </p:blipFill>
        <p:spPr>
          <a:xfrm>
            <a:off x="3065782" y="628344"/>
            <a:ext cx="2668908" cy="244627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BAA0DFA-BD94-4D64-9B84-27CFDC2AB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08" t="53625" r="30542" b="29265"/>
          <a:stretch/>
        </p:blipFill>
        <p:spPr>
          <a:xfrm>
            <a:off x="5085607" y="3685589"/>
            <a:ext cx="2126818" cy="186464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95066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3271279-E4A3-454B-BDFC-1A55D7A84BD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0" y="902762"/>
            <a:chExt cx="9143999" cy="5768084"/>
          </a:xfrm>
        </p:grpSpPr>
        <p:pic>
          <p:nvPicPr>
            <p:cNvPr id="6" name="Picture 2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46A377D-80F1-40C3-91A6-07CC0D894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310" t="27970" r="6824" b="15942"/>
            <a:stretch/>
          </p:blipFill>
          <p:spPr>
            <a:xfrm>
              <a:off x="1524000" y="902762"/>
              <a:ext cx="9143999" cy="5768084"/>
            </a:xfrm>
            <a:prstGeom prst="rect">
              <a:avLst/>
            </a:prstGeom>
          </p:spPr>
        </p:pic>
        <p:pic>
          <p:nvPicPr>
            <p:cNvPr id="8" name="Picture 8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2762330-1374-47D7-897C-0ED913FA8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783" t="56971" r="40602" b="20875"/>
            <a:stretch/>
          </p:blipFill>
          <p:spPr>
            <a:xfrm>
              <a:off x="9203227" y="3357523"/>
              <a:ext cx="1382245" cy="1428577"/>
            </a:xfrm>
            <a:prstGeom prst="rect">
              <a:avLst/>
            </a:prstGeom>
          </p:spPr>
        </p:pic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5C33361-92F9-4CE9-94BF-661712EDA55C}"/>
              </a:ext>
            </a:extLst>
          </p:cNvPr>
          <p:cNvSpPr txBox="1"/>
          <p:nvPr/>
        </p:nvSpPr>
        <p:spPr>
          <a:xfrm>
            <a:off x="8578168" y="201283"/>
            <a:ext cx="3339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363" rtl="1">
              <a:defRPr/>
            </a:pPr>
            <a:r>
              <a:rPr lang="ar-AE" sz="4800" b="1" dirty="0">
                <a:solidFill>
                  <a:srgbClr val="55535F"/>
                </a:solidFill>
                <a:latin typeface="Calibri" panose="020F0502020204030204"/>
                <a:cs typeface="Arial" panose="020B0604020202020204" pitchFamily="34" charset="0"/>
              </a:rPr>
              <a:t>قواعد </a:t>
            </a:r>
          </a:p>
          <a:p>
            <a:pPr algn="r" defTabSz="914363" rtl="1">
              <a:defRPr/>
            </a:pPr>
            <a:r>
              <a:rPr lang="ar-AE" sz="4800" b="1" dirty="0">
                <a:solidFill>
                  <a:srgbClr val="55535F"/>
                </a:solidFill>
                <a:latin typeface="Calibri" panose="020F0502020204030204"/>
                <a:cs typeface="Arial" panose="020B0604020202020204" pitchFamily="34" charset="0"/>
              </a:rPr>
              <a:t>التعلم </a:t>
            </a:r>
            <a:endParaRPr lang="en-US" sz="4800" b="1" dirty="0">
              <a:solidFill>
                <a:srgbClr val="55535F"/>
              </a:solidFill>
              <a:latin typeface="Calibri" panose="020F0502020204030204"/>
            </a:endParaRPr>
          </a:p>
        </p:txBody>
      </p:sp>
      <p:pic>
        <p:nvPicPr>
          <p:cNvPr id="10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A85960E-B986-4CD7-9885-4DE6C4474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4" t="26379" r="39695" b="45249"/>
          <a:stretch/>
        </p:blipFill>
        <p:spPr>
          <a:xfrm>
            <a:off x="6552804" y="2188221"/>
            <a:ext cx="2025363" cy="21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6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598469F-8E29-4A92-9BA4-2B3D61EE9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6679" y="830691"/>
            <a:ext cx="9956836" cy="5874909"/>
          </a:xfrm>
          <a:prstGeom prst="rect">
            <a:avLst/>
          </a:prstGeom>
        </p:spPr>
      </p:pic>
      <p:sp>
        <p:nvSpPr>
          <p:cNvPr id="3" name="TextBox 40">
            <a:extLst>
              <a:ext uri="{FF2B5EF4-FFF2-40B4-BE49-F238E27FC236}">
                <a16:creationId xmlns:a16="http://schemas.microsoft.com/office/drawing/2014/main" id="{41D74190-FCAD-45C7-AB0F-9C8CA24E4188}"/>
              </a:ext>
            </a:extLst>
          </p:cNvPr>
          <p:cNvSpPr txBox="1"/>
          <p:nvPr/>
        </p:nvSpPr>
        <p:spPr>
          <a:xfrm>
            <a:off x="6642509" y="213459"/>
            <a:ext cx="5205272" cy="1118127"/>
          </a:xfrm>
          <a:prstGeom prst="rect">
            <a:avLst/>
          </a:prstGeom>
          <a:solidFill>
            <a:srgbClr val="EAEAEA"/>
          </a:solidFill>
        </p:spPr>
        <p:txBody>
          <a:bodyPr vert="horz" wrap="none" rtlCol="0">
            <a:spAutoFit/>
          </a:bodyPr>
          <a:lstStyle/>
          <a:p>
            <a:pPr algn="ctr" defTabSz="914363">
              <a:defRPr/>
            </a:pPr>
            <a:r>
              <a:rPr lang="ar-AE" sz="6666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سير الحصة الدرسية</a:t>
            </a:r>
            <a:endParaRPr lang="en-US" sz="6666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03C6AB6-4514-452A-8C24-428FB525D66B}"/>
              </a:ext>
            </a:extLst>
          </p:cNvPr>
          <p:cNvSpPr txBox="1"/>
          <p:nvPr/>
        </p:nvSpPr>
        <p:spPr>
          <a:xfrm>
            <a:off x="7988257" y="3351621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EAE9801-F7A5-4FCF-B1BA-79AB6E1EAB54}"/>
              </a:ext>
            </a:extLst>
          </p:cNvPr>
          <p:cNvSpPr txBox="1"/>
          <p:nvPr/>
        </p:nvSpPr>
        <p:spPr>
          <a:xfrm>
            <a:off x="6839771" y="3234403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القبلي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FEA0A0-15E8-462C-81FB-17C10BA83334}"/>
              </a:ext>
            </a:extLst>
          </p:cNvPr>
          <p:cNvSpPr txBox="1"/>
          <p:nvPr/>
        </p:nvSpPr>
        <p:spPr>
          <a:xfrm>
            <a:off x="8941643" y="3968853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عنوان الدرس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7414FF8-220B-455E-A626-A0402BB776F7}"/>
              </a:ext>
            </a:extLst>
          </p:cNvPr>
          <p:cNvSpPr txBox="1"/>
          <p:nvPr/>
        </p:nvSpPr>
        <p:spPr>
          <a:xfrm>
            <a:off x="5926256" y="2295685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البنائي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B5CF17-8E80-4DF3-AED4-0903736EFAB6}"/>
              </a:ext>
            </a:extLst>
          </p:cNvPr>
          <p:cNvSpPr txBox="1"/>
          <p:nvPr/>
        </p:nvSpPr>
        <p:spPr>
          <a:xfrm>
            <a:off x="3949549" y="1708986"/>
            <a:ext cx="2473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استراتيجيات</a:t>
            </a:r>
          </a:p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التعلم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89F90E2-66D3-4071-97D2-F38A99141A94}"/>
              </a:ext>
            </a:extLst>
          </p:cNvPr>
          <p:cNvSpPr txBox="1"/>
          <p:nvPr/>
        </p:nvSpPr>
        <p:spPr>
          <a:xfrm>
            <a:off x="1864049" y="295532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تأشيرة الخروج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45A3E31-57C1-4521-80B9-B47C84927193}"/>
              </a:ext>
            </a:extLst>
          </p:cNvPr>
          <p:cNvSpPr txBox="1"/>
          <p:nvPr/>
        </p:nvSpPr>
        <p:spPr>
          <a:xfrm>
            <a:off x="218149" y="360846"/>
            <a:ext cx="1338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الواجب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9F615DB-1A0F-4F29-9712-F23C35262A11}"/>
              </a:ext>
            </a:extLst>
          </p:cNvPr>
          <p:cNvSpPr txBox="1"/>
          <p:nvPr/>
        </p:nvSpPr>
        <p:spPr>
          <a:xfrm>
            <a:off x="10853530" y="5270692"/>
            <a:ext cx="1338470" cy="1528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333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النشيد الوطني</a:t>
            </a:r>
          </a:p>
          <a:p>
            <a:pPr algn="ctr" defTabSz="914363">
              <a:defRPr/>
            </a:pPr>
            <a:r>
              <a:rPr lang="ar-AE" sz="2333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والإذاعة المدرسية </a:t>
            </a:r>
            <a:endParaRPr lang="en-US" sz="2333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9015C3A-DF37-4A7E-A56D-333D00078159}"/>
              </a:ext>
            </a:extLst>
          </p:cNvPr>
          <p:cNvSpPr txBox="1"/>
          <p:nvPr/>
        </p:nvSpPr>
        <p:spPr>
          <a:xfrm>
            <a:off x="9771633" y="4766608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التهيئة الحافزة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E07B0EF-C44D-4EB4-869B-7A4F81D44A3D}"/>
              </a:ext>
            </a:extLst>
          </p:cNvPr>
          <p:cNvSpPr txBox="1"/>
          <p:nvPr/>
        </p:nvSpPr>
        <p:spPr>
          <a:xfrm>
            <a:off x="3044378" y="765377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حل أسئلة الكتاب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8704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/>
          <p:cNvGrpSpPr/>
          <p:nvPr/>
        </p:nvGrpSpPr>
        <p:grpSpPr>
          <a:xfrm>
            <a:off x="8096712" y="-44212"/>
            <a:ext cx="2559677" cy="1087628"/>
            <a:chOff x="9993401" y="230962"/>
            <a:chExt cx="3973263" cy="2275171"/>
          </a:xfrm>
        </p:grpSpPr>
        <p:pic>
          <p:nvPicPr>
            <p:cNvPr id="9" name="صورة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710" b="15312"/>
            <a:stretch/>
          </p:blipFill>
          <p:spPr>
            <a:xfrm>
              <a:off x="9993401" y="230962"/>
              <a:ext cx="3973263" cy="22751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881E0E-8230-4482-B29E-39E623DB8D42}"/>
                </a:ext>
              </a:extLst>
            </p:cNvPr>
            <p:cNvSpPr txBox="1"/>
            <p:nvPr/>
          </p:nvSpPr>
          <p:spPr>
            <a:xfrm>
              <a:off x="10752668" y="896267"/>
              <a:ext cx="2302930" cy="1158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80970">
                <a:defRPr/>
              </a:pPr>
              <a:r>
                <a:rPr lang="ar-AE" sz="3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السادس1 </a:t>
              </a: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310444" y="3443111"/>
            <a:ext cx="5648653" cy="3122088"/>
            <a:chOff x="372533" y="4176432"/>
            <a:chExt cx="6778384" cy="3701805"/>
          </a:xfrm>
        </p:grpSpPr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2533" y="4176432"/>
              <a:ext cx="1253067" cy="3701805"/>
            </a:xfrm>
            <a:prstGeom prst="rect">
              <a:avLst/>
            </a:prstGeom>
          </p:spPr>
        </p:pic>
        <p:sp>
          <p:nvSpPr>
            <p:cNvPr id="12" name="مربع نص 11"/>
            <p:cNvSpPr txBox="1"/>
            <p:nvPr/>
          </p:nvSpPr>
          <p:spPr>
            <a:xfrm>
              <a:off x="1625599" y="4233333"/>
              <a:ext cx="5525318" cy="3454095"/>
            </a:xfrm>
            <a:prstGeom prst="rect">
              <a:avLst/>
            </a:prstGeom>
            <a:noFill/>
            <a:ln w="76200">
              <a:solidFill>
                <a:srgbClr val="E2007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المجموعة الرابعة</a:t>
              </a:r>
            </a:p>
            <a:p>
              <a:pPr algn="ctr"/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en-US" sz="2333" b="1" dirty="0"/>
            </a:p>
          </p:txBody>
        </p:sp>
      </p:grpSp>
      <p:grpSp>
        <p:nvGrpSpPr>
          <p:cNvPr id="18" name="مجموعة 17"/>
          <p:cNvGrpSpPr/>
          <p:nvPr/>
        </p:nvGrpSpPr>
        <p:grpSpPr>
          <a:xfrm>
            <a:off x="6022278" y="3666237"/>
            <a:ext cx="5859279" cy="3313249"/>
            <a:chOff x="191665" y="4030791"/>
            <a:chExt cx="7031135" cy="4226797"/>
          </a:xfrm>
        </p:grpSpPr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1665" y="4030791"/>
              <a:ext cx="1614801" cy="3847446"/>
            </a:xfrm>
            <a:prstGeom prst="rect">
              <a:avLst/>
            </a:prstGeom>
          </p:spPr>
        </p:pic>
        <p:sp>
          <p:nvSpPr>
            <p:cNvPr id="17" name="مربع نص 16"/>
            <p:cNvSpPr txBox="1"/>
            <p:nvPr/>
          </p:nvSpPr>
          <p:spPr>
            <a:xfrm>
              <a:off x="1697483" y="4606050"/>
              <a:ext cx="5525317" cy="3651538"/>
            </a:xfrm>
            <a:prstGeom prst="rect">
              <a:avLst/>
            </a:prstGeom>
            <a:noFill/>
            <a:ln w="76200">
              <a:solidFill>
                <a:srgbClr val="4FDB0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المجموعة الثالثة </a:t>
              </a:r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en-US" sz="2000" b="1" dirty="0"/>
            </a:p>
          </p:txBody>
        </p:sp>
      </p:grpSp>
      <p:grpSp>
        <p:nvGrpSpPr>
          <p:cNvPr id="23" name="مجموعة 22"/>
          <p:cNvGrpSpPr/>
          <p:nvPr/>
        </p:nvGrpSpPr>
        <p:grpSpPr>
          <a:xfrm>
            <a:off x="-68458" y="80550"/>
            <a:ext cx="5924311" cy="3324729"/>
            <a:chOff x="567266" y="41116"/>
            <a:chExt cx="7109173" cy="3989675"/>
          </a:xfrm>
        </p:grpSpPr>
        <p:sp>
          <p:nvSpPr>
            <p:cNvPr id="22" name="مربع نص 21"/>
            <p:cNvSpPr txBox="1"/>
            <p:nvPr/>
          </p:nvSpPr>
          <p:spPr>
            <a:xfrm>
              <a:off x="2151122" y="230962"/>
              <a:ext cx="5525317" cy="3434787"/>
            </a:xfrm>
            <a:prstGeom prst="rect">
              <a:avLst/>
            </a:prstGeom>
            <a:noFill/>
            <a:ln w="76200">
              <a:solidFill>
                <a:srgbClr val="FD9A0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   المجموعة الأولى</a:t>
              </a:r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en-US" sz="2000" b="1" dirty="0"/>
            </a:p>
          </p:txBody>
        </p:sp>
        <p:pic>
          <p:nvPicPr>
            <p:cNvPr id="20" name="صورة 1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109" r="19435"/>
            <a:stretch/>
          </p:blipFill>
          <p:spPr>
            <a:xfrm>
              <a:off x="567266" y="41116"/>
              <a:ext cx="2116668" cy="3989675"/>
            </a:xfrm>
            <a:prstGeom prst="rect">
              <a:avLst/>
            </a:prstGeom>
          </p:spPr>
        </p:pic>
      </p:grpSp>
      <p:grpSp>
        <p:nvGrpSpPr>
          <p:cNvPr id="27" name="مجموعة 26"/>
          <p:cNvGrpSpPr/>
          <p:nvPr/>
        </p:nvGrpSpPr>
        <p:grpSpPr>
          <a:xfrm>
            <a:off x="6269432" y="273833"/>
            <a:ext cx="5707762" cy="3480073"/>
            <a:chOff x="7908116" y="2283732"/>
            <a:chExt cx="5046978" cy="1803674"/>
          </a:xfrm>
        </p:grpSpPr>
        <p:sp>
          <p:nvSpPr>
            <p:cNvPr id="25" name="مربع نص 24"/>
            <p:cNvSpPr txBox="1"/>
            <p:nvPr/>
          </p:nvSpPr>
          <p:spPr>
            <a:xfrm>
              <a:off x="8580316" y="2685409"/>
              <a:ext cx="4374778" cy="366888"/>
            </a:xfrm>
            <a:prstGeom prst="rect">
              <a:avLst/>
            </a:prstGeom>
            <a:noFill/>
            <a:ln w="76200">
              <a:solidFill>
                <a:srgbClr val="0630E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المجموعة الثانية </a:t>
              </a:r>
            </a:p>
            <a:p>
              <a:pPr algn="ctr"/>
              <a:r>
                <a:rPr lang="ar-AE" sz="2000" b="1" dirty="0"/>
                <a:t> </a:t>
              </a:r>
              <a:endParaRPr lang="en-US" sz="2000" b="1" dirty="0"/>
            </a:p>
          </p:txBody>
        </p:sp>
        <p:pic>
          <p:nvPicPr>
            <p:cNvPr id="26" name="صورة 2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79" b="81635"/>
            <a:stretch/>
          </p:blipFill>
          <p:spPr>
            <a:xfrm rot="16200000">
              <a:off x="7265967" y="2925881"/>
              <a:ext cx="1803674" cy="519376"/>
            </a:xfrm>
            <a:prstGeom prst="rect">
              <a:avLst/>
            </a:prstGeom>
          </p:spPr>
        </p:pic>
      </p:grp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5DA7B52C-9070-4445-A868-7858564E7BDE}"/>
              </a:ext>
            </a:extLst>
          </p:cNvPr>
          <p:cNvSpPr/>
          <p:nvPr/>
        </p:nvSpPr>
        <p:spPr>
          <a:xfrm>
            <a:off x="1609863" y="4449864"/>
            <a:ext cx="3456609" cy="16317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667" dirty="0">
                <a:solidFill>
                  <a:srgbClr val="00B050"/>
                </a:solidFill>
              </a:rPr>
              <a:t>مهره محمد </a:t>
            </a:r>
            <a:r>
              <a:rPr lang="ar-LB" sz="2667" dirty="0">
                <a:solidFill>
                  <a:srgbClr val="E484C6"/>
                </a:solidFill>
              </a:rPr>
              <a:t>روضه سعيد</a:t>
            </a:r>
            <a:r>
              <a:rPr lang="ar-AE" sz="2667" dirty="0">
                <a:solidFill>
                  <a:srgbClr val="E484C6"/>
                </a:solidFill>
              </a:rPr>
              <a:t>- -–</a:t>
            </a:r>
            <a:r>
              <a:rPr lang="ar-AE" sz="2667" dirty="0">
                <a:solidFill>
                  <a:srgbClr val="00B050"/>
                </a:solidFill>
              </a:rPr>
              <a:t>خلود عبد الناصر</a:t>
            </a:r>
            <a:r>
              <a:rPr lang="ar-AE" sz="2667" dirty="0">
                <a:solidFill>
                  <a:srgbClr val="FFC000"/>
                </a:solidFill>
              </a:rPr>
              <a:t> شمسه ياسين</a:t>
            </a:r>
            <a:endParaRPr lang="en-US" sz="2667" dirty="0">
              <a:solidFill>
                <a:srgbClr val="FFC000"/>
              </a:solidFill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FD2B991E-32EE-4243-A3B4-8581DACB511E}"/>
              </a:ext>
            </a:extLst>
          </p:cNvPr>
          <p:cNvSpPr/>
          <p:nvPr/>
        </p:nvSpPr>
        <p:spPr>
          <a:xfrm>
            <a:off x="7549577" y="4876360"/>
            <a:ext cx="3456609" cy="15479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2667" dirty="0">
                <a:solidFill>
                  <a:srgbClr val="00B050"/>
                </a:solidFill>
              </a:rPr>
              <a:t>عائش</a:t>
            </a:r>
            <a:r>
              <a:rPr lang="ar-AE" sz="2667" dirty="0">
                <a:solidFill>
                  <a:srgbClr val="00B050"/>
                </a:solidFill>
              </a:rPr>
              <a:t>ة </a:t>
            </a:r>
            <a:r>
              <a:rPr lang="ar-LB" sz="2667" dirty="0">
                <a:solidFill>
                  <a:srgbClr val="00B050"/>
                </a:solidFill>
              </a:rPr>
              <a:t>فارس</a:t>
            </a:r>
            <a:r>
              <a:rPr lang="ar-AE" sz="2667" dirty="0">
                <a:solidFill>
                  <a:srgbClr val="00B050"/>
                </a:solidFill>
              </a:rPr>
              <a:t>-عائشة محمد-</a:t>
            </a:r>
            <a:r>
              <a:rPr lang="ar-AE" sz="2667" dirty="0">
                <a:solidFill>
                  <a:schemeClr val="tx1"/>
                </a:solidFill>
              </a:rPr>
              <a:t>-</a:t>
            </a:r>
            <a:r>
              <a:rPr lang="ar-AE" sz="2667" dirty="0">
                <a:solidFill>
                  <a:srgbClr val="FFC000"/>
                </a:solidFill>
              </a:rPr>
              <a:t>روضه احمد -مريم محمد عباس</a:t>
            </a:r>
            <a:r>
              <a:rPr lang="ar-AE" sz="2667" dirty="0">
                <a:solidFill>
                  <a:schemeClr val="tx1"/>
                </a:solidFill>
              </a:rPr>
              <a:t>-</a:t>
            </a:r>
            <a:r>
              <a:rPr lang="ar-AE" sz="2667" dirty="0">
                <a:solidFill>
                  <a:srgbClr val="E484C6"/>
                </a:solidFill>
              </a:rPr>
              <a:t> مزون راشد </a:t>
            </a:r>
            <a:endParaRPr lang="en-US" sz="2667" dirty="0">
              <a:solidFill>
                <a:srgbClr val="00B050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8E738552-A633-4E83-A15F-0111BF604D0D}"/>
              </a:ext>
            </a:extLst>
          </p:cNvPr>
          <p:cNvSpPr/>
          <p:nvPr/>
        </p:nvSpPr>
        <p:spPr>
          <a:xfrm>
            <a:off x="2089885" y="951537"/>
            <a:ext cx="3078146" cy="150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2667" dirty="0">
                <a:solidFill>
                  <a:srgbClr val="92D050"/>
                </a:solidFill>
              </a:rPr>
              <a:t>ميان عيسى</a:t>
            </a:r>
            <a:r>
              <a:rPr lang="ar-AE" sz="2667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ar-AE" sz="2667" dirty="0">
                <a:solidFill>
                  <a:srgbClr val="92D050"/>
                </a:solidFill>
              </a:rPr>
              <a:t>ميثاء مروان</a:t>
            </a:r>
            <a:r>
              <a:rPr lang="ar-AE" sz="2667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ar-AE" sz="2667" dirty="0">
                <a:solidFill>
                  <a:srgbClr val="FFC000"/>
                </a:solidFill>
              </a:rPr>
              <a:t>ميره</a:t>
            </a:r>
            <a:r>
              <a:rPr lang="ar-AE" sz="2667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ar-AE" sz="2667" dirty="0">
                <a:solidFill>
                  <a:srgbClr val="FFC000"/>
                </a:solidFill>
              </a:rPr>
              <a:t>حميد-مريم محمد مالك-</a:t>
            </a:r>
            <a:r>
              <a:rPr lang="ar-AE" sz="2667" dirty="0">
                <a:solidFill>
                  <a:srgbClr val="E484C6"/>
                </a:solidFill>
              </a:rPr>
              <a:t>حصه عبدالله</a:t>
            </a:r>
            <a:endParaRPr lang="en-US" sz="2667" dirty="0">
              <a:solidFill>
                <a:srgbClr val="E484C6"/>
              </a:solidFill>
            </a:endParaRP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8CE8AEA8-FC80-43B4-8865-622A55095C60}"/>
              </a:ext>
            </a:extLst>
          </p:cNvPr>
          <p:cNvSpPr/>
          <p:nvPr/>
        </p:nvSpPr>
        <p:spPr>
          <a:xfrm>
            <a:off x="8451562" y="1735454"/>
            <a:ext cx="2814665" cy="11696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2333" dirty="0">
                <a:solidFill>
                  <a:srgbClr val="FFC000"/>
                </a:solidFill>
              </a:rPr>
              <a:t>امنه بلال</a:t>
            </a:r>
            <a:r>
              <a:rPr lang="ar-AE" sz="2333" dirty="0">
                <a:solidFill>
                  <a:srgbClr val="00B050"/>
                </a:solidFill>
              </a:rPr>
              <a:t>- شمة وليد-عائشة جابر</a:t>
            </a:r>
            <a:r>
              <a:rPr lang="ar-AE" sz="2333" dirty="0">
                <a:solidFill>
                  <a:srgbClr val="E484C6"/>
                </a:solidFill>
              </a:rPr>
              <a:t>-فاطمه عبيد</a:t>
            </a:r>
            <a:r>
              <a:rPr lang="ar-AE" sz="2333" dirty="0">
                <a:solidFill>
                  <a:srgbClr val="FFC000"/>
                </a:solidFill>
              </a:rPr>
              <a:t>-مريم احمد جمعه-</a:t>
            </a:r>
            <a:r>
              <a:rPr lang="ar-LB" sz="2333" dirty="0">
                <a:solidFill>
                  <a:srgbClr val="FFC000"/>
                </a:solidFill>
              </a:rPr>
              <a:t> </a:t>
            </a:r>
            <a:endParaRPr lang="en-US" sz="2333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/>
          <p:cNvGrpSpPr/>
          <p:nvPr/>
        </p:nvGrpSpPr>
        <p:grpSpPr>
          <a:xfrm>
            <a:off x="9834114" y="-25514"/>
            <a:ext cx="2371058" cy="807438"/>
            <a:chOff x="10656010" y="-30617"/>
            <a:chExt cx="3973263" cy="2275171"/>
          </a:xfrm>
        </p:grpSpPr>
        <p:pic>
          <p:nvPicPr>
            <p:cNvPr id="9" name="صورة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710" b="15312"/>
            <a:stretch/>
          </p:blipFill>
          <p:spPr>
            <a:xfrm>
              <a:off x="10656010" y="-30617"/>
              <a:ext cx="3973263" cy="22751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881E0E-8230-4482-B29E-39E623DB8D42}"/>
                </a:ext>
              </a:extLst>
            </p:cNvPr>
            <p:cNvSpPr txBox="1"/>
            <p:nvPr/>
          </p:nvSpPr>
          <p:spPr>
            <a:xfrm>
              <a:off x="11525910" y="545413"/>
              <a:ext cx="2302930" cy="983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80970">
                <a:defRPr/>
              </a:pPr>
              <a:r>
                <a:rPr lang="ar-AE" sz="1667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السادس 2 </a:t>
              </a: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0" y="3443111"/>
            <a:ext cx="5959098" cy="3122088"/>
            <a:chOff x="372533" y="4176432"/>
            <a:chExt cx="6778384" cy="3701805"/>
          </a:xfrm>
        </p:grpSpPr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2533" y="4176432"/>
              <a:ext cx="1253067" cy="3701805"/>
            </a:xfrm>
            <a:prstGeom prst="rect">
              <a:avLst/>
            </a:prstGeom>
          </p:spPr>
        </p:pic>
        <p:sp>
          <p:nvSpPr>
            <p:cNvPr id="12" name="مربع نص 11"/>
            <p:cNvSpPr txBox="1"/>
            <p:nvPr/>
          </p:nvSpPr>
          <p:spPr>
            <a:xfrm>
              <a:off x="1625600" y="4233333"/>
              <a:ext cx="5525317" cy="3454095"/>
            </a:xfrm>
            <a:prstGeom prst="rect">
              <a:avLst/>
            </a:prstGeom>
            <a:noFill/>
            <a:ln w="76200">
              <a:solidFill>
                <a:srgbClr val="E2007E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المجموعة الرابعة</a:t>
              </a:r>
            </a:p>
            <a:p>
              <a:pPr algn="ctr"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en-US" sz="2333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18" name="مجموعة 17"/>
          <p:cNvGrpSpPr/>
          <p:nvPr/>
        </p:nvGrpSpPr>
        <p:grpSpPr>
          <a:xfrm>
            <a:off x="5981360" y="3423425"/>
            <a:ext cx="5799377" cy="2981294"/>
            <a:chOff x="191665" y="4030791"/>
            <a:chExt cx="6959252" cy="3972556"/>
          </a:xfrm>
        </p:grpSpPr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1665" y="4030791"/>
              <a:ext cx="1614801" cy="3847446"/>
            </a:xfrm>
            <a:prstGeom prst="rect">
              <a:avLst/>
            </a:prstGeom>
          </p:spPr>
        </p:pic>
        <p:sp>
          <p:nvSpPr>
            <p:cNvPr id="17" name="مربع نص 16"/>
            <p:cNvSpPr txBox="1"/>
            <p:nvPr/>
          </p:nvSpPr>
          <p:spPr>
            <a:xfrm>
              <a:off x="1625600" y="4189320"/>
              <a:ext cx="5525317" cy="3814027"/>
            </a:xfrm>
            <a:prstGeom prst="rect">
              <a:avLst/>
            </a:prstGeom>
            <a:noFill/>
            <a:ln w="76200">
              <a:solidFill>
                <a:srgbClr val="4FDB0A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المجموعة الأولى </a:t>
              </a: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algn="ctr" defTabSz="380936">
                <a:defRPr/>
              </a:pPr>
              <a:endParaRPr lang="en-US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مجموعة 22"/>
          <p:cNvGrpSpPr/>
          <p:nvPr/>
        </p:nvGrpSpPr>
        <p:grpSpPr>
          <a:xfrm>
            <a:off x="-115019" y="71130"/>
            <a:ext cx="6658696" cy="3324729"/>
            <a:chOff x="567266" y="41116"/>
            <a:chExt cx="7109173" cy="3989675"/>
          </a:xfrm>
        </p:grpSpPr>
        <p:sp>
          <p:nvSpPr>
            <p:cNvPr id="22" name="مربع نص 21"/>
            <p:cNvSpPr txBox="1"/>
            <p:nvPr/>
          </p:nvSpPr>
          <p:spPr>
            <a:xfrm>
              <a:off x="2151122" y="230962"/>
              <a:ext cx="5525317" cy="3434787"/>
            </a:xfrm>
            <a:prstGeom prst="rect">
              <a:avLst/>
            </a:prstGeom>
            <a:noFill/>
            <a:ln w="76200">
              <a:solidFill>
                <a:srgbClr val="FD9A01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   المجموعة الثالثة</a:t>
              </a: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  <a:p>
              <a:pPr defTabSz="380936">
                <a:defRPr/>
              </a:pPr>
              <a:endParaRPr lang="en-US" sz="2000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20" name="صورة 1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109" r="19435"/>
            <a:stretch/>
          </p:blipFill>
          <p:spPr>
            <a:xfrm>
              <a:off x="567266" y="41116"/>
              <a:ext cx="2116668" cy="3989675"/>
            </a:xfrm>
            <a:prstGeom prst="rect">
              <a:avLst/>
            </a:prstGeom>
          </p:spPr>
        </p:pic>
      </p:grpSp>
      <p:grpSp>
        <p:nvGrpSpPr>
          <p:cNvPr id="27" name="مجموعة 26"/>
          <p:cNvGrpSpPr/>
          <p:nvPr/>
        </p:nvGrpSpPr>
        <p:grpSpPr>
          <a:xfrm>
            <a:off x="7278978" y="489432"/>
            <a:ext cx="4377218" cy="3454817"/>
            <a:chOff x="7908116" y="2283732"/>
            <a:chExt cx="4555354" cy="1803674"/>
          </a:xfrm>
        </p:grpSpPr>
        <p:sp>
          <p:nvSpPr>
            <p:cNvPr id="25" name="مربع نص 24"/>
            <p:cNvSpPr txBox="1"/>
            <p:nvPr/>
          </p:nvSpPr>
          <p:spPr>
            <a:xfrm>
              <a:off x="8088692" y="2437820"/>
              <a:ext cx="4374778" cy="369570"/>
            </a:xfrm>
            <a:prstGeom prst="rect">
              <a:avLst/>
            </a:prstGeom>
            <a:noFill/>
            <a:ln w="76200">
              <a:solidFill>
                <a:srgbClr val="0630E5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380936">
                <a:defRPr/>
              </a:pPr>
              <a:r>
                <a:rPr lang="ar-AE" sz="2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المجموعة الثانية </a:t>
              </a:r>
            </a:p>
            <a:p>
              <a:pPr algn="ctr" defTabSz="380936">
                <a:defRPr/>
              </a:pPr>
              <a:endPara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endParaRPr>
            </a:p>
          </p:txBody>
        </p:sp>
        <p:pic>
          <p:nvPicPr>
            <p:cNvPr id="26" name="صورة 2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79" b="81635"/>
            <a:stretch/>
          </p:blipFill>
          <p:spPr>
            <a:xfrm rot="16200000">
              <a:off x="7265967" y="2925881"/>
              <a:ext cx="1803674" cy="519376"/>
            </a:xfrm>
            <a:prstGeom prst="rect">
              <a:avLst/>
            </a:prstGeom>
          </p:spPr>
        </p:pic>
      </p:grp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2A444BFD-F899-4BE9-8F35-06E3B6F933C1}"/>
              </a:ext>
            </a:extLst>
          </p:cNvPr>
          <p:cNvSpPr/>
          <p:nvPr/>
        </p:nvSpPr>
        <p:spPr>
          <a:xfrm>
            <a:off x="7788968" y="3980035"/>
            <a:ext cx="3123537" cy="19716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67" b="1" dirty="0">
                <a:solidFill>
                  <a:schemeClr val="tx1"/>
                </a:solidFill>
              </a:rPr>
              <a:t>الأمل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روضة جمال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حمدة مروان </a:t>
            </a:r>
            <a:r>
              <a:rPr lang="ar-AE" sz="2333" b="1" dirty="0">
                <a:solidFill>
                  <a:srgbClr val="FFC000"/>
                </a:solidFill>
              </a:rPr>
              <a:t>––-غلا سلطان - ميره عبدالله-</a:t>
            </a:r>
          </a:p>
          <a:p>
            <a:pPr algn="ctr"/>
            <a:r>
              <a:rPr lang="ar-AE" sz="2333" b="1" dirty="0">
                <a:solidFill>
                  <a:srgbClr val="E484C6"/>
                </a:solidFill>
              </a:rPr>
              <a:t>هميان</a:t>
            </a:r>
            <a:endParaRPr lang="en-US" sz="2333" b="1" dirty="0">
              <a:solidFill>
                <a:srgbClr val="E484C6"/>
              </a:solidFill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EFD22D3B-60AD-44C2-AD65-E8C7CBA7E07E}"/>
              </a:ext>
            </a:extLst>
          </p:cNvPr>
          <p:cNvSpPr/>
          <p:nvPr/>
        </p:nvSpPr>
        <p:spPr>
          <a:xfrm>
            <a:off x="7825186" y="1161421"/>
            <a:ext cx="3111712" cy="19433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333" b="1" dirty="0">
                <a:solidFill>
                  <a:schemeClr val="tx1"/>
                </a:solidFill>
              </a:rPr>
              <a:t>الإصرار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حمدة عمر- 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دانة أحمد-</a:t>
            </a:r>
            <a:endParaRPr lang="ar-AE" sz="2333" b="1" dirty="0">
              <a:solidFill>
                <a:srgbClr val="FFC000"/>
              </a:solidFill>
            </a:endParaRPr>
          </a:p>
          <a:p>
            <a:pPr algn="ctr"/>
            <a:r>
              <a:rPr lang="ar-AE" sz="2333" b="1" dirty="0">
                <a:solidFill>
                  <a:srgbClr val="FFC000"/>
                </a:solidFill>
              </a:rPr>
              <a:t>روضة سالم- </a:t>
            </a:r>
            <a:r>
              <a:rPr lang="ar-AE" sz="2333" b="1" dirty="0" err="1">
                <a:solidFill>
                  <a:srgbClr val="FFC000"/>
                </a:solidFill>
              </a:rPr>
              <a:t>عوشه</a:t>
            </a:r>
            <a:r>
              <a:rPr lang="ar-AE" sz="2333" b="1" dirty="0">
                <a:solidFill>
                  <a:srgbClr val="FFC000"/>
                </a:solidFill>
              </a:rPr>
              <a:t> عمر</a:t>
            </a:r>
          </a:p>
          <a:p>
            <a:pPr algn="ctr"/>
            <a:r>
              <a:rPr lang="ar-AE" sz="2333" b="1" dirty="0">
                <a:solidFill>
                  <a:srgbClr val="E484C6"/>
                </a:solidFill>
              </a:rPr>
              <a:t>علياء جاسم</a:t>
            </a:r>
            <a:endParaRPr lang="en-US" sz="2333" b="1" dirty="0">
              <a:solidFill>
                <a:srgbClr val="E484C6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2ECD7C3B-5151-4B4B-955A-F2509942D178}"/>
              </a:ext>
            </a:extLst>
          </p:cNvPr>
          <p:cNvSpPr/>
          <p:nvPr/>
        </p:nvSpPr>
        <p:spPr>
          <a:xfrm>
            <a:off x="1619756" y="547174"/>
            <a:ext cx="4475236" cy="208934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67" b="1" dirty="0">
                <a:solidFill>
                  <a:schemeClr val="tx1"/>
                </a:solidFill>
              </a:rPr>
              <a:t>التفاؤل</a:t>
            </a:r>
          </a:p>
          <a:p>
            <a:pPr algn="ctr"/>
            <a:r>
              <a:rPr lang="ar-AE" sz="2333" b="1" dirty="0">
                <a:solidFill>
                  <a:srgbClr val="00B050"/>
                </a:solidFill>
              </a:rPr>
              <a:t>مريم عبدالرحيم</a:t>
            </a:r>
            <a:endParaRPr lang="ar-AE" sz="2333" b="1" dirty="0">
              <a:solidFill>
                <a:srgbClr val="FFC000"/>
              </a:solidFill>
            </a:endParaRPr>
          </a:p>
          <a:p>
            <a:pPr algn="ctr"/>
            <a:r>
              <a:rPr lang="ar-AE" sz="2333" b="1" dirty="0">
                <a:solidFill>
                  <a:srgbClr val="FFC000"/>
                </a:solidFill>
              </a:rPr>
              <a:t>روضة خليفة -  شيخة عبدالعزيز- </a:t>
            </a:r>
            <a:r>
              <a:rPr lang="ar-AE" sz="2333" b="1" dirty="0">
                <a:solidFill>
                  <a:srgbClr val="00B050"/>
                </a:solidFill>
              </a:rPr>
              <a:t>عائشة عبدالل</a:t>
            </a:r>
            <a:r>
              <a:rPr lang="ar-AE" sz="2333" b="1" dirty="0">
                <a:solidFill>
                  <a:srgbClr val="FFC000"/>
                </a:solidFill>
              </a:rPr>
              <a:t>ه-– خولة حميد</a:t>
            </a:r>
          </a:p>
          <a:p>
            <a:pPr algn="ctr"/>
            <a:r>
              <a:rPr lang="ar-AE" sz="2333" b="1" dirty="0">
                <a:solidFill>
                  <a:srgbClr val="E484C6"/>
                </a:solidFill>
              </a:rPr>
              <a:t>فاطمة فيصل </a:t>
            </a:r>
            <a:endParaRPr lang="en-US" sz="2333" b="1" dirty="0">
              <a:solidFill>
                <a:srgbClr val="E484C6"/>
              </a:solidFill>
            </a:endParaRP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0B653C9F-0559-48F4-B7F9-F46FD1F4565D}"/>
              </a:ext>
            </a:extLst>
          </p:cNvPr>
          <p:cNvSpPr/>
          <p:nvPr/>
        </p:nvSpPr>
        <p:spPr>
          <a:xfrm>
            <a:off x="1928578" y="4006854"/>
            <a:ext cx="3456609" cy="247771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5000" b="1" dirty="0">
                <a:solidFill>
                  <a:schemeClr val="tx1"/>
                </a:solidFill>
              </a:rPr>
              <a:t>التعاون</a:t>
            </a:r>
          </a:p>
          <a:p>
            <a:pPr algn="ctr"/>
            <a:r>
              <a:rPr lang="ar-AE" sz="2667" b="1" dirty="0">
                <a:solidFill>
                  <a:srgbClr val="00B050"/>
                </a:solidFill>
              </a:rPr>
              <a:t>نورة إبراهيم</a:t>
            </a:r>
          </a:p>
          <a:p>
            <a:pPr algn="ctr"/>
            <a:r>
              <a:rPr lang="ar-AE" sz="2667" b="1" dirty="0">
                <a:solidFill>
                  <a:schemeClr val="tx1"/>
                </a:solidFill>
              </a:rPr>
              <a:t>- </a:t>
            </a:r>
            <a:r>
              <a:rPr lang="ar-AE" sz="2667" b="1" dirty="0">
                <a:solidFill>
                  <a:srgbClr val="E484C6"/>
                </a:solidFill>
              </a:rPr>
              <a:t>فاطمة سعيد </a:t>
            </a:r>
            <a:r>
              <a:rPr lang="ar-AE" sz="2667" b="1" dirty="0">
                <a:solidFill>
                  <a:schemeClr val="tx1"/>
                </a:solidFill>
              </a:rPr>
              <a:t>–– </a:t>
            </a:r>
            <a:r>
              <a:rPr lang="ar-AE" sz="2667" b="1" dirty="0">
                <a:solidFill>
                  <a:srgbClr val="00B050"/>
                </a:solidFill>
              </a:rPr>
              <a:t>ناعمة أحمد </a:t>
            </a:r>
            <a:r>
              <a:rPr lang="ar-AE" sz="2667" b="1" dirty="0">
                <a:solidFill>
                  <a:srgbClr val="FFC000"/>
                </a:solidFill>
              </a:rPr>
              <a:t> – ريم عبدالرحمن</a:t>
            </a:r>
            <a:endParaRPr lang="en-US" sz="2667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13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45E645FB-AF6A-43BE-8984-73EAE2B48E9B}"/>
              </a:ext>
            </a:extLst>
          </p:cNvPr>
          <p:cNvSpPr txBox="1"/>
          <p:nvPr/>
        </p:nvSpPr>
        <p:spPr>
          <a:xfrm>
            <a:off x="5384800" y="5361579"/>
            <a:ext cx="5762733" cy="6052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defTabSz="380985">
              <a:defRPr/>
            </a:pPr>
            <a:r>
              <a:rPr lang="ar-AE" sz="3333" b="1" dirty="0">
                <a:solidFill>
                  <a:srgbClr val="FF0000"/>
                </a:solidFill>
                <a:latin typeface="Calibri" panose="020F0502020204030204"/>
                <a:cs typeface="Times New Roman" panose="02020603050405020304" pitchFamily="18" charset="0"/>
              </a:rPr>
              <a:t>يستغرق تنفيذ هذا الدرس حصتين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9432057-A3F0-45C4-8CA1-ECBB05B2D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2438"/>
            <a:ext cx="3413602" cy="34612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مستطيل 10">
            <a:extLst>
              <a:ext uri="{FF2B5EF4-FFF2-40B4-BE49-F238E27FC236}">
                <a16:creationId xmlns:a16="http://schemas.microsoft.com/office/drawing/2014/main" id="{F4FD0277-3F76-426A-9719-B2F634D22282}"/>
              </a:ext>
            </a:extLst>
          </p:cNvPr>
          <p:cNvSpPr/>
          <p:nvPr/>
        </p:nvSpPr>
        <p:spPr>
          <a:xfrm>
            <a:off x="5669301" y="541704"/>
            <a:ext cx="2590454" cy="698974"/>
          </a:xfrm>
          <a:prstGeom prst="rect">
            <a:avLst/>
          </a:prstGeom>
          <a:noFill/>
        </p:spPr>
        <p:txBody>
          <a:bodyPr wrap="none" lIns="57150" tIns="28575" rIns="57150" bIns="28575">
            <a:spAutoFit/>
          </a:bodyPr>
          <a:lstStyle/>
          <a:p>
            <a:pPr algn="ctr" defTabSz="317475">
              <a:defRPr/>
            </a:pPr>
            <a:r>
              <a:rPr lang="ar-AE" sz="41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rial" panose="020B0604020202020204" pitchFamily="34" charset="0"/>
              </a:rPr>
              <a:t>الحصة الثانية </a:t>
            </a:r>
          </a:p>
        </p:txBody>
      </p:sp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777B470-9C89-4B40-839D-07CE3436AB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2715259"/>
            <a:ext cx="520137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6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945EAD7-1449-4116-A86A-F6B93D366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625" y="2194560"/>
            <a:ext cx="10573375" cy="3951897"/>
          </a:xfrm>
          <a:prstGeom prst="rect">
            <a:avLst/>
          </a:prstGeom>
        </p:spPr>
      </p:pic>
      <p:sp>
        <p:nvSpPr>
          <p:cNvPr id="4" name="Rounded Rectangle 18">
            <a:extLst>
              <a:ext uri="{FF2B5EF4-FFF2-40B4-BE49-F238E27FC236}">
                <a16:creationId xmlns:a16="http://schemas.microsoft.com/office/drawing/2014/main" id="{B9702D05-F2DE-46F7-8A41-EC6FC10E6BAE}"/>
              </a:ext>
            </a:extLst>
          </p:cNvPr>
          <p:cNvSpPr/>
          <p:nvPr/>
        </p:nvSpPr>
        <p:spPr>
          <a:xfrm>
            <a:off x="5107558" y="989641"/>
            <a:ext cx="6154421" cy="695319"/>
          </a:xfrm>
          <a:prstGeom prst="roundRect">
            <a:avLst>
              <a:gd name="adj" fmla="val 6782"/>
            </a:avLst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198000" rtlCol="1" anchor="ctr">
            <a:sp3d extrusionH="57150">
              <a:bevelT w="82550" h="38100" prst="coolSlant"/>
            </a:sp3d>
          </a:bodyPr>
          <a:lstStyle/>
          <a:p>
            <a:pPr algn="ctr" defTabSz="628593" rtl="1">
              <a:defRPr/>
            </a:pPr>
            <a:r>
              <a:rPr lang="ar-AE" sz="11500" b="1" dirty="0">
                <a:ln w="10160">
                  <a:noFill/>
                  <a:prstDash val="solid"/>
                </a:ln>
                <a:solidFill>
                  <a:prstClr val="black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ldhabi" panose="01000000000000000000" pitchFamily="2" charset="-78"/>
                <a:cs typeface="Aldhabi" panose="01000000000000000000" pitchFamily="2" charset="-78"/>
              </a:rPr>
              <a:t>نواتج التعلم:</a:t>
            </a:r>
          </a:p>
        </p:txBody>
      </p:sp>
    </p:spTree>
    <p:extLst>
      <p:ext uri="{BB962C8B-B14F-4D97-AF65-F5344CB8AC3E}">
        <p14:creationId xmlns:p14="http://schemas.microsoft.com/office/powerpoint/2010/main" val="185832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نشيد">
            <a:hlinkClick r:id="" action="ppaction://media"/>
            <a:extLst>
              <a:ext uri="{FF2B5EF4-FFF2-40B4-BE49-F238E27FC236}">
                <a16:creationId xmlns:a16="http://schemas.microsoft.com/office/drawing/2014/main" id="{0373C9AC-F7B6-40B0-8FB5-7E14949A45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3546" y="917222"/>
            <a:ext cx="10011232" cy="516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3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C9B818A5-3CD6-4998-A3F3-6D52CA30E9F7}"/>
              </a:ext>
            </a:extLst>
          </p:cNvPr>
          <p:cNvGrpSpPr/>
          <p:nvPr/>
        </p:nvGrpSpPr>
        <p:grpSpPr>
          <a:xfrm>
            <a:off x="0" y="387025"/>
            <a:ext cx="11382687" cy="5673533"/>
            <a:chOff x="0" y="387025"/>
            <a:chExt cx="11382687" cy="5673533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9945EAD7-1449-4116-A86A-F6B93D366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7025"/>
              <a:ext cx="11382687" cy="5673533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CB7DB0D3-6F51-4BE8-A8F3-6FD10FF2B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9663" y="2970358"/>
              <a:ext cx="7526429" cy="917284"/>
            </a:xfrm>
            <a:prstGeom prst="rect">
              <a:avLst/>
            </a:prstGeom>
          </p:spPr>
        </p:pic>
      </p:grp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269B2E67-1C57-4051-92AB-EC8783CEDC05}"/>
              </a:ext>
            </a:extLst>
          </p:cNvPr>
          <p:cNvSpPr/>
          <p:nvPr/>
        </p:nvSpPr>
        <p:spPr>
          <a:xfrm>
            <a:off x="1349115" y="387025"/>
            <a:ext cx="3177915" cy="1366824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dirty="0">
                <a:solidFill>
                  <a:srgbClr val="FF0000"/>
                </a:solidFill>
              </a:rPr>
              <a:t>تقويم قبلي دقيقتان 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964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B45B79">
            <a:hlinkClick r:id="" action="ppaction://media"/>
            <a:extLst>
              <a:ext uri="{FF2B5EF4-FFF2-40B4-BE49-F238E27FC236}">
                <a16:creationId xmlns:a16="http://schemas.microsoft.com/office/drawing/2014/main" id="{6259B253-5030-4343-8CCC-347BF9A700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108" y="215705"/>
            <a:ext cx="10761783" cy="531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1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1C5621">
            <a:hlinkClick r:id="" action="ppaction://media"/>
            <a:extLst>
              <a:ext uri="{FF2B5EF4-FFF2-40B4-BE49-F238E27FC236}">
                <a16:creationId xmlns:a16="http://schemas.microsoft.com/office/drawing/2014/main" id="{D33480C8-30D1-4065-92E7-354A97F206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430" y="1"/>
            <a:ext cx="11756570" cy="567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8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7AEDACC-9BA6-4806-A033-1791B8A2F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6" y="783771"/>
            <a:ext cx="9325428" cy="447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987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E5B1B5B-639E-4326-A0A4-92D85BE86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4" y="-203200"/>
            <a:ext cx="12235542" cy="6618514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5DC610C8-88B8-41E7-8CC5-95167C69933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7" y="1436914"/>
            <a:ext cx="2342686" cy="940163"/>
          </a:xfrm>
          <a:prstGeom prst="rect">
            <a:avLst/>
          </a:prstGeom>
        </p:spPr>
      </p:pic>
      <p:pic>
        <p:nvPicPr>
          <p:cNvPr id="7" name="صورة 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6021D2B-E3D0-4CEF-A2C0-2043987B80D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455" y="2507701"/>
            <a:ext cx="2342686" cy="69723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2C613D85-7B53-4C51-8E0A-E93E85481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112" y="3335559"/>
            <a:ext cx="2342686" cy="606335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BB3CF24-440B-4C7A-BB0D-9E545267B93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916" y="4072518"/>
            <a:ext cx="2079940" cy="83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9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9913FCC-630D-4A9D-B7F5-69388E2AA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27" y="706395"/>
            <a:ext cx="11059531" cy="4649376"/>
          </a:xfrm>
          <a:prstGeom prst="rect">
            <a:avLst/>
          </a:prstGeom>
        </p:spPr>
      </p:pic>
      <p:pic>
        <p:nvPicPr>
          <p:cNvPr id="4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12193940-8A7B-4EEA-8414-D74B726D9B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927" y="4818743"/>
            <a:ext cx="2251363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5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8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4B20E7D6-2E2E-4845-BC97-7E30CA968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326572"/>
            <a:ext cx="11495314" cy="5686108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B37EC5C3-7F3C-4EAB-A8C9-CEDFE2AB62A8}"/>
              </a:ext>
            </a:extLst>
          </p:cNvPr>
          <p:cNvSpPr/>
          <p:nvPr/>
        </p:nvSpPr>
        <p:spPr>
          <a:xfrm>
            <a:off x="5853270" y="1282555"/>
            <a:ext cx="572544" cy="516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CE277972-2958-4335-BCB5-9D4A25619136}"/>
              </a:ext>
            </a:extLst>
          </p:cNvPr>
          <p:cNvSpPr/>
          <p:nvPr/>
        </p:nvSpPr>
        <p:spPr>
          <a:xfrm>
            <a:off x="3664086" y="1326096"/>
            <a:ext cx="572544" cy="516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65F58190-7368-4E38-892C-1512A7220D79}"/>
              </a:ext>
            </a:extLst>
          </p:cNvPr>
          <p:cNvSpPr/>
          <p:nvPr/>
        </p:nvSpPr>
        <p:spPr>
          <a:xfrm>
            <a:off x="2391613" y="1282554"/>
            <a:ext cx="572544" cy="516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3D7F5343-1A92-448D-BAF3-D3756524EAA2}"/>
              </a:ext>
            </a:extLst>
          </p:cNvPr>
          <p:cNvSpPr/>
          <p:nvPr/>
        </p:nvSpPr>
        <p:spPr>
          <a:xfrm>
            <a:off x="9716543" y="2240498"/>
            <a:ext cx="572544" cy="516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2127B3A-2842-4C7E-883C-AACE8172872C}"/>
              </a:ext>
            </a:extLst>
          </p:cNvPr>
          <p:cNvSpPr/>
          <p:nvPr/>
        </p:nvSpPr>
        <p:spPr>
          <a:xfrm>
            <a:off x="6680585" y="2240497"/>
            <a:ext cx="572544" cy="516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6DD4A9E0-B15F-4E03-9586-2896804779E1}"/>
              </a:ext>
            </a:extLst>
          </p:cNvPr>
          <p:cNvSpPr/>
          <p:nvPr/>
        </p:nvSpPr>
        <p:spPr>
          <a:xfrm>
            <a:off x="4687342" y="3170582"/>
            <a:ext cx="572544" cy="516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D4CB83EE-68F8-42F1-926D-40A5A7AEEF00}"/>
              </a:ext>
            </a:extLst>
          </p:cNvPr>
          <p:cNvSpPr/>
          <p:nvPr/>
        </p:nvSpPr>
        <p:spPr>
          <a:xfrm>
            <a:off x="5511416" y="2240497"/>
            <a:ext cx="572544" cy="516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43938482-5EE8-4E67-BF59-2BA2F6F4FA88}"/>
              </a:ext>
            </a:extLst>
          </p:cNvPr>
          <p:cNvSpPr/>
          <p:nvPr/>
        </p:nvSpPr>
        <p:spPr>
          <a:xfrm>
            <a:off x="4239873" y="4853070"/>
            <a:ext cx="572544" cy="516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9C7018B5-0E70-4EF6-9848-A9E0E0958407}"/>
              </a:ext>
            </a:extLst>
          </p:cNvPr>
          <p:cNvSpPr/>
          <p:nvPr/>
        </p:nvSpPr>
        <p:spPr>
          <a:xfrm>
            <a:off x="5511416" y="3982720"/>
            <a:ext cx="572544" cy="51683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36BF1913-E37F-4906-A90D-2CB1844C7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86" y="1"/>
            <a:ext cx="8790214" cy="6248400"/>
          </a:xfrm>
          <a:prstGeom prst="rect">
            <a:avLst/>
          </a:prstGeom>
        </p:spPr>
      </p:pic>
      <p:sp>
        <p:nvSpPr>
          <p:cNvPr id="4" name="Rectangle 16">
            <a:extLst>
              <a:ext uri="{FF2B5EF4-FFF2-40B4-BE49-F238E27FC236}">
                <a16:creationId xmlns:a16="http://schemas.microsoft.com/office/drawing/2014/main" id="{3E273BFB-EA7A-44C6-A9C5-52D595181DA3}"/>
              </a:ext>
            </a:extLst>
          </p:cNvPr>
          <p:cNvSpPr/>
          <p:nvPr/>
        </p:nvSpPr>
        <p:spPr>
          <a:xfrm>
            <a:off x="4520293" y="0"/>
            <a:ext cx="3886200" cy="609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ar-AE" sz="4000" dirty="0">
                <a:solidFill>
                  <a:srgbClr val="FF0000"/>
                </a:solidFill>
              </a:rPr>
              <a:t>حاتم الطائي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F541EAF9-2A7A-4337-BDA9-B75492F0F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1955800"/>
            <a:ext cx="101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2000" b="1" dirty="0">
                <a:solidFill>
                  <a:srgbClr val="FF0000"/>
                </a:solidFill>
              </a:rPr>
              <a:t>المرتفعُ 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6B70C6F8-1BCA-4310-BA7E-D657A180D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2550886"/>
            <a:ext cx="101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2000" b="1" dirty="0">
                <a:solidFill>
                  <a:srgbClr val="FF0000"/>
                </a:solidFill>
              </a:rPr>
              <a:t>الواسعةُ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99016122-5024-47F7-A1BA-0F528C64A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3084286"/>
            <a:ext cx="101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2000" b="1" dirty="0">
                <a:solidFill>
                  <a:srgbClr val="FF0000"/>
                </a:solidFill>
              </a:rPr>
              <a:t>الجديدُ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BBA802D-A646-461B-A09B-5722A58CC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3660775"/>
            <a:ext cx="101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2000" b="1" dirty="0">
                <a:solidFill>
                  <a:srgbClr val="FF0000"/>
                </a:solidFill>
              </a:rPr>
              <a:t>الجميلةُ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E6FA1378-3383-48F7-A162-9DE2513D88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393" y="4229100"/>
            <a:ext cx="101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2000" b="1" dirty="0">
                <a:solidFill>
                  <a:srgbClr val="FF0000"/>
                </a:solidFill>
              </a:rPr>
              <a:t>الممتعةُ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C4C902B3-F41C-402A-B4A9-6A8186F3E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3014" y="4854575"/>
            <a:ext cx="101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2000" b="1" dirty="0">
                <a:solidFill>
                  <a:srgbClr val="FF0000"/>
                </a:solidFill>
              </a:rPr>
              <a:t>الجميلةُ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3155FA72-1048-4CAB-8454-3307E4B04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0" y="5480050"/>
            <a:ext cx="101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2000" b="1" dirty="0">
                <a:solidFill>
                  <a:srgbClr val="FF0000"/>
                </a:solidFill>
              </a:rPr>
              <a:t>الطازجُ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12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4F8E6F5C-1BED-4FEB-83DB-2554D52E42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832" y="4029075"/>
            <a:ext cx="2251363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8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28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ECE6AB30-8D3A-40F9-BF1F-6931BB80F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86" y="0"/>
            <a:ext cx="7438140" cy="6204856"/>
          </a:xfrm>
          <a:prstGeom prst="rect">
            <a:avLst/>
          </a:prstGeom>
        </p:spPr>
      </p:pic>
      <p:sp>
        <p:nvSpPr>
          <p:cNvPr id="4" name="TextBox 9">
            <a:extLst>
              <a:ext uri="{FF2B5EF4-FFF2-40B4-BE49-F238E27FC236}">
                <a16:creationId xmlns:a16="http://schemas.microsoft.com/office/drawing/2014/main" id="{3F68FD71-BBA6-418D-A0ED-C90B4D0EB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900" y="1531257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2400" b="1" dirty="0">
                <a:solidFill>
                  <a:srgbClr val="7030A0"/>
                </a:solidFill>
              </a:rPr>
              <a:t>اللونُ</a:t>
            </a:r>
            <a:endParaRPr lang="en-US" altLang="en-US" sz="2000" b="1" dirty="0">
              <a:solidFill>
                <a:srgbClr val="7030A0"/>
              </a:solidFill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A71AAEEE-FB3A-4C2A-B515-BAC99F6E2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14681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2400" b="1">
                <a:solidFill>
                  <a:srgbClr val="7030A0"/>
                </a:solidFill>
              </a:rPr>
              <a:t>ظلامُ</a:t>
            </a:r>
            <a:endParaRPr lang="en-US" altLang="en-US" sz="2000" b="1">
              <a:solidFill>
                <a:srgbClr val="7030A0"/>
              </a:solidFill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44A2076C-CE2A-411A-846B-48B68BBE19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2762363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2400" b="1" dirty="0">
                <a:solidFill>
                  <a:srgbClr val="7030A0"/>
                </a:solidFill>
              </a:rPr>
              <a:t>عيونُ</a:t>
            </a:r>
            <a:endParaRPr lang="en-US" altLang="en-US" sz="2000" b="1" dirty="0">
              <a:solidFill>
                <a:srgbClr val="7030A0"/>
              </a:solidFill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082074CE-6038-49E9-949E-9D92F3DFF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900" y="3465285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2400" b="1" dirty="0">
                <a:solidFill>
                  <a:srgbClr val="7030A0"/>
                </a:solidFill>
              </a:rPr>
              <a:t>ليلةٌ</a:t>
            </a:r>
            <a:endParaRPr lang="en-US" altLang="en-US" sz="2000" b="1" dirty="0">
              <a:solidFill>
                <a:srgbClr val="7030A0"/>
              </a:solidFill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56D41ACB-9D5C-4F73-85F3-A69ABCD88B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356" y="4189185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2400" b="1">
                <a:solidFill>
                  <a:srgbClr val="7030A0"/>
                </a:solidFill>
              </a:rPr>
              <a:t>لُؤلُؤٌ</a:t>
            </a:r>
            <a:endParaRPr lang="en-US" altLang="en-US" sz="2000" b="1">
              <a:solidFill>
                <a:srgbClr val="7030A0"/>
              </a:solidFill>
            </a:endParaRP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DF3B9F56-3E4F-4212-830C-BBB7F3E9C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0900" y="486478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2400" b="1" dirty="0">
                <a:solidFill>
                  <a:srgbClr val="7030A0"/>
                </a:solidFill>
              </a:rPr>
              <a:t>قاربٌ</a:t>
            </a:r>
            <a:endParaRPr lang="en-US" altLang="en-US" sz="2000" b="1" dirty="0">
              <a:solidFill>
                <a:srgbClr val="7030A0"/>
              </a:solidFill>
            </a:endParaRP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2AEF6F4C-80B5-4B49-A7E7-E58419C1F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7356" y="5604895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ar-AE" altLang="en-US" sz="2400" b="1" dirty="0">
                <a:solidFill>
                  <a:srgbClr val="7030A0"/>
                </a:solidFill>
              </a:rPr>
              <a:t>الشجرتان</a:t>
            </a:r>
            <a:endParaRPr lang="en-US" altLang="en-US" sz="2000" b="1" dirty="0">
              <a:solidFill>
                <a:srgbClr val="7030A0"/>
              </a:solidFill>
            </a:endParaRPr>
          </a:p>
        </p:txBody>
      </p:sp>
      <p:pic>
        <p:nvPicPr>
          <p:cNvPr id="11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F34EBD8A-8B89-46FF-AD96-F9AA4C9D15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2549" y="4469265"/>
            <a:ext cx="2251363" cy="165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8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3289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85A1128-BBAD-41FD-9B1F-C6C147854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2" y="0"/>
            <a:ext cx="8904514" cy="6271646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2084E20B-0997-4221-931A-AA4B2E048070}"/>
              </a:ext>
            </a:extLst>
          </p:cNvPr>
          <p:cNvSpPr/>
          <p:nvPr/>
        </p:nvSpPr>
        <p:spPr>
          <a:xfrm>
            <a:off x="10176287" y="2507173"/>
            <a:ext cx="927100" cy="46355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F97AF7-2A06-4E40-93E3-DF1018869A3C}"/>
              </a:ext>
            </a:extLst>
          </p:cNvPr>
          <p:cNvSpPr/>
          <p:nvPr/>
        </p:nvSpPr>
        <p:spPr>
          <a:xfrm>
            <a:off x="4409641" y="1807765"/>
            <a:ext cx="977900" cy="330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83CF361-B9B6-4A16-8A1C-C39D489CADE0}"/>
              </a:ext>
            </a:extLst>
          </p:cNvPr>
          <p:cNvSpPr/>
          <p:nvPr/>
        </p:nvSpPr>
        <p:spPr>
          <a:xfrm>
            <a:off x="3048001" y="4025560"/>
            <a:ext cx="1316222" cy="45175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624EE085-A6E7-436C-9FBB-BC66AE57B7B5}"/>
              </a:ext>
            </a:extLst>
          </p:cNvPr>
          <p:cNvSpPr/>
          <p:nvPr/>
        </p:nvSpPr>
        <p:spPr>
          <a:xfrm>
            <a:off x="9034156" y="3203120"/>
            <a:ext cx="1567582" cy="57059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926CAC8-5A80-4615-83CD-A2FB8A5C577F}"/>
              </a:ext>
            </a:extLst>
          </p:cNvPr>
          <p:cNvSpPr/>
          <p:nvPr/>
        </p:nvSpPr>
        <p:spPr>
          <a:xfrm>
            <a:off x="3048001" y="3203121"/>
            <a:ext cx="1567582" cy="4517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0A3B44D6-FFD5-4ECC-BE9B-14710216B4B6}"/>
              </a:ext>
            </a:extLst>
          </p:cNvPr>
          <p:cNvSpPr/>
          <p:nvPr/>
        </p:nvSpPr>
        <p:spPr>
          <a:xfrm>
            <a:off x="5259614" y="3207486"/>
            <a:ext cx="977900" cy="56622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4899336A-C58E-47E5-8FD4-463E1493F7B2}"/>
              </a:ext>
            </a:extLst>
          </p:cNvPr>
          <p:cNvSpPr/>
          <p:nvPr/>
        </p:nvSpPr>
        <p:spPr>
          <a:xfrm>
            <a:off x="3291133" y="2465105"/>
            <a:ext cx="1651000" cy="5056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42E673A2-F55C-459B-8E79-2926BE766F6C}"/>
              </a:ext>
            </a:extLst>
          </p:cNvPr>
          <p:cNvSpPr/>
          <p:nvPr/>
        </p:nvSpPr>
        <p:spPr>
          <a:xfrm>
            <a:off x="3291133" y="4644571"/>
            <a:ext cx="1567582" cy="65297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0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BC5E7-C23E-40D0-9462-CEDFA6183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202959" cy="6858000"/>
          </a:xfrm>
          <a:prstGeom prst="rect">
            <a:avLst/>
          </a:prstGeom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5F19B5DF-1653-4222-A9E1-5F8EAD3547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57" y="136959"/>
            <a:ext cx="1227665" cy="92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521062-287F-4410-BA30-1CBA76E6E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73" y="598655"/>
            <a:ext cx="1765688" cy="5522745"/>
          </a:xfrm>
          <a:prstGeom prst="rect">
            <a:avLst/>
          </a:prstGeom>
        </p:spPr>
      </p:pic>
      <p:sp>
        <p:nvSpPr>
          <p:cNvPr id="6" name="مستطيل 8">
            <a:extLst>
              <a:ext uri="{FF2B5EF4-FFF2-40B4-BE49-F238E27FC236}">
                <a16:creationId xmlns:a16="http://schemas.microsoft.com/office/drawing/2014/main" id="{5F56B87A-048E-467D-B6DC-DBFA55437A43}"/>
              </a:ext>
            </a:extLst>
          </p:cNvPr>
          <p:cNvSpPr/>
          <p:nvPr/>
        </p:nvSpPr>
        <p:spPr>
          <a:xfrm>
            <a:off x="7845777" y="831164"/>
            <a:ext cx="2224347" cy="45837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380985" rtl="0">
              <a:defRPr/>
            </a:pPr>
            <a:r>
              <a:rPr lang="ar-AE" sz="2333" b="1" dirty="0">
                <a:solidFill>
                  <a:srgbClr val="FFFFFF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للحصول على أعلى درجة</a:t>
            </a:r>
            <a:endParaRPr lang="en-US" sz="2333" b="1" dirty="0">
              <a:solidFill>
                <a:srgbClr val="FFFFFF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مستديرة 3">
            <a:extLst>
              <a:ext uri="{FF2B5EF4-FFF2-40B4-BE49-F238E27FC236}">
                <a16:creationId xmlns:a16="http://schemas.microsoft.com/office/drawing/2014/main" id="{0CF3CD47-B483-42AD-92E6-31CDB41E1195}"/>
              </a:ext>
            </a:extLst>
          </p:cNvPr>
          <p:cNvSpPr/>
          <p:nvPr/>
        </p:nvSpPr>
        <p:spPr>
          <a:xfrm>
            <a:off x="8191501" y="1259663"/>
            <a:ext cx="1878624" cy="5123884"/>
          </a:xfrm>
          <a:prstGeom prst="roundRect">
            <a:avLst/>
          </a:prstGeom>
          <a:solidFill>
            <a:srgbClr val="92D050">
              <a:alpha val="27843"/>
            </a:srgbClr>
          </a:solidFill>
          <a:ln w="28575">
            <a:solidFill>
              <a:srgbClr val="4577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 defTabSz="380985" rtl="0">
              <a:defRPr/>
            </a:pPr>
            <a:endParaRPr lang="ar-SA" sz="3667" b="1" dirty="0">
              <a:solidFill>
                <a:srgbClr val="C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9122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1F5F950-DED0-4BBF-9A54-5A3191B9A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0" y="867229"/>
            <a:ext cx="10697029" cy="5123542"/>
          </a:xfrm>
          <a:prstGeom prst="rect">
            <a:avLst/>
          </a:prstGeom>
        </p:spPr>
      </p:pic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7A93777A-3B64-4A15-BAC9-B28F000F970B}"/>
              </a:ext>
            </a:extLst>
          </p:cNvPr>
          <p:cNvSpPr/>
          <p:nvPr/>
        </p:nvSpPr>
        <p:spPr>
          <a:xfrm>
            <a:off x="10668000" y="2598057"/>
            <a:ext cx="246743" cy="4644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وجه ضاحك 4">
            <a:extLst>
              <a:ext uri="{FF2B5EF4-FFF2-40B4-BE49-F238E27FC236}">
                <a16:creationId xmlns:a16="http://schemas.microsoft.com/office/drawing/2014/main" id="{ECC7C094-305A-4AA4-B65D-E8FED0D4A00D}"/>
              </a:ext>
            </a:extLst>
          </p:cNvPr>
          <p:cNvSpPr/>
          <p:nvPr/>
        </p:nvSpPr>
        <p:spPr>
          <a:xfrm>
            <a:off x="696686" y="362857"/>
            <a:ext cx="769257" cy="123371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123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0C32775-C06F-483F-9A2C-FAFCBB8CFD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4" y="195943"/>
            <a:ext cx="9078686" cy="323305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1F4F7DE-06B4-4F90-A93B-BE636B6AA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95" y="3200400"/>
            <a:ext cx="5010991" cy="2852164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91F74F2E-3BF9-457A-A4B9-C27F4E013AC8}"/>
              </a:ext>
            </a:extLst>
          </p:cNvPr>
          <p:cNvSpPr/>
          <p:nvPr/>
        </p:nvSpPr>
        <p:spPr>
          <a:xfrm>
            <a:off x="4593771" y="5138057"/>
            <a:ext cx="2481943" cy="914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وجه ضاحك 6">
            <a:extLst>
              <a:ext uri="{FF2B5EF4-FFF2-40B4-BE49-F238E27FC236}">
                <a16:creationId xmlns:a16="http://schemas.microsoft.com/office/drawing/2014/main" id="{85804A9E-FE24-47F4-9B59-8217D67A62DB}"/>
              </a:ext>
            </a:extLst>
          </p:cNvPr>
          <p:cNvSpPr/>
          <p:nvPr/>
        </p:nvSpPr>
        <p:spPr>
          <a:xfrm>
            <a:off x="522514" y="449943"/>
            <a:ext cx="1770743" cy="2002971"/>
          </a:xfrm>
          <a:prstGeom prst="smileyFac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30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17636D8-FC7A-427A-B798-DEC82E095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428" y="0"/>
            <a:ext cx="12627428" cy="6858000"/>
          </a:xfrm>
          <a:prstGeom prst="rect">
            <a:avLst/>
          </a:prstGeom>
        </p:spPr>
      </p:pic>
      <p:pic>
        <p:nvPicPr>
          <p:cNvPr id="5" name="صورة 4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615B5EA-90DD-4566-B390-135B939F1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972" y="2757714"/>
            <a:ext cx="1770743" cy="976086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</p:pic>
      <p:sp>
        <p:nvSpPr>
          <p:cNvPr id="6" name="وجه ضاحك 5">
            <a:extLst>
              <a:ext uri="{FF2B5EF4-FFF2-40B4-BE49-F238E27FC236}">
                <a16:creationId xmlns:a16="http://schemas.microsoft.com/office/drawing/2014/main" id="{C4693B35-7509-4312-B0F3-7BC38CF0F4D8}"/>
              </a:ext>
            </a:extLst>
          </p:cNvPr>
          <p:cNvSpPr/>
          <p:nvPr/>
        </p:nvSpPr>
        <p:spPr>
          <a:xfrm>
            <a:off x="522514" y="449943"/>
            <a:ext cx="1770743" cy="2002971"/>
          </a:xfrm>
          <a:prstGeom prst="smileyFac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78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C89E825D-27B2-4EB5-AE75-501812EE04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28278" y="1986529"/>
            <a:ext cx="3363575" cy="244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">
            <a:extLst>
              <a:ext uri="{FF2B5EF4-FFF2-40B4-BE49-F238E27FC236}">
                <a16:creationId xmlns:a16="http://schemas.microsoft.com/office/drawing/2014/main" id="{2A7636AB-7A02-414B-9347-9B30FDDE2A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576916"/>
            <a:ext cx="2659650" cy="139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68C002-ACD0-4358-8DB7-EDD732C6B819}"/>
              </a:ext>
            </a:extLst>
          </p:cNvPr>
          <p:cNvSpPr txBox="1"/>
          <p:nvPr/>
        </p:nvSpPr>
        <p:spPr>
          <a:xfrm>
            <a:off x="8320214" y="-556118"/>
            <a:ext cx="3716950" cy="193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76200" tIns="38100" rIns="76200" bIns="38100" rtlCol="0" anchor="b">
            <a:noAutofit/>
          </a:bodyPr>
          <a:lstStyle/>
          <a:p>
            <a:pPr algn="ctr" defTabSz="761970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en-US" sz="9583" b="1" cap="all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بطاقة</a:t>
            </a:r>
            <a:r>
              <a:rPr lang="en-US" sz="9583" b="1" cap="all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9583" b="1" cap="all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الخروج</a:t>
            </a:r>
            <a:r>
              <a:rPr lang="en-US" sz="9583" b="1" cap="all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B202410D-2EEE-4752-98DF-E0BEB30FF4C6}"/>
              </a:ext>
            </a:extLst>
          </p:cNvPr>
          <p:cNvSpPr txBox="1"/>
          <p:nvPr/>
        </p:nvSpPr>
        <p:spPr>
          <a:xfrm>
            <a:off x="650756" y="-289443"/>
            <a:ext cx="4397088" cy="2196575"/>
          </a:xfrm>
          <a:prstGeom prst="rect">
            <a:avLst/>
          </a:prstGeom>
        </p:spPr>
        <p:txBody>
          <a:bodyPr vert="horz" lIns="76200" tIns="38100" rIns="76200" bIns="0" rtlCol="0" anchor="b">
            <a:noAutofit/>
          </a:bodyPr>
          <a:lstStyle/>
          <a:p>
            <a:pPr defTabSz="761970">
              <a:lnSpc>
                <a:spcPct val="90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en-US" sz="11500" cap="all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التقويم</a:t>
            </a:r>
            <a:r>
              <a:rPr lang="en-US" sz="11500" cap="all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11500" cap="all" dirty="0" err="1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الختامي</a:t>
            </a:r>
            <a:r>
              <a:rPr lang="en-US" sz="11500" cap="all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2C9D2DD7-7016-4057-98EE-DBF22D08533F}"/>
              </a:ext>
            </a:extLst>
          </p:cNvPr>
          <p:cNvSpPr txBox="1"/>
          <p:nvPr/>
        </p:nvSpPr>
        <p:spPr>
          <a:xfrm>
            <a:off x="2849300" y="2136222"/>
            <a:ext cx="8933594" cy="193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76200" tIns="38100" rIns="76200" bIns="38100" rtlCol="0" anchor="b">
            <a:noAutofit/>
          </a:bodyPr>
          <a:lstStyle/>
          <a:p>
            <a:pPr algn="ctr" defTabSz="761970" rtl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ar-AE" sz="6000" b="1" cap="all" dirty="0">
                <a:solidFill>
                  <a:prstClr val="black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هيا لنتوجه </a:t>
            </a:r>
          </a:p>
          <a:p>
            <a:pPr algn="ctr" defTabSz="761970" rtl="1">
              <a:lnSpc>
                <a:spcPct val="85000"/>
              </a:lnSpc>
              <a:spcBef>
                <a:spcPct val="0"/>
              </a:spcBef>
              <a:spcAft>
                <a:spcPts val="500"/>
              </a:spcAft>
              <a:defRPr/>
            </a:pPr>
            <a:r>
              <a:rPr lang="ar-AE" sz="6000" b="1" cap="all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إلى برنامج </a:t>
            </a:r>
            <a:r>
              <a:rPr lang="en-US" sz="6000" b="1" cap="all" dirty="0">
                <a:solidFill>
                  <a:srgbClr val="FF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	</a:t>
            </a:r>
          </a:p>
        </p:txBody>
      </p:sp>
      <p:sp>
        <p:nvSpPr>
          <p:cNvPr id="7" name="مربع نص 6">
            <a:hlinkClick r:id="rId4"/>
            <a:extLst>
              <a:ext uri="{FF2B5EF4-FFF2-40B4-BE49-F238E27FC236}">
                <a16:creationId xmlns:a16="http://schemas.microsoft.com/office/drawing/2014/main" id="{C46A034D-8E8F-4A59-BF0C-ACDB1A63E1A1}"/>
              </a:ext>
            </a:extLst>
          </p:cNvPr>
          <p:cNvSpPr txBox="1"/>
          <p:nvPr/>
        </p:nvSpPr>
        <p:spPr>
          <a:xfrm>
            <a:off x="2240280" y="4464339"/>
            <a:ext cx="9281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cap="all" dirty="0">
                <a:latin typeface="Aldhabi" panose="01000000000000000000" pitchFamily="2" charset="-78"/>
                <a:cs typeface="Aldhabi" panose="01000000000000000000" pitchFamily="2" charset="-78"/>
                <a:hlinkClick r:id="rId5"/>
              </a:rPr>
              <a:t>https://wordwall.net/ar/resource/9143846/%D8%A7%D9%84%D9%86%D8%B9%D8%AA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4790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منضدة&#10;&#10;تم إنشاء الوصف تلقائياً">
            <a:extLst>
              <a:ext uri="{FF2B5EF4-FFF2-40B4-BE49-F238E27FC236}">
                <a16:creationId xmlns:a16="http://schemas.microsoft.com/office/drawing/2014/main" id="{0FE5BF88-9E4F-4770-ADC1-B4D69D5F05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40" y="449943"/>
            <a:ext cx="10475844" cy="5911100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5C65AD8-80B4-4DB3-8B91-698DB9DBE226}"/>
              </a:ext>
            </a:extLst>
          </p:cNvPr>
          <p:cNvSpPr txBox="1"/>
          <p:nvPr/>
        </p:nvSpPr>
        <p:spPr>
          <a:xfrm>
            <a:off x="3901440" y="2590800"/>
            <a:ext cx="51206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9900" b="1" dirty="0">
                <a:solidFill>
                  <a:srgbClr val="FF0000"/>
                </a:solidFill>
              </a:rPr>
              <a:t>واجب</a:t>
            </a:r>
            <a:endParaRPr lang="en-US" sz="199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92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8EB6F-1230-48A5-B0DE-D3F3DF6AD749}"/>
              </a:ext>
            </a:extLst>
          </p:cNvPr>
          <p:cNvSpPr txBox="1">
            <a:spLocks/>
          </p:cNvSpPr>
          <p:nvPr/>
        </p:nvSpPr>
        <p:spPr>
          <a:xfrm>
            <a:off x="5904024" y="753745"/>
            <a:ext cx="6057286" cy="2195477"/>
          </a:xfrm>
          <a:prstGeom prst="rect">
            <a:avLst/>
          </a:prstGeom>
          <a:solidFill>
            <a:srgbClr val="CCC5CD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defTabSz="914363" rtl="1"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اليــوم  : </a:t>
            </a:r>
          </a:p>
          <a:p>
            <a:pPr algn="r" defTabSz="914363" rtl="1"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التاريخ :         2021 م</a:t>
            </a:r>
          </a:p>
          <a:p>
            <a:pPr algn="r" defTabSz="914363" rtl="1">
              <a:defRPr/>
            </a:pPr>
            <a:r>
              <a:rPr lang="ar-AE" sz="4000" b="1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                   1443 هـ</a:t>
            </a:r>
          </a:p>
          <a:p>
            <a:pPr algn="r" defTabSz="914363" rtl="1">
              <a:defRPr/>
            </a:pPr>
            <a:endParaRPr lang="ar-AE" sz="4000" b="1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3F6958CD-03DB-442C-AF14-BB5CFEE0C004}"/>
              </a:ext>
            </a:extLst>
          </p:cNvPr>
          <p:cNvSpPr txBox="1"/>
          <p:nvPr/>
        </p:nvSpPr>
        <p:spPr>
          <a:xfrm>
            <a:off x="7409000" y="3809999"/>
            <a:ext cx="4382977" cy="1631024"/>
          </a:xfrm>
          <a:prstGeom prst="rect">
            <a:avLst/>
          </a:prstGeom>
          <a:solidFill>
            <a:srgbClr val="CCC5CD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 rtlCol="0">
            <a:spAutoFit/>
          </a:bodyPr>
          <a:lstStyle/>
          <a:p>
            <a:pPr defTabSz="914363">
              <a:defRPr/>
            </a:pPr>
            <a:r>
              <a:rPr lang="ar-AE" sz="3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العدد الكلي :</a:t>
            </a:r>
          </a:p>
          <a:p>
            <a:pPr defTabSz="914363">
              <a:defRPr/>
            </a:pPr>
            <a:r>
              <a:rPr lang="ar-AE" sz="3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الحضور : </a:t>
            </a:r>
          </a:p>
          <a:p>
            <a:pPr defTabSz="914363">
              <a:defRPr/>
            </a:pPr>
            <a:r>
              <a:rPr lang="ar-AE" sz="3333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الغياب : 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D219C9B-7A50-4EE5-9B9C-CE70A0B980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40" t="47778" r="72716" b="30958"/>
          <a:stretch/>
        </p:blipFill>
        <p:spPr>
          <a:xfrm>
            <a:off x="3065782" y="628344"/>
            <a:ext cx="2668908" cy="244627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BAA0DFA-BD94-4D64-9B84-27CFDC2AB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708" t="53625" r="30542" b="29265"/>
          <a:stretch/>
        </p:blipFill>
        <p:spPr>
          <a:xfrm>
            <a:off x="5085607" y="3685589"/>
            <a:ext cx="2126818" cy="1864647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8966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3271279-E4A3-454B-BDFC-1A55D7A84BD0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1524000" y="902762"/>
            <a:chExt cx="9143999" cy="5768084"/>
          </a:xfrm>
        </p:grpSpPr>
        <p:pic>
          <p:nvPicPr>
            <p:cNvPr id="6" name="Picture 2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C46A377D-80F1-40C3-91A6-07CC0D894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310" t="27970" r="6824" b="15942"/>
            <a:stretch/>
          </p:blipFill>
          <p:spPr>
            <a:xfrm>
              <a:off x="1524000" y="902762"/>
              <a:ext cx="9143999" cy="5768084"/>
            </a:xfrm>
            <a:prstGeom prst="rect">
              <a:avLst/>
            </a:prstGeom>
          </p:spPr>
        </p:pic>
        <p:pic>
          <p:nvPicPr>
            <p:cNvPr id="8" name="Picture 8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2762330-1374-47D7-897C-0ED913FA8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0783" t="56971" r="40602" b="20875"/>
            <a:stretch/>
          </p:blipFill>
          <p:spPr>
            <a:xfrm>
              <a:off x="9203227" y="3357523"/>
              <a:ext cx="1382245" cy="1428577"/>
            </a:xfrm>
            <a:prstGeom prst="rect">
              <a:avLst/>
            </a:prstGeom>
          </p:spPr>
        </p:pic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5C33361-92F9-4CE9-94BF-661712EDA55C}"/>
              </a:ext>
            </a:extLst>
          </p:cNvPr>
          <p:cNvSpPr txBox="1"/>
          <p:nvPr/>
        </p:nvSpPr>
        <p:spPr>
          <a:xfrm>
            <a:off x="8578168" y="201283"/>
            <a:ext cx="33395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3">
              <a:defRPr/>
            </a:pPr>
            <a:r>
              <a:rPr lang="ar-AE" sz="4800" b="1" dirty="0">
                <a:solidFill>
                  <a:srgbClr val="55535F"/>
                </a:solidFill>
                <a:latin typeface="Calibri" panose="020F0502020204030204"/>
                <a:cs typeface="Arial" panose="020B0604020202020204" pitchFamily="34" charset="0"/>
              </a:rPr>
              <a:t>قواعد </a:t>
            </a:r>
          </a:p>
          <a:p>
            <a:pPr defTabSz="914363">
              <a:defRPr/>
            </a:pPr>
            <a:r>
              <a:rPr lang="ar-AE" sz="4800" b="1" dirty="0">
                <a:solidFill>
                  <a:srgbClr val="55535F"/>
                </a:solidFill>
                <a:latin typeface="Calibri" panose="020F0502020204030204"/>
                <a:cs typeface="Arial" panose="020B0604020202020204" pitchFamily="34" charset="0"/>
              </a:rPr>
              <a:t>التعلم </a:t>
            </a:r>
            <a:endParaRPr lang="en-US" sz="4800" b="1" dirty="0">
              <a:solidFill>
                <a:srgbClr val="55535F"/>
              </a:solidFill>
              <a:latin typeface="Calibri" panose="020F0502020204030204"/>
            </a:endParaRPr>
          </a:p>
        </p:txBody>
      </p:sp>
      <p:pic>
        <p:nvPicPr>
          <p:cNvPr id="10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A85960E-B986-4CD7-9885-4DE6C4474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594" t="26379" r="39695" b="45249"/>
          <a:stretch/>
        </p:blipFill>
        <p:spPr>
          <a:xfrm>
            <a:off x="6552804" y="2188221"/>
            <a:ext cx="2025363" cy="219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0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598469F-8E29-4A92-9BA4-2B3D61EE9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86679" y="830691"/>
            <a:ext cx="9956836" cy="5874909"/>
          </a:xfrm>
          <a:prstGeom prst="rect">
            <a:avLst/>
          </a:prstGeom>
        </p:spPr>
      </p:pic>
      <p:sp>
        <p:nvSpPr>
          <p:cNvPr id="3" name="TextBox 40">
            <a:extLst>
              <a:ext uri="{FF2B5EF4-FFF2-40B4-BE49-F238E27FC236}">
                <a16:creationId xmlns:a16="http://schemas.microsoft.com/office/drawing/2014/main" id="{41D74190-FCAD-45C7-AB0F-9C8CA24E4188}"/>
              </a:ext>
            </a:extLst>
          </p:cNvPr>
          <p:cNvSpPr txBox="1"/>
          <p:nvPr/>
        </p:nvSpPr>
        <p:spPr>
          <a:xfrm>
            <a:off x="6642509" y="213459"/>
            <a:ext cx="5205272" cy="1118127"/>
          </a:xfrm>
          <a:prstGeom prst="rect">
            <a:avLst/>
          </a:prstGeom>
          <a:solidFill>
            <a:srgbClr val="EAEAEA"/>
          </a:solidFill>
        </p:spPr>
        <p:txBody>
          <a:bodyPr vert="horz" wrap="none" rtlCol="0">
            <a:spAutoFit/>
          </a:bodyPr>
          <a:lstStyle/>
          <a:p>
            <a:pPr algn="ctr" defTabSz="914363" rtl="0">
              <a:defRPr/>
            </a:pPr>
            <a:r>
              <a:rPr lang="ar-AE" sz="6666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سير الحصة الدرسية</a:t>
            </a:r>
            <a:endParaRPr lang="en-US" sz="6666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03C6AB6-4514-452A-8C24-428FB525D66B}"/>
              </a:ext>
            </a:extLst>
          </p:cNvPr>
          <p:cNvSpPr txBox="1"/>
          <p:nvPr/>
        </p:nvSpPr>
        <p:spPr>
          <a:xfrm>
            <a:off x="7988257" y="3351621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نواتج التعلم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8EAE9801-F7A5-4FCF-B1BA-79AB6E1EAB54}"/>
              </a:ext>
            </a:extLst>
          </p:cNvPr>
          <p:cNvSpPr txBox="1"/>
          <p:nvPr/>
        </p:nvSpPr>
        <p:spPr>
          <a:xfrm>
            <a:off x="6839771" y="3234403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القبلي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6FEA0A0-15E8-462C-81FB-17C10BA83334}"/>
              </a:ext>
            </a:extLst>
          </p:cNvPr>
          <p:cNvSpPr txBox="1"/>
          <p:nvPr/>
        </p:nvSpPr>
        <p:spPr>
          <a:xfrm>
            <a:off x="8941643" y="3968853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عنوان الدرس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7414FF8-220B-455E-A626-A0402BB776F7}"/>
              </a:ext>
            </a:extLst>
          </p:cNvPr>
          <p:cNvSpPr txBox="1"/>
          <p:nvPr/>
        </p:nvSpPr>
        <p:spPr>
          <a:xfrm>
            <a:off x="5926256" y="2295685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التقويم البنائي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CB5CF17-8E80-4DF3-AED4-0903736EFAB6}"/>
              </a:ext>
            </a:extLst>
          </p:cNvPr>
          <p:cNvSpPr txBox="1"/>
          <p:nvPr/>
        </p:nvSpPr>
        <p:spPr>
          <a:xfrm>
            <a:off x="3949549" y="1708986"/>
            <a:ext cx="247343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استراتيجيات</a:t>
            </a:r>
          </a:p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التعلم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789F90E2-66D3-4071-97D2-F38A99141A94}"/>
              </a:ext>
            </a:extLst>
          </p:cNvPr>
          <p:cNvSpPr txBox="1"/>
          <p:nvPr/>
        </p:nvSpPr>
        <p:spPr>
          <a:xfrm>
            <a:off x="1864049" y="295532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تأشيرة الخروج 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545A3E31-57C1-4521-80B9-B47C84927193}"/>
              </a:ext>
            </a:extLst>
          </p:cNvPr>
          <p:cNvSpPr txBox="1"/>
          <p:nvPr/>
        </p:nvSpPr>
        <p:spPr>
          <a:xfrm>
            <a:off x="218149" y="360846"/>
            <a:ext cx="13384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الواجب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19F615DB-1A0F-4F29-9712-F23C35262A11}"/>
              </a:ext>
            </a:extLst>
          </p:cNvPr>
          <p:cNvSpPr txBox="1"/>
          <p:nvPr/>
        </p:nvSpPr>
        <p:spPr>
          <a:xfrm>
            <a:off x="10853530" y="5270692"/>
            <a:ext cx="1338470" cy="1528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333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النشيد الوطني</a:t>
            </a:r>
          </a:p>
          <a:p>
            <a:pPr algn="ctr" defTabSz="914363" rtl="0">
              <a:defRPr/>
            </a:pPr>
            <a:r>
              <a:rPr lang="ar-AE" sz="2333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والإذاعة المدرسية </a:t>
            </a:r>
            <a:endParaRPr lang="en-US" sz="2333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9015C3A-DF37-4A7E-A56D-333D00078159}"/>
              </a:ext>
            </a:extLst>
          </p:cNvPr>
          <p:cNvSpPr txBox="1"/>
          <p:nvPr/>
        </p:nvSpPr>
        <p:spPr>
          <a:xfrm>
            <a:off x="9771633" y="4766608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التهيئة الحافزة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9E07B0EF-C44D-4EB4-869B-7A4F81D44A3D}"/>
              </a:ext>
            </a:extLst>
          </p:cNvPr>
          <p:cNvSpPr txBox="1"/>
          <p:nvPr/>
        </p:nvSpPr>
        <p:spPr>
          <a:xfrm>
            <a:off x="3044378" y="765377"/>
            <a:ext cx="133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63" rtl="0">
              <a:defRPr/>
            </a:pPr>
            <a:r>
              <a:rPr lang="ar-AE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حل أسئلة الكتاب</a:t>
            </a:r>
            <a:endParaRPr lang="en-US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755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/>
          <p:cNvGrpSpPr/>
          <p:nvPr/>
        </p:nvGrpSpPr>
        <p:grpSpPr>
          <a:xfrm>
            <a:off x="8096712" y="-44212"/>
            <a:ext cx="2559677" cy="1087628"/>
            <a:chOff x="9993401" y="230962"/>
            <a:chExt cx="3973263" cy="2275171"/>
          </a:xfrm>
        </p:grpSpPr>
        <p:pic>
          <p:nvPicPr>
            <p:cNvPr id="9" name="صورة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710" b="15312"/>
            <a:stretch/>
          </p:blipFill>
          <p:spPr>
            <a:xfrm>
              <a:off x="9993401" y="230962"/>
              <a:ext cx="3973263" cy="227517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881E0E-8230-4482-B29E-39E623DB8D42}"/>
                </a:ext>
              </a:extLst>
            </p:cNvPr>
            <p:cNvSpPr txBox="1"/>
            <p:nvPr/>
          </p:nvSpPr>
          <p:spPr>
            <a:xfrm>
              <a:off x="10752668" y="896267"/>
              <a:ext cx="2302930" cy="1158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80970">
                <a:defRPr/>
              </a:pPr>
              <a:r>
                <a:rPr lang="ar-AE" sz="3000" b="1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السادس1 </a:t>
              </a:r>
            </a:p>
          </p:txBody>
        </p:sp>
      </p:grpSp>
      <p:grpSp>
        <p:nvGrpSpPr>
          <p:cNvPr id="14" name="مجموعة 13"/>
          <p:cNvGrpSpPr/>
          <p:nvPr/>
        </p:nvGrpSpPr>
        <p:grpSpPr>
          <a:xfrm>
            <a:off x="310444" y="3443111"/>
            <a:ext cx="5648653" cy="3122088"/>
            <a:chOff x="372533" y="4176432"/>
            <a:chExt cx="6778384" cy="3701805"/>
          </a:xfrm>
        </p:grpSpPr>
        <p:pic>
          <p:nvPicPr>
            <p:cNvPr id="11" name="صورة 10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2533" y="4176432"/>
              <a:ext cx="1253067" cy="3701805"/>
            </a:xfrm>
            <a:prstGeom prst="rect">
              <a:avLst/>
            </a:prstGeom>
          </p:spPr>
        </p:pic>
        <p:sp>
          <p:nvSpPr>
            <p:cNvPr id="12" name="مربع نص 11"/>
            <p:cNvSpPr txBox="1"/>
            <p:nvPr/>
          </p:nvSpPr>
          <p:spPr>
            <a:xfrm>
              <a:off x="1625599" y="4233333"/>
              <a:ext cx="5525318" cy="3454095"/>
            </a:xfrm>
            <a:prstGeom prst="rect">
              <a:avLst/>
            </a:prstGeom>
            <a:noFill/>
            <a:ln w="76200">
              <a:solidFill>
                <a:srgbClr val="E2007E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المجموعة الرابعة</a:t>
              </a:r>
            </a:p>
            <a:p>
              <a:pPr algn="ctr"/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ar-AE" sz="2333" b="1" dirty="0"/>
            </a:p>
            <a:p>
              <a:endParaRPr lang="en-US" sz="2333" b="1" dirty="0"/>
            </a:p>
          </p:txBody>
        </p:sp>
      </p:grpSp>
      <p:grpSp>
        <p:nvGrpSpPr>
          <p:cNvPr id="18" name="مجموعة 17"/>
          <p:cNvGrpSpPr/>
          <p:nvPr/>
        </p:nvGrpSpPr>
        <p:grpSpPr>
          <a:xfrm>
            <a:off x="6022278" y="3666237"/>
            <a:ext cx="5859279" cy="3313249"/>
            <a:chOff x="191665" y="4030791"/>
            <a:chExt cx="7031135" cy="4226797"/>
          </a:xfrm>
        </p:grpSpPr>
        <p:pic>
          <p:nvPicPr>
            <p:cNvPr id="16" name="صورة 15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1665" y="4030791"/>
              <a:ext cx="1614801" cy="3847446"/>
            </a:xfrm>
            <a:prstGeom prst="rect">
              <a:avLst/>
            </a:prstGeom>
          </p:spPr>
        </p:pic>
        <p:sp>
          <p:nvSpPr>
            <p:cNvPr id="17" name="مربع نص 16"/>
            <p:cNvSpPr txBox="1"/>
            <p:nvPr/>
          </p:nvSpPr>
          <p:spPr>
            <a:xfrm>
              <a:off x="1697483" y="4606050"/>
              <a:ext cx="5525317" cy="3651538"/>
            </a:xfrm>
            <a:prstGeom prst="rect">
              <a:avLst/>
            </a:prstGeom>
            <a:noFill/>
            <a:ln w="76200">
              <a:solidFill>
                <a:srgbClr val="4FDB0A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المجموعة الثالثة </a:t>
              </a:r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ar-AE" sz="2000" b="1" dirty="0"/>
            </a:p>
            <a:p>
              <a:pPr algn="ctr"/>
              <a:endParaRPr lang="en-US" sz="2000" b="1" dirty="0"/>
            </a:p>
          </p:txBody>
        </p:sp>
      </p:grpSp>
      <p:grpSp>
        <p:nvGrpSpPr>
          <p:cNvPr id="23" name="مجموعة 22"/>
          <p:cNvGrpSpPr/>
          <p:nvPr/>
        </p:nvGrpSpPr>
        <p:grpSpPr>
          <a:xfrm>
            <a:off x="-68458" y="80550"/>
            <a:ext cx="5924311" cy="3324729"/>
            <a:chOff x="567266" y="41116"/>
            <a:chExt cx="7109173" cy="3989675"/>
          </a:xfrm>
        </p:grpSpPr>
        <p:sp>
          <p:nvSpPr>
            <p:cNvPr id="22" name="مربع نص 21"/>
            <p:cNvSpPr txBox="1"/>
            <p:nvPr/>
          </p:nvSpPr>
          <p:spPr>
            <a:xfrm>
              <a:off x="2151122" y="230962"/>
              <a:ext cx="5525317" cy="3434787"/>
            </a:xfrm>
            <a:prstGeom prst="rect">
              <a:avLst/>
            </a:prstGeom>
            <a:noFill/>
            <a:ln w="76200">
              <a:solidFill>
                <a:srgbClr val="FD9A0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   المجموعة الأولى</a:t>
              </a:r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ar-AE" sz="2000" b="1" dirty="0"/>
            </a:p>
            <a:p>
              <a:pPr algn="r"/>
              <a:endParaRPr lang="en-US" sz="2000" b="1" dirty="0"/>
            </a:p>
          </p:txBody>
        </p:sp>
        <p:pic>
          <p:nvPicPr>
            <p:cNvPr id="20" name="صورة 19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2109" r="19435"/>
            <a:stretch/>
          </p:blipFill>
          <p:spPr>
            <a:xfrm>
              <a:off x="567266" y="41116"/>
              <a:ext cx="2116668" cy="3989675"/>
            </a:xfrm>
            <a:prstGeom prst="rect">
              <a:avLst/>
            </a:prstGeom>
          </p:spPr>
        </p:pic>
      </p:grpSp>
      <p:grpSp>
        <p:nvGrpSpPr>
          <p:cNvPr id="27" name="مجموعة 26"/>
          <p:cNvGrpSpPr/>
          <p:nvPr/>
        </p:nvGrpSpPr>
        <p:grpSpPr>
          <a:xfrm>
            <a:off x="6269432" y="273833"/>
            <a:ext cx="5707762" cy="3480073"/>
            <a:chOff x="7908116" y="2283732"/>
            <a:chExt cx="5046978" cy="1803674"/>
          </a:xfrm>
        </p:grpSpPr>
        <p:sp>
          <p:nvSpPr>
            <p:cNvPr id="25" name="مربع نص 24"/>
            <p:cNvSpPr txBox="1"/>
            <p:nvPr/>
          </p:nvSpPr>
          <p:spPr>
            <a:xfrm>
              <a:off x="8580316" y="2685409"/>
              <a:ext cx="4374778" cy="366888"/>
            </a:xfrm>
            <a:prstGeom prst="rect">
              <a:avLst/>
            </a:prstGeom>
            <a:noFill/>
            <a:ln w="76200">
              <a:solidFill>
                <a:srgbClr val="0630E5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b="1" dirty="0"/>
                <a:t>المجموعة الثانية </a:t>
              </a:r>
            </a:p>
            <a:p>
              <a:pPr algn="ctr"/>
              <a:r>
                <a:rPr lang="ar-AE" sz="2000" b="1" dirty="0"/>
                <a:t> </a:t>
              </a:r>
              <a:endParaRPr lang="en-US" sz="2000" b="1" dirty="0"/>
            </a:p>
          </p:txBody>
        </p:sp>
        <p:pic>
          <p:nvPicPr>
            <p:cNvPr id="26" name="صورة 2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979" b="81635"/>
            <a:stretch/>
          </p:blipFill>
          <p:spPr>
            <a:xfrm rot="16200000">
              <a:off x="7265967" y="2925881"/>
              <a:ext cx="1803674" cy="519376"/>
            </a:xfrm>
            <a:prstGeom prst="rect">
              <a:avLst/>
            </a:prstGeom>
          </p:spPr>
        </p:pic>
      </p:grpSp>
      <p:sp>
        <p:nvSpPr>
          <p:cNvPr id="29" name="مستطيل: زوايا مستديرة 28">
            <a:extLst>
              <a:ext uri="{FF2B5EF4-FFF2-40B4-BE49-F238E27FC236}">
                <a16:creationId xmlns:a16="http://schemas.microsoft.com/office/drawing/2014/main" id="{5DA7B52C-9070-4445-A868-7858564E7BDE}"/>
              </a:ext>
            </a:extLst>
          </p:cNvPr>
          <p:cNvSpPr/>
          <p:nvPr/>
        </p:nvSpPr>
        <p:spPr>
          <a:xfrm>
            <a:off x="1609863" y="4449864"/>
            <a:ext cx="3456609" cy="163175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667" dirty="0">
                <a:solidFill>
                  <a:srgbClr val="00B050"/>
                </a:solidFill>
              </a:rPr>
              <a:t>مهره محمد </a:t>
            </a:r>
            <a:r>
              <a:rPr lang="ar-LB" sz="2667" dirty="0">
                <a:solidFill>
                  <a:srgbClr val="E484C6"/>
                </a:solidFill>
              </a:rPr>
              <a:t>روضه سعيد</a:t>
            </a:r>
            <a:r>
              <a:rPr lang="ar-AE" sz="2667" dirty="0">
                <a:solidFill>
                  <a:srgbClr val="E484C6"/>
                </a:solidFill>
              </a:rPr>
              <a:t>- -–</a:t>
            </a:r>
            <a:r>
              <a:rPr lang="ar-AE" sz="2667" dirty="0">
                <a:solidFill>
                  <a:srgbClr val="00B050"/>
                </a:solidFill>
              </a:rPr>
              <a:t>خلود عبد الناصر</a:t>
            </a:r>
            <a:r>
              <a:rPr lang="ar-AE" sz="2667" dirty="0">
                <a:solidFill>
                  <a:srgbClr val="FFC000"/>
                </a:solidFill>
              </a:rPr>
              <a:t> شمسه ياسين</a:t>
            </a:r>
            <a:endParaRPr lang="en-US" sz="2667" dirty="0">
              <a:solidFill>
                <a:srgbClr val="FFC000"/>
              </a:solidFill>
            </a:endParaRPr>
          </a:p>
        </p:txBody>
      </p:sp>
      <p:sp>
        <p:nvSpPr>
          <p:cNvPr id="30" name="مستطيل: زوايا مستديرة 29">
            <a:extLst>
              <a:ext uri="{FF2B5EF4-FFF2-40B4-BE49-F238E27FC236}">
                <a16:creationId xmlns:a16="http://schemas.microsoft.com/office/drawing/2014/main" id="{FD2B991E-32EE-4243-A3B4-8581DACB511E}"/>
              </a:ext>
            </a:extLst>
          </p:cNvPr>
          <p:cNvSpPr/>
          <p:nvPr/>
        </p:nvSpPr>
        <p:spPr>
          <a:xfrm>
            <a:off x="7549577" y="4876360"/>
            <a:ext cx="3456609" cy="154790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2667" dirty="0">
                <a:solidFill>
                  <a:srgbClr val="00B050"/>
                </a:solidFill>
              </a:rPr>
              <a:t>عائش</a:t>
            </a:r>
            <a:r>
              <a:rPr lang="ar-AE" sz="2667" dirty="0">
                <a:solidFill>
                  <a:srgbClr val="00B050"/>
                </a:solidFill>
              </a:rPr>
              <a:t>ة </a:t>
            </a:r>
            <a:r>
              <a:rPr lang="ar-LB" sz="2667" dirty="0">
                <a:solidFill>
                  <a:srgbClr val="00B050"/>
                </a:solidFill>
              </a:rPr>
              <a:t>فارس</a:t>
            </a:r>
            <a:r>
              <a:rPr lang="ar-AE" sz="2667" dirty="0">
                <a:solidFill>
                  <a:srgbClr val="00B050"/>
                </a:solidFill>
              </a:rPr>
              <a:t>-عائشة محمد-</a:t>
            </a:r>
            <a:r>
              <a:rPr lang="ar-AE" sz="2667" dirty="0">
                <a:solidFill>
                  <a:schemeClr val="tx1"/>
                </a:solidFill>
              </a:rPr>
              <a:t>-</a:t>
            </a:r>
            <a:r>
              <a:rPr lang="ar-AE" sz="2667" dirty="0">
                <a:solidFill>
                  <a:srgbClr val="FFC000"/>
                </a:solidFill>
              </a:rPr>
              <a:t>روضه احمد -مريم محمد عباس</a:t>
            </a:r>
            <a:r>
              <a:rPr lang="ar-AE" sz="2667" dirty="0">
                <a:solidFill>
                  <a:schemeClr val="tx1"/>
                </a:solidFill>
              </a:rPr>
              <a:t>-</a:t>
            </a:r>
            <a:r>
              <a:rPr lang="ar-AE" sz="2667" dirty="0">
                <a:solidFill>
                  <a:srgbClr val="E484C6"/>
                </a:solidFill>
              </a:rPr>
              <a:t> مزون راشد </a:t>
            </a:r>
            <a:endParaRPr lang="en-US" sz="2667" dirty="0">
              <a:solidFill>
                <a:srgbClr val="00B050"/>
              </a:solidFill>
            </a:endParaRPr>
          </a:p>
        </p:txBody>
      </p:sp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8E738552-A633-4E83-A15F-0111BF604D0D}"/>
              </a:ext>
            </a:extLst>
          </p:cNvPr>
          <p:cNvSpPr/>
          <p:nvPr/>
        </p:nvSpPr>
        <p:spPr>
          <a:xfrm>
            <a:off x="2089885" y="951537"/>
            <a:ext cx="3078146" cy="15017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2667" dirty="0">
                <a:solidFill>
                  <a:srgbClr val="92D050"/>
                </a:solidFill>
              </a:rPr>
              <a:t>ميان عيسى</a:t>
            </a:r>
            <a:r>
              <a:rPr lang="ar-AE" sz="2667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ar-AE" sz="2667" dirty="0">
                <a:solidFill>
                  <a:srgbClr val="92D050"/>
                </a:solidFill>
              </a:rPr>
              <a:t>ميثاء مروان</a:t>
            </a:r>
            <a:r>
              <a:rPr lang="ar-AE" sz="2667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r>
              <a:rPr lang="ar-AE" sz="2667" dirty="0">
                <a:solidFill>
                  <a:srgbClr val="FFC000"/>
                </a:solidFill>
              </a:rPr>
              <a:t>ميره</a:t>
            </a:r>
            <a:r>
              <a:rPr lang="ar-AE" sz="2667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ar-AE" sz="2667" dirty="0">
                <a:solidFill>
                  <a:srgbClr val="FFC000"/>
                </a:solidFill>
              </a:rPr>
              <a:t>حميد-مريم محمد مالك-</a:t>
            </a:r>
            <a:r>
              <a:rPr lang="ar-AE" sz="2667" dirty="0">
                <a:solidFill>
                  <a:srgbClr val="E484C6"/>
                </a:solidFill>
              </a:rPr>
              <a:t>حصه عبدالله</a:t>
            </a:r>
            <a:endParaRPr lang="en-US" sz="2667" dirty="0">
              <a:solidFill>
                <a:srgbClr val="E484C6"/>
              </a:solidFill>
            </a:endParaRPr>
          </a:p>
        </p:txBody>
      </p:sp>
      <p:sp>
        <p:nvSpPr>
          <p:cNvPr id="32" name="مستطيل: زوايا مستديرة 31">
            <a:extLst>
              <a:ext uri="{FF2B5EF4-FFF2-40B4-BE49-F238E27FC236}">
                <a16:creationId xmlns:a16="http://schemas.microsoft.com/office/drawing/2014/main" id="{8CE8AEA8-FC80-43B4-8865-622A55095C60}"/>
              </a:ext>
            </a:extLst>
          </p:cNvPr>
          <p:cNvSpPr/>
          <p:nvPr/>
        </p:nvSpPr>
        <p:spPr>
          <a:xfrm>
            <a:off x="8451562" y="1735454"/>
            <a:ext cx="2814665" cy="11696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LB" sz="2333" dirty="0">
                <a:solidFill>
                  <a:srgbClr val="FFC000"/>
                </a:solidFill>
              </a:rPr>
              <a:t>امنه بلال</a:t>
            </a:r>
            <a:r>
              <a:rPr lang="ar-AE" sz="2333" dirty="0">
                <a:solidFill>
                  <a:srgbClr val="00B050"/>
                </a:solidFill>
              </a:rPr>
              <a:t>- شمة وليد-عائشة جابر</a:t>
            </a:r>
            <a:r>
              <a:rPr lang="ar-AE" sz="2333" dirty="0">
                <a:solidFill>
                  <a:srgbClr val="E484C6"/>
                </a:solidFill>
              </a:rPr>
              <a:t>-فاطمه عبيد</a:t>
            </a:r>
            <a:r>
              <a:rPr lang="ar-AE" sz="2333" dirty="0">
                <a:solidFill>
                  <a:srgbClr val="FFC000"/>
                </a:solidFill>
              </a:rPr>
              <a:t>-مريم احمد جمعه-</a:t>
            </a:r>
            <a:r>
              <a:rPr lang="ar-LB" sz="2333" dirty="0">
                <a:solidFill>
                  <a:srgbClr val="FFC000"/>
                </a:solidFill>
              </a:rPr>
              <a:t> </a:t>
            </a:r>
            <a:endParaRPr lang="en-US" sz="2333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9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أثر رجعي">
  <a:themeElements>
    <a:clrScheme name="أثر رجعي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أثر رجعي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ثر رجعي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195</TotalTime>
  <Words>507</Words>
  <Application>Microsoft Office PowerPoint</Application>
  <PresentationFormat>شاشة عريضة</PresentationFormat>
  <Paragraphs>230</Paragraphs>
  <Slides>54</Slides>
  <Notes>6</Notes>
  <HiddenSlides>0</HiddenSlides>
  <MMClips>12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54</vt:i4>
      </vt:variant>
    </vt:vector>
  </HeadingPairs>
  <TitlesOfParts>
    <vt:vector size="60" baseType="lpstr">
      <vt:lpstr>Aldhabi</vt:lpstr>
      <vt:lpstr>Arial</vt:lpstr>
      <vt:lpstr>Calibri</vt:lpstr>
      <vt:lpstr>Calibri Light</vt:lpstr>
      <vt:lpstr>Sakkal Majalla</vt:lpstr>
      <vt:lpstr>أثر رجعي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فاطمة الرميثي</dc:creator>
  <cp:lastModifiedBy>فاطمة الرميثي</cp:lastModifiedBy>
  <cp:revision>3</cp:revision>
  <dcterms:created xsi:type="dcterms:W3CDTF">2022-01-07T11:14:39Z</dcterms:created>
  <dcterms:modified xsi:type="dcterms:W3CDTF">2022-01-27T17:05:51Z</dcterms:modified>
</cp:coreProperties>
</file>