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</p:sldMasterIdLst>
  <p:notesMasterIdLst>
    <p:notesMasterId r:id="rId34"/>
  </p:notesMasterIdLst>
  <p:sldIdLst>
    <p:sldId id="322" r:id="rId5"/>
    <p:sldId id="305" r:id="rId6"/>
    <p:sldId id="317" r:id="rId7"/>
    <p:sldId id="306" r:id="rId8"/>
    <p:sldId id="314" r:id="rId9"/>
    <p:sldId id="315" r:id="rId10"/>
    <p:sldId id="292" r:id="rId11"/>
    <p:sldId id="259" r:id="rId12"/>
    <p:sldId id="298" r:id="rId13"/>
    <p:sldId id="316" r:id="rId14"/>
    <p:sldId id="319" r:id="rId15"/>
    <p:sldId id="260" r:id="rId16"/>
    <p:sldId id="304" r:id="rId17"/>
    <p:sldId id="299" r:id="rId18"/>
    <p:sldId id="300" r:id="rId19"/>
    <p:sldId id="258" r:id="rId20"/>
    <p:sldId id="273" r:id="rId21"/>
    <p:sldId id="312" r:id="rId22"/>
    <p:sldId id="303" r:id="rId23"/>
    <p:sldId id="302" r:id="rId24"/>
    <p:sldId id="318" r:id="rId25"/>
    <p:sldId id="320" r:id="rId26"/>
    <p:sldId id="321" r:id="rId27"/>
    <p:sldId id="313" r:id="rId28"/>
    <p:sldId id="311" r:id="rId29"/>
    <p:sldId id="324" r:id="rId30"/>
    <p:sldId id="301" r:id="rId31"/>
    <p:sldId id="309" r:id="rId32"/>
    <p:sldId id="32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981130-61CF-45A5-BD06-021E69A63953}" type="doc">
      <dgm:prSet loTypeId="urn:microsoft.com/office/officeart/2005/8/layout/chart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AB9F30D-37AF-4A3A-8BB5-A8645ED5D94C}">
      <dgm:prSet phldrT="[Text]" custT="1"/>
      <dgm:spPr>
        <a:xfrm>
          <a:off x="1514446" y="704031"/>
          <a:ext cx="5760720" cy="5760720"/>
        </a:xfrm>
        <a:prstGeom prst="pie">
          <a:avLst>
            <a:gd name="adj1" fmla="val 16200000"/>
            <a:gd name="adj2" fmla="val 19285716"/>
          </a:avLst>
        </a:prstGeom>
        <a:solidFill>
          <a:srgbClr val="F274A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 rtl="1">
            <a:buNone/>
          </a:pPr>
          <a:endParaRPr lang="en-US" sz="7200" dirty="0">
            <a:solidFill>
              <a:sysClr val="window" lastClr="FFFFFF"/>
            </a:solidFill>
            <a:latin typeface="Arabic Typesetting" panose="03020402040406030203" pitchFamily="66" charset="-78"/>
            <a:ea typeface="+mn-ea"/>
            <a:cs typeface="Arabic Typesetting" panose="03020402040406030203" pitchFamily="66" charset="-78"/>
          </a:endParaRPr>
        </a:p>
      </dgm:t>
    </dgm:pt>
    <dgm:pt modelId="{7A052C24-376B-4859-853B-FFD7856937A9}" type="parTrans" cxnId="{8EF514EF-9246-46EF-B98A-EC4C40D5BCDF}">
      <dgm:prSet/>
      <dgm:spPr/>
      <dgm:t>
        <a:bodyPr/>
        <a:lstStyle/>
        <a:p>
          <a:endParaRPr lang="en-US"/>
        </a:p>
      </dgm:t>
    </dgm:pt>
    <dgm:pt modelId="{A07D4F2E-44D3-4317-A13F-8B872AB2C8F6}" type="sibTrans" cxnId="{8EF514EF-9246-46EF-B98A-EC4C40D5BCDF}">
      <dgm:prSet/>
      <dgm:spPr/>
      <dgm:t>
        <a:bodyPr/>
        <a:lstStyle/>
        <a:p>
          <a:endParaRPr lang="en-US"/>
        </a:p>
      </dgm:t>
    </dgm:pt>
    <dgm:pt modelId="{2B508DA0-5B7C-451C-9F3C-78D8897F3EC1}">
      <dgm:prSet phldrT="[Text]" custT="1"/>
      <dgm:spPr>
        <a:xfrm>
          <a:off x="1589431" y="702944"/>
          <a:ext cx="5760720" cy="5760720"/>
        </a:xfrm>
        <a:prstGeom prst="pie">
          <a:avLst>
            <a:gd name="adj1" fmla="val 10028574"/>
            <a:gd name="adj2" fmla="val 13114284"/>
          </a:avLst>
        </a:prstGeom>
        <a:solidFill>
          <a:srgbClr val="FFC000">
            <a:hueOff val="8663077"/>
            <a:satOff val="-39973"/>
            <a:lumOff val="147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 rtl="1">
            <a:buNone/>
          </a:pPr>
          <a:endParaRPr lang="en-US" sz="7200" dirty="0">
            <a:solidFill>
              <a:sysClr val="window" lastClr="FFFFFF"/>
            </a:solidFill>
            <a:latin typeface="Arabic Typesetting" panose="03020402040406030203" pitchFamily="66" charset="-78"/>
            <a:ea typeface="+mn-ea"/>
            <a:cs typeface="Arabic Typesetting" panose="03020402040406030203" pitchFamily="66" charset="-78"/>
          </a:endParaRPr>
        </a:p>
      </dgm:t>
    </dgm:pt>
    <dgm:pt modelId="{182B9EFE-6C88-40D7-8C66-D950744111B8}" type="parTrans" cxnId="{3D6A09EB-0E3D-4533-8E51-DC5F5AF40C53}">
      <dgm:prSet/>
      <dgm:spPr/>
      <dgm:t>
        <a:bodyPr/>
        <a:lstStyle/>
        <a:p>
          <a:endParaRPr lang="en-US"/>
        </a:p>
      </dgm:t>
    </dgm:pt>
    <dgm:pt modelId="{73074287-8022-4600-9A0A-47CD17D33898}" type="sibTrans" cxnId="{3D6A09EB-0E3D-4533-8E51-DC5F5AF40C53}">
      <dgm:prSet/>
      <dgm:spPr/>
      <dgm:t>
        <a:bodyPr/>
        <a:lstStyle/>
        <a:p>
          <a:endParaRPr lang="en-US"/>
        </a:p>
      </dgm:t>
    </dgm:pt>
    <dgm:pt modelId="{7F0D08E0-4C1A-4737-975D-4E32FE4E0A40}">
      <dgm:prSet phldrT="[Text]" custT="1"/>
      <dgm:spPr>
        <a:xfrm>
          <a:off x="1589431" y="702944"/>
          <a:ext cx="5760720" cy="5760720"/>
        </a:xfrm>
        <a:prstGeom prst="pie">
          <a:avLst>
            <a:gd name="adj1" fmla="val 13114284"/>
            <a:gd name="adj2" fmla="val 16200000"/>
          </a:avLst>
        </a:prstGeom>
        <a:solidFill>
          <a:srgbClr val="BB7BB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 rtl="1">
            <a:buNone/>
          </a:pPr>
          <a:endParaRPr lang="en-US" sz="7200" dirty="0">
            <a:solidFill>
              <a:sysClr val="window" lastClr="FFFFFF"/>
            </a:solidFill>
            <a:latin typeface="Arabic Typesetting" panose="03020402040406030203" pitchFamily="66" charset="-78"/>
            <a:ea typeface="+mn-ea"/>
            <a:cs typeface="Arabic Typesetting" panose="03020402040406030203" pitchFamily="66" charset="-78"/>
          </a:endParaRPr>
        </a:p>
      </dgm:t>
    </dgm:pt>
    <dgm:pt modelId="{E08D3200-DA36-4D9E-A8B8-A5B3A8D5D021}" type="parTrans" cxnId="{B4768F2D-C15F-406B-99AD-76E970E09D15}">
      <dgm:prSet/>
      <dgm:spPr/>
      <dgm:t>
        <a:bodyPr/>
        <a:lstStyle/>
        <a:p>
          <a:endParaRPr lang="en-US"/>
        </a:p>
      </dgm:t>
    </dgm:pt>
    <dgm:pt modelId="{E9CC1870-0B9C-4110-8758-014CEC27C8D2}" type="sibTrans" cxnId="{B4768F2D-C15F-406B-99AD-76E970E09D15}">
      <dgm:prSet/>
      <dgm:spPr/>
      <dgm:t>
        <a:bodyPr/>
        <a:lstStyle/>
        <a:p>
          <a:endParaRPr lang="en-US"/>
        </a:p>
      </dgm:t>
    </dgm:pt>
    <dgm:pt modelId="{F7406B15-92AE-41C7-B287-9A8344B78705}">
      <dgm:prSet custT="1"/>
      <dgm:spPr>
        <a:xfrm>
          <a:off x="1589431" y="702944"/>
          <a:ext cx="5760720" cy="5760720"/>
        </a:xfrm>
        <a:prstGeom prst="pie">
          <a:avLst>
            <a:gd name="adj1" fmla="val 19285716"/>
            <a:gd name="adj2" fmla="val 771428"/>
          </a:avLst>
        </a:prstGeom>
        <a:solidFill>
          <a:srgbClr val="C4C4C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 rtl="1">
            <a:buNone/>
          </a:pPr>
          <a:endParaRPr lang="en-US" sz="7200" dirty="0">
            <a:solidFill>
              <a:sysClr val="window" lastClr="FFFFFF"/>
            </a:solidFill>
            <a:latin typeface="Arabic Typesetting" panose="03020402040406030203" pitchFamily="66" charset="-78"/>
            <a:ea typeface="+mn-ea"/>
            <a:cs typeface="Arabic Typesetting" panose="03020402040406030203" pitchFamily="66" charset="-78"/>
          </a:endParaRPr>
        </a:p>
      </dgm:t>
    </dgm:pt>
    <dgm:pt modelId="{BDD90D7B-510D-4C85-AAD6-EEFCA84293AF}" type="parTrans" cxnId="{ACC02178-821C-45FE-A530-FBE3E6D8E57C}">
      <dgm:prSet/>
      <dgm:spPr/>
      <dgm:t>
        <a:bodyPr/>
        <a:lstStyle/>
        <a:p>
          <a:endParaRPr lang="en-US"/>
        </a:p>
      </dgm:t>
    </dgm:pt>
    <dgm:pt modelId="{423B9164-D6A9-49B0-9A00-3238C6A21E94}" type="sibTrans" cxnId="{ACC02178-821C-45FE-A530-FBE3E6D8E57C}">
      <dgm:prSet/>
      <dgm:spPr/>
      <dgm:t>
        <a:bodyPr/>
        <a:lstStyle/>
        <a:p>
          <a:endParaRPr lang="en-US"/>
        </a:p>
      </dgm:t>
    </dgm:pt>
    <dgm:pt modelId="{4B8DAD34-879E-4888-A9C2-8B69C82C0524}">
      <dgm:prSet custT="1"/>
      <dgm:spPr>
        <a:xfrm>
          <a:off x="1589431" y="702944"/>
          <a:ext cx="5760720" cy="5760720"/>
        </a:xfrm>
        <a:prstGeom prst="pie">
          <a:avLst>
            <a:gd name="adj1" fmla="val 6942858"/>
            <a:gd name="adj2" fmla="val 10028574"/>
          </a:avLst>
        </a:prstGeom>
        <a:solidFill>
          <a:srgbClr val="FFC000">
            <a:hueOff val="6930461"/>
            <a:satOff val="-31979"/>
            <a:lumOff val="117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 rtl="1">
            <a:buNone/>
          </a:pPr>
          <a:endParaRPr lang="en-US" sz="7200" dirty="0">
            <a:solidFill>
              <a:sysClr val="window" lastClr="FFFFFF"/>
            </a:solidFill>
            <a:latin typeface="Arabic Typesetting" panose="03020402040406030203" pitchFamily="66" charset="-78"/>
            <a:ea typeface="+mn-ea"/>
            <a:cs typeface="Arabic Typesetting" panose="03020402040406030203" pitchFamily="66" charset="-78"/>
          </a:endParaRPr>
        </a:p>
      </dgm:t>
    </dgm:pt>
    <dgm:pt modelId="{1AE86F74-8965-49A7-90E2-948FEF5DF971}" type="parTrans" cxnId="{776BCFB6-0DDA-4409-8649-9EF8E7EFDD5B}">
      <dgm:prSet/>
      <dgm:spPr/>
      <dgm:t>
        <a:bodyPr/>
        <a:lstStyle/>
        <a:p>
          <a:endParaRPr lang="en-US"/>
        </a:p>
      </dgm:t>
    </dgm:pt>
    <dgm:pt modelId="{AFF017D3-84C1-4DAF-9BAC-A57E29C835BE}" type="sibTrans" cxnId="{776BCFB6-0DDA-4409-8649-9EF8E7EFDD5B}">
      <dgm:prSet/>
      <dgm:spPr/>
      <dgm:t>
        <a:bodyPr/>
        <a:lstStyle/>
        <a:p>
          <a:endParaRPr lang="en-US"/>
        </a:p>
      </dgm:t>
    </dgm:pt>
    <dgm:pt modelId="{5E532226-A30F-4813-8AAC-E64EB7D92AF1}">
      <dgm:prSet custT="1"/>
      <dgm:spPr>
        <a:xfrm>
          <a:off x="1589431" y="702944"/>
          <a:ext cx="5760720" cy="5760720"/>
        </a:xfrm>
        <a:prstGeom prst="pie">
          <a:avLst>
            <a:gd name="adj1" fmla="val 3857226"/>
            <a:gd name="adj2" fmla="val 6942858"/>
          </a:avLst>
        </a:prstGeom>
        <a:solidFill>
          <a:srgbClr val="FFC000">
            <a:hueOff val="5197846"/>
            <a:satOff val="-23984"/>
            <a:lumOff val="88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 rtl="1">
            <a:buNone/>
          </a:pPr>
          <a:endParaRPr lang="en-US" sz="7200" dirty="0">
            <a:solidFill>
              <a:sysClr val="window" lastClr="FFFFFF"/>
            </a:solidFill>
            <a:latin typeface="Arabic Typesetting" panose="03020402040406030203" pitchFamily="66" charset="-78"/>
            <a:ea typeface="+mn-ea"/>
            <a:cs typeface="Arabic Typesetting" panose="03020402040406030203" pitchFamily="66" charset="-78"/>
          </a:endParaRPr>
        </a:p>
      </dgm:t>
    </dgm:pt>
    <dgm:pt modelId="{99AF02B0-829C-41C1-8638-E3ABBAE1A2FF}" type="parTrans" cxnId="{946A6A12-8983-4BB2-B0A5-2BBC8FA6FC46}">
      <dgm:prSet/>
      <dgm:spPr/>
      <dgm:t>
        <a:bodyPr/>
        <a:lstStyle/>
        <a:p>
          <a:endParaRPr lang="en-US"/>
        </a:p>
      </dgm:t>
    </dgm:pt>
    <dgm:pt modelId="{27B324CE-CAA8-4483-810D-14063F9CF924}" type="sibTrans" cxnId="{946A6A12-8983-4BB2-B0A5-2BBC8FA6FC46}">
      <dgm:prSet/>
      <dgm:spPr/>
      <dgm:t>
        <a:bodyPr/>
        <a:lstStyle/>
        <a:p>
          <a:endParaRPr lang="en-US"/>
        </a:p>
      </dgm:t>
    </dgm:pt>
    <dgm:pt modelId="{5DB8E8B1-70CA-4E72-B464-73C2E9BFF51D}">
      <dgm:prSet custT="1"/>
      <dgm:spPr>
        <a:xfrm>
          <a:off x="1589431" y="702944"/>
          <a:ext cx="5760720" cy="5760720"/>
        </a:xfrm>
        <a:prstGeom prst="pie">
          <a:avLst>
            <a:gd name="adj1" fmla="val 771428"/>
            <a:gd name="adj2" fmla="val 3857143"/>
          </a:avLst>
        </a:prstGeom>
        <a:solidFill>
          <a:srgbClr val="FFC000">
            <a:hueOff val="3465231"/>
            <a:satOff val="-15989"/>
            <a:lumOff val="58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 rtl="1">
            <a:buNone/>
          </a:pPr>
          <a:endParaRPr lang="en-US" sz="7200">
            <a:solidFill>
              <a:sysClr val="window" lastClr="FFFFFF"/>
            </a:solidFill>
            <a:latin typeface="Arabic Typesetting" panose="03020402040406030203" pitchFamily="66" charset="-78"/>
            <a:ea typeface="+mn-ea"/>
            <a:cs typeface="Arabic Typesetting" panose="03020402040406030203" pitchFamily="66" charset="-78"/>
          </a:endParaRPr>
        </a:p>
      </dgm:t>
    </dgm:pt>
    <dgm:pt modelId="{81966EE5-5122-4F08-9CBA-398E72BB6848}" type="parTrans" cxnId="{40AB4D71-0850-4167-B929-FC7D04E9193E}">
      <dgm:prSet/>
      <dgm:spPr/>
      <dgm:t>
        <a:bodyPr/>
        <a:lstStyle/>
        <a:p>
          <a:endParaRPr lang="en-US"/>
        </a:p>
      </dgm:t>
    </dgm:pt>
    <dgm:pt modelId="{8B06E32C-DC99-43D1-9D88-DDA9A81B3B97}" type="sibTrans" cxnId="{40AB4D71-0850-4167-B929-FC7D04E9193E}">
      <dgm:prSet/>
      <dgm:spPr/>
      <dgm:t>
        <a:bodyPr/>
        <a:lstStyle/>
        <a:p>
          <a:endParaRPr lang="en-US"/>
        </a:p>
      </dgm:t>
    </dgm:pt>
    <dgm:pt modelId="{BE617098-4827-47D5-A9C3-804F601CD9B3}" type="pres">
      <dgm:prSet presAssocID="{E7981130-61CF-45A5-BD06-021E69A63953}" presName="compositeShape" presStyleCnt="0">
        <dgm:presLayoutVars>
          <dgm:chMax val="7"/>
          <dgm:dir/>
          <dgm:resizeHandles val="exact"/>
        </dgm:presLayoutVars>
      </dgm:prSet>
      <dgm:spPr/>
    </dgm:pt>
    <dgm:pt modelId="{69245583-31E5-4B0F-B15F-D995DDA3BC65}" type="pres">
      <dgm:prSet presAssocID="{E7981130-61CF-45A5-BD06-021E69A63953}" presName="wedge1" presStyleLbl="node1" presStyleIdx="0" presStyleCnt="7" custLinFactNeighborX="-3383" custLinFactNeighborY="5689"/>
      <dgm:spPr/>
    </dgm:pt>
    <dgm:pt modelId="{CE0C8E3F-6A19-4E5D-90DC-3B717DE6EE61}" type="pres">
      <dgm:prSet presAssocID="{E7981130-61CF-45A5-BD06-021E69A63953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9BA1B8C8-B8A6-4399-B586-649DD7E99D12}" type="pres">
      <dgm:prSet presAssocID="{E7981130-61CF-45A5-BD06-021E69A63953}" presName="wedge2" presStyleLbl="node1" presStyleIdx="1" presStyleCnt="7"/>
      <dgm:spPr/>
    </dgm:pt>
    <dgm:pt modelId="{BC02F216-947E-462C-B6E5-5435CB7151F6}" type="pres">
      <dgm:prSet presAssocID="{E7981130-61CF-45A5-BD06-021E69A63953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D45D1C90-2079-44F2-BDE6-F797074A6302}" type="pres">
      <dgm:prSet presAssocID="{E7981130-61CF-45A5-BD06-021E69A63953}" presName="wedge3" presStyleLbl="node1" presStyleIdx="2" presStyleCnt="7"/>
      <dgm:spPr/>
    </dgm:pt>
    <dgm:pt modelId="{85516EA3-2D18-4100-B278-15452B5A2F79}" type="pres">
      <dgm:prSet presAssocID="{E7981130-61CF-45A5-BD06-021E69A63953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728B7F91-CAC3-44B1-9DCB-68E5431065AB}" type="pres">
      <dgm:prSet presAssocID="{E7981130-61CF-45A5-BD06-021E69A63953}" presName="wedge4" presStyleLbl="node1" presStyleIdx="3" presStyleCnt="7"/>
      <dgm:spPr/>
    </dgm:pt>
    <dgm:pt modelId="{F51E9BA6-77F2-48B7-AC43-A151D9AFD697}" type="pres">
      <dgm:prSet presAssocID="{E7981130-61CF-45A5-BD06-021E69A63953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6FCD76E2-1676-45B1-BFC5-2D043F043054}" type="pres">
      <dgm:prSet presAssocID="{E7981130-61CF-45A5-BD06-021E69A63953}" presName="wedge5" presStyleLbl="node1" presStyleIdx="4" presStyleCnt="7"/>
      <dgm:spPr/>
    </dgm:pt>
    <dgm:pt modelId="{12D78F6A-1EA7-4A51-818A-93C8B31C3058}" type="pres">
      <dgm:prSet presAssocID="{E7981130-61CF-45A5-BD06-021E69A63953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A560D7A8-623D-4371-B295-2BCAD2344791}" type="pres">
      <dgm:prSet presAssocID="{E7981130-61CF-45A5-BD06-021E69A63953}" presName="wedge6" presStyleLbl="node1" presStyleIdx="5" presStyleCnt="7"/>
      <dgm:spPr/>
    </dgm:pt>
    <dgm:pt modelId="{E2B0ACEC-41D8-46A2-9A6B-A0913721F39E}" type="pres">
      <dgm:prSet presAssocID="{E7981130-61CF-45A5-BD06-021E69A63953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F6694890-FA6F-44FF-A05C-FE2A446E10FC}" type="pres">
      <dgm:prSet presAssocID="{E7981130-61CF-45A5-BD06-021E69A63953}" presName="wedge7" presStyleLbl="node1" presStyleIdx="6" presStyleCnt="7"/>
      <dgm:spPr/>
    </dgm:pt>
    <dgm:pt modelId="{96F47905-5851-4235-A5D4-F16AF40B464D}" type="pres">
      <dgm:prSet presAssocID="{E7981130-61CF-45A5-BD06-021E69A63953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946A6A12-8983-4BB2-B0A5-2BBC8FA6FC46}" srcId="{E7981130-61CF-45A5-BD06-021E69A63953}" destId="{5E532226-A30F-4813-8AAC-E64EB7D92AF1}" srcOrd="3" destOrd="0" parTransId="{99AF02B0-829C-41C1-8638-E3ABBAE1A2FF}" sibTransId="{27B324CE-CAA8-4483-810D-14063F9CF924}"/>
    <dgm:cxn modelId="{66A22B2D-ED8A-4F4D-9C40-F446962555C6}" type="presOf" srcId="{7F0D08E0-4C1A-4737-975D-4E32FE4E0A40}" destId="{F6694890-FA6F-44FF-A05C-FE2A446E10FC}" srcOrd="0" destOrd="0" presId="urn:microsoft.com/office/officeart/2005/8/layout/chart3"/>
    <dgm:cxn modelId="{B4768F2D-C15F-406B-99AD-76E970E09D15}" srcId="{E7981130-61CF-45A5-BD06-021E69A63953}" destId="{7F0D08E0-4C1A-4737-975D-4E32FE4E0A40}" srcOrd="6" destOrd="0" parTransId="{E08D3200-DA36-4D9E-A8B8-A5B3A8D5D021}" sibTransId="{E9CC1870-0B9C-4110-8758-014CEC27C8D2}"/>
    <dgm:cxn modelId="{AEA19230-97B9-49A6-9CFB-13F9D304B547}" type="presOf" srcId="{2B508DA0-5B7C-451C-9F3C-78D8897F3EC1}" destId="{E2B0ACEC-41D8-46A2-9A6B-A0913721F39E}" srcOrd="1" destOrd="0" presId="urn:microsoft.com/office/officeart/2005/8/layout/chart3"/>
    <dgm:cxn modelId="{7AFAF65B-C15D-4EAA-97B4-95C2DB3059EB}" type="presOf" srcId="{5DB8E8B1-70CA-4E72-B464-73C2E9BFF51D}" destId="{D45D1C90-2079-44F2-BDE6-F797074A6302}" srcOrd="0" destOrd="0" presId="urn:microsoft.com/office/officeart/2005/8/layout/chart3"/>
    <dgm:cxn modelId="{6A350E67-02A7-4159-A7C0-835D9EAA3655}" type="presOf" srcId="{F7406B15-92AE-41C7-B287-9A8344B78705}" destId="{9BA1B8C8-B8A6-4399-B586-649DD7E99D12}" srcOrd="0" destOrd="0" presId="urn:microsoft.com/office/officeart/2005/8/layout/chart3"/>
    <dgm:cxn modelId="{741EFF70-D801-42C1-84FB-6AAABE019081}" type="presOf" srcId="{5E532226-A30F-4813-8AAC-E64EB7D92AF1}" destId="{F51E9BA6-77F2-48B7-AC43-A151D9AFD697}" srcOrd="1" destOrd="0" presId="urn:microsoft.com/office/officeart/2005/8/layout/chart3"/>
    <dgm:cxn modelId="{40AB4D71-0850-4167-B929-FC7D04E9193E}" srcId="{E7981130-61CF-45A5-BD06-021E69A63953}" destId="{5DB8E8B1-70CA-4E72-B464-73C2E9BFF51D}" srcOrd="2" destOrd="0" parTransId="{81966EE5-5122-4F08-9CBA-398E72BB6848}" sibTransId="{8B06E32C-DC99-43D1-9D88-DDA9A81B3B97}"/>
    <dgm:cxn modelId="{A40CED75-CCC6-4DD5-B59D-835ACD00715A}" type="presOf" srcId="{5E532226-A30F-4813-8AAC-E64EB7D92AF1}" destId="{728B7F91-CAC3-44B1-9DCB-68E5431065AB}" srcOrd="0" destOrd="0" presId="urn:microsoft.com/office/officeart/2005/8/layout/chart3"/>
    <dgm:cxn modelId="{ACC02178-821C-45FE-A530-FBE3E6D8E57C}" srcId="{E7981130-61CF-45A5-BD06-021E69A63953}" destId="{F7406B15-92AE-41C7-B287-9A8344B78705}" srcOrd="1" destOrd="0" parTransId="{BDD90D7B-510D-4C85-AAD6-EEFCA84293AF}" sibTransId="{423B9164-D6A9-49B0-9A00-3238C6A21E94}"/>
    <dgm:cxn modelId="{D4EAFE79-C400-44CF-AF0E-282D2F09BCE2}" type="presOf" srcId="{2B508DA0-5B7C-451C-9F3C-78D8897F3EC1}" destId="{A560D7A8-623D-4371-B295-2BCAD2344791}" srcOrd="0" destOrd="0" presId="urn:microsoft.com/office/officeart/2005/8/layout/chart3"/>
    <dgm:cxn modelId="{CC425782-242A-4914-A761-28C5F7870A91}" type="presOf" srcId="{3AB9F30D-37AF-4A3A-8BB5-A8645ED5D94C}" destId="{69245583-31E5-4B0F-B15F-D995DDA3BC65}" srcOrd="0" destOrd="0" presId="urn:microsoft.com/office/officeart/2005/8/layout/chart3"/>
    <dgm:cxn modelId="{7DB8298A-7CD8-4750-AA58-12E395F0E60E}" type="presOf" srcId="{E7981130-61CF-45A5-BD06-021E69A63953}" destId="{BE617098-4827-47D5-A9C3-804F601CD9B3}" srcOrd="0" destOrd="0" presId="urn:microsoft.com/office/officeart/2005/8/layout/chart3"/>
    <dgm:cxn modelId="{973E3FA0-F439-44B2-9251-DEAEE7D21378}" type="presOf" srcId="{4B8DAD34-879E-4888-A9C2-8B69C82C0524}" destId="{6FCD76E2-1676-45B1-BFC5-2D043F043054}" srcOrd="0" destOrd="0" presId="urn:microsoft.com/office/officeart/2005/8/layout/chart3"/>
    <dgm:cxn modelId="{280682AA-3BC5-4017-912B-C31AED411B5A}" type="presOf" srcId="{7F0D08E0-4C1A-4737-975D-4E32FE4E0A40}" destId="{96F47905-5851-4235-A5D4-F16AF40B464D}" srcOrd="1" destOrd="0" presId="urn:microsoft.com/office/officeart/2005/8/layout/chart3"/>
    <dgm:cxn modelId="{776BCFB6-0DDA-4409-8649-9EF8E7EFDD5B}" srcId="{E7981130-61CF-45A5-BD06-021E69A63953}" destId="{4B8DAD34-879E-4888-A9C2-8B69C82C0524}" srcOrd="4" destOrd="0" parTransId="{1AE86F74-8965-49A7-90E2-948FEF5DF971}" sibTransId="{AFF017D3-84C1-4DAF-9BAC-A57E29C835BE}"/>
    <dgm:cxn modelId="{48A261DB-15CE-469F-B3FC-C3A9C68E863D}" type="presOf" srcId="{3AB9F30D-37AF-4A3A-8BB5-A8645ED5D94C}" destId="{CE0C8E3F-6A19-4E5D-90DC-3B717DE6EE61}" srcOrd="1" destOrd="0" presId="urn:microsoft.com/office/officeart/2005/8/layout/chart3"/>
    <dgm:cxn modelId="{3D6A09EB-0E3D-4533-8E51-DC5F5AF40C53}" srcId="{E7981130-61CF-45A5-BD06-021E69A63953}" destId="{2B508DA0-5B7C-451C-9F3C-78D8897F3EC1}" srcOrd="5" destOrd="0" parTransId="{182B9EFE-6C88-40D7-8C66-D950744111B8}" sibTransId="{73074287-8022-4600-9A0A-47CD17D33898}"/>
    <dgm:cxn modelId="{22490BEE-3A66-4179-9AA1-B1D0B55BED42}" type="presOf" srcId="{4B8DAD34-879E-4888-A9C2-8B69C82C0524}" destId="{12D78F6A-1EA7-4A51-818A-93C8B31C3058}" srcOrd="1" destOrd="0" presId="urn:microsoft.com/office/officeart/2005/8/layout/chart3"/>
    <dgm:cxn modelId="{03D88DEE-E0F4-4520-B38D-B748033A4AA3}" type="presOf" srcId="{F7406B15-92AE-41C7-B287-9A8344B78705}" destId="{BC02F216-947E-462C-B6E5-5435CB7151F6}" srcOrd="1" destOrd="0" presId="urn:microsoft.com/office/officeart/2005/8/layout/chart3"/>
    <dgm:cxn modelId="{8EF514EF-9246-46EF-B98A-EC4C40D5BCDF}" srcId="{E7981130-61CF-45A5-BD06-021E69A63953}" destId="{3AB9F30D-37AF-4A3A-8BB5-A8645ED5D94C}" srcOrd="0" destOrd="0" parTransId="{7A052C24-376B-4859-853B-FFD7856937A9}" sibTransId="{A07D4F2E-44D3-4317-A13F-8B872AB2C8F6}"/>
    <dgm:cxn modelId="{BC8433FC-6B70-42EE-9009-D3D2586F6082}" type="presOf" srcId="{5DB8E8B1-70CA-4E72-B464-73C2E9BFF51D}" destId="{85516EA3-2D18-4100-B278-15452B5A2F79}" srcOrd="1" destOrd="0" presId="urn:microsoft.com/office/officeart/2005/8/layout/chart3"/>
    <dgm:cxn modelId="{DE74D897-E04C-4799-98C5-81F70981C2B7}" type="presParOf" srcId="{BE617098-4827-47D5-A9C3-804F601CD9B3}" destId="{69245583-31E5-4B0F-B15F-D995DDA3BC65}" srcOrd="0" destOrd="0" presId="urn:microsoft.com/office/officeart/2005/8/layout/chart3"/>
    <dgm:cxn modelId="{C0793BB8-339E-4739-AA6F-51FC05BF7CB9}" type="presParOf" srcId="{BE617098-4827-47D5-A9C3-804F601CD9B3}" destId="{CE0C8E3F-6A19-4E5D-90DC-3B717DE6EE61}" srcOrd="1" destOrd="0" presId="urn:microsoft.com/office/officeart/2005/8/layout/chart3"/>
    <dgm:cxn modelId="{4FC831AD-11BF-4B4A-9AD6-FE8520753F2A}" type="presParOf" srcId="{BE617098-4827-47D5-A9C3-804F601CD9B3}" destId="{9BA1B8C8-B8A6-4399-B586-649DD7E99D12}" srcOrd="2" destOrd="0" presId="urn:microsoft.com/office/officeart/2005/8/layout/chart3"/>
    <dgm:cxn modelId="{65CDFC60-0D0D-4E8F-8A5F-911B296B52AD}" type="presParOf" srcId="{BE617098-4827-47D5-A9C3-804F601CD9B3}" destId="{BC02F216-947E-462C-B6E5-5435CB7151F6}" srcOrd="3" destOrd="0" presId="urn:microsoft.com/office/officeart/2005/8/layout/chart3"/>
    <dgm:cxn modelId="{8D058F21-608D-4BC3-B8FF-B7C00B1469DC}" type="presParOf" srcId="{BE617098-4827-47D5-A9C3-804F601CD9B3}" destId="{D45D1C90-2079-44F2-BDE6-F797074A6302}" srcOrd="4" destOrd="0" presId="urn:microsoft.com/office/officeart/2005/8/layout/chart3"/>
    <dgm:cxn modelId="{3B9F2165-F946-4592-9FCE-9614C8EE980E}" type="presParOf" srcId="{BE617098-4827-47D5-A9C3-804F601CD9B3}" destId="{85516EA3-2D18-4100-B278-15452B5A2F79}" srcOrd="5" destOrd="0" presId="urn:microsoft.com/office/officeart/2005/8/layout/chart3"/>
    <dgm:cxn modelId="{C825159A-36BA-4525-A016-EFD8C94A1E92}" type="presParOf" srcId="{BE617098-4827-47D5-A9C3-804F601CD9B3}" destId="{728B7F91-CAC3-44B1-9DCB-68E5431065AB}" srcOrd="6" destOrd="0" presId="urn:microsoft.com/office/officeart/2005/8/layout/chart3"/>
    <dgm:cxn modelId="{9C35BE75-95D0-450B-BB1B-9C64C3E52606}" type="presParOf" srcId="{BE617098-4827-47D5-A9C3-804F601CD9B3}" destId="{F51E9BA6-77F2-48B7-AC43-A151D9AFD697}" srcOrd="7" destOrd="0" presId="urn:microsoft.com/office/officeart/2005/8/layout/chart3"/>
    <dgm:cxn modelId="{BE4D1F2E-49FD-4267-A09B-5C5E1E85E775}" type="presParOf" srcId="{BE617098-4827-47D5-A9C3-804F601CD9B3}" destId="{6FCD76E2-1676-45B1-BFC5-2D043F043054}" srcOrd="8" destOrd="0" presId="urn:microsoft.com/office/officeart/2005/8/layout/chart3"/>
    <dgm:cxn modelId="{327396D5-0A76-4E39-8056-556B8A8B4EB4}" type="presParOf" srcId="{BE617098-4827-47D5-A9C3-804F601CD9B3}" destId="{12D78F6A-1EA7-4A51-818A-93C8B31C3058}" srcOrd="9" destOrd="0" presId="urn:microsoft.com/office/officeart/2005/8/layout/chart3"/>
    <dgm:cxn modelId="{DF24EE6A-D136-4150-8461-450FE49A6E22}" type="presParOf" srcId="{BE617098-4827-47D5-A9C3-804F601CD9B3}" destId="{A560D7A8-623D-4371-B295-2BCAD2344791}" srcOrd="10" destOrd="0" presId="urn:microsoft.com/office/officeart/2005/8/layout/chart3"/>
    <dgm:cxn modelId="{695C1EBA-79F9-4308-8884-EFBACCDF7A4E}" type="presParOf" srcId="{BE617098-4827-47D5-A9C3-804F601CD9B3}" destId="{E2B0ACEC-41D8-46A2-9A6B-A0913721F39E}" srcOrd="11" destOrd="0" presId="urn:microsoft.com/office/officeart/2005/8/layout/chart3"/>
    <dgm:cxn modelId="{BB6D26F7-0395-4A77-9082-694A53B5FD8F}" type="presParOf" srcId="{BE617098-4827-47D5-A9C3-804F601CD9B3}" destId="{F6694890-FA6F-44FF-A05C-FE2A446E10FC}" srcOrd="12" destOrd="0" presId="urn:microsoft.com/office/officeart/2005/8/layout/chart3"/>
    <dgm:cxn modelId="{2DEAF570-0A3E-4CC6-AD3A-ED4803413A40}" type="presParOf" srcId="{BE617098-4827-47D5-A9C3-804F601CD9B3}" destId="{96F47905-5851-4235-A5D4-F16AF40B464D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245583-31E5-4B0F-B15F-D995DDA3BC65}">
      <dsp:nvSpPr>
        <dsp:cNvPr id="0" name=""/>
        <dsp:cNvSpPr/>
      </dsp:nvSpPr>
      <dsp:spPr>
        <a:xfrm>
          <a:off x="1543365" y="722062"/>
          <a:ext cx="5760720" cy="5760720"/>
        </a:xfrm>
        <a:prstGeom prst="pie">
          <a:avLst>
            <a:gd name="adj1" fmla="val 16200000"/>
            <a:gd name="adj2" fmla="val 19285716"/>
          </a:avLst>
        </a:prstGeom>
        <a:solidFill>
          <a:srgbClr val="F274A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3200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200" kern="1200" dirty="0">
            <a:solidFill>
              <a:sysClr val="window" lastClr="FFFFFF"/>
            </a:solidFill>
            <a:latin typeface="Arabic Typesetting" panose="03020402040406030203" pitchFamily="66" charset="-78"/>
            <a:ea typeface="+mn-ea"/>
            <a:cs typeface="Arabic Typesetting" panose="03020402040406030203" pitchFamily="66" charset="-78"/>
          </a:endParaRPr>
        </a:p>
      </dsp:txBody>
      <dsp:txXfrm>
        <a:off x="4711642" y="1416330"/>
        <a:ext cx="1115348" cy="703154"/>
      </dsp:txXfrm>
    </dsp:sp>
    <dsp:sp modelId="{9BA1B8C8-B8A6-4399-B586-649DD7E99D12}">
      <dsp:nvSpPr>
        <dsp:cNvPr id="0" name=""/>
        <dsp:cNvSpPr/>
      </dsp:nvSpPr>
      <dsp:spPr>
        <a:xfrm>
          <a:off x="1589431" y="702944"/>
          <a:ext cx="5760720" cy="5760720"/>
        </a:xfrm>
        <a:prstGeom prst="pie">
          <a:avLst>
            <a:gd name="adj1" fmla="val 19285716"/>
            <a:gd name="adj2" fmla="val 771428"/>
          </a:avLst>
        </a:prstGeom>
        <a:solidFill>
          <a:srgbClr val="C4C4C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3200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200" kern="1200" dirty="0">
            <a:solidFill>
              <a:sysClr val="window" lastClr="FFFFFF"/>
            </a:solidFill>
            <a:latin typeface="Arabic Typesetting" panose="03020402040406030203" pitchFamily="66" charset="-78"/>
            <a:ea typeface="+mn-ea"/>
            <a:cs typeface="Arabic Typesetting" panose="03020402040406030203" pitchFamily="66" charset="-78"/>
          </a:endParaRPr>
        </a:p>
      </dsp:txBody>
      <dsp:txXfrm>
        <a:off x="5777838" y="2916016"/>
        <a:ext cx="1183238" cy="751648"/>
      </dsp:txXfrm>
    </dsp:sp>
    <dsp:sp modelId="{D45D1C90-2079-44F2-BDE6-F797074A6302}">
      <dsp:nvSpPr>
        <dsp:cNvPr id="0" name=""/>
        <dsp:cNvSpPr/>
      </dsp:nvSpPr>
      <dsp:spPr>
        <a:xfrm>
          <a:off x="1589431" y="702944"/>
          <a:ext cx="5760720" cy="5760720"/>
        </a:xfrm>
        <a:prstGeom prst="pie">
          <a:avLst>
            <a:gd name="adj1" fmla="val 771428"/>
            <a:gd name="adj2" fmla="val 3857143"/>
          </a:avLst>
        </a:prstGeom>
        <a:solidFill>
          <a:srgbClr val="FFC000">
            <a:hueOff val="3465231"/>
            <a:satOff val="-15989"/>
            <a:lumOff val="58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3200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200" kern="1200">
            <a:solidFill>
              <a:sysClr val="window" lastClr="FFFFFF"/>
            </a:solidFill>
            <a:latin typeface="Arabic Typesetting" panose="03020402040406030203" pitchFamily="66" charset="-78"/>
            <a:ea typeface="+mn-ea"/>
            <a:cs typeface="Arabic Typesetting" panose="03020402040406030203" pitchFamily="66" charset="-78"/>
          </a:endParaRPr>
        </a:p>
      </dsp:txBody>
      <dsp:txXfrm>
        <a:off x="5513704" y="4292638"/>
        <a:ext cx="1066854" cy="775894"/>
      </dsp:txXfrm>
    </dsp:sp>
    <dsp:sp modelId="{728B7F91-CAC3-44B1-9DCB-68E5431065AB}">
      <dsp:nvSpPr>
        <dsp:cNvPr id="0" name=""/>
        <dsp:cNvSpPr/>
      </dsp:nvSpPr>
      <dsp:spPr>
        <a:xfrm>
          <a:off x="1589431" y="702944"/>
          <a:ext cx="5760720" cy="5760720"/>
        </a:xfrm>
        <a:prstGeom prst="pie">
          <a:avLst>
            <a:gd name="adj1" fmla="val 3857226"/>
            <a:gd name="adj2" fmla="val 6942858"/>
          </a:avLst>
        </a:prstGeom>
        <a:solidFill>
          <a:srgbClr val="FFC000">
            <a:hueOff val="5197846"/>
            <a:satOff val="-23984"/>
            <a:lumOff val="88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3200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200" kern="1200" dirty="0">
            <a:solidFill>
              <a:sysClr val="window" lastClr="FFFFFF"/>
            </a:solidFill>
            <a:latin typeface="Arabic Typesetting" panose="03020402040406030203" pitchFamily="66" charset="-78"/>
            <a:ea typeface="+mn-ea"/>
            <a:cs typeface="Arabic Typesetting" panose="03020402040406030203" pitchFamily="66" charset="-78"/>
          </a:endParaRPr>
        </a:p>
      </dsp:txBody>
      <dsp:txXfrm>
        <a:off x="3924240" y="5389918"/>
        <a:ext cx="1091102" cy="775894"/>
      </dsp:txXfrm>
    </dsp:sp>
    <dsp:sp modelId="{6FCD76E2-1676-45B1-BFC5-2D043F043054}">
      <dsp:nvSpPr>
        <dsp:cNvPr id="0" name=""/>
        <dsp:cNvSpPr/>
      </dsp:nvSpPr>
      <dsp:spPr>
        <a:xfrm>
          <a:off x="1589431" y="702944"/>
          <a:ext cx="5760720" cy="5760720"/>
        </a:xfrm>
        <a:prstGeom prst="pie">
          <a:avLst>
            <a:gd name="adj1" fmla="val 6942858"/>
            <a:gd name="adj2" fmla="val 10028574"/>
          </a:avLst>
        </a:prstGeom>
        <a:solidFill>
          <a:srgbClr val="FFC000">
            <a:hueOff val="6930461"/>
            <a:satOff val="-31979"/>
            <a:lumOff val="117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3200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200" kern="1200" dirty="0">
            <a:solidFill>
              <a:sysClr val="window" lastClr="FFFFFF"/>
            </a:solidFill>
            <a:latin typeface="Arabic Typesetting" panose="03020402040406030203" pitchFamily="66" charset="-78"/>
            <a:ea typeface="+mn-ea"/>
            <a:cs typeface="Arabic Typesetting" panose="03020402040406030203" pitchFamily="66" charset="-78"/>
          </a:endParaRPr>
        </a:p>
      </dsp:txBody>
      <dsp:txXfrm>
        <a:off x="2359024" y="4292638"/>
        <a:ext cx="1066854" cy="775894"/>
      </dsp:txXfrm>
    </dsp:sp>
    <dsp:sp modelId="{A560D7A8-623D-4371-B295-2BCAD2344791}">
      <dsp:nvSpPr>
        <dsp:cNvPr id="0" name=""/>
        <dsp:cNvSpPr/>
      </dsp:nvSpPr>
      <dsp:spPr>
        <a:xfrm>
          <a:off x="1589431" y="702944"/>
          <a:ext cx="5760720" cy="5760720"/>
        </a:xfrm>
        <a:prstGeom prst="pie">
          <a:avLst>
            <a:gd name="adj1" fmla="val 10028574"/>
            <a:gd name="adj2" fmla="val 13114284"/>
          </a:avLst>
        </a:prstGeom>
        <a:solidFill>
          <a:srgbClr val="FFC000">
            <a:hueOff val="8663077"/>
            <a:satOff val="-39973"/>
            <a:lumOff val="147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3200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200" kern="1200" dirty="0">
            <a:solidFill>
              <a:sysClr val="window" lastClr="FFFFFF"/>
            </a:solidFill>
            <a:latin typeface="Arabic Typesetting" panose="03020402040406030203" pitchFamily="66" charset="-78"/>
            <a:ea typeface="+mn-ea"/>
            <a:cs typeface="Arabic Typesetting" panose="03020402040406030203" pitchFamily="66" charset="-78"/>
          </a:endParaRPr>
        </a:p>
      </dsp:txBody>
      <dsp:txXfrm>
        <a:off x="1978506" y="2916016"/>
        <a:ext cx="1183238" cy="751648"/>
      </dsp:txXfrm>
    </dsp:sp>
    <dsp:sp modelId="{F6694890-FA6F-44FF-A05C-FE2A446E10FC}">
      <dsp:nvSpPr>
        <dsp:cNvPr id="0" name=""/>
        <dsp:cNvSpPr/>
      </dsp:nvSpPr>
      <dsp:spPr>
        <a:xfrm>
          <a:off x="1589431" y="702944"/>
          <a:ext cx="5760720" cy="5760720"/>
        </a:xfrm>
        <a:prstGeom prst="pie">
          <a:avLst>
            <a:gd name="adj1" fmla="val 13114284"/>
            <a:gd name="adj2" fmla="val 16200000"/>
          </a:avLst>
        </a:prstGeom>
        <a:solidFill>
          <a:srgbClr val="BB7BB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3200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200" kern="1200" dirty="0">
            <a:solidFill>
              <a:sysClr val="window" lastClr="FFFFFF"/>
            </a:solidFill>
            <a:latin typeface="Arabic Typesetting" panose="03020402040406030203" pitchFamily="66" charset="-78"/>
            <a:ea typeface="+mn-ea"/>
            <a:cs typeface="Arabic Typesetting" panose="03020402040406030203" pitchFamily="66" charset="-78"/>
          </a:endParaRPr>
        </a:p>
      </dsp:txBody>
      <dsp:txXfrm>
        <a:off x="3068583" y="1397212"/>
        <a:ext cx="1115348" cy="703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44B88-DC2A-43B6-81A8-1518B09761E8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3794F-63FA-4974-A2CC-C7DACA0D6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34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6FF90-8CF7-4512-AAE6-020269BA3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51E751-A5B6-4FE6-9857-54E19B686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DC37D-5853-4687-A769-9DC5DF15C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727E-D268-4129-A30B-6F992167A7A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E731E-2F61-46D1-960F-E88880D8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C77B9-C62B-4EA6-BC85-016698B92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DA46-5315-40FC-AFDA-70CB45AFE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04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63F8E-0B8F-4F66-AF5E-04E0B5AE6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7C780A-214A-4FEB-9428-7557BF89F8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19C4A-A621-4F1E-8E64-D1BF81597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727E-D268-4129-A30B-6F992167A7A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45564-9A7B-4D25-90BF-524E46EAC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09CF2-FAE4-4CDE-955E-0E2692BDC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DA46-5315-40FC-AFDA-70CB45AFE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24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884149-6032-4796-846D-F1F8DEE920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585A9C-9082-40CB-A3FE-61698A3E4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945-2130-4281-BC67-41E678EBB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727E-D268-4129-A30B-6F992167A7A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9F6A7-A0F5-4AB1-B392-71ACDA4A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9FD4B-E30C-4EFE-8A64-E60B475B4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DA46-5315-40FC-AFDA-70CB45AFE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41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7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7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6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5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9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0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67FF-70C6-49A1-82AA-E550147BD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EAF3C-DC6E-43CE-B9A3-A31A81C90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41356-863B-487F-A2F4-BB58A8573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727E-D268-4129-A30B-6F992167A7A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87B51-C26F-4B93-BA71-02677EEC0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A27E-5E21-4A1D-8CD3-5A035D396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DA46-5315-40FC-AFDA-70CB45AFE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82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9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0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5DB2-083A-4F67-A042-9368CB65F985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0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142D92-BB34-4400-8E7B-AB70ABF55E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0C51-3F1A-46BF-AAD0-CD6D6D07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DA49E-2ED2-48F8-BB64-9A40B6C89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60F46-598F-48A3-A152-4DBEA02FA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86785-1C17-4398-8DFF-32C47D49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98EE7-D9EC-44A8-9786-D6C6483F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8013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C7639-D1B2-4F9B-ADF7-F5908B0CA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4574B-3151-4919-8150-7B1778E75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4FB58-7F28-44B7-BAD8-27CF4A404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563B4-AB68-47DC-906D-0C79A76A1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9CDD1-E6DB-4654-9FD7-93E82FEFF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0244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940F7-6C48-4139-8057-D4635CBE1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A3CD3-E481-4112-B775-EEC3B2160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B9D23-5DBD-4E00-89ED-38D145FA6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CD05A-8CC0-4108-9CCD-8EE67D63E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E412D-EF38-4425-AFCC-D03DB6F59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C0560-5DD3-46A5-87F0-E5DAEFA9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1093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F7EE1-5EDB-4E18-BC83-5C4F6E4E2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8A969-D557-4AB5-9DC3-A4C67A91C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A3899-8E2E-4CAE-B684-D81D0E239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C0BDF2-C54A-4402-9C1D-122332DA4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FD3A1C-63B2-4AE7-8CB0-B52C5B3958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6C60A4-636F-45FE-BA41-08E5A185D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564838-B7B9-4838-A374-C30DB4A7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59B4DC-51DA-46BA-919E-5F060AD5E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597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8BDBF-96CC-4AB7-8147-951971CC2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CDA7C6-1CEC-4C12-B32D-93CF114DE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A42154-819C-4B6F-8B40-857E85A8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AE569C-94B1-4DED-80B4-94D86E79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761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427631-11AB-436B-A617-0F33DAD31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B2202-1D2C-4BE6-A590-E22C0C65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843DF-0CBB-4DA6-BD7A-97555131B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1834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4B100-5E6B-416A-A848-9536E840D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5B9DD9-3DC4-45B7-B208-FE01A9C4D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72E61-1911-4A9D-85B0-CDF13AD00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727E-D268-4129-A30B-6F992167A7A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88161-4567-413C-ADEF-20B79AE3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2E69-F134-4A69-A0DE-D1ABC48E2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DA46-5315-40FC-AFDA-70CB45AFE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18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9A888-A0F4-4F86-B8D9-EB6775FF2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F645-493A-48BB-BA15-F7202F433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CD0A1-A346-4614-9D75-2F32845FF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A1616-D5FB-4AB7-A897-85CA4A39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A84B6-3A58-4A15-A164-84F86DDCA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1BC81-D7D1-4CBF-8706-5D6F77D0E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2122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0DA59-F666-478D-84F4-11F6223B7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0AECEE-2B4E-45E3-9306-73611BB24D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A22F95-830F-4629-879B-2766F6A25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C5E39-C314-4099-A577-436C4D62B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B3374-44DE-482D-9EAA-20F64E111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9B381-2975-4BE1-ABE3-318639C0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145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3D650-3FF9-461F-A5A2-D4E2D7E0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383E67-6F96-42CC-A3A0-8732C31CA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6D05A-A794-4D03-9B0F-02FE451C0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B5192-BC62-4547-BB1C-71A48DA06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F5913-ADB4-43D1-8266-E9FDE3CB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9930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EDB2C8-50BD-48DD-B203-68783521D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17C2FB-3BF5-4FD6-BB0E-569845D9D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A0DB4-4032-4A69-A259-4762E2EE4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5409-3FA6-4D8D-9DEF-80A78AD0CCD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AF470-C0CF-443B-82DD-A425302BE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AC395-C48D-48D9-939A-18842130F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3149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0E64A-1E92-402F-A5B8-256609C1F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BFC0D8-38B5-4604-BB04-F584F6026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7889B-4AF3-431D-A0FD-E02B2FA9C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52B5A-F6AB-4A67-8FAB-F6C3FAECD2B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AEE4-F5F3-4181-96E8-A4BB1FA23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37A76-D5F5-470D-AB20-8652AD270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BFEE-9EDC-448A-8AB0-53D4ED59C7F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01012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27035-DE44-4403-8A3E-E8179340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09EFA-671F-4E79-8AEB-E5D72C090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90200-70B8-467E-A983-269701851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52B5A-F6AB-4A67-8FAB-F6C3FAECD2B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681F9-F311-469C-AADE-6B4E38936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CADDB-0E5D-440E-8393-5CF0811CC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BFEE-9EDC-448A-8AB0-53D4ED59C7F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097176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4CC5F-12A2-407F-9077-5D14B6E7E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03159-586F-4C32-98DF-DF24463CD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05088-F8CC-4C46-AC6C-5CF0B00F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52B5A-F6AB-4A67-8FAB-F6C3FAECD2B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DC1EB-6A83-4B07-A311-B84B5210D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06EC2-C4FC-4605-8A68-DF9A538B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BFEE-9EDC-448A-8AB0-53D4ED59C7F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633788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08DE-F67D-4D02-BE54-EA810C537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09B38-F36E-4448-97B3-4E18CE786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35246-46BD-4020-A18A-0A11DCFEC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CBB220-7217-47AC-8F50-9E98CDDD2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52B5A-F6AB-4A67-8FAB-F6C3FAECD2B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54FB1-FF74-4C83-AD1A-D29DE90B0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D4823-C7D0-43CC-9AF8-4E0E45FEA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BFEE-9EDC-448A-8AB0-53D4ED59C7F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821054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57AE0-D31F-4688-B11B-7B42540D7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9340A-4EED-4C1B-A177-E4A7568C5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484869-5B23-409D-A7B6-8BC658FAF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2FF9CF-9534-443E-B8AE-650DCCEEB1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5B01FA-AF4E-47B2-8AEB-9EB143621B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2DBEA6-9193-4AAA-B16D-4F6022E2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52B5A-F6AB-4A67-8FAB-F6C3FAECD2B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891CAC-B1F9-424E-9424-33B647E58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0FA027-D313-4B1B-8FC9-8E9DC4DA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BFEE-9EDC-448A-8AB0-53D4ED59C7F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493116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2DF40-CBBF-4337-A124-8A18CBB11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88D2D2-A618-4FDA-95A0-730B1CE1A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52B5A-F6AB-4A67-8FAB-F6C3FAECD2B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8969A-C32C-424C-B9B4-AD0C5537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B1B7F-1133-4A88-B700-734528045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BFEE-9EDC-448A-8AB0-53D4ED59C7F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66585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78458-D66D-4E13-BD44-5D0D9EA40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735BC-D83E-44F8-8089-4C9D13316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6F915-1260-4B91-BFC3-895D4861E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C2D28-9EB7-4080-92FA-6535B58B0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727E-D268-4129-A30B-6F992167A7A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FC846-6A54-4094-AED7-D56DEFF94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07D90-E06F-48C0-A564-021E9FFEF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DA46-5315-40FC-AFDA-70CB45AFE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37BE37-BCCA-44D1-B827-548BCC3EF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52B5A-F6AB-4A67-8FAB-F6C3FAECD2B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33FC54-6D54-4A80-AECF-DC0BE4014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C9756-8D48-41FA-AFBF-5B15EBD17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BFEE-9EDC-448A-8AB0-53D4ED59C7F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85556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7A288-CEDD-4583-ACD8-C0593B4D4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3B567-49C4-4AED-8990-DA02B5BE5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4A79C-E85F-4DC2-8E78-CF717DC22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4D91A3-B4BD-489F-8616-D4CD12AF2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52B5A-F6AB-4A67-8FAB-F6C3FAECD2B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389DB-7A70-4401-ACE5-980483C7B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3DAD2-825A-45DB-99C6-D2AEA7B21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BFEE-9EDC-448A-8AB0-53D4ED59C7F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625946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EA329-7684-47F3-9615-02933473E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49A9DB-46AD-4109-A6BD-A51E1CCF7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E6353-C5EB-4952-8B6F-2E9E0C427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F2CCB-A044-495B-AA5F-91EE4ABC9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52B5A-F6AB-4A67-8FAB-F6C3FAECD2B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D712DE-745F-4C7C-A159-F15C06D02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79516-DEC9-4EAE-B2A9-CBBB7143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BFEE-9EDC-448A-8AB0-53D4ED59C7F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55097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91D8D-668B-4223-B0DE-EF7D987A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E4F956-D878-4CD0-AE2C-8959133218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F01FC-34B0-4A7D-8118-C0D64AE09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52B5A-F6AB-4A67-8FAB-F6C3FAECD2B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B9929-1C7A-4DBE-9A19-801C3AA9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B823C-053E-4CDD-9582-243B9AED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BFEE-9EDC-448A-8AB0-53D4ED59C7F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18844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087C4D-C0DA-48C3-B795-29C808B1F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4E2D9B-64BE-4E6A-B472-9E982F7B0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2B030-D2DB-44C6-99B0-ABC3C3E3C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52B5A-F6AB-4A67-8FAB-F6C3FAECD2B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3E8AC-A4D7-42B4-AEC6-983AAFBB0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9D47B-5A40-47A1-B39A-B31E3D639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BFEE-9EDC-448A-8AB0-53D4ED59C7F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6830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7B9F0-55CD-4AF0-9923-9AF40EF85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4D8C9-603E-4BA3-9969-2EC09CB1C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49BFC-1DA5-4F4B-BC79-80B10CA51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FAC103-4B55-4C08-9C88-1D9B7BD98A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CF3FB5-252D-4810-8D7F-403EA32471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E26BE3-5B97-42F3-A3AA-41154892C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727E-D268-4129-A30B-6F992167A7A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70883D-3DDB-47A5-AF80-59D0FB98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AB2E5A-CD68-4AAA-9E83-997E45194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DA46-5315-40FC-AFDA-70CB45AFE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52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DE66A-B192-4EF2-8FA9-A395BF077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849857-5401-429F-B810-5E0FDEEC8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727E-D268-4129-A30B-6F992167A7A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2B3B43-C971-4F78-B6F8-FF26BA569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004D57-E063-4221-BE97-8D0070844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DA46-5315-40FC-AFDA-70CB45AFE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7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EB68CB-7A46-4722-9A6A-DFAE60FD7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727E-D268-4129-A30B-6F992167A7A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1599F0-E6A7-40E8-B19F-8135A0ECB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3D4B6-FFCE-4971-B6B3-6BF22F19A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DA46-5315-40FC-AFDA-70CB45AFE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3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798BC-7A5D-4C8C-BF4D-8F89FED93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D8C8A-5E5E-40D5-B917-F3E851F26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F65E9-8B99-4E42-B5AE-DCCC88B8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4CFBD-FFCE-45AB-A2E4-F4B936F2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727E-D268-4129-A30B-6F992167A7A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C6921-E59B-4471-9CD0-D063A93B7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FA39C-41BE-4D76-982F-EFA62CCAA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DA46-5315-40FC-AFDA-70CB45AFE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8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9E01-0248-4183-B246-746DE4A50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3AEA60-C7C8-426F-BCF3-BCA8F8B1AC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982BD-2EB9-46FB-9B6E-85CBEA35F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180F4-6679-4F41-9B4F-90DB72D3B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727E-D268-4129-A30B-6F992167A7A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4D40E-4D7D-494F-8E18-CC75E0C84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61571-9FB6-4798-B755-D25AE88DF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DA46-5315-40FC-AFDA-70CB45AFE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65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F26FF8-254A-43B5-8945-1838A8A96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BB67F-346B-4606-9AA1-2EB0FECAD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70108-C508-40F0-95CC-45641B706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D727E-D268-4129-A30B-6F992167A7A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D5C75-FE35-4430-81D1-C98D37E02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D0B84-CE16-45DA-9293-E306806C1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DA46-5315-40FC-AFDA-70CB45AFE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6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85DB2-083A-4F67-A042-9368CB65F985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F2C79-A3B9-4FC0-81AD-E04813994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8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17C770-869E-4C35-B2F5-5974E8E00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62549-2550-4ECC-A40E-0EF5B7E68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C7712-778D-49D6-BE2A-69371BA41C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F5409-3FA6-4D8D-9DEF-80A78AD0CCD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B5C46-D04D-4D44-887B-4BA15FF13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65997-FE4E-45E4-9B0E-88C873DED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C4EBE-45C8-43AB-8B99-F3EF3A14A4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03378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B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26D5B4-8EE3-4168-842C-603A5A6B5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F5CB6-BF25-43D4-8899-24D815AFF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AEF8D-BDA5-425C-83DC-441E1842A2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52B5A-F6AB-4A67-8FAB-F6C3FAECD2BA}" type="datetimeFigureOut">
              <a:rPr lang="ar-AE" smtClean="0"/>
              <a:t>02/07/1443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F4589-4FBA-40EB-B85A-70E26DAB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18C12-A9BB-4A21-80DF-593380F57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EBFEE-9EDC-448A-8AB0-53D4ED59C7F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1470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.emf"/><Relationship Id="rId7" Type="http://schemas.openxmlformats.org/officeDocument/2006/relationships/image" Target="../media/image4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gif"/><Relationship Id="rId3" Type="http://schemas.openxmlformats.org/officeDocument/2006/relationships/image" Target="../media/image10.png"/><Relationship Id="rId7" Type="http://schemas.microsoft.com/office/2007/relationships/hdphoto" Target="../media/hdphoto8.wdp"/><Relationship Id="rId12" Type="http://schemas.openxmlformats.org/officeDocument/2006/relationships/image" Target="../media/image51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8.png"/><Relationship Id="rId11" Type="http://schemas.microsoft.com/office/2007/relationships/hdphoto" Target="../media/hdphoto10.wdp"/><Relationship Id="rId5" Type="http://schemas.openxmlformats.org/officeDocument/2006/relationships/image" Target="../media/image4.emf"/><Relationship Id="rId15" Type="http://schemas.openxmlformats.org/officeDocument/2006/relationships/image" Target="../media/image31.pn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microsoft.com/office/2007/relationships/hdphoto" Target="../media/hdphoto9.wdp"/><Relationship Id="rId14" Type="http://schemas.openxmlformats.org/officeDocument/2006/relationships/image" Target="../media/image5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gif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gif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gi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4.png"/><Relationship Id="rId3" Type="http://schemas.microsoft.com/office/2007/relationships/media" Target="../media/media5.mp3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63.png"/><Relationship Id="rId17" Type="http://schemas.openxmlformats.org/officeDocument/2006/relationships/image" Target="../media/image68.jpeg"/><Relationship Id="rId2" Type="http://schemas.openxmlformats.org/officeDocument/2006/relationships/audio" Target="../media/media4.mp3"/><Relationship Id="rId16" Type="http://schemas.openxmlformats.org/officeDocument/2006/relationships/image" Target="../media/image67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62.jfif"/><Relationship Id="rId5" Type="http://schemas.microsoft.com/office/2007/relationships/media" Target="../media/media6.mp3"/><Relationship Id="rId15" Type="http://schemas.openxmlformats.org/officeDocument/2006/relationships/image" Target="../media/image66.png"/><Relationship Id="rId10" Type="http://schemas.openxmlformats.org/officeDocument/2006/relationships/image" Target="../media/image4.emf"/><Relationship Id="rId4" Type="http://schemas.openxmlformats.org/officeDocument/2006/relationships/audio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.emf"/><Relationship Id="rId7" Type="http://schemas.openxmlformats.org/officeDocument/2006/relationships/image" Target="../media/image7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png"/><Relationship Id="rId5" Type="http://schemas.openxmlformats.org/officeDocument/2006/relationships/image" Target="../media/image20.png"/><Relationship Id="rId10" Type="http://schemas.microsoft.com/office/2007/relationships/hdphoto" Target="../media/hdphoto13.wdp"/><Relationship Id="rId4" Type="http://schemas.openxmlformats.org/officeDocument/2006/relationships/image" Target="../media/image11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7.png"/><Relationship Id="rId5" Type="http://schemas.openxmlformats.org/officeDocument/2006/relationships/image" Target="../media/image72.png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74.png"/><Relationship Id="rId7" Type="http://schemas.openxmlformats.org/officeDocument/2006/relationships/image" Target="../media/image7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4.xml"/><Relationship Id="rId6" Type="http://schemas.microsoft.com/office/2007/relationships/hdphoto" Target="../media/hdphoto13.wdp"/><Relationship Id="rId5" Type="http://schemas.openxmlformats.org/officeDocument/2006/relationships/image" Target="../media/image71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7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emf"/><Relationship Id="rId7" Type="http://schemas.openxmlformats.org/officeDocument/2006/relationships/image" Target="../media/image8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9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1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esource/23626747/%D8%AD%D8%AF%D9%8A%D8%AB-%D8%AD%D8%B3%D9%86-%D8%A7%D9%84%D9%88%D8%B6%D9%88%D8%A1" TargetMode="External"/><Relationship Id="rId3" Type="http://schemas.openxmlformats.org/officeDocument/2006/relationships/image" Target="../media/image4.emf"/><Relationship Id="rId7" Type="http://schemas.openxmlformats.org/officeDocument/2006/relationships/hyperlink" Target="https://wordwall.net/resource/10634080/%D8%AD%D8%B3%D9%86-%D8%A7%D9%84%D9%88%D8%B6%D9%88%D8%A1" TargetMode="External"/><Relationship Id="rId12" Type="http://schemas.openxmlformats.org/officeDocument/2006/relationships/hyperlink" Target="https://www.liveworksheets.com/worksheets/ar/%D8%A7%D9%84%D9%84%D8%BA%D8%A9_%D8%A7%D9%84%D8%B9%D8%B1%D8%A8%D9%8A%D8%A9/%D8%A7%D9%84%D9%84%D8%BA%D8%A9_%D8%A7%D9%84%D8%B9%D8%B1%D8%A8%D9%8A%D8%A9/%D8%A7%D9%84%D9%88%D8%B6%D9%88%D8%A1_in1583387rj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wordwall.net/resource/4310249/%D8%A7%D9%84%D9%88%D8%B6%D9%88%D8%A1" TargetMode="External"/><Relationship Id="rId11" Type="http://schemas.openxmlformats.org/officeDocument/2006/relationships/hyperlink" Target="https://www.liveworksheets.com/yf841408fd" TargetMode="External"/><Relationship Id="rId5" Type="http://schemas.openxmlformats.org/officeDocument/2006/relationships/image" Target="../media/image5.png"/><Relationship Id="rId10" Type="http://schemas.openxmlformats.org/officeDocument/2006/relationships/hyperlink" Target="https://www.liveworksheets.com/nx822048up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wordwall.net/resource/6561781/%D9%86%D9%88%D8%A7%D9%82%D8%B6-%D8%A7%D9%84%D9%88%D8%B6%D9%88%D8%A1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3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4.emf"/><Relationship Id="rId7" Type="http://schemas.openxmlformats.org/officeDocument/2006/relationships/image" Target="../media/image8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5.jpe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11" Type="http://schemas.openxmlformats.org/officeDocument/2006/relationships/image" Target="../media/image4.emf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emf"/><Relationship Id="rId7" Type="http://schemas.openxmlformats.org/officeDocument/2006/relationships/diagramLayout" Target="../diagrams/layou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diagramData" Target="../diagrams/data1.xml"/><Relationship Id="rId11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microsoft.com/office/2007/relationships/diagramDrawing" Target="../diagrams/drawing1.xml"/><Relationship Id="rId4" Type="http://schemas.openxmlformats.org/officeDocument/2006/relationships/image" Target="../media/image11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emf"/><Relationship Id="rId5" Type="http://schemas.openxmlformats.org/officeDocument/2006/relationships/image" Target="../media/image27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28.jp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صورة 4">
            <a:extLst>
              <a:ext uri="{FF2B5EF4-FFF2-40B4-BE49-F238E27FC236}">
                <a16:creationId xmlns:a16="http://schemas.microsoft.com/office/drawing/2014/main" id="{D79D6536-C3AB-4D32-B1E3-F7AFCA640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2" name="cloud">
            <a:extLst>
              <a:ext uri="{FF2B5EF4-FFF2-40B4-BE49-F238E27FC236}">
                <a16:creationId xmlns:a16="http://schemas.microsoft.com/office/drawing/2014/main" id="{7432918E-E4BC-466F-8F94-0FB6E571E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338" y="488935"/>
            <a:ext cx="1527724" cy="958690"/>
          </a:xfrm>
          <a:prstGeom prst="rect">
            <a:avLst/>
          </a:prstGeom>
        </p:spPr>
      </p:pic>
      <p:pic>
        <p:nvPicPr>
          <p:cNvPr id="113" name="cloud">
            <a:extLst>
              <a:ext uri="{FF2B5EF4-FFF2-40B4-BE49-F238E27FC236}">
                <a16:creationId xmlns:a16="http://schemas.microsoft.com/office/drawing/2014/main" id="{3DA58F52-466A-4AF1-9ACC-266C58D8E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8999" y="827939"/>
            <a:ext cx="1527724" cy="958690"/>
          </a:xfrm>
          <a:prstGeom prst="rect">
            <a:avLst/>
          </a:prstGeom>
        </p:spPr>
      </p:pic>
      <p:pic>
        <p:nvPicPr>
          <p:cNvPr id="114" name="cloud">
            <a:extLst>
              <a:ext uri="{FF2B5EF4-FFF2-40B4-BE49-F238E27FC236}">
                <a16:creationId xmlns:a16="http://schemas.microsoft.com/office/drawing/2014/main" id="{3FA601B7-50A7-4C83-B6E3-BCABB85EF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452" y="1579444"/>
            <a:ext cx="1527724" cy="958690"/>
          </a:xfrm>
          <a:prstGeom prst="rect">
            <a:avLst/>
          </a:prstGeom>
        </p:spPr>
      </p:pic>
      <p:pic>
        <p:nvPicPr>
          <p:cNvPr id="122" name="balloon">
            <a:extLst>
              <a:ext uri="{FF2B5EF4-FFF2-40B4-BE49-F238E27FC236}">
                <a16:creationId xmlns:a16="http://schemas.microsoft.com/office/drawing/2014/main" id="{95D4E899-832B-4A7D-8882-A84E07A674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78" y="5529481"/>
            <a:ext cx="3032616" cy="3935368"/>
          </a:xfrm>
          <a:prstGeom prst="rect">
            <a:avLst/>
          </a:prstGeom>
        </p:spPr>
      </p:pic>
      <p:pic>
        <p:nvPicPr>
          <p:cNvPr id="24" name="Picture 23" descr="A picture containing water&#10;&#10;Description automatically generated">
            <a:extLst>
              <a:ext uri="{FF2B5EF4-FFF2-40B4-BE49-F238E27FC236}">
                <a16:creationId xmlns:a16="http://schemas.microsoft.com/office/drawing/2014/main" id="{55344302-CE38-408B-AD39-435785AE07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r="-259" b="14282"/>
          <a:stretch/>
        </p:blipFill>
        <p:spPr>
          <a:xfrm>
            <a:off x="926702" y="488935"/>
            <a:ext cx="10350345" cy="522843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8F7CEFF-5042-4AB4-B2B5-6F1690A73F2C}"/>
              </a:ext>
            </a:extLst>
          </p:cNvPr>
          <p:cNvSpPr txBox="1"/>
          <p:nvPr/>
        </p:nvSpPr>
        <p:spPr>
          <a:xfrm>
            <a:off x="9369389" y="1075423"/>
            <a:ext cx="176966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اللهم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D18B3B-13EF-4059-803F-9C943DA157DF}"/>
              </a:ext>
            </a:extLst>
          </p:cNvPr>
          <p:cNvSpPr txBox="1"/>
          <p:nvPr/>
        </p:nvSpPr>
        <p:spPr>
          <a:xfrm>
            <a:off x="935340" y="1250372"/>
            <a:ext cx="273025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بك اصبحنا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29203D-CB3B-4C20-A699-DDAA55B6F970}"/>
              </a:ext>
            </a:extLst>
          </p:cNvPr>
          <p:cNvSpPr txBox="1"/>
          <p:nvPr/>
        </p:nvSpPr>
        <p:spPr>
          <a:xfrm>
            <a:off x="5367396" y="1869969"/>
            <a:ext cx="248710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وبك امسينا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E56876-99DB-40F6-81CE-06A507DBE8BA}"/>
              </a:ext>
            </a:extLst>
          </p:cNvPr>
          <p:cNvSpPr txBox="1"/>
          <p:nvPr/>
        </p:nvSpPr>
        <p:spPr>
          <a:xfrm>
            <a:off x="2858584" y="2438131"/>
            <a:ext cx="165791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وبك نحيا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0D92D8-73B2-4E87-AD37-E381B22EC087}"/>
              </a:ext>
            </a:extLst>
          </p:cNvPr>
          <p:cNvSpPr txBox="1"/>
          <p:nvPr/>
        </p:nvSpPr>
        <p:spPr>
          <a:xfrm>
            <a:off x="8192118" y="3224610"/>
            <a:ext cx="2160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وبك نموت</a:t>
            </a:r>
          </a:p>
        </p:txBody>
      </p:sp>
      <p:pic>
        <p:nvPicPr>
          <p:cNvPr id="30" name="Picture 29" descr="A picture containing lamp, light&#10;&#10;Description automatically generated">
            <a:extLst>
              <a:ext uri="{FF2B5EF4-FFF2-40B4-BE49-F238E27FC236}">
                <a16:creationId xmlns:a16="http://schemas.microsoft.com/office/drawing/2014/main" id="{BCF50B51-33F6-446E-A872-AB02463D8E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67" y="3141821"/>
            <a:ext cx="2644884" cy="187345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0A44168-8AB7-4707-AE6C-AF4CAB8A1F53}"/>
              </a:ext>
            </a:extLst>
          </p:cNvPr>
          <p:cNvSpPr txBox="1"/>
          <p:nvPr/>
        </p:nvSpPr>
        <p:spPr>
          <a:xfrm>
            <a:off x="4800808" y="4148741"/>
            <a:ext cx="28553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وإليك النشور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5251069-721C-4D97-BBFD-3C8BF578F9C4}"/>
              </a:ext>
            </a:extLst>
          </p:cNvPr>
          <p:cNvGrpSpPr/>
          <p:nvPr/>
        </p:nvGrpSpPr>
        <p:grpSpPr>
          <a:xfrm>
            <a:off x="10671340" y="4148741"/>
            <a:ext cx="1481797" cy="1481798"/>
            <a:chOff x="5195668" y="2528668"/>
            <a:chExt cx="1800664" cy="18006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1AA4A4F-A505-4C4B-81FE-6BA848BBE719}"/>
                </a:ext>
              </a:extLst>
            </p:cNvPr>
            <p:cNvSpPr/>
            <p:nvPr/>
          </p:nvSpPr>
          <p:spPr>
            <a:xfrm rot="9000000">
              <a:off x="5195668" y="2528668"/>
              <a:ext cx="1800664" cy="1800665"/>
            </a:xfrm>
            <a:custGeom>
              <a:avLst/>
              <a:gdLst>
                <a:gd name="connsiteX0" fmla="*/ 450165 w 1800664"/>
                <a:gd name="connsiteY0" fmla="*/ 1680042 h 1800665"/>
                <a:gd name="connsiteX1" fmla="*/ 383655 w 1800664"/>
                <a:gd name="connsiteY1" fmla="*/ 1431824 h 1800665"/>
                <a:gd name="connsiteX2" fmla="*/ 403895 w 1800664"/>
                <a:gd name="connsiteY2" fmla="*/ 1396767 h 1800665"/>
                <a:gd name="connsiteX3" fmla="*/ 368839 w 1800664"/>
                <a:gd name="connsiteY3" fmla="*/ 1417008 h 1800665"/>
                <a:gd name="connsiteX4" fmla="*/ 120621 w 1800664"/>
                <a:gd name="connsiteY4" fmla="*/ 1350498 h 1800665"/>
                <a:gd name="connsiteX5" fmla="*/ 187131 w 1800664"/>
                <a:gd name="connsiteY5" fmla="*/ 1102280 h 1800665"/>
                <a:gd name="connsiteX6" fmla="*/ 222188 w 1800664"/>
                <a:gd name="connsiteY6" fmla="*/ 1082039 h 1800665"/>
                <a:gd name="connsiteX7" fmla="*/ 181707 w 1800664"/>
                <a:gd name="connsiteY7" fmla="*/ 1082039 h 1800665"/>
                <a:gd name="connsiteX8" fmla="*/ 0 w 1800664"/>
                <a:gd name="connsiteY8" fmla="*/ 900332 h 1800665"/>
                <a:gd name="connsiteX9" fmla="*/ 181707 w 1800664"/>
                <a:gd name="connsiteY9" fmla="*/ 718623 h 1800665"/>
                <a:gd name="connsiteX10" fmla="*/ 222188 w 1800664"/>
                <a:gd name="connsiteY10" fmla="*/ 718623 h 1800665"/>
                <a:gd name="connsiteX11" fmla="*/ 187131 w 1800664"/>
                <a:gd name="connsiteY11" fmla="*/ 698383 h 1800665"/>
                <a:gd name="connsiteX12" fmla="*/ 120621 w 1800664"/>
                <a:gd name="connsiteY12" fmla="*/ 450166 h 1800665"/>
                <a:gd name="connsiteX13" fmla="*/ 368839 w 1800664"/>
                <a:gd name="connsiteY13" fmla="*/ 383656 h 1800665"/>
                <a:gd name="connsiteX14" fmla="*/ 403896 w 1800664"/>
                <a:gd name="connsiteY14" fmla="*/ 403896 h 1800665"/>
                <a:gd name="connsiteX15" fmla="*/ 383656 w 1800664"/>
                <a:gd name="connsiteY15" fmla="*/ 368839 h 1800665"/>
                <a:gd name="connsiteX16" fmla="*/ 450166 w 1800664"/>
                <a:gd name="connsiteY16" fmla="*/ 120621 h 1800665"/>
                <a:gd name="connsiteX17" fmla="*/ 698384 w 1800664"/>
                <a:gd name="connsiteY17" fmla="*/ 187131 h 1800665"/>
                <a:gd name="connsiteX18" fmla="*/ 718624 w 1800664"/>
                <a:gd name="connsiteY18" fmla="*/ 222188 h 1800665"/>
                <a:gd name="connsiteX19" fmla="*/ 718624 w 1800664"/>
                <a:gd name="connsiteY19" fmla="*/ 181708 h 1800665"/>
                <a:gd name="connsiteX20" fmla="*/ 900332 w 1800664"/>
                <a:gd name="connsiteY20" fmla="*/ 0 h 1800665"/>
                <a:gd name="connsiteX21" fmla="*/ 1082040 w 1800664"/>
                <a:gd name="connsiteY21" fmla="*/ 181708 h 1800665"/>
                <a:gd name="connsiteX22" fmla="*/ 1082040 w 1800664"/>
                <a:gd name="connsiteY22" fmla="*/ 222189 h 1800665"/>
                <a:gd name="connsiteX23" fmla="*/ 1102281 w 1800664"/>
                <a:gd name="connsiteY23" fmla="*/ 187131 h 1800665"/>
                <a:gd name="connsiteX24" fmla="*/ 1350498 w 1800664"/>
                <a:gd name="connsiteY24" fmla="*/ 120621 h 1800665"/>
                <a:gd name="connsiteX25" fmla="*/ 1350497 w 1800664"/>
                <a:gd name="connsiteY25" fmla="*/ 120621 h 1800665"/>
                <a:gd name="connsiteX26" fmla="*/ 1417007 w 1800664"/>
                <a:gd name="connsiteY26" fmla="*/ 368839 h 1800665"/>
                <a:gd name="connsiteX27" fmla="*/ 1396766 w 1800664"/>
                <a:gd name="connsiteY27" fmla="*/ 403898 h 1800665"/>
                <a:gd name="connsiteX28" fmla="*/ 1431825 w 1800664"/>
                <a:gd name="connsiteY28" fmla="*/ 383656 h 1800665"/>
                <a:gd name="connsiteX29" fmla="*/ 1680043 w 1800664"/>
                <a:gd name="connsiteY29" fmla="*/ 450166 h 1800665"/>
                <a:gd name="connsiteX30" fmla="*/ 1680042 w 1800664"/>
                <a:gd name="connsiteY30" fmla="*/ 450166 h 1800665"/>
                <a:gd name="connsiteX31" fmla="*/ 1613532 w 1800664"/>
                <a:gd name="connsiteY31" fmla="*/ 698383 h 1800665"/>
                <a:gd name="connsiteX32" fmla="*/ 1578473 w 1800664"/>
                <a:gd name="connsiteY32" fmla="*/ 718625 h 1800665"/>
                <a:gd name="connsiteX33" fmla="*/ 1618957 w 1800664"/>
                <a:gd name="connsiteY33" fmla="*/ 718625 h 1800665"/>
                <a:gd name="connsiteX34" fmla="*/ 1800664 w 1800664"/>
                <a:gd name="connsiteY34" fmla="*/ 900333 h 1800665"/>
                <a:gd name="connsiteX35" fmla="*/ 1800663 w 1800664"/>
                <a:gd name="connsiteY35" fmla="*/ 900331 h 1800665"/>
                <a:gd name="connsiteX36" fmla="*/ 1618956 w 1800664"/>
                <a:gd name="connsiteY36" fmla="*/ 1082040 h 1800665"/>
                <a:gd name="connsiteX37" fmla="*/ 1578473 w 1800664"/>
                <a:gd name="connsiteY37" fmla="*/ 1082039 h 1800665"/>
                <a:gd name="connsiteX38" fmla="*/ 1613533 w 1800664"/>
                <a:gd name="connsiteY38" fmla="*/ 1102281 h 1800665"/>
                <a:gd name="connsiteX39" fmla="*/ 1680042 w 1800664"/>
                <a:gd name="connsiteY39" fmla="*/ 1350499 h 1800665"/>
                <a:gd name="connsiteX40" fmla="*/ 1680042 w 1800664"/>
                <a:gd name="connsiteY40" fmla="*/ 1350498 h 1800665"/>
                <a:gd name="connsiteX41" fmla="*/ 1431824 w 1800664"/>
                <a:gd name="connsiteY41" fmla="*/ 1417007 h 1800665"/>
                <a:gd name="connsiteX42" fmla="*/ 1396766 w 1800664"/>
                <a:gd name="connsiteY42" fmla="*/ 1396766 h 1800665"/>
                <a:gd name="connsiteX43" fmla="*/ 1417007 w 1800664"/>
                <a:gd name="connsiteY43" fmla="*/ 1431826 h 1800665"/>
                <a:gd name="connsiteX44" fmla="*/ 1350498 w 1800664"/>
                <a:gd name="connsiteY44" fmla="*/ 1680044 h 1800665"/>
                <a:gd name="connsiteX45" fmla="*/ 1350498 w 1800664"/>
                <a:gd name="connsiteY45" fmla="*/ 1680042 h 1800665"/>
                <a:gd name="connsiteX46" fmla="*/ 1102280 w 1800664"/>
                <a:gd name="connsiteY46" fmla="*/ 1613532 h 1800665"/>
                <a:gd name="connsiteX47" fmla="*/ 1082039 w 1800664"/>
                <a:gd name="connsiteY47" fmla="*/ 1578474 h 1800665"/>
                <a:gd name="connsiteX48" fmla="*/ 1082039 w 1800664"/>
                <a:gd name="connsiteY48" fmla="*/ 1618957 h 1800665"/>
                <a:gd name="connsiteX49" fmla="*/ 900331 w 1800664"/>
                <a:gd name="connsiteY49" fmla="*/ 1800665 h 1800665"/>
                <a:gd name="connsiteX50" fmla="*/ 900332 w 1800664"/>
                <a:gd name="connsiteY50" fmla="*/ 1800664 h 1800665"/>
                <a:gd name="connsiteX51" fmla="*/ 718624 w 1800664"/>
                <a:gd name="connsiteY51" fmla="*/ 1618956 h 1800665"/>
                <a:gd name="connsiteX52" fmla="*/ 718624 w 1800664"/>
                <a:gd name="connsiteY52" fmla="*/ 1578474 h 1800665"/>
                <a:gd name="connsiteX53" fmla="*/ 698383 w 1800664"/>
                <a:gd name="connsiteY53" fmla="*/ 1613532 h 1800665"/>
                <a:gd name="connsiteX54" fmla="*/ 450165 w 1800664"/>
                <a:gd name="connsiteY54" fmla="*/ 1680042 h 18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800664" h="1800665">
                  <a:moveTo>
                    <a:pt x="450165" y="1680042"/>
                  </a:moveTo>
                  <a:cubicBezTo>
                    <a:pt x="363255" y="1629865"/>
                    <a:pt x="333478" y="1518734"/>
                    <a:pt x="383655" y="1431824"/>
                  </a:cubicBezTo>
                  <a:lnTo>
                    <a:pt x="403895" y="1396767"/>
                  </a:lnTo>
                  <a:lnTo>
                    <a:pt x="368839" y="1417008"/>
                  </a:lnTo>
                  <a:cubicBezTo>
                    <a:pt x="281929" y="1467185"/>
                    <a:pt x="170798" y="1437408"/>
                    <a:pt x="120621" y="1350498"/>
                  </a:cubicBezTo>
                  <a:cubicBezTo>
                    <a:pt x="70443" y="1263588"/>
                    <a:pt x="100221" y="1152457"/>
                    <a:pt x="187131" y="1102280"/>
                  </a:cubicBezTo>
                  <a:lnTo>
                    <a:pt x="222188" y="1082039"/>
                  </a:lnTo>
                  <a:lnTo>
                    <a:pt x="181707" y="1082039"/>
                  </a:lnTo>
                  <a:cubicBezTo>
                    <a:pt x="81352" y="1082039"/>
                    <a:pt x="0" y="1000687"/>
                    <a:pt x="0" y="900332"/>
                  </a:cubicBezTo>
                  <a:cubicBezTo>
                    <a:pt x="0" y="799976"/>
                    <a:pt x="81352" y="718623"/>
                    <a:pt x="181707" y="718623"/>
                  </a:cubicBezTo>
                  <a:lnTo>
                    <a:pt x="222188" y="718623"/>
                  </a:lnTo>
                  <a:lnTo>
                    <a:pt x="187131" y="698383"/>
                  </a:lnTo>
                  <a:cubicBezTo>
                    <a:pt x="100221" y="648206"/>
                    <a:pt x="70444" y="537076"/>
                    <a:pt x="120621" y="450166"/>
                  </a:cubicBezTo>
                  <a:cubicBezTo>
                    <a:pt x="170799" y="363256"/>
                    <a:pt x="281929" y="333478"/>
                    <a:pt x="368839" y="383656"/>
                  </a:cubicBezTo>
                  <a:lnTo>
                    <a:pt x="403896" y="403896"/>
                  </a:lnTo>
                  <a:lnTo>
                    <a:pt x="383656" y="368839"/>
                  </a:lnTo>
                  <a:cubicBezTo>
                    <a:pt x="333479" y="281929"/>
                    <a:pt x="363256" y="170799"/>
                    <a:pt x="450166" y="120621"/>
                  </a:cubicBezTo>
                  <a:cubicBezTo>
                    <a:pt x="537076" y="70444"/>
                    <a:pt x="648206" y="100221"/>
                    <a:pt x="698384" y="187131"/>
                  </a:cubicBezTo>
                  <a:lnTo>
                    <a:pt x="718624" y="222188"/>
                  </a:lnTo>
                  <a:lnTo>
                    <a:pt x="718624" y="181708"/>
                  </a:lnTo>
                  <a:cubicBezTo>
                    <a:pt x="718624" y="81353"/>
                    <a:pt x="799977" y="0"/>
                    <a:pt x="900332" y="0"/>
                  </a:cubicBezTo>
                  <a:cubicBezTo>
                    <a:pt x="1000687" y="0"/>
                    <a:pt x="1082040" y="81353"/>
                    <a:pt x="1082040" y="181708"/>
                  </a:cubicBezTo>
                  <a:lnTo>
                    <a:pt x="1082040" y="222189"/>
                  </a:lnTo>
                  <a:lnTo>
                    <a:pt x="1102281" y="187131"/>
                  </a:lnTo>
                  <a:cubicBezTo>
                    <a:pt x="1152458" y="100221"/>
                    <a:pt x="1263588" y="70444"/>
                    <a:pt x="1350498" y="120621"/>
                  </a:cubicBezTo>
                  <a:lnTo>
                    <a:pt x="1350497" y="120621"/>
                  </a:lnTo>
                  <a:cubicBezTo>
                    <a:pt x="1437407" y="170799"/>
                    <a:pt x="1467184" y="281929"/>
                    <a:pt x="1417007" y="368839"/>
                  </a:cubicBezTo>
                  <a:lnTo>
                    <a:pt x="1396766" y="403898"/>
                  </a:lnTo>
                  <a:lnTo>
                    <a:pt x="1431825" y="383656"/>
                  </a:lnTo>
                  <a:cubicBezTo>
                    <a:pt x="1518735" y="333479"/>
                    <a:pt x="1629866" y="363256"/>
                    <a:pt x="1680043" y="450166"/>
                  </a:cubicBezTo>
                  <a:lnTo>
                    <a:pt x="1680042" y="450166"/>
                  </a:lnTo>
                  <a:cubicBezTo>
                    <a:pt x="1730219" y="537075"/>
                    <a:pt x="1700442" y="648206"/>
                    <a:pt x="1613532" y="698383"/>
                  </a:cubicBezTo>
                  <a:lnTo>
                    <a:pt x="1578473" y="718625"/>
                  </a:lnTo>
                  <a:lnTo>
                    <a:pt x="1618957" y="718625"/>
                  </a:lnTo>
                  <a:cubicBezTo>
                    <a:pt x="1719311" y="718624"/>
                    <a:pt x="1800664" y="799978"/>
                    <a:pt x="1800664" y="900333"/>
                  </a:cubicBezTo>
                  <a:lnTo>
                    <a:pt x="1800663" y="900331"/>
                  </a:lnTo>
                  <a:cubicBezTo>
                    <a:pt x="1800663" y="1000686"/>
                    <a:pt x="1719311" y="1082040"/>
                    <a:pt x="1618956" y="1082040"/>
                  </a:cubicBezTo>
                  <a:lnTo>
                    <a:pt x="1578473" y="1082039"/>
                  </a:lnTo>
                  <a:lnTo>
                    <a:pt x="1613533" y="1102281"/>
                  </a:lnTo>
                  <a:cubicBezTo>
                    <a:pt x="1700443" y="1152459"/>
                    <a:pt x="1730220" y="1263589"/>
                    <a:pt x="1680042" y="1350499"/>
                  </a:cubicBezTo>
                  <a:lnTo>
                    <a:pt x="1680042" y="1350498"/>
                  </a:lnTo>
                  <a:cubicBezTo>
                    <a:pt x="1629865" y="1437408"/>
                    <a:pt x="1518734" y="1467185"/>
                    <a:pt x="1431824" y="1417007"/>
                  </a:cubicBezTo>
                  <a:lnTo>
                    <a:pt x="1396766" y="1396766"/>
                  </a:lnTo>
                  <a:lnTo>
                    <a:pt x="1417007" y="1431826"/>
                  </a:lnTo>
                  <a:cubicBezTo>
                    <a:pt x="1467185" y="1518736"/>
                    <a:pt x="1437408" y="1629866"/>
                    <a:pt x="1350498" y="1680044"/>
                  </a:cubicBezTo>
                  <a:lnTo>
                    <a:pt x="1350498" y="1680042"/>
                  </a:lnTo>
                  <a:cubicBezTo>
                    <a:pt x="1263588" y="1730220"/>
                    <a:pt x="1152458" y="1700442"/>
                    <a:pt x="1102280" y="1613532"/>
                  </a:cubicBezTo>
                  <a:lnTo>
                    <a:pt x="1082039" y="1578474"/>
                  </a:lnTo>
                  <a:lnTo>
                    <a:pt x="1082039" y="1618957"/>
                  </a:lnTo>
                  <a:cubicBezTo>
                    <a:pt x="1082039" y="1719312"/>
                    <a:pt x="1000686" y="1800665"/>
                    <a:pt x="900331" y="1800665"/>
                  </a:cubicBezTo>
                  <a:lnTo>
                    <a:pt x="900332" y="1800664"/>
                  </a:lnTo>
                  <a:cubicBezTo>
                    <a:pt x="799977" y="1800664"/>
                    <a:pt x="718624" y="1719311"/>
                    <a:pt x="718624" y="1618956"/>
                  </a:cubicBezTo>
                  <a:lnTo>
                    <a:pt x="718624" y="1578474"/>
                  </a:lnTo>
                  <a:lnTo>
                    <a:pt x="698383" y="1613532"/>
                  </a:lnTo>
                  <a:cubicBezTo>
                    <a:pt x="648205" y="1700442"/>
                    <a:pt x="537075" y="1730220"/>
                    <a:pt x="450165" y="1680042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0AEF39B-B865-41CF-A917-0DFF93D368CC}"/>
                </a:ext>
              </a:extLst>
            </p:cNvPr>
            <p:cNvSpPr/>
            <p:nvPr/>
          </p:nvSpPr>
          <p:spPr>
            <a:xfrm>
              <a:off x="5450103" y="2783103"/>
              <a:ext cx="1291794" cy="1291794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 w="66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 w="66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600" b="1" i="0" u="none" strike="noStrike" kern="0" cap="none" spc="0" normalizeH="0" baseline="0" noProof="0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Dubai" panose="020B0503030403030204" pitchFamily="34" charset="-78"/>
                  <a:ea typeface="+mn-ea"/>
                  <a:cs typeface="Dubai" panose="020B0503030403030204" pitchFamily="34" charset="-78"/>
                </a:rPr>
                <a:t>اذكار الصباح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0" name="balloon">
            <a:extLst>
              <a:ext uri="{FF2B5EF4-FFF2-40B4-BE49-F238E27FC236}">
                <a16:creationId xmlns:a16="http://schemas.microsoft.com/office/drawing/2014/main" id="{82F98774-0AEF-41A0-8557-91A3113B48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337" y="3782373"/>
            <a:ext cx="3032616" cy="393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00469 -1.32917 " pathEditMode="relative" rAng="0" ptsTypes="AA">
                                      <p:cBhvr>
                                        <p:cTn id="18" dur="9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645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6 0.00763 L -0.07084 -1.39815 " pathEditMode="relative" rAng="0" ptsTypes="AA">
                                      <p:cBhvr>
                                        <p:cTn id="20" dur="1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7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E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كيف تتوضأ">
            <a:hlinkClick r:id="" action="ppaction://media"/>
            <a:extLst>
              <a:ext uri="{FF2B5EF4-FFF2-40B4-BE49-F238E27FC236}">
                <a16:creationId xmlns:a16="http://schemas.microsoft.com/office/drawing/2014/main" id="{95F501D0-FA34-468D-8AC5-DEF07B4608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971" y="1548146"/>
            <a:ext cx="9471025" cy="5182259"/>
          </a:xfrm>
          <a:prstGeom prst="rect">
            <a:avLst/>
          </a:prstGeom>
        </p:spPr>
      </p:pic>
      <p:pic>
        <p:nvPicPr>
          <p:cNvPr id="10" name="cloud">
            <a:extLst>
              <a:ext uri="{FF2B5EF4-FFF2-40B4-BE49-F238E27FC236}">
                <a16:creationId xmlns:a16="http://schemas.microsoft.com/office/drawing/2014/main" id="{075897FA-71FB-4D0E-8A73-532AB612A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04" y="297969"/>
            <a:ext cx="1527724" cy="958690"/>
          </a:xfrm>
          <a:prstGeom prst="rect">
            <a:avLst/>
          </a:prstGeom>
        </p:spPr>
      </p:pic>
      <p:pic>
        <p:nvPicPr>
          <p:cNvPr id="11" name="lines">
            <a:extLst>
              <a:ext uri="{FF2B5EF4-FFF2-40B4-BE49-F238E27FC236}">
                <a16:creationId xmlns:a16="http://schemas.microsoft.com/office/drawing/2014/main" id="{06B7414F-EAAC-48D8-8E8C-2E1CF0CD83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3" y="6482"/>
            <a:ext cx="12192000" cy="1775596"/>
          </a:xfrm>
          <a:prstGeom prst="rect">
            <a:avLst/>
          </a:prstGeom>
        </p:spPr>
      </p:pic>
      <p:pic>
        <p:nvPicPr>
          <p:cNvPr id="12" name="cloud">
            <a:extLst>
              <a:ext uri="{FF2B5EF4-FFF2-40B4-BE49-F238E27FC236}">
                <a16:creationId xmlns:a16="http://schemas.microsoft.com/office/drawing/2014/main" id="{86995B96-E57A-478A-8F6C-96FD36AF3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338" y="488935"/>
            <a:ext cx="1527724" cy="958690"/>
          </a:xfrm>
          <a:prstGeom prst="rect">
            <a:avLst/>
          </a:prstGeom>
        </p:spPr>
      </p:pic>
      <p:pic>
        <p:nvPicPr>
          <p:cNvPr id="13" name="cloud">
            <a:extLst>
              <a:ext uri="{FF2B5EF4-FFF2-40B4-BE49-F238E27FC236}">
                <a16:creationId xmlns:a16="http://schemas.microsoft.com/office/drawing/2014/main" id="{D9C11FC5-02E2-47C0-BC39-AE40C70DF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819" y="841145"/>
            <a:ext cx="1527724" cy="958690"/>
          </a:xfrm>
          <a:prstGeom prst="rect">
            <a:avLst/>
          </a:prstGeom>
        </p:spPr>
      </p:pic>
      <p:pic>
        <p:nvPicPr>
          <p:cNvPr id="14" name="cloud">
            <a:extLst>
              <a:ext uri="{FF2B5EF4-FFF2-40B4-BE49-F238E27FC236}">
                <a16:creationId xmlns:a16="http://schemas.microsoft.com/office/drawing/2014/main" id="{43BA5B90-D78C-444D-8CA1-AA844DB01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9402" y="297969"/>
            <a:ext cx="1527724" cy="958690"/>
          </a:xfrm>
          <a:prstGeom prst="rect">
            <a:avLst/>
          </a:prstGeom>
        </p:spPr>
      </p:pic>
      <p:pic>
        <p:nvPicPr>
          <p:cNvPr id="15" name="cloud">
            <a:extLst>
              <a:ext uri="{FF2B5EF4-FFF2-40B4-BE49-F238E27FC236}">
                <a16:creationId xmlns:a16="http://schemas.microsoft.com/office/drawing/2014/main" id="{8B7871C0-A2A3-484D-977B-04CA9B8BE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930" y="14392"/>
            <a:ext cx="2862519" cy="12015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B76C9A6-85C2-4E39-80E9-45AB15370E16}"/>
              </a:ext>
            </a:extLst>
          </p:cNvPr>
          <p:cNvGrpSpPr/>
          <p:nvPr/>
        </p:nvGrpSpPr>
        <p:grpSpPr>
          <a:xfrm>
            <a:off x="10473551" y="4394001"/>
            <a:ext cx="1536899" cy="1536899"/>
            <a:chOff x="376307" y="2087980"/>
            <a:chExt cx="1536899" cy="153689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18D800A-F224-4159-B919-3E440782C5F0}"/>
                </a:ext>
              </a:extLst>
            </p:cNvPr>
            <p:cNvGrpSpPr/>
            <p:nvPr/>
          </p:nvGrpSpPr>
          <p:grpSpPr>
            <a:xfrm>
              <a:off x="376307" y="2087980"/>
              <a:ext cx="1536899" cy="1536899"/>
              <a:chOff x="10224867" y="130126"/>
              <a:chExt cx="1758462" cy="1758462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F60F6FE-2559-489C-908F-43F2A7CA2797}"/>
                  </a:ext>
                </a:extLst>
              </p:cNvPr>
              <p:cNvSpPr/>
              <p:nvPr/>
            </p:nvSpPr>
            <p:spPr>
              <a:xfrm rot="9000000">
                <a:off x="10224867" y="130126"/>
                <a:ext cx="1758462" cy="1758462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AAC9C9A-64E5-466F-80EC-73B8A99D6BF2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6E27CA-A4D0-4A34-8F76-E1475C6A4C4D}"/>
                </a:ext>
              </a:extLst>
            </p:cNvPr>
            <p:cNvSpPr txBox="1"/>
            <p:nvPr/>
          </p:nvSpPr>
          <p:spPr>
            <a:xfrm>
              <a:off x="581344" y="2435626"/>
              <a:ext cx="11268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كيف أتوضأ؟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30" name="balloon">
            <a:extLst>
              <a:ext uri="{FF2B5EF4-FFF2-40B4-BE49-F238E27FC236}">
                <a16:creationId xmlns:a16="http://schemas.microsoft.com/office/drawing/2014/main" id="{2D36C04F-3D69-4736-8A3A-42100B32B0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50" y="6241783"/>
            <a:ext cx="3032616" cy="3935368"/>
          </a:xfrm>
          <a:prstGeom prst="rect">
            <a:avLst/>
          </a:prstGeom>
        </p:spPr>
      </p:pic>
      <p:pic>
        <p:nvPicPr>
          <p:cNvPr id="31" name="balloon">
            <a:extLst>
              <a:ext uri="{FF2B5EF4-FFF2-40B4-BE49-F238E27FC236}">
                <a16:creationId xmlns:a16="http://schemas.microsoft.com/office/drawing/2014/main" id="{F0F75667-E118-46D2-84B1-F7234BD9A5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81" y="5695754"/>
            <a:ext cx="3032616" cy="3935368"/>
          </a:xfrm>
          <a:prstGeom prst="rect">
            <a:avLst/>
          </a:prstGeom>
        </p:spPr>
      </p:pic>
      <p:pic>
        <p:nvPicPr>
          <p:cNvPr id="32" name="balloon">
            <a:extLst>
              <a:ext uri="{FF2B5EF4-FFF2-40B4-BE49-F238E27FC236}">
                <a16:creationId xmlns:a16="http://schemas.microsoft.com/office/drawing/2014/main" id="{05A7E63B-3224-4F6B-9144-37AB49D1F2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281" y="5940089"/>
            <a:ext cx="3032616" cy="393536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C00400F-A73E-4D62-A80E-85DCCE385AFD}"/>
              </a:ext>
            </a:extLst>
          </p:cNvPr>
          <p:cNvSpPr txBox="1"/>
          <p:nvPr/>
        </p:nvSpPr>
        <p:spPr>
          <a:xfrm>
            <a:off x="8332516" y="2752152"/>
            <a:ext cx="37396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هيا نتعلم كيف نتوضأ</a:t>
            </a:r>
          </a:p>
          <a:p>
            <a:pPr algn="r" rtl="1"/>
            <a:r>
              <a:rPr lang="ar-AE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 ليكون وضوءا حسناً </a:t>
            </a:r>
          </a:p>
          <a:p>
            <a:pPr algn="r" rtl="1"/>
            <a:r>
              <a:rPr lang="ar-AE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كاملاً بأركانه و شروطه.</a:t>
            </a:r>
            <a:endParaRPr lang="ar-SA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0228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6 0.00764 L -0.07084 -1.39815 " pathEditMode="relative" rAng="0" ptsTypes="AA">
                                      <p:cBhvr>
                                        <p:cTn id="31" dur="1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7030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6 0.00764 L -0.07084 -1.39815 " pathEditMode="relative" rAng="0" ptsTypes="AA">
                                      <p:cBhvr>
                                        <p:cTn id="33" dur="1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7030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5 0.00764 L -0.07083 -1.39815 " pathEditMode="relative" rAng="0" ptsTypes="AA">
                                      <p:cBhvr>
                                        <p:cTn id="35" dur="1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7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صورة 4">
            <a:extLst>
              <a:ext uri="{FF2B5EF4-FFF2-40B4-BE49-F238E27FC236}">
                <a16:creationId xmlns:a16="http://schemas.microsoft.com/office/drawing/2014/main" id="{D79D6536-C3AB-4D32-B1E3-F7AFCA640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6E634D-A11F-4120-8EE7-D4DDD7B6D121}"/>
              </a:ext>
            </a:extLst>
          </p:cNvPr>
          <p:cNvGrpSpPr/>
          <p:nvPr/>
        </p:nvGrpSpPr>
        <p:grpSpPr>
          <a:xfrm>
            <a:off x="10156593" y="2066826"/>
            <a:ext cx="1481797" cy="1481798"/>
            <a:chOff x="10156593" y="2066826"/>
            <a:chExt cx="1481797" cy="148179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19DD9E2-B66A-46F8-BE67-CB0BD400C4F6}"/>
                </a:ext>
              </a:extLst>
            </p:cNvPr>
            <p:cNvGrpSpPr/>
            <p:nvPr/>
          </p:nvGrpSpPr>
          <p:grpSpPr>
            <a:xfrm>
              <a:off x="10156593" y="2066826"/>
              <a:ext cx="1481797" cy="1481798"/>
              <a:chOff x="5195668" y="2528668"/>
              <a:chExt cx="1800664" cy="180066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9FD99C5-FC60-4855-93CE-94087217F231}"/>
                  </a:ext>
                </a:extLst>
              </p:cNvPr>
              <p:cNvSpPr/>
              <p:nvPr/>
            </p:nvSpPr>
            <p:spPr>
              <a:xfrm rot="9000000">
                <a:off x="5195668" y="2528668"/>
                <a:ext cx="1800664" cy="1800665"/>
              </a:xfrm>
              <a:custGeom>
                <a:avLst/>
                <a:gdLst>
                  <a:gd name="connsiteX0" fmla="*/ 450165 w 1800664"/>
                  <a:gd name="connsiteY0" fmla="*/ 1680042 h 1800665"/>
                  <a:gd name="connsiteX1" fmla="*/ 383655 w 1800664"/>
                  <a:gd name="connsiteY1" fmla="*/ 1431824 h 1800665"/>
                  <a:gd name="connsiteX2" fmla="*/ 403895 w 1800664"/>
                  <a:gd name="connsiteY2" fmla="*/ 1396767 h 1800665"/>
                  <a:gd name="connsiteX3" fmla="*/ 368839 w 1800664"/>
                  <a:gd name="connsiteY3" fmla="*/ 1417008 h 1800665"/>
                  <a:gd name="connsiteX4" fmla="*/ 120621 w 1800664"/>
                  <a:gd name="connsiteY4" fmla="*/ 1350498 h 1800665"/>
                  <a:gd name="connsiteX5" fmla="*/ 187131 w 1800664"/>
                  <a:gd name="connsiteY5" fmla="*/ 1102280 h 1800665"/>
                  <a:gd name="connsiteX6" fmla="*/ 222188 w 1800664"/>
                  <a:gd name="connsiteY6" fmla="*/ 1082039 h 1800665"/>
                  <a:gd name="connsiteX7" fmla="*/ 181707 w 1800664"/>
                  <a:gd name="connsiteY7" fmla="*/ 1082039 h 1800665"/>
                  <a:gd name="connsiteX8" fmla="*/ 0 w 1800664"/>
                  <a:gd name="connsiteY8" fmla="*/ 900332 h 1800665"/>
                  <a:gd name="connsiteX9" fmla="*/ 181707 w 1800664"/>
                  <a:gd name="connsiteY9" fmla="*/ 718623 h 1800665"/>
                  <a:gd name="connsiteX10" fmla="*/ 222188 w 1800664"/>
                  <a:gd name="connsiteY10" fmla="*/ 718623 h 1800665"/>
                  <a:gd name="connsiteX11" fmla="*/ 187131 w 1800664"/>
                  <a:gd name="connsiteY11" fmla="*/ 698383 h 1800665"/>
                  <a:gd name="connsiteX12" fmla="*/ 120621 w 1800664"/>
                  <a:gd name="connsiteY12" fmla="*/ 450166 h 1800665"/>
                  <a:gd name="connsiteX13" fmla="*/ 368839 w 1800664"/>
                  <a:gd name="connsiteY13" fmla="*/ 383656 h 1800665"/>
                  <a:gd name="connsiteX14" fmla="*/ 403896 w 1800664"/>
                  <a:gd name="connsiteY14" fmla="*/ 403896 h 1800665"/>
                  <a:gd name="connsiteX15" fmla="*/ 383656 w 1800664"/>
                  <a:gd name="connsiteY15" fmla="*/ 368839 h 1800665"/>
                  <a:gd name="connsiteX16" fmla="*/ 450166 w 1800664"/>
                  <a:gd name="connsiteY16" fmla="*/ 120621 h 1800665"/>
                  <a:gd name="connsiteX17" fmla="*/ 698384 w 1800664"/>
                  <a:gd name="connsiteY17" fmla="*/ 187131 h 1800665"/>
                  <a:gd name="connsiteX18" fmla="*/ 718624 w 1800664"/>
                  <a:gd name="connsiteY18" fmla="*/ 222188 h 1800665"/>
                  <a:gd name="connsiteX19" fmla="*/ 718624 w 1800664"/>
                  <a:gd name="connsiteY19" fmla="*/ 181708 h 1800665"/>
                  <a:gd name="connsiteX20" fmla="*/ 900332 w 1800664"/>
                  <a:gd name="connsiteY20" fmla="*/ 0 h 1800665"/>
                  <a:gd name="connsiteX21" fmla="*/ 1082040 w 1800664"/>
                  <a:gd name="connsiteY21" fmla="*/ 181708 h 1800665"/>
                  <a:gd name="connsiteX22" fmla="*/ 1082040 w 1800664"/>
                  <a:gd name="connsiteY22" fmla="*/ 222189 h 1800665"/>
                  <a:gd name="connsiteX23" fmla="*/ 1102281 w 1800664"/>
                  <a:gd name="connsiteY23" fmla="*/ 187131 h 1800665"/>
                  <a:gd name="connsiteX24" fmla="*/ 1350498 w 1800664"/>
                  <a:gd name="connsiteY24" fmla="*/ 120621 h 1800665"/>
                  <a:gd name="connsiteX25" fmla="*/ 1350497 w 1800664"/>
                  <a:gd name="connsiteY25" fmla="*/ 120621 h 1800665"/>
                  <a:gd name="connsiteX26" fmla="*/ 1417007 w 1800664"/>
                  <a:gd name="connsiteY26" fmla="*/ 368839 h 1800665"/>
                  <a:gd name="connsiteX27" fmla="*/ 1396766 w 1800664"/>
                  <a:gd name="connsiteY27" fmla="*/ 403898 h 1800665"/>
                  <a:gd name="connsiteX28" fmla="*/ 1431825 w 1800664"/>
                  <a:gd name="connsiteY28" fmla="*/ 383656 h 1800665"/>
                  <a:gd name="connsiteX29" fmla="*/ 1680043 w 1800664"/>
                  <a:gd name="connsiteY29" fmla="*/ 450166 h 1800665"/>
                  <a:gd name="connsiteX30" fmla="*/ 1680042 w 1800664"/>
                  <a:gd name="connsiteY30" fmla="*/ 450166 h 1800665"/>
                  <a:gd name="connsiteX31" fmla="*/ 1613532 w 1800664"/>
                  <a:gd name="connsiteY31" fmla="*/ 698383 h 1800665"/>
                  <a:gd name="connsiteX32" fmla="*/ 1578473 w 1800664"/>
                  <a:gd name="connsiteY32" fmla="*/ 718625 h 1800665"/>
                  <a:gd name="connsiteX33" fmla="*/ 1618957 w 1800664"/>
                  <a:gd name="connsiteY33" fmla="*/ 718625 h 1800665"/>
                  <a:gd name="connsiteX34" fmla="*/ 1800664 w 1800664"/>
                  <a:gd name="connsiteY34" fmla="*/ 900333 h 1800665"/>
                  <a:gd name="connsiteX35" fmla="*/ 1800663 w 1800664"/>
                  <a:gd name="connsiteY35" fmla="*/ 900331 h 1800665"/>
                  <a:gd name="connsiteX36" fmla="*/ 1618956 w 1800664"/>
                  <a:gd name="connsiteY36" fmla="*/ 1082040 h 1800665"/>
                  <a:gd name="connsiteX37" fmla="*/ 1578473 w 1800664"/>
                  <a:gd name="connsiteY37" fmla="*/ 1082039 h 1800665"/>
                  <a:gd name="connsiteX38" fmla="*/ 1613533 w 1800664"/>
                  <a:gd name="connsiteY38" fmla="*/ 1102281 h 1800665"/>
                  <a:gd name="connsiteX39" fmla="*/ 1680042 w 1800664"/>
                  <a:gd name="connsiteY39" fmla="*/ 1350499 h 1800665"/>
                  <a:gd name="connsiteX40" fmla="*/ 1680042 w 1800664"/>
                  <a:gd name="connsiteY40" fmla="*/ 1350498 h 1800665"/>
                  <a:gd name="connsiteX41" fmla="*/ 1431824 w 1800664"/>
                  <a:gd name="connsiteY41" fmla="*/ 1417007 h 1800665"/>
                  <a:gd name="connsiteX42" fmla="*/ 1396766 w 1800664"/>
                  <a:gd name="connsiteY42" fmla="*/ 1396766 h 1800665"/>
                  <a:gd name="connsiteX43" fmla="*/ 1417007 w 1800664"/>
                  <a:gd name="connsiteY43" fmla="*/ 1431826 h 1800665"/>
                  <a:gd name="connsiteX44" fmla="*/ 1350498 w 1800664"/>
                  <a:gd name="connsiteY44" fmla="*/ 1680044 h 1800665"/>
                  <a:gd name="connsiteX45" fmla="*/ 1350498 w 1800664"/>
                  <a:gd name="connsiteY45" fmla="*/ 1680042 h 1800665"/>
                  <a:gd name="connsiteX46" fmla="*/ 1102280 w 1800664"/>
                  <a:gd name="connsiteY46" fmla="*/ 1613532 h 1800665"/>
                  <a:gd name="connsiteX47" fmla="*/ 1082039 w 1800664"/>
                  <a:gd name="connsiteY47" fmla="*/ 1578474 h 1800665"/>
                  <a:gd name="connsiteX48" fmla="*/ 1082039 w 1800664"/>
                  <a:gd name="connsiteY48" fmla="*/ 1618957 h 1800665"/>
                  <a:gd name="connsiteX49" fmla="*/ 900331 w 1800664"/>
                  <a:gd name="connsiteY49" fmla="*/ 1800665 h 1800665"/>
                  <a:gd name="connsiteX50" fmla="*/ 900332 w 1800664"/>
                  <a:gd name="connsiteY50" fmla="*/ 1800664 h 1800665"/>
                  <a:gd name="connsiteX51" fmla="*/ 718624 w 1800664"/>
                  <a:gd name="connsiteY51" fmla="*/ 1618956 h 1800665"/>
                  <a:gd name="connsiteX52" fmla="*/ 718624 w 1800664"/>
                  <a:gd name="connsiteY52" fmla="*/ 1578474 h 1800665"/>
                  <a:gd name="connsiteX53" fmla="*/ 698383 w 1800664"/>
                  <a:gd name="connsiteY53" fmla="*/ 1613532 h 1800665"/>
                  <a:gd name="connsiteX54" fmla="*/ 450165 w 1800664"/>
                  <a:gd name="connsiteY54" fmla="*/ 1680042 h 1800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800664" h="1800665">
                    <a:moveTo>
                      <a:pt x="450165" y="1680042"/>
                    </a:moveTo>
                    <a:cubicBezTo>
                      <a:pt x="363255" y="1629865"/>
                      <a:pt x="333478" y="1518734"/>
                      <a:pt x="383655" y="1431824"/>
                    </a:cubicBezTo>
                    <a:lnTo>
                      <a:pt x="403895" y="1396767"/>
                    </a:lnTo>
                    <a:lnTo>
                      <a:pt x="368839" y="1417008"/>
                    </a:lnTo>
                    <a:cubicBezTo>
                      <a:pt x="281929" y="1467185"/>
                      <a:pt x="170798" y="1437408"/>
                      <a:pt x="120621" y="1350498"/>
                    </a:cubicBezTo>
                    <a:cubicBezTo>
                      <a:pt x="70443" y="1263588"/>
                      <a:pt x="100221" y="1152457"/>
                      <a:pt x="187131" y="1102280"/>
                    </a:cubicBezTo>
                    <a:lnTo>
                      <a:pt x="222188" y="1082039"/>
                    </a:lnTo>
                    <a:lnTo>
                      <a:pt x="181707" y="1082039"/>
                    </a:lnTo>
                    <a:cubicBezTo>
                      <a:pt x="81352" y="1082039"/>
                      <a:pt x="0" y="1000687"/>
                      <a:pt x="0" y="900332"/>
                    </a:cubicBezTo>
                    <a:cubicBezTo>
                      <a:pt x="0" y="799976"/>
                      <a:pt x="81352" y="718623"/>
                      <a:pt x="181707" y="718623"/>
                    </a:cubicBezTo>
                    <a:lnTo>
                      <a:pt x="222188" y="718623"/>
                    </a:lnTo>
                    <a:lnTo>
                      <a:pt x="187131" y="698383"/>
                    </a:lnTo>
                    <a:cubicBezTo>
                      <a:pt x="100221" y="648206"/>
                      <a:pt x="70444" y="537076"/>
                      <a:pt x="120621" y="450166"/>
                    </a:cubicBezTo>
                    <a:cubicBezTo>
                      <a:pt x="170799" y="363256"/>
                      <a:pt x="281929" y="333478"/>
                      <a:pt x="368839" y="383656"/>
                    </a:cubicBezTo>
                    <a:lnTo>
                      <a:pt x="403896" y="403896"/>
                    </a:lnTo>
                    <a:lnTo>
                      <a:pt x="383656" y="368839"/>
                    </a:lnTo>
                    <a:cubicBezTo>
                      <a:pt x="333479" y="281929"/>
                      <a:pt x="363256" y="170799"/>
                      <a:pt x="450166" y="120621"/>
                    </a:cubicBezTo>
                    <a:cubicBezTo>
                      <a:pt x="537076" y="70444"/>
                      <a:pt x="648206" y="100221"/>
                      <a:pt x="698384" y="187131"/>
                    </a:cubicBezTo>
                    <a:lnTo>
                      <a:pt x="718624" y="222188"/>
                    </a:lnTo>
                    <a:lnTo>
                      <a:pt x="718624" y="181708"/>
                    </a:lnTo>
                    <a:cubicBezTo>
                      <a:pt x="718624" y="81353"/>
                      <a:pt x="799977" y="0"/>
                      <a:pt x="900332" y="0"/>
                    </a:cubicBezTo>
                    <a:cubicBezTo>
                      <a:pt x="1000687" y="0"/>
                      <a:pt x="1082040" y="81353"/>
                      <a:pt x="1082040" y="181708"/>
                    </a:cubicBezTo>
                    <a:lnTo>
                      <a:pt x="1082040" y="222189"/>
                    </a:lnTo>
                    <a:lnTo>
                      <a:pt x="1102281" y="187131"/>
                    </a:lnTo>
                    <a:cubicBezTo>
                      <a:pt x="1152458" y="100221"/>
                      <a:pt x="1263588" y="70444"/>
                      <a:pt x="1350498" y="120621"/>
                    </a:cubicBezTo>
                    <a:lnTo>
                      <a:pt x="1350497" y="120621"/>
                    </a:lnTo>
                    <a:cubicBezTo>
                      <a:pt x="1437407" y="170799"/>
                      <a:pt x="1467184" y="281929"/>
                      <a:pt x="1417007" y="368839"/>
                    </a:cubicBezTo>
                    <a:lnTo>
                      <a:pt x="1396766" y="403898"/>
                    </a:lnTo>
                    <a:lnTo>
                      <a:pt x="1431825" y="383656"/>
                    </a:lnTo>
                    <a:cubicBezTo>
                      <a:pt x="1518735" y="333479"/>
                      <a:pt x="1629866" y="363256"/>
                      <a:pt x="1680043" y="450166"/>
                    </a:cubicBezTo>
                    <a:lnTo>
                      <a:pt x="1680042" y="450166"/>
                    </a:lnTo>
                    <a:cubicBezTo>
                      <a:pt x="1730219" y="537075"/>
                      <a:pt x="1700442" y="648206"/>
                      <a:pt x="1613532" y="698383"/>
                    </a:cubicBezTo>
                    <a:lnTo>
                      <a:pt x="1578473" y="718625"/>
                    </a:lnTo>
                    <a:lnTo>
                      <a:pt x="1618957" y="718625"/>
                    </a:lnTo>
                    <a:cubicBezTo>
                      <a:pt x="1719311" y="718624"/>
                      <a:pt x="1800664" y="799978"/>
                      <a:pt x="1800664" y="900333"/>
                    </a:cubicBezTo>
                    <a:lnTo>
                      <a:pt x="1800663" y="900331"/>
                    </a:lnTo>
                    <a:cubicBezTo>
                      <a:pt x="1800663" y="1000686"/>
                      <a:pt x="1719311" y="1082040"/>
                      <a:pt x="1618956" y="1082040"/>
                    </a:cubicBezTo>
                    <a:lnTo>
                      <a:pt x="1578473" y="1082039"/>
                    </a:lnTo>
                    <a:lnTo>
                      <a:pt x="1613533" y="1102281"/>
                    </a:lnTo>
                    <a:cubicBezTo>
                      <a:pt x="1700443" y="1152459"/>
                      <a:pt x="1730220" y="1263589"/>
                      <a:pt x="1680042" y="1350499"/>
                    </a:cubicBezTo>
                    <a:lnTo>
                      <a:pt x="1680042" y="1350498"/>
                    </a:lnTo>
                    <a:cubicBezTo>
                      <a:pt x="1629865" y="1437408"/>
                      <a:pt x="1518734" y="1467185"/>
                      <a:pt x="1431824" y="1417007"/>
                    </a:cubicBezTo>
                    <a:lnTo>
                      <a:pt x="1396766" y="1396766"/>
                    </a:lnTo>
                    <a:lnTo>
                      <a:pt x="1417007" y="1431826"/>
                    </a:lnTo>
                    <a:cubicBezTo>
                      <a:pt x="1467185" y="1518736"/>
                      <a:pt x="1437408" y="1629866"/>
                      <a:pt x="1350498" y="1680044"/>
                    </a:cubicBezTo>
                    <a:lnTo>
                      <a:pt x="1350498" y="1680042"/>
                    </a:lnTo>
                    <a:cubicBezTo>
                      <a:pt x="1263588" y="1730220"/>
                      <a:pt x="1152458" y="1700442"/>
                      <a:pt x="1102280" y="1613532"/>
                    </a:cubicBezTo>
                    <a:lnTo>
                      <a:pt x="1082039" y="1578474"/>
                    </a:lnTo>
                    <a:lnTo>
                      <a:pt x="1082039" y="1618957"/>
                    </a:lnTo>
                    <a:cubicBezTo>
                      <a:pt x="1082039" y="1719312"/>
                      <a:pt x="1000686" y="1800665"/>
                      <a:pt x="900331" y="1800665"/>
                    </a:cubicBezTo>
                    <a:lnTo>
                      <a:pt x="900332" y="1800664"/>
                    </a:lnTo>
                    <a:cubicBezTo>
                      <a:pt x="799977" y="1800664"/>
                      <a:pt x="718624" y="1719311"/>
                      <a:pt x="718624" y="1618956"/>
                    </a:cubicBezTo>
                    <a:lnTo>
                      <a:pt x="718624" y="1578474"/>
                    </a:lnTo>
                    <a:lnTo>
                      <a:pt x="698383" y="1613532"/>
                    </a:lnTo>
                    <a:cubicBezTo>
                      <a:pt x="648205" y="1700442"/>
                      <a:pt x="537075" y="1730220"/>
                      <a:pt x="450165" y="1680042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17D791E-ED6E-4F38-A8AC-B70985CD2CCB}"/>
                  </a:ext>
                </a:extLst>
              </p:cNvPr>
              <p:cNvSpPr/>
              <p:nvPr/>
            </p:nvSpPr>
            <p:spPr>
              <a:xfrm>
                <a:off x="5450103" y="2783103"/>
                <a:ext cx="1291794" cy="129179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B6E962E-1B01-4EF5-943E-97F350D5CEBF}"/>
                </a:ext>
              </a:extLst>
            </p:cNvPr>
            <p:cNvSpPr txBox="1"/>
            <p:nvPr/>
          </p:nvSpPr>
          <p:spPr>
            <a:xfrm>
              <a:off x="10312166" y="2226095"/>
              <a:ext cx="1159082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ar-AE" sz="3200" b="1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نص الحديث</a:t>
              </a:r>
              <a:endParaRPr lang="en-US" sz="32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27" name="cloud">
            <a:extLst>
              <a:ext uri="{FF2B5EF4-FFF2-40B4-BE49-F238E27FC236}">
                <a16:creationId xmlns:a16="http://schemas.microsoft.com/office/drawing/2014/main" id="{027D09C8-B8BF-4DB7-8203-C253EFF83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04" y="297969"/>
            <a:ext cx="1527724" cy="958690"/>
          </a:xfrm>
          <a:prstGeom prst="rect">
            <a:avLst/>
          </a:prstGeom>
        </p:spPr>
      </p:pic>
      <p:pic>
        <p:nvPicPr>
          <p:cNvPr id="28" name="lines">
            <a:extLst>
              <a:ext uri="{FF2B5EF4-FFF2-40B4-BE49-F238E27FC236}">
                <a16:creationId xmlns:a16="http://schemas.microsoft.com/office/drawing/2014/main" id="{99B08D06-FB5B-4798-AB22-74C32CEE2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3" y="6482"/>
            <a:ext cx="12192000" cy="1775596"/>
          </a:xfrm>
          <a:prstGeom prst="rect">
            <a:avLst/>
          </a:prstGeom>
        </p:spPr>
      </p:pic>
      <p:pic>
        <p:nvPicPr>
          <p:cNvPr id="30" name="cloud">
            <a:extLst>
              <a:ext uri="{FF2B5EF4-FFF2-40B4-BE49-F238E27FC236}">
                <a16:creationId xmlns:a16="http://schemas.microsoft.com/office/drawing/2014/main" id="{CCF78704-AE5F-4132-8E8B-9007A7AB8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819" y="841145"/>
            <a:ext cx="1527724" cy="958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947BF8-D727-4122-9326-AB4E7B156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0" b="92857" l="2398" r="97602">
                        <a14:foregroundMark x1="59958" y1="7143" x2="53493" y2="3175"/>
                        <a14:foregroundMark x1="53493" y1="3175" x2="44838" y2="3175"/>
                        <a14:foregroundMark x1="44838" y1="3175" x2="39729" y2="6151"/>
                        <a14:foregroundMark x1="39729" y1="6151" x2="44630" y2="11508"/>
                        <a14:foregroundMark x1="44630" y1="11508" x2="52450" y2="12103"/>
                        <a14:foregroundMark x1="52450" y1="12103" x2="60792" y2="8532"/>
                        <a14:foregroundMark x1="60792" y1="8532" x2="59958" y2="3968"/>
                        <a14:foregroundMark x1="64129" y1="8135" x2="94056" y2="16071"/>
                        <a14:foregroundMark x1="94056" y1="16071" x2="94682" y2="82937"/>
                        <a14:foregroundMark x1="94682" y1="82937" x2="91241" y2="94048"/>
                        <a14:foregroundMark x1="91241" y1="94048" x2="6465" y2="95437"/>
                        <a14:foregroundMark x1="6465" y1="95437" x2="1877" y2="84524"/>
                        <a14:foregroundMark x1="1877" y1="84524" x2="2920" y2="23810"/>
                        <a14:foregroundMark x1="2920" y1="23810" x2="7195" y2="10913"/>
                        <a14:foregroundMark x1="7195" y1="10913" x2="13869" y2="10317"/>
                        <a14:foregroundMark x1="13869" y1="10317" x2="77477" y2="11905"/>
                        <a14:foregroundMark x1="77477" y1="11905" x2="92492" y2="10317"/>
                        <a14:foregroundMark x1="92492" y1="10317" x2="95725" y2="25794"/>
                        <a14:foregroundMark x1="95725" y1="25794" x2="95099" y2="36111"/>
                        <a14:foregroundMark x1="95099" y1="36111" x2="88947" y2="50000"/>
                        <a14:foregroundMark x1="88947" y1="50000" x2="30761" y2="60516"/>
                        <a14:foregroundMark x1="30761" y1="60516" x2="22106" y2="44048"/>
                        <a14:foregroundMark x1="22106" y1="44048" x2="54327" y2="18849"/>
                        <a14:foregroundMark x1="54327" y1="18849" x2="76747" y2="54762"/>
                        <a14:foregroundMark x1="76747" y1="54762" x2="32013" y2="72024"/>
                        <a14:foregroundMark x1="32013" y1="72024" x2="22002" y2="51786"/>
                        <a14:foregroundMark x1="22002" y1="51786" x2="58707" y2="41468"/>
                        <a14:foregroundMark x1="58707" y1="41468" x2="43900" y2="65675"/>
                        <a14:foregroundMark x1="43900" y1="65675" x2="14077" y2="73611"/>
                        <a14:foregroundMark x1="14077" y1="73611" x2="15746" y2="52976"/>
                        <a14:foregroundMark x1="15746" y1="52976" x2="29718" y2="31548"/>
                        <a14:foregroundMark x1="29718" y1="31548" x2="77894" y2="52579"/>
                        <a14:foregroundMark x1="77894" y1="52579" x2="81856" y2="81944"/>
                        <a14:foregroundMark x1="81856" y1="81944" x2="35454" y2="81746"/>
                        <a14:foregroundMark x1="35454" y1="81746" x2="35454" y2="81746"/>
                        <a14:foregroundMark x1="97602" y1="14087" x2="94682" y2="52183"/>
                        <a14:foregroundMark x1="4484" y1="10119" x2="2398" y2="56349"/>
                        <a14:foregroundMark x1="2398" y1="56349" x2="8238" y2="92857"/>
                        <a14:foregroundMark x1="72471" y1="23611" x2="81335" y2="25198"/>
                        <a14:foregroundMark x1="81335" y1="25198" x2="89468" y2="23214"/>
                        <a14:foregroundMark x1="89468" y1="23214" x2="71011" y2="26786"/>
                        <a14:foregroundMark x1="71011" y1="26786" x2="88530" y2="29365"/>
                        <a14:foregroundMark x1="88530" y1="29365" x2="87696" y2="287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705" y="713613"/>
            <a:ext cx="9991983" cy="5251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6" descr="10,438 BEST Ablution IMAGES, STOCK PHOTOS &amp; VECTORS | Adobe Stock">
            <a:extLst>
              <a:ext uri="{FF2B5EF4-FFF2-40B4-BE49-F238E27FC236}">
                <a16:creationId xmlns:a16="http://schemas.microsoft.com/office/drawing/2014/main" id="{008C3CFF-6386-49C0-8706-3836B50CA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1333" y1="49554" x2="61333" y2="49554"/>
                        <a14:foregroundMark x1="60889" y1="44643" x2="60889" y2="44643"/>
                        <a14:foregroundMark x1="69778" y1="28571" x2="69778" y2="28571"/>
                        <a14:foregroundMark x1="66222" y1="45982" x2="66222" y2="45982"/>
                        <a14:foregroundMark x1="66222" y1="37500" x2="66222" y2="37500"/>
                        <a14:foregroundMark x1="65333" y1="65179" x2="65333" y2="65179"/>
                        <a14:foregroundMark x1="65778" y1="69196" x2="65778" y2="69196"/>
                        <a14:foregroundMark x1="65778" y1="78571" x2="65778" y2="78571"/>
                        <a14:foregroundMark x1="65778" y1="80804" x2="65778" y2="80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470" y="3429000"/>
            <a:ext cx="3657448" cy="364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cloud">
            <a:extLst>
              <a:ext uri="{FF2B5EF4-FFF2-40B4-BE49-F238E27FC236}">
                <a16:creationId xmlns:a16="http://schemas.microsoft.com/office/drawing/2014/main" id="{DDA77B42-1D6F-4E17-8C87-769EBA6CA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735" y="26446"/>
            <a:ext cx="1527724" cy="958690"/>
          </a:xfrm>
          <a:prstGeom prst="rect">
            <a:avLst/>
          </a:prstGeom>
        </p:spPr>
      </p:pic>
      <p:pic>
        <p:nvPicPr>
          <p:cNvPr id="29" name="cloud">
            <a:extLst>
              <a:ext uri="{FF2B5EF4-FFF2-40B4-BE49-F238E27FC236}">
                <a16:creationId xmlns:a16="http://schemas.microsoft.com/office/drawing/2014/main" id="{9057ED66-2B0A-44C0-856D-F4FDCE3BB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710" y="670511"/>
            <a:ext cx="1527724" cy="95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3ECA4ED-2203-440C-85D0-A3B6DF8470D9}"/>
              </a:ext>
            </a:extLst>
          </p:cNvPr>
          <p:cNvGrpSpPr/>
          <p:nvPr/>
        </p:nvGrpSpPr>
        <p:grpSpPr>
          <a:xfrm>
            <a:off x="2577356" y="178072"/>
            <a:ext cx="6363126" cy="6056152"/>
            <a:chOff x="1971337" y="86918"/>
            <a:chExt cx="6594026" cy="64514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544320-EA19-4773-AB40-80D0045E3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1337" y="86918"/>
              <a:ext cx="6594026" cy="64514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6200354-8420-4FA8-87F6-A05FDD69F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6794" y="2148433"/>
              <a:ext cx="1651000" cy="1143000"/>
            </a:xfrm>
            <a:prstGeom prst="rect">
              <a:avLst/>
            </a:prstGeom>
          </p:spPr>
        </p:pic>
      </p:grpSp>
      <p:pic>
        <p:nvPicPr>
          <p:cNvPr id="4" name="lines">
            <a:extLst>
              <a:ext uri="{FF2B5EF4-FFF2-40B4-BE49-F238E27FC236}">
                <a16:creationId xmlns:a16="http://schemas.microsoft.com/office/drawing/2014/main" id="{5ECA0304-0C92-4EEA-8AAB-4BEC6F216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3" y="6482"/>
            <a:ext cx="12192000" cy="1775596"/>
          </a:xfrm>
          <a:prstGeom prst="rect">
            <a:avLst/>
          </a:prstGeom>
        </p:spPr>
      </p:pic>
      <p:pic>
        <p:nvPicPr>
          <p:cNvPr id="10" name="4">
            <a:extLst>
              <a:ext uri="{FF2B5EF4-FFF2-40B4-BE49-F238E27FC236}">
                <a16:creationId xmlns:a16="http://schemas.microsoft.com/office/drawing/2014/main" id="{C3AD1D20-1EFE-4F56-ABD4-180079C2CB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44509"/>
            <a:ext cx="12192001" cy="1143000"/>
          </a:xfrm>
          <a:prstGeom prst="rect">
            <a:avLst/>
          </a:prstGeom>
        </p:spPr>
      </p:pic>
      <p:pic>
        <p:nvPicPr>
          <p:cNvPr id="3" name="Picture 2" descr="A child holding a balloon&#10;&#10;Description automatically generated with low confidence">
            <a:extLst>
              <a:ext uri="{FF2B5EF4-FFF2-40B4-BE49-F238E27FC236}">
                <a16:creationId xmlns:a16="http://schemas.microsoft.com/office/drawing/2014/main" id="{DE34C1E8-BBC7-44DC-88F0-D9FC0694A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79" y="3059096"/>
            <a:ext cx="3657298" cy="3553674"/>
          </a:xfrm>
          <a:prstGeom prst="rect">
            <a:avLst/>
          </a:prstGeom>
        </p:spPr>
      </p:pic>
      <p:pic>
        <p:nvPicPr>
          <p:cNvPr id="14" name="cloud">
            <a:extLst>
              <a:ext uri="{FF2B5EF4-FFF2-40B4-BE49-F238E27FC236}">
                <a16:creationId xmlns:a16="http://schemas.microsoft.com/office/drawing/2014/main" id="{604C6581-668B-46AD-8F40-496EBE2A61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1371" y="196374"/>
            <a:ext cx="1527724" cy="958690"/>
          </a:xfrm>
          <a:prstGeom prst="rect">
            <a:avLst/>
          </a:prstGeom>
        </p:spPr>
      </p:pic>
      <p:pic>
        <p:nvPicPr>
          <p:cNvPr id="15" name="cloud">
            <a:extLst>
              <a:ext uri="{FF2B5EF4-FFF2-40B4-BE49-F238E27FC236}">
                <a16:creationId xmlns:a16="http://schemas.microsoft.com/office/drawing/2014/main" id="{EB672A20-CF6C-4662-BF90-F123A1BA13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904" y="297969"/>
            <a:ext cx="1527724" cy="958690"/>
          </a:xfrm>
          <a:prstGeom prst="rect">
            <a:avLst/>
          </a:prstGeom>
        </p:spPr>
      </p:pic>
      <p:pic>
        <p:nvPicPr>
          <p:cNvPr id="16" name="cloud">
            <a:extLst>
              <a:ext uri="{FF2B5EF4-FFF2-40B4-BE49-F238E27FC236}">
                <a16:creationId xmlns:a16="http://schemas.microsoft.com/office/drawing/2014/main" id="{68BAA797-86E7-4DED-B030-A451833F36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338" y="321581"/>
            <a:ext cx="1527724" cy="958690"/>
          </a:xfrm>
          <a:prstGeom prst="rect">
            <a:avLst/>
          </a:prstGeom>
        </p:spPr>
      </p:pic>
      <p:pic>
        <p:nvPicPr>
          <p:cNvPr id="17" name="cloud">
            <a:extLst>
              <a:ext uri="{FF2B5EF4-FFF2-40B4-BE49-F238E27FC236}">
                <a16:creationId xmlns:a16="http://schemas.microsoft.com/office/drawing/2014/main" id="{A2729553-6E2D-4017-B9E2-27D9EED295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9369" y="970631"/>
            <a:ext cx="1527724" cy="958690"/>
          </a:xfrm>
          <a:prstGeom prst="rect">
            <a:avLst/>
          </a:prstGeom>
        </p:spPr>
      </p:pic>
      <p:pic>
        <p:nvPicPr>
          <p:cNvPr id="18" name="cloud">
            <a:extLst>
              <a:ext uri="{FF2B5EF4-FFF2-40B4-BE49-F238E27FC236}">
                <a16:creationId xmlns:a16="http://schemas.microsoft.com/office/drawing/2014/main" id="{4840B88D-EA23-4B32-A431-D8C655D398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9402" y="297969"/>
            <a:ext cx="1527724" cy="9586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CD259B1-2E29-44B6-BC7D-B2B1186D50A8}"/>
              </a:ext>
            </a:extLst>
          </p:cNvPr>
          <p:cNvGrpSpPr/>
          <p:nvPr/>
        </p:nvGrpSpPr>
        <p:grpSpPr>
          <a:xfrm>
            <a:off x="9999042" y="1971970"/>
            <a:ext cx="1536899" cy="1536899"/>
            <a:chOff x="2279450" y="3137702"/>
            <a:chExt cx="1536899" cy="153689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5F0D507-37F7-4179-8D1F-1B113E660A9D}"/>
                </a:ext>
              </a:extLst>
            </p:cNvPr>
            <p:cNvGrpSpPr/>
            <p:nvPr/>
          </p:nvGrpSpPr>
          <p:grpSpPr>
            <a:xfrm>
              <a:off x="2279450" y="3137702"/>
              <a:ext cx="1536899" cy="1536899"/>
              <a:chOff x="10224867" y="130126"/>
              <a:chExt cx="1758462" cy="1758462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9AE86B2-16BC-4E8E-9B11-36B84D3D67BD}"/>
                  </a:ext>
                </a:extLst>
              </p:cNvPr>
              <p:cNvSpPr/>
              <p:nvPr/>
            </p:nvSpPr>
            <p:spPr>
              <a:xfrm rot="9000000">
                <a:off x="10224867" y="130126"/>
                <a:ext cx="1758462" cy="1758462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2268764-00CB-4F72-A0B7-FE5CA0B2CB70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C19B5D-5008-435B-9CE3-32022014826B}"/>
                </a:ext>
              </a:extLst>
            </p:cNvPr>
            <p:cNvSpPr txBox="1"/>
            <p:nvPr/>
          </p:nvSpPr>
          <p:spPr>
            <a:xfrm>
              <a:off x="2466569" y="3549885"/>
              <a:ext cx="11268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b="1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الدعاء بعد الوضوء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4569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4">
            <a:extLst>
              <a:ext uri="{FF2B5EF4-FFF2-40B4-BE49-F238E27FC236}">
                <a16:creationId xmlns:a16="http://schemas.microsoft.com/office/drawing/2014/main" id="{E74FF0E7-4DD2-4EC4-9C70-BDA6A50A8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44509"/>
            <a:ext cx="12192001" cy="1143000"/>
          </a:xfrm>
          <a:prstGeom prst="rect">
            <a:avLst/>
          </a:prstGeom>
        </p:spPr>
      </p:pic>
      <p:pic>
        <p:nvPicPr>
          <p:cNvPr id="4" name="lines">
            <a:extLst>
              <a:ext uri="{FF2B5EF4-FFF2-40B4-BE49-F238E27FC236}">
                <a16:creationId xmlns:a16="http://schemas.microsoft.com/office/drawing/2014/main" id="{5ECA0304-0C92-4EEA-8AAB-4BEC6F216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3" y="6482"/>
            <a:ext cx="12192000" cy="1775596"/>
          </a:xfrm>
          <a:prstGeom prst="rect">
            <a:avLst/>
          </a:prstGeom>
        </p:spPr>
      </p:pic>
      <p:pic>
        <p:nvPicPr>
          <p:cNvPr id="5" name="girl">
            <a:extLst>
              <a:ext uri="{FF2B5EF4-FFF2-40B4-BE49-F238E27FC236}">
                <a16:creationId xmlns:a16="http://schemas.microsoft.com/office/drawing/2014/main" id="{A30E28EE-31BB-4A5A-8A7C-DB40B7E38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55" y="4325790"/>
            <a:ext cx="1475867" cy="2468347"/>
          </a:xfrm>
          <a:prstGeom prst="rect">
            <a:avLst/>
          </a:prstGeom>
        </p:spPr>
      </p:pic>
      <p:pic>
        <p:nvPicPr>
          <p:cNvPr id="6" name="cloud">
            <a:extLst>
              <a:ext uri="{FF2B5EF4-FFF2-40B4-BE49-F238E27FC236}">
                <a16:creationId xmlns:a16="http://schemas.microsoft.com/office/drawing/2014/main" id="{36976AEE-7770-4321-A429-2AB8DB977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286" y="541991"/>
            <a:ext cx="1527724" cy="958690"/>
          </a:xfrm>
          <a:prstGeom prst="rect">
            <a:avLst/>
          </a:prstGeom>
        </p:spPr>
      </p:pic>
      <p:pic>
        <p:nvPicPr>
          <p:cNvPr id="7" name="cloud">
            <a:extLst>
              <a:ext uri="{FF2B5EF4-FFF2-40B4-BE49-F238E27FC236}">
                <a16:creationId xmlns:a16="http://schemas.microsoft.com/office/drawing/2014/main" id="{E3EBE650-9595-40A7-A9F3-2F169F1BF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9704" y="823388"/>
            <a:ext cx="1527724" cy="958690"/>
          </a:xfrm>
          <a:prstGeom prst="rect">
            <a:avLst/>
          </a:prstGeom>
        </p:spPr>
      </p:pic>
      <p:pic>
        <p:nvPicPr>
          <p:cNvPr id="8" name="cloud">
            <a:extLst>
              <a:ext uri="{FF2B5EF4-FFF2-40B4-BE49-F238E27FC236}">
                <a16:creationId xmlns:a16="http://schemas.microsoft.com/office/drawing/2014/main" id="{8F9659F0-BA92-45A2-86F5-6E649622B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122" y="414935"/>
            <a:ext cx="1527724" cy="958690"/>
          </a:xfrm>
          <a:prstGeom prst="rect">
            <a:avLst/>
          </a:prstGeom>
        </p:spPr>
      </p:pic>
      <p:pic>
        <p:nvPicPr>
          <p:cNvPr id="9" name="cloud">
            <a:extLst>
              <a:ext uri="{FF2B5EF4-FFF2-40B4-BE49-F238E27FC236}">
                <a16:creationId xmlns:a16="http://schemas.microsoft.com/office/drawing/2014/main" id="{74603E9F-F82D-4418-ADF9-5F2905F0F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8724" y="1021336"/>
            <a:ext cx="1527724" cy="958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6FF817-5CFF-451F-8762-91D7D2935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23" b="90411" l="3000" r="95750">
                        <a14:foregroundMark x1="87000" y1="10959" x2="13250" y2="16895"/>
                        <a14:foregroundMark x1="13250" y1="16895" x2="4750" y2="38813"/>
                        <a14:foregroundMark x1="4750" y1="38813" x2="8000" y2="64840"/>
                        <a14:foregroundMark x1="8000" y1="64840" x2="18750" y2="87215"/>
                        <a14:foregroundMark x1="18750" y1="87215" x2="77750" y2="91324"/>
                        <a14:foregroundMark x1="77750" y1="91324" x2="93500" y2="88128"/>
                        <a14:foregroundMark x1="93500" y1="88128" x2="97387" y2="53881"/>
                        <a14:foregroundMark x1="97250" y1="47945" x2="92750" y2="23288"/>
                        <a14:foregroundMark x1="92750" y1="23288" x2="68500" y2="6849"/>
                        <a14:foregroundMark x1="68500" y1="30594" x2="15250" y2="79909"/>
                        <a14:foregroundMark x1="60750" y1="27397" x2="42000" y2="45662"/>
                        <a14:foregroundMark x1="42000" y1="45662" x2="78500" y2="74429"/>
                        <a14:foregroundMark x1="87750" y1="44292" x2="41500" y2="42009"/>
                        <a14:foregroundMark x1="41500" y1="42009" x2="42500" y2="69863"/>
                        <a14:foregroundMark x1="42500" y1="69863" x2="76250" y2="75342"/>
                        <a14:foregroundMark x1="76250" y1="75342" x2="86250" y2="50228"/>
                        <a14:foregroundMark x1="86250" y1="50228" x2="74500" y2="25114"/>
                        <a14:foregroundMark x1="74500" y1="25114" x2="17000" y2="11872"/>
                        <a14:foregroundMark x1="17000" y1="11872" x2="7500" y2="41096"/>
                        <a14:foregroundMark x1="7500" y1="41096" x2="8000" y2="78082"/>
                        <a14:foregroundMark x1="8000" y1="78082" x2="19750" y2="86758"/>
                        <a14:foregroundMark x1="19750" y1="86758" x2="79750" y2="89041"/>
                        <a14:foregroundMark x1="79750" y1="89041" x2="88500" y2="45205"/>
                        <a14:foregroundMark x1="88500" y1="45205" x2="86500" y2="79452"/>
                        <a14:foregroundMark x1="83000" y1="12329" x2="86250" y2="64840"/>
                        <a14:foregroundMark x1="86250" y1="64840" x2="84000" y2="76712"/>
                        <a14:foregroundMark x1="70000" y1="53881" x2="68500" y2="68037"/>
                        <a14:foregroundMark x1="48500" y1="64840" x2="30000" y2="74429"/>
                        <a14:foregroundMark x1="30000" y1="74429" x2="27000" y2="29680"/>
                        <a14:foregroundMark x1="45500" y1="9589" x2="47250" y2="68037"/>
                        <a14:foregroundMark x1="13500" y1="10959" x2="17000" y2="49315"/>
                        <a14:foregroundMark x1="17000" y1="49315" x2="31750" y2="57991"/>
                        <a14:foregroundMark x1="31750" y1="57991" x2="41000" y2="36530"/>
                        <a14:foregroundMark x1="41000" y1="36530" x2="34000" y2="16438"/>
                        <a14:foregroundMark x1="34000" y1="16438" x2="21250" y2="8676"/>
                        <a14:foregroundMark x1="35000" y1="27397" x2="18500" y2="75342"/>
                        <a14:foregroundMark x1="34250" y1="23288" x2="60250" y2="23288"/>
                        <a14:foregroundMark x1="60250" y1="23288" x2="77500" y2="21918"/>
                        <a14:foregroundMark x1="77500" y1="21918" x2="65500" y2="18265"/>
                        <a14:foregroundMark x1="24500" y1="18721" x2="41750" y2="64840"/>
                        <a14:foregroundMark x1="41750" y1="64840" x2="30750" y2="81735"/>
                        <a14:foregroundMark x1="30750" y1="81735" x2="15750" y2="90411"/>
                        <a14:foregroundMark x1="15750" y1="90411" x2="13500" y2="88128"/>
                        <a14:foregroundMark x1="10500" y1="15982" x2="18500" y2="37443"/>
                        <a14:foregroundMark x1="18500" y1="37443" x2="6500" y2="81279"/>
                        <a14:foregroundMark x1="87000" y1="15982" x2="91750" y2="72146"/>
                        <a14:foregroundMark x1="93500" y1="21461" x2="91750" y2="78082"/>
                        <a14:foregroundMark x1="91750" y1="78082" x2="90000" y2="79909"/>
                        <a14:foregroundMark x1="7750" y1="20091" x2="4000" y2="50685"/>
                        <a14:foregroundMark x1="4000" y1="50685" x2="4500" y2="75342"/>
                        <a14:foregroundMark x1="4500" y1="75342" x2="16500" y2="85388"/>
                        <a14:foregroundMark x1="8500" y1="15525" x2="10500" y2="30594"/>
                        <a14:foregroundMark x1="3000" y1="17352" x2="37750" y2="10046"/>
                        <a14:foregroundMark x1="37750" y1="10046" x2="58000" y2="15525"/>
                        <a14:foregroundMark x1="58000" y1="15525" x2="73250" y2="56621"/>
                        <a14:foregroundMark x1="73250" y1="56621" x2="88000" y2="32877"/>
                        <a14:foregroundMark x1="88000" y1="32877" x2="84500" y2="10502"/>
                        <a14:foregroundMark x1="84500" y1="10502" x2="69250" y2="23288"/>
                        <a14:foregroundMark x1="91750" y1="13699" x2="79250" y2="16438"/>
                        <a14:foregroundMark x1="79250" y1="16438" x2="91250" y2="33790"/>
                        <a14:foregroundMark x1="91250" y1="33790" x2="91250" y2="35616"/>
                        <a14:foregroundMark x1="94500" y1="15068" x2="95000" y2="36986"/>
                        <a14:foregroundMark x1="95250" y1="47489" x2="95250" y2="47489"/>
                        <a14:foregroundMark x1="85250" y1="10046" x2="76750" y2="10046"/>
                        <a14:foregroundMark x1="91250" y1="11416" x2="81250" y2="10046"/>
                        <a14:foregroundMark x1="7250" y1="82648" x2="14500" y2="90411"/>
                        <a14:foregroundMark x1="92500" y1="9589" x2="81250" y2="10046"/>
                        <a14:foregroundMark x1="53500" y1="24658" x2="18000" y2="25114"/>
                        <a14:foregroundMark x1="18000" y1="25114" x2="31750" y2="19635"/>
                        <a14:foregroundMark x1="31750" y1="19635" x2="57500" y2="27854"/>
                        <a14:foregroundMark x1="57500" y1="27854" x2="71000" y2="49315"/>
                        <a14:foregroundMark x1="71000" y1="49315" x2="85500" y2="51598"/>
                        <a14:foregroundMark x1="85500" y1="51598" x2="35250" y2="49772"/>
                        <a14:foregroundMark x1="35250" y1="49772" x2="21250" y2="55708"/>
                        <a14:foregroundMark x1="21250" y1="55708" x2="15250" y2="53881"/>
                        <a14:foregroundMark x1="90500" y1="8676" x2="83750" y2="9589"/>
                        <a14:foregroundMark x1="87750" y1="5479" x2="87750" y2="5479"/>
                        <a14:foregroundMark x1="87750" y1="5479" x2="75750" y2="18265"/>
                        <a14:foregroundMark x1="87750" y1="6849" x2="74500" y2="13699"/>
                        <a14:foregroundMark x1="85250" y1="9589" x2="78500" y2="10959"/>
                        <a14:foregroundMark x1="93250" y1="10959" x2="95000" y2="32877"/>
                        <a14:foregroundMark x1="84500" y1="10046" x2="76000" y2="12329"/>
                        <a14:foregroundMark x1="74250" y1="58904" x2="22250" y2="45205"/>
                        <a14:foregroundMark x1="22250" y1="45205" x2="60500" y2="47032"/>
                        <a14:foregroundMark x1="60500" y1="47032" x2="85500" y2="44749"/>
                        <a14:foregroundMark x1="84750" y1="6849" x2="80500" y2="8219"/>
                        <a14:foregroundMark x1="95750" y1="18721" x2="95750" y2="46575"/>
                        <a14:backgroundMark x1="98250" y1="47945" x2="98250" y2="538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8085" y="84207"/>
            <a:ext cx="5350658" cy="29294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3CB4CC-2280-488D-AC95-92D8DECEA7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69" b="93274" l="5198" r="96535">
                        <a14:foregroundMark x1="94554" y1="18834" x2="94802" y2="66368"/>
                        <a14:foregroundMark x1="94802" y1="66368" x2="84901" y2="84753"/>
                        <a14:foregroundMark x1="84901" y1="84753" x2="26238" y2="87444"/>
                        <a14:foregroundMark x1="26238" y1="87444" x2="13119" y2="76233"/>
                        <a14:foregroundMark x1="13119" y1="76233" x2="8911" y2="46637"/>
                        <a14:foregroundMark x1="8911" y1="46637" x2="12129" y2="20628"/>
                        <a14:foregroundMark x1="12129" y1="20628" x2="32921" y2="13453"/>
                        <a14:foregroundMark x1="32921" y1="13453" x2="63861" y2="13453"/>
                        <a14:foregroundMark x1="63861" y1="13453" x2="76238" y2="13004"/>
                        <a14:foregroundMark x1="76238" y1="13004" x2="91832" y2="26457"/>
                        <a14:foregroundMark x1="91832" y1="26457" x2="92327" y2="37220"/>
                        <a14:foregroundMark x1="27228" y1="44395" x2="52970" y2="49327"/>
                        <a14:foregroundMark x1="52970" y1="49327" x2="45545" y2="47982"/>
                        <a14:foregroundMark x1="91089" y1="11659" x2="96535" y2="30493"/>
                        <a14:foregroundMark x1="90594" y1="17489" x2="46040" y2="11211"/>
                        <a14:foregroundMark x1="46040" y1="11211" x2="39851" y2="43498"/>
                        <a14:foregroundMark x1="39851" y1="43498" x2="58663" y2="65919"/>
                        <a14:foregroundMark x1="58663" y1="65919" x2="77228" y2="78924"/>
                        <a14:foregroundMark x1="89109" y1="80717" x2="60891" y2="40359"/>
                        <a14:foregroundMark x1="60891" y1="40359" x2="40099" y2="40359"/>
                        <a14:foregroundMark x1="24505" y1="31839" x2="61634" y2="29596"/>
                        <a14:foregroundMark x1="61634" y1="29596" x2="63861" y2="21973"/>
                        <a14:foregroundMark x1="57426" y1="16143" x2="47525" y2="31390"/>
                        <a14:foregroundMark x1="47525" y1="31390" x2="45050" y2="32287"/>
                        <a14:foregroundMark x1="52970" y1="20179" x2="32673" y2="25112"/>
                        <a14:foregroundMark x1="32673" y1="25112" x2="31436" y2="23767"/>
                        <a14:foregroundMark x1="19307" y1="13453" x2="24257" y2="47534"/>
                        <a14:foregroundMark x1="24257" y1="47534" x2="26733" y2="50673"/>
                        <a14:foregroundMark x1="26485" y1="65022" x2="52475" y2="71749"/>
                        <a14:foregroundMark x1="52475" y1="71749" x2="52723" y2="70852"/>
                        <a14:foregroundMark x1="16584" y1="93274" x2="58416" y2="56054"/>
                        <a14:foregroundMark x1="58416" y1="56054" x2="58416" y2="56054"/>
                        <a14:foregroundMark x1="5198" y1="59193" x2="86634" y2="49327"/>
                        <a14:foregroundMark x1="10644" y1="17489" x2="14851" y2="55157"/>
                        <a14:foregroundMark x1="10644" y1="88341" x2="14851" y2="76682"/>
                        <a14:foregroundMark x1="79703" y1="28700" x2="79703" y2="28700"/>
                        <a14:foregroundMark x1="50248" y1="28700" x2="76485" y2="24215"/>
                        <a14:foregroundMark x1="76485" y1="24215" x2="32178" y2="21525"/>
                        <a14:foregroundMark x1="68564" y1="52018" x2="54703" y2="53812"/>
                        <a14:foregroundMark x1="54703" y1="53812" x2="62376" y2="4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517" y="84207"/>
            <a:ext cx="5549900" cy="3063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0CEEF2-09C5-44F2-A4FD-00D1E6DB2E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25" b="89593" l="4198" r="97037">
                        <a14:foregroundMark x1="91358" y1="9955" x2="21728" y2="9050"/>
                        <a14:foregroundMark x1="21728" y1="9050" x2="9877" y2="23077"/>
                        <a14:foregroundMark x1="9877" y1="23077" x2="7901" y2="76471"/>
                        <a14:foregroundMark x1="7901" y1="76471" x2="56296" y2="90498"/>
                        <a14:foregroundMark x1="56296" y1="90498" x2="87901" y2="83258"/>
                        <a14:foregroundMark x1="87901" y1="83258" x2="95309" y2="54299"/>
                        <a14:foregroundMark x1="95309" y1="54299" x2="96049" y2="27602"/>
                        <a14:foregroundMark x1="96049" y1="27602" x2="90617" y2="8597"/>
                        <a14:foregroundMark x1="75062" y1="17195" x2="9630" y2="89593"/>
                        <a14:foregroundMark x1="9630" y1="89593" x2="9383" y2="90045"/>
                        <a14:foregroundMark x1="8395" y1="13122" x2="35802" y2="28507"/>
                        <a14:foregroundMark x1="35802" y1="28507" x2="72593" y2="73303"/>
                        <a14:foregroundMark x1="72593" y1="73303" x2="92840" y2="84615"/>
                        <a14:foregroundMark x1="86667" y1="12217" x2="84444" y2="30769"/>
                        <a14:foregroundMark x1="59012" y1="24434" x2="48889" y2="22172"/>
                        <a14:foregroundMark x1="5185" y1="30317" x2="5185" y2="30317"/>
                        <a14:foregroundMark x1="5185" y1="19005" x2="21235" y2="39367"/>
                        <a14:foregroundMark x1="21235" y1="39367" x2="85679" y2="78733"/>
                        <a14:foregroundMark x1="85679" y1="78733" x2="78025" y2="44344"/>
                        <a14:foregroundMark x1="78025" y1="44344" x2="62222" y2="19457"/>
                        <a14:foregroundMark x1="62222" y1="19457" x2="33580" y2="38009"/>
                        <a14:foregroundMark x1="33580" y1="38009" x2="37284" y2="66968"/>
                        <a14:foregroundMark x1="37284" y1="66968" x2="29383" y2="85068"/>
                        <a14:foregroundMark x1="29383" y1="85068" x2="22716" y2="88235"/>
                        <a14:foregroundMark x1="60000" y1="78281" x2="86667" y2="20362"/>
                        <a14:foregroundMark x1="23457" y1="56561" x2="46667" y2="17647"/>
                        <a14:foregroundMark x1="41975" y1="83258" x2="71358" y2="39367"/>
                        <a14:foregroundMark x1="71358" y1="39367" x2="71111" y2="36652"/>
                        <a14:foregroundMark x1="16543" y1="61538" x2="39259" y2="63348"/>
                        <a14:foregroundMark x1="39259" y1="63348" x2="88395" y2="34842"/>
                        <a14:foregroundMark x1="88395" y1="34842" x2="90617" y2="40724"/>
                        <a14:foregroundMark x1="87654" y1="4525" x2="72593" y2="33484"/>
                        <a14:foregroundMark x1="72593" y1="33484" x2="72593" y2="33484"/>
                        <a14:foregroundMark x1="57284" y1="13575" x2="44198" y2="25339"/>
                        <a14:foregroundMark x1="44198" y1="25339" x2="70123" y2="49774"/>
                        <a14:foregroundMark x1="70123" y1="49774" x2="85185" y2="54299"/>
                        <a14:foregroundMark x1="85185" y1="54299" x2="27901" y2="43891"/>
                        <a14:foregroundMark x1="27901" y1="43891" x2="13086" y2="48416"/>
                        <a14:foregroundMark x1="13086" y1="48416" x2="45679" y2="44344"/>
                        <a14:foregroundMark x1="45679" y1="44344" x2="52840" y2="47964"/>
                        <a14:foregroundMark x1="97037" y1="66968" x2="76790" y2="83710"/>
                        <a14:foregroundMark x1="76790" y1="83710" x2="20000" y2="89140"/>
                        <a14:foregroundMark x1="20000" y1="89140" x2="6173" y2="71946"/>
                        <a14:foregroundMark x1="6173" y1="71946" x2="8395" y2="28054"/>
                        <a14:foregroundMark x1="8395" y1="28054" x2="10123" y2="20362"/>
                        <a14:foregroundMark x1="45432" y1="29864" x2="38765" y2="28507"/>
                        <a14:foregroundMark x1="96049" y1="71041" x2="82222" y2="91403"/>
                        <a14:foregroundMark x1="82222" y1="91403" x2="68395" y2="90045"/>
                        <a14:foregroundMark x1="68395" y1="90045" x2="68395" y2="90045"/>
                        <a14:foregroundMark x1="91605" y1="15385" x2="81728" y2="6787"/>
                        <a14:foregroundMark x1="12346" y1="56561" x2="10864" y2="54299"/>
                        <a14:foregroundMark x1="8642" y1="51584" x2="33086" y2="50679"/>
                        <a14:foregroundMark x1="33086" y1="50679" x2="50617" y2="54299"/>
                        <a14:foregroundMark x1="50617" y1="54299" x2="52593" y2="41176"/>
                        <a14:foregroundMark x1="93827" y1="12217" x2="91358" y2="33032"/>
                        <a14:foregroundMark x1="91111" y1="9502" x2="96049" y2="28507"/>
                        <a14:foregroundMark x1="97037" y1="16742" x2="94321" y2="29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6906" y="3020853"/>
            <a:ext cx="5352647" cy="2887625"/>
          </a:xfrm>
          <a:prstGeom prst="rect">
            <a:avLst/>
          </a:prstGeom>
        </p:spPr>
      </p:pic>
      <p:pic>
        <p:nvPicPr>
          <p:cNvPr id="14" name="Picture 2" descr="Health Animated Clipart: washing-hands-with-soap-and-water-animated-clipart">
            <a:extLst>
              <a:ext uri="{FF2B5EF4-FFF2-40B4-BE49-F238E27FC236}">
                <a16:creationId xmlns:a16="http://schemas.microsoft.com/office/drawing/2014/main" id="{19EA3611-C4F0-462A-8A51-4F0526EBD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73" y="4751615"/>
            <a:ext cx="2059925" cy="191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migo lindo ☀ | Good morning gif, Cute good morning gif, Cute good morning  images">
            <a:extLst>
              <a:ext uri="{FF2B5EF4-FFF2-40B4-BE49-F238E27FC236}">
                <a16:creationId xmlns:a16="http://schemas.microsoft.com/office/drawing/2014/main" id="{2F109205-9CD0-477B-9EE3-B734CCF9F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37" y="4915140"/>
            <a:ext cx="2059463" cy="164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الاستغفار الوتر GIF - الاستغفار استغفار الوتر - Discover &amp;amp; Share GIFs">
            <a:extLst>
              <a:ext uri="{FF2B5EF4-FFF2-40B4-BE49-F238E27FC236}">
                <a16:creationId xmlns:a16="http://schemas.microsoft.com/office/drawing/2014/main" id="{A6D9E677-C939-41BC-9B12-7142F779F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55" y="2054179"/>
            <a:ext cx="2348497" cy="213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مشروع عصفور التعليمي: أدوات النظافة والعناية بالجسم">
            <a:extLst>
              <a:ext uri="{FF2B5EF4-FFF2-40B4-BE49-F238E27FC236}">
                <a16:creationId xmlns:a16="http://schemas.microsoft.com/office/drawing/2014/main" id="{D3B5CA39-3100-4ACF-8043-58A253C73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332" y="1917859"/>
            <a:ext cx="3012877" cy="296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5AF8A43-2516-40D4-A010-EC35BABE2C54}"/>
              </a:ext>
            </a:extLst>
          </p:cNvPr>
          <p:cNvGrpSpPr/>
          <p:nvPr/>
        </p:nvGrpSpPr>
        <p:grpSpPr>
          <a:xfrm>
            <a:off x="10627569" y="4635154"/>
            <a:ext cx="1536899" cy="1536899"/>
            <a:chOff x="2279450" y="3137702"/>
            <a:chExt cx="1536899" cy="153689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6137A35-FF17-4382-AC11-EF216BDD076E}"/>
                </a:ext>
              </a:extLst>
            </p:cNvPr>
            <p:cNvGrpSpPr/>
            <p:nvPr/>
          </p:nvGrpSpPr>
          <p:grpSpPr>
            <a:xfrm>
              <a:off x="2279450" y="3137702"/>
              <a:ext cx="1536899" cy="1536899"/>
              <a:chOff x="10224867" y="130126"/>
              <a:chExt cx="1758462" cy="1758462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3BB254C-B16A-46FF-B31E-7E686D466426}"/>
                  </a:ext>
                </a:extLst>
              </p:cNvPr>
              <p:cNvSpPr/>
              <p:nvPr/>
            </p:nvSpPr>
            <p:spPr>
              <a:xfrm rot="9000000">
                <a:off x="10224867" y="130126"/>
                <a:ext cx="1758462" cy="1758462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0B41214-DAED-45A6-A04C-4FB8747C99D7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D61202-86DC-4302-BCD1-BA1FB9E68EFC}"/>
                </a:ext>
              </a:extLst>
            </p:cNvPr>
            <p:cNvSpPr txBox="1"/>
            <p:nvPr/>
          </p:nvSpPr>
          <p:spPr>
            <a:xfrm>
              <a:off x="2454380" y="3408899"/>
              <a:ext cx="11268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معاني المفردات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395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E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EC194B2-A76A-4329-832B-19F7DB198338}"/>
              </a:ext>
            </a:extLst>
          </p:cNvPr>
          <p:cNvSpPr/>
          <p:nvPr/>
        </p:nvSpPr>
        <p:spPr>
          <a:xfrm>
            <a:off x="1349405" y="5264459"/>
            <a:ext cx="1846555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AE" sz="2400" b="1" dirty="0">
              <a:solidFill>
                <a:schemeClr val="tx1"/>
              </a:solidFill>
            </a:endParaRPr>
          </a:p>
          <a:p>
            <a:pPr algn="ctr" rtl="1"/>
            <a:r>
              <a:rPr lang="en-US" sz="2400" b="1" dirty="0" err="1">
                <a:solidFill>
                  <a:schemeClr val="tx1"/>
                </a:solidFill>
              </a:rPr>
              <a:t>توضأ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وضوءا</a:t>
            </a:r>
            <a:r>
              <a:rPr lang="ar-AE" sz="2400" b="1" dirty="0">
                <a:solidFill>
                  <a:schemeClr val="tx1"/>
                </a:solidFill>
              </a:rPr>
              <a:t>ً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صحيحاً</a:t>
            </a:r>
            <a:r>
              <a:rPr lang="en-US" sz="2400" b="1" dirty="0">
                <a:solidFill>
                  <a:schemeClr val="tx1"/>
                </a:solidFill>
              </a:rPr>
              <a:t> ‏</a:t>
            </a:r>
            <a:r>
              <a:rPr lang="en-US" sz="2400" b="1" dirty="0" err="1">
                <a:solidFill>
                  <a:schemeClr val="tx1"/>
                </a:solidFill>
              </a:rPr>
              <a:t>بأركانه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وسننه</a:t>
            </a:r>
            <a:r>
              <a:rPr lang="en-US" sz="24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87838D7-B669-4512-BA79-1BE53D3A2560}"/>
              </a:ext>
            </a:extLst>
          </p:cNvPr>
          <p:cNvSpPr/>
          <p:nvPr/>
        </p:nvSpPr>
        <p:spPr>
          <a:xfrm>
            <a:off x="4882717" y="2940734"/>
            <a:ext cx="1846555" cy="1376039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1">
              <a:defRPr/>
            </a:pPr>
            <a:r>
              <a:rPr lang="ar-SA" sz="3600" b="1" dirty="0">
                <a:solidFill>
                  <a:srgbClr val="FF0000"/>
                </a:solidFill>
              </a:rPr>
              <a:t>فأحسن الوضوء</a:t>
            </a:r>
            <a:endParaRPr lang="ar-KW" sz="3600" b="1" dirty="0">
              <a:solidFill>
                <a:srgbClr val="FF000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850E25-29CA-45BB-AB1D-B0C90A5CDD72}"/>
              </a:ext>
            </a:extLst>
          </p:cNvPr>
          <p:cNvSpPr/>
          <p:nvPr/>
        </p:nvSpPr>
        <p:spPr>
          <a:xfrm>
            <a:off x="4882718" y="5264459"/>
            <a:ext cx="1846555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SA" sz="2400" b="1" dirty="0">
                <a:solidFill>
                  <a:prstClr val="black"/>
                </a:solidFill>
              </a:rPr>
              <a:t>المستغفرين.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AE09A6-D59E-45F8-B10A-30C5CF393257}"/>
              </a:ext>
            </a:extLst>
          </p:cNvPr>
          <p:cNvSpPr/>
          <p:nvPr/>
        </p:nvSpPr>
        <p:spPr>
          <a:xfrm>
            <a:off x="8692718" y="5264459"/>
            <a:ext cx="1846555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SA" sz="2400" b="1" dirty="0">
                <a:solidFill>
                  <a:prstClr val="black"/>
                </a:solidFill>
              </a:rPr>
              <a:t>الذين يتصفون بطهارة القلب والجسد.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75AA6F-4386-4525-8C7C-EBB955230FE3}"/>
              </a:ext>
            </a:extLst>
          </p:cNvPr>
          <p:cNvSpPr/>
          <p:nvPr/>
        </p:nvSpPr>
        <p:spPr>
          <a:xfrm>
            <a:off x="166823" y="3517776"/>
            <a:ext cx="3222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 صحيحة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Jump Chicken Sticker by Live Life Happy for iOS &amp; Android | GIPHY">
            <a:extLst>
              <a:ext uri="{FF2B5EF4-FFF2-40B4-BE49-F238E27FC236}">
                <a16:creationId xmlns:a16="http://schemas.microsoft.com/office/drawing/2014/main" id="{29582FE0-303D-4D4F-83D3-47754A64A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3" y="963805"/>
            <a:ext cx="2747011" cy="274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08CBA5-4375-4517-822F-2F095408D945}"/>
              </a:ext>
            </a:extLst>
          </p:cNvPr>
          <p:cNvSpPr txBox="1"/>
          <p:nvPr/>
        </p:nvSpPr>
        <p:spPr>
          <a:xfrm>
            <a:off x="8557846" y="1082612"/>
            <a:ext cx="37396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استراتيجية ابحث عن نصفك الآخر</a:t>
            </a:r>
            <a:endParaRPr lang="ar-SA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79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-0.28763 0.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0.00052 0.196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19699 L -0.00456 -0.0152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0.31146 0.2041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28 0.20416 L 0.00378 0.0069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23" grpId="0" animBg="1"/>
      <p:bldP spid="24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E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ACE9296-6942-4236-9C18-2F0C0CCDBE85}"/>
              </a:ext>
            </a:extLst>
          </p:cNvPr>
          <p:cNvSpPr txBox="1"/>
          <p:nvPr/>
        </p:nvSpPr>
        <p:spPr>
          <a:xfrm>
            <a:off x="8557846" y="1082612"/>
            <a:ext cx="37396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استراتيجية ابحث عن نصفك الآخر</a:t>
            </a:r>
            <a:endParaRPr lang="ar-SA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EC194B2-A76A-4329-832B-19F7DB198338}"/>
              </a:ext>
            </a:extLst>
          </p:cNvPr>
          <p:cNvSpPr/>
          <p:nvPr/>
        </p:nvSpPr>
        <p:spPr>
          <a:xfrm>
            <a:off x="8753678" y="5264459"/>
            <a:ext cx="1846555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SA" sz="2800" b="1" dirty="0">
                <a:solidFill>
                  <a:prstClr val="black"/>
                </a:solidFill>
              </a:rPr>
              <a:t>المستغفرين.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87838D7-B669-4512-BA79-1BE53D3A2560}"/>
              </a:ext>
            </a:extLst>
          </p:cNvPr>
          <p:cNvSpPr/>
          <p:nvPr/>
        </p:nvSpPr>
        <p:spPr>
          <a:xfrm>
            <a:off x="4882718" y="2829757"/>
            <a:ext cx="1846555" cy="1376039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1">
              <a:defRPr/>
            </a:pPr>
            <a:r>
              <a:rPr lang="ar-SA" sz="3600" b="1" dirty="0">
                <a:solidFill>
                  <a:srgbClr val="FF0000"/>
                </a:solidFill>
              </a:rPr>
              <a:t>التوابين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850E25-29CA-45BB-AB1D-B0C90A5CDD72}"/>
              </a:ext>
            </a:extLst>
          </p:cNvPr>
          <p:cNvSpPr/>
          <p:nvPr/>
        </p:nvSpPr>
        <p:spPr>
          <a:xfrm>
            <a:off x="4882718" y="5264459"/>
            <a:ext cx="1846555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SA" sz="2400" b="1" dirty="0">
                <a:solidFill>
                  <a:prstClr val="black"/>
                </a:solidFill>
              </a:rPr>
              <a:t>الذين يتصفون بطهارة القلب والجسد.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AE09A6-D59E-45F8-B10A-30C5CF393257}"/>
              </a:ext>
            </a:extLst>
          </p:cNvPr>
          <p:cNvSpPr/>
          <p:nvPr/>
        </p:nvSpPr>
        <p:spPr>
          <a:xfrm>
            <a:off x="1011758" y="5250974"/>
            <a:ext cx="1846555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2400" b="1" dirty="0" err="1">
                <a:solidFill>
                  <a:schemeClr val="tx1"/>
                </a:solidFill>
              </a:rPr>
              <a:t>توضأ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وضوءا</a:t>
            </a:r>
            <a:r>
              <a:rPr lang="ar-AE" sz="2400" b="1" dirty="0">
                <a:solidFill>
                  <a:schemeClr val="tx1"/>
                </a:solidFill>
              </a:rPr>
              <a:t>ً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صحيحاً</a:t>
            </a:r>
            <a:r>
              <a:rPr lang="en-US" sz="2400" b="1" dirty="0">
                <a:solidFill>
                  <a:schemeClr val="tx1"/>
                </a:solidFill>
              </a:rPr>
              <a:t> ‏</a:t>
            </a:r>
            <a:r>
              <a:rPr lang="en-US" sz="2400" b="1" dirty="0" err="1">
                <a:solidFill>
                  <a:schemeClr val="tx1"/>
                </a:solidFill>
              </a:rPr>
              <a:t>بأركانه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وسننه</a:t>
            </a:r>
            <a:r>
              <a:rPr lang="en-US" sz="24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75AA6F-4386-4525-8C7C-EBB955230FE3}"/>
              </a:ext>
            </a:extLst>
          </p:cNvPr>
          <p:cNvSpPr/>
          <p:nvPr/>
        </p:nvSpPr>
        <p:spPr>
          <a:xfrm>
            <a:off x="8692718" y="2950654"/>
            <a:ext cx="3222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 صحيحة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Jump Chicken Sticker by Live Life Happy for iOS &amp; Android | GIPHY">
            <a:extLst>
              <a:ext uri="{FF2B5EF4-FFF2-40B4-BE49-F238E27FC236}">
                <a16:creationId xmlns:a16="http://schemas.microsoft.com/office/drawing/2014/main" id="{29582FE0-303D-4D4F-83D3-47754A64A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23" y="203643"/>
            <a:ext cx="2747011" cy="274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8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0.31627 0.2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77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04083E-17 L 0.00052 0.196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19699 L -0.00456 -0.0152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1706 0.200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59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53 0.20116 L -0.00612 -0.00185 " pathEditMode="relative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23" grpId="0" animBg="1"/>
      <p:bldP spid="24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E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EC194B2-A76A-4329-832B-19F7DB198338}"/>
              </a:ext>
            </a:extLst>
          </p:cNvPr>
          <p:cNvSpPr/>
          <p:nvPr/>
        </p:nvSpPr>
        <p:spPr>
          <a:xfrm>
            <a:off x="4882717" y="5250974"/>
            <a:ext cx="1846555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SA" sz="2400" b="1" dirty="0">
                <a:solidFill>
                  <a:prstClr val="black"/>
                </a:solidFill>
              </a:rPr>
              <a:t>الذين يتصفون بطهارة القلب والجسد.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87838D7-B669-4512-BA79-1BE53D3A2560}"/>
              </a:ext>
            </a:extLst>
          </p:cNvPr>
          <p:cNvSpPr/>
          <p:nvPr/>
        </p:nvSpPr>
        <p:spPr>
          <a:xfrm>
            <a:off x="4882717" y="2740980"/>
            <a:ext cx="1846555" cy="1376039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1">
              <a:defRPr/>
            </a:pPr>
            <a:r>
              <a:rPr lang="ar-SA" sz="3200" b="1" dirty="0">
                <a:solidFill>
                  <a:srgbClr val="FF0000"/>
                </a:solidFill>
              </a:rPr>
              <a:t>المتطهرين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850E25-29CA-45BB-AB1D-B0C90A5CDD72}"/>
              </a:ext>
            </a:extLst>
          </p:cNvPr>
          <p:cNvSpPr/>
          <p:nvPr/>
        </p:nvSpPr>
        <p:spPr>
          <a:xfrm>
            <a:off x="8865438" y="5299802"/>
            <a:ext cx="1846555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2400" b="1" dirty="0" err="1">
                <a:solidFill>
                  <a:schemeClr val="tx1"/>
                </a:solidFill>
              </a:rPr>
              <a:t>توضأ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وضوءا</a:t>
            </a:r>
            <a:r>
              <a:rPr lang="ar-AE" sz="2400" b="1" dirty="0">
                <a:solidFill>
                  <a:schemeClr val="tx1"/>
                </a:solidFill>
              </a:rPr>
              <a:t>ً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صحيحاً</a:t>
            </a:r>
            <a:r>
              <a:rPr lang="en-US" sz="2400" b="1" dirty="0">
                <a:solidFill>
                  <a:schemeClr val="tx1"/>
                </a:solidFill>
              </a:rPr>
              <a:t> ‏</a:t>
            </a:r>
            <a:r>
              <a:rPr lang="en-US" sz="2400" b="1" dirty="0" err="1">
                <a:solidFill>
                  <a:schemeClr val="tx1"/>
                </a:solidFill>
              </a:rPr>
              <a:t>بأركانه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وسننه</a:t>
            </a:r>
            <a:r>
              <a:rPr lang="en-US" sz="24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AE09A6-D59E-45F8-B10A-30C5CF393257}"/>
              </a:ext>
            </a:extLst>
          </p:cNvPr>
          <p:cNvSpPr/>
          <p:nvPr/>
        </p:nvSpPr>
        <p:spPr>
          <a:xfrm>
            <a:off x="1011758" y="5250974"/>
            <a:ext cx="1846555" cy="145593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SA" sz="2400" b="1" dirty="0">
                <a:solidFill>
                  <a:prstClr val="black"/>
                </a:solidFill>
              </a:rPr>
              <a:t>المستغفرين.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75AA6F-4386-4525-8C7C-EBB955230FE3}"/>
              </a:ext>
            </a:extLst>
          </p:cNvPr>
          <p:cNvSpPr/>
          <p:nvPr/>
        </p:nvSpPr>
        <p:spPr>
          <a:xfrm>
            <a:off x="323856" y="3573724"/>
            <a:ext cx="3222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 صحيحة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Jump Chicken Sticker by Live Life Happy for iOS &amp; Android | GIPHY">
            <a:extLst>
              <a:ext uri="{FF2B5EF4-FFF2-40B4-BE49-F238E27FC236}">
                <a16:creationId xmlns:a16="http://schemas.microsoft.com/office/drawing/2014/main" id="{29582FE0-303D-4D4F-83D3-47754A64A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6123"/>
            <a:ext cx="2747011" cy="274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1CB85D-CBDD-424E-8C9E-E205CB12BA70}"/>
              </a:ext>
            </a:extLst>
          </p:cNvPr>
          <p:cNvSpPr txBox="1"/>
          <p:nvPr/>
        </p:nvSpPr>
        <p:spPr>
          <a:xfrm>
            <a:off x="8557846" y="1082612"/>
            <a:ext cx="37396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استراتيجية ابحث عن نصفك الآخر</a:t>
            </a:r>
            <a:endParaRPr lang="ar-SA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213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00117 0.2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328 0.20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 0.2044 L -0.00456 -0.0152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28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31706 0.2006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59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53 0.20116 L -0.00612 -0.001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-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23" grpId="0" animBg="1"/>
      <p:bldP spid="24" grpId="0" animBg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صورة 4">
            <a:extLst>
              <a:ext uri="{FF2B5EF4-FFF2-40B4-BE49-F238E27FC236}">
                <a16:creationId xmlns:a16="http://schemas.microsoft.com/office/drawing/2014/main" id="{D79D6536-C3AB-4D32-B1E3-F7AFCA640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9E22F341-9A18-4D62-B016-64E4162EE63F}"/>
              </a:ext>
            </a:extLst>
          </p:cNvPr>
          <p:cNvGrpSpPr/>
          <p:nvPr/>
        </p:nvGrpSpPr>
        <p:grpSpPr>
          <a:xfrm rot="8952605">
            <a:off x="1163382" y="5050822"/>
            <a:ext cx="1150122" cy="1830068"/>
            <a:chOff x="3644701" y="634423"/>
            <a:chExt cx="1014192" cy="161377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5AD4355-21D3-4DAA-9ACD-6F242839896F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674F99E-89BB-44BE-A6BB-0579E7D1FB5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0A4E016-B745-4278-9755-DC57B18028B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7801C1D-BBFF-4EB4-865B-A444F6661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1" b="90521" l="4728" r="98458">
                        <a14:foregroundMark x1="3392" y1="7346" x2="87564" y2="12322"/>
                        <a14:foregroundMark x1="87564" y1="12322" x2="94142" y2="25355"/>
                        <a14:foregroundMark x1="94142" y1="25355" x2="94450" y2="74408"/>
                        <a14:foregroundMark x1="94450" y1="74408" x2="91778" y2="86967"/>
                        <a14:foregroundMark x1="91778" y1="86967" x2="77903" y2="96919"/>
                        <a14:foregroundMark x1="77903" y1="96919" x2="21686" y2="89810"/>
                        <a14:foregroundMark x1="21686" y1="89810" x2="13669" y2="65166"/>
                        <a14:foregroundMark x1="13669" y1="65166" x2="13361" y2="47393"/>
                        <a14:foregroundMark x1="13361" y1="47393" x2="5755" y2="7109"/>
                        <a14:foregroundMark x1="2980" y1="15877" x2="4830" y2="53318"/>
                        <a14:foregroundMark x1="4830" y1="53318" x2="7811" y2="80332"/>
                        <a14:foregroundMark x1="7811" y1="80332" x2="14697" y2="86967"/>
                        <a14:foregroundMark x1="14697" y1="86967" x2="35663" y2="82938"/>
                        <a14:foregroundMark x1="92395" y1="9005" x2="97533" y2="27725"/>
                        <a14:foregroundMark x1="97533" y1="27725" x2="99897" y2="67773"/>
                        <a14:foregroundMark x1="99897" y1="67773" x2="97533" y2="83649"/>
                        <a14:foregroundMark x1="97533" y1="83649" x2="92497" y2="90521"/>
                        <a14:foregroundMark x1="92497" y1="90521" x2="88489" y2="90995"/>
                        <a14:foregroundMark x1="96506" y1="11611" x2="97225" y2="79858"/>
                        <a14:foregroundMark x1="97225" y1="79858" x2="94347" y2="90284"/>
                        <a14:foregroundMark x1="94347" y1="90284" x2="93011" y2="90521"/>
                        <a14:foregroundMark x1="98458" y1="86967" x2="96917" y2="89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1838" y="-7248"/>
            <a:ext cx="9378021" cy="4067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70B89397-46A6-427B-9A2F-C2E9AF84FD2D}"/>
              </a:ext>
            </a:extLst>
          </p:cNvPr>
          <p:cNvSpPr/>
          <p:nvPr/>
        </p:nvSpPr>
        <p:spPr>
          <a:xfrm rot="5400000">
            <a:off x="4675831" y="-576741"/>
            <a:ext cx="1396058" cy="10747719"/>
          </a:xfrm>
          <a:custGeom>
            <a:avLst/>
            <a:gdLst>
              <a:gd name="connsiteX0" fmla="*/ 0 w 566224"/>
              <a:gd name="connsiteY0" fmla="*/ 10747719 h 10747719"/>
              <a:gd name="connsiteX1" fmla="*/ 283112 w 566224"/>
              <a:gd name="connsiteY1" fmla="*/ 0 h 10747719"/>
              <a:gd name="connsiteX2" fmla="*/ 566224 w 566224"/>
              <a:gd name="connsiteY2" fmla="*/ 10747719 h 10747719"/>
              <a:gd name="connsiteX3" fmla="*/ 0 w 566224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637759"/>
              <a:gd name="connsiteY0" fmla="*/ 10747719 h 10747719"/>
              <a:gd name="connsiteX1" fmla="*/ 1148381 w 1637759"/>
              <a:gd name="connsiteY1" fmla="*/ 0 h 10747719"/>
              <a:gd name="connsiteX2" fmla="*/ 1431493 w 1637759"/>
              <a:gd name="connsiteY2" fmla="*/ 10747719 h 10747719"/>
              <a:gd name="connsiteX3" fmla="*/ 865269 w 1637759"/>
              <a:gd name="connsiteY3" fmla="*/ 10747719 h 10747719"/>
              <a:gd name="connsiteX0" fmla="*/ 623568 w 1396058"/>
              <a:gd name="connsiteY0" fmla="*/ 10747719 h 10747719"/>
              <a:gd name="connsiteX1" fmla="*/ 906680 w 1396058"/>
              <a:gd name="connsiteY1" fmla="*/ 0 h 10747719"/>
              <a:gd name="connsiteX2" fmla="*/ 1189792 w 1396058"/>
              <a:gd name="connsiteY2" fmla="*/ 10747719 h 10747719"/>
              <a:gd name="connsiteX3" fmla="*/ 623568 w 1396058"/>
              <a:gd name="connsiteY3" fmla="*/ 10747719 h 1074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058" h="10747719">
                <a:moveTo>
                  <a:pt x="623568" y="10747719"/>
                </a:moveTo>
                <a:cubicBezTo>
                  <a:pt x="-1434415" y="7474635"/>
                  <a:pt x="2387891" y="3455963"/>
                  <a:pt x="906680" y="0"/>
                </a:cubicBezTo>
                <a:cubicBezTo>
                  <a:pt x="2632904" y="3230881"/>
                  <a:pt x="-930327" y="7727854"/>
                  <a:pt x="1189792" y="10747719"/>
                </a:cubicBezTo>
                <a:lnTo>
                  <a:pt x="623568" y="10747719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07A16E74-ED86-4DBB-BD0A-0DCCE613B98C}"/>
              </a:ext>
            </a:extLst>
          </p:cNvPr>
          <p:cNvSpPr/>
          <p:nvPr/>
        </p:nvSpPr>
        <p:spPr>
          <a:xfrm rot="2476386">
            <a:off x="2288089" y="3265981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Isosceles Triangle 33">
            <a:extLst>
              <a:ext uri="{FF2B5EF4-FFF2-40B4-BE49-F238E27FC236}">
                <a16:creationId xmlns:a16="http://schemas.microsoft.com/office/drawing/2014/main" id="{677DCB51-FA1E-4C3B-9715-29D64EABAD29}"/>
              </a:ext>
            </a:extLst>
          </p:cNvPr>
          <p:cNvSpPr/>
          <p:nvPr/>
        </p:nvSpPr>
        <p:spPr>
          <a:xfrm rot="19123614" flipV="1">
            <a:off x="1055332" y="461706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Isosceles Triangle 33">
            <a:extLst>
              <a:ext uri="{FF2B5EF4-FFF2-40B4-BE49-F238E27FC236}">
                <a16:creationId xmlns:a16="http://schemas.microsoft.com/office/drawing/2014/main" id="{D3CCEFD5-2434-42EA-B2FB-09200A4D7FE7}"/>
              </a:ext>
            </a:extLst>
          </p:cNvPr>
          <p:cNvSpPr/>
          <p:nvPr/>
        </p:nvSpPr>
        <p:spPr>
          <a:xfrm rot="19123614" flipV="1">
            <a:off x="4074521" y="4433201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Isosceles Triangle 33">
            <a:extLst>
              <a:ext uri="{FF2B5EF4-FFF2-40B4-BE49-F238E27FC236}">
                <a16:creationId xmlns:a16="http://schemas.microsoft.com/office/drawing/2014/main" id="{C2453799-03F2-47FC-BF5D-5ECDAEFA7BB5}"/>
              </a:ext>
            </a:extLst>
          </p:cNvPr>
          <p:cNvSpPr/>
          <p:nvPr/>
        </p:nvSpPr>
        <p:spPr>
          <a:xfrm rot="19123614" flipV="1">
            <a:off x="7858469" y="5260705"/>
            <a:ext cx="161239" cy="90146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Isosceles Triangle 33">
            <a:extLst>
              <a:ext uri="{FF2B5EF4-FFF2-40B4-BE49-F238E27FC236}">
                <a16:creationId xmlns:a16="http://schemas.microsoft.com/office/drawing/2014/main" id="{ECDC95A2-A9F9-4E84-AF20-DA99CBB56CAB}"/>
              </a:ext>
            </a:extLst>
          </p:cNvPr>
          <p:cNvSpPr/>
          <p:nvPr/>
        </p:nvSpPr>
        <p:spPr>
          <a:xfrm rot="2476386">
            <a:off x="4014223" y="3445095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Isosceles Triangle 33">
            <a:extLst>
              <a:ext uri="{FF2B5EF4-FFF2-40B4-BE49-F238E27FC236}">
                <a16:creationId xmlns:a16="http://schemas.microsoft.com/office/drawing/2014/main" id="{A30C66E6-1A01-4F8A-AE1E-768A6217CFA0}"/>
              </a:ext>
            </a:extLst>
          </p:cNvPr>
          <p:cNvSpPr/>
          <p:nvPr/>
        </p:nvSpPr>
        <p:spPr>
          <a:xfrm rot="2476386">
            <a:off x="5810813" y="4090504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Isosceles Triangle 33">
            <a:extLst>
              <a:ext uri="{FF2B5EF4-FFF2-40B4-BE49-F238E27FC236}">
                <a16:creationId xmlns:a16="http://schemas.microsoft.com/office/drawing/2014/main" id="{3EE22C05-6FE8-4A9D-94D9-DC65C2E485D0}"/>
              </a:ext>
            </a:extLst>
          </p:cNvPr>
          <p:cNvSpPr/>
          <p:nvPr/>
        </p:nvSpPr>
        <p:spPr>
          <a:xfrm rot="2476386">
            <a:off x="7613766" y="4601044"/>
            <a:ext cx="257499" cy="78317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178DD59-758C-4C3C-A547-5CDEBD527D81}"/>
              </a:ext>
            </a:extLst>
          </p:cNvPr>
          <p:cNvGrpSpPr/>
          <p:nvPr/>
        </p:nvGrpSpPr>
        <p:grpSpPr>
          <a:xfrm rot="20836786">
            <a:off x="2075460" y="2427777"/>
            <a:ext cx="790278" cy="1257486"/>
            <a:chOff x="3644701" y="634423"/>
            <a:chExt cx="1014192" cy="1613777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05165D6-7FFB-41B2-B368-D9F24F69301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64AA982-60DA-40A2-92EE-3942FBC6B98A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0506C55-5BE8-47A4-B8BA-77FE50CBB709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8EFC754-EE40-448C-AA35-84B69306D7E1}"/>
              </a:ext>
            </a:extLst>
          </p:cNvPr>
          <p:cNvGrpSpPr/>
          <p:nvPr/>
        </p:nvGrpSpPr>
        <p:grpSpPr>
          <a:xfrm rot="3026158">
            <a:off x="2595535" y="2885953"/>
            <a:ext cx="569781" cy="906632"/>
            <a:chOff x="3644701" y="634423"/>
            <a:chExt cx="1014192" cy="161377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180EB02-2897-4325-BF39-784E4FC99ED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9346440-0C17-4D37-98EC-6C40049FF08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07F6F44-0246-4A92-B6A0-B01F20EC068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90CDFC2-42FA-454E-BD61-D727D8FD3654}"/>
              </a:ext>
            </a:extLst>
          </p:cNvPr>
          <p:cNvGrpSpPr/>
          <p:nvPr/>
        </p:nvGrpSpPr>
        <p:grpSpPr>
          <a:xfrm rot="1094539">
            <a:off x="3922011" y="2836835"/>
            <a:ext cx="1006421" cy="1601412"/>
            <a:chOff x="3644701" y="634423"/>
            <a:chExt cx="1014192" cy="1613777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8B71CA1-ACD8-4151-8B44-B0DB0A96ABB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3D65390-A0A7-4B31-AA4F-23221D6EEAF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32DE699-3F15-42FD-8A09-09F97F664C9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E6A49EF-72E2-4FC7-B4C3-C8A5FA9BE976}"/>
              </a:ext>
            </a:extLst>
          </p:cNvPr>
          <p:cNvGrpSpPr/>
          <p:nvPr/>
        </p:nvGrpSpPr>
        <p:grpSpPr>
          <a:xfrm rot="8952605">
            <a:off x="4325134" y="4978196"/>
            <a:ext cx="1006421" cy="1601412"/>
            <a:chOff x="3644701" y="634423"/>
            <a:chExt cx="1014192" cy="161377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9F15B48-14C5-43EE-9A80-C92E2403C2E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3B288A4-C1A3-4341-BB92-B3C96260C7D0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22D3A53-9932-4485-A84E-C1A992BCB6C5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D35ACF-21EF-4087-8B53-716152BB5BEE}"/>
              </a:ext>
            </a:extLst>
          </p:cNvPr>
          <p:cNvGrpSpPr/>
          <p:nvPr/>
        </p:nvGrpSpPr>
        <p:grpSpPr>
          <a:xfrm rot="1094539">
            <a:off x="6007105" y="3714221"/>
            <a:ext cx="535391" cy="851911"/>
            <a:chOff x="3644701" y="634423"/>
            <a:chExt cx="1014192" cy="161377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35D9D52-CD83-4D7C-B1F7-FB867FDE9F33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E3AD5B4-2647-425E-AEC5-62408940E93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3D85385-104D-4BD9-8D4D-6B624195C7A7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7093A71-6F90-44B2-B072-6121F19305B1}"/>
              </a:ext>
            </a:extLst>
          </p:cNvPr>
          <p:cNvGrpSpPr/>
          <p:nvPr/>
        </p:nvGrpSpPr>
        <p:grpSpPr>
          <a:xfrm rot="3765774">
            <a:off x="6224137" y="3902649"/>
            <a:ext cx="535391" cy="851911"/>
            <a:chOff x="3644701" y="634423"/>
            <a:chExt cx="1014192" cy="161377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6590134-FB6E-4E11-AF3D-81F7B35D3EF2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4ADB20-1D26-4C5C-A88C-04034D27B1B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7AC9C68-DDB1-4719-9BA4-E69DDE98A41C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4071962-D040-4341-91E6-160C3C64E45C}"/>
              </a:ext>
            </a:extLst>
          </p:cNvPr>
          <p:cNvGrpSpPr/>
          <p:nvPr/>
        </p:nvGrpSpPr>
        <p:grpSpPr>
          <a:xfrm rot="8659024">
            <a:off x="7893837" y="5616112"/>
            <a:ext cx="535391" cy="851911"/>
            <a:chOff x="3644701" y="634423"/>
            <a:chExt cx="1014192" cy="1613777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517F02B-0366-4C0F-ADDD-7083F850386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B131CC3-65A8-49A2-A46B-942083AFE79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C915197-3E09-4B9B-AFDE-48AB79B983E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0F41939-4C02-4534-BD78-6E08EEE34CA5}"/>
              </a:ext>
            </a:extLst>
          </p:cNvPr>
          <p:cNvGrpSpPr/>
          <p:nvPr/>
        </p:nvGrpSpPr>
        <p:grpSpPr>
          <a:xfrm rot="2793101">
            <a:off x="7785684" y="3799286"/>
            <a:ext cx="760005" cy="1209315"/>
            <a:chOff x="3644701" y="634423"/>
            <a:chExt cx="1014192" cy="1613777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8878622-72E6-4C9A-8B1A-C40CF8A0C026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4087BE3-A08B-4A54-95F8-43B24EC79C9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5F5FF81-F82A-4842-A24F-BD73F42AEA1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86497B8-5E31-4761-92E6-9788CC95C027}"/>
              </a:ext>
            </a:extLst>
          </p:cNvPr>
          <p:cNvGrpSpPr/>
          <p:nvPr/>
        </p:nvGrpSpPr>
        <p:grpSpPr>
          <a:xfrm rot="3765774">
            <a:off x="10557964" y="4503721"/>
            <a:ext cx="535391" cy="851911"/>
            <a:chOff x="3644701" y="634423"/>
            <a:chExt cx="1014192" cy="1613777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D763CBC-A30A-46A5-9DD9-FBD63F5F9B64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E02BA31-9F3D-4509-B404-2C68A3B5FC38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7FB1619-82AA-4F4A-BBDE-5A0468FCDCC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A740604-9438-4670-BEEB-65366DD45EFF}"/>
              </a:ext>
            </a:extLst>
          </p:cNvPr>
          <p:cNvGrpSpPr/>
          <p:nvPr/>
        </p:nvGrpSpPr>
        <p:grpSpPr>
          <a:xfrm rot="6992625">
            <a:off x="10508441" y="4842809"/>
            <a:ext cx="535391" cy="851911"/>
            <a:chOff x="3644701" y="634423"/>
            <a:chExt cx="1014192" cy="1613777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CC00A01-8D29-4B75-B20F-45F6693306E0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606614C-9656-416C-AC5E-80895D5BB654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88C8CED-C2F6-4A71-BE22-CB261622EA4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DE366DF-5660-4263-ABDF-0FD3408DB1A9}"/>
              </a:ext>
            </a:extLst>
          </p:cNvPr>
          <p:cNvGrpSpPr/>
          <p:nvPr/>
        </p:nvGrpSpPr>
        <p:grpSpPr>
          <a:xfrm>
            <a:off x="376307" y="3114351"/>
            <a:ext cx="1536899" cy="1536899"/>
            <a:chOff x="10224867" y="130126"/>
            <a:chExt cx="1758462" cy="17584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10224867" y="130126"/>
              <a:ext cx="1758462" cy="1758462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DA2A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10493911" y="399171"/>
              <a:ext cx="1220370" cy="12203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5C53DC-9578-4044-809A-0198C271D67E}"/>
              </a:ext>
            </a:extLst>
          </p:cNvPr>
          <p:cNvGrpSpPr/>
          <p:nvPr/>
        </p:nvGrpSpPr>
        <p:grpSpPr>
          <a:xfrm>
            <a:off x="2279450" y="4164073"/>
            <a:ext cx="1536899" cy="1536899"/>
            <a:chOff x="10224867" y="130126"/>
            <a:chExt cx="1758462" cy="1758462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7BDE34A-ECF9-4293-A301-922471D3E1F1}"/>
                </a:ext>
              </a:extLst>
            </p:cNvPr>
            <p:cNvSpPr/>
            <p:nvPr/>
          </p:nvSpPr>
          <p:spPr>
            <a:xfrm rot="9000000">
              <a:off x="10224867" y="130126"/>
              <a:ext cx="1758462" cy="1758462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CA1427A-4BB0-4B7F-ADAB-3C337CA9C50D}"/>
                </a:ext>
              </a:extLst>
            </p:cNvPr>
            <p:cNvSpPr/>
            <p:nvPr/>
          </p:nvSpPr>
          <p:spPr>
            <a:xfrm>
              <a:off x="10493912" y="399171"/>
              <a:ext cx="1220372" cy="12203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3A22B67-AC04-4960-8C07-8ECA2C53D44D}"/>
              </a:ext>
            </a:extLst>
          </p:cNvPr>
          <p:cNvGrpSpPr/>
          <p:nvPr/>
        </p:nvGrpSpPr>
        <p:grpSpPr>
          <a:xfrm>
            <a:off x="4319067" y="3433348"/>
            <a:ext cx="1536899" cy="1536899"/>
            <a:chOff x="10224867" y="130126"/>
            <a:chExt cx="1758462" cy="1758462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210ECB8-19BA-4550-BCBC-C810C26B41CF}"/>
                </a:ext>
              </a:extLst>
            </p:cNvPr>
            <p:cNvSpPr/>
            <p:nvPr/>
          </p:nvSpPr>
          <p:spPr>
            <a:xfrm rot="9000000">
              <a:off x="10224867" y="130126"/>
              <a:ext cx="1758462" cy="1758462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F564DF5-D1F7-4058-97F4-1526D4B67C5A}"/>
                </a:ext>
              </a:extLst>
            </p:cNvPr>
            <p:cNvSpPr/>
            <p:nvPr/>
          </p:nvSpPr>
          <p:spPr>
            <a:xfrm>
              <a:off x="10493912" y="399171"/>
              <a:ext cx="1220372" cy="12203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112960C-16BB-4D3C-BF92-F4A7757EFAC9}"/>
              </a:ext>
            </a:extLst>
          </p:cNvPr>
          <p:cNvGrpSpPr/>
          <p:nvPr/>
        </p:nvGrpSpPr>
        <p:grpSpPr>
          <a:xfrm>
            <a:off x="5885771" y="4797118"/>
            <a:ext cx="1536899" cy="1536899"/>
            <a:chOff x="10224867" y="130126"/>
            <a:chExt cx="1758462" cy="1758462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026DF13-7A4F-4010-966C-0A65F08FD954}"/>
                </a:ext>
              </a:extLst>
            </p:cNvPr>
            <p:cNvSpPr/>
            <p:nvPr/>
          </p:nvSpPr>
          <p:spPr>
            <a:xfrm rot="9000000">
              <a:off x="10224867" y="130126"/>
              <a:ext cx="1758462" cy="1758462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AB24A7B-6F95-4F69-8557-B1EF6DB37FCA}"/>
                </a:ext>
              </a:extLst>
            </p:cNvPr>
            <p:cNvSpPr/>
            <p:nvPr/>
          </p:nvSpPr>
          <p:spPr>
            <a:xfrm>
              <a:off x="10493912" y="399171"/>
              <a:ext cx="1220372" cy="12203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BDB6D21-5506-4223-A1AB-59FF13838808}"/>
              </a:ext>
            </a:extLst>
          </p:cNvPr>
          <p:cNvGrpSpPr/>
          <p:nvPr/>
        </p:nvGrpSpPr>
        <p:grpSpPr>
          <a:xfrm>
            <a:off x="8220362" y="4388844"/>
            <a:ext cx="1536899" cy="1536899"/>
            <a:chOff x="10224867" y="130126"/>
            <a:chExt cx="1758462" cy="1758462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A0ECD93-D96D-4277-A9CD-157FA028AEAE}"/>
                </a:ext>
              </a:extLst>
            </p:cNvPr>
            <p:cNvSpPr/>
            <p:nvPr/>
          </p:nvSpPr>
          <p:spPr>
            <a:xfrm rot="9000000">
              <a:off x="10224867" y="130126"/>
              <a:ext cx="1758462" cy="1758462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F184C5A-9438-41BA-8F77-0B1D1143DB2A}"/>
                </a:ext>
              </a:extLst>
            </p:cNvPr>
            <p:cNvSpPr/>
            <p:nvPr/>
          </p:nvSpPr>
          <p:spPr>
            <a:xfrm>
              <a:off x="10469498" y="399171"/>
              <a:ext cx="1244786" cy="125286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ar-AE" sz="1600" b="1" dirty="0">
                  <a:solidFill>
                    <a:schemeClr val="tx1"/>
                  </a:solidFill>
                  <a:latin typeface="Calibri" panose="020F0502020204030204"/>
                </a:rPr>
                <a:t>شرح الحديث الشريف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086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4">
            <a:extLst>
              <a:ext uri="{FF2B5EF4-FFF2-40B4-BE49-F238E27FC236}">
                <a16:creationId xmlns:a16="http://schemas.microsoft.com/office/drawing/2014/main" id="{E74FF0E7-4DD2-4EC4-9C70-BDA6A50A82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44509"/>
            <a:ext cx="12192001" cy="1143000"/>
          </a:xfrm>
          <a:prstGeom prst="rect">
            <a:avLst/>
          </a:prstGeom>
        </p:spPr>
      </p:pic>
      <p:pic>
        <p:nvPicPr>
          <p:cNvPr id="4" name="lines">
            <a:extLst>
              <a:ext uri="{FF2B5EF4-FFF2-40B4-BE49-F238E27FC236}">
                <a16:creationId xmlns:a16="http://schemas.microsoft.com/office/drawing/2014/main" id="{5ECA0304-0C92-4EEA-8AAB-4BEC6F2161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3" y="6482"/>
            <a:ext cx="12192000" cy="1775596"/>
          </a:xfrm>
          <a:prstGeom prst="rect">
            <a:avLst/>
          </a:prstGeom>
        </p:spPr>
      </p:pic>
      <p:pic>
        <p:nvPicPr>
          <p:cNvPr id="6" name="cloud">
            <a:extLst>
              <a:ext uri="{FF2B5EF4-FFF2-40B4-BE49-F238E27FC236}">
                <a16:creationId xmlns:a16="http://schemas.microsoft.com/office/drawing/2014/main" id="{36976AEE-7770-4321-A429-2AB8DB9778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5286" y="541991"/>
            <a:ext cx="1527724" cy="958690"/>
          </a:xfrm>
          <a:prstGeom prst="rect">
            <a:avLst/>
          </a:prstGeom>
        </p:spPr>
      </p:pic>
      <p:pic>
        <p:nvPicPr>
          <p:cNvPr id="7" name="cloud">
            <a:extLst>
              <a:ext uri="{FF2B5EF4-FFF2-40B4-BE49-F238E27FC236}">
                <a16:creationId xmlns:a16="http://schemas.microsoft.com/office/drawing/2014/main" id="{E3EBE650-9595-40A7-A9F3-2F169F1BF5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9704" y="823388"/>
            <a:ext cx="1527724" cy="958690"/>
          </a:xfrm>
          <a:prstGeom prst="rect">
            <a:avLst/>
          </a:prstGeom>
        </p:spPr>
      </p:pic>
      <p:pic>
        <p:nvPicPr>
          <p:cNvPr id="8" name="cloud">
            <a:extLst>
              <a:ext uri="{FF2B5EF4-FFF2-40B4-BE49-F238E27FC236}">
                <a16:creationId xmlns:a16="http://schemas.microsoft.com/office/drawing/2014/main" id="{8F9659F0-BA92-45A2-86F5-6E649622BC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4122" y="414935"/>
            <a:ext cx="1527724" cy="958690"/>
          </a:xfrm>
          <a:prstGeom prst="rect">
            <a:avLst/>
          </a:prstGeom>
        </p:spPr>
      </p:pic>
      <p:pic>
        <p:nvPicPr>
          <p:cNvPr id="9" name="cloud">
            <a:extLst>
              <a:ext uri="{FF2B5EF4-FFF2-40B4-BE49-F238E27FC236}">
                <a16:creationId xmlns:a16="http://schemas.microsoft.com/office/drawing/2014/main" id="{74603E9F-F82D-4418-ADF9-5F2905F0FC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8724" y="1021336"/>
            <a:ext cx="1527724" cy="958690"/>
          </a:xfrm>
          <a:prstGeom prst="rect">
            <a:avLst/>
          </a:prstGeom>
        </p:spPr>
      </p:pic>
      <p:pic>
        <p:nvPicPr>
          <p:cNvPr id="11" name="صورة 1">
            <a:extLst>
              <a:ext uri="{FF2B5EF4-FFF2-40B4-BE49-F238E27FC236}">
                <a16:creationId xmlns:a16="http://schemas.microsoft.com/office/drawing/2014/main" id="{E4767132-102E-4F38-B539-E369743EC3A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" r="118" b="4266"/>
          <a:stretch/>
        </p:blipFill>
        <p:spPr>
          <a:xfrm rot="5400000">
            <a:off x="3267977" y="-2538170"/>
            <a:ext cx="5619399" cy="12180162"/>
          </a:xfrm>
          <a:prstGeom prst="rect">
            <a:avLst/>
          </a:prstGeom>
        </p:spPr>
      </p:pic>
      <p:pic>
        <p:nvPicPr>
          <p:cNvPr id="12" name="صورة 5">
            <a:extLst>
              <a:ext uri="{FF2B5EF4-FFF2-40B4-BE49-F238E27FC236}">
                <a16:creationId xmlns:a16="http://schemas.microsoft.com/office/drawing/2014/main" id="{638DCB12-7CF5-4631-9C63-82564BF2A7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9" y="540776"/>
            <a:ext cx="5932288" cy="5809380"/>
          </a:xfrm>
          <a:prstGeom prst="rect">
            <a:avLst/>
          </a:prstGeom>
        </p:spPr>
      </p:pic>
      <p:pic>
        <p:nvPicPr>
          <p:cNvPr id="13" name="صوت دعسة بنزين">
            <a:hlinkClick r:id="" action="ppaction://media"/>
            <a:extLst>
              <a:ext uri="{FF2B5EF4-FFF2-40B4-BE49-F238E27FC236}">
                <a16:creationId xmlns:a16="http://schemas.microsoft.com/office/drawing/2014/main" id="{0DDE923B-A6EA-42DA-BB77-4B92E75C5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667" y="24462"/>
            <a:ext cx="487363" cy="487363"/>
          </a:xfrm>
          <a:prstGeom prst="rect">
            <a:avLst/>
          </a:prstGeom>
        </p:spPr>
      </p:pic>
      <p:pic>
        <p:nvPicPr>
          <p:cNvPr id="14" name="قومة">
            <a:hlinkClick r:id="" action="ppaction://media"/>
            <a:extLst>
              <a:ext uri="{FF2B5EF4-FFF2-40B4-BE49-F238E27FC236}">
                <a16:creationId xmlns:a16="http://schemas.microsoft.com/office/drawing/2014/main" id="{9E688C38-7801-40D2-8343-F660038CC9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931" y="6333690"/>
            <a:ext cx="487363" cy="487363"/>
          </a:xfrm>
          <a:prstGeom prst="rect">
            <a:avLst/>
          </a:prstGeom>
        </p:spPr>
      </p:pic>
      <p:pic>
        <p:nvPicPr>
          <p:cNvPr id="15" name="قومة">
            <a:hlinkClick r:id="" action="ppaction://media"/>
            <a:extLst>
              <a:ext uri="{FF2B5EF4-FFF2-40B4-BE49-F238E27FC236}">
                <a16:creationId xmlns:a16="http://schemas.microsoft.com/office/drawing/2014/main" id="{F59F6285-6D32-4D4D-ABA2-D022980BAA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782" y="6333689"/>
            <a:ext cx="487363" cy="487363"/>
          </a:xfrm>
          <a:prstGeom prst="rect">
            <a:avLst/>
          </a:prstGeom>
        </p:spPr>
      </p:pic>
      <p:pic>
        <p:nvPicPr>
          <p:cNvPr id="16" name="قومة">
            <a:hlinkClick r:id="" action="ppaction://media"/>
            <a:extLst>
              <a:ext uri="{FF2B5EF4-FFF2-40B4-BE49-F238E27FC236}">
                <a16:creationId xmlns:a16="http://schemas.microsoft.com/office/drawing/2014/main" id="{7A6DD0CA-C576-40DC-8F7D-B9C456F627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781" y="6319413"/>
            <a:ext cx="487363" cy="487363"/>
          </a:xfrm>
          <a:prstGeom prst="rect">
            <a:avLst/>
          </a:prstGeom>
        </p:spPr>
      </p:pic>
      <p:pic>
        <p:nvPicPr>
          <p:cNvPr id="17" name="قومة">
            <a:hlinkClick r:id="" action="ppaction://media"/>
            <a:extLst>
              <a:ext uri="{FF2B5EF4-FFF2-40B4-BE49-F238E27FC236}">
                <a16:creationId xmlns:a16="http://schemas.microsoft.com/office/drawing/2014/main" id="{8E0073DB-5485-4F14-A40F-4BFDFF104F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4845" y="6326379"/>
            <a:ext cx="487363" cy="487363"/>
          </a:xfrm>
          <a:prstGeom prst="rect">
            <a:avLst/>
          </a:prstGeom>
        </p:spPr>
      </p:pic>
      <p:pic>
        <p:nvPicPr>
          <p:cNvPr id="18" name="قومة">
            <a:hlinkClick r:id="" action="ppaction://media"/>
            <a:extLst>
              <a:ext uri="{FF2B5EF4-FFF2-40B4-BE49-F238E27FC236}">
                <a16:creationId xmlns:a16="http://schemas.microsoft.com/office/drawing/2014/main" id="{C3E3EDBE-71B9-4601-B213-0088EE1852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461" y="6333345"/>
            <a:ext cx="487363" cy="487363"/>
          </a:xfrm>
          <a:prstGeom prst="rect">
            <a:avLst/>
          </a:prstGeom>
        </p:spPr>
      </p:pic>
      <p:pic>
        <p:nvPicPr>
          <p:cNvPr id="19" name="قومة">
            <a:hlinkClick r:id="" action="ppaction://media"/>
            <a:extLst>
              <a:ext uri="{FF2B5EF4-FFF2-40B4-BE49-F238E27FC236}">
                <a16:creationId xmlns:a16="http://schemas.microsoft.com/office/drawing/2014/main" id="{D25EA0D6-3E32-48E5-B1E3-509C7877B3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4355" y="6319413"/>
            <a:ext cx="487363" cy="487363"/>
          </a:xfrm>
          <a:prstGeom prst="rect">
            <a:avLst/>
          </a:prstGeom>
        </p:spPr>
      </p:pic>
      <p:pic>
        <p:nvPicPr>
          <p:cNvPr id="20" name="قومة">
            <a:hlinkClick r:id="" action="ppaction://media"/>
            <a:extLst>
              <a:ext uri="{FF2B5EF4-FFF2-40B4-BE49-F238E27FC236}">
                <a16:creationId xmlns:a16="http://schemas.microsoft.com/office/drawing/2014/main" id="{F5A94DBC-A774-45D9-B5BC-0A2296945F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218" y="6319069"/>
            <a:ext cx="487363" cy="487363"/>
          </a:xfrm>
          <a:prstGeom prst="rect">
            <a:avLst/>
          </a:prstGeom>
        </p:spPr>
      </p:pic>
      <p:pic>
        <p:nvPicPr>
          <p:cNvPr id="21" name="قومة">
            <a:hlinkClick r:id="" action="ppaction://media"/>
            <a:extLst>
              <a:ext uri="{FF2B5EF4-FFF2-40B4-BE49-F238E27FC236}">
                <a16:creationId xmlns:a16="http://schemas.microsoft.com/office/drawing/2014/main" id="{B25B13B7-2863-4AA7-937E-0D1745ECB2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460" y="6317362"/>
            <a:ext cx="487363" cy="487363"/>
          </a:xfrm>
          <a:prstGeom prst="rect">
            <a:avLst/>
          </a:prstGeom>
        </p:spPr>
      </p:pic>
      <p:pic>
        <p:nvPicPr>
          <p:cNvPr id="22" name="صوت-تصفيق وتشجيع_للمونتاج_">
            <a:hlinkClick r:id="" action="ppaction://media"/>
            <a:extLst>
              <a:ext uri="{FF2B5EF4-FFF2-40B4-BE49-F238E27FC236}">
                <a16:creationId xmlns:a16="http://schemas.microsoft.com/office/drawing/2014/main" id="{70CEA94E-9FAA-4B9D-836B-D65DDE74D57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1365" y="5758717"/>
            <a:ext cx="487363" cy="487363"/>
          </a:xfrm>
          <a:prstGeom prst="rect">
            <a:avLst/>
          </a:prstGeom>
        </p:spPr>
      </p:pic>
      <p:grpSp>
        <p:nvGrpSpPr>
          <p:cNvPr id="23" name="مجموعة 52">
            <a:extLst>
              <a:ext uri="{FF2B5EF4-FFF2-40B4-BE49-F238E27FC236}">
                <a16:creationId xmlns:a16="http://schemas.microsoft.com/office/drawing/2014/main" id="{10B1D66A-F3D5-4A55-B086-C371D10A93CA}"/>
              </a:ext>
            </a:extLst>
          </p:cNvPr>
          <p:cNvGrpSpPr/>
          <p:nvPr/>
        </p:nvGrpSpPr>
        <p:grpSpPr>
          <a:xfrm>
            <a:off x="12405003" y="924848"/>
            <a:ext cx="1917338" cy="1110444"/>
            <a:chOff x="12203149" y="924848"/>
            <a:chExt cx="2119191" cy="1110444"/>
          </a:xfrm>
        </p:grpSpPr>
        <p:pic>
          <p:nvPicPr>
            <p:cNvPr id="24" name="صورة 20">
              <a:extLst>
                <a:ext uri="{FF2B5EF4-FFF2-40B4-BE49-F238E27FC236}">
                  <a16:creationId xmlns:a16="http://schemas.microsoft.com/office/drawing/2014/main" id="{633EE9F3-7D53-4E98-8A59-DEF72E839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707523" y="420474"/>
              <a:ext cx="1110444" cy="2119191"/>
            </a:xfrm>
            <a:prstGeom prst="rect">
              <a:avLst/>
            </a:prstGeom>
          </p:spPr>
        </p:pic>
        <p:sp>
          <p:nvSpPr>
            <p:cNvPr id="25" name="مستطيل: زوايا مستديرة 33">
              <a:extLst>
                <a:ext uri="{FF2B5EF4-FFF2-40B4-BE49-F238E27FC236}">
                  <a16:creationId xmlns:a16="http://schemas.microsoft.com/office/drawing/2014/main" id="{8BFA8BBB-07FB-47B9-A517-CE118A54B6B8}"/>
                </a:ext>
              </a:extLst>
            </p:cNvPr>
            <p:cNvSpPr/>
            <p:nvPr/>
          </p:nvSpPr>
          <p:spPr>
            <a:xfrm>
              <a:off x="12838176" y="1183960"/>
              <a:ext cx="1042416" cy="594360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مربع نص 45">
              <a:extLst>
                <a:ext uri="{FF2B5EF4-FFF2-40B4-BE49-F238E27FC236}">
                  <a16:creationId xmlns:a16="http://schemas.microsoft.com/office/drawing/2014/main" id="{6747F4FA-90C0-4518-9B9C-768E803F6ADA}"/>
                </a:ext>
              </a:extLst>
            </p:cNvPr>
            <p:cNvSpPr txBox="1"/>
            <p:nvPr/>
          </p:nvSpPr>
          <p:spPr>
            <a:xfrm>
              <a:off x="12745491" y="1195028"/>
              <a:ext cx="119324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2-</a:t>
              </a:r>
              <a:r>
                <a:rPr kumimoji="0" lang="ar-S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المضمضة ثلاثاً</a:t>
              </a:r>
            </a:p>
          </p:txBody>
        </p:sp>
      </p:grpSp>
      <p:grpSp>
        <p:nvGrpSpPr>
          <p:cNvPr id="27" name="مجموعة 53">
            <a:extLst>
              <a:ext uri="{FF2B5EF4-FFF2-40B4-BE49-F238E27FC236}">
                <a16:creationId xmlns:a16="http://schemas.microsoft.com/office/drawing/2014/main" id="{DAE0FB27-4CEA-440E-BAFB-2449254159A8}"/>
              </a:ext>
            </a:extLst>
          </p:cNvPr>
          <p:cNvGrpSpPr/>
          <p:nvPr/>
        </p:nvGrpSpPr>
        <p:grpSpPr>
          <a:xfrm>
            <a:off x="12396192" y="2035293"/>
            <a:ext cx="1939556" cy="990560"/>
            <a:chOff x="12191999" y="2035293"/>
            <a:chExt cx="2143749" cy="990560"/>
          </a:xfrm>
        </p:grpSpPr>
        <p:pic>
          <p:nvPicPr>
            <p:cNvPr id="28" name="صورة 18">
              <a:extLst>
                <a:ext uri="{FF2B5EF4-FFF2-40B4-BE49-F238E27FC236}">
                  <a16:creationId xmlns:a16="http://schemas.microsoft.com/office/drawing/2014/main" id="{CBF60DFB-8585-4146-9138-5A74113C7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768594" y="1458698"/>
              <a:ext cx="990560" cy="2143749"/>
            </a:xfrm>
            <a:prstGeom prst="rect">
              <a:avLst/>
            </a:prstGeom>
          </p:spPr>
        </p:pic>
        <p:sp>
          <p:nvSpPr>
            <p:cNvPr id="29" name="مستطيل: زوايا مستديرة 35">
              <a:extLst>
                <a:ext uri="{FF2B5EF4-FFF2-40B4-BE49-F238E27FC236}">
                  <a16:creationId xmlns:a16="http://schemas.microsoft.com/office/drawing/2014/main" id="{9BFF4924-5A36-41FF-99B0-2CE0E4267FF2}"/>
                </a:ext>
              </a:extLst>
            </p:cNvPr>
            <p:cNvSpPr/>
            <p:nvPr/>
          </p:nvSpPr>
          <p:spPr>
            <a:xfrm>
              <a:off x="12838176" y="2233392"/>
              <a:ext cx="1042416" cy="594360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مربع نص 46">
              <a:extLst>
                <a:ext uri="{FF2B5EF4-FFF2-40B4-BE49-F238E27FC236}">
                  <a16:creationId xmlns:a16="http://schemas.microsoft.com/office/drawing/2014/main" id="{EF17C289-95BE-4299-A0C7-037DFDC4A556}"/>
                </a:ext>
              </a:extLst>
            </p:cNvPr>
            <p:cNvSpPr txBox="1"/>
            <p:nvPr/>
          </p:nvSpPr>
          <p:spPr>
            <a:xfrm>
              <a:off x="12716445" y="2253820"/>
              <a:ext cx="122087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3-</a:t>
              </a:r>
              <a:r>
                <a:rPr kumimoji="0" lang="ar-S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الاستنشاق بالأنف ثلاثاً</a:t>
              </a:r>
            </a:p>
          </p:txBody>
        </p:sp>
      </p:grpSp>
      <p:grpSp>
        <p:nvGrpSpPr>
          <p:cNvPr id="31" name="مجموعة 57">
            <a:extLst>
              <a:ext uri="{FF2B5EF4-FFF2-40B4-BE49-F238E27FC236}">
                <a16:creationId xmlns:a16="http://schemas.microsoft.com/office/drawing/2014/main" id="{5FD06492-5407-4EB5-A05C-9CDB97D204AD}"/>
              </a:ext>
            </a:extLst>
          </p:cNvPr>
          <p:cNvGrpSpPr/>
          <p:nvPr/>
        </p:nvGrpSpPr>
        <p:grpSpPr>
          <a:xfrm>
            <a:off x="12468762" y="5881320"/>
            <a:ext cx="1937515" cy="976679"/>
            <a:chOff x="12264785" y="5881320"/>
            <a:chExt cx="2141492" cy="976679"/>
          </a:xfrm>
        </p:grpSpPr>
        <p:pic>
          <p:nvPicPr>
            <p:cNvPr id="32" name="صورة 28">
              <a:extLst>
                <a:ext uri="{FF2B5EF4-FFF2-40B4-BE49-F238E27FC236}">
                  <a16:creationId xmlns:a16="http://schemas.microsoft.com/office/drawing/2014/main" id="{10C98C7C-4B89-4D4F-BB4F-0DAD30BED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847191" y="5298914"/>
              <a:ext cx="976679" cy="2141492"/>
            </a:xfrm>
            <a:prstGeom prst="rect">
              <a:avLst/>
            </a:prstGeom>
          </p:spPr>
        </p:pic>
        <p:sp>
          <p:nvSpPr>
            <p:cNvPr id="33" name="مستطيل: زوايا مستديرة 43">
              <a:extLst>
                <a:ext uri="{FF2B5EF4-FFF2-40B4-BE49-F238E27FC236}">
                  <a16:creationId xmlns:a16="http://schemas.microsoft.com/office/drawing/2014/main" id="{AE596431-9568-49BF-BBF9-01DB38836519}"/>
                </a:ext>
              </a:extLst>
            </p:cNvPr>
            <p:cNvSpPr/>
            <p:nvPr/>
          </p:nvSpPr>
          <p:spPr>
            <a:xfrm>
              <a:off x="12838176" y="6054370"/>
              <a:ext cx="1042416" cy="594360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مربع نص 47">
              <a:extLst>
                <a:ext uri="{FF2B5EF4-FFF2-40B4-BE49-F238E27FC236}">
                  <a16:creationId xmlns:a16="http://schemas.microsoft.com/office/drawing/2014/main" id="{EA4CC6EA-7B27-4A58-87C6-F36B8B18A83E}"/>
                </a:ext>
              </a:extLst>
            </p:cNvPr>
            <p:cNvSpPr txBox="1"/>
            <p:nvPr/>
          </p:nvSpPr>
          <p:spPr>
            <a:xfrm>
              <a:off x="12526837" y="6053026"/>
              <a:ext cx="1454143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7-</a:t>
              </a:r>
              <a:r>
                <a:rPr kumimoji="0" lang="ar-S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غسل القدمين إلى الكعبين ثلاثاً </a:t>
              </a:r>
              <a:endParaRPr kumimoji="0" lang="ar-KW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" name="مجموعة 55">
            <a:extLst>
              <a:ext uri="{FF2B5EF4-FFF2-40B4-BE49-F238E27FC236}">
                <a16:creationId xmlns:a16="http://schemas.microsoft.com/office/drawing/2014/main" id="{676F9619-5ADF-4446-9703-94B59ABF7329}"/>
              </a:ext>
            </a:extLst>
          </p:cNvPr>
          <p:cNvGrpSpPr/>
          <p:nvPr/>
        </p:nvGrpSpPr>
        <p:grpSpPr>
          <a:xfrm>
            <a:off x="12438455" y="3841251"/>
            <a:ext cx="1917338" cy="1110444"/>
            <a:chOff x="12236601" y="3841251"/>
            <a:chExt cx="2119191" cy="1110444"/>
          </a:xfrm>
        </p:grpSpPr>
        <p:pic>
          <p:nvPicPr>
            <p:cNvPr id="36" name="صورة 24">
              <a:extLst>
                <a:ext uri="{FF2B5EF4-FFF2-40B4-BE49-F238E27FC236}">
                  <a16:creationId xmlns:a16="http://schemas.microsoft.com/office/drawing/2014/main" id="{DABF7E43-65F9-40BB-A666-703F0A68B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740975" y="3336877"/>
              <a:ext cx="1110444" cy="2119191"/>
            </a:xfrm>
            <a:prstGeom prst="rect">
              <a:avLst/>
            </a:prstGeom>
          </p:spPr>
        </p:pic>
        <p:sp>
          <p:nvSpPr>
            <p:cNvPr id="37" name="مستطيل: زوايا مستديرة 39">
              <a:extLst>
                <a:ext uri="{FF2B5EF4-FFF2-40B4-BE49-F238E27FC236}">
                  <a16:creationId xmlns:a16="http://schemas.microsoft.com/office/drawing/2014/main" id="{43B6A6DE-29CD-46A9-A15C-231EF6190712}"/>
                </a:ext>
              </a:extLst>
            </p:cNvPr>
            <p:cNvSpPr/>
            <p:nvPr/>
          </p:nvSpPr>
          <p:spPr>
            <a:xfrm>
              <a:off x="12838176" y="4101066"/>
              <a:ext cx="1042416" cy="594360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مربع نص 48">
              <a:extLst>
                <a:ext uri="{FF2B5EF4-FFF2-40B4-BE49-F238E27FC236}">
                  <a16:creationId xmlns:a16="http://schemas.microsoft.com/office/drawing/2014/main" id="{81ABCF31-A73C-4AE1-B82B-C432AD26011D}"/>
                </a:ext>
              </a:extLst>
            </p:cNvPr>
            <p:cNvSpPr txBox="1"/>
            <p:nvPr/>
          </p:nvSpPr>
          <p:spPr>
            <a:xfrm>
              <a:off x="12504768" y="4073698"/>
              <a:ext cx="143044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5-</a:t>
              </a:r>
              <a:r>
                <a:rPr kumimoji="0" lang="ar-S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غسل اليدين حتى المرافق ثلاثاً </a:t>
              </a:r>
              <a:endParaRPr kumimoji="0" lang="ar-KW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" name="مجموعة 54">
            <a:extLst>
              <a:ext uri="{FF2B5EF4-FFF2-40B4-BE49-F238E27FC236}">
                <a16:creationId xmlns:a16="http://schemas.microsoft.com/office/drawing/2014/main" id="{F3E8ED5E-725C-4341-A0AE-400C5FD60839}"/>
              </a:ext>
            </a:extLst>
          </p:cNvPr>
          <p:cNvGrpSpPr/>
          <p:nvPr/>
        </p:nvGrpSpPr>
        <p:grpSpPr>
          <a:xfrm>
            <a:off x="12407126" y="2994940"/>
            <a:ext cx="1937515" cy="976679"/>
            <a:chOff x="12203150" y="2994940"/>
            <a:chExt cx="2141492" cy="976679"/>
          </a:xfrm>
        </p:grpSpPr>
        <p:pic>
          <p:nvPicPr>
            <p:cNvPr id="40" name="صورة 22">
              <a:extLst>
                <a:ext uri="{FF2B5EF4-FFF2-40B4-BE49-F238E27FC236}">
                  <a16:creationId xmlns:a16="http://schemas.microsoft.com/office/drawing/2014/main" id="{6D8DF448-35B5-4D07-A21D-F0E085F0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785556" y="2412534"/>
              <a:ext cx="976679" cy="2141492"/>
            </a:xfrm>
            <a:prstGeom prst="rect">
              <a:avLst/>
            </a:prstGeom>
          </p:spPr>
        </p:pic>
        <p:sp>
          <p:nvSpPr>
            <p:cNvPr id="41" name="مستطيل: زوايا مستديرة 37">
              <a:extLst>
                <a:ext uri="{FF2B5EF4-FFF2-40B4-BE49-F238E27FC236}">
                  <a16:creationId xmlns:a16="http://schemas.microsoft.com/office/drawing/2014/main" id="{9F613F97-28B6-43BC-812D-4593B37D76DC}"/>
                </a:ext>
              </a:extLst>
            </p:cNvPr>
            <p:cNvSpPr/>
            <p:nvPr/>
          </p:nvSpPr>
          <p:spPr>
            <a:xfrm>
              <a:off x="12838176" y="3183445"/>
              <a:ext cx="1042416" cy="594360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مربع نص 49">
              <a:extLst>
                <a:ext uri="{FF2B5EF4-FFF2-40B4-BE49-F238E27FC236}">
                  <a16:creationId xmlns:a16="http://schemas.microsoft.com/office/drawing/2014/main" id="{FFCE7655-B2B4-4B18-BAE8-0FE1DAC41A21}"/>
                </a:ext>
              </a:extLst>
            </p:cNvPr>
            <p:cNvSpPr txBox="1"/>
            <p:nvPr/>
          </p:nvSpPr>
          <p:spPr>
            <a:xfrm>
              <a:off x="12715509" y="3183445"/>
              <a:ext cx="1220875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4-</a:t>
              </a:r>
              <a:r>
                <a:rPr kumimoji="0" lang="ar-S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غسل الوجه ثلاثاً </a:t>
              </a:r>
              <a:endParaRPr kumimoji="0" lang="ar-KW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3" name="مجموعة 56">
            <a:extLst>
              <a:ext uri="{FF2B5EF4-FFF2-40B4-BE49-F238E27FC236}">
                <a16:creationId xmlns:a16="http://schemas.microsoft.com/office/drawing/2014/main" id="{3EB895A6-45AE-44AB-81A3-D57EC8467F9B}"/>
              </a:ext>
            </a:extLst>
          </p:cNvPr>
          <p:cNvGrpSpPr/>
          <p:nvPr/>
        </p:nvGrpSpPr>
        <p:grpSpPr>
          <a:xfrm>
            <a:off x="12466720" y="4931268"/>
            <a:ext cx="1939556" cy="976679"/>
            <a:chOff x="12262527" y="4931268"/>
            <a:chExt cx="2143749" cy="976679"/>
          </a:xfrm>
        </p:grpSpPr>
        <p:pic>
          <p:nvPicPr>
            <p:cNvPr id="44" name="صورة 26">
              <a:extLst>
                <a:ext uri="{FF2B5EF4-FFF2-40B4-BE49-F238E27FC236}">
                  <a16:creationId xmlns:a16="http://schemas.microsoft.com/office/drawing/2014/main" id="{74C44EE8-34CA-4EC3-A188-EF383C40A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846062" y="4347733"/>
              <a:ext cx="976679" cy="2143749"/>
            </a:xfrm>
            <a:prstGeom prst="rect">
              <a:avLst/>
            </a:prstGeom>
          </p:spPr>
        </p:pic>
        <p:sp>
          <p:nvSpPr>
            <p:cNvPr id="45" name="مستطيل: زوايا مستديرة 41">
              <a:extLst>
                <a:ext uri="{FF2B5EF4-FFF2-40B4-BE49-F238E27FC236}">
                  <a16:creationId xmlns:a16="http://schemas.microsoft.com/office/drawing/2014/main" id="{EA42A70A-5CB5-47C7-A71D-F0C315A86585}"/>
                </a:ext>
              </a:extLst>
            </p:cNvPr>
            <p:cNvSpPr/>
            <p:nvPr/>
          </p:nvSpPr>
          <p:spPr>
            <a:xfrm>
              <a:off x="12838997" y="5104317"/>
              <a:ext cx="1042416" cy="594360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مربع نص 50">
              <a:extLst>
                <a:ext uri="{FF2B5EF4-FFF2-40B4-BE49-F238E27FC236}">
                  <a16:creationId xmlns:a16="http://schemas.microsoft.com/office/drawing/2014/main" id="{AE01E58C-69AD-41FC-80FB-1F83F9BDC6A3}"/>
                </a:ext>
              </a:extLst>
            </p:cNvPr>
            <p:cNvSpPr txBox="1"/>
            <p:nvPr/>
          </p:nvSpPr>
          <p:spPr>
            <a:xfrm>
              <a:off x="12606986" y="5151467"/>
              <a:ext cx="134661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6-مسح الرأس و الأذنين</a:t>
              </a:r>
              <a:endParaRPr kumimoji="0" lang="ar-KW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7" name="مجموعة 58">
            <a:extLst>
              <a:ext uri="{FF2B5EF4-FFF2-40B4-BE49-F238E27FC236}">
                <a16:creationId xmlns:a16="http://schemas.microsoft.com/office/drawing/2014/main" id="{F2632D5F-2BEA-4372-BD2A-FD1A65CF8271}"/>
              </a:ext>
            </a:extLst>
          </p:cNvPr>
          <p:cNvGrpSpPr/>
          <p:nvPr/>
        </p:nvGrpSpPr>
        <p:grpSpPr>
          <a:xfrm>
            <a:off x="12355481" y="-40509"/>
            <a:ext cx="1937515" cy="990561"/>
            <a:chOff x="12192002" y="-38320"/>
            <a:chExt cx="2141492" cy="990561"/>
          </a:xfrm>
        </p:grpSpPr>
        <p:pic>
          <p:nvPicPr>
            <p:cNvPr id="48" name="صورة 59">
              <a:extLst>
                <a:ext uri="{FF2B5EF4-FFF2-40B4-BE49-F238E27FC236}">
                  <a16:creationId xmlns:a16="http://schemas.microsoft.com/office/drawing/2014/main" id="{9E9266CE-A985-473B-8369-8DEF6340F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767467" y="-613785"/>
              <a:ext cx="990561" cy="2141492"/>
            </a:xfrm>
            <a:prstGeom prst="rect">
              <a:avLst/>
            </a:prstGeom>
          </p:spPr>
        </p:pic>
        <p:sp>
          <p:nvSpPr>
            <p:cNvPr id="49" name="مستطيل: زوايا مستديرة 60">
              <a:extLst>
                <a:ext uri="{FF2B5EF4-FFF2-40B4-BE49-F238E27FC236}">
                  <a16:creationId xmlns:a16="http://schemas.microsoft.com/office/drawing/2014/main" id="{F5462158-D9DB-4CDB-B54A-FF5285FC629B}"/>
                </a:ext>
              </a:extLst>
            </p:cNvPr>
            <p:cNvSpPr/>
            <p:nvPr/>
          </p:nvSpPr>
          <p:spPr>
            <a:xfrm>
              <a:off x="12838176" y="155448"/>
              <a:ext cx="1042416" cy="594360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مربع نص 61">
              <a:extLst>
                <a:ext uri="{FF2B5EF4-FFF2-40B4-BE49-F238E27FC236}">
                  <a16:creationId xmlns:a16="http://schemas.microsoft.com/office/drawing/2014/main" id="{C1764313-0ED2-4295-8E7F-FCB8A529146A}"/>
                </a:ext>
              </a:extLst>
            </p:cNvPr>
            <p:cNvSpPr txBox="1"/>
            <p:nvPr/>
          </p:nvSpPr>
          <p:spPr>
            <a:xfrm>
              <a:off x="12579261" y="159624"/>
              <a:ext cx="1392968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1-النية و </a:t>
              </a:r>
              <a:r>
                <a:rPr kumimoji="0" lang="ar-S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غسل كف اليد ثلاثاً</a:t>
              </a:r>
            </a:p>
          </p:txBody>
        </p:sp>
      </p:grpSp>
      <p:pic>
        <p:nvPicPr>
          <p:cNvPr id="51" name="قومة">
            <a:hlinkClick r:id="" action="ppaction://media"/>
            <a:extLst>
              <a:ext uri="{FF2B5EF4-FFF2-40B4-BE49-F238E27FC236}">
                <a16:creationId xmlns:a16="http://schemas.microsoft.com/office/drawing/2014/main" id="{BC61C6A7-6646-4CB5-AED5-951A4034FD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785" y="6330867"/>
            <a:ext cx="492317" cy="49231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6951ADC-906B-4422-83C4-B2098433E3EF}"/>
              </a:ext>
            </a:extLst>
          </p:cNvPr>
          <p:cNvSpPr txBox="1"/>
          <p:nvPr/>
        </p:nvSpPr>
        <p:spPr>
          <a:xfrm>
            <a:off x="-2988476" y="1019762"/>
            <a:ext cx="2772211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DIN NEXTTM ARABIC"/>
                <a:ea typeface="+mn-ea"/>
                <a:cs typeface="Arial" panose="020B0604020202020204" pitchFamily="34" charset="0"/>
              </a:rPr>
              <a:t>خطوات و مراحل الوضوء الصحيحة :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DIN NEXTTM ARABIC"/>
                <a:ea typeface="+mn-ea"/>
                <a:cs typeface="Arial" panose="020B0604020202020204" pitchFamily="34" charset="0"/>
              </a:rPr>
              <a:t>النية الصحيحة للوضوء و بعدها البسملة ( بسم الله )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DIN NEXTTM ARABIC"/>
                <a:ea typeface="+mn-ea"/>
                <a:cs typeface="Arial" panose="020B0604020202020204" pitchFamily="34" charset="0"/>
              </a:rPr>
              <a:t>غسل كف اليد ثلاثاً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DIN NEXTTM ARABIC"/>
                <a:ea typeface="+mn-ea"/>
                <a:cs typeface="Arial" panose="020B0604020202020204" pitchFamily="34" charset="0"/>
              </a:rPr>
              <a:t>المضمضة ثلاثاً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DIN NEXTTM ARABIC"/>
                <a:ea typeface="+mn-ea"/>
                <a:cs typeface="Arial" panose="020B0604020202020204" pitchFamily="34" charset="0"/>
              </a:rPr>
              <a:t>الاستنشاق بالأنف ثلاثاً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DIN NEXTTM ARABIC"/>
                <a:ea typeface="+mn-ea"/>
                <a:cs typeface="Arial" panose="020B0604020202020204" pitchFamily="34" charset="0"/>
              </a:rPr>
              <a:t>غسل الوجه ثلاثاً ( من منبت الشعر و حتى الذقن و من الأذن اليمنى لليسرى )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DIN NEXTTM ARABIC"/>
                <a:ea typeface="+mn-ea"/>
                <a:cs typeface="Arial" panose="020B0604020202020204" pitchFamily="34" charset="0"/>
              </a:rPr>
              <a:t>غسل اليدين حتى المرافق ثلاثاً و البدء باليد اليمنى طبعا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DIN NEXTTM ARABIC"/>
                <a:ea typeface="+mn-ea"/>
                <a:cs typeface="Arial" panose="020B0604020202020204" pitchFamily="34" charset="0"/>
              </a:rPr>
              <a:t>مسح الرأس ثلاثاً ( و يمكن مرة واحدة )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DIN NEXTTM ARABIC"/>
                <a:ea typeface="+mn-ea"/>
                <a:cs typeface="Arial" panose="020B0604020202020204" pitchFamily="34" charset="0"/>
              </a:rPr>
              <a:t>مسح الأذن ثلاثة ( و يمكن واحدة )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DIN NEXTTM ARABIC"/>
                <a:ea typeface="+mn-ea"/>
                <a:cs typeface="Arial" panose="020B0604020202020204" pitchFamily="34" charset="0"/>
              </a:rPr>
              <a:t>غسل القدمين إلى الكعبين ثلاثاً ( الميمنة و الغسل بين الأصابع )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DIN NEXTTM ARABIC"/>
                <a:ea typeface="+mn-ea"/>
                <a:cs typeface="Arial" panose="020B0604020202020204" pitchFamily="34" charset="0"/>
              </a:rPr>
              <a:t>بعد الانتهاء من الوضوء القول ” أشهد أن لا إله إلا الله وحده لا شريك له</a:t>
            </a:r>
            <a:b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DIN NEXTTM ARABIC"/>
                <a:ea typeface="+mn-ea"/>
                <a:cs typeface="Arial" panose="020B0604020202020204" pitchFamily="34" charset="0"/>
              </a:rPr>
            </a:br>
            <a:r>
              <a: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DIN NEXTTM ARABIC"/>
                <a:ea typeface="+mn-ea"/>
                <a:cs typeface="Arial" panose="020B0604020202020204" pitchFamily="34" charset="0"/>
              </a:rPr>
              <a:t>و أن محمداً عبده و رسوله اللهم اجعلني من التوابين و اجعلني من المتطهرين “</a:t>
            </a:r>
          </a:p>
        </p:txBody>
      </p:sp>
      <p:pic>
        <p:nvPicPr>
          <p:cNvPr id="53" name="Picture 2" descr="Premium Vector | Ablution, wudhu steps for children collection">
            <a:extLst>
              <a:ext uri="{FF2B5EF4-FFF2-40B4-BE49-F238E27FC236}">
                <a16:creationId xmlns:a16="http://schemas.microsoft.com/office/drawing/2014/main" id="{14E47696-5995-4A46-9891-54A9D3559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3" t="6281" r="3548" b="48222"/>
          <a:stretch/>
        </p:blipFill>
        <p:spPr bwMode="auto">
          <a:xfrm rot="7296195">
            <a:off x="4817035" y="3334688"/>
            <a:ext cx="992954" cy="169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Premium Vector | Ablution, wudhu steps for children collection">
            <a:extLst>
              <a:ext uri="{FF2B5EF4-FFF2-40B4-BE49-F238E27FC236}">
                <a16:creationId xmlns:a16="http://schemas.microsoft.com/office/drawing/2014/main" id="{8265DDD0-FE0E-45E2-BBBC-1F8DF1AA1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3" t="6280" r="27249" b="50545"/>
          <a:stretch/>
        </p:blipFill>
        <p:spPr bwMode="auto">
          <a:xfrm rot="20015195">
            <a:off x="2279325" y="838610"/>
            <a:ext cx="919592" cy="161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Premium Vector | Ablution, wudhu steps for children collection">
            <a:extLst>
              <a:ext uri="{FF2B5EF4-FFF2-40B4-BE49-F238E27FC236}">
                <a16:creationId xmlns:a16="http://schemas.microsoft.com/office/drawing/2014/main" id="{A2D84BE7-546C-4975-95BE-F7C8079F6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3" t="9744" r="50189" b="49808"/>
          <a:stretch/>
        </p:blipFill>
        <p:spPr bwMode="auto">
          <a:xfrm rot="3759506">
            <a:off x="4820179" y="1855027"/>
            <a:ext cx="870551" cy="148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Premium Vector | Ablution, wudhu steps for children collection">
            <a:extLst>
              <a:ext uri="{FF2B5EF4-FFF2-40B4-BE49-F238E27FC236}">
                <a16:creationId xmlns:a16="http://schemas.microsoft.com/office/drawing/2014/main" id="{941509B8-5B88-4604-94A2-D949BB46A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t="8786" r="73763" b="50545"/>
          <a:stretch/>
        </p:blipFill>
        <p:spPr bwMode="auto">
          <a:xfrm rot="1936485">
            <a:off x="3817136" y="799742"/>
            <a:ext cx="933450" cy="171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Premium Vector | Ablution, wudhu steps for children collection">
            <a:extLst>
              <a:ext uri="{FF2B5EF4-FFF2-40B4-BE49-F238E27FC236}">
                <a16:creationId xmlns:a16="http://schemas.microsoft.com/office/drawing/2014/main" id="{2DC20109-FD74-410E-B8AA-7B51B8F75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" t="52550" r="74652" b="6781"/>
          <a:stretch/>
        </p:blipFill>
        <p:spPr bwMode="auto">
          <a:xfrm rot="17406208">
            <a:off x="1250121" y="1775861"/>
            <a:ext cx="933450" cy="171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Premium Vector | Ablution, wudhu steps for children collection">
            <a:extLst>
              <a:ext uri="{FF2B5EF4-FFF2-40B4-BE49-F238E27FC236}">
                <a16:creationId xmlns:a16="http://schemas.microsoft.com/office/drawing/2014/main" id="{FFFDD984-8E40-418F-9B5E-A15A257DA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8" t="49938" r="3548" b="6887"/>
          <a:stretch/>
        </p:blipFill>
        <p:spPr bwMode="auto">
          <a:xfrm rot="9335954">
            <a:off x="3737574" y="4432509"/>
            <a:ext cx="985285" cy="166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Premium Vector | Ablution, wudhu steps for children collection">
            <a:extLst>
              <a:ext uri="{FF2B5EF4-FFF2-40B4-BE49-F238E27FC236}">
                <a16:creationId xmlns:a16="http://schemas.microsoft.com/office/drawing/2014/main" id="{BFBA2C74-F794-490D-98BE-414739FA3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8" t="52362" r="27429" b="6780"/>
          <a:stretch/>
        </p:blipFill>
        <p:spPr bwMode="auto">
          <a:xfrm rot="14466146">
            <a:off x="1108269" y="3336320"/>
            <a:ext cx="986971" cy="172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1D874C19-AC1F-4384-9307-ED0E4435A954}"/>
              </a:ext>
            </a:extLst>
          </p:cNvPr>
          <p:cNvSpPr txBox="1"/>
          <p:nvPr/>
        </p:nvSpPr>
        <p:spPr>
          <a:xfrm>
            <a:off x="1488903" y="-83961"/>
            <a:ext cx="899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NEXTTM ARABIC"/>
                <a:ea typeface="+mn-ea"/>
                <a:cs typeface="Arial" panose="020B0604020202020204" pitchFamily="34" charset="0"/>
              </a:rPr>
              <a:t>طابق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NEXTTM ARABIC"/>
                <a:ea typeface="+mn-ea"/>
                <a:cs typeface="Arial" panose="020B0604020202020204" pitchFamily="34" charset="0"/>
              </a:rPr>
              <a:t>خطوات الوضوء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NEXTTM ARABIC"/>
                <a:ea typeface="+mn-ea"/>
                <a:cs typeface="Arial" panose="020B0604020202020204" pitchFamily="34" charset="0"/>
              </a:rPr>
              <a:t> مع الصور الدالة عليها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NEXTTM ARABIC"/>
                <a:ea typeface="+mn-ea"/>
                <a:cs typeface="Arial" panose="020B0604020202020204" pitchFamily="34" charset="0"/>
              </a:rPr>
              <a:t>  :</a:t>
            </a:r>
          </a:p>
        </p:txBody>
      </p:sp>
    </p:spTree>
    <p:extLst>
      <p:ext uri="{BB962C8B-B14F-4D97-AF65-F5344CB8AC3E}">
        <p14:creationId xmlns:p14="http://schemas.microsoft.com/office/powerpoint/2010/main" val="4527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1832 0.01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62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-0.18268 0.0085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41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18854 0.0032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-0.18594 0.0097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48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18191 0.0027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1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18763 0.001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8" y="6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1832 0.0069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34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9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77 0.0088 L -0.67305 0.0803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70" y="356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1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2 0.0125 L -0.56171 0.0949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32" y="412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1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268 0.00857 L -0.89153 -0.2509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3" y="-1298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1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91 0.00278 L -0.56237 0.1645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3" y="807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11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594 0.00972 L -1.0336 -0.3824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83" y="-1960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11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63 0.00162 L -1.07057 -0.1805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4" y="-912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11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54 0.00324 L -0.7151 -0.0710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28" y="-3727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11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11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4117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117"/>
                            </p:stCondLst>
                            <p:childTnLst>
                              <p:par>
                                <p:cTn id="9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729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nes">
            <a:extLst>
              <a:ext uri="{FF2B5EF4-FFF2-40B4-BE49-F238E27FC236}">
                <a16:creationId xmlns:a16="http://schemas.microsoft.com/office/drawing/2014/main" id="{5ECA0304-0C92-4EEA-8AAB-4BEC6F216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3" y="6482"/>
            <a:ext cx="12192000" cy="1775596"/>
          </a:xfrm>
          <a:prstGeom prst="rect">
            <a:avLst/>
          </a:prstGeom>
        </p:spPr>
      </p:pic>
      <p:pic>
        <p:nvPicPr>
          <p:cNvPr id="6" name="cloud">
            <a:extLst>
              <a:ext uri="{FF2B5EF4-FFF2-40B4-BE49-F238E27FC236}">
                <a16:creationId xmlns:a16="http://schemas.microsoft.com/office/drawing/2014/main" id="{36976AEE-7770-4321-A429-2AB8DB977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897" y="106479"/>
            <a:ext cx="1527724" cy="958690"/>
          </a:xfrm>
          <a:prstGeom prst="rect">
            <a:avLst/>
          </a:prstGeom>
        </p:spPr>
      </p:pic>
      <p:pic>
        <p:nvPicPr>
          <p:cNvPr id="7" name="cloud">
            <a:extLst>
              <a:ext uri="{FF2B5EF4-FFF2-40B4-BE49-F238E27FC236}">
                <a16:creationId xmlns:a16="http://schemas.microsoft.com/office/drawing/2014/main" id="{E3EBE650-9595-40A7-A9F3-2F169F1BF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704" y="1021336"/>
            <a:ext cx="1527724" cy="958690"/>
          </a:xfrm>
          <a:prstGeom prst="rect">
            <a:avLst/>
          </a:prstGeom>
        </p:spPr>
      </p:pic>
      <p:pic>
        <p:nvPicPr>
          <p:cNvPr id="8" name="cloud">
            <a:extLst>
              <a:ext uri="{FF2B5EF4-FFF2-40B4-BE49-F238E27FC236}">
                <a16:creationId xmlns:a16="http://schemas.microsoft.com/office/drawing/2014/main" id="{8F9659F0-BA92-45A2-86F5-6E649622B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974" y="106479"/>
            <a:ext cx="1527724" cy="958690"/>
          </a:xfrm>
          <a:prstGeom prst="rect">
            <a:avLst/>
          </a:prstGeom>
        </p:spPr>
      </p:pic>
      <p:pic>
        <p:nvPicPr>
          <p:cNvPr id="9" name="cloud">
            <a:extLst>
              <a:ext uri="{FF2B5EF4-FFF2-40B4-BE49-F238E27FC236}">
                <a16:creationId xmlns:a16="http://schemas.microsoft.com/office/drawing/2014/main" id="{74603E9F-F82D-4418-ADF9-5F2905F0F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379" y="1168481"/>
            <a:ext cx="1527724" cy="958690"/>
          </a:xfrm>
          <a:prstGeom prst="rect">
            <a:avLst/>
          </a:prstGeom>
        </p:spPr>
      </p:pic>
      <p:pic>
        <p:nvPicPr>
          <p:cNvPr id="10" name="4">
            <a:extLst>
              <a:ext uri="{FF2B5EF4-FFF2-40B4-BE49-F238E27FC236}">
                <a16:creationId xmlns:a16="http://schemas.microsoft.com/office/drawing/2014/main" id="{C3AD1D20-1EFE-4F56-ABD4-180079C2C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44509"/>
            <a:ext cx="12192001" cy="1143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EAF35B-11C4-467D-A589-D23394D10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52" y="4608393"/>
            <a:ext cx="2162251" cy="21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BE9154-EEAE-4B0F-B223-C6FE3C1D4A4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82397" y="245141"/>
            <a:ext cx="4191000" cy="676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9CD3FB-55C5-4507-950E-9FAD7E1AED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b="4183"/>
          <a:stretch/>
        </p:blipFill>
        <p:spPr>
          <a:xfrm>
            <a:off x="1282232" y="1094645"/>
            <a:ext cx="9895593" cy="45462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9B494E-6BAA-45EA-B2AA-79856C336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25" b="99375" l="3147" r="97203">
                        <a14:foregroundMark x1="23427" y1="6875" x2="28671" y2="16458"/>
                        <a14:foregroundMark x1="25524" y1="5625" x2="21678" y2="14792"/>
                        <a14:foregroundMark x1="70280" y1="31667" x2="80420" y2="82083"/>
                        <a14:foregroundMark x1="80420" y1="82083" x2="77972" y2="83125"/>
                        <a14:foregroundMark x1="7343" y1="31667" x2="9441" y2="52917"/>
                        <a14:foregroundMark x1="33217" y1="40000" x2="30769" y2="82083"/>
                        <a14:foregroundMark x1="49301" y1="96250" x2="31818" y2="96250"/>
                        <a14:foregroundMark x1="40210" y1="92083" x2="33916" y2="97083"/>
                        <a14:foregroundMark x1="17483" y1="93958" x2="18182" y2="97292"/>
                        <a14:foregroundMark x1="7692" y1="98125" x2="53846" y2="97500"/>
                        <a14:foregroundMark x1="53846" y1="97500" x2="84266" y2="98542"/>
                        <a14:foregroundMark x1="93007" y1="97083" x2="77273" y2="98750"/>
                        <a14:foregroundMark x1="4545" y1="95000" x2="5594" y2="99583"/>
                        <a14:foregroundMark x1="94755" y1="95208" x2="97203" y2="98750"/>
                        <a14:foregroundMark x1="3147" y1="38125" x2="3147" y2="3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98" y="4017818"/>
            <a:ext cx="1769393" cy="2969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90CD07-E0C7-4DDF-8D92-824E5B02126C}"/>
              </a:ext>
            </a:extLst>
          </p:cNvPr>
          <p:cNvSpPr txBox="1"/>
          <p:nvPr/>
        </p:nvSpPr>
        <p:spPr>
          <a:xfrm>
            <a:off x="127229" y="1994906"/>
            <a:ext cx="1095592" cy="1200329"/>
          </a:xfrm>
          <a:custGeom>
            <a:avLst/>
            <a:gdLst>
              <a:gd name="connsiteX0" fmla="*/ 0 w 1095592"/>
              <a:gd name="connsiteY0" fmla="*/ 0 h 1200329"/>
              <a:gd name="connsiteX1" fmla="*/ 558752 w 1095592"/>
              <a:gd name="connsiteY1" fmla="*/ 0 h 1200329"/>
              <a:gd name="connsiteX2" fmla="*/ 1095592 w 1095592"/>
              <a:gd name="connsiteY2" fmla="*/ 0 h 1200329"/>
              <a:gd name="connsiteX3" fmla="*/ 1095592 w 1095592"/>
              <a:gd name="connsiteY3" fmla="*/ 364100 h 1200329"/>
              <a:gd name="connsiteX4" fmla="*/ 1095592 w 1095592"/>
              <a:gd name="connsiteY4" fmla="*/ 740203 h 1200329"/>
              <a:gd name="connsiteX5" fmla="*/ 1095592 w 1095592"/>
              <a:gd name="connsiteY5" fmla="*/ 1200329 h 1200329"/>
              <a:gd name="connsiteX6" fmla="*/ 569708 w 1095592"/>
              <a:gd name="connsiteY6" fmla="*/ 1200329 h 1200329"/>
              <a:gd name="connsiteX7" fmla="*/ 0 w 1095592"/>
              <a:gd name="connsiteY7" fmla="*/ 1200329 h 1200329"/>
              <a:gd name="connsiteX8" fmla="*/ 0 w 1095592"/>
              <a:gd name="connsiteY8" fmla="*/ 824226 h 1200329"/>
              <a:gd name="connsiteX9" fmla="*/ 0 w 1095592"/>
              <a:gd name="connsiteY9" fmla="*/ 400110 h 1200329"/>
              <a:gd name="connsiteX10" fmla="*/ 0 w 1095592"/>
              <a:gd name="connsiteY10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5592" h="1200329" fill="none" extrusionOk="0">
                <a:moveTo>
                  <a:pt x="0" y="0"/>
                </a:moveTo>
                <a:cubicBezTo>
                  <a:pt x="273057" y="-12516"/>
                  <a:pt x="435233" y="32115"/>
                  <a:pt x="558752" y="0"/>
                </a:cubicBezTo>
                <a:cubicBezTo>
                  <a:pt x="682271" y="-32115"/>
                  <a:pt x="960546" y="18355"/>
                  <a:pt x="1095592" y="0"/>
                </a:cubicBezTo>
                <a:cubicBezTo>
                  <a:pt x="1112358" y="180965"/>
                  <a:pt x="1058609" y="261206"/>
                  <a:pt x="1095592" y="364100"/>
                </a:cubicBezTo>
                <a:cubicBezTo>
                  <a:pt x="1132575" y="466994"/>
                  <a:pt x="1090452" y="635439"/>
                  <a:pt x="1095592" y="740203"/>
                </a:cubicBezTo>
                <a:cubicBezTo>
                  <a:pt x="1100732" y="844967"/>
                  <a:pt x="1077719" y="1014978"/>
                  <a:pt x="1095592" y="1200329"/>
                </a:cubicBezTo>
                <a:cubicBezTo>
                  <a:pt x="973188" y="1215847"/>
                  <a:pt x="784557" y="1188800"/>
                  <a:pt x="569708" y="1200329"/>
                </a:cubicBezTo>
                <a:cubicBezTo>
                  <a:pt x="354859" y="1211858"/>
                  <a:pt x="157662" y="1177384"/>
                  <a:pt x="0" y="1200329"/>
                </a:cubicBezTo>
                <a:cubicBezTo>
                  <a:pt x="-14717" y="1054037"/>
                  <a:pt x="13552" y="1006515"/>
                  <a:pt x="0" y="824226"/>
                </a:cubicBezTo>
                <a:cubicBezTo>
                  <a:pt x="-13552" y="641937"/>
                  <a:pt x="40878" y="549489"/>
                  <a:pt x="0" y="400110"/>
                </a:cubicBezTo>
                <a:cubicBezTo>
                  <a:pt x="-40878" y="250731"/>
                  <a:pt x="23427" y="149862"/>
                  <a:pt x="0" y="0"/>
                </a:cubicBezTo>
                <a:close/>
              </a:path>
              <a:path w="1095592" h="1200329" stroke="0" extrusionOk="0">
                <a:moveTo>
                  <a:pt x="0" y="0"/>
                </a:moveTo>
                <a:cubicBezTo>
                  <a:pt x="118645" y="-32423"/>
                  <a:pt x="367460" y="57652"/>
                  <a:pt x="569708" y="0"/>
                </a:cubicBezTo>
                <a:cubicBezTo>
                  <a:pt x="771956" y="-57652"/>
                  <a:pt x="906795" y="23492"/>
                  <a:pt x="1095592" y="0"/>
                </a:cubicBezTo>
                <a:cubicBezTo>
                  <a:pt x="1136379" y="144015"/>
                  <a:pt x="1048255" y="244535"/>
                  <a:pt x="1095592" y="424116"/>
                </a:cubicBezTo>
                <a:cubicBezTo>
                  <a:pt x="1142929" y="603697"/>
                  <a:pt x="1049145" y="727613"/>
                  <a:pt x="1095592" y="836229"/>
                </a:cubicBezTo>
                <a:cubicBezTo>
                  <a:pt x="1142039" y="944845"/>
                  <a:pt x="1059105" y="1094407"/>
                  <a:pt x="1095592" y="1200329"/>
                </a:cubicBezTo>
                <a:cubicBezTo>
                  <a:pt x="899411" y="1229895"/>
                  <a:pt x="694271" y="1162833"/>
                  <a:pt x="525884" y="1200329"/>
                </a:cubicBezTo>
                <a:cubicBezTo>
                  <a:pt x="357497" y="1237825"/>
                  <a:pt x="148159" y="1137327"/>
                  <a:pt x="0" y="1200329"/>
                </a:cubicBezTo>
                <a:cubicBezTo>
                  <a:pt x="-45892" y="1026478"/>
                  <a:pt x="34770" y="974657"/>
                  <a:pt x="0" y="800219"/>
                </a:cubicBezTo>
                <a:cubicBezTo>
                  <a:pt x="-34770" y="625781"/>
                  <a:pt x="20518" y="574662"/>
                  <a:pt x="0" y="412113"/>
                </a:cubicBezTo>
                <a:cubicBezTo>
                  <a:pt x="-20518" y="249564"/>
                  <a:pt x="47039" y="199730"/>
                  <a:pt x="0" y="0"/>
                </a:cubicBezTo>
                <a:close/>
              </a:path>
            </a:pathLst>
          </a:custGeom>
          <a:solidFill>
            <a:srgbClr val="FFFFFF">
              <a:alpha val="67843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138538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اقرأ النص ص76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05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سلام الوطني-أطفال">
            <a:hlinkClick r:id="" action="ppaction://media"/>
            <a:extLst>
              <a:ext uri="{FF2B5EF4-FFF2-40B4-BE49-F238E27FC236}">
                <a16:creationId xmlns:a16="http://schemas.microsoft.com/office/drawing/2014/main" id="{E8886F9A-2825-49DE-9A44-C6E03DE80D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478" y="1069377"/>
            <a:ext cx="9759709" cy="5340218"/>
          </a:xfrm>
          <a:prstGeom prst="rect">
            <a:avLst/>
          </a:prstGeom>
        </p:spPr>
      </p:pic>
      <p:pic>
        <p:nvPicPr>
          <p:cNvPr id="21" name="kids">
            <a:extLst>
              <a:ext uri="{FF2B5EF4-FFF2-40B4-BE49-F238E27FC236}">
                <a16:creationId xmlns:a16="http://schemas.microsoft.com/office/drawing/2014/main" id="{95D6EB60-E456-4B6B-A6E2-BB5222F9E7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9" b="23436"/>
          <a:stretch/>
        </p:blipFill>
        <p:spPr>
          <a:xfrm>
            <a:off x="-263610" y="1320490"/>
            <a:ext cx="3335700" cy="1811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cloud">
            <a:extLst>
              <a:ext uri="{FF2B5EF4-FFF2-40B4-BE49-F238E27FC236}">
                <a16:creationId xmlns:a16="http://schemas.microsoft.com/office/drawing/2014/main" id="{EE7B450B-EBAC-4936-B624-09637003F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1371" y="196374"/>
            <a:ext cx="1527724" cy="958690"/>
          </a:xfrm>
          <a:prstGeom prst="rect">
            <a:avLst/>
          </a:prstGeom>
        </p:spPr>
      </p:pic>
      <p:pic>
        <p:nvPicPr>
          <p:cNvPr id="14" name="cloud">
            <a:extLst>
              <a:ext uri="{FF2B5EF4-FFF2-40B4-BE49-F238E27FC236}">
                <a16:creationId xmlns:a16="http://schemas.microsoft.com/office/drawing/2014/main" id="{6765A566-B0EC-49D1-A439-4843EAE1B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904" y="297969"/>
            <a:ext cx="1527724" cy="958690"/>
          </a:xfrm>
          <a:prstGeom prst="rect">
            <a:avLst/>
          </a:prstGeom>
        </p:spPr>
      </p:pic>
      <p:pic>
        <p:nvPicPr>
          <p:cNvPr id="20" name="lines">
            <a:extLst>
              <a:ext uri="{FF2B5EF4-FFF2-40B4-BE49-F238E27FC236}">
                <a16:creationId xmlns:a16="http://schemas.microsoft.com/office/drawing/2014/main" id="{261C6293-027A-4AFD-938C-3903A3460D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3" y="6482"/>
            <a:ext cx="12192000" cy="1775596"/>
          </a:xfrm>
          <a:prstGeom prst="rect">
            <a:avLst/>
          </a:prstGeom>
        </p:spPr>
      </p:pic>
      <p:pic>
        <p:nvPicPr>
          <p:cNvPr id="16" name="cloud">
            <a:extLst>
              <a:ext uri="{FF2B5EF4-FFF2-40B4-BE49-F238E27FC236}">
                <a16:creationId xmlns:a16="http://schemas.microsoft.com/office/drawing/2014/main" id="{1240AC32-1A9A-447D-9609-023AFA92F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1338" y="488935"/>
            <a:ext cx="1527724" cy="958690"/>
          </a:xfrm>
          <a:prstGeom prst="rect">
            <a:avLst/>
          </a:prstGeom>
        </p:spPr>
      </p:pic>
      <p:pic>
        <p:nvPicPr>
          <p:cNvPr id="15" name="cloud">
            <a:extLst>
              <a:ext uri="{FF2B5EF4-FFF2-40B4-BE49-F238E27FC236}">
                <a16:creationId xmlns:a16="http://schemas.microsoft.com/office/drawing/2014/main" id="{085A30DD-3719-4F27-B3BA-39A0B9FC2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819" y="841145"/>
            <a:ext cx="1527724" cy="958690"/>
          </a:xfrm>
          <a:prstGeom prst="rect">
            <a:avLst/>
          </a:prstGeom>
        </p:spPr>
      </p:pic>
      <p:pic>
        <p:nvPicPr>
          <p:cNvPr id="13" name="cloud">
            <a:extLst>
              <a:ext uri="{FF2B5EF4-FFF2-40B4-BE49-F238E27FC236}">
                <a16:creationId xmlns:a16="http://schemas.microsoft.com/office/drawing/2014/main" id="{1AAA2531-EB6C-45D2-9876-51AC77295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9402" y="297969"/>
            <a:ext cx="1527724" cy="958690"/>
          </a:xfrm>
          <a:prstGeom prst="rect">
            <a:avLst/>
          </a:prstGeom>
        </p:spPr>
      </p:pic>
      <p:pic>
        <p:nvPicPr>
          <p:cNvPr id="7" name="balloon">
            <a:extLst>
              <a:ext uri="{FF2B5EF4-FFF2-40B4-BE49-F238E27FC236}">
                <a16:creationId xmlns:a16="http://schemas.microsoft.com/office/drawing/2014/main" id="{9289858E-B334-4220-9DC3-B51ED50F68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93" y="5192256"/>
            <a:ext cx="3032616" cy="3935368"/>
          </a:xfrm>
          <a:prstGeom prst="rect">
            <a:avLst/>
          </a:prstGeom>
        </p:spPr>
      </p:pic>
      <p:pic>
        <p:nvPicPr>
          <p:cNvPr id="10" name="balloon">
            <a:extLst>
              <a:ext uri="{FF2B5EF4-FFF2-40B4-BE49-F238E27FC236}">
                <a16:creationId xmlns:a16="http://schemas.microsoft.com/office/drawing/2014/main" id="{B75D53F6-940F-4DB1-B9AB-1E019CAA8E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094" y="5672153"/>
            <a:ext cx="3032616" cy="3935368"/>
          </a:xfrm>
          <a:prstGeom prst="rect">
            <a:avLst/>
          </a:prstGeom>
        </p:spPr>
      </p:pic>
      <p:pic>
        <p:nvPicPr>
          <p:cNvPr id="11" name="balloon">
            <a:extLst>
              <a:ext uri="{FF2B5EF4-FFF2-40B4-BE49-F238E27FC236}">
                <a16:creationId xmlns:a16="http://schemas.microsoft.com/office/drawing/2014/main" id="{0A5C3F9C-239B-4E10-991C-28EC34AAC8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78" y="5529481"/>
            <a:ext cx="3032616" cy="3935368"/>
          </a:xfrm>
          <a:prstGeom prst="rect">
            <a:avLst/>
          </a:prstGeom>
        </p:spPr>
      </p:pic>
      <p:pic>
        <p:nvPicPr>
          <p:cNvPr id="18" name="balloon">
            <a:extLst>
              <a:ext uri="{FF2B5EF4-FFF2-40B4-BE49-F238E27FC236}">
                <a16:creationId xmlns:a16="http://schemas.microsoft.com/office/drawing/2014/main" id="{438F55BC-BECD-4EE8-900E-D952DEACFB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465" y="2916150"/>
            <a:ext cx="3032616" cy="3935368"/>
          </a:xfrm>
          <a:prstGeom prst="rect">
            <a:avLst/>
          </a:prstGeom>
        </p:spPr>
      </p:pic>
      <p:pic>
        <p:nvPicPr>
          <p:cNvPr id="19" name="balloon">
            <a:extLst>
              <a:ext uri="{FF2B5EF4-FFF2-40B4-BE49-F238E27FC236}">
                <a16:creationId xmlns:a16="http://schemas.microsoft.com/office/drawing/2014/main" id="{13A4D4F7-E67A-4FE7-8230-805FF4C71D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1309" y="2887347"/>
            <a:ext cx="3032616" cy="3935368"/>
          </a:xfrm>
          <a:prstGeom prst="rect">
            <a:avLst/>
          </a:prstGeom>
        </p:spPr>
      </p:pic>
      <p:pic>
        <p:nvPicPr>
          <p:cNvPr id="9" name="balloon">
            <a:extLst>
              <a:ext uri="{FF2B5EF4-FFF2-40B4-BE49-F238E27FC236}">
                <a16:creationId xmlns:a16="http://schemas.microsoft.com/office/drawing/2014/main" id="{AB7C18B3-6B1F-40D7-BF21-B7336E1F77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617" y="5529481"/>
            <a:ext cx="3032616" cy="3935368"/>
          </a:xfrm>
          <a:prstGeom prst="rect">
            <a:avLst/>
          </a:prstGeom>
        </p:spPr>
      </p:pic>
      <p:pic>
        <p:nvPicPr>
          <p:cNvPr id="37" name="cloud">
            <a:extLst>
              <a:ext uri="{FF2B5EF4-FFF2-40B4-BE49-F238E27FC236}">
                <a16:creationId xmlns:a16="http://schemas.microsoft.com/office/drawing/2014/main" id="{1F318724-514C-48BD-A828-608DF16FF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930" y="14392"/>
            <a:ext cx="2862519" cy="120159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1B43611-9382-438A-ABBC-866AE367F82A}"/>
              </a:ext>
            </a:extLst>
          </p:cNvPr>
          <p:cNvGrpSpPr/>
          <p:nvPr/>
        </p:nvGrpSpPr>
        <p:grpSpPr>
          <a:xfrm>
            <a:off x="10480623" y="1546084"/>
            <a:ext cx="1481797" cy="1481798"/>
            <a:chOff x="5195668" y="2528668"/>
            <a:chExt cx="1800664" cy="18006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79209F9-10A5-45EE-9CD1-EC843C2BB2F1}"/>
                </a:ext>
              </a:extLst>
            </p:cNvPr>
            <p:cNvSpPr/>
            <p:nvPr/>
          </p:nvSpPr>
          <p:spPr>
            <a:xfrm rot="9000000">
              <a:off x="5195668" y="2528668"/>
              <a:ext cx="1800664" cy="1800665"/>
            </a:xfrm>
            <a:custGeom>
              <a:avLst/>
              <a:gdLst>
                <a:gd name="connsiteX0" fmla="*/ 450165 w 1800664"/>
                <a:gd name="connsiteY0" fmla="*/ 1680042 h 1800665"/>
                <a:gd name="connsiteX1" fmla="*/ 383655 w 1800664"/>
                <a:gd name="connsiteY1" fmla="*/ 1431824 h 1800665"/>
                <a:gd name="connsiteX2" fmla="*/ 403895 w 1800664"/>
                <a:gd name="connsiteY2" fmla="*/ 1396767 h 1800665"/>
                <a:gd name="connsiteX3" fmla="*/ 368839 w 1800664"/>
                <a:gd name="connsiteY3" fmla="*/ 1417008 h 1800665"/>
                <a:gd name="connsiteX4" fmla="*/ 120621 w 1800664"/>
                <a:gd name="connsiteY4" fmla="*/ 1350498 h 1800665"/>
                <a:gd name="connsiteX5" fmla="*/ 187131 w 1800664"/>
                <a:gd name="connsiteY5" fmla="*/ 1102280 h 1800665"/>
                <a:gd name="connsiteX6" fmla="*/ 222188 w 1800664"/>
                <a:gd name="connsiteY6" fmla="*/ 1082039 h 1800665"/>
                <a:gd name="connsiteX7" fmla="*/ 181707 w 1800664"/>
                <a:gd name="connsiteY7" fmla="*/ 1082039 h 1800665"/>
                <a:gd name="connsiteX8" fmla="*/ 0 w 1800664"/>
                <a:gd name="connsiteY8" fmla="*/ 900332 h 1800665"/>
                <a:gd name="connsiteX9" fmla="*/ 181707 w 1800664"/>
                <a:gd name="connsiteY9" fmla="*/ 718623 h 1800665"/>
                <a:gd name="connsiteX10" fmla="*/ 222188 w 1800664"/>
                <a:gd name="connsiteY10" fmla="*/ 718623 h 1800665"/>
                <a:gd name="connsiteX11" fmla="*/ 187131 w 1800664"/>
                <a:gd name="connsiteY11" fmla="*/ 698383 h 1800665"/>
                <a:gd name="connsiteX12" fmla="*/ 120621 w 1800664"/>
                <a:gd name="connsiteY12" fmla="*/ 450166 h 1800665"/>
                <a:gd name="connsiteX13" fmla="*/ 368839 w 1800664"/>
                <a:gd name="connsiteY13" fmla="*/ 383656 h 1800665"/>
                <a:gd name="connsiteX14" fmla="*/ 403896 w 1800664"/>
                <a:gd name="connsiteY14" fmla="*/ 403896 h 1800665"/>
                <a:gd name="connsiteX15" fmla="*/ 383656 w 1800664"/>
                <a:gd name="connsiteY15" fmla="*/ 368839 h 1800665"/>
                <a:gd name="connsiteX16" fmla="*/ 450166 w 1800664"/>
                <a:gd name="connsiteY16" fmla="*/ 120621 h 1800665"/>
                <a:gd name="connsiteX17" fmla="*/ 698384 w 1800664"/>
                <a:gd name="connsiteY17" fmla="*/ 187131 h 1800665"/>
                <a:gd name="connsiteX18" fmla="*/ 718624 w 1800664"/>
                <a:gd name="connsiteY18" fmla="*/ 222188 h 1800665"/>
                <a:gd name="connsiteX19" fmla="*/ 718624 w 1800664"/>
                <a:gd name="connsiteY19" fmla="*/ 181708 h 1800665"/>
                <a:gd name="connsiteX20" fmla="*/ 900332 w 1800664"/>
                <a:gd name="connsiteY20" fmla="*/ 0 h 1800665"/>
                <a:gd name="connsiteX21" fmla="*/ 1082040 w 1800664"/>
                <a:gd name="connsiteY21" fmla="*/ 181708 h 1800665"/>
                <a:gd name="connsiteX22" fmla="*/ 1082040 w 1800664"/>
                <a:gd name="connsiteY22" fmla="*/ 222189 h 1800665"/>
                <a:gd name="connsiteX23" fmla="*/ 1102281 w 1800664"/>
                <a:gd name="connsiteY23" fmla="*/ 187131 h 1800665"/>
                <a:gd name="connsiteX24" fmla="*/ 1350498 w 1800664"/>
                <a:gd name="connsiteY24" fmla="*/ 120621 h 1800665"/>
                <a:gd name="connsiteX25" fmla="*/ 1350497 w 1800664"/>
                <a:gd name="connsiteY25" fmla="*/ 120621 h 1800665"/>
                <a:gd name="connsiteX26" fmla="*/ 1417007 w 1800664"/>
                <a:gd name="connsiteY26" fmla="*/ 368839 h 1800665"/>
                <a:gd name="connsiteX27" fmla="*/ 1396766 w 1800664"/>
                <a:gd name="connsiteY27" fmla="*/ 403898 h 1800665"/>
                <a:gd name="connsiteX28" fmla="*/ 1431825 w 1800664"/>
                <a:gd name="connsiteY28" fmla="*/ 383656 h 1800665"/>
                <a:gd name="connsiteX29" fmla="*/ 1680043 w 1800664"/>
                <a:gd name="connsiteY29" fmla="*/ 450166 h 1800665"/>
                <a:gd name="connsiteX30" fmla="*/ 1680042 w 1800664"/>
                <a:gd name="connsiteY30" fmla="*/ 450166 h 1800665"/>
                <a:gd name="connsiteX31" fmla="*/ 1613532 w 1800664"/>
                <a:gd name="connsiteY31" fmla="*/ 698383 h 1800665"/>
                <a:gd name="connsiteX32" fmla="*/ 1578473 w 1800664"/>
                <a:gd name="connsiteY32" fmla="*/ 718625 h 1800665"/>
                <a:gd name="connsiteX33" fmla="*/ 1618957 w 1800664"/>
                <a:gd name="connsiteY33" fmla="*/ 718625 h 1800665"/>
                <a:gd name="connsiteX34" fmla="*/ 1800664 w 1800664"/>
                <a:gd name="connsiteY34" fmla="*/ 900333 h 1800665"/>
                <a:gd name="connsiteX35" fmla="*/ 1800663 w 1800664"/>
                <a:gd name="connsiteY35" fmla="*/ 900331 h 1800665"/>
                <a:gd name="connsiteX36" fmla="*/ 1618956 w 1800664"/>
                <a:gd name="connsiteY36" fmla="*/ 1082040 h 1800665"/>
                <a:gd name="connsiteX37" fmla="*/ 1578473 w 1800664"/>
                <a:gd name="connsiteY37" fmla="*/ 1082039 h 1800665"/>
                <a:gd name="connsiteX38" fmla="*/ 1613533 w 1800664"/>
                <a:gd name="connsiteY38" fmla="*/ 1102281 h 1800665"/>
                <a:gd name="connsiteX39" fmla="*/ 1680042 w 1800664"/>
                <a:gd name="connsiteY39" fmla="*/ 1350499 h 1800665"/>
                <a:gd name="connsiteX40" fmla="*/ 1680042 w 1800664"/>
                <a:gd name="connsiteY40" fmla="*/ 1350498 h 1800665"/>
                <a:gd name="connsiteX41" fmla="*/ 1431824 w 1800664"/>
                <a:gd name="connsiteY41" fmla="*/ 1417007 h 1800665"/>
                <a:gd name="connsiteX42" fmla="*/ 1396766 w 1800664"/>
                <a:gd name="connsiteY42" fmla="*/ 1396766 h 1800665"/>
                <a:gd name="connsiteX43" fmla="*/ 1417007 w 1800664"/>
                <a:gd name="connsiteY43" fmla="*/ 1431826 h 1800665"/>
                <a:gd name="connsiteX44" fmla="*/ 1350498 w 1800664"/>
                <a:gd name="connsiteY44" fmla="*/ 1680044 h 1800665"/>
                <a:gd name="connsiteX45" fmla="*/ 1350498 w 1800664"/>
                <a:gd name="connsiteY45" fmla="*/ 1680042 h 1800665"/>
                <a:gd name="connsiteX46" fmla="*/ 1102280 w 1800664"/>
                <a:gd name="connsiteY46" fmla="*/ 1613532 h 1800665"/>
                <a:gd name="connsiteX47" fmla="*/ 1082039 w 1800664"/>
                <a:gd name="connsiteY47" fmla="*/ 1578474 h 1800665"/>
                <a:gd name="connsiteX48" fmla="*/ 1082039 w 1800664"/>
                <a:gd name="connsiteY48" fmla="*/ 1618957 h 1800665"/>
                <a:gd name="connsiteX49" fmla="*/ 900331 w 1800664"/>
                <a:gd name="connsiteY49" fmla="*/ 1800665 h 1800665"/>
                <a:gd name="connsiteX50" fmla="*/ 900332 w 1800664"/>
                <a:gd name="connsiteY50" fmla="*/ 1800664 h 1800665"/>
                <a:gd name="connsiteX51" fmla="*/ 718624 w 1800664"/>
                <a:gd name="connsiteY51" fmla="*/ 1618956 h 1800665"/>
                <a:gd name="connsiteX52" fmla="*/ 718624 w 1800664"/>
                <a:gd name="connsiteY52" fmla="*/ 1578474 h 1800665"/>
                <a:gd name="connsiteX53" fmla="*/ 698383 w 1800664"/>
                <a:gd name="connsiteY53" fmla="*/ 1613532 h 1800665"/>
                <a:gd name="connsiteX54" fmla="*/ 450165 w 1800664"/>
                <a:gd name="connsiteY54" fmla="*/ 1680042 h 18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800664" h="1800665">
                  <a:moveTo>
                    <a:pt x="450165" y="1680042"/>
                  </a:moveTo>
                  <a:cubicBezTo>
                    <a:pt x="363255" y="1629865"/>
                    <a:pt x="333478" y="1518734"/>
                    <a:pt x="383655" y="1431824"/>
                  </a:cubicBezTo>
                  <a:lnTo>
                    <a:pt x="403895" y="1396767"/>
                  </a:lnTo>
                  <a:lnTo>
                    <a:pt x="368839" y="1417008"/>
                  </a:lnTo>
                  <a:cubicBezTo>
                    <a:pt x="281929" y="1467185"/>
                    <a:pt x="170798" y="1437408"/>
                    <a:pt x="120621" y="1350498"/>
                  </a:cubicBezTo>
                  <a:cubicBezTo>
                    <a:pt x="70443" y="1263588"/>
                    <a:pt x="100221" y="1152457"/>
                    <a:pt x="187131" y="1102280"/>
                  </a:cubicBezTo>
                  <a:lnTo>
                    <a:pt x="222188" y="1082039"/>
                  </a:lnTo>
                  <a:lnTo>
                    <a:pt x="181707" y="1082039"/>
                  </a:lnTo>
                  <a:cubicBezTo>
                    <a:pt x="81352" y="1082039"/>
                    <a:pt x="0" y="1000687"/>
                    <a:pt x="0" y="900332"/>
                  </a:cubicBezTo>
                  <a:cubicBezTo>
                    <a:pt x="0" y="799976"/>
                    <a:pt x="81352" y="718623"/>
                    <a:pt x="181707" y="718623"/>
                  </a:cubicBezTo>
                  <a:lnTo>
                    <a:pt x="222188" y="718623"/>
                  </a:lnTo>
                  <a:lnTo>
                    <a:pt x="187131" y="698383"/>
                  </a:lnTo>
                  <a:cubicBezTo>
                    <a:pt x="100221" y="648206"/>
                    <a:pt x="70444" y="537076"/>
                    <a:pt x="120621" y="450166"/>
                  </a:cubicBezTo>
                  <a:cubicBezTo>
                    <a:pt x="170799" y="363256"/>
                    <a:pt x="281929" y="333478"/>
                    <a:pt x="368839" y="383656"/>
                  </a:cubicBezTo>
                  <a:lnTo>
                    <a:pt x="403896" y="403896"/>
                  </a:lnTo>
                  <a:lnTo>
                    <a:pt x="383656" y="368839"/>
                  </a:lnTo>
                  <a:cubicBezTo>
                    <a:pt x="333479" y="281929"/>
                    <a:pt x="363256" y="170799"/>
                    <a:pt x="450166" y="120621"/>
                  </a:cubicBezTo>
                  <a:cubicBezTo>
                    <a:pt x="537076" y="70444"/>
                    <a:pt x="648206" y="100221"/>
                    <a:pt x="698384" y="187131"/>
                  </a:cubicBezTo>
                  <a:lnTo>
                    <a:pt x="718624" y="222188"/>
                  </a:lnTo>
                  <a:lnTo>
                    <a:pt x="718624" y="181708"/>
                  </a:lnTo>
                  <a:cubicBezTo>
                    <a:pt x="718624" y="81353"/>
                    <a:pt x="799977" y="0"/>
                    <a:pt x="900332" y="0"/>
                  </a:cubicBezTo>
                  <a:cubicBezTo>
                    <a:pt x="1000687" y="0"/>
                    <a:pt x="1082040" y="81353"/>
                    <a:pt x="1082040" y="181708"/>
                  </a:cubicBezTo>
                  <a:lnTo>
                    <a:pt x="1082040" y="222189"/>
                  </a:lnTo>
                  <a:lnTo>
                    <a:pt x="1102281" y="187131"/>
                  </a:lnTo>
                  <a:cubicBezTo>
                    <a:pt x="1152458" y="100221"/>
                    <a:pt x="1263588" y="70444"/>
                    <a:pt x="1350498" y="120621"/>
                  </a:cubicBezTo>
                  <a:lnTo>
                    <a:pt x="1350497" y="120621"/>
                  </a:lnTo>
                  <a:cubicBezTo>
                    <a:pt x="1437407" y="170799"/>
                    <a:pt x="1467184" y="281929"/>
                    <a:pt x="1417007" y="368839"/>
                  </a:cubicBezTo>
                  <a:lnTo>
                    <a:pt x="1396766" y="403898"/>
                  </a:lnTo>
                  <a:lnTo>
                    <a:pt x="1431825" y="383656"/>
                  </a:lnTo>
                  <a:cubicBezTo>
                    <a:pt x="1518735" y="333479"/>
                    <a:pt x="1629866" y="363256"/>
                    <a:pt x="1680043" y="450166"/>
                  </a:cubicBezTo>
                  <a:lnTo>
                    <a:pt x="1680042" y="450166"/>
                  </a:lnTo>
                  <a:cubicBezTo>
                    <a:pt x="1730219" y="537075"/>
                    <a:pt x="1700442" y="648206"/>
                    <a:pt x="1613532" y="698383"/>
                  </a:cubicBezTo>
                  <a:lnTo>
                    <a:pt x="1578473" y="718625"/>
                  </a:lnTo>
                  <a:lnTo>
                    <a:pt x="1618957" y="718625"/>
                  </a:lnTo>
                  <a:cubicBezTo>
                    <a:pt x="1719311" y="718624"/>
                    <a:pt x="1800664" y="799978"/>
                    <a:pt x="1800664" y="900333"/>
                  </a:cubicBezTo>
                  <a:lnTo>
                    <a:pt x="1800663" y="900331"/>
                  </a:lnTo>
                  <a:cubicBezTo>
                    <a:pt x="1800663" y="1000686"/>
                    <a:pt x="1719311" y="1082040"/>
                    <a:pt x="1618956" y="1082040"/>
                  </a:cubicBezTo>
                  <a:lnTo>
                    <a:pt x="1578473" y="1082039"/>
                  </a:lnTo>
                  <a:lnTo>
                    <a:pt x="1613533" y="1102281"/>
                  </a:lnTo>
                  <a:cubicBezTo>
                    <a:pt x="1700443" y="1152459"/>
                    <a:pt x="1730220" y="1263589"/>
                    <a:pt x="1680042" y="1350499"/>
                  </a:cubicBezTo>
                  <a:lnTo>
                    <a:pt x="1680042" y="1350498"/>
                  </a:lnTo>
                  <a:cubicBezTo>
                    <a:pt x="1629865" y="1437408"/>
                    <a:pt x="1518734" y="1467185"/>
                    <a:pt x="1431824" y="1417007"/>
                  </a:cubicBezTo>
                  <a:lnTo>
                    <a:pt x="1396766" y="1396766"/>
                  </a:lnTo>
                  <a:lnTo>
                    <a:pt x="1417007" y="1431826"/>
                  </a:lnTo>
                  <a:cubicBezTo>
                    <a:pt x="1467185" y="1518736"/>
                    <a:pt x="1437408" y="1629866"/>
                    <a:pt x="1350498" y="1680044"/>
                  </a:cubicBezTo>
                  <a:lnTo>
                    <a:pt x="1350498" y="1680042"/>
                  </a:lnTo>
                  <a:cubicBezTo>
                    <a:pt x="1263588" y="1730220"/>
                    <a:pt x="1152458" y="1700442"/>
                    <a:pt x="1102280" y="1613532"/>
                  </a:cubicBezTo>
                  <a:lnTo>
                    <a:pt x="1082039" y="1578474"/>
                  </a:lnTo>
                  <a:lnTo>
                    <a:pt x="1082039" y="1618957"/>
                  </a:lnTo>
                  <a:cubicBezTo>
                    <a:pt x="1082039" y="1719312"/>
                    <a:pt x="1000686" y="1800665"/>
                    <a:pt x="900331" y="1800665"/>
                  </a:cubicBezTo>
                  <a:lnTo>
                    <a:pt x="900332" y="1800664"/>
                  </a:lnTo>
                  <a:cubicBezTo>
                    <a:pt x="799977" y="1800664"/>
                    <a:pt x="718624" y="1719311"/>
                    <a:pt x="718624" y="1618956"/>
                  </a:cubicBezTo>
                  <a:lnTo>
                    <a:pt x="718624" y="1578474"/>
                  </a:lnTo>
                  <a:lnTo>
                    <a:pt x="698383" y="1613532"/>
                  </a:lnTo>
                  <a:cubicBezTo>
                    <a:pt x="648205" y="1700442"/>
                    <a:pt x="537075" y="1730220"/>
                    <a:pt x="450165" y="168004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356556D-7760-4AEC-AD5A-00E27FD28CCC}"/>
                </a:ext>
              </a:extLst>
            </p:cNvPr>
            <p:cNvSpPr/>
            <p:nvPr/>
          </p:nvSpPr>
          <p:spPr>
            <a:xfrm>
              <a:off x="5450103" y="2783103"/>
              <a:ext cx="1291794" cy="129179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F883643-E9F1-4566-9A67-186D088F0753}"/>
              </a:ext>
            </a:extLst>
          </p:cNvPr>
          <p:cNvSpPr txBox="1"/>
          <p:nvPr/>
        </p:nvSpPr>
        <p:spPr>
          <a:xfrm>
            <a:off x="10657351" y="1837078"/>
            <a:ext cx="11590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السلام الوطني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0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00469 -1.32917 " pathEditMode="relative" rAng="0" ptsTypes="AA">
                                      <p:cBhvr>
                                        <p:cTn id="9" dur="9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645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00443 -1.4426 " pathEditMode="relative" rAng="0" ptsTypes="AA">
                                      <p:cBhvr>
                                        <p:cTn id="11" dur="1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7213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00157 -1.42662 " pathEditMode="relative" rAng="0" ptsTypes="AA">
                                      <p:cBhvr>
                                        <p:cTn id="13" dur="1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7134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6 0.00763 L -0.07084 -1.39815 " pathEditMode="relative" rAng="0" ptsTypes="AA">
                                      <p:cBhvr>
                                        <p:cTn id="15" dur="1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7030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250"/>
                            </p:stCondLst>
                            <p:childTnLst>
                              <p:par>
                                <p:cTn id="3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6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4">
            <a:extLst>
              <a:ext uri="{FF2B5EF4-FFF2-40B4-BE49-F238E27FC236}">
                <a16:creationId xmlns:a16="http://schemas.microsoft.com/office/drawing/2014/main" id="{E74FF0E7-4DD2-4EC4-9C70-BDA6A50A8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44509"/>
            <a:ext cx="12192001" cy="1143000"/>
          </a:xfrm>
          <a:prstGeom prst="rect">
            <a:avLst/>
          </a:prstGeom>
        </p:spPr>
      </p:pic>
      <p:pic>
        <p:nvPicPr>
          <p:cNvPr id="4" name="lines">
            <a:extLst>
              <a:ext uri="{FF2B5EF4-FFF2-40B4-BE49-F238E27FC236}">
                <a16:creationId xmlns:a16="http://schemas.microsoft.com/office/drawing/2014/main" id="{5ECA0304-0C92-4EEA-8AAB-4BEC6F216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3" y="6482"/>
            <a:ext cx="12192000" cy="1775596"/>
          </a:xfrm>
          <a:prstGeom prst="rect">
            <a:avLst/>
          </a:prstGeom>
        </p:spPr>
      </p:pic>
      <p:pic>
        <p:nvPicPr>
          <p:cNvPr id="6" name="cloud">
            <a:extLst>
              <a:ext uri="{FF2B5EF4-FFF2-40B4-BE49-F238E27FC236}">
                <a16:creationId xmlns:a16="http://schemas.microsoft.com/office/drawing/2014/main" id="{36976AEE-7770-4321-A429-2AB8DB977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286" y="541991"/>
            <a:ext cx="1527724" cy="958690"/>
          </a:xfrm>
          <a:prstGeom prst="rect">
            <a:avLst/>
          </a:prstGeom>
        </p:spPr>
      </p:pic>
      <p:pic>
        <p:nvPicPr>
          <p:cNvPr id="7" name="cloud">
            <a:extLst>
              <a:ext uri="{FF2B5EF4-FFF2-40B4-BE49-F238E27FC236}">
                <a16:creationId xmlns:a16="http://schemas.microsoft.com/office/drawing/2014/main" id="{E3EBE650-9595-40A7-A9F3-2F169F1BF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704" y="823388"/>
            <a:ext cx="1527724" cy="9586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B214DF-120A-402C-8BFA-2C3F3B0A2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19" y="996615"/>
            <a:ext cx="8616742" cy="5571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irl">
            <a:extLst>
              <a:ext uri="{FF2B5EF4-FFF2-40B4-BE49-F238E27FC236}">
                <a16:creationId xmlns:a16="http://schemas.microsoft.com/office/drawing/2014/main" id="{A30E28EE-31BB-4A5A-8A7C-DB40B7E383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157" y="2679373"/>
            <a:ext cx="2360593" cy="3948029"/>
          </a:xfrm>
          <a:prstGeom prst="rect">
            <a:avLst/>
          </a:prstGeom>
        </p:spPr>
      </p:pic>
      <p:pic>
        <p:nvPicPr>
          <p:cNvPr id="9" name="cloud">
            <a:extLst>
              <a:ext uri="{FF2B5EF4-FFF2-40B4-BE49-F238E27FC236}">
                <a16:creationId xmlns:a16="http://schemas.microsoft.com/office/drawing/2014/main" id="{74603E9F-F82D-4418-ADF9-5F2905F0F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7157" y="978967"/>
            <a:ext cx="1527724" cy="958690"/>
          </a:xfrm>
          <a:prstGeom prst="rect">
            <a:avLst/>
          </a:prstGeom>
        </p:spPr>
      </p:pic>
      <p:pic>
        <p:nvPicPr>
          <p:cNvPr id="8" name="cloud">
            <a:extLst>
              <a:ext uri="{FF2B5EF4-FFF2-40B4-BE49-F238E27FC236}">
                <a16:creationId xmlns:a16="http://schemas.microsoft.com/office/drawing/2014/main" id="{8F9659F0-BA92-45A2-86F5-6E649622B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85" y="62646"/>
            <a:ext cx="1527724" cy="958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80803C-B7F1-4616-8BEF-911F14467EA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82397" y="245141"/>
            <a:ext cx="4191000" cy="6762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FFD9EC-1595-4DE1-8C5F-A06CD320CC51}"/>
              </a:ext>
            </a:extLst>
          </p:cNvPr>
          <p:cNvSpPr txBox="1"/>
          <p:nvPr/>
        </p:nvSpPr>
        <p:spPr>
          <a:xfrm>
            <a:off x="9913223" y="2040590"/>
            <a:ext cx="1095592" cy="1200329"/>
          </a:xfrm>
          <a:custGeom>
            <a:avLst/>
            <a:gdLst>
              <a:gd name="connsiteX0" fmla="*/ 0 w 1095592"/>
              <a:gd name="connsiteY0" fmla="*/ 0 h 1200329"/>
              <a:gd name="connsiteX1" fmla="*/ 558752 w 1095592"/>
              <a:gd name="connsiteY1" fmla="*/ 0 h 1200329"/>
              <a:gd name="connsiteX2" fmla="*/ 1095592 w 1095592"/>
              <a:gd name="connsiteY2" fmla="*/ 0 h 1200329"/>
              <a:gd name="connsiteX3" fmla="*/ 1095592 w 1095592"/>
              <a:gd name="connsiteY3" fmla="*/ 364100 h 1200329"/>
              <a:gd name="connsiteX4" fmla="*/ 1095592 w 1095592"/>
              <a:gd name="connsiteY4" fmla="*/ 740203 h 1200329"/>
              <a:gd name="connsiteX5" fmla="*/ 1095592 w 1095592"/>
              <a:gd name="connsiteY5" fmla="*/ 1200329 h 1200329"/>
              <a:gd name="connsiteX6" fmla="*/ 569708 w 1095592"/>
              <a:gd name="connsiteY6" fmla="*/ 1200329 h 1200329"/>
              <a:gd name="connsiteX7" fmla="*/ 0 w 1095592"/>
              <a:gd name="connsiteY7" fmla="*/ 1200329 h 1200329"/>
              <a:gd name="connsiteX8" fmla="*/ 0 w 1095592"/>
              <a:gd name="connsiteY8" fmla="*/ 824226 h 1200329"/>
              <a:gd name="connsiteX9" fmla="*/ 0 w 1095592"/>
              <a:gd name="connsiteY9" fmla="*/ 400110 h 1200329"/>
              <a:gd name="connsiteX10" fmla="*/ 0 w 1095592"/>
              <a:gd name="connsiteY10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5592" h="1200329" fill="none" extrusionOk="0">
                <a:moveTo>
                  <a:pt x="0" y="0"/>
                </a:moveTo>
                <a:cubicBezTo>
                  <a:pt x="273057" y="-12516"/>
                  <a:pt x="435233" y="32115"/>
                  <a:pt x="558752" y="0"/>
                </a:cubicBezTo>
                <a:cubicBezTo>
                  <a:pt x="682271" y="-32115"/>
                  <a:pt x="960546" y="18355"/>
                  <a:pt x="1095592" y="0"/>
                </a:cubicBezTo>
                <a:cubicBezTo>
                  <a:pt x="1112358" y="180965"/>
                  <a:pt x="1058609" y="261206"/>
                  <a:pt x="1095592" y="364100"/>
                </a:cubicBezTo>
                <a:cubicBezTo>
                  <a:pt x="1132575" y="466994"/>
                  <a:pt x="1090452" y="635439"/>
                  <a:pt x="1095592" y="740203"/>
                </a:cubicBezTo>
                <a:cubicBezTo>
                  <a:pt x="1100732" y="844967"/>
                  <a:pt x="1077719" y="1014978"/>
                  <a:pt x="1095592" y="1200329"/>
                </a:cubicBezTo>
                <a:cubicBezTo>
                  <a:pt x="973188" y="1215847"/>
                  <a:pt x="784557" y="1188800"/>
                  <a:pt x="569708" y="1200329"/>
                </a:cubicBezTo>
                <a:cubicBezTo>
                  <a:pt x="354859" y="1211858"/>
                  <a:pt x="157662" y="1177384"/>
                  <a:pt x="0" y="1200329"/>
                </a:cubicBezTo>
                <a:cubicBezTo>
                  <a:pt x="-14717" y="1054037"/>
                  <a:pt x="13552" y="1006515"/>
                  <a:pt x="0" y="824226"/>
                </a:cubicBezTo>
                <a:cubicBezTo>
                  <a:pt x="-13552" y="641937"/>
                  <a:pt x="40878" y="549489"/>
                  <a:pt x="0" y="400110"/>
                </a:cubicBezTo>
                <a:cubicBezTo>
                  <a:pt x="-40878" y="250731"/>
                  <a:pt x="23427" y="149862"/>
                  <a:pt x="0" y="0"/>
                </a:cubicBezTo>
                <a:close/>
              </a:path>
              <a:path w="1095592" h="1200329" stroke="0" extrusionOk="0">
                <a:moveTo>
                  <a:pt x="0" y="0"/>
                </a:moveTo>
                <a:cubicBezTo>
                  <a:pt x="118645" y="-32423"/>
                  <a:pt x="367460" y="57652"/>
                  <a:pt x="569708" y="0"/>
                </a:cubicBezTo>
                <a:cubicBezTo>
                  <a:pt x="771956" y="-57652"/>
                  <a:pt x="906795" y="23492"/>
                  <a:pt x="1095592" y="0"/>
                </a:cubicBezTo>
                <a:cubicBezTo>
                  <a:pt x="1136379" y="144015"/>
                  <a:pt x="1048255" y="244535"/>
                  <a:pt x="1095592" y="424116"/>
                </a:cubicBezTo>
                <a:cubicBezTo>
                  <a:pt x="1142929" y="603697"/>
                  <a:pt x="1049145" y="727613"/>
                  <a:pt x="1095592" y="836229"/>
                </a:cubicBezTo>
                <a:cubicBezTo>
                  <a:pt x="1142039" y="944845"/>
                  <a:pt x="1059105" y="1094407"/>
                  <a:pt x="1095592" y="1200329"/>
                </a:cubicBezTo>
                <a:cubicBezTo>
                  <a:pt x="899411" y="1229895"/>
                  <a:pt x="694271" y="1162833"/>
                  <a:pt x="525884" y="1200329"/>
                </a:cubicBezTo>
                <a:cubicBezTo>
                  <a:pt x="357497" y="1237825"/>
                  <a:pt x="148159" y="1137327"/>
                  <a:pt x="0" y="1200329"/>
                </a:cubicBezTo>
                <a:cubicBezTo>
                  <a:pt x="-45892" y="1026478"/>
                  <a:pt x="34770" y="974657"/>
                  <a:pt x="0" y="800219"/>
                </a:cubicBezTo>
                <a:cubicBezTo>
                  <a:pt x="-34770" y="625781"/>
                  <a:pt x="20518" y="574662"/>
                  <a:pt x="0" y="412113"/>
                </a:cubicBezTo>
                <a:cubicBezTo>
                  <a:pt x="-20518" y="249564"/>
                  <a:pt x="47039" y="199730"/>
                  <a:pt x="0" y="0"/>
                </a:cubicBezTo>
                <a:close/>
              </a:path>
            </a:pathLst>
          </a:custGeom>
          <a:solidFill>
            <a:srgbClr val="FFFFFF">
              <a:alpha val="67843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138538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اقرأ النص ص76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97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كيفية الوضوء">
            <a:hlinkClick r:id="" action="ppaction://media"/>
            <a:extLst>
              <a:ext uri="{FF2B5EF4-FFF2-40B4-BE49-F238E27FC236}">
                <a16:creationId xmlns:a16="http://schemas.microsoft.com/office/drawing/2014/main" id="{8EEDF078-FB79-4F9D-B505-A4D819D1A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7660" y="1009610"/>
            <a:ext cx="9974261" cy="5585915"/>
          </a:xfrm>
          <a:prstGeom prst="rect">
            <a:avLst/>
          </a:prstGeom>
        </p:spPr>
      </p:pic>
      <p:pic>
        <p:nvPicPr>
          <p:cNvPr id="21" name="kids">
            <a:extLst>
              <a:ext uri="{FF2B5EF4-FFF2-40B4-BE49-F238E27FC236}">
                <a16:creationId xmlns:a16="http://schemas.microsoft.com/office/drawing/2014/main" id="{95D6EB60-E456-4B6B-A6E2-BB5222F9E7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9" b="23436"/>
          <a:stretch/>
        </p:blipFill>
        <p:spPr>
          <a:xfrm>
            <a:off x="1364804" y="-6985"/>
            <a:ext cx="3335700" cy="1811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lines">
            <a:extLst>
              <a:ext uri="{FF2B5EF4-FFF2-40B4-BE49-F238E27FC236}">
                <a16:creationId xmlns:a16="http://schemas.microsoft.com/office/drawing/2014/main" id="{261C6293-027A-4AFD-938C-3903A3460D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71"/>
            <a:ext cx="12192000" cy="1775596"/>
          </a:xfrm>
          <a:prstGeom prst="rect">
            <a:avLst/>
          </a:prstGeom>
        </p:spPr>
      </p:pic>
      <p:pic>
        <p:nvPicPr>
          <p:cNvPr id="7" name="balloon">
            <a:extLst>
              <a:ext uri="{FF2B5EF4-FFF2-40B4-BE49-F238E27FC236}">
                <a16:creationId xmlns:a16="http://schemas.microsoft.com/office/drawing/2014/main" id="{9289858E-B334-4220-9DC3-B51ED50F68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93" y="5192256"/>
            <a:ext cx="3032616" cy="3935368"/>
          </a:xfrm>
          <a:prstGeom prst="rect">
            <a:avLst/>
          </a:prstGeom>
        </p:spPr>
      </p:pic>
      <p:pic>
        <p:nvPicPr>
          <p:cNvPr id="10" name="balloon">
            <a:extLst>
              <a:ext uri="{FF2B5EF4-FFF2-40B4-BE49-F238E27FC236}">
                <a16:creationId xmlns:a16="http://schemas.microsoft.com/office/drawing/2014/main" id="{B75D53F6-940F-4DB1-B9AB-1E019CAA8E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094" y="5672153"/>
            <a:ext cx="3032616" cy="3935368"/>
          </a:xfrm>
          <a:prstGeom prst="rect">
            <a:avLst/>
          </a:prstGeom>
        </p:spPr>
      </p:pic>
      <p:pic>
        <p:nvPicPr>
          <p:cNvPr id="11" name="balloon">
            <a:extLst>
              <a:ext uri="{FF2B5EF4-FFF2-40B4-BE49-F238E27FC236}">
                <a16:creationId xmlns:a16="http://schemas.microsoft.com/office/drawing/2014/main" id="{0A5C3F9C-239B-4E10-991C-28EC34AAC8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78" y="5529481"/>
            <a:ext cx="3032616" cy="3935368"/>
          </a:xfrm>
          <a:prstGeom prst="rect">
            <a:avLst/>
          </a:prstGeom>
        </p:spPr>
      </p:pic>
      <p:pic>
        <p:nvPicPr>
          <p:cNvPr id="18" name="balloon">
            <a:extLst>
              <a:ext uri="{FF2B5EF4-FFF2-40B4-BE49-F238E27FC236}">
                <a16:creationId xmlns:a16="http://schemas.microsoft.com/office/drawing/2014/main" id="{438F55BC-BECD-4EE8-900E-D952DEACF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986" y="3839170"/>
            <a:ext cx="2321332" cy="3012348"/>
          </a:xfrm>
          <a:prstGeom prst="rect">
            <a:avLst/>
          </a:prstGeom>
        </p:spPr>
      </p:pic>
      <p:pic>
        <p:nvPicPr>
          <p:cNvPr id="19" name="balloon">
            <a:extLst>
              <a:ext uri="{FF2B5EF4-FFF2-40B4-BE49-F238E27FC236}">
                <a16:creationId xmlns:a16="http://schemas.microsoft.com/office/drawing/2014/main" id="{13A4D4F7-E67A-4FE7-8230-805FF4C71D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4892" y="3616741"/>
            <a:ext cx="2492737" cy="3234777"/>
          </a:xfrm>
          <a:prstGeom prst="rect">
            <a:avLst/>
          </a:prstGeom>
        </p:spPr>
      </p:pic>
      <p:pic>
        <p:nvPicPr>
          <p:cNvPr id="9" name="balloon">
            <a:extLst>
              <a:ext uri="{FF2B5EF4-FFF2-40B4-BE49-F238E27FC236}">
                <a16:creationId xmlns:a16="http://schemas.microsoft.com/office/drawing/2014/main" id="{AB7C18B3-6B1F-40D7-BF21-B7336E1F77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617" y="5529481"/>
            <a:ext cx="3032616" cy="393536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88E5F3D-480B-4F3D-A303-4F390A42528B}"/>
              </a:ext>
            </a:extLst>
          </p:cNvPr>
          <p:cNvGrpSpPr/>
          <p:nvPr/>
        </p:nvGrpSpPr>
        <p:grpSpPr>
          <a:xfrm>
            <a:off x="10584985" y="4866698"/>
            <a:ext cx="1536899" cy="1536899"/>
            <a:chOff x="376307" y="2087980"/>
            <a:chExt cx="1536899" cy="153689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BCC28D4-1A11-4F07-83BD-1C70A1E0F72E}"/>
                </a:ext>
              </a:extLst>
            </p:cNvPr>
            <p:cNvGrpSpPr/>
            <p:nvPr/>
          </p:nvGrpSpPr>
          <p:grpSpPr>
            <a:xfrm>
              <a:off x="376307" y="2087980"/>
              <a:ext cx="1536899" cy="1536899"/>
              <a:chOff x="10224867" y="130126"/>
              <a:chExt cx="1758462" cy="1758462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CC8861-18D3-4334-9AFE-84BAC2AC47C0}"/>
                  </a:ext>
                </a:extLst>
              </p:cNvPr>
              <p:cNvSpPr/>
              <p:nvPr/>
            </p:nvSpPr>
            <p:spPr>
              <a:xfrm rot="9000000">
                <a:off x="10224867" y="130126"/>
                <a:ext cx="1758462" cy="1758462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DA2A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6A5F6D8-64EE-4A4D-9124-2BE2AD8DCDD3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7058050-1191-4166-A753-DA5C561BFF49}"/>
                </a:ext>
              </a:extLst>
            </p:cNvPr>
            <p:cNvSpPr txBox="1"/>
            <p:nvPr/>
          </p:nvSpPr>
          <p:spPr>
            <a:xfrm>
              <a:off x="484048" y="2348284"/>
              <a:ext cx="132141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كيفية الوضوء؟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DDDA398-8ED0-4A7E-AD8E-8C8AFFF0FF76}"/>
              </a:ext>
            </a:extLst>
          </p:cNvPr>
          <p:cNvSpPr txBox="1"/>
          <p:nvPr/>
        </p:nvSpPr>
        <p:spPr>
          <a:xfrm>
            <a:off x="10791269" y="1590407"/>
            <a:ext cx="1095592" cy="1200329"/>
          </a:xfrm>
          <a:custGeom>
            <a:avLst/>
            <a:gdLst>
              <a:gd name="connsiteX0" fmla="*/ 0 w 1095592"/>
              <a:gd name="connsiteY0" fmla="*/ 0 h 1200329"/>
              <a:gd name="connsiteX1" fmla="*/ 558752 w 1095592"/>
              <a:gd name="connsiteY1" fmla="*/ 0 h 1200329"/>
              <a:gd name="connsiteX2" fmla="*/ 1095592 w 1095592"/>
              <a:gd name="connsiteY2" fmla="*/ 0 h 1200329"/>
              <a:gd name="connsiteX3" fmla="*/ 1095592 w 1095592"/>
              <a:gd name="connsiteY3" fmla="*/ 364100 h 1200329"/>
              <a:gd name="connsiteX4" fmla="*/ 1095592 w 1095592"/>
              <a:gd name="connsiteY4" fmla="*/ 740203 h 1200329"/>
              <a:gd name="connsiteX5" fmla="*/ 1095592 w 1095592"/>
              <a:gd name="connsiteY5" fmla="*/ 1200329 h 1200329"/>
              <a:gd name="connsiteX6" fmla="*/ 569708 w 1095592"/>
              <a:gd name="connsiteY6" fmla="*/ 1200329 h 1200329"/>
              <a:gd name="connsiteX7" fmla="*/ 0 w 1095592"/>
              <a:gd name="connsiteY7" fmla="*/ 1200329 h 1200329"/>
              <a:gd name="connsiteX8" fmla="*/ 0 w 1095592"/>
              <a:gd name="connsiteY8" fmla="*/ 824226 h 1200329"/>
              <a:gd name="connsiteX9" fmla="*/ 0 w 1095592"/>
              <a:gd name="connsiteY9" fmla="*/ 400110 h 1200329"/>
              <a:gd name="connsiteX10" fmla="*/ 0 w 1095592"/>
              <a:gd name="connsiteY10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5592" h="1200329" fill="none" extrusionOk="0">
                <a:moveTo>
                  <a:pt x="0" y="0"/>
                </a:moveTo>
                <a:cubicBezTo>
                  <a:pt x="273057" y="-12516"/>
                  <a:pt x="435233" y="32115"/>
                  <a:pt x="558752" y="0"/>
                </a:cubicBezTo>
                <a:cubicBezTo>
                  <a:pt x="682271" y="-32115"/>
                  <a:pt x="960546" y="18355"/>
                  <a:pt x="1095592" y="0"/>
                </a:cubicBezTo>
                <a:cubicBezTo>
                  <a:pt x="1112358" y="180965"/>
                  <a:pt x="1058609" y="261206"/>
                  <a:pt x="1095592" y="364100"/>
                </a:cubicBezTo>
                <a:cubicBezTo>
                  <a:pt x="1132575" y="466994"/>
                  <a:pt x="1090452" y="635439"/>
                  <a:pt x="1095592" y="740203"/>
                </a:cubicBezTo>
                <a:cubicBezTo>
                  <a:pt x="1100732" y="844967"/>
                  <a:pt x="1077719" y="1014978"/>
                  <a:pt x="1095592" y="1200329"/>
                </a:cubicBezTo>
                <a:cubicBezTo>
                  <a:pt x="973188" y="1215847"/>
                  <a:pt x="784557" y="1188800"/>
                  <a:pt x="569708" y="1200329"/>
                </a:cubicBezTo>
                <a:cubicBezTo>
                  <a:pt x="354859" y="1211858"/>
                  <a:pt x="157662" y="1177384"/>
                  <a:pt x="0" y="1200329"/>
                </a:cubicBezTo>
                <a:cubicBezTo>
                  <a:pt x="-14717" y="1054037"/>
                  <a:pt x="13552" y="1006515"/>
                  <a:pt x="0" y="824226"/>
                </a:cubicBezTo>
                <a:cubicBezTo>
                  <a:pt x="-13552" y="641937"/>
                  <a:pt x="40878" y="549489"/>
                  <a:pt x="0" y="400110"/>
                </a:cubicBezTo>
                <a:cubicBezTo>
                  <a:pt x="-40878" y="250731"/>
                  <a:pt x="23427" y="149862"/>
                  <a:pt x="0" y="0"/>
                </a:cubicBezTo>
                <a:close/>
              </a:path>
              <a:path w="1095592" h="1200329" stroke="0" extrusionOk="0">
                <a:moveTo>
                  <a:pt x="0" y="0"/>
                </a:moveTo>
                <a:cubicBezTo>
                  <a:pt x="118645" y="-32423"/>
                  <a:pt x="367460" y="57652"/>
                  <a:pt x="569708" y="0"/>
                </a:cubicBezTo>
                <a:cubicBezTo>
                  <a:pt x="771956" y="-57652"/>
                  <a:pt x="906795" y="23492"/>
                  <a:pt x="1095592" y="0"/>
                </a:cubicBezTo>
                <a:cubicBezTo>
                  <a:pt x="1136379" y="144015"/>
                  <a:pt x="1048255" y="244535"/>
                  <a:pt x="1095592" y="424116"/>
                </a:cubicBezTo>
                <a:cubicBezTo>
                  <a:pt x="1142929" y="603697"/>
                  <a:pt x="1049145" y="727613"/>
                  <a:pt x="1095592" y="836229"/>
                </a:cubicBezTo>
                <a:cubicBezTo>
                  <a:pt x="1142039" y="944845"/>
                  <a:pt x="1059105" y="1094407"/>
                  <a:pt x="1095592" y="1200329"/>
                </a:cubicBezTo>
                <a:cubicBezTo>
                  <a:pt x="899411" y="1229895"/>
                  <a:pt x="694271" y="1162833"/>
                  <a:pt x="525884" y="1200329"/>
                </a:cubicBezTo>
                <a:cubicBezTo>
                  <a:pt x="357497" y="1237825"/>
                  <a:pt x="148159" y="1137327"/>
                  <a:pt x="0" y="1200329"/>
                </a:cubicBezTo>
                <a:cubicBezTo>
                  <a:pt x="-45892" y="1026478"/>
                  <a:pt x="34770" y="974657"/>
                  <a:pt x="0" y="800219"/>
                </a:cubicBezTo>
                <a:cubicBezTo>
                  <a:pt x="-34770" y="625781"/>
                  <a:pt x="20518" y="574662"/>
                  <a:pt x="0" y="412113"/>
                </a:cubicBezTo>
                <a:cubicBezTo>
                  <a:pt x="-20518" y="249564"/>
                  <a:pt x="47039" y="199730"/>
                  <a:pt x="0" y="0"/>
                </a:cubicBezTo>
                <a:close/>
              </a:path>
            </a:pathLst>
          </a:custGeom>
          <a:solidFill>
            <a:srgbClr val="FFFFFF">
              <a:alpha val="67843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138538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هيا نطبق الوضوء معا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56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00469 -1.32917 " pathEditMode="relative" rAng="0" ptsTypes="AA">
                                      <p:cBhvr>
                                        <p:cTn id="9" dur="9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645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00443 -1.4426 " pathEditMode="relative" rAng="0" ptsTypes="AA">
                                      <p:cBhvr>
                                        <p:cTn id="11" dur="1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7213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00157 -1.42662 " pathEditMode="relative" rAng="0" ptsTypes="AA">
                                      <p:cBhvr>
                                        <p:cTn id="13" dur="1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7134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6 0.00763 L -0.07084 -1.39815 " pathEditMode="relative" rAng="0" ptsTypes="AA">
                                      <p:cBhvr>
                                        <p:cTn id="15" dur="1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7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25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5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loud">
            <a:extLst>
              <a:ext uri="{FF2B5EF4-FFF2-40B4-BE49-F238E27FC236}">
                <a16:creationId xmlns:a16="http://schemas.microsoft.com/office/drawing/2014/main" id="{EE7B450B-EBAC-4936-B624-09637003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1371" y="196374"/>
            <a:ext cx="1527724" cy="958690"/>
          </a:xfrm>
          <a:prstGeom prst="rect">
            <a:avLst/>
          </a:prstGeom>
        </p:spPr>
      </p:pic>
      <p:pic>
        <p:nvPicPr>
          <p:cNvPr id="14" name="cloud">
            <a:extLst>
              <a:ext uri="{FF2B5EF4-FFF2-40B4-BE49-F238E27FC236}">
                <a16:creationId xmlns:a16="http://schemas.microsoft.com/office/drawing/2014/main" id="{6765A566-B0EC-49D1-A439-4843EAE1B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04" y="297969"/>
            <a:ext cx="1527724" cy="958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849F31-6339-48CF-AC19-35112B3D4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154" y="1155064"/>
            <a:ext cx="8153400" cy="5438775"/>
          </a:xfrm>
          <a:prstGeom prst="rect">
            <a:avLst/>
          </a:prstGeom>
        </p:spPr>
      </p:pic>
      <p:pic>
        <p:nvPicPr>
          <p:cNvPr id="21" name="kids">
            <a:extLst>
              <a:ext uri="{FF2B5EF4-FFF2-40B4-BE49-F238E27FC236}">
                <a16:creationId xmlns:a16="http://schemas.microsoft.com/office/drawing/2014/main" id="{95D6EB60-E456-4B6B-A6E2-BB5222F9E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9" b="23436"/>
          <a:stretch/>
        </p:blipFill>
        <p:spPr>
          <a:xfrm>
            <a:off x="-76711" y="1208032"/>
            <a:ext cx="3335700" cy="1811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cloud">
            <a:extLst>
              <a:ext uri="{FF2B5EF4-FFF2-40B4-BE49-F238E27FC236}">
                <a16:creationId xmlns:a16="http://schemas.microsoft.com/office/drawing/2014/main" id="{1240AC32-1A9A-447D-9609-023AFA92F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338" y="321581"/>
            <a:ext cx="1527724" cy="958690"/>
          </a:xfrm>
          <a:prstGeom prst="rect">
            <a:avLst/>
          </a:prstGeom>
        </p:spPr>
      </p:pic>
      <p:pic>
        <p:nvPicPr>
          <p:cNvPr id="15" name="cloud">
            <a:extLst>
              <a:ext uri="{FF2B5EF4-FFF2-40B4-BE49-F238E27FC236}">
                <a16:creationId xmlns:a16="http://schemas.microsoft.com/office/drawing/2014/main" id="{085A30DD-3719-4F27-B3BA-39A0B9FC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369" y="970631"/>
            <a:ext cx="1527724" cy="958690"/>
          </a:xfrm>
          <a:prstGeom prst="rect">
            <a:avLst/>
          </a:prstGeom>
        </p:spPr>
      </p:pic>
      <p:pic>
        <p:nvPicPr>
          <p:cNvPr id="13" name="cloud">
            <a:extLst>
              <a:ext uri="{FF2B5EF4-FFF2-40B4-BE49-F238E27FC236}">
                <a16:creationId xmlns:a16="http://schemas.microsoft.com/office/drawing/2014/main" id="{1AAA2531-EB6C-45D2-9876-51AC77295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402" y="297969"/>
            <a:ext cx="1527724" cy="9586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640B1D-FBB0-4A55-9803-628D6CA70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25" b="99375" l="3147" r="97203">
                        <a14:foregroundMark x1="23427" y1="6875" x2="28671" y2="16458"/>
                        <a14:foregroundMark x1="25524" y1="5625" x2="21678" y2="14792"/>
                        <a14:foregroundMark x1="70280" y1="31667" x2="80420" y2="82083"/>
                        <a14:foregroundMark x1="80420" y1="82083" x2="77972" y2="83125"/>
                        <a14:foregroundMark x1="7343" y1="31667" x2="9441" y2="52917"/>
                        <a14:foregroundMark x1="33217" y1="40000" x2="30769" y2="82083"/>
                        <a14:foregroundMark x1="49301" y1="96250" x2="31818" y2="96250"/>
                        <a14:foregroundMark x1="40210" y1="92083" x2="33916" y2="97083"/>
                        <a14:foregroundMark x1="17483" y1="93958" x2="18182" y2="97292"/>
                        <a14:foregroundMark x1="7692" y1="98125" x2="53846" y2="97500"/>
                        <a14:foregroundMark x1="53846" y1="97500" x2="84266" y2="98542"/>
                        <a14:foregroundMark x1="93007" y1="97083" x2="77273" y2="98750"/>
                        <a14:foregroundMark x1="4545" y1="95000" x2="5594" y2="99583"/>
                        <a14:foregroundMark x1="94755" y1="95208" x2="97203" y2="98750"/>
                        <a14:foregroundMark x1="3147" y1="38125" x2="3147" y2="3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3231" y="2113754"/>
            <a:ext cx="1111594" cy="1865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فتح الباب مع الخشب البني, باب مفتوح, الطاولة, خشب PNG والمتجهات للتحميل  مجانا">
            <a:extLst>
              <a:ext uri="{FF2B5EF4-FFF2-40B4-BE49-F238E27FC236}">
                <a16:creationId xmlns:a16="http://schemas.microsoft.com/office/drawing/2014/main" id="{2FA21FD5-587B-4730-84E9-4CF25E69D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91111" l="9778" r="89778">
                        <a14:foregroundMark x1="66667" y1="9333" x2="58667" y2="9333"/>
                        <a14:foregroundMark x1="72889" y1="91111" x2="71111" y2="91111"/>
                        <a14:foregroundMark x1="28444" y1="91111" x2="28444" y2="9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306" y="4782395"/>
            <a:ext cx="1811444" cy="1811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112113-A9C0-448E-B6BB-06EB2D698AED}"/>
              </a:ext>
            </a:extLst>
          </p:cNvPr>
          <p:cNvSpPr txBox="1"/>
          <p:nvPr/>
        </p:nvSpPr>
        <p:spPr>
          <a:xfrm>
            <a:off x="127229" y="1994906"/>
            <a:ext cx="1095592" cy="1569660"/>
          </a:xfrm>
          <a:custGeom>
            <a:avLst/>
            <a:gdLst>
              <a:gd name="connsiteX0" fmla="*/ 0 w 1095592"/>
              <a:gd name="connsiteY0" fmla="*/ 0 h 1569660"/>
              <a:gd name="connsiteX1" fmla="*/ 558752 w 1095592"/>
              <a:gd name="connsiteY1" fmla="*/ 0 h 1569660"/>
              <a:gd name="connsiteX2" fmla="*/ 1095592 w 1095592"/>
              <a:gd name="connsiteY2" fmla="*/ 0 h 1569660"/>
              <a:gd name="connsiteX3" fmla="*/ 1095592 w 1095592"/>
              <a:gd name="connsiteY3" fmla="*/ 476130 h 1569660"/>
              <a:gd name="connsiteX4" fmla="*/ 1095592 w 1095592"/>
              <a:gd name="connsiteY4" fmla="*/ 967957 h 1569660"/>
              <a:gd name="connsiteX5" fmla="*/ 1095592 w 1095592"/>
              <a:gd name="connsiteY5" fmla="*/ 1569660 h 1569660"/>
              <a:gd name="connsiteX6" fmla="*/ 569708 w 1095592"/>
              <a:gd name="connsiteY6" fmla="*/ 1569660 h 1569660"/>
              <a:gd name="connsiteX7" fmla="*/ 0 w 1095592"/>
              <a:gd name="connsiteY7" fmla="*/ 1569660 h 1569660"/>
              <a:gd name="connsiteX8" fmla="*/ 0 w 1095592"/>
              <a:gd name="connsiteY8" fmla="*/ 1077833 h 1569660"/>
              <a:gd name="connsiteX9" fmla="*/ 0 w 1095592"/>
              <a:gd name="connsiteY9" fmla="*/ 523220 h 1569660"/>
              <a:gd name="connsiteX10" fmla="*/ 0 w 1095592"/>
              <a:gd name="connsiteY10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5592" h="1569660" fill="none" extrusionOk="0">
                <a:moveTo>
                  <a:pt x="0" y="0"/>
                </a:moveTo>
                <a:cubicBezTo>
                  <a:pt x="273057" y="-12516"/>
                  <a:pt x="435233" y="32115"/>
                  <a:pt x="558752" y="0"/>
                </a:cubicBezTo>
                <a:cubicBezTo>
                  <a:pt x="682271" y="-32115"/>
                  <a:pt x="960546" y="18355"/>
                  <a:pt x="1095592" y="0"/>
                </a:cubicBezTo>
                <a:cubicBezTo>
                  <a:pt x="1131646" y="180112"/>
                  <a:pt x="1084949" y="314599"/>
                  <a:pt x="1095592" y="476130"/>
                </a:cubicBezTo>
                <a:cubicBezTo>
                  <a:pt x="1106235" y="637661"/>
                  <a:pt x="1069622" y="754705"/>
                  <a:pt x="1095592" y="967957"/>
                </a:cubicBezTo>
                <a:cubicBezTo>
                  <a:pt x="1121562" y="1181209"/>
                  <a:pt x="1042254" y="1296594"/>
                  <a:pt x="1095592" y="1569660"/>
                </a:cubicBezTo>
                <a:cubicBezTo>
                  <a:pt x="973188" y="1585178"/>
                  <a:pt x="784557" y="1558131"/>
                  <a:pt x="569708" y="1569660"/>
                </a:cubicBezTo>
                <a:cubicBezTo>
                  <a:pt x="354859" y="1581189"/>
                  <a:pt x="157662" y="1546715"/>
                  <a:pt x="0" y="1569660"/>
                </a:cubicBezTo>
                <a:cubicBezTo>
                  <a:pt x="-39019" y="1452077"/>
                  <a:pt x="27439" y="1255990"/>
                  <a:pt x="0" y="1077833"/>
                </a:cubicBezTo>
                <a:cubicBezTo>
                  <a:pt x="-27439" y="899676"/>
                  <a:pt x="65898" y="766184"/>
                  <a:pt x="0" y="523220"/>
                </a:cubicBezTo>
                <a:cubicBezTo>
                  <a:pt x="-65898" y="280256"/>
                  <a:pt x="3640" y="209459"/>
                  <a:pt x="0" y="0"/>
                </a:cubicBezTo>
                <a:close/>
              </a:path>
              <a:path w="1095592" h="1569660" stroke="0" extrusionOk="0">
                <a:moveTo>
                  <a:pt x="0" y="0"/>
                </a:moveTo>
                <a:cubicBezTo>
                  <a:pt x="118645" y="-32423"/>
                  <a:pt x="367460" y="57652"/>
                  <a:pt x="569708" y="0"/>
                </a:cubicBezTo>
                <a:cubicBezTo>
                  <a:pt x="771956" y="-57652"/>
                  <a:pt x="906795" y="23492"/>
                  <a:pt x="1095592" y="0"/>
                </a:cubicBezTo>
                <a:cubicBezTo>
                  <a:pt x="1142587" y="126346"/>
                  <a:pt x="1078993" y="408516"/>
                  <a:pt x="1095592" y="554613"/>
                </a:cubicBezTo>
                <a:cubicBezTo>
                  <a:pt x="1112191" y="700710"/>
                  <a:pt x="1037732" y="924824"/>
                  <a:pt x="1095592" y="1093530"/>
                </a:cubicBezTo>
                <a:cubicBezTo>
                  <a:pt x="1153452" y="1262236"/>
                  <a:pt x="1076531" y="1452487"/>
                  <a:pt x="1095592" y="1569660"/>
                </a:cubicBezTo>
                <a:cubicBezTo>
                  <a:pt x="899411" y="1599226"/>
                  <a:pt x="694271" y="1532164"/>
                  <a:pt x="525884" y="1569660"/>
                </a:cubicBezTo>
                <a:cubicBezTo>
                  <a:pt x="357497" y="1607156"/>
                  <a:pt x="148159" y="1506658"/>
                  <a:pt x="0" y="1569660"/>
                </a:cubicBezTo>
                <a:cubicBezTo>
                  <a:pt x="-26887" y="1403220"/>
                  <a:pt x="51775" y="1202743"/>
                  <a:pt x="0" y="1046440"/>
                </a:cubicBezTo>
                <a:cubicBezTo>
                  <a:pt x="-51775" y="890137"/>
                  <a:pt x="42162" y="683522"/>
                  <a:pt x="0" y="538917"/>
                </a:cubicBezTo>
                <a:cubicBezTo>
                  <a:pt x="-42162" y="394312"/>
                  <a:pt x="28018" y="261652"/>
                  <a:pt x="0" y="0"/>
                </a:cubicBezTo>
                <a:close/>
              </a:path>
            </a:pathLst>
          </a:custGeom>
          <a:solidFill>
            <a:srgbClr val="FFFFFF">
              <a:alpha val="67843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138538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أجيب عن الأسئلة ص77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9D875B-D2FE-4004-BAE8-EC30031BC3DA}"/>
              </a:ext>
            </a:extLst>
          </p:cNvPr>
          <p:cNvSpPr txBox="1"/>
          <p:nvPr/>
        </p:nvSpPr>
        <p:spPr>
          <a:xfrm>
            <a:off x="9635050" y="3019476"/>
            <a:ext cx="506477" cy="500238"/>
          </a:xfrm>
          <a:custGeom>
            <a:avLst/>
            <a:gdLst>
              <a:gd name="connsiteX0" fmla="*/ 0 w 506477"/>
              <a:gd name="connsiteY0" fmla="*/ 0 h 500238"/>
              <a:gd name="connsiteX1" fmla="*/ 506477 w 506477"/>
              <a:gd name="connsiteY1" fmla="*/ 0 h 500238"/>
              <a:gd name="connsiteX2" fmla="*/ 506477 w 506477"/>
              <a:gd name="connsiteY2" fmla="*/ 500238 h 500238"/>
              <a:gd name="connsiteX3" fmla="*/ 0 w 506477"/>
              <a:gd name="connsiteY3" fmla="*/ 500238 h 500238"/>
              <a:gd name="connsiteX4" fmla="*/ 0 w 506477"/>
              <a:gd name="connsiteY4" fmla="*/ 0 h 50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477" h="500238" fill="none" extrusionOk="0">
                <a:moveTo>
                  <a:pt x="0" y="0"/>
                </a:moveTo>
                <a:cubicBezTo>
                  <a:pt x="227305" y="-32785"/>
                  <a:pt x="276023" y="4800"/>
                  <a:pt x="506477" y="0"/>
                </a:cubicBezTo>
                <a:cubicBezTo>
                  <a:pt x="544195" y="220826"/>
                  <a:pt x="493814" y="329406"/>
                  <a:pt x="506477" y="500238"/>
                </a:cubicBezTo>
                <a:cubicBezTo>
                  <a:pt x="314544" y="510556"/>
                  <a:pt x="161600" y="452081"/>
                  <a:pt x="0" y="500238"/>
                </a:cubicBezTo>
                <a:cubicBezTo>
                  <a:pt x="-12224" y="255448"/>
                  <a:pt x="3839" y="168401"/>
                  <a:pt x="0" y="0"/>
                </a:cubicBezTo>
                <a:close/>
              </a:path>
              <a:path w="506477" h="500238" stroke="0" extrusionOk="0">
                <a:moveTo>
                  <a:pt x="0" y="0"/>
                </a:moveTo>
                <a:cubicBezTo>
                  <a:pt x="199881" y="-13852"/>
                  <a:pt x="331861" y="27484"/>
                  <a:pt x="506477" y="0"/>
                </a:cubicBezTo>
                <a:cubicBezTo>
                  <a:pt x="517041" y="147659"/>
                  <a:pt x="480457" y="350590"/>
                  <a:pt x="506477" y="500238"/>
                </a:cubicBezTo>
                <a:cubicBezTo>
                  <a:pt x="335258" y="523934"/>
                  <a:pt x="141224" y="474212"/>
                  <a:pt x="0" y="500238"/>
                </a:cubicBezTo>
                <a:cubicBezTo>
                  <a:pt x="-11272" y="274668"/>
                  <a:pt x="15916" y="153580"/>
                  <a:pt x="0" y="0"/>
                </a:cubicBezTo>
                <a:close/>
              </a:path>
            </a:pathLst>
          </a:custGeom>
          <a:solidFill>
            <a:srgbClr val="FFFF00">
              <a:alpha val="67843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138538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8A9108-B65D-4465-925A-2BC55FD3362D}"/>
              </a:ext>
            </a:extLst>
          </p:cNvPr>
          <p:cNvSpPr txBox="1"/>
          <p:nvPr/>
        </p:nvSpPr>
        <p:spPr>
          <a:xfrm>
            <a:off x="9690468" y="5008800"/>
            <a:ext cx="506477" cy="500238"/>
          </a:xfrm>
          <a:custGeom>
            <a:avLst/>
            <a:gdLst>
              <a:gd name="connsiteX0" fmla="*/ 0 w 506477"/>
              <a:gd name="connsiteY0" fmla="*/ 0 h 500238"/>
              <a:gd name="connsiteX1" fmla="*/ 506477 w 506477"/>
              <a:gd name="connsiteY1" fmla="*/ 0 h 500238"/>
              <a:gd name="connsiteX2" fmla="*/ 506477 w 506477"/>
              <a:gd name="connsiteY2" fmla="*/ 500238 h 500238"/>
              <a:gd name="connsiteX3" fmla="*/ 0 w 506477"/>
              <a:gd name="connsiteY3" fmla="*/ 500238 h 500238"/>
              <a:gd name="connsiteX4" fmla="*/ 0 w 506477"/>
              <a:gd name="connsiteY4" fmla="*/ 0 h 50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477" h="500238" fill="none" extrusionOk="0">
                <a:moveTo>
                  <a:pt x="0" y="0"/>
                </a:moveTo>
                <a:cubicBezTo>
                  <a:pt x="227305" y="-32785"/>
                  <a:pt x="276023" y="4800"/>
                  <a:pt x="506477" y="0"/>
                </a:cubicBezTo>
                <a:cubicBezTo>
                  <a:pt x="544195" y="220826"/>
                  <a:pt x="493814" y="329406"/>
                  <a:pt x="506477" y="500238"/>
                </a:cubicBezTo>
                <a:cubicBezTo>
                  <a:pt x="314544" y="510556"/>
                  <a:pt x="161600" y="452081"/>
                  <a:pt x="0" y="500238"/>
                </a:cubicBezTo>
                <a:cubicBezTo>
                  <a:pt x="-12224" y="255448"/>
                  <a:pt x="3839" y="168401"/>
                  <a:pt x="0" y="0"/>
                </a:cubicBezTo>
                <a:close/>
              </a:path>
              <a:path w="506477" h="500238" stroke="0" extrusionOk="0">
                <a:moveTo>
                  <a:pt x="0" y="0"/>
                </a:moveTo>
                <a:cubicBezTo>
                  <a:pt x="199881" y="-13852"/>
                  <a:pt x="331861" y="27484"/>
                  <a:pt x="506477" y="0"/>
                </a:cubicBezTo>
                <a:cubicBezTo>
                  <a:pt x="517041" y="147659"/>
                  <a:pt x="480457" y="350590"/>
                  <a:pt x="506477" y="500238"/>
                </a:cubicBezTo>
                <a:cubicBezTo>
                  <a:pt x="335258" y="523934"/>
                  <a:pt x="141224" y="474212"/>
                  <a:pt x="0" y="500238"/>
                </a:cubicBezTo>
                <a:cubicBezTo>
                  <a:pt x="-11272" y="274668"/>
                  <a:pt x="15916" y="153580"/>
                  <a:pt x="0" y="0"/>
                </a:cubicBezTo>
                <a:close/>
              </a:path>
            </a:pathLst>
          </a:custGeom>
          <a:solidFill>
            <a:srgbClr val="FFFF00">
              <a:alpha val="67843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138538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82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lines">
            <a:extLst>
              <a:ext uri="{FF2B5EF4-FFF2-40B4-BE49-F238E27FC236}">
                <a16:creationId xmlns:a16="http://schemas.microsoft.com/office/drawing/2014/main" id="{261C6293-027A-4AFD-938C-3903A3460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3" y="0"/>
            <a:ext cx="12192000" cy="17755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2F5DBF-5861-4FBD-9788-75C90317C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944" y="864960"/>
            <a:ext cx="9132392" cy="5787977"/>
          </a:xfrm>
          <a:prstGeom prst="rect">
            <a:avLst/>
          </a:prstGeom>
        </p:spPr>
      </p:pic>
      <p:pic>
        <p:nvPicPr>
          <p:cNvPr id="12" name="balloon">
            <a:extLst>
              <a:ext uri="{FF2B5EF4-FFF2-40B4-BE49-F238E27FC236}">
                <a16:creationId xmlns:a16="http://schemas.microsoft.com/office/drawing/2014/main" id="{EA52B143-B704-43D3-AC98-E0EB39FC0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5" y="5917789"/>
            <a:ext cx="3032616" cy="3935368"/>
          </a:xfrm>
          <a:prstGeom prst="rect">
            <a:avLst/>
          </a:prstGeom>
        </p:spPr>
      </p:pic>
      <p:pic>
        <p:nvPicPr>
          <p:cNvPr id="21" name="kids">
            <a:extLst>
              <a:ext uri="{FF2B5EF4-FFF2-40B4-BE49-F238E27FC236}">
                <a16:creationId xmlns:a16="http://schemas.microsoft.com/office/drawing/2014/main" id="{95D6EB60-E456-4B6B-A6E2-BB5222F9E7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9" b="23436"/>
          <a:stretch/>
        </p:blipFill>
        <p:spPr>
          <a:xfrm>
            <a:off x="18103" y="1463162"/>
            <a:ext cx="3335700" cy="1811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كيف نغرس حب النبي وسنته في نفوس أبنائنا - موقع الراشدون">
            <a:extLst>
              <a:ext uri="{FF2B5EF4-FFF2-40B4-BE49-F238E27FC236}">
                <a16:creationId xmlns:a16="http://schemas.microsoft.com/office/drawing/2014/main" id="{549F23A3-E32E-45FD-9080-DFD6041AC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112" y="4596362"/>
            <a:ext cx="1242074" cy="798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للتحصين من كورونا.. 15 دعاء يقال عند انتشار الوباء يحفظك من جميع الأمراض">
            <a:extLst>
              <a:ext uri="{FF2B5EF4-FFF2-40B4-BE49-F238E27FC236}">
                <a16:creationId xmlns:a16="http://schemas.microsoft.com/office/drawing/2014/main" id="{34F7F1EB-3DF5-4234-8A4D-FD128211B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2" t="13048" b="-926"/>
          <a:stretch/>
        </p:blipFill>
        <p:spPr bwMode="auto">
          <a:xfrm>
            <a:off x="3353803" y="1649309"/>
            <a:ext cx="1605901" cy="1406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E08052-CCE6-4099-8EDF-0C0CC99E6C6F}"/>
              </a:ext>
            </a:extLst>
          </p:cNvPr>
          <p:cNvSpPr txBox="1"/>
          <p:nvPr/>
        </p:nvSpPr>
        <p:spPr>
          <a:xfrm>
            <a:off x="312453" y="3238758"/>
            <a:ext cx="1095592" cy="1569660"/>
          </a:xfrm>
          <a:custGeom>
            <a:avLst/>
            <a:gdLst>
              <a:gd name="connsiteX0" fmla="*/ 0 w 1095592"/>
              <a:gd name="connsiteY0" fmla="*/ 0 h 1569660"/>
              <a:gd name="connsiteX1" fmla="*/ 558752 w 1095592"/>
              <a:gd name="connsiteY1" fmla="*/ 0 h 1569660"/>
              <a:gd name="connsiteX2" fmla="*/ 1095592 w 1095592"/>
              <a:gd name="connsiteY2" fmla="*/ 0 h 1569660"/>
              <a:gd name="connsiteX3" fmla="*/ 1095592 w 1095592"/>
              <a:gd name="connsiteY3" fmla="*/ 476130 h 1569660"/>
              <a:gd name="connsiteX4" fmla="*/ 1095592 w 1095592"/>
              <a:gd name="connsiteY4" fmla="*/ 967957 h 1569660"/>
              <a:gd name="connsiteX5" fmla="*/ 1095592 w 1095592"/>
              <a:gd name="connsiteY5" fmla="*/ 1569660 h 1569660"/>
              <a:gd name="connsiteX6" fmla="*/ 569708 w 1095592"/>
              <a:gd name="connsiteY6" fmla="*/ 1569660 h 1569660"/>
              <a:gd name="connsiteX7" fmla="*/ 0 w 1095592"/>
              <a:gd name="connsiteY7" fmla="*/ 1569660 h 1569660"/>
              <a:gd name="connsiteX8" fmla="*/ 0 w 1095592"/>
              <a:gd name="connsiteY8" fmla="*/ 1077833 h 1569660"/>
              <a:gd name="connsiteX9" fmla="*/ 0 w 1095592"/>
              <a:gd name="connsiteY9" fmla="*/ 523220 h 1569660"/>
              <a:gd name="connsiteX10" fmla="*/ 0 w 1095592"/>
              <a:gd name="connsiteY10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5592" h="1569660" fill="none" extrusionOk="0">
                <a:moveTo>
                  <a:pt x="0" y="0"/>
                </a:moveTo>
                <a:cubicBezTo>
                  <a:pt x="273057" y="-12516"/>
                  <a:pt x="435233" y="32115"/>
                  <a:pt x="558752" y="0"/>
                </a:cubicBezTo>
                <a:cubicBezTo>
                  <a:pt x="682271" y="-32115"/>
                  <a:pt x="960546" y="18355"/>
                  <a:pt x="1095592" y="0"/>
                </a:cubicBezTo>
                <a:cubicBezTo>
                  <a:pt x="1131646" y="180112"/>
                  <a:pt x="1084949" y="314599"/>
                  <a:pt x="1095592" y="476130"/>
                </a:cubicBezTo>
                <a:cubicBezTo>
                  <a:pt x="1106235" y="637661"/>
                  <a:pt x="1069622" y="754705"/>
                  <a:pt x="1095592" y="967957"/>
                </a:cubicBezTo>
                <a:cubicBezTo>
                  <a:pt x="1121562" y="1181209"/>
                  <a:pt x="1042254" y="1296594"/>
                  <a:pt x="1095592" y="1569660"/>
                </a:cubicBezTo>
                <a:cubicBezTo>
                  <a:pt x="973188" y="1585178"/>
                  <a:pt x="784557" y="1558131"/>
                  <a:pt x="569708" y="1569660"/>
                </a:cubicBezTo>
                <a:cubicBezTo>
                  <a:pt x="354859" y="1581189"/>
                  <a:pt x="157662" y="1546715"/>
                  <a:pt x="0" y="1569660"/>
                </a:cubicBezTo>
                <a:cubicBezTo>
                  <a:pt x="-39019" y="1452077"/>
                  <a:pt x="27439" y="1255990"/>
                  <a:pt x="0" y="1077833"/>
                </a:cubicBezTo>
                <a:cubicBezTo>
                  <a:pt x="-27439" y="899676"/>
                  <a:pt x="65898" y="766184"/>
                  <a:pt x="0" y="523220"/>
                </a:cubicBezTo>
                <a:cubicBezTo>
                  <a:pt x="-65898" y="280256"/>
                  <a:pt x="3640" y="209459"/>
                  <a:pt x="0" y="0"/>
                </a:cubicBezTo>
                <a:close/>
              </a:path>
              <a:path w="1095592" h="1569660" stroke="0" extrusionOk="0">
                <a:moveTo>
                  <a:pt x="0" y="0"/>
                </a:moveTo>
                <a:cubicBezTo>
                  <a:pt x="118645" y="-32423"/>
                  <a:pt x="367460" y="57652"/>
                  <a:pt x="569708" y="0"/>
                </a:cubicBezTo>
                <a:cubicBezTo>
                  <a:pt x="771956" y="-57652"/>
                  <a:pt x="906795" y="23492"/>
                  <a:pt x="1095592" y="0"/>
                </a:cubicBezTo>
                <a:cubicBezTo>
                  <a:pt x="1142587" y="126346"/>
                  <a:pt x="1078993" y="408516"/>
                  <a:pt x="1095592" y="554613"/>
                </a:cubicBezTo>
                <a:cubicBezTo>
                  <a:pt x="1112191" y="700710"/>
                  <a:pt x="1037732" y="924824"/>
                  <a:pt x="1095592" y="1093530"/>
                </a:cubicBezTo>
                <a:cubicBezTo>
                  <a:pt x="1153452" y="1262236"/>
                  <a:pt x="1076531" y="1452487"/>
                  <a:pt x="1095592" y="1569660"/>
                </a:cubicBezTo>
                <a:cubicBezTo>
                  <a:pt x="899411" y="1599226"/>
                  <a:pt x="694271" y="1532164"/>
                  <a:pt x="525884" y="1569660"/>
                </a:cubicBezTo>
                <a:cubicBezTo>
                  <a:pt x="357497" y="1607156"/>
                  <a:pt x="148159" y="1506658"/>
                  <a:pt x="0" y="1569660"/>
                </a:cubicBezTo>
                <a:cubicBezTo>
                  <a:pt x="-26887" y="1403220"/>
                  <a:pt x="51775" y="1202743"/>
                  <a:pt x="0" y="1046440"/>
                </a:cubicBezTo>
                <a:cubicBezTo>
                  <a:pt x="-51775" y="890137"/>
                  <a:pt x="42162" y="683522"/>
                  <a:pt x="0" y="538917"/>
                </a:cubicBezTo>
                <a:cubicBezTo>
                  <a:pt x="-42162" y="394312"/>
                  <a:pt x="28018" y="261652"/>
                  <a:pt x="0" y="0"/>
                </a:cubicBezTo>
                <a:close/>
              </a:path>
            </a:pathLst>
          </a:custGeom>
          <a:solidFill>
            <a:srgbClr val="FFFFFF">
              <a:alpha val="67843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138538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أجيب عن الأسئلة ص77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F1858E-5EC2-4219-BBFF-05A3182004F2}"/>
              </a:ext>
            </a:extLst>
          </p:cNvPr>
          <p:cNvSpPr txBox="1"/>
          <p:nvPr/>
        </p:nvSpPr>
        <p:spPr>
          <a:xfrm>
            <a:off x="9964817" y="1665213"/>
            <a:ext cx="506477" cy="500238"/>
          </a:xfrm>
          <a:custGeom>
            <a:avLst/>
            <a:gdLst>
              <a:gd name="connsiteX0" fmla="*/ 0 w 506477"/>
              <a:gd name="connsiteY0" fmla="*/ 0 h 500238"/>
              <a:gd name="connsiteX1" fmla="*/ 506477 w 506477"/>
              <a:gd name="connsiteY1" fmla="*/ 0 h 500238"/>
              <a:gd name="connsiteX2" fmla="*/ 506477 w 506477"/>
              <a:gd name="connsiteY2" fmla="*/ 500238 h 500238"/>
              <a:gd name="connsiteX3" fmla="*/ 0 w 506477"/>
              <a:gd name="connsiteY3" fmla="*/ 500238 h 500238"/>
              <a:gd name="connsiteX4" fmla="*/ 0 w 506477"/>
              <a:gd name="connsiteY4" fmla="*/ 0 h 50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477" h="500238" fill="none" extrusionOk="0">
                <a:moveTo>
                  <a:pt x="0" y="0"/>
                </a:moveTo>
                <a:cubicBezTo>
                  <a:pt x="227305" y="-32785"/>
                  <a:pt x="276023" y="4800"/>
                  <a:pt x="506477" y="0"/>
                </a:cubicBezTo>
                <a:cubicBezTo>
                  <a:pt x="544195" y="220826"/>
                  <a:pt x="493814" y="329406"/>
                  <a:pt x="506477" y="500238"/>
                </a:cubicBezTo>
                <a:cubicBezTo>
                  <a:pt x="314544" y="510556"/>
                  <a:pt x="161600" y="452081"/>
                  <a:pt x="0" y="500238"/>
                </a:cubicBezTo>
                <a:cubicBezTo>
                  <a:pt x="-12224" y="255448"/>
                  <a:pt x="3839" y="168401"/>
                  <a:pt x="0" y="0"/>
                </a:cubicBezTo>
                <a:close/>
              </a:path>
              <a:path w="506477" h="500238" stroke="0" extrusionOk="0">
                <a:moveTo>
                  <a:pt x="0" y="0"/>
                </a:moveTo>
                <a:cubicBezTo>
                  <a:pt x="199881" y="-13852"/>
                  <a:pt x="331861" y="27484"/>
                  <a:pt x="506477" y="0"/>
                </a:cubicBezTo>
                <a:cubicBezTo>
                  <a:pt x="517041" y="147659"/>
                  <a:pt x="480457" y="350590"/>
                  <a:pt x="506477" y="500238"/>
                </a:cubicBezTo>
                <a:cubicBezTo>
                  <a:pt x="335258" y="523934"/>
                  <a:pt x="141224" y="474212"/>
                  <a:pt x="0" y="500238"/>
                </a:cubicBezTo>
                <a:cubicBezTo>
                  <a:pt x="-11272" y="274668"/>
                  <a:pt x="15916" y="153580"/>
                  <a:pt x="0" y="0"/>
                </a:cubicBezTo>
                <a:close/>
              </a:path>
            </a:pathLst>
          </a:custGeom>
          <a:solidFill>
            <a:srgbClr val="FFFF00">
              <a:alpha val="67843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138538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E15761-E2FD-47D6-9CA6-40FA2F8AE92C}"/>
              </a:ext>
            </a:extLst>
          </p:cNvPr>
          <p:cNvSpPr txBox="1"/>
          <p:nvPr/>
        </p:nvSpPr>
        <p:spPr>
          <a:xfrm>
            <a:off x="9830888" y="5394838"/>
            <a:ext cx="506477" cy="500238"/>
          </a:xfrm>
          <a:custGeom>
            <a:avLst/>
            <a:gdLst>
              <a:gd name="connsiteX0" fmla="*/ 0 w 506477"/>
              <a:gd name="connsiteY0" fmla="*/ 0 h 500238"/>
              <a:gd name="connsiteX1" fmla="*/ 506477 w 506477"/>
              <a:gd name="connsiteY1" fmla="*/ 0 h 500238"/>
              <a:gd name="connsiteX2" fmla="*/ 506477 w 506477"/>
              <a:gd name="connsiteY2" fmla="*/ 500238 h 500238"/>
              <a:gd name="connsiteX3" fmla="*/ 0 w 506477"/>
              <a:gd name="connsiteY3" fmla="*/ 500238 h 500238"/>
              <a:gd name="connsiteX4" fmla="*/ 0 w 506477"/>
              <a:gd name="connsiteY4" fmla="*/ 0 h 50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477" h="500238" fill="none" extrusionOk="0">
                <a:moveTo>
                  <a:pt x="0" y="0"/>
                </a:moveTo>
                <a:cubicBezTo>
                  <a:pt x="227305" y="-32785"/>
                  <a:pt x="276023" y="4800"/>
                  <a:pt x="506477" y="0"/>
                </a:cubicBezTo>
                <a:cubicBezTo>
                  <a:pt x="544195" y="220826"/>
                  <a:pt x="493814" y="329406"/>
                  <a:pt x="506477" y="500238"/>
                </a:cubicBezTo>
                <a:cubicBezTo>
                  <a:pt x="314544" y="510556"/>
                  <a:pt x="161600" y="452081"/>
                  <a:pt x="0" y="500238"/>
                </a:cubicBezTo>
                <a:cubicBezTo>
                  <a:pt x="-12224" y="255448"/>
                  <a:pt x="3839" y="168401"/>
                  <a:pt x="0" y="0"/>
                </a:cubicBezTo>
                <a:close/>
              </a:path>
              <a:path w="506477" h="500238" stroke="0" extrusionOk="0">
                <a:moveTo>
                  <a:pt x="0" y="0"/>
                </a:moveTo>
                <a:cubicBezTo>
                  <a:pt x="199881" y="-13852"/>
                  <a:pt x="331861" y="27484"/>
                  <a:pt x="506477" y="0"/>
                </a:cubicBezTo>
                <a:cubicBezTo>
                  <a:pt x="517041" y="147659"/>
                  <a:pt x="480457" y="350590"/>
                  <a:pt x="506477" y="500238"/>
                </a:cubicBezTo>
                <a:cubicBezTo>
                  <a:pt x="335258" y="523934"/>
                  <a:pt x="141224" y="474212"/>
                  <a:pt x="0" y="500238"/>
                </a:cubicBezTo>
                <a:cubicBezTo>
                  <a:pt x="-11272" y="274668"/>
                  <a:pt x="15916" y="153580"/>
                  <a:pt x="0" y="0"/>
                </a:cubicBezTo>
                <a:close/>
              </a:path>
            </a:pathLst>
          </a:custGeom>
          <a:solidFill>
            <a:srgbClr val="FFFF00">
              <a:alpha val="67843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138538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7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5 0.00764 L -0.07083 -1.39815 " pathEditMode="relative" rAng="0" ptsTypes="AA">
                                      <p:cBhvr>
                                        <p:cTn id="13" dur="1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7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nes">
            <a:extLst>
              <a:ext uri="{FF2B5EF4-FFF2-40B4-BE49-F238E27FC236}">
                <a16:creationId xmlns:a16="http://schemas.microsoft.com/office/drawing/2014/main" id="{5ECA0304-0C92-4EEA-8AAB-4BEC6F216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3" y="6482"/>
            <a:ext cx="12192000" cy="1775596"/>
          </a:xfrm>
          <a:prstGeom prst="rect">
            <a:avLst/>
          </a:prstGeom>
        </p:spPr>
      </p:pic>
      <p:pic>
        <p:nvPicPr>
          <p:cNvPr id="6" name="cloud">
            <a:extLst>
              <a:ext uri="{FF2B5EF4-FFF2-40B4-BE49-F238E27FC236}">
                <a16:creationId xmlns:a16="http://schemas.microsoft.com/office/drawing/2014/main" id="{36976AEE-7770-4321-A429-2AB8DB977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55" y="1647826"/>
            <a:ext cx="1527724" cy="958690"/>
          </a:xfrm>
          <a:prstGeom prst="rect">
            <a:avLst/>
          </a:prstGeom>
        </p:spPr>
      </p:pic>
      <p:pic>
        <p:nvPicPr>
          <p:cNvPr id="7" name="cloud">
            <a:extLst>
              <a:ext uri="{FF2B5EF4-FFF2-40B4-BE49-F238E27FC236}">
                <a16:creationId xmlns:a16="http://schemas.microsoft.com/office/drawing/2014/main" id="{E3EBE650-9595-40A7-A9F3-2F169F1BF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622" y="623776"/>
            <a:ext cx="1527724" cy="958690"/>
          </a:xfrm>
          <a:prstGeom prst="rect">
            <a:avLst/>
          </a:prstGeom>
        </p:spPr>
      </p:pic>
      <p:pic>
        <p:nvPicPr>
          <p:cNvPr id="8" name="cloud">
            <a:extLst>
              <a:ext uri="{FF2B5EF4-FFF2-40B4-BE49-F238E27FC236}">
                <a16:creationId xmlns:a16="http://schemas.microsoft.com/office/drawing/2014/main" id="{8F9659F0-BA92-45A2-86F5-6E649622B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409345"/>
            <a:ext cx="1527724" cy="958690"/>
          </a:xfrm>
          <a:prstGeom prst="rect">
            <a:avLst/>
          </a:prstGeom>
        </p:spPr>
      </p:pic>
      <p:pic>
        <p:nvPicPr>
          <p:cNvPr id="9" name="cloud">
            <a:extLst>
              <a:ext uri="{FF2B5EF4-FFF2-40B4-BE49-F238E27FC236}">
                <a16:creationId xmlns:a16="http://schemas.microsoft.com/office/drawing/2014/main" id="{74603E9F-F82D-4418-ADF9-5F2905F0F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786" y="894280"/>
            <a:ext cx="1527724" cy="958690"/>
          </a:xfrm>
          <a:prstGeom prst="rect">
            <a:avLst/>
          </a:prstGeom>
        </p:spPr>
      </p:pic>
      <p:pic>
        <p:nvPicPr>
          <p:cNvPr id="10" name="4">
            <a:extLst>
              <a:ext uri="{FF2B5EF4-FFF2-40B4-BE49-F238E27FC236}">
                <a16:creationId xmlns:a16="http://schemas.microsoft.com/office/drawing/2014/main" id="{C3AD1D20-1EFE-4F56-ABD4-180079C2C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44509"/>
            <a:ext cx="12192001" cy="1143000"/>
          </a:xfrm>
          <a:prstGeom prst="rect">
            <a:avLst/>
          </a:prstGeom>
        </p:spPr>
      </p:pic>
      <p:pic>
        <p:nvPicPr>
          <p:cNvPr id="3" name="Picture 2" descr="A child holding a balloon&#10;&#10;Description automatically generated with low confidence">
            <a:extLst>
              <a:ext uri="{FF2B5EF4-FFF2-40B4-BE49-F238E27FC236}">
                <a16:creationId xmlns:a16="http://schemas.microsoft.com/office/drawing/2014/main" id="{DE34C1E8-BBC7-44DC-88F0-D9FC0694A2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79" y="3059096"/>
            <a:ext cx="3657298" cy="3553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CE1A68-13C4-4F0E-B480-2AA2FE460B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236" y="542756"/>
            <a:ext cx="8560412" cy="54060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9D639144-AE92-4708-A96D-A5236C4F89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36" y="804464"/>
            <a:ext cx="1335469" cy="1755617"/>
          </a:xfrm>
          <a:prstGeom prst="rect">
            <a:avLst/>
          </a:prstGeom>
        </p:spPr>
      </p:pic>
      <p:pic>
        <p:nvPicPr>
          <p:cNvPr id="13" name="Picture 6" descr="10,438 BEST Ablution IMAGES, STOCK PHOTOS &amp; VECTORS | Adobe Stock">
            <a:extLst>
              <a:ext uri="{FF2B5EF4-FFF2-40B4-BE49-F238E27FC236}">
                <a16:creationId xmlns:a16="http://schemas.microsoft.com/office/drawing/2014/main" id="{244772AA-48B0-4F47-9FDD-8DFEA2D8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1333" y1="49554" x2="61333" y2="49554"/>
                        <a14:foregroundMark x1="60889" y1="44643" x2="60889" y2="44643"/>
                        <a14:foregroundMark x1="69778" y1="28571" x2="69778" y2="28571"/>
                        <a14:foregroundMark x1="66222" y1="45982" x2="66222" y2="45982"/>
                        <a14:foregroundMark x1="66222" y1="37500" x2="66222" y2="37500"/>
                        <a14:foregroundMark x1="65333" y1="65179" x2="65333" y2="65179"/>
                        <a14:foregroundMark x1="65778" y1="69196" x2="65778" y2="69196"/>
                        <a14:foregroundMark x1="65778" y1="78571" x2="65778" y2="78571"/>
                        <a14:foregroundMark x1="65778" y1="80804" x2="65778" y2="80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619" y="3688909"/>
            <a:ext cx="2584186" cy="257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CE7B3B-A402-455E-9024-E92748CDC729}"/>
              </a:ext>
            </a:extLst>
          </p:cNvPr>
          <p:cNvSpPr txBox="1"/>
          <p:nvPr/>
        </p:nvSpPr>
        <p:spPr>
          <a:xfrm>
            <a:off x="10018759" y="2187544"/>
            <a:ext cx="1095592" cy="1569660"/>
          </a:xfrm>
          <a:custGeom>
            <a:avLst/>
            <a:gdLst>
              <a:gd name="connsiteX0" fmla="*/ 0 w 1095592"/>
              <a:gd name="connsiteY0" fmla="*/ 0 h 1569660"/>
              <a:gd name="connsiteX1" fmla="*/ 558752 w 1095592"/>
              <a:gd name="connsiteY1" fmla="*/ 0 h 1569660"/>
              <a:gd name="connsiteX2" fmla="*/ 1095592 w 1095592"/>
              <a:gd name="connsiteY2" fmla="*/ 0 h 1569660"/>
              <a:gd name="connsiteX3" fmla="*/ 1095592 w 1095592"/>
              <a:gd name="connsiteY3" fmla="*/ 476130 h 1569660"/>
              <a:gd name="connsiteX4" fmla="*/ 1095592 w 1095592"/>
              <a:gd name="connsiteY4" fmla="*/ 967957 h 1569660"/>
              <a:gd name="connsiteX5" fmla="*/ 1095592 w 1095592"/>
              <a:gd name="connsiteY5" fmla="*/ 1569660 h 1569660"/>
              <a:gd name="connsiteX6" fmla="*/ 569708 w 1095592"/>
              <a:gd name="connsiteY6" fmla="*/ 1569660 h 1569660"/>
              <a:gd name="connsiteX7" fmla="*/ 0 w 1095592"/>
              <a:gd name="connsiteY7" fmla="*/ 1569660 h 1569660"/>
              <a:gd name="connsiteX8" fmla="*/ 0 w 1095592"/>
              <a:gd name="connsiteY8" fmla="*/ 1077833 h 1569660"/>
              <a:gd name="connsiteX9" fmla="*/ 0 w 1095592"/>
              <a:gd name="connsiteY9" fmla="*/ 523220 h 1569660"/>
              <a:gd name="connsiteX10" fmla="*/ 0 w 1095592"/>
              <a:gd name="connsiteY10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5592" h="1569660" fill="none" extrusionOk="0">
                <a:moveTo>
                  <a:pt x="0" y="0"/>
                </a:moveTo>
                <a:cubicBezTo>
                  <a:pt x="273057" y="-12516"/>
                  <a:pt x="435233" y="32115"/>
                  <a:pt x="558752" y="0"/>
                </a:cubicBezTo>
                <a:cubicBezTo>
                  <a:pt x="682271" y="-32115"/>
                  <a:pt x="960546" y="18355"/>
                  <a:pt x="1095592" y="0"/>
                </a:cubicBezTo>
                <a:cubicBezTo>
                  <a:pt x="1131646" y="180112"/>
                  <a:pt x="1084949" y="314599"/>
                  <a:pt x="1095592" y="476130"/>
                </a:cubicBezTo>
                <a:cubicBezTo>
                  <a:pt x="1106235" y="637661"/>
                  <a:pt x="1069622" y="754705"/>
                  <a:pt x="1095592" y="967957"/>
                </a:cubicBezTo>
                <a:cubicBezTo>
                  <a:pt x="1121562" y="1181209"/>
                  <a:pt x="1042254" y="1296594"/>
                  <a:pt x="1095592" y="1569660"/>
                </a:cubicBezTo>
                <a:cubicBezTo>
                  <a:pt x="973188" y="1585178"/>
                  <a:pt x="784557" y="1558131"/>
                  <a:pt x="569708" y="1569660"/>
                </a:cubicBezTo>
                <a:cubicBezTo>
                  <a:pt x="354859" y="1581189"/>
                  <a:pt x="157662" y="1546715"/>
                  <a:pt x="0" y="1569660"/>
                </a:cubicBezTo>
                <a:cubicBezTo>
                  <a:pt x="-39019" y="1452077"/>
                  <a:pt x="27439" y="1255990"/>
                  <a:pt x="0" y="1077833"/>
                </a:cubicBezTo>
                <a:cubicBezTo>
                  <a:pt x="-27439" y="899676"/>
                  <a:pt x="65898" y="766184"/>
                  <a:pt x="0" y="523220"/>
                </a:cubicBezTo>
                <a:cubicBezTo>
                  <a:pt x="-65898" y="280256"/>
                  <a:pt x="3640" y="209459"/>
                  <a:pt x="0" y="0"/>
                </a:cubicBezTo>
                <a:close/>
              </a:path>
              <a:path w="1095592" h="1569660" stroke="0" extrusionOk="0">
                <a:moveTo>
                  <a:pt x="0" y="0"/>
                </a:moveTo>
                <a:cubicBezTo>
                  <a:pt x="118645" y="-32423"/>
                  <a:pt x="367460" y="57652"/>
                  <a:pt x="569708" y="0"/>
                </a:cubicBezTo>
                <a:cubicBezTo>
                  <a:pt x="771956" y="-57652"/>
                  <a:pt x="906795" y="23492"/>
                  <a:pt x="1095592" y="0"/>
                </a:cubicBezTo>
                <a:cubicBezTo>
                  <a:pt x="1142587" y="126346"/>
                  <a:pt x="1078993" y="408516"/>
                  <a:pt x="1095592" y="554613"/>
                </a:cubicBezTo>
                <a:cubicBezTo>
                  <a:pt x="1112191" y="700710"/>
                  <a:pt x="1037732" y="924824"/>
                  <a:pt x="1095592" y="1093530"/>
                </a:cubicBezTo>
                <a:cubicBezTo>
                  <a:pt x="1153452" y="1262236"/>
                  <a:pt x="1076531" y="1452487"/>
                  <a:pt x="1095592" y="1569660"/>
                </a:cubicBezTo>
                <a:cubicBezTo>
                  <a:pt x="899411" y="1599226"/>
                  <a:pt x="694271" y="1532164"/>
                  <a:pt x="525884" y="1569660"/>
                </a:cubicBezTo>
                <a:cubicBezTo>
                  <a:pt x="357497" y="1607156"/>
                  <a:pt x="148159" y="1506658"/>
                  <a:pt x="0" y="1569660"/>
                </a:cubicBezTo>
                <a:cubicBezTo>
                  <a:pt x="-26887" y="1403220"/>
                  <a:pt x="51775" y="1202743"/>
                  <a:pt x="0" y="1046440"/>
                </a:cubicBezTo>
                <a:cubicBezTo>
                  <a:pt x="-51775" y="890137"/>
                  <a:pt x="42162" y="683522"/>
                  <a:pt x="0" y="538917"/>
                </a:cubicBezTo>
                <a:cubicBezTo>
                  <a:pt x="-42162" y="394312"/>
                  <a:pt x="28018" y="261652"/>
                  <a:pt x="0" y="0"/>
                </a:cubicBezTo>
                <a:close/>
              </a:path>
            </a:pathLst>
          </a:custGeom>
          <a:solidFill>
            <a:srgbClr val="FFFFFF">
              <a:alpha val="67843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138538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أجيب عن الأسئلة ص78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57D706-2BD9-4743-B588-2BB0229F83C5}"/>
              </a:ext>
            </a:extLst>
          </p:cNvPr>
          <p:cNvSpPr txBox="1"/>
          <p:nvPr/>
        </p:nvSpPr>
        <p:spPr>
          <a:xfrm>
            <a:off x="8436204" y="1280939"/>
            <a:ext cx="506477" cy="500238"/>
          </a:xfrm>
          <a:custGeom>
            <a:avLst/>
            <a:gdLst>
              <a:gd name="connsiteX0" fmla="*/ 0 w 506477"/>
              <a:gd name="connsiteY0" fmla="*/ 0 h 500238"/>
              <a:gd name="connsiteX1" fmla="*/ 506477 w 506477"/>
              <a:gd name="connsiteY1" fmla="*/ 0 h 500238"/>
              <a:gd name="connsiteX2" fmla="*/ 506477 w 506477"/>
              <a:gd name="connsiteY2" fmla="*/ 500238 h 500238"/>
              <a:gd name="connsiteX3" fmla="*/ 0 w 506477"/>
              <a:gd name="connsiteY3" fmla="*/ 500238 h 500238"/>
              <a:gd name="connsiteX4" fmla="*/ 0 w 506477"/>
              <a:gd name="connsiteY4" fmla="*/ 0 h 50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477" h="500238" fill="none" extrusionOk="0">
                <a:moveTo>
                  <a:pt x="0" y="0"/>
                </a:moveTo>
                <a:cubicBezTo>
                  <a:pt x="227305" y="-32785"/>
                  <a:pt x="276023" y="4800"/>
                  <a:pt x="506477" y="0"/>
                </a:cubicBezTo>
                <a:cubicBezTo>
                  <a:pt x="544195" y="220826"/>
                  <a:pt x="493814" y="329406"/>
                  <a:pt x="506477" y="500238"/>
                </a:cubicBezTo>
                <a:cubicBezTo>
                  <a:pt x="314544" y="510556"/>
                  <a:pt x="161600" y="452081"/>
                  <a:pt x="0" y="500238"/>
                </a:cubicBezTo>
                <a:cubicBezTo>
                  <a:pt x="-12224" y="255448"/>
                  <a:pt x="3839" y="168401"/>
                  <a:pt x="0" y="0"/>
                </a:cubicBezTo>
                <a:close/>
              </a:path>
              <a:path w="506477" h="500238" stroke="0" extrusionOk="0">
                <a:moveTo>
                  <a:pt x="0" y="0"/>
                </a:moveTo>
                <a:cubicBezTo>
                  <a:pt x="199881" y="-13852"/>
                  <a:pt x="331861" y="27484"/>
                  <a:pt x="506477" y="0"/>
                </a:cubicBezTo>
                <a:cubicBezTo>
                  <a:pt x="517041" y="147659"/>
                  <a:pt x="480457" y="350590"/>
                  <a:pt x="506477" y="500238"/>
                </a:cubicBezTo>
                <a:cubicBezTo>
                  <a:pt x="335258" y="523934"/>
                  <a:pt x="141224" y="474212"/>
                  <a:pt x="0" y="500238"/>
                </a:cubicBezTo>
                <a:cubicBezTo>
                  <a:pt x="-11272" y="274668"/>
                  <a:pt x="15916" y="153580"/>
                  <a:pt x="0" y="0"/>
                </a:cubicBezTo>
                <a:close/>
              </a:path>
            </a:pathLst>
          </a:custGeom>
          <a:solidFill>
            <a:srgbClr val="FFFF00">
              <a:alpha val="67843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138538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17EA41-AA42-48B5-9ED0-4151374D001F}"/>
              </a:ext>
            </a:extLst>
          </p:cNvPr>
          <p:cNvSpPr txBox="1"/>
          <p:nvPr/>
        </p:nvSpPr>
        <p:spPr>
          <a:xfrm>
            <a:off x="8436204" y="5335786"/>
            <a:ext cx="506477" cy="500238"/>
          </a:xfrm>
          <a:custGeom>
            <a:avLst/>
            <a:gdLst>
              <a:gd name="connsiteX0" fmla="*/ 0 w 506477"/>
              <a:gd name="connsiteY0" fmla="*/ 0 h 500238"/>
              <a:gd name="connsiteX1" fmla="*/ 506477 w 506477"/>
              <a:gd name="connsiteY1" fmla="*/ 0 h 500238"/>
              <a:gd name="connsiteX2" fmla="*/ 506477 w 506477"/>
              <a:gd name="connsiteY2" fmla="*/ 500238 h 500238"/>
              <a:gd name="connsiteX3" fmla="*/ 0 w 506477"/>
              <a:gd name="connsiteY3" fmla="*/ 500238 h 500238"/>
              <a:gd name="connsiteX4" fmla="*/ 0 w 506477"/>
              <a:gd name="connsiteY4" fmla="*/ 0 h 50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477" h="500238" fill="none" extrusionOk="0">
                <a:moveTo>
                  <a:pt x="0" y="0"/>
                </a:moveTo>
                <a:cubicBezTo>
                  <a:pt x="227305" y="-32785"/>
                  <a:pt x="276023" y="4800"/>
                  <a:pt x="506477" y="0"/>
                </a:cubicBezTo>
                <a:cubicBezTo>
                  <a:pt x="544195" y="220826"/>
                  <a:pt x="493814" y="329406"/>
                  <a:pt x="506477" y="500238"/>
                </a:cubicBezTo>
                <a:cubicBezTo>
                  <a:pt x="314544" y="510556"/>
                  <a:pt x="161600" y="452081"/>
                  <a:pt x="0" y="500238"/>
                </a:cubicBezTo>
                <a:cubicBezTo>
                  <a:pt x="-12224" y="255448"/>
                  <a:pt x="3839" y="168401"/>
                  <a:pt x="0" y="0"/>
                </a:cubicBezTo>
                <a:close/>
              </a:path>
              <a:path w="506477" h="500238" stroke="0" extrusionOk="0">
                <a:moveTo>
                  <a:pt x="0" y="0"/>
                </a:moveTo>
                <a:cubicBezTo>
                  <a:pt x="199881" y="-13852"/>
                  <a:pt x="331861" y="27484"/>
                  <a:pt x="506477" y="0"/>
                </a:cubicBezTo>
                <a:cubicBezTo>
                  <a:pt x="517041" y="147659"/>
                  <a:pt x="480457" y="350590"/>
                  <a:pt x="506477" y="500238"/>
                </a:cubicBezTo>
                <a:cubicBezTo>
                  <a:pt x="335258" y="523934"/>
                  <a:pt x="141224" y="474212"/>
                  <a:pt x="0" y="500238"/>
                </a:cubicBezTo>
                <a:cubicBezTo>
                  <a:pt x="-11272" y="274668"/>
                  <a:pt x="15916" y="153580"/>
                  <a:pt x="0" y="0"/>
                </a:cubicBezTo>
                <a:close/>
              </a:path>
            </a:pathLst>
          </a:custGeom>
          <a:solidFill>
            <a:srgbClr val="FFFF00">
              <a:alpha val="67843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138538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281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nes">
            <a:extLst>
              <a:ext uri="{FF2B5EF4-FFF2-40B4-BE49-F238E27FC236}">
                <a16:creationId xmlns:a16="http://schemas.microsoft.com/office/drawing/2014/main" id="{5ECA0304-0C92-4EEA-8AAB-4BEC6F216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3" y="6482"/>
            <a:ext cx="12192000" cy="1775596"/>
          </a:xfrm>
          <a:prstGeom prst="rect">
            <a:avLst/>
          </a:prstGeom>
        </p:spPr>
      </p:pic>
      <p:pic>
        <p:nvPicPr>
          <p:cNvPr id="8" name="cloud">
            <a:extLst>
              <a:ext uri="{FF2B5EF4-FFF2-40B4-BE49-F238E27FC236}">
                <a16:creationId xmlns:a16="http://schemas.microsoft.com/office/drawing/2014/main" id="{8F9659F0-BA92-45A2-86F5-6E649622B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361" y="703111"/>
            <a:ext cx="1527724" cy="958690"/>
          </a:xfrm>
          <a:prstGeom prst="rect">
            <a:avLst/>
          </a:prstGeom>
        </p:spPr>
      </p:pic>
      <p:pic>
        <p:nvPicPr>
          <p:cNvPr id="9" name="cloud">
            <a:extLst>
              <a:ext uri="{FF2B5EF4-FFF2-40B4-BE49-F238E27FC236}">
                <a16:creationId xmlns:a16="http://schemas.microsoft.com/office/drawing/2014/main" id="{74603E9F-F82D-4418-ADF9-5F2905F0F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786" y="894280"/>
            <a:ext cx="1527724" cy="958690"/>
          </a:xfrm>
          <a:prstGeom prst="rect">
            <a:avLst/>
          </a:prstGeom>
        </p:spPr>
      </p:pic>
      <p:pic>
        <p:nvPicPr>
          <p:cNvPr id="10" name="4">
            <a:extLst>
              <a:ext uri="{FF2B5EF4-FFF2-40B4-BE49-F238E27FC236}">
                <a16:creationId xmlns:a16="http://schemas.microsoft.com/office/drawing/2014/main" id="{C3AD1D20-1EFE-4F56-ABD4-180079C2C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44509"/>
            <a:ext cx="12192001" cy="1143000"/>
          </a:xfrm>
          <a:prstGeom prst="rect">
            <a:avLst/>
          </a:prstGeom>
        </p:spPr>
      </p:pic>
      <p:pic>
        <p:nvPicPr>
          <p:cNvPr id="3" name="Picture 2" descr="A child holding a balloon&#10;&#10;Description automatically generated with low confidence">
            <a:extLst>
              <a:ext uri="{FF2B5EF4-FFF2-40B4-BE49-F238E27FC236}">
                <a16:creationId xmlns:a16="http://schemas.microsoft.com/office/drawing/2014/main" id="{DE34C1E8-BBC7-44DC-88F0-D9FC0694A2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79" y="3059096"/>
            <a:ext cx="3657298" cy="3553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46A9D-801E-4A28-B613-D3EF68CD9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523" y="3482030"/>
            <a:ext cx="10353675" cy="2228850"/>
          </a:xfrm>
          <a:prstGeom prst="rect">
            <a:avLst/>
          </a:prstGeom>
        </p:spPr>
      </p:pic>
      <p:pic>
        <p:nvPicPr>
          <p:cNvPr id="13" name="Picture 4" descr="Muslim Girl Perform Ablution Steps Vector Collection Stock Vector -  Illustration of cartoon, colorful: 137893452">
            <a:extLst>
              <a:ext uri="{FF2B5EF4-FFF2-40B4-BE49-F238E27FC236}">
                <a16:creationId xmlns:a16="http://schemas.microsoft.com/office/drawing/2014/main" id="{2CCC9E2D-21EF-4BC9-A00B-A9CB6469F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58" y="1182456"/>
            <a:ext cx="3843606" cy="384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loud">
            <a:extLst>
              <a:ext uri="{FF2B5EF4-FFF2-40B4-BE49-F238E27FC236}">
                <a16:creationId xmlns:a16="http://schemas.microsoft.com/office/drawing/2014/main" id="{E3EBE650-9595-40A7-A9F3-2F169F1BF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63" y="2489711"/>
            <a:ext cx="1527724" cy="958690"/>
          </a:xfrm>
          <a:prstGeom prst="rect">
            <a:avLst/>
          </a:prstGeom>
        </p:spPr>
      </p:pic>
      <p:pic>
        <p:nvPicPr>
          <p:cNvPr id="6" name="cloud">
            <a:extLst>
              <a:ext uri="{FF2B5EF4-FFF2-40B4-BE49-F238E27FC236}">
                <a16:creationId xmlns:a16="http://schemas.microsoft.com/office/drawing/2014/main" id="{36976AEE-7770-4321-A429-2AB8DB977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678" y="464009"/>
            <a:ext cx="1527724" cy="958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37B82B-8F1D-4293-9DE5-6BB8443DADDB}"/>
              </a:ext>
            </a:extLst>
          </p:cNvPr>
          <p:cNvSpPr txBox="1"/>
          <p:nvPr/>
        </p:nvSpPr>
        <p:spPr>
          <a:xfrm>
            <a:off x="10264050" y="1815707"/>
            <a:ext cx="1095592" cy="1569660"/>
          </a:xfrm>
          <a:custGeom>
            <a:avLst/>
            <a:gdLst>
              <a:gd name="connsiteX0" fmla="*/ 0 w 1095592"/>
              <a:gd name="connsiteY0" fmla="*/ 0 h 1569660"/>
              <a:gd name="connsiteX1" fmla="*/ 558752 w 1095592"/>
              <a:gd name="connsiteY1" fmla="*/ 0 h 1569660"/>
              <a:gd name="connsiteX2" fmla="*/ 1095592 w 1095592"/>
              <a:gd name="connsiteY2" fmla="*/ 0 h 1569660"/>
              <a:gd name="connsiteX3" fmla="*/ 1095592 w 1095592"/>
              <a:gd name="connsiteY3" fmla="*/ 476130 h 1569660"/>
              <a:gd name="connsiteX4" fmla="*/ 1095592 w 1095592"/>
              <a:gd name="connsiteY4" fmla="*/ 967957 h 1569660"/>
              <a:gd name="connsiteX5" fmla="*/ 1095592 w 1095592"/>
              <a:gd name="connsiteY5" fmla="*/ 1569660 h 1569660"/>
              <a:gd name="connsiteX6" fmla="*/ 569708 w 1095592"/>
              <a:gd name="connsiteY6" fmla="*/ 1569660 h 1569660"/>
              <a:gd name="connsiteX7" fmla="*/ 0 w 1095592"/>
              <a:gd name="connsiteY7" fmla="*/ 1569660 h 1569660"/>
              <a:gd name="connsiteX8" fmla="*/ 0 w 1095592"/>
              <a:gd name="connsiteY8" fmla="*/ 1077833 h 1569660"/>
              <a:gd name="connsiteX9" fmla="*/ 0 w 1095592"/>
              <a:gd name="connsiteY9" fmla="*/ 523220 h 1569660"/>
              <a:gd name="connsiteX10" fmla="*/ 0 w 1095592"/>
              <a:gd name="connsiteY10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5592" h="1569660" fill="none" extrusionOk="0">
                <a:moveTo>
                  <a:pt x="0" y="0"/>
                </a:moveTo>
                <a:cubicBezTo>
                  <a:pt x="273057" y="-12516"/>
                  <a:pt x="435233" y="32115"/>
                  <a:pt x="558752" y="0"/>
                </a:cubicBezTo>
                <a:cubicBezTo>
                  <a:pt x="682271" y="-32115"/>
                  <a:pt x="960546" y="18355"/>
                  <a:pt x="1095592" y="0"/>
                </a:cubicBezTo>
                <a:cubicBezTo>
                  <a:pt x="1131646" y="180112"/>
                  <a:pt x="1084949" y="314599"/>
                  <a:pt x="1095592" y="476130"/>
                </a:cubicBezTo>
                <a:cubicBezTo>
                  <a:pt x="1106235" y="637661"/>
                  <a:pt x="1069622" y="754705"/>
                  <a:pt x="1095592" y="967957"/>
                </a:cubicBezTo>
                <a:cubicBezTo>
                  <a:pt x="1121562" y="1181209"/>
                  <a:pt x="1042254" y="1296594"/>
                  <a:pt x="1095592" y="1569660"/>
                </a:cubicBezTo>
                <a:cubicBezTo>
                  <a:pt x="973188" y="1585178"/>
                  <a:pt x="784557" y="1558131"/>
                  <a:pt x="569708" y="1569660"/>
                </a:cubicBezTo>
                <a:cubicBezTo>
                  <a:pt x="354859" y="1581189"/>
                  <a:pt x="157662" y="1546715"/>
                  <a:pt x="0" y="1569660"/>
                </a:cubicBezTo>
                <a:cubicBezTo>
                  <a:pt x="-39019" y="1452077"/>
                  <a:pt x="27439" y="1255990"/>
                  <a:pt x="0" y="1077833"/>
                </a:cubicBezTo>
                <a:cubicBezTo>
                  <a:pt x="-27439" y="899676"/>
                  <a:pt x="65898" y="766184"/>
                  <a:pt x="0" y="523220"/>
                </a:cubicBezTo>
                <a:cubicBezTo>
                  <a:pt x="-65898" y="280256"/>
                  <a:pt x="3640" y="209459"/>
                  <a:pt x="0" y="0"/>
                </a:cubicBezTo>
                <a:close/>
              </a:path>
              <a:path w="1095592" h="1569660" stroke="0" extrusionOk="0">
                <a:moveTo>
                  <a:pt x="0" y="0"/>
                </a:moveTo>
                <a:cubicBezTo>
                  <a:pt x="118645" y="-32423"/>
                  <a:pt x="367460" y="57652"/>
                  <a:pt x="569708" y="0"/>
                </a:cubicBezTo>
                <a:cubicBezTo>
                  <a:pt x="771956" y="-57652"/>
                  <a:pt x="906795" y="23492"/>
                  <a:pt x="1095592" y="0"/>
                </a:cubicBezTo>
                <a:cubicBezTo>
                  <a:pt x="1142587" y="126346"/>
                  <a:pt x="1078993" y="408516"/>
                  <a:pt x="1095592" y="554613"/>
                </a:cubicBezTo>
                <a:cubicBezTo>
                  <a:pt x="1112191" y="700710"/>
                  <a:pt x="1037732" y="924824"/>
                  <a:pt x="1095592" y="1093530"/>
                </a:cubicBezTo>
                <a:cubicBezTo>
                  <a:pt x="1153452" y="1262236"/>
                  <a:pt x="1076531" y="1452487"/>
                  <a:pt x="1095592" y="1569660"/>
                </a:cubicBezTo>
                <a:cubicBezTo>
                  <a:pt x="899411" y="1599226"/>
                  <a:pt x="694271" y="1532164"/>
                  <a:pt x="525884" y="1569660"/>
                </a:cubicBezTo>
                <a:cubicBezTo>
                  <a:pt x="357497" y="1607156"/>
                  <a:pt x="148159" y="1506658"/>
                  <a:pt x="0" y="1569660"/>
                </a:cubicBezTo>
                <a:cubicBezTo>
                  <a:pt x="-26887" y="1403220"/>
                  <a:pt x="51775" y="1202743"/>
                  <a:pt x="0" y="1046440"/>
                </a:cubicBezTo>
                <a:cubicBezTo>
                  <a:pt x="-51775" y="890137"/>
                  <a:pt x="42162" y="683522"/>
                  <a:pt x="0" y="538917"/>
                </a:cubicBezTo>
                <a:cubicBezTo>
                  <a:pt x="-42162" y="394312"/>
                  <a:pt x="28018" y="261652"/>
                  <a:pt x="0" y="0"/>
                </a:cubicBezTo>
                <a:close/>
              </a:path>
            </a:pathLst>
          </a:custGeom>
          <a:solidFill>
            <a:srgbClr val="FFFFFF">
              <a:alpha val="67843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138538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أجيب عن الأسئلة ص78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423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E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loud">
            <a:extLst>
              <a:ext uri="{FF2B5EF4-FFF2-40B4-BE49-F238E27FC236}">
                <a16:creationId xmlns:a16="http://schemas.microsoft.com/office/drawing/2014/main" id="{075897FA-71FB-4D0E-8A73-532AB612A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04" y="297969"/>
            <a:ext cx="1527724" cy="958690"/>
          </a:xfrm>
          <a:prstGeom prst="rect">
            <a:avLst/>
          </a:prstGeom>
        </p:spPr>
      </p:pic>
      <p:pic>
        <p:nvPicPr>
          <p:cNvPr id="11" name="lines">
            <a:extLst>
              <a:ext uri="{FF2B5EF4-FFF2-40B4-BE49-F238E27FC236}">
                <a16:creationId xmlns:a16="http://schemas.microsoft.com/office/drawing/2014/main" id="{06B7414F-EAAC-48D8-8E8C-2E1CF0CD8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3" y="6482"/>
            <a:ext cx="12192000" cy="1775596"/>
          </a:xfrm>
          <a:prstGeom prst="rect">
            <a:avLst/>
          </a:prstGeom>
        </p:spPr>
      </p:pic>
      <p:pic>
        <p:nvPicPr>
          <p:cNvPr id="12" name="cloud">
            <a:extLst>
              <a:ext uri="{FF2B5EF4-FFF2-40B4-BE49-F238E27FC236}">
                <a16:creationId xmlns:a16="http://schemas.microsoft.com/office/drawing/2014/main" id="{86995B96-E57A-478A-8F6C-96FD36AF3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338" y="488935"/>
            <a:ext cx="1527724" cy="958690"/>
          </a:xfrm>
          <a:prstGeom prst="rect">
            <a:avLst/>
          </a:prstGeom>
        </p:spPr>
      </p:pic>
      <p:pic>
        <p:nvPicPr>
          <p:cNvPr id="13" name="cloud">
            <a:extLst>
              <a:ext uri="{FF2B5EF4-FFF2-40B4-BE49-F238E27FC236}">
                <a16:creationId xmlns:a16="http://schemas.microsoft.com/office/drawing/2014/main" id="{D9C11FC5-02E2-47C0-BC39-AE40C70DF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819" y="841145"/>
            <a:ext cx="1527724" cy="958690"/>
          </a:xfrm>
          <a:prstGeom prst="rect">
            <a:avLst/>
          </a:prstGeom>
        </p:spPr>
      </p:pic>
      <p:pic>
        <p:nvPicPr>
          <p:cNvPr id="14" name="cloud">
            <a:extLst>
              <a:ext uri="{FF2B5EF4-FFF2-40B4-BE49-F238E27FC236}">
                <a16:creationId xmlns:a16="http://schemas.microsoft.com/office/drawing/2014/main" id="{43BA5B90-D78C-444D-8CA1-AA844DB01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402" y="297969"/>
            <a:ext cx="1527724" cy="9586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B76C9A6-85C2-4E39-80E9-45AB15370E16}"/>
              </a:ext>
            </a:extLst>
          </p:cNvPr>
          <p:cNvGrpSpPr/>
          <p:nvPr/>
        </p:nvGrpSpPr>
        <p:grpSpPr>
          <a:xfrm>
            <a:off x="10473551" y="4394001"/>
            <a:ext cx="1536899" cy="1536899"/>
            <a:chOff x="376307" y="2087980"/>
            <a:chExt cx="1536899" cy="153689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18D800A-F224-4159-B919-3E440782C5F0}"/>
                </a:ext>
              </a:extLst>
            </p:cNvPr>
            <p:cNvGrpSpPr/>
            <p:nvPr/>
          </p:nvGrpSpPr>
          <p:grpSpPr>
            <a:xfrm>
              <a:off x="376307" y="2087980"/>
              <a:ext cx="1536899" cy="1536899"/>
              <a:chOff x="10224867" y="130126"/>
              <a:chExt cx="1758462" cy="1758462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F60F6FE-2559-489C-908F-43F2A7CA2797}"/>
                  </a:ext>
                </a:extLst>
              </p:cNvPr>
              <p:cNvSpPr/>
              <p:nvPr/>
            </p:nvSpPr>
            <p:spPr>
              <a:xfrm rot="9000000">
                <a:off x="10224867" y="130126"/>
                <a:ext cx="1758462" cy="1758462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AAC9C9A-64E5-466F-80EC-73B8A99D6BF2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6E27CA-A4D0-4A34-8F76-E1475C6A4C4D}"/>
                </a:ext>
              </a:extLst>
            </p:cNvPr>
            <p:cNvSpPr txBox="1"/>
            <p:nvPr/>
          </p:nvSpPr>
          <p:spPr>
            <a:xfrm>
              <a:off x="581344" y="2435626"/>
              <a:ext cx="11268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نشاط لاصفي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30" name="balloon">
            <a:extLst>
              <a:ext uri="{FF2B5EF4-FFF2-40B4-BE49-F238E27FC236}">
                <a16:creationId xmlns:a16="http://schemas.microsoft.com/office/drawing/2014/main" id="{2D36C04F-3D69-4736-8A3A-42100B32B0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50" y="6241783"/>
            <a:ext cx="3032616" cy="3935368"/>
          </a:xfrm>
          <a:prstGeom prst="rect">
            <a:avLst/>
          </a:prstGeom>
        </p:spPr>
      </p:pic>
      <p:pic>
        <p:nvPicPr>
          <p:cNvPr id="31" name="balloon">
            <a:extLst>
              <a:ext uri="{FF2B5EF4-FFF2-40B4-BE49-F238E27FC236}">
                <a16:creationId xmlns:a16="http://schemas.microsoft.com/office/drawing/2014/main" id="{F0F75667-E118-46D2-84B1-F7234BD9A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81" y="5695754"/>
            <a:ext cx="3032616" cy="3935368"/>
          </a:xfrm>
          <a:prstGeom prst="rect">
            <a:avLst/>
          </a:prstGeom>
        </p:spPr>
      </p:pic>
      <p:pic>
        <p:nvPicPr>
          <p:cNvPr id="32" name="balloon">
            <a:extLst>
              <a:ext uri="{FF2B5EF4-FFF2-40B4-BE49-F238E27FC236}">
                <a16:creationId xmlns:a16="http://schemas.microsoft.com/office/drawing/2014/main" id="{05A7E63B-3224-4F6B-9144-37AB49D1F2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281" y="5940089"/>
            <a:ext cx="3032616" cy="39353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06ED7AA-7B47-44D3-9D7C-287D0B6F9D52}"/>
              </a:ext>
            </a:extLst>
          </p:cNvPr>
          <p:cNvSpPr txBox="1"/>
          <p:nvPr/>
        </p:nvSpPr>
        <p:spPr>
          <a:xfrm>
            <a:off x="931173" y="3139322"/>
            <a:ext cx="8898386" cy="2800767"/>
          </a:xfrm>
          <a:custGeom>
            <a:avLst/>
            <a:gdLst>
              <a:gd name="connsiteX0" fmla="*/ 0 w 8898386"/>
              <a:gd name="connsiteY0" fmla="*/ 0 h 2800767"/>
              <a:gd name="connsiteX1" fmla="*/ 771193 w 8898386"/>
              <a:gd name="connsiteY1" fmla="*/ 0 h 2800767"/>
              <a:gd name="connsiteX2" fmla="*/ 1186451 w 8898386"/>
              <a:gd name="connsiteY2" fmla="*/ 0 h 2800767"/>
              <a:gd name="connsiteX3" fmla="*/ 1690693 w 8898386"/>
              <a:gd name="connsiteY3" fmla="*/ 0 h 2800767"/>
              <a:gd name="connsiteX4" fmla="*/ 2461887 w 8898386"/>
              <a:gd name="connsiteY4" fmla="*/ 0 h 2800767"/>
              <a:gd name="connsiteX5" fmla="*/ 2966129 w 8898386"/>
              <a:gd name="connsiteY5" fmla="*/ 0 h 2800767"/>
              <a:gd name="connsiteX6" fmla="*/ 3737322 w 8898386"/>
              <a:gd name="connsiteY6" fmla="*/ 0 h 2800767"/>
              <a:gd name="connsiteX7" fmla="*/ 4508516 w 8898386"/>
              <a:gd name="connsiteY7" fmla="*/ 0 h 2800767"/>
              <a:gd name="connsiteX8" fmla="*/ 5012757 w 8898386"/>
              <a:gd name="connsiteY8" fmla="*/ 0 h 2800767"/>
              <a:gd name="connsiteX9" fmla="*/ 5783951 w 8898386"/>
              <a:gd name="connsiteY9" fmla="*/ 0 h 2800767"/>
              <a:gd name="connsiteX10" fmla="*/ 6466160 w 8898386"/>
              <a:gd name="connsiteY10" fmla="*/ 0 h 2800767"/>
              <a:gd name="connsiteX11" fmla="*/ 6970402 w 8898386"/>
              <a:gd name="connsiteY11" fmla="*/ 0 h 2800767"/>
              <a:gd name="connsiteX12" fmla="*/ 7741596 w 8898386"/>
              <a:gd name="connsiteY12" fmla="*/ 0 h 2800767"/>
              <a:gd name="connsiteX13" fmla="*/ 8898386 w 8898386"/>
              <a:gd name="connsiteY13" fmla="*/ 0 h 2800767"/>
              <a:gd name="connsiteX14" fmla="*/ 8898386 w 8898386"/>
              <a:gd name="connsiteY14" fmla="*/ 532146 h 2800767"/>
              <a:gd name="connsiteX15" fmla="*/ 8898386 w 8898386"/>
              <a:gd name="connsiteY15" fmla="*/ 1008276 h 2800767"/>
              <a:gd name="connsiteX16" fmla="*/ 8898386 w 8898386"/>
              <a:gd name="connsiteY16" fmla="*/ 1512414 h 2800767"/>
              <a:gd name="connsiteX17" fmla="*/ 8898386 w 8898386"/>
              <a:gd name="connsiteY17" fmla="*/ 1988545 h 2800767"/>
              <a:gd name="connsiteX18" fmla="*/ 8898386 w 8898386"/>
              <a:gd name="connsiteY18" fmla="*/ 2800767 h 2800767"/>
              <a:gd name="connsiteX19" fmla="*/ 8572112 w 8898386"/>
              <a:gd name="connsiteY19" fmla="*/ 2800767 h 2800767"/>
              <a:gd name="connsiteX20" fmla="*/ 7800918 w 8898386"/>
              <a:gd name="connsiteY20" fmla="*/ 2800767 h 2800767"/>
              <a:gd name="connsiteX21" fmla="*/ 7474644 w 8898386"/>
              <a:gd name="connsiteY21" fmla="*/ 2800767 h 2800767"/>
              <a:gd name="connsiteX22" fmla="*/ 7059386 w 8898386"/>
              <a:gd name="connsiteY22" fmla="*/ 2800767 h 2800767"/>
              <a:gd name="connsiteX23" fmla="*/ 6733112 w 8898386"/>
              <a:gd name="connsiteY23" fmla="*/ 2800767 h 2800767"/>
              <a:gd name="connsiteX24" fmla="*/ 5961919 w 8898386"/>
              <a:gd name="connsiteY24" fmla="*/ 2800767 h 2800767"/>
              <a:gd name="connsiteX25" fmla="*/ 5457677 w 8898386"/>
              <a:gd name="connsiteY25" fmla="*/ 2800767 h 2800767"/>
              <a:gd name="connsiteX26" fmla="*/ 5042419 w 8898386"/>
              <a:gd name="connsiteY26" fmla="*/ 2800767 h 2800767"/>
              <a:gd name="connsiteX27" fmla="*/ 4716145 w 8898386"/>
              <a:gd name="connsiteY27" fmla="*/ 2800767 h 2800767"/>
              <a:gd name="connsiteX28" fmla="*/ 4122919 w 8898386"/>
              <a:gd name="connsiteY28" fmla="*/ 2800767 h 2800767"/>
              <a:gd name="connsiteX29" fmla="*/ 3707661 w 8898386"/>
              <a:gd name="connsiteY29" fmla="*/ 2800767 h 2800767"/>
              <a:gd name="connsiteX30" fmla="*/ 2936467 w 8898386"/>
              <a:gd name="connsiteY30" fmla="*/ 2800767 h 2800767"/>
              <a:gd name="connsiteX31" fmla="*/ 2343242 w 8898386"/>
              <a:gd name="connsiteY31" fmla="*/ 2800767 h 2800767"/>
              <a:gd name="connsiteX32" fmla="*/ 1839000 w 8898386"/>
              <a:gd name="connsiteY32" fmla="*/ 2800767 h 2800767"/>
              <a:gd name="connsiteX33" fmla="*/ 1245774 w 8898386"/>
              <a:gd name="connsiteY33" fmla="*/ 2800767 h 2800767"/>
              <a:gd name="connsiteX34" fmla="*/ 919500 w 8898386"/>
              <a:gd name="connsiteY34" fmla="*/ 2800767 h 2800767"/>
              <a:gd name="connsiteX35" fmla="*/ 504242 w 8898386"/>
              <a:gd name="connsiteY35" fmla="*/ 2800767 h 2800767"/>
              <a:gd name="connsiteX36" fmla="*/ 0 w 8898386"/>
              <a:gd name="connsiteY36" fmla="*/ 2800767 h 2800767"/>
              <a:gd name="connsiteX37" fmla="*/ 0 w 8898386"/>
              <a:gd name="connsiteY37" fmla="*/ 2268621 h 2800767"/>
              <a:gd name="connsiteX38" fmla="*/ 0 w 8898386"/>
              <a:gd name="connsiteY38" fmla="*/ 1708468 h 2800767"/>
              <a:gd name="connsiteX39" fmla="*/ 0 w 8898386"/>
              <a:gd name="connsiteY39" fmla="*/ 1204330 h 2800767"/>
              <a:gd name="connsiteX40" fmla="*/ 0 w 8898386"/>
              <a:gd name="connsiteY40" fmla="*/ 616169 h 2800767"/>
              <a:gd name="connsiteX41" fmla="*/ 0 w 8898386"/>
              <a:gd name="connsiteY41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898386" h="2800767" fill="none" extrusionOk="0">
                <a:moveTo>
                  <a:pt x="0" y="0"/>
                </a:moveTo>
                <a:cubicBezTo>
                  <a:pt x="189476" y="-82597"/>
                  <a:pt x="612029" y="63542"/>
                  <a:pt x="771193" y="0"/>
                </a:cubicBezTo>
                <a:cubicBezTo>
                  <a:pt x="930357" y="-63542"/>
                  <a:pt x="1020995" y="29392"/>
                  <a:pt x="1186451" y="0"/>
                </a:cubicBezTo>
                <a:cubicBezTo>
                  <a:pt x="1351907" y="-29392"/>
                  <a:pt x="1558603" y="2022"/>
                  <a:pt x="1690693" y="0"/>
                </a:cubicBezTo>
                <a:cubicBezTo>
                  <a:pt x="1822783" y="-2022"/>
                  <a:pt x="2096442" y="87933"/>
                  <a:pt x="2461887" y="0"/>
                </a:cubicBezTo>
                <a:cubicBezTo>
                  <a:pt x="2827332" y="-87933"/>
                  <a:pt x="2843892" y="23841"/>
                  <a:pt x="2966129" y="0"/>
                </a:cubicBezTo>
                <a:cubicBezTo>
                  <a:pt x="3088366" y="-23841"/>
                  <a:pt x="3379622" y="53223"/>
                  <a:pt x="3737322" y="0"/>
                </a:cubicBezTo>
                <a:cubicBezTo>
                  <a:pt x="4095022" y="-53223"/>
                  <a:pt x="4174569" y="25503"/>
                  <a:pt x="4508516" y="0"/>
                </a:cubicBezTo>
                <a:cubicBezTo>
                  <a:pt x="4842463" y="-25503"/>
                  <a:pt x="4905953" y="10667"/>
                  <a:pt x="5012757" y="0"/>
                </a:cubicBezTo>
                <a:cubicBezTo>
                  <a:pt x="5119561" y="-10667"/>
                  <a:pt x="5542387" y="66565"/>
                  <a:pt x="5783951" y="0"/>
                </a:cubicBezTo>
                <a:cubicBezTo>
                  <a:pt x="6025515" y="-66565"/>
                  <a:pt x="6201954" y="15504"/>
                  <a:pt x="6466160" y="0"/>
                </a:cubicBezTo>
                <a:cubicBezTo>
                  <a:pt x="6730366" y="-15504"/>
                  <a:pt x="6766934" y="37667"/>
                  <a:pt x="6970402" y="0"/>
                </a:cubicBezTo>
                <a:cubicBezTo>
                  <a:pt x="7173870" y="-37667"/>
                  <a:pt x="7431911" y="27876"/>
                  <a:pt x="7741596" y="0"/>
                </a:cubicBezTo>
                <a:cubicBezTo>
                  <a:pt x="8051281" y="-27876"/>
                  <a:pt x="8399950" y="27769"/>
                  <a:pt x="8898386" y="0"/>
                </a:cubicBezTo>
                <a:cubicBezTo>
                  <a:pt x="8916773" y="167602"/>
                  <a:pt x="8855413" y="327132"/>
                  <a:pt x="8898386" y="532146"/>
                </a:cubicBezTo>
                <a:cubicBezTo>
                  <a:pt x="8941359" y="737160"/>
                  <a:pt x="8885711" y="851036"/>
                  <a:pt x="8898386" y="1008276"/>
                </a:cubicBezTo>
                <a:cubicBezTo>
                  <a:pt x="8911061" y="1165516"/>
                  <a:pt x="8892772" y="1332682"/>
                  <a:pt x="8898386" y="1512414"/>
                </a:cubicBezTo>
                <a:cubicBezTo>
                  <a:pt x="8904000" y="1692146"/>
                  <a:pt x="8864900" y="1832987"/>
                  <a:pt x="8898386" y="1988545"/>
                </a:cubicBezTo>
                <a:cubicBezTo>
                  <a:pt x="8931872" y="2144103"/>
                  <a:pt x="8817407" y="2538553"/>
                  <a:pt x="8898386" y="2800767"/>
                </a:cubicBezTo>
                <a:cubicBezTo>
                  <a:pt x="8807762" y="2817639"/>
                  <a:pt x="8674154" y="2790440"/>
                  <a:pt x="8572112" y="2800767"/>
                </a:cubicBezTo>
                <a:cubicBezTo>
                  <a:pt x="8470070" y="2811094"/>
                  <a:pt x="8120405" y="2732574"/>
                  <a:pt x="7800918" y="2800767"/>
                </a:cubicBezTo>
                <a:cubicBezTo>
                  <a:pt x="7481431" y="2868960"/>
                  <a:pt x="7574414" y="2796810"/>
                  <a:pt x="7474644" y="2800767"/>
                </a:cubicBezTo>
                <a:cubicBezTo>
                  <a:pt x="7374874" y="2804724"/>
                  <a:pt x="7169773" y="2791463"/>
                  <a:pt x="7059386" y="2800767"/>
                </a:cubicBezTo>
                <a:cubicBezTo>
                  <a:pt x="6948999" y="2810071"/>
                  <a:pt x="6805746" y="2778170"/>
                  <a:pt x="6733112" y="2800767"/>
                </a:cubicBezTo>
                <a:cubicBezTo>
                  <a:pt x="6660478" y="2823364"/>
                  <a:pt x="6169245" y="2727595"/>
                  <a:pt x="5961919" y="2800767"/>
                </a:cubicBezTo>
                <a:cubicBezTo>
                  <a:pt x="5754593" y="2873939"/>
                  <a:pt x="5624290" y="2799038"/>
                  <a:pt x="5457677" y="2800767"/>
                </a:cubicBezTo>
                <a:cubicBezTo>
                  <a:pt x="5291064" y="2802496"/>
                  <a:pt x="5227659" y="2758305"/>
                  <a:pt x="5042419" y="2800767"/>
                </a:cubicBezTo>
                <a:cubicBezTo>
                  <a:pt x="4857179" y="2843229"/>
                  <a:pt x="4815473" y="2764140"/>
                  <a:pt x="4716145" y="2800767"/>
                </a:cubicBezTo>
                <a:cubicBezTo>
                  <a:pt x="4616817" y="2837394"/>
                  <a:pt x="4393305" y="2745942"/>
                  <a:pt x="4122919" y="2800767"/>
                </a:cubicBezTo>
                <a:cubicBezTo>
                  <a:pt x="3852533" y="2855592"/>
                  <a:pt x="3818848" y="2758118"/>
                  <a:pt x="3707661" y="2800767"/>
                </a:cubicBezTo>
                <a:cubicBezTo>
                  <a:pt x="3596474" y="2843416"/>
                  <a:pt x="3307239" y="2773311"/>
                  <a:pt x="2936467" y="2800767"/>
                </a:cubicBezTo>
                <a:cubicBezTo>
                  <a:pt x="2565695" y="2828223"/>
                  <a:pt x="2616781" y="2745512"/>
                  <a:pt x="2343242" y="2800767"/>
                </a:cubicBezTo>
                <a:cubicBezTo>
                  <a:pt x="2069704" y="2856022"/>
                  <a:pt x="2056912" y="2742234"/>
                  <a:pt x="1839000" y="2800767"/>
                </a:cubicBezTo>
                <a:cubicBezTo>
                  <a:pt x="1621088" y="2859300"/>
                  <a:pt x="1473938" y="2786606"/>
                  <a:pt x="1245774" y="2800767"/>
                </a:cubicBezTo>
                <a:cubicBezTo>
                  <a:pt x="1017610" y="2814928"/>
                  <a:pt x="1009447" y="2772012"/>
                  <a:pt x="919500" y="2800767"/>
                </a:cubicBezTo>
                <a:cubicBezTo>
                  <a:pt x="829553" y="2829522"/>
                  <a:pt x="621259" y="2777874"/>
                  <a:pt x="504242" y="2800767"/>
                </a:cubicBezTo>
                <a:cubicBezTo>
                  <a:pt x="387225" y="2823660"/>
                  <a:pt x="138888" y="2784520"/>
                  <a:pt x="0" y="2800767"/>
                </a:cubicBezTo>
                <a:cubicBezTo>
                  <a:pt x="-9169" y="2640513"/>
                  <a:pt x="18201" y="2519634"/>
                  <a:pt x="0" y="2268621"/>
                </a:cubicBezTo>
                <a:cubicBezTo>
                  <a:pt x="-18201" y="2017608"/>
                  <a:pt x="39399" y="1852349"/>
                  <a:pt x="0" y="1708468"/>
                </a:cubicBezTo>
                <a:cubicBezTo>
                  <a:pt x="-39399" y="1564587"/>
                  <a:pt x="45235" y="1340807"/>
                  <a:pt x="0" y="1204330"/>
                </a:cubicBezTo>
                <a:cubicBezTo>
                  <a:pt x="-45235" y="1067853"/>
                  <a:pt x="63182" y="759485"/>
                  <a:pt x="0" y="616169"/>
                </a:cubicBezTo>
                <a:cubicBezTo>
                  <a:pt x="-63182" y="472853"/>
                  <a:pt x="73098" y="297946"/>
                  <a:pt x="0" y="0"/>
                </a:cubicBezTo>
                <a:close/>
              </a:path>
              <a:path w="8898386" h="2800767" stroke="0" extrusionOk="0">
                <a:moveTo>
                  <a:pt x="0" y="0"/>
                </a:moveTo>
                <a:cubicBezTo>
                  <a:pt x="158141" y="-12227"/>
                  <a:pt x="430315" y="71018"/>
                  <a:pt x="771193" y="0"/>
                </a:cubicBezTo>
                <a:cubicBezTo>
                  <a:pt x="1112071" y="-71018"/>
                  <a:pt x="1058780" y="58051"/>
                  <a:pt x="1275435" y="0"/>
                </a:cubicBezTo>
                <a:cubicBezTo>
                  <a:pt x="1492090" y="-58051"/>
                  <a:pt x="1879518" y="80318"/>
                  <a:pt x="2046629" y="0"/>
                </a:cubicBezTo>
                <a:cubicBezTo>
                  <a:pt x="2213740" y="-80318"/>
                  <a:pt x="2398570" y="26244"/>
                  <a:pt x="2639855" y="0"/>
                </a:cubicBezTo>
                <a:cubicBezTo>
                  <a:pt x="2881140" y="-26244"/>
                  <a:pt x="3060597" y="25428"/>
                  <a:pt x="3233080" y="0"/>
                </a:cubicBezTo>
                <a:cubicBezTo>
                  <a:pt x="3405564" y="-25428"/>
                  <a:pt x="3417711" y="26592"/>
                  <a:pt x="3559354" y="0"/>
                </a:cubicBezTo>
                <a:cubicBezTo>
                  <a:pt x="3700997" y="-26592"/>
                  <a:pt x="4172612" y="77114"/>
                  <a:pt x="4330548" y="0"/>
                </a:cubicBezTo>
                <a:cubicBezTo>
                  <a:pt x="4488484" y="-77114"/>
                  <a:pt x="4673168" y="48135"/>
                  <a:pt x="4923774" y="0"/>
                </a:cubicBezTo>
                <a:cubicBezTo>
                  <a:pt x="5174380" y="-48135"/>
                  <a:pt x="5347192" y="29702"/>
                  <a:pt x="5694967" y="0"/>
                </a:cubicBezTo>
                <a:cubicBezTo>
                  <a:pt x="6042742" y="-29702"/>
                  <a:pt x="5943763" y="14114"/>
                  <a:pt x="6110225" y="0"/>
                </a:cubicBezTo>
                <a:cubicBezTo>
                  <a:pt x="6276687" y="-14114"/>
                  <a:pt x="6412057" y="40197"/>
                  <a:pt x="6614467" y="0"/>
                </a:cubicBezTo>
                <a:cubicBezTo>
                  <a:pt x="6816877" y="-40197"/>
                  <a:pt x="6873570" y="8276"/>
                  <a:pt x="7029725" y="0"/>
                </a:cubicBezTo>
                <a:cubicBezTo>
                  <a:pt x="7185880" y="-8276"/>
                  <a:pt x="7390727" y="34290"/>
                  <a:pt x="7711935" y="0"/>
                </a:cubicBezTo>
                <a:cubicBezTo>
                  <a:pt x="8033143" y="-34290"/>
                  <a:pt x="8105905" y="63901"/>
                  <a:pt x="8394144" y="0"/>
                </a:cubicBezTo>
                <a:cubicBezTo>
                  <a:pt x="8682383" y="-63901"/>
                  <a:pt x="8655076" y="1979"/>
                  <a:pt x="8898386" y="0"/>
                </a:cubicBezTo>
                <a:cubicBezTo>
                  <a:pt x="8911338" y="210876"/>
                  <a:pt x="8832145" y="306125"/>
                  <a:pt x="8898386" y="588161"/>
                </a:cubicBezTo>
                <a:cubicBezTo>
                  <a:pt x="8964627" y="870197"/>
                  <a:pt x="8859169" y="988917"/>
                  <a:pt x="8898386" y="1092299"/>
                </a:cubicBezTo>
                <a:cubicBezTo>
                  <a:pt x="8937603" y="1195681"/>
                  <a:pt x="8871451" y="1419905"/>
                  <a:pt x="8898386" y="1680460"/>
                </a:cubicBezTo>
                <a:cubicBezTo>
                  <a:pt x="8925321" y="1941015"/>
                  <a:pt x="8839150" y="1996936"/>
                  <a:pt x="8898386" y="2296629"/>
                </a:cubicBezTo>
                <a:cubicBezTo>
                  <a:pt x="8957622" y="2596322"/>
                  <a:pt x="8880947" y="2598583"/>
                  <a:pt x="8898386" y="2800767"/>
                </a:cubicBezTo>
                <a:cubicBezTo>
                  <a:pt x="8772669" y="2834301"/>
                  <a:pt x="8698862" y="2797073"/>
                  <a:pt x="8572112" y="2800767"/>
                </a:cubicBezTo>
                <a:cubicBezTo>
                  <a:pt x="8445362" y="2804461"/>
                  <a:pt x="8284606" y="2797215"/>
                  <a:pt x="8156854" y="2800767"/>
                </a:cubicBezTo>
                <a:cubicBezTo>
                  <a:pt x="8029102" y="2804319"/>
                  <a:pt x="7657278" y="2756573"/>
                  <a:pt x="7474644" y="2800767"/>
                </a:cubicBezTo>
                <a:cubicBezTo>
                  <a:pt x="7292010" y="2844961"/>
                  <a:pt x="7114935" y="2755900"/>
                  <a:pt x="6792435" y="2800767"/>
                </a:cubicBezTo>
                <a:cubicBezTo>
                  <a:pt x="6469935" y="2845634"/>
                  <a:pt x="6413089" y="2772447"/>
                  <a:pt x="6288193" y="2800767"/>
                </a:cubicBezTo>
                <a:cubicBezTo>
                  <a:pt x="6163297" y="2829087"/>
                  <a:pt x="5905961" y="2791573"/>
                  <a:pt x="5783951" y="2800767"/>
                </a:cubicBezTo>
                <a:cubicBezTo>
                  <a:pt x="5661941" y="2809961"/>
                  <a:pt x="5389054" y="2775239"/>
                  <a:pt x="5279709" y="2800767"/>
                </a:cubicBezTo>
                <a:cubicBezTo>
                  <a:pt x="5170364" y="2826295"/>
                  <a:pt x="4955956" y="2796126"/>
                  <a:pt x="4864451" y="2800767"/>
                </a:cubicBezTo>
                <a:cubicBezTo>
                  <a:pt x="4772946" y="2805408"/>
                  <a:pt x="4421697" y="2759137"/>
                  <a:pt x="4271225" y="2800767"/>
                </a:cubicBezTo>
                <a:cubicBezTo>
                  <a:pt x="4120753" y="2842397"/>
                  <a:pt x="3859711" y="2766537"/>
                  <a:pt x="3500032" y="2800767"/>
                </a:cubicBezTo>
                <a:cubicBezTo>
                  <a:pt x="3140353" y="2834997"/>
                  <a:pt x="3291842" y="2772294"/>
                  <a:pt x="3084774" y="2800767"/>
                </a:cubicBezTo>
                <a:cubicBezTo>
                  <a:pt x="2877706" y="2829240"/>
                  <a:pt x="2670831" y="2733899"/>
                  <a:pt x="2402564" y="2800767"/>
                </a:cubicBezTo>
                <a:cubicBezTo>
                  <a:pt x="2134297" y="2867635"/>
                  <a:pt x="2145129" y="2745066"/>
                  <a:pt x="1898322" y="2800767"/>
                </a:cubicBezTo>
                <a:cubicBezTo>
                  <a:pt x="1651515" y="2856468"/>
                  <a:pt x="1638770" y="2753143"/>
                  <a:pt x="1483064" y="2800767"/>
                </a:cubicBezTo>
                <a:cubicBezTo>
                  <a:pt x="1327358" y="2848391"/>
                  <a:pt x="1053821" y="2773473"/>
                  <a:pt x="889839" y="2800767"/>
                </a:cubicBezTo>
                <a:cubicBezTo>
                  <a:pt x="725858" y="2828061"/>
                  <a:pt x="412016" y="2706265"/>
                  <a:pt x="0" y="2800767"/>
                </a:cubicBezTo>
                <a:cubicBezTo>
                  <a:pt x="-60277" y="2622213"/>
                  <a:pt x="14277" y="2498858"/>
                  <a:pt x="0" y="2212606"/>
                </a:cubicBezTo>
                <a:cubicBezTo>
                  <a:pt x="-14277" y="1926354"/>
                  <a:pt x="26088" y="1860962"/>
                  <a:pt x="0" y="1652453"/>
                </a:cubicBezTo>
                <a:cubicBezTo>
                  <a:pt x="-26088" y="1443944"/>
                  <a:pt x="72218" y="1194862"/>
                  <a:pt x="0" y="1036284"/>
                </a:cubicBezTo>
                <a:cubicBezTo>
                  <a:pt x="-72218" y="877706"/>
                  <a:pt x="42973" y="622982"/>
                  <a:pt x="0" y="504138"/>
                </a:cubicBezTo>
                <a:cubicBezTo>
                  <a:pt x="-42973" y="385294"/>
                  <a:pt x="4667" y="187671"/>
                  <a:pt x="0" y="0"/>
                </a:cubicBezTo>
                <a:close/>
              </a:path>
            </a:pathLst>
          </a:custGeom>
          <a:solidFill>
            <a:srgbClr val="FFFFFF">
              <a:alpha val="67843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138538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r" rtl="1"/>
            <a:r>
              <a:rPr lang="en-US" sz="4400" b="1" dirty="0"/>
              <a:t>‏</a:t>
            </a:r>
            <a:r>
              <a:rPr lang="ar-AE" sz="4400" b="1" dirty="0"/>
              <a:t>ا</a:t>
            </a:r>
            <a:r>
              <a:rPr lang="en-US" sz="4400" b="1" dirty="0" err="1"/>
              <a:t>طلب</a:t>
            </a:r>
            <a:r>
              <a:rPr lang="en-US" sz="4400" b="1" dirty="0"/>
              <a:t> </a:t>
            </a:r>
            <a:r>
              <a:rPr lang="en-US" sz="4400" b="1" dirty="0" err="1"/>
              <a:t>إلى</a:t>
            </a:r>
            <a:r>
              <a:rPr lang="en-US" sz="4400" b="1" dirty="0"/>
              <a:t> </a:t>
            </a:r>
            <a:r>
              <a:rPr lang="en-US" sz="4400" b="1" dirty="0" err="1"/>
              <a:t>أحد</a:t>
            </a:r>
            <a:r>
              <a:rPr lang="en-US" sz="4400" b="1" dirty="0"/>
              <a:t> </a:t>
            </a:r>
            <a:r>
              <a:rPr lang="en-US" sz="4400" b="1" dirty="0" err="1"/>
              <a:t>والديك</a:t>
            </a:r>
            <a:r>
              <a:rPr lang="en-US" sz="4400" b="1" dirty="0"/>
              <a:t> </a:t>
            </a:r>
            <a:r>
              <a:rPr lang="en-US" sz="4400" b="1" dirty="0" err="1"/>
              <a:t>أن</a:t>
            </a:r>
            <a:r>
              <a:rPr lang="en-US" sz="4400" b="1" dirty="0"/>
              <a:t> </a:t>
            </a:r>
            <a:r>
              <a:rPr lang="en-US" sz="4400" b="1" dirty="0" err="1"/>
              <a:t>يعلمك</a:t>
            </a:r>
            <a:r>
              <a:rPr lang="en-US" sz="4400" b="1" dirty="0"/>
              <a:t> </a:t>
            </a:r>
            <a:r>
              <a:rPr lang="en-US" sz="4400" b="1" dirty="0" err="1"/>
              <a:t>الوضوء</a:t>
            </a:r>
            <a:r>
              <a:rPr lang="en-US" sz="4400" b="1" dirty="0"/>
              <a:t> </a:t>
            </a:r>
            <a:r>
              <a:rPr lang="en-US" sz="4400" b="1" dirty="0" err="1"/>
              <a:t>الصحيح</a:t>
            </a:r>
            <a:r>
              <a:rPr lang="en-US" sz="4400" b="1" dirty="0"/>
              <a:t> </a:t>
            </a:r>
            <a:r>
              <a:rPr lang="ar-AE" sz="4400" b="1" dirty="0"/>
              <a:t>،</a:t>
            </a:r>
            <a:r>
              <a:rPr lang="en-US" sz="4400" b="1" dirty="0" err="1"/>
              <a:t>ويصورك</a:t>
            </a:r>
            <a:r>
              <a:rPr lang="en-US" sz="4400" b="1" dirty="0"/>
              <a:t> </a:t>
            </a:r>
            <a:r>
              <a:rPr lang="en-US" sz="4400" b="1" dirty="0" err="1"/>
              <a:t>في</a:t>
            </a:r>
            <a:r>
              <a:rPr lang="en-US" sz="4400" b="1" dirty="0"/>
              <a:t> </a:t>
            </a:r>
            <a:r>
              <a:rPr lang="en-US" sz="4400" b="1" dirty="0" err="1"/>
              <a:t>مقطع</a:t>
            </a:r>
            <a:r>
              <a:rPr lang="en-US" sz="4400" b="1" dirty="0"/>
              <a:t> </a:t>
            </a:r>
            <a:r>
              <a:rPr lang="en-US" sz="4400" b="1" dirty="0" err="1"/>
              <a:t>مرئي</a:t>
            </a:r>
            <a:r>
              <a:rPr lang="en-US" sz="4400" b="1" dirty="0"/>
              <a:t> </a:t>
            </a:r>
            <a:r>
              <a:rPr lang="en-US" sz="4400" b="1" dirty="0" err="1"/>
              <a:t>وأنت</a:t>
            </a:r>
            <a:r>
              <a:rPr lang="en-US" sz="4400" b="1" dirty="0"/>
              <a:t> </a:t>
            </a:r>
            <a:r>
              <a:rPr lang="en-US" sz="4400" b="1" dirty="0" err="1"/>
              <a:t>تتوضأ</a:t>
            </a:r>
            <a:r>
              <a:rPr lang="en-US" sz="4400" b="1" dirty="0"/>
              <a:t> </a:t>
            </a:r>
            <a:r>
              <a:rPr lang="en-US" sz="4400" b="1" dirty="0" err="1"/>
              <a:t>وتحسين</a:t>
            </a:r>
            <a:r>
              <a:rPr lang="en-US" sz="4400" b="1" dirty="0"/>
              <a:t> </a:t>
            </a:r>
            <a:r>
              <a:rPr lang="en-US" sz="4400" b="1" dirty="0" err="1"/>
              <a:t>الوضوء</a:t>
            </a:r>
            <a:r>
              <a:rPr lang="en-US" sz="4400" b="1" dirty="0"/>
              <a:t> </a:t>
            </a:r>
            <a:r>
              <a:rPr lang="en-US" sz="4400" b="1" dirty="0" err="1"/>
              <a:t>ثم</a:t>
            </a:r>
            <a:r>
              <a:rPr lang="en-US" sz="4400" b="1" dirty="0"/>
              <a:t> </a:t>
            </a:r>
            <a:r>
              <a:rPr lang="en-US" sz="4400" b="1" dirty="0" err="1"/>
              <a:t>اعرضه</a:t>
            </a:r>
            <a:r>
              <a:rPr lang="en-US" sz="4400" b="1" dirty="0"/>
              <a:t> </a:t>
            </a:r>
            <a:r>
              <a:rPr lang="en-US" sz="4400" b="1" dirty="0" err="1"/>
              <a:t>أمام</a:t>
            </a:r>
            <a:r>
              <a:rPr lang="en-US" sz="4400" b="1" dirty="0"/>
              <a:t> </a:t>
            </a:r>
            <a:r>
              <a:rPr lang="en-US" sz="4400" b="1" dirty="0" err="1"/>
              <a:t>معلمك</a:t>
            </a:r>
            <a:r>
              <a:rPr lang="en-US" sz="4400" b="1" dirty="0"/>
              <a:t> </a:t>
            </a:r>
            <a:r>
              <a:rPr lang="ar-AE" sz="4400" b="1" dirty="0"/>
              <a:t>و </a:t>
            </a:r>
            <a:r>
              <a:rPr lang="en-US" sz="4400" b="1" dirty="0" err="1"/>
              <a:t>زملائك</a:t>
            </a:r>
            <a:r>
              <a:rPr lang="en-US" sz="4400" b="1" dirty="0"/>
              <a:t> </a:t>
            </a:r>
            <a:r>
              <a:rPr lang="en-US" sz="4400" b="1" dirty="0" err="1"/>
              <a:t>في</a:t>
            </a:r>
            <a:r>
              <a:rPr lang="en-US" sz="4400" b="1" dirty="0"/>
              <a:t> </a:t>
            </a:r>
            <a:r>
              <a:rPr lang="en-US" sz="4400" b="1" dirty="0" err="1"/>
              <a:t>الصف</a:t>
            </a:r>
            <a:r>
              <a:rPr lang="en-US" sz="4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590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6 0.00764 L -0.07084 -1.39815 " pathEditMode="relative" rAng="0" ptsTypes="AA">
                                      <p:cBhvr>
                                        <p:cTn id="25" dur="1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7030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6 0.00764 L -0.07084 -1.39815 " pathEditMode="relative" rAng="0" ptsTypes="AA">
                                      <p:cBhvr>
                                        <p:cTn id="27" dur="1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7030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5 0.00764 L -0.07083 -1.39815 " pathEditMode="relative" rAng="0" ptsTypes="AA">
                                      <p:cBhvr>
                                        <p:cTn id="29" dur="1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7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ids">
            <a:extLst>
              <a:ext uri="{FF2B5EF4-FFF2-40B4-BE49-F238E27FC236}">
                <a16:creationId xmlns:a16="http://schemas.microsoft.com/office/drawing/2014/main" id="{95D6EB60-E456-4B6B-A6E2-BB5222F9E7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9" b="23436"/>
          <a:stretch/>
        </p:blipFill>
        <p:spPr>
          <a:xfrm>
            <a:off x="18103" y="1463162"/>
            <a:ext cx="3335700" cy="1811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cloud">
            <a:extLst>
              <a:ext uri="{FF2B5EF4-FFF2-40B4-BE49-F238E27FC236}">
                <a16:creationId xmlns:a16="http://schemas.microsoft.com/office/drawing/2014/main" id="{EE7B450B-EBAC-4936-B624-09637003F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371" y="196374"/>
            <a:ext cx="1527724" cy="958690"/>
          </a:xfrm>
          <a:prstGeom prst="rect">
            <a:avLst/>
          </a:prstGeom>
        </p:spPr>
      </p:pic>
      <p:pic>
        <p:nvPicPr>
          <p:cNvPr id="14" name="cloud">
            <a:extLst>
              <a:ext uri="{FF2B5EF4-FFF2-40B4-BE49-F238E27FC236}">
                <a16:creationId xmlns:a16="http://schemas.microsoft.com/office/drawing/2014/main" id="{6765A566-B0EC-49D1-A439-4843EAE1B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04" y="297969"/>
            <a:ext cx="1527724" cy="958690"/>
          </a:xfrm>
          <a:prstGeom prst="rect">
            <a:avLst/>
          </a:prstGeom>
        </p:spPr>
      </p:pic>
      <p:pic>
        <p:nvPicPr>
          <p:cNvPr id="20" name="lines">
            <a:extLst>
              <a:ext uri="{FF2B5EF4-FFF2-40B4-BE49-F238E27FC236}">
                <a16:creationId xmlns:a16="http://schemas.microsoft.com/office/drawing/2014/main" id="{261C6293-027A-4AFD-938C-3903A3460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3" y="6482"/>
            <a:ext cx="12192000" cy="1775596"/>
          </a:xfrm>
          <a:prstGeom prst="rect">
            <a:avLst/>
          </a:prstGeom>
        </p:spPr>
      </p:pic>
      <p:pic>
        <p:nvPicPr>
          <p:cNvPr id="16" name="cloud">
            <a:extLst>
              <a:ext uri="{FF2B5EF4-FFF2-40B4-BE49-F238E27FC236}">
                <a16:creationId xmlns:a16="http://schemas.microsoft.com/office/drawing/2014/main" id="{1240AC32-1A9A-447D-9609-023AFA92F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338" y="837808"/>
            <a:ext cx="1527724" cy="958690"/>
          </a:xfrm>
          <a:prstGeom prst="rect">
            <a:avLst/>
          </a:prstGeom>
        </p:spPr>
      </p:pic>
      <p:pic>
        <p:nvPicPr>
          <p:cNvPr id="15" name="cloud">
            <a:extLst>
              <a:ext uri="{FF2B5EF4-FFF2-40B4-BE49-F238E27FC236}">
                <a16:creationId xmlns:a16="http://schemas.microsoft.com/office/drawing/2014/main" id="{085A30DD-3719-4F27-B3BA-39A0B9FC2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369" y="970631"/>
            <a:ext cx="1527724" cy="958690"/>
          </a:xfrm>
          <a:prstGeom prst="rect">
            <a:avLst/>
          </a:prstGeom>
        </p:spPr>
      </p:pic>
      <p:pic>
        <p:nvPicPr>
          <p:cNvPr id="13" name="cloud">
            <a:extLst>
              <a:ext uri="{FF2B5EF4-FFF2-40B4-BE49-F238E27FC236}">
                <a16:creationId xmlns:a16="http://schemas.microsoft.com/office/drawing/2014/main" id="{1AAA2531-EB6C-45D2-9876-51AC77295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402" y="297969"/>
            <a:ext cx="1527724" cy="958690"/>
          </a:xfrm>
          <a:prstGeom prst="rect">
            <a:avLst/>
          </a:prstGeom>
        </p:spPr>
      </p:pic>
      <p:pic>
        <p:nvPicPr>
          <p:cNvPr id="7" name="balloon">
            <a:extLst>
              <a:ext uri="{FF2B5EF4-FFF2-40B4-BE49-F238E27FC236}">
                <a16:creationId xmlns:a16="http://schemas.microsoft.com/office/drawing/2014/main" id="{9289858E-B334-4220-9DC3-B51ED50F68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93" y="5192256"/>
            <a:ext cx="3032616" cy="3935368"/>
          </a:xfrm>
          <a:prstGeom prst="rect">
            <a:avLst/>
          </a:prstGeom>
        </p:spPr>
      </p:pic>
      <p:pic>
        <p:nvPicPr>
          <p:cNvPr id="10" name="balloon">
            <a:extLst>
              <a:ext uri="{FF2B5EF4-FFF2-40B4-BE49-F238E27FC236}">
                <a16:creationId xmlns:a16="http://schemas.microsoft.com/office/drawing/2014/main" id="{B75D53F6-940F-4DB1-B9AB-1E019CAA8E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094" y="5672153"/>
            <a:ext cx="3032616" cy="3935368"/>
          </a:xfrm>
          <a:prstGeom prst="rect">
            <a:avLst/>
          </a:prstGeom>
        </p:spPr>
      </p:pic>
      <p:pic>
        <p:nvPicPr>
          <p:cNvPr id="11" name="balloon">
            <a:extLst>
              <a:ext uri="{FF2B5EF4-FFF2-40B4-BE49-F238E27FC236}">
                <a16:creationId xmlns:a16="http://schemas.microsoft.com/office/drawing/2014/main" id="{0A5C3F9C-239B-4E10-991C-28EC34AAC8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78" y="5529481"/>
            <a:ext cx="3032616" cy="3935368"/>
          </a:xfrm>
          <a:prstGeom prst="rect">
            <a:avLst/>
          </a:prstGeom>
        </p:spPr>
      </p:pic>
      <p:pic>
        <p:nvPicPr>
          <p:cNvPr id="18" name="balloon">
            <a:extLst>
              <a:ext uri="{FF2B5EF4-FFF2-40B4-BE49-F238E27FC236}">
                <a16:creationId xmlns:a16="http://schemas.microsoft.com/office/drawing/2014/main" id="{438F55BC-BECD-4EE8-900E-D952DEACFB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446" y="2928417"/>
            <a:ext cx="3032616" cy="3935368"/>
          </a:xfrm>
          <a:prstGeom prst="rect">
            <a:avLst/>
          </a:prstGeom>
        </p:spPr>
      </p:pic>
      <p:pic>
        <p:nvPicPr>
          <p:cNvPr id="19" name="balloon">
            <a:extLst>
              <a:ext uri="{FF2B5EF4-FFF2-40B4-BE49-F238E27FC236}">
                <a16:creationId xmlns:a16="http://schemas.microsoft.com/office/drawing/2014/main" id="{13A4D4F7-E67A-4FE7-8230-805FF4C71D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94292" y="2928417"/>
            <a:ext cx="3032616" cy="3935368"/>
          </a:xfrm>
          <a:prstGeom prst="rect">
            <a:avLst/>
          </a:prstGeom>
        </p:spPr>
      </p:pic>
      <p:pic>
        <p:nvPicPr>
          <p:cNvPr id="9" name="balloon">
            <a:extLst>
              <a:ext uri="{FF2B5EF4-FFF2-40B4-BE49-F238E27FC236}">
                <a16:creationId xmlns:a16="http://schemas.microsoft.com/office/drawing/2014/main" id="{AB7C18B3-6B1F-40D7-BF21-B7336E1F77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617" y="5529481"/>
            <a:ext cx="3032616" cy="393536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BD23335-DEFE-44E2-BBFD-5E13C9A2F7E2}"/>
              </a:ext>
            </a:extLst>
          </p:cNvPr>
          <p:cNvGrpSpPr/>
          <p:nvPr/>
        </p:nvGrpSpPr>
        <p:grpSpPr>
          <a:xfrm>
            <a:off x="10137823" y="4146148"/>
            <a:ext cx="1536899" cy="1536899"/>
            <a:chOff x="10224867" y="130126"/>
            <a:chExt cx="1758462" cy="1758462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C8789E6-13C8-4EFF-8A5E-F3B03AD7CACE}"/>
                </a:ext>
              </a:extLst>
            </p:cNvPr>
            <p:cNvSpPr/>
            <p:nvPr/>
          </p:nvSpPr>
          <p:spPr>
            <a:xfrm rot="9000000">
              <a:off x="10224867" y="130126"/>
              <a:ext cx="1758462" cy="1758462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79691E8-6A75-4E5E-80E5-13BEEE3CCE65}"/>
                </a:ext>
              </a:extLst>
            </p:cNvPr>
            <p:cNvSpPr/>
            <p:nvPr/>
          </p:nvSpPr>
          <p:spPr>
            <a:xfrm>
              <a:off x="10404091" y="399171"/>
              <a:ext cx="1283385" cy="12203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ألعاب الكترونية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2C43EBB-78BF-41D0-A30F-B7233C61DD9A}"/>
              </a:ext>
            </a:extLst>
          </p:cNvPr>
          <p:cNvSpPr txBox="1"/>
          <p:nvPr/>
        </p:nvSpPr>
        <p:spPr>
          <a:xfrm>
            <a:off x="1333821" y="718154"/>
            <a:ext cx="8898386" cy="4616648"/>
          </a:xfrm>
          <a:custGeom>
            <a:avLst/>
            <a:gdLst>
              <a:gd name="connsiteX0" fmla="*/ 0 w 8898386"/>
              <a:gd name="connsiteY0" fmla="*/ 0 h 4616648"/>
              <a:gd name="connsiteX1" fmla="*/ 682210 w 8898386"/>
              <a:gd name="connsiteY1" fmla="*/ 0 h 4616648"/>
              <a:gd name="connsiteX2" fmla="*/ 1186451 w 8898386"/>
              <a:gd name="connsiteY2" fmla="*/ 0 h 4616648"/>
              <a:gd name="connsiteX3" fmla="*/ 1957645 w 8898386"/>
              <a:gd name="connsiteY3" fmla="*/ 0 h 4616648"/>
              <a:gd name="connsiteX4" fmla="*/ 2639855 w 8898386"/>
              <a:gd name="connsiteY4" fmla="*/ 0 h 4616648"/>
              <a:gd name="connsiteX5" fmla="*/ 3144096 w 8898386"/>
              <a:gd name="connsiteY5" fmla="*/ 0 h 4616648"/>
              <a:gd name="connsiteX6" fmla="*/ 3915290 w 8898386"/>
              <a:gd name="connsiteY6" fmla="*/ 0 h 4616648"/>
              <a:gd name="connsiteX7" fmla="*/ 4686483 w 8898386"/>
              <a:gd name="connsiteY7" fmla="*/ 0 h 4616648"/>
              <a:gd name="connsiteX8" fmla="*/ 5190725 w 8898386"/>
              <a:gd name="connsiteY8" fmla="*/ 0 h 4616648"/>
              <a:gd name="connsiteX9" fmla="*/ 5961919 w 8898386"/>
              <a:gd name="connsiteY9" fmla="*/ 0 h 4616648"/>
              <a:gd name="connsiteX10" fmla="*/ 6377177 w 8898386"/>
              <a:gd name="connsiteY10" fmla="*/ 0 h 4616648"/>
              <a:gd name="connsiteX11" fmla="*/ 6792435 w 8898386"/>
              <a:gd name="connsiteY11" fmla="*/ 0 h 4616648"/>
              <a:gd name="connsiteX12" fmla="*/ 7207693 w 8898386"/>
              <a:gd name="connsiteY12" fmla="*/ 0 h 4616648"/>
              <a:gd name="connsiteX13" fmla="*/ 7800918 w 8898386"/>
              <a:gd name="connsiteY13" fmla="*/ 0 h 4616648"/>
              <a:gd name="connsiteX14" fmla="*/ 8898386 w 8898386"/>
              <a:gd name="connsiteY14" fmla="*/ 0 h 4616648"/>
              <a:gd name="connsiteX15" fmla="*/ 8898386 w 8898386"/>
              <a:gd name="connsiteY15" fmla="*/ 623247 h 4616648"/>
              <a:gd name="connsiteX16" fmla="*/ 8898386 w 8898386"/>
              <a:gd name="connsiteY16" fmla="*/ 1246495 h 4616648"/>
              <a:gd name="connsiteX17" fmla="*/ 8898386 w 8898386"/>
              <a:gd name="connsiteY17" fmla="*/ 1915909 h 4616648"/>
              <a:gd name="connsiteX18" fmla="*/ 8898386 w 8898386"/>
              <a:gd name="connsiteY18" fmla="*/ 2492990 h 4616648"/>
              <a:gd name="connsiteX19" fmla="*/ 8898386 w 8898386"/>
              <a:gd name="connsiteY19" fmla="*/ 3023904 h 4616648"/>
              <a:gd name="connsiteX20" fmla="*/ 8898386 w 8898386"/>
              <a:gd name="connsiteY20" fmla="*/ 3554819 h 4616648"/>
              <a:gd name="connsiteX21" fmla="*/ 8898386 w 8898386"/>
              <a:gd name="connsiteY21" fmla="*/ 4616648 h 4616648"/>
              <a:gd name="connsiteX22" fmla="*/ 8483128 w 8898386"/>
              <a:gd name="connsiteY22" fmla="*/ 4616648 h 4616648"/>
              <a:gd name="connsiteX23" fmla="*/ 8067870 w 8898386"/>
              <a:gd name="connsiteY23" fmla="*/ 4616648 h 4616648"/>
              <a:gd name="connsiteX24" fmla="*/ 7296677 w 8898386"/>
              <a:gd name="connsiteY24" fmla="*/ 4616648 h 4616648"/>
              <a:gd name="connsiteX25" fmla="*/ 6703451 w 8898386"/>
              <a:gd name="connsiteY25" fmla="*/ 4616648 h 4616648"/>
              <a:gd name="connsiteX26" fmla="*/ 6199209 w 8898386"/>
              <a:gd name="connsiteY26" fmla="*/ 4616648 h 4616648"/>
              <a:gd name="connsiteX27" fmla="*/ 5605983 w 8898386"/>
              <a:gd name="connsiteY27" fmla="*/ 4616648 h 4616648"/>
              <a:gd name="connsiteX28" fmla="*/ 5279709 w 8898386"/>
              <a:gd name="connsiteY28" fmla="*/ 4616648 h 4616648"/>
              <a:gd name="connsiteX29" fmla="*/ 4864451 w 8898386"/>
              <a:gd name="connsiteY29" fmla="*/ 4616648 h 4616648"/>
              <a:gd name="connsiteX30" fmla="*/ 4271225 w 8898386"/>
              <a:gd name="connsiteY30" fmla="*/ 4616648 h 4616648"/>
              <a:gd name="connsiteX31" fmla="*/ 3766983 w 8898386"/>
              <a:gd name="connsiteY31" fmla="*/ 4616648 h 4616648"/>
              <a:gd name="connsiteX32" fmla="*/ 3084774 w 8898386"/>
              <a:gd name="connsiteY32" fmla="*/ 4616648 h 4616648"/>
              <a:gd name="connsiteX33" fmla="*/ 2669516 w 8898386"/>
              <a:gd name="connsiteY33" fmla="*/ 4616648 h 4616648"/>
              <a:gd name="connsiteX34" fmla="*/ 2343242 w 8898386"/>
              <a:gd name="connsiteY34" fmla="*/ 4616648 h 4616648"/>
              <a:gd name="connsiteX35" fmla="*/ 2016967 w 8898386"/>
              <a:gd name="connsiteY35" fmla="*/ 4616648 h 4616648"/>
              <a:gd name="connsiteX36" fmla="*/ 1690693 w 8898386"/>
              <a:gd name="connsiteY36" fmla="*/ 4616648 h 4616648"/>
              <a:gd name="connsiteX37" fmla="*/ 919500 w 8898386"/>
              <a:gd name="connsiteY37" fmla="*/ 4616648 h 4616648"/>
              <a:gd name="connsiteX38" fmla="*/ 0 w 8898386"/>
              <a:gd name="connsiteY38" fmla="*/ 4616648 h 4616648"/>
              <a:gd name="connsiteX39" fmla="*/ 0 w 8898386"/>
              <a:gd name="connsiteY39" fmla="*/ 4178066 h 4616648"/>
              <a:gd name="connsiteX40" fmla="*/ 0 w 8898386"/>
              <a:gd name="connsiteY40" fmla="*/ 3508652 h 4616648"/>
              <a:gd name="connsiteX41" fmla="*/ 0 w 8898386"/>
              <a:gd name="connsiteY41" fmla="*/ 3023904 h 4616648"/>
              <a:gd name="connsiteX42" fmla="*/ 0 w 8898386"/>
              <a:gd name="connsiteY42" fmla="*/ 2354490 h 4616648"/>
              <a:gd name="connsiteX43" fmla="*/ 0 w 8898386"/>
              <a:gd name="connsiteY43" fmla="*/ 1685077 h 4616648"/>
              <a:gd name="connsiteX44" fmla="*/ 0 w 8898386"/>
              <a:gd name="connsiteY44" fmla="*/ 1154162 h 4616648"/>
              <a:gd name="connsiteX45" fmla="*/ 0 w 8898386"/>
              <a:gd name="connsiteY45" fmla="*/ 715580 h 4616648"/>
              <a:gd name="connsiteX46" fmla="*/ 0 w 8898386"/>
              <a:gd name="connsiteY46" fmla="*/ 0 h 461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98386" h="4616648" fill="none" extrusionOk="0">
                <a:moveTo>
                  <a:pt x="0" y="0"/>
                </a:moveTo>
                <a:cubicBezTo>
                  <a:pt x="281167" y="-73533"/>
                  <a:pt x="463602" y="22090"/>
                  <a:pt x="682210" y="0"/>
                </a:cubicBezTo>
                <a:cubicBezTo>
                  <a:pt x="900818" y="-22090"/>
                  <a:pt x="1079647" y="10667"/>
                  <a:pt x="1186451" y="0"/>
                </a:cubicBezTo>
                <a:cubicBezTo>
                  <a:pt x="1293255" y="-10667"/>
                  <a:pt x="1716081" y="66565"/>
                  <a:pt x="1957645" y="0"/>
                </a:cubicBezTo>
                <a:cubicBezTo>
                  <a:pt x="2199209" y="-66565"/>
                  <a:pt x="2374153" y="9320"/>
                  <a:pt x="2639855" y="0"/>
                </a:cubicBezTo>
                <a:cubicBezTo>
                  <a:pt x="2905557" y="-9320"/>
                  <a:pt x="2945949" y="41397"/>
                  <a:pt x="3144096" y="0"/>
                </a:cubicBezTo>
                <a:cubicBezTo>
                  <a:pt x="3342243" y="-41397"/>
                  <a:pt x="3605605" y="27876"/>
                  <a:pt x="3915290" y="0"/>
                </a:cubicBezTo>
                <a:cubicBezTo>
                  <a:pt x="4224975" y="-27876"/>
                  <a:pt x="4378839" y="74760"/>
                  <a:pt x="4686483" y="0"/>
                </a:cubicBezTo>
                <a:cubicBezTo>
                  <a:pt x="4994127" y="-74760"/>
                  <a:pt x="5078122" y="23264"/>
                  <a:pt x="5190725" y="0"/>
                </a:cubicBezTo>
                <a:cubicBezTo>
                  <a:pt x="5303328" y="-23264"/>
                  <a:pt x="5775922" y="21213"/>
                  <a:pt x="5961919" y="0"/>
                </a:cubicBezTo>
                <a:cubicBezTo>
                  <a:pt x="6147916" y="-21213"/>
                  <a:pt x="6176115" y="25772"/>
                  <a:pt x="6377177" y="0"/>
                </a:cubicBezTo>
                <a:cubicBezTo>
                  <a:pt x="6578239" y="-25772"/>
                  <a:pt x="6685639" y="42464"/>
                  <a:pt x="6792435" y="0"/>
                </a:cubicBezTo>
                <a:cubicBezTo>
                  <a:pt x="6899231" y="-42464"/>
                  <a:pt x="7029107" y="46159"/>
                  <a:pt x="7207693" y="0"/>
                </a:cubicBezTo>
                <a:cubicBezTo>
                  <a:pt x="7386279" y="-46159"/>
                  <a:pt x="7556558" y="62676"/>
                  <a:pt x="7800918" y="0"/>
                </a:cubicBezTo>
                <a:cubicBezTo>
                  <a:pt x="8045279" y="-62676"/>
                  <a:pt x="8504466" y="107034"/>
                  <a:pt x="8898386" y="0"/>
                </a:cubicBezTo>
                <a:cubicBezTo>
                  <a:pt x="8938770" y="217449"/>
                  <a:pt x="8870642" y="379990"/>
                  <a:pt x="8898386" y="623247"/>
                </a:cubicBezTo>
                <a:cubicBezTo>
                  <a:pt x="8926130" y="866504"/>
                  <a:pt x="8875069" y="1003439"/>
                  <a:pt x="8898386" y="1246495"/>
                </a:cubicBezTo>
                <a:cubicBezTo>
                  <a:pt x="8921703" y="1489551"/>
                  <a:pt x="8889124" y="1681797"/>
                  <a:pt x="8898386" y="1915909"/>
                </a:cubicBezTo>
                <a:cubicBezTo>
                  <a:pt x="8907648" y="2150021"/>
                  <a:pt x="8887673" y="2294841"/>
                  <a:pt x="8898386" y="2492990"/>
                </a:cubicBezTo>
                <a:cubicBezTo>
                  <a:pt x="8909099" y="2691139"/>
                  <a:pt x="8877900" y="2786124"/>
                  <a:pt x="8898386" y="3023904"/>
                </a:cubicBezTo>
                <a:cubicBezTo>
                  <a:pt x="8918872" y="3261684"/>
                  <a:pt x="8874815" y="3391409"/>
                  <a:pt x="8898386" y="3554819"/>
                </a:cubicBezTo>
                <a:cubicBezTo>
                  <a:pt x="8921957" y="3718229"/>
                  <a:pt x="8846704" y="4303189"/>
                  <a:pt x="8898386" y="4616648"/>
                </a:cubicBezTo>
                <a:cubicBezTo>
                  <a:pt x="8727587" y="4622779"/>
                  <a:pt x="8629595" y="4604211"/>
                  <a:pt x="8483128" y="4616648"/>
                </a:cubicBezTo>
                <a:cubicBezTo>
                  <a:pt x="8336661" y="4629085"/>
                  <a:pt x="8179057" y="4573999"/>
                  <a:pt x="8067870" y="4616648"/>
                </a:cubicBezTo>
                <a:cubicBezTo>
                  <a:pt x="7956683" y="4659297"/>
                  <a:pt x="7665747" y="4586913"/>
                  <a:pt x="7296677" y="4616648"/>
                </a:cubicBezTo>
                <a:cubicBezTo>
                  <a:pt x="6927607" y="4646383"/>
                  <a:pt x="6981493" y="4567972"/>
                  <a:pt x="6703451" y="4616648"/>
                </a:cubicBezTo>
                <a:cubicBezTo>
                  <a:pt x="6425409" y="4665324"/>
                  <a:pt x="6417121" y="4558115"/>
                  <a:pt x="6199209" y="4616648"/>
                </a:cubicBezTo>
                <a:cubicBezTo>
                  <a:pt x="5981297" y="4675181"/>
                  <a:pt x="5834147" y="4602487"/>
                  <a:pt x="5605983" y="4616648"/>
                </a:cubicBezTo>
                <a:cubicBezTo>
                  <a:pt x="5377819" y="4630809"/>
                  <a:pt x="5369656" y="4587893"/>
                  <a:pt x="5279709" y="4616648"/>
                </a:cubicBezTo>
                <a:cubicBezTo>
                  <a:pt x="5189762" y="4645403"/>
                  <a:pt x="4981468" y="4593755"/>
                  <a:pt x="4864451" y="4616648"/>
                </a:cubicBezTo>
                <a:cubicBezTo>
                  <a:pt x="4747434" y="4639541"/>
                  <a:pt x="4443986" y="4575952"/>
                  <a:pt x="4271225" y="4616648"/>
                </a:cubicBezTo>
                <a:cubicBezTo>
                  <a:pt x="4098464" y="4657344"/>
                  <a:pt x="3955189" y="4567580"/>
                  <a:pt x="3766983" y="4616648"/>
                </a:cubicBezTo>
                <a:cubicBezTo>
                  <a:pt x="3578777" y="4665716"/>
                  <a:pt x="3237580" y="4565511"/>
                  <a:pt x="3084774" y="4616648"/>
                </a:cubicBezTo>
                <a:cubicBezTo>
                  <a:pt x="2931968" y="4667785"/>
                  <a:pt x="2859546" y="4572403"/>
                  <a:pt x="2669516" y="4616648"/>
                </a:cubicBezTo>
                <a:cubicBezTo>
                  <a:pt x="2479486" y="4660893"/>
                  <a:pt x="2421632" y="4577823"/>
                  <a:pt x="2343242" y="4616648"/>
                </a:cubicBezTo>
                <a:cubicBezTo>
                  <a:pt x="2264852" y="4655473"/>
                  <a:pt x="2123376" y="4604868"/>
                  <a:pt x="2016967" y="4616648"/>
                </a:cubicBezTo>
                <a:cubicBezTo>
                  <a:pt x="1910558" y="4628428"/>
                  <a:pt x="1793719" y="4601392"/>
                  <a:pt x="1690693" y="4616648"/>
                </a:cubicBezTo>
                <a:cubicBezTo>
                  <a:pt x="1587667" y="4631904"/>
                  <a:pt x="1299994" y="4561789"/>
                  <a:pt x="919500" y="4616648"/>
                </a:cubicBezTo>
                <a:cubicBezTo>
                  <a:pt x="539006" y="4671507"/>
                  <a:pt x="187600" y="4570491"/>
                  <a:pt x="0" y="4616648"/>
                </a:cubicBezTo>
                <a:cubicBezTo>
                  <a:pt x="-19681" y="4501822"/>
                  <a:pt x="6796" y="4280940"/>
                  <a:pt x="0" y="4178066"/>
                </a:cubicBezTo>
                <a:cubicBezTo>
                  <a:pt x="-6796" y="4075192"/>
                  <a:pt x="15900" y="3663385"/>
                  <a:pt x="0" y="3508652"/>
                </a:cubicBezTo>
                <a:cubicBezTo>
                  <a:pt x="-15900" y="3353919"/>
                  <a:pt x="7583" y="3151128"/>
                  <a:pt x="0" y="3023904"/>
                </a:cubicBezTo>
                <a:cubicBezTo>
                  <a:pt x="-7583" y="2896680"/>
                  <a:pt x="60384" y="2504539"/>
                  <a:pt x="0" y="2354490"/>
                </a:cubicBezTo>
                <a:cubicBezTo>
                  <a:pt x="-60384" y="2204441"/>
                  <a:pt x="40716" y="1956665"/>
                  <a:pt x="0" y="1685077"/>
                </a:cubicBezTo>
                <a:cubicBezTo>
                  <a:pt x="-40716" y="1413489"/>
                  <a:pt x="41898" y="1266217"/>
                  <a:pt x="0" y="1154162"/>
                </a:cubicBezTo>
                <a:cubicBezTo>
                  <a:pt x="-41898" y="1042108"/>
                  <a:pt x="30486" y="930232"/>
                  <a:pt x="0" y="715580"/>
                </a:cubicBezTo>
                <a:cubicBezTo>
                  <a:pt x="-30486" y="500928"/>
                  <a:pt x="44254" y="180089"/>
                  <a:pt x="0" y="0"/>
                </a:cubicBezTo>
                <a:close/>
              </a:path>
              <a:path w="8898386" h="4616648" stroke="0" extrusionOk="0">
                <a:moveTo>
                  <a:pt x="0" y="0"/>
                </a:moveTo>
                <a:cubicBezTo>
                  <a:pt x="158141" y="-12227"/>
                  <a:pt x="430315" y="71018"/>
                  <a:pt x="771193" y="0"/>
                </a:cubicBezTo>
                <a:cubicBezTo>
                  <a:pt x="1112071" y="-71018"/>
                  <a:pt x="1058780" y="58051"/>
                  <a:pt x="1275435" y="0"/>
                </a:cubicBezTo>
                <a:cubicBezTo>
                  <a:pt x="1492090" y="-58051"/>
                  <a:pt x="1879518" y="80318"/>
                  <a:pt x="2046629" y="0"/>
                </a:cubicBezTo>
                <a:cubicBezTo>
                  <a:pt x="2213740" y="-80318"/>
                  <a:pt x="2398570" y="26244"/>
                  <a:pt x="2639855" y="0"/>
                </a:cubicBezTo>
                <a:cubicBezTo>
                  <a:pt x="2881140" y="-26244"/>
                  <a:pt x="3060597" y="25428"/>
                  <a:pt x="3233080" y="0"/>
                </a:cubicBezTo>
                <a:cubicBezTo>
                  <a:pt x="3405564" y="-25428"/>
                  <a:pt x="3417711" y="26592"/>
                  <a:pt x="3559354" y="0"/>
                </a:cubicBezTo>
                <a:cubicBezTo>
                  <a:pt x="3700997" y="-26592"/>
                  <a:pt x="4172612" y="77114"/>
                  <a:pt x="4330548" y="0"/>
                </a:cubicBezTo>
                <a:cubicBezTo>
                  <a:pt x="4488484" y="-77114"/>
                  <a:pt x="4673168" y="48135"/>
                  <a:pt x="4923774" y="0"/>
                </a:cubicBezTo>
                <a:cubicBezTo>
                  <a:pt x="5174380" y="-48135"/>
                  <a:pt x="5347192" y="29702"/>
                  <a:pt x="5694967" y="0"/>
                </a:cubicBezTo>
                <a:cubicBezTo>
                  <a:pt x="6042742" y="-29702"/>
                  <a:pt x="5943763" y="14114"/>
                  <a:pt x="6110225" y="0"/>
                </a:cubicBezTo>
                <a:cubicBezTo>
                  <a:pt x="6276687" y="-14114"/>
                  <a:pt x="6412057" y="40197"/>
                  <a:pt x="6614467" y="0"/>
                </a:cubicBezTo>
                <a:cubicBezTo>
                  <a:pt x="6816877" y="-40197"/>
                  <a:pt x="6873570" y="8276"/>
                  <a:pt x="7029725" y="0"/>
                </a:cubicBezTo>
                <a:cubicBezTo>
                  <a:pt x="7185880" y="-8276"/>
                  <a:pt x="7390727" y="34290"/>
                  <a:pt x="7711935" y="0"/>
                </a:cubicBezTo>
                <a:cubicBezTo>
                  <a:pt x="8033143" y="-34290"/>
                  <a:pt x="8105905" y="63901"/>
                  <a:pt x="8394144" y="0"/>
                </a:cubicBezTo>
                <a:cubicBezTo>
                  <a:pt x="8682383" y="-63901"/>
                  <a:pt x="8655076" y="1979"/>
                  <a:pt x="8898386" y="0"/>
                </a:cubicBezTo>
                <a:cubicBezTo>
                  <a:pt x="8921231" y="155647"/>
                  <a:pt x="8861045" y="359727"/>
                  <a:pt x="8898386" y="623247"/>
                </a:cubicBezTo>
                <a:cubicBezTo>
                  <a:pt x="8935727" y="886767"/>
                  <a:pt x="8872248" y="967163"/>
                  <a:pt x="8898386" y="1107996"/>
                </a:cubicBezTo>
                <a:cubicBezTo>
                  <a:pt x="8924524" y="1248829"/>
                  <a:pt x="8887224" y="1605301"/>
                  <a:pt x="8898386" y="1731243"/>
                </a:cubicBezTo>
                <a:cubicBezTo>
                  <a:pt x="8909548" y="1857185"/>
                  <a:pt x="8879965" y="2132706"/>
                  <a:pt x="8898386" y="2400657"/>
                </a:cubicBezTo>
                <a:cubicBezTo>
                  <a:pt x="8916807" y="2668608"/>
                  <a:pt x="8840822" y="2766302"/>
                  <a:pt x="8898386" y="3070071"/>
                </a:cubicBezTo>
                <a:cubicBezTo>
                  <a:pt x="8955950" y="3373840"/>
                  <a:pt x="8881611" y="3291844"/>
                  <a:pt x="8898386" y="3508652"/>
                </a:cubicBezTo>
                <a:cubicBezTo>
                  <a:pt x="8915161" y="3725460"/>
                  <a:pt x="8835335" y="3930298"/>
                  <a:pt x="8898386" y="4085733"/>
                </a:cubicBezTo>
                <a:cubicBezTo>
                  <a:pt x="8961437" y="4241168"/>
                  <a:pt x="8835637" y="4457875"/>
                  <a:pt x="8898386" y="4616648"/>
                </a:cubicBezTo>
                <a:cubicBezTo>
                  <a:pt x="8695616" y="4643105"/>
                  <a:pt x="8579167" y="4596227"/>
                  <a:pt x="8483128" y="4616648"/>
                </a:cubicBezTo>
                <a:cubicBezTo>
                  <a:pt x="8387089" y="4637069"/>
                  <a:pt x="8103782" y="4588328"/>
                  <a:pt x="7978886" y="4616648"/>
                </a:cubicBezTo>
                <a:cubicBezTo>
                  <a:pt x="7853990" y="4644968"/>
                  <a:pt x="7596654" y="4607454"/>
                  <a:pt x="7474644" y="4616648"/>
                </a:cubicBezTo>
                <a:cubicBezTo>
                  <a:pt x="7352634" y="4625842"/>
                  <a:pt x="7079747" y="4591120"/>
                  <a:pt x="6970402" y="4616648"/>
                </a:cubicBezTo>
                <a:cubicBezTo>
                  <a:pt x="6861057" y="4642176"/>
                  <a:pt x="6646649" y="4612007"/>
                  <a:pt x="6555144" y="4616648"/>
                </a:cubicBezTo>
                <a:cubicBezTo>
                  <a:pt x="6463639" y="4621289"/>
                  <a:pt x="6109035" y="4572793"/>
                  <a:pt x="5961919" y="4616648"/>
                </a:cubicBezTo>
                <a:cubicBezTo>
                  <a:pt x="5814803" y="4660503"/>
                  <a:pt x="5550674" y="4583254"/>
                  <a:pt x="5190725" y="4616648"/>
                </a:cubicBezTo>
                <a:cubicBezTo>
                  <a:pt x="4830776" y="4650042"/>
                  <a:pt x="4982535" y="4588175"/>
                  <a:pt x="4775467" y="4616648"/>
                </a:cubicBezTo>
                <a:cubicBezTo>
                  <a:pt x="4568399" y="4645121"/>
                  <a:pt x="4358397" y="4544717"/>
                  <a:pt x="4093258" y="4616648"/>
                </a:cubicBezTo>
                <a:cubicBezTo>
                  <a:pt x="3828119" y="4688579"/>
                  <a:pt x="3835823" y="4560947"/>
                  <a:pt x="3589016" y="4616648"/>
                </a:cubicBezTo>
                <a:cubicBezTo>
                  <a:pt x="3342209" y="4672349"/>
                  <a:pt x="3329464" y="4569024"/>
                  <a:pt x="3173758" y="4616648"/>
                </a:cubicBezTo>
                <a:cubicBezTo>
                  <a:pt x="3018052" y="4664272"/>
                  <a:pt x="2749210" y="4589382"/>
                  <a:pt x="2580532" y="4616648"/>
                </a:cubicBezTo>
                <a:cubicBezTo>
                  <a:pt x="2411854" y="4643914"/>
                  <a:pt x="2004837" y="4593719"/>
                  <a:pt x="1809338" y="4616648"/>
                </a:cubicBezTo>
                <a:cubicBezTo>
                  <a:pt x="1613839" y="4639577"/>
                  <a:pt x="1289130" y="4598292"/>
                  <a:pt x="1127129" y="4616648"/>
                </a:cubicBezTo>
                <a:cubicBezTo>
                  <a:pt x="965128" y="4635004"/>
                  <a:pt x="795814" y="4610333"/>
                  <a:pt x="622887" y="4616648"/>
                </a:cubicBezTo>
                <a:cubicBezTo>
                  <a:pt x="449960" y="4622963"/>
                  <a:pt x="250515" y="4548424"/>
                  <a:pt x="0" y="4616648"/>
                </a:cubicBezTo>
                <a:cubicBezTo>
                  <a:pt x="-26065" y="4328379"/>
                  <a:pt x="62966" y="4190084"/>
                  <a:pt x="0" y="3993401"/>
                </a:cubicBezTo>
                <a:cubicBezTo>
                  <a:pt x="-62966" y="3796718"/>
                  <a:pt x="56231" y="3538602"/>
                  <a:pt x="0" y="3416320"/>
                </a:cubicBezTo>
                <a:cubicBezTo>
                  <a:pt x="-56231" y="3294038"/>
                  <a:pt x="74223" y="3017917"/>
                  <a:pt x="0" y="2746906"/>
                </a:cubicBezTo>
                <a:cubicBezTo>
                  <a:pt x="-74223" y="2475895"/>
                  <a:pt x="10391" y="2417318"/>
                  <a:pt x="0" y="2308324"/>
                </a:cubicBezTo>
                <a:cubicBezTo>
                  <a:pt x="-10391" y="2199330"/>
                  <a:pt x="57250" y="2056901"/>
                  <a:pt x="0" y="1823576"/>
                </a:cubicBezTo>
                <a:cubicBezTo>
                  <a:pt x="-57250" y="1590251"/>
                  <a:pt x="17452" y="1558264"/>
                  <a:pt x="0" y="1384994"/>
                </a:cubicBezTo>
                <a:cubicBezTo>
                  <a:pt x="-17452" y="1211724"/>
                  <a:pt x="16631" y="1071988"/>
                  <a:pt x="0" y="946413"/>
                </a:cubicBezTo>
                <a:cubicBezTo>
                  <a:pt x="-16631" y="820838"/>
                  <a:pt x="85526" y="216644"/>
                  <a:pt x="0" y="0"/>
                </a:cubicBezTo>
                <a:close/>
              </a:path>
            </a:pathLst>
          </a:custGeom>
          <a:solidFill>
            <a:srgbClr val="FFFFFF">
              <a:alpha val="67843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138538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الوضوء</a:t>
            </a:r>
          </a:p>
          <a:p>
            <a:pPr lvl="0" algn="r" rtl="1">
              <a:defRPr/>
            </a:pPr>
            <a:r>
              <a:rPr lang="en-US" sz="1000" b="1" dirty="0">
                <a:solidFill>
                  <a:prstClr val="black"/>
                </a:solidFill>
                <a:hlinkClick r:id="rId6"/>
              </a:rPr>
              <a:t>https://wordwall.net/resource/4310249/%D8%A7%D9%84%D9%88%D8%B6%D9%88%D8%A1</a:t>
            </a:r>
            <a:endParaRPr lang="ar-AE" sz="1000" b="1" dirty="0">
              <a:solidFill>
                <a:prstClr val="black"/>
              </a:solidFill>
            </a:endParaRPr>
          </a:p>
          <a:p>
            <a:pPr lvl="0" algn="r" rtl="1">
              <a:defRPr/>
            </a:pPr>
            <a:endParaRPr kumimoji="0" lang="ar-A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algn="r" rtl="1">
              <a:defRPr/>
            </a:pPr>
            <a:r>
              <a:rPr lang="ar-SA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حُسن الوضوء</a:t>
            </a:r>
            <a:endParaRPr lang="ar-AE" b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lvl="0" algn="r" rtl="1">
              <a:defRPr/>
            </a:pPr>
            <a:r>
              <a:rPr lang="en-US" sz="1000" b="1" dirty="0">
                <a:solidFill>
                  <a:prstClr val="black"/>
                </a:solidFill>
                <a:hlinkClick r:id="rId7"/>
              </a:rPr>
              <a:t>https://wordwall.net/resource/10634080/%D8%AD%D8%B3%D9%86-%D8%A7%D9%84%D9%88%D8%B6%D9%88%D8%A1</a:t>
            </a:r>
            <a:endParaRPr lang="ar-AE" sz="1000" b="1" dirty="0">
              <a:solidFill>
                <a:prstClr val="black"/>
              </a:solidFill>
            </a:endParaRPr>
          </a:p>
          <a:p>
            <a:pPr lvl="0" algn="r" rtl="1">
              <a:defRPr/>
            </a:pPr>
            <a:endParaRPr kumimoji="0" lang="ar-A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 algn="r" rtl="1">
              <a:defRPr/>
            </a:pPr>
            <a:r>
              <a:rPr lang="ar-SA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حديث حسن الوضوء</a:t>
            </a:r>
            <a:endParaRPr lang="ar-AE" b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lvl="0" algn="r" rtl="1">
              <a:defRPr/>
            </a:pPr>
            <a:r>
              <a:rPr lang="en-US" sz="1000" b="1" dirty="0">
                <a:solidFill>
                  <a:prstClr val="black"/>
                </a:solidFill>
                <a:hlinkClick r:id="rId8"/>
              </a:rPr>
              <a:t>https://wordwall.net/resource/23626747/%D8%AD%D8%AF%D9%8A%D8%AB-%D8%AD%D8%B3%D9%86-%D8%A7%D9%84%D9%88%D8%B6%D9%88%D8%A1</a:t>
            </a:r>
            <a:endParaRPr lang="ar-AE" sz="1000" b="1" dirty="0">
              <a:solidFill>
                <a:prstClr val="black"/>
              </a:solidFill>
            </a:endParaRPr>
          </a:p>
          <a:p>
            <a:pPr lvl="0" algn="r" rtl="1">
              <a:defRPr/>
            </a:pPr>
            <a:endParaRPr kumimoji="0" lang="ar-A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algn="r" rtl="1">
              <a:defRPr/>
            </a:pPr>
            <a:r>
              <a:rPr lang="ar-AE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نواقض الوضوء</a:t>
            </a:r>
          </a:p>
          <a:p>
            <a:pPr lvl="0" algn="r" rtl="1">
              <a:defRPr/>
            </a:pPr>
            <a:r>
              <a:rPr lang="en-US" sz="1000" b="1" dirty="0">
                <a:solidFill>
                  <a:prstClr val="black"/>
                </a:solidFill>
                <a:hlinkClick r:id="rId9"/>
              </a:rPr>
              <a:t>https://wordwall.net/resource/6561781/%D9%86%D9%88%D8%A7%D9%82%D8%B6-%D8%A7%D9%84%D9%88%D8%B6%D9%88%D8%A1</a:t>
            </a:r>
            <a:endParaRPr lang="ar-AE" sz="1000" b="1" dirty="0">
              <a:solidFill>
                <a:prstClr val="black"/>
              </a:solidFill>
            </a:endParaRPr>
          </a:p>
          <a:p>
            <a:pPr lvl="0" algn="r" rtl="1">
              <a:defRPr/>
            </a:pPr>
            <a:endParaRPr lang="ar-AE" b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lvl="0" algn="r" rtl="1">
              <a:defRPr/>
            </a:pPr>
            <a:r>
              <a:rPr lang="ar-AE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ضع الصورة في مكانها المناسب</a:t>
            </a:r>
          </a:p>
          <a:p>
            <a:pPr lvl="0" algn="r" rtl="1">
              <a:defRPr/>
            </a:pPr>
            <a:r>
              <a:rPr lang="en-US" sz="1000" b="1" dirty="0">
                <a:solidFill>
                  <a:prstClr val="black"/>
                </a:solidFill>
                <a:hlinkClick r:id="rId10"/>
              </a:rPr>
              <a:t>https://www.liveworksheets.com/nx822048up</a:t>
            </a:r>
            <a:endParaRPr lang="ar-AE" sz="1000" b="1" dirty="0">
              <a:solidFill>
                <a:prstClr val="black"/>
              </a:solidFill>
            </a:endParaRPr>
          </a:p>
          <a:p>
            <a:pPr lvl="0" algn="r" rtl="1">
              <a:defRPr/>
            </a:pPr>
            <a:endParaRPr kumimoji="0" lang="ar-A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algn="r" rtl="1">
              <a:defRPr/>
            </a:pPr>
            <a:r>
              <a:rPr lang="ar-SA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أكتب خطوات الوضوء بالترتيب 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worksheet</a:t>
            </a:r>
            <a:endParaRPr lang="ar-AE" b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lvl="0" algn="r" rtl="1">
              <a:defRPr/>
            </a:pPr>
            <a:r>
              <a:rPr lang="en-US" sz="1000" b="1" dirty="0">
                <a:solidFill>
                  <a:prstClr val="black"/>
                </a:solidFill>
                <a:hlinkClick r:id="rId11"/>
              </a:rPr>
              <a:t>https://www.liveworksheets.com/yf841408fd</a:t>
            </a:r>
            <a:endParaRPr lang="ar-AE" sz="1000" b="1" dirty="0">
              <a:solidFill>
                <a:prstClr val="black"/>
              </a:solidFill>
            </a:endParaRPr>
          </a:p>
          <a:p>
            <a:pPr lvl="0" algn="r" rtl="1">
              <a:defRPr/>
            </a:pPr>
            <a:endParaRPr kumimoji="0" lang="ar-A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 algn="r" rtl="1">
              <a:defRPr/>
            </a:pPr>
            <a:r>
              <a:rPr lang="ar-AE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أسئلة في الوضوء</a:t>
            </a:r>
          </a:p>
          <a:p>
            <a:pPr lvl="0" algn="r" rtl="1">
              <a:defRPr/>
            </a:pPr>
            <a:r>
              <a:rPr lang="en-US" sz="1000" b="1" dirty="0">
                <a:solidFill>
                  <a:prstClr val="black"/>
                </a:solidFill>
                <a:hlinkClick r:id="rId12"/>
              </a:rPr>
              <a:t>https://www.liveworksheets.com/worksheets/ar/%D8%A7%D9%84%D9%84%D8%BA%D8%A9_%D8%A7%D9%84%D8%B9%D8%B1%D8%A8%D9%8A%D8%A9/%D8%A7%D9%84%D9%84%D8%BA%D8%A9_%D8%A7%D9%84%D8%B9%D8%B1%D8%A8%D9%8A%D8%A9/%D8%A7%D9%84%D9%88%D8%B6%D9%88%D8%A1_in1583387rj</a:t>
            </a:r>
            <a:endParaRPr lang="ar-AE" sz="1000" b="1" dirty="0">
              <a:solidFill>
                <a:prstClr val="black"/>
              </a:solidFill>
            </a:endParaRPr>
          </a:p>
          <a:p>
            <a:pPr lvl="0" algn="r" rtl="1"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554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00469 -1.32917 " pathEditMode="relative" rAng="0" ptsTypes="AA">
                                      <p:cBhvr>
                                        <p:cTn id="9" dur="9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645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00443 -1.4426 " pathEditMode="relative" rAng="0" ptsTypes="AA">
                                      <p:cBhvr>
                                        <p:cTn id="11" dur="1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7213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00157 -1.42662 " pathEditMode="relative" rAng="0" ptsTypes="AA">
                                      <p:cBhvr>
                                        <p:cTn id="13" dur="1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7134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6 0.00763 L -0.07084 -1.39815 " pathEditMode="relative" rAng="0" ptsTypes="AA">
                                      <p:cBhvr>
                                        <p:cTn id="15" dur="1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7030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250"/>
                            </p:stCondLst>
                            <p:childTnLst>
                              <p:par>
                                <p:cTn id="3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nes">
            <a:extLst>
              <a:ext uri="{FF2B5EF4-FFF2-40B4-BE49-F238E27FC236}">
                <a16:creationId xmlns:a16="http://schemas.microsoft.com/office/drawing/2014/main" id="{5ECA0304-0C92-4EEA-8AAB-4BEC6F216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3" y="6482"/>
            <a:ext cx="12192000" cy="1775596"/>
          </a:xfrm>
          <a:prstGeom prst="rect">
            <a:avLst/>
          </a:prstGeom>
        </p:spPr>
      </p:pic>
      <p:pic>
        <p:nvPicPr>
          <p:cNvPr id="6" name="cloud">
            <a:extLst>
              <a:ext uri="{FF2B5EF4-FFF2-40B4-BE49-F238E27FC236}">
                <a16:creationId xmlns:a16="http://schemas.microsoft.com/office/drawing/2014/main" id="{36976AEE-7770-4321-A429-2AB8DB977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286" y="541991"/>
            <a:ext cx="1527724" cy="958690"/>
          </a:xfrm>
          <a:prstGeom prst="rect">
            <a:avLst/>
          </a:prstGeom>
        </p:spPr>
      </p:pic>
      <p:pic>
        <p:nvPicPr>
          <p:cNvPr id="7" name="cloud">
            <a:extLst>
              <a:ext uri="{FF2B5EF4-FFF2-40B4-BE49-F238E27FC236}">
                <a16:creationId xmlns:a16="http://schemas.microsoft.com/office/drawing/2014/main" id="{E3EBE650-9595-40A7-A9F3-2F169F1BF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704" y="1021336"/>
            <a:ext cx="1527724" cy="958690"/>
          </a:xfrm>
          <a:prstGeom prst="rect">
            <a:avLst/>
          </a:prstGeom>
        </p:spPr>
      </p:pic>
      <p:pic>
        <p:nvPicPr>
          <p:cNvPr id="8" name="cloud">
            <a:extLst>
              <a:ext uri="{FF2B5EF4-FFF2-40B4-BE49-F238E27FC236}">
                <a16:creationId xmlns:a16="http://schemas.microsoft.com/office/drawing/2014/main" id="{8F9659F0-BA92-45A2-86F5-6E649622B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275" y="443017"/>
            <a:ext cx="1527724" cy="958690"/>
          </a:xfrm>
          <a:prstGeom prst="rect">
            <a:avLst/>
          </a:prstGeom>
        </p:spPr>
      </p:pic>
      <p:pic>
        <p:nvPicPr>
          <p:cNvPr id="9" name="cloud">
            <a:extLst>
              <a:ext uri="{FF2B5EF4-FFF2-40B4-BE49-F238E27FC236}">
                <a16:creationId xmlns:a16="http://schemas.microsoft.com/office/drawing/2014/main" id="{74603E9F-F82D-4418-ADF9-5F2905F0F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379" y="1168481"/>
            <a:ext cx="1527724" cy="958690"/>
          </a:xfrm>
          <a:prstGeom prst="rect">
            <a:avLst/>
          </a:prstGeom>
        </p:spPr>
      </p:pic>
      <p:pic>
        <p:nvPicPr>
          <p:cNvPr id="10" name="4">
            <a:extLst>
              <a:ext uri="{FF2B5EF4-FFF2-40B4-BE49-F238E27FC236}">
                <a16:creationId xmlns:a16="http://schemas.microsoft.com/office/drawing/2014/main" id="{C3AD1D20-1EFE-4F56-ABD4-180079C2C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44509"/>
            <a:ext cx="12192001" cy="1143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EAF35B-11C4-467D-A589-D23394D10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6" y="3040512"/>
            <a:ext cx="3645293" cy="364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7491975-2552-44E4-A191-A12A5842DD82}"/>
              </a:ext>
            </a:extLst>
          </p:cNvPr>
          <p:cNvGrpSpPr/>
          <p:nvPr/>
        </p:nvGrpSpPr>
        <p:grpSpPr>
          <a:xfrm>
            <a:off x="10137823" y="4146148"/>
            <a:ext cx="1536899" cy="1536899"/>
            <a:chOff x="10224867" y="130126"/>
            <a:chExt cx="1758462" cy="175846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545D9DA-10A3-4F83-B7A9-1450E148C3BB}"/>
                </a:ext>
              </a:extLst>
            </p:cNvPr>
            <p:cNvSpPr/>
            <p:nvPr/>
          </p:nvSpPr>
          <p:spPr>
            <a:xfrm rot="9000000">
              <a:off x="10224867" y="130126"/>
              <a:ext cx="1758462" cy="1758462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3DE8F85-E5A0-4CF6-921E-80278171B009}"/>
                </a:ext>
              </a:extLst>
            </p:cNvPr>
            <p:cNvSpPr/>
            <p:nvPr/>
          </p:nvSpPr>
          <p:spPr>
            <a:xfrm>
              <a:off x="10493912" y="399171"/>
              <a:ext cx="1220372" cy="12203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أوراق عمل للطباعة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0DA55E-8793-409B-8790-156561245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43" y="611700"/>
            <a:ext cx="4179971" cy="52249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C26E6D-2221-4281-A675-B651AFD3F8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7428" y="449836"/>
            <a:ext cx="3806606" cy="538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30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nes">
            <a:extLst>
              <a:ext uri="{FF2B5EF4-FFF2-40B4-BE49-F238E27FC236}">
                <a16:creationId xmlns:a16="http://schemas.microsoft.com/office/drawing/2014/main" id="{5ECA0304-0C92-4EEA-8AAB-4BEC6F216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3" y="6482"/>
            <a:ext cx="12192000" cy="1775596"/>
          </a:xfrm>
          <a:prstGeom prst="rect">
            <a:avLst/>
          </a:prstGeom>
        </p:spPr>
      </p:pic>
      <p:pic>
        <p:nvPicPr>
          <p:cNvPr id="6" name="cloud">
            <a:extLst>
              <a:ext uri="{FF2B5EF4-FFF2-40B4-BE49-F238E27FC236}">
                <a16:creationId xmlns:a16="http://schemas.microsoft.com/office/drawing/2014/main" id="{36976AEE-7770-4321-A429-2AB8DB977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286" y="541991"/>
            <a:ext cx="1527724" cy="958690"/>
          </a:xfrm>
          <a:prstGeom prst="rect">
            <a:avLst/>
          </a:prstGeom>
        </p:spPr>
      </p:pic>
      <p:pic>
        <p:nvPicPr>
          <p:cNvPr id="7" name="cloud">
            <a:extLst>
              <a:ext uri="{FF2B5EF4-FFF2-40B4-BE49-F238E27FC236}">
                <a16:creationId xmlns:a16="http://schemas.microsoft.com/office/drawing/2014/main" id="{E3EBE650-9595-40A7-A9F3-2F169F1BF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704" y="1021336"/>
            <a:ext cx="1527724" cy="958690"/>
          </a:xfrm>
          <a:prstGeom prst="rect">
            <a:avLst/>
          </a:prstGeom>
        </p:spPr>
      </p:pic>
      <p:pic>
        <p:nvPicPr>
          <p:cNvPr id="8" name="cloud">
            <a:extLst>
              <a:ext uri="{FF2B5EF4-FFF2-40B4-BE49-F238E27FC236}">
                <a16:creationId xmlns:a16="http://schemas.microsoft.com/office/drawing/2014/main" id="{8F9659F0-BA92-45A2-86F5-6E649622B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275" y="443017"/>
            <a:ext cx="1527724" cy="958690"/>
          </a:xfrm>
          <a:prstGeom prst="rect">
            <a:avLst/>
          </a:prstGeom>
        </p:spPr>
      </p:pic>
      <p:pic>
        <p:nvPicPr>
          <p:cNvPr id="9" name="cloud">
            <a:extLst>
              <a:ext uri="{FF2B5EF4-FFF2-40B4-BE49-F238E27FC236}">
                <a16:creationId xmlns:a16="http://schemas.microsoft.com/office/drawing/2014/main" id="{74603E9F-F82D-4418-ADF9-5F2905F0F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379" y="1168481"/>
            <a:ext cx="1527724" cy="958690"/>
          </a:xfrm>
          <a:prstGeom prst="rect">
            <a:avLst/>
          </a:prstGeom>
        </p:spPr>
      </p:pic>
      <p:pic>
        <p:nvPicPr>
          <p:cNvPr id="10" name="4">
            <a:extLst>
              <a:ext uri="{FF2B5EF4-FFF2-40B4-BE49-F238E27FC236}">
                <a16:creationId xmlns:a16="http://schemas.microsoft.com/office/drawing/2014/main" id="{C3AD1D20-1EFE-4F56-ABD4-180079C2C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44509"/>
            <a:ext cx="12192001" cy="1143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EAF35B-11C4-467D-A589-D23394D10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6" y="3040512"/>
            <a:ext cx="3645293" cy="364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7491975-2552-44E4-A191-A12A5842DD82}"/>
              </a:ext>
            </a:extLst>
          </p:cNvPr>
          <p:cNvGrpSpPr/>
          <p:nvPr/>
        </p:nvGrpSpPr>
        <p:grpSpPr>
          <a:xfrm>
            <a:off x="10137823" y="4146148"/>
            <a:ext cx="1536899" cy="1536899"/>
            <a:chOff x="10224867" y="130126"/>
            <a:chExt cx="1758462" cy="175846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545D9DA-10A3-4F83-B7A9-1450E148C3BB}"/>
                </a:ext>
              </a:extLst>
            </p:cNvPr>
            <p:cNvSpPr/>
            <p:nvPr/>
          </p:nvSpPr>
          <p:spPr>
            <a:xfrm rot="9000000">
              <a:off x="10224867" y="130126"/>
              <a:ext cx="1758462" cy="1758462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3DE8F85-E5A0-4CF6-921E-80278171B009}"/>
                </a:ext>
              </a:extLst>
            </p:cNvPr>
            <p:cNvSpPr/>
            <p:nvPr/>
          </p:nvSpPr>
          <p:spPr>
            <a:xfrm>
              <a:off x="10493912" y="399171"/>
              <a:ext cx="1220372" cy="12203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أوراق عمل للطباعة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acebook">
            <a:extLst>
              <a:ext uri="{FF2B5EF4-FFF2-40B4-BE49-F238E27FC236}">
                <a16:creationId xmlns:a16="http://schemas.microsoft.com/office/drawing/2014/main" id="{C1AF3300-2DBB-4059-8A8F-57276628F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567" y="470572"/>
            <a:ext cx="3752521" cy="28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 on بطاقات تعليمية للأطفال">
            <a:extLst>
              <a:ext uri="{FF2B5EF4-FFF2-40B4-BE49-F238E27FC236}">
                <a16:creationId xmlns:a16="http://schemas.microsoft.com/office/drawing/2014/main" id="{54FA92D4-0C26-443B-91AA-ED13353DE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27" y="380012"/>
            <a:ext cx="3808179" cy="476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on Muslim kids الطفل المسلم">
            <a:extLst>
              <a:ext uri="{FF2B5EF4-FFF2-40B4-BE49-F238E27FC236}">
                <a16:creationId xmlns:a16="http://schemas.microsoft.com/office/drawing/2014/main" id="{D0A16E46-86CC-4F53-818D-813835532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40" y="496625"/>
            <a:ext cx="3765926" cy="452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006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4">
            <a:extLst>
              <a:ext uri="{FF2B5EF4-FFF2-40B4-BE49-F238E27FC236}">
                <a16:creationId xmlns:a16="http://schemas.microsoft.com/office/drawing/2014/main" id="{C3AD1D20-1EFE-4F56-ABD4-180079C2C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44509"/>
            <a:ext cx="12192001" cy="114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F9467F-0D31-4D94-B6A5-6FA4BC143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656" y="871419"/>
            <a:ext cx="2307332" cy="1632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513770-5080-45C5-9FB5-B47636FFA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638" y="944740"/>
            <a:ext cx="2451348" cy="157624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78A2280-4F45-498D-828F-7BD6F1436D96}"/>
              </a:ext>
            </a:extLst>
          </p:cNvPr>
          <p:cNvSpPr/>
          <p:nvPr/>
        </p:nvSpPr>
        <p:spPr>
          <a:xfrm>
            <a:off x="7347530" y="2503564"/>
            <a:ext cx="2451348" cy="65897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الالتزام بالوقت المحدد للحصّة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5C81696-2C2E-4E82-B478-B81BDB269F38}"/>
              </a:ext>
            </a:extLst>
          </p:cNvPr>
          <p:cNvSpPr/>
          <p:nvPr/>
        </p:nvSpPr>
        <p:spPr>
          <a:xfrm>
            <a:off x="4182638" y="2520983"/>
            <a:ext cx="2451348" cy="65897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التّفاعل الإيجابي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67FE5E-3448-4CC3-AA26-E37B8A5DA1DE}"/>
              </a:ext>
            </a:extLst>
          </p:cNvPr>
          <p:cNvSpPr/>
          <p:nvPr/>
        </p:nvSpPr>
        <p:spPr>
          <a:xfrm>
            <a:off x="677635" y="2503563"/>
            <a:ext cx="2451348" cy="65897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عدم مقاطعة المعلم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497907-7401-4A8C-9977-320A99480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7530" y="3419788"/>
            <a:ext cx="2348458" cy="153021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08D5276-9AF5-4AA0-BE2B-A234B6F53DB3}"/>
              </a:ext>
            </a:extLst>
          </p:cNvPr>
          <p:cNvSpPr/>
          <p:nvPr/>
        </p:nvSpPr>
        <p:spPr>
          <a:xfrm>
            <a:off x="7316648" y="4950005"/>
            <a:ext cx="2451348" cy="65897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اتباع تعليمات المعلم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D2BE52-B488-4597-BE81-DBA1149363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46" r="6819"/>
          <a:stretch/>
        </p:blipFill>
        <p:spPr>
          <a:xfrm>
            <a:off x="4191926" y="3230023"/>
            <a:ext cx="2442061" cy="1609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E5CFDA-86BE-42BA-9B66-FCBBB5BE0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5863" y="3419788"/>
            <a:ext cx="1547043" cy="839048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02833B9-051D-45A2-9523-A07EBFCE64D4}"/>
              </a:ext>
            </a:extLst>
          </p:cNvPr>
          <p:cNvSpPr/>
          <p:nvPr/>
        </p:nvSpPr>
        <p:spPr>
          <a:xfrm>
            <a:off x="4191925" y="4889811"/>
            <a:ext cx="2451348" cy="65897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الالتزام بالسياسة العامة لاستخدام الأجهزة والبرامج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3194926-D415-4D94-8231-5999CD98159F}"/>
              </a:ext>
            </a:extLst>
          </p:cNvPr>
          <p:cNvSpPr/>
          <p:nvPr/>
        </p:nvSpPr>
        <p:spPr>
          <a:xfrm>
            <a:off x="677635" y="4840759"/>
            <a:ext cx="2451348" cy="65897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عدم 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فتح المايك إلا للإجابة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graphicFrame>
        <p:nvGraphicFramePr>
          <p:cNvPr id="22" name="Table 5">
            <a:extLst>
              <a:ext uri="{FF2B5EF4-FFF2-40B4-BE49-F238E27FC236}">
                <a16:creationId xmlns:a16="http://schemas.microsoft.com/office/drawing/2014/main" id="{2CE4C930-DE34-48FF-BA83-160CD9E73292}"/>
              </a:ext>
            </a:extLst>
          </p:cNvPr>
          <p:cNvGraphicFramePr>
            <a:graphicFrameLocks noGrp="1"/>
          </p:cNvGraphicFramePr>
          <p:nvPr/>
        </p:nvGraphicFramePr>
        <p:xfrm>
          <a:off x="754618" y="1001065"/>
          <a:ext cx="2373073" cy="1514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3073">
                  <a:extLst>
                    <a:ext uri="{9D8B030D-6E8A-4147-A177-3AD203B41FA5}">
                      <a16:colId xmlns:a16="http://schemas.microsoft.com/office/drawing/2014/main" val="1706229924"/>
                    </a:ext>
                  </a:extLst>
                </a:gridCol>
              </a:tblGrid>
              <a:tr h="15143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68580" marR="68580" marT="34290" marB="34290">
                    <a:solidFill>
                      <a:srgbClr val="B6C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505595"/>
                  </a:ext>
                </a:extLst>
              </a:tr>
            </a:tbl>
          </a:graphicData>
        </a:graphic>
      </p:graphicFrame>
      <p:pic>
        <p:nvPicPr>
          <p:cNvPr id="23" name="Picture 20" descr="A picture containing clock, table&#10;&#10;Description automatically generated">
            <a:extLst>
              <a:ext uri="{FF2B5EF4-FFF2-40B4-BE49-F238E27FC236}">
                <a16:creationId xmlns:a16="http://schemas.microsoft.com/office/drawing/2014/main" id="{4A4B5463-A913-4D97-8796-913FE9365E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2700" y1="22048" x2="22700" y2="22048"/>
                        <a14:backgroundMark x1="11000" y1="13735" x2="11000" y2="13735"/>
                        <a14:backgroundMark x1="11300" y1="25542" x2="11300" y2="25542"/>
                        <a14:backgroundMark x1="12100" y1="56265" x2="12100" y2="56265"/>
                        <a14:backgroundMark x1="13600" y1="57831" x2="13600" y2="57831"/>
                        <a14:backgroundMark x1="30100" y1="58554" x2="38000" y2="58193"/>
                        <a14:backgroundMark x1="38000" y1="58193" x2="89900" y2="58795"/>
                        <a14:backgroundMark x1="15500" y1="56867" x2="12000" y2="51205"/>
                        <a14:backgroundMark x1="12000" y1="51205" x2="11500" y2="10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15695" r="64481" b="50000"/>
          <a:stretch/>
        </p:blipFill>
        <p:spPr>
          <a:xfrm>
            <a:off x="1206700" y="1299982"/>
            <a:ext cx="1499836" cy="1215414"/>
          </a:xfrm>
          <a:prstGeom prst="rect">
            <a:avLst/>
          </a:prstGeom>
        </p:spPr>
      </p:pic>
      <p:pic>
        <p:nvPicPr>
          <p:cNvPr id="24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1853474-8240-4F7F-9751-29D8CE2A9E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72" y="3712562"/>
            <a:ext cx="1259291" cy="109254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4E3729C-4893-43A8-9510-6EA588266F20}"/>
              </a:ext>
            </a:extLst>
          </p:cNvPr>
          <p:cNvGrpSpPr/>
          <p:nvPr/>
        </p:nvGrpSpPr>
        <p:grpSpPr>
          <a:xfrm>
            <a:off x="10033643" y="2426144"/>
            <a:ext cx="1536899" cy="1536899"/>
            <a:chOff x="376307" y="2087980"/>
            <a:chExt cx="1536899" cy="153689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23017CB-A00F-4DDA-A8D0-AAA10AAFC670}"/>
                </a:ext>
              </a:extLst>
            </p:cNvPr>
            <p:cNvGrpSpPr/>
            <p:nvPr/>
          </p:nvGrpSpPr>
          <p:grpSpPr>
            <a:xfrm>
              <a:off x="376307" y="2087980"/>
              <a:ext cx="1536899" cy="1536899"/>
              <a:chOff x="10224867" y="130126"/>
              <a:chExt cx="1758462" cy="1758462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B1D3E1-08B2-4FF1-A702-69FB4D8C99DA}"/>
                  </a:ext>
                </a:extLst>
              </p:cNvPr>
              <p:cNvSpPr/>
              <p:nvPr/>
            </p:nvSpPr>
            <p:spPr>
              <a:xfrm rot="9000000">
                <a:off x="10224867" y="130126"/>
                <a:ext cx="1758462" cy="1758462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DA2A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29C68DE-8548-464E-BA3A-87E68A902A73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CA1B068-D6C4-442A-8677-4706CF295BCA}"/>
                </a:ext>
              </a:extLst>
            </p:cNvPr>
            <p:cNvSpPr txBox="1"/>
            <p:nvPr/>
          </p:nvSpPr>
          <p:spPr>
            <a:xfrm>
              <a:off x="539976" y="2454945"/>
              <a:ext cx="11268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(AH) Manal Black" pitchFamily="2" charset="-78"/>
                </a:rPr>
                <a:t>القوانين الصّفيّة 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endParaRPr>
            </a:p>
          </p:txBody>
        </p:sp>
      </p:grpSp>
      <p:pic>
        <p:nvPicPr>
          <p:cNvPr id="6" name="cloud">
            <a:extLst>
              <a:ext uri="{FF2B5EF4-FFF2-40B4-BE49-F238E27FC236}">
                <a16:creationId xmlns:a16="http://schemas.microsoft.com/office/drawing/2014/main" id="{36976AEE-7770-4321-A429-2AB8DB9778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51" y="722777"/>
            <a:ext cx="1527724" cy="958690"/>
          </a:xfrm>
          <a:prstGeom prst="rect">
            <a:avLst/>
          </a:prstGeom>
        </p:spPr>
      </p:pic>
      <p:pic>
        <p:nvPicPr>
          <p:cNvPr id="7" name="cloud">
            <a:extLst>
              <a:ext uri="{FF2B5EF4-FFF2-40B4-BE49-F238E27FC236}">
                <a16:creationId xmlns:a16="http://schemas.microsoft.com/office/drawing/2014/main" id="{E3EBE650-9595-40A7-A9F3-2F169F1BF5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75353" y="415332"/>
            <a:ext cx="1527724" cy="958690"/>
          </a:xfrm>
          <a:prstGeom prst="rect">
            <a:avLst/>
          </a:prstGeom>
        </p:spPr>
      </p:pic>
      <p:pic>
        <p:nvPicPr>
          <p:cNvPr id="8" name="cloud">
            <a:extLst>
              <a:ext uri="{FF2B5EF4-FFF2-40B4-BE49-F238E27FC236}">
                <a16:creationId xmlns:a16="http://schemas.microsoft.com/office/drawing/2014/main" id="{8F9659F0-BA92-45A2-86F5-6E649622BC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2906" y="733235"/>
            <a:ext cx="1527724" cy="958690"/>
          </a:xfrm>
          <a:prstGeom prst="rect">
            <a:avLst/>
          </a:prstGeom>
        </p:spPr>
      </p:pic>
      <p:pic>
        <p:nvPicPr>
          <p:cNvPr id="9" name="cloud">
            <a:extLst>
              <a:ext uri="{FF2B5EF4-FFF2-40B4-BE49-F238E27FC236}">
                <a16:creationId xmlns:a16="http://schemas.microsoft.com/office/drawing/2014/main" id="{74603E9F-F82D-4418-ADF9-5F2905F0F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87867" y="392074"/>
            <a:ext cx="1527724" cy="958690"/>
          </a:xfrm>
          <a:prstGeom prst="rect">
            <a:avLst/>
          </a:prstGeom>
        </p:spPr>
      </p:pic>
      <p:pic>
        <p:nvPicPr>
          <p:cNvPr id="3" name="Picture 2" descr="A child holding a balloon&#10;&#10;Description automatically generated with low confidence">
            <a:extLst>
              <a:ext uri="{FF2B5EF4-FFF2-40B4-BE49-F238E27FC236}">
                <a16:creationId xmlns:a16="http://schemas.microsoft.com/office/drawing/2014/main" id="{DE34C1E8-BBC7-44DC-88F0-D9FC0694A2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79" y="3059096"/>
            <a:ext cx="3657298" cy="355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43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nes">
            <a:extLst>
              <a:ext uri="{FF2B5EF4-FFF2-40B4-BE49-F238E27FC236}">
                <a16:creationId xmlns:a16="http://schemas.microsoft.com/office/drawing/2014/main" id="{5ECA0304-0C92-4EEA-8AAB-4BEC6F216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3" y="6482"/>
            <a:ext cx="12192000" cy="1775596"/>
          </a:xfrm>
          <a:prstGeom prst="rect">
            <a:avLst/>
          </a:prstGeom>
        </p:spPr>
      </p:pic>
      <p:pic>
        <p:nvPicPr>
          <p:cNvPr id="6" name="cloud">
            <a:extLst>
              <a:ext uri="{FF2B5EF4-FFF2-40B4-BE49-F238E27FC236}">
                <a16:creationId xmlns:a16="http://schemas.microsoft.com/office/drawing/2014/main" id="{36976AEE-7770-4321-A429-2AB8DB977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286" y="541991"/>
            <a:ext cx="1527724" cy="958690"/>
          </a:xfrm>
          <a:prstGeom prst="rect">
            <a:avLst/>
          </a:prstGeom>
        </p:spPr>
      </p:pic>
      <p:pic>
        <p:nvPicPr>
          <p:cNvPr id="7" name="cloud">
            <a:extLst>
              <a:ext uri="{FF2B5EF4-FFF2-40B4-BE49-F238E27FC236}">
                <a16:creationId xmlns:a16="http://schemas.microsoft.com/office/drawing/2014/main" id="{E3EBE650-9595-40A7-A9F3-2F169F1BF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704" y="1021336"/>
            <a:ext cx="1527724" cy="958690"/>
          </a:xfrm>
          <a:prstGeom prst="rect">
            <a:avLst/>
          </a:prstGeom>
        </p:spPr>
      </p:pic>
      <p:pic>
        <p:nvPicPr>
          <p:cNvPr id="8" name="cloud">
            <a:extLst>
              <a:ext uri="{FF2B5EF4-FFF2-40B4-BE49-F238E27FC236}">
                <a16:creationId xmlns:a16="http://schemas.microsoft.com/office/drawing/2014/main" id="{8F9659F0-BA92-45A2-86F5-6E649622B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275" y="443017"/>
            <a:ext cx="1527724" cy="958690"/>
          </a:xfrm>
          <a:prstGeom prst="rect">
            <a:avLst/>
          </a:prstGeom>
        </p:spPr>
      </p:pic>
      <p:pic>
        <p:nvPicPr>
          <p:cNvPr id="9" name="cloud">
            <a:extLst>
              <a:ext uri="{FF2B5EF4-FFF2-40B4-BE49-F238E27FC236}">
                <a16:creationId xmlns:a16="http://schemas.microsoft.com/office/drawing/2014/main" id="{74603E9F-F82D-4418-ADF9-5F2905F0F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379" y="1168481"/>
            <a:ext cx="1527724" cy="958690"/>
          </a:xfrm>
          <a:prstGeom prst="rect">
            <a:avLst/>
          </a:prstGeom>
        </p:spPr>
      </p:pic>
      <p:pic>
        <p:nvPicPr>
          <p:cNvPr id="10" name="4">
            <a:extLst>
              <a:ext uri="{FF2B5EF4-FFF2-40B4-BE49-F238E27FC236}">
                <a16:creationId xmlns:a16="http://schemas.microsoft.com/office/drawing/2014/main" id="{C3AD1D20-1EFE-4F56-ABD4-180079C2C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44509"/>
            <a:ext cx="12192001" cy="1143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EAF35B-11C4-467D-A589-D23394D10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6" y="3040512"/>
            <a:ext cx="3645293" cy="364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3" name="Diagram 42">
            <a:extLst>
              <a:ext uri="{FF2B5EF4-FFF2-40B4-BE49-F238E27FC236}">
                <a16:creationId xmlns:a16="http://schemas.microsoft.com/office/drawing/2014/main" id="{739B80A9-0468-4E0B-ABFD-087ED606EF33}"/>
              </a:ext>
            </a:extLst>
          </p:cNvPr>
          <p:cNvGraphicFramePr/>
          <p:nvPr/>
        </p:nvGraphicFramePr>
        <p:xfrm>
          <a:off x="3227272" y="172195"/>
          <a:ext cx="908840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E0FD2B88-1F17-4121-A21E-873A96639C9B}"/>
              </a:ext>
            </a:extLst>
          </p:cNvPr>
          <p:cNvSpPr txBox="1"/>
          <p:nvPr/>
        </p:nvSpPr>
        <p:spPr>
          <a:xfrm>
            <a:off x="5424090" y="4203830"/>
            <a:ext cx="15369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كم عدد أبواب الجنة ؟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8497A44-3CC7-4C78-B5E6-585C208C3059}"/>
              </a:ext>
            </a:extLst>
          </p:cNvPr>
          <p:cNvSpPr txBox="1"/>
          <p:nvPr/>
        </p:nvSpPr>
        <p:spPr>
          <a:xfrm>
            <a:off x="6869792" y="4891140"/>
            <a:ext cx="16017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شروط صحة الصلاة؟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0217B11-EAF4-4380-A2B2-FBACCF9642C5}"/>
              </a:ext>
            </a:extLst>
          </p:cNvPr>
          <p:cNvSpPr txBox="1"/>
          <p:nvPr/>
        </p:nvSpPr>
        <p:spPr>
          <a:xfrm>
            <a:off x="8197213" y="4225084"/>
            <a:ext cx="20721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بما تشعر وبعد الانتهاء من الوضوء؟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E1F135B-7F19-461D-9E9E-90B6C5C9D153}"/>
              </a:ext>
            </a:extLst>
          </p:cNvPr>
          <p:cNvSpPr txBox="1"/>
          <p:nvPr/>
        </p:nvSpPr>
        <p:spPr>
          <a:xfrm>
            <a:off x="9116897" y="2417280"/>
            <a:ext cx="1414462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ممن تعلمت الوضوء؟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9A9514B-9C9D-42CC-A4BD-06580134A46C}"/>
              </a:ext>
            </a:extLst>
          </p:cNvPr>
          <p:cNvSpPr txBox="1"/>
          <p:nvPr/>
        </p:nvSpPr>
        <p:spPr>
          <a:xfrm>
            <a:off x="5038394" y="2734303"/>
            <a:ext cx="14542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‏ماذا يجب أن تفعل قبل أن تبدأ الصلاة؟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0BFC06A-F81B-48AA-ABE0-C5D31362F09D}"/>
              </a:ext>
            </a:extLst>
          </p:cNvPr>
          <p:cNvSpPr txBox="1"/>
          <p:nvPr/>
        </p:nvSpPr>
        <p:spPr>
          <a:xfrm>
            <a:off x="6422240" y="1391396"/>
            <a:ext cx="12569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هدية : نجمة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E2D6296-EB7E-454A-BADB-1CBF16272B70}"/>
              </a:ext>
            </a:extLst>
          </p:cNvPr>
          <p:cNvSpPr txBox="1"/>
          <p:nvPr/>
        </p:nvSpPr>
        <p:spPr>
          <a:xfrm>
            <a:off x="7604009" y="1023830"/>
            <a:ext cx="139223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ماذا تفعل إن لم تجد الماء لتتوضأ؟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A4DD900-2282-44DC-87CB-BDB23F6A0CDD}"/>
              </a:ext>
            </a:extLst>
          </p:cNvPr>
          <p:cNvGrpSpPr>
            <a:grpSpLocks/>
          </p:cNvGrpSpPr>
          <p:nvPr/>
        </p:nvGrpSpPr>
        <p:grpSpPr bwMode="auto">
          <a:xfrm>
            <a:off x="6730849" y="2535983"/>
            <a:ext cx="1879600" cy="2165350"/>
            <a:chOff x="11983053" y="2844786"/>
            <a:chExt cx="1939356" cy="1939356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D11DE64-876B-4271-9B71-C126E67750F2}"/>
                </a:ext>
              </a:extLst>
            </p:cNvPr>
            <p:cNvSpPr/>
            <p:nvPr/>
          </p:nvSpPr>
          <p:spPr>
            <a:xfrm>
              <a:off x="12810228" y="3616831"/>
              <a:ext cx="496304" cy="40237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9" name="Picture 41">
              <a:extLst>
                <a:ext uri="{FF2B5EF4-FFF2-40B4-BE49-F238E27FC236}">
                  <a16:creationId xmlns:a16="http://schemas.microsoft.com/office/drawing/2014/main" id="{27626F09-AD0E-49A8-AF2F-5979448DCD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586689">
              <a:off x="11983053" y="2844786"/>
              <a:ext cx="1939356" cy="1939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" name="Oval 69">
            <a:extLst>
              <a:ext uri="{FF2B5EF4-FFF2-40B4-BE49-F238E27FC236}">
                <a16:creationId xmlns:a16="http://schemas.microsoft.com/office/drawing/2014/main" id="{902C9CA6-D93B-4301-8B48-11C5BA2E3F03}"/>
              </a:ext>
            </a:extLst>
          </p:cNvPr>
          <p:cNvSpPr/>
          <p:nvPr/>
        </p:nvSpPr>
        <p:spPr>
          <a:xfrm>
            <a:off x="9828062" y="1348533"/>
            <a:ext cx="1414462" cy="1033462"/>
          </a:xfrm>
          <a:prstGeom prst="ellipse">
            <a:avLst/>
          </a:prstGeom>
          <a:solidFill>
            <a:srgbClr val="2ED7A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FA34EB0-154F-4F3F-93AB-4247DD537C5D}"/>
              </a:ext>
            </a:extLst>
          </p:cNvPr>
          <p:cNvSpPr/>
          <p:nvPr/>
        </p:nvSpPr>
        <p:spPr>
          <a:xfrm>
            <a:off x="10739287" y="1088183"/>
            <a:ext cx="698500" cy="685800"/>
          </a:xfrm>
          <a:prstGeom prst="ellipse">
            <a:avLst/>
          </a:prstGeom>
          <a:solidFill>
            <a:srgbClr val="DBDB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 44">
            <a:extLst>
              <a:ext uri="{FF2B5EF4-FFF2-40B4-BE49-F238E27FC236}">
                <a16:creationId xmlns:a16="http://schemas.microsoft.com/office/drawing/2014/main" id="{D6E91DCD-5DC8-4B45-8712-D330EC559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2799" y="1526334"/>
            <a:ext cx="16906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BB7BB4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س</a:t>
            </a:r>
            <a:r>
              <a:rPr kumimoji="0" lang="ar-AE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BB7BB4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ي</a:t>
            </a:r>
            <a:r>
              <a:rPr kumimoji="0" lang="ar-SA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BB7BB4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جيب؟</a:t>
            </a:r>
            <a:endParaRPr kumimoji="0" lang="en-US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06C13C8-5009-4559-A31B-17EC4F6AACBD}"/>
              </a:ext>
            </a:extLst>
          </p:cNvPr>
          <p:cNvSpPr/>
          <p:nvPr/>
        </p:nvSpPr>
        <p:spPr>
          <a:xfrm>
            <a:off x="10851999" y="999284"/>
            <a:ext cx="546100" cy="784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500" b="1" i="0" u="none" strike="noStrike" kern="1200" cap="none" spc="0" normalizeH="0" baseline="0" noProof="0" dirty="0">
                <a:ln>
                  <a:noFill/>
                </a:ln>
                <a:solidFill>
                  <a:srgbClr val="F274AC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من</a:t>
            </a:r>
            <a:endParaRPr kumimoji="0" lang="en-US" sz="4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13128D-1C0F-4648-87DE-F24F3ED991B8}"/>
              </a:ext>
            </a:extLst>
          </p:cNvPr>
          <p:cNvGrpSpPr/>
          <p:nvPr/>
        </p:nvGrpSpPr>
        <p:grpSpPr>
          <a:xfrm>
            <a:off x="10461847" y="4656963"/>
            <a:ext cx="1536899" cy="1536899"/>
            <a:chOff x="376307" y="2087980"/>
            <a:chExt cx="1536899" cy="153689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CAF10C2-8ADD-479F-B493-987FCBC9C7AC}"/>
                </a:ext>
              </a:extLst>
            </p:cNvPr>
            <p:cNvGrpSpPr/>
            <p:nvPr/>
          </p:nvGrpSpPr>
          <p:grpSpPr>
            <a:xfrm>
              <a:off x="376307" y="2087980"/>
              <a:ext cx="1536899" cy="1536899"/>
              <a:chOff x="10224867" y="130126"/>
              <a:chExt cx="1758462" cy="175846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B926521-56C3-49FE-847F-B9A01DC34F41}"/>
                  </a:ext>
                </a:extLst>
              </p:cNvPr>
              <p:cNvSpPr/>
              <p:nvPr/>
            </p:nvSpPr>
            <p:spPr>
              <a:xfrm rot="9000000">
                <a:off x="10224867" y="130126"/>
                <a:ext cx="1758462" cy="1758462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DA2A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4D632DD-00F6-41DE-9B69-A22E2AE801ED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E8A52E1-2945-48D5-AAC1-EF14912D66AF}"/>
                </a:ext>
              </a:extLst>
            </p:cNvPr>
            <p:cNvSpPr txBox="1"/>
            <p:nvPr/>
          </p:nvSpPr>
          <p:spPr>
            <a:xfrm>
              <a:off x="539976" y="2454945"/>
              <a:ext cx="11268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(AH) Manal Black" pitchFamily="2" charset="-78"/>
                </a:rPr>
                <a:t>التهيئة الحافزة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8826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34000" decel="3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4" name="Group 32">
            <a:extLst>
              <a:ext uri="{FF2B5EF4-FFF2-40B4-BE49-F238E27FC236}">
                <a16:creationId xmlns:a16="http://schemas.microsoft.com/office/drawing/2014/main" id="{B7918B5D-91C2-4989-85AD-60FE8B1CA6E7}"/>
              </a:ext>
            </a:extLst>
          </p:cNvPr>
          <p:cNvGrpSpPr>
            <a:grpSpLocks/>
          </p:cNvGrpSpPr>
          <p:nvPr/>
        </p:nvGrpSpPr>
        <p:grpSpPr bwMode="auto">
          <a:xfrm>
            <a:off x="1838899" y="3533185"/>
            <a:ext cx="1988682" cy="3215915"/>
            <a:chOff x="543339" y="715617"/>
            <a:chExt cx="2319131" cy="58442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7EBDBB-4225-4ADB-B798-42F254BC1E73}"/>
                </a:ext>
              </a:extLst>
            </p:cNvPr>
            <p:cNvSpPr/>
            <p:nvPr/>
          </p:nvSpPr>
          <p:spPr>
            <a:xfrm>
              <a:off x="543339" y="715617"/>
              <a:ext cx="2319131" cy="5844209"/>
            </a:xfrm>
            <a:prstGeom prst="rect">
              <a:avLst/>
            </a:prstGeom>
            <a:gradFill flip="none" rotWithShape="1">
              <a:gsLst>
                <a:gs pos="0">
                  <a:srgbClr val="017CA6"/>
                </a:gs>
                <a:gs pos="100000">
                  <a:srgbClr val="006F9A"/>
                </a:gs>
              </a:gsLst>
              <a:lin ang="5400000" scaled="1"/>
              <a:tileRect/>
            </a:gradFill>
            <a:ln>
              <a:solidFill>
                <a:srgbClr val="004D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E992C14-3784-4162-9CA3-9C0EDD135E51}"/>
                </a:ext>
              </a:extLst>
            </p:cNvPr>
            <p:cNvSpPr/>
            <p:nvPr/>
          </p:nvSpPr>
          <p:spPr>
            <a:xfrm>
              <a:off x="733859" y="1037230"/>
              <a:ext cx="1842449" cy="531484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innerShdw blurRad="38100" dist="355600" dir="13500000">
                <a:schemeClr val="tx1">
                  <a:alpha val="5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73B5EF8-4DFB-42B9-A683-17772C512111}"/>
                </a:ext>
              </a:extLst>
            </p:cNvPr>
            <p:cNvSpPr/>
            <p:nvPr/>
          </p:nvSpPr>
          <p:spPr>
            <a:xfrm rot="5400000" flipV="1">
              <a:off x="2468315" y="1702411"/>
              <a:ext cx="229947" cy="80502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46000">
                  <a:srgbClr val="006288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63500" dist="50800" dir="5400000">
                <a:srgbClr val="004D6C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EF265E9-B430-421E-9810-E0EC5F548006}"/>
                </a:ext>
              </a:extLst>
            </p:cNvPr>
            <p:cNvSpPr/>
            <p:nvPr/>
          </p:nvSpPr>
          <p:spPr>
            <a:xfrm rot="5400000" flipV="1">
              <a:off x="2460052" y="3842317"/>
              <a:ext cx="229947" cy="80502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46000">
                  <a:srgbClr val="006288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63500" dist="50800" dir="5400000">
                <a:srgbClr val="004D6C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653E3E-596B-4AFC-9B57-55D0C9F859FB}"/>
                </a:ext>
              </a:extLst>
            </p:cNvPr>
            <p:cNvSpPr/>
            <p:nvPr/>
          </p:nvSpPr>
          <p:spPr>
            <a:xfrm rot="5400000" flipV="1">
              <a:off x="2460052" y="5613733"/>
              <a:ext cx="229947" cy="80502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46000">
                  <a:srgbClr val="006288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63500" dist="50800" dir="5400000">
                <a:srgbClr val="004D6C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4D83181-6667-4CFC-B4C5-F9E79ECD0630}"/>
                </a:ext>
              </a:extLst>
            </p:cNvPr>
            <p:cNvSpPr/>
            <p:nvPr/>
          </p:nvSpPr>
          <p:spPr>
            <a:xfrm>
              <a:off x="2449757" y="1023625"/>
              <a:ext cx="120639" cy="5315516"/>
            </a:xfrm>
            <a:custGeom>
              <a:avLst/>
              <a:gdLst>
                <a:gd name="connsiteX0" fmla="*/ 0 w 391922"/>
                <a:gd name="connsiteY0" fmla="*/ 0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511223 h 5511223"/>
                <a:gd name="connsiteX4" fmla="*/ 0 w 391922"/>
                <a:gd name="connsiteY4" fmla="*/ 0 h 5511223"/>
                <a:gd name="connsiteX0" fmla="*/ 58616 w 391922"/>
                <a:gd name="connsiteY0" fmla="*/ 117231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511223 h 5511223"/>
                <a:gd name="connsiteX4" fmla="*/ 58616 w 391922"/>
                <a:gd name="connsiteY4" fmla="*/ 117231 h 5511223"/>
                <a:gd name="connsiteX0" fmla="*/ 58616 w 391922"/>
                <a:gd name="connsiteY0" fmla="*/ 117231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405715 h 5511223"/>
                <a:gd name="connsiteX4" fmla="*/ 58616 w 391922"/>
                <a:gd name="connsiteY4" fmla="*/ 117231 h 5511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922" h="5511223">
                  <a:moveTo>
                    <a:pt x="58616" y="117231"/>
                  </a:moveTo>
                  <a:lnTo>
                    <a:pt x="391922" y="0"/>
                  </a:lnTo>
                  <a:lnTo>
                    <a:pt x="391922" y="5511223"/>
                  </a:lnTo>
                  <a:lnTo>
                    <a:pt x="0" y="5405715"/>
                  </a:lnTo>
                  <a:lnTo>
                    <a:pt x="58616" y="11723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7CA6"/>
                </a:gs>
                <a:gs pos="100000">
                  <a:srgbClr val="003C54"/>
                </a:gs>
              </a:gsLst>
              <a:lin ang="0" scaled="1"/>
              <a:tileRect/>
            </a:gradFill>
            <a:ln>
              <a:solidFill>
                <a:srgbClr val="004D6C"/>
              </a:solidFill>
            </a:ln>
            <a:effectLst>
              <a:outerShdw blurRad="25400" sx="101000" sy="1010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57" name="Group 35">
            <a:extLst>
              <a:ext uri="{FF2B5EF4-FFF2-40B4-BE49-F238E27FC236}">
                <a16:creationId xmlns:a16="http://schemas.microsoft.com/office/drawing/2014/main" id="{2E6EA581-D9EB-41D0-90F0-D9E7D0D45590}"/>
              </a:ext>
            </a:extLst>
          </p:cNvPr>
          <p:cNvGrpSpPr>
            <a:grpSpLocks/>
          </p:cNvGrpSpPr>
          <p:nvPr/>
        </p:nvGrpSpPr>
        <p:grpSpPr bwMode="auto">
          <a:xfrm>
            <a:off x="4167762" y="3533185"/>
            <a:ext cx="1988681" cy="3215915"/>
            <a:chOff x="543339" y="715617"/>
            <a:chExt cx="2319131" cy="584420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540C100-CF0F-45F3-A255-8E1ABC2E08C2}"/>
                </a:ext>
              </a:extLst>
            </p:cNvPr>
            <p:cNvSpPr/>
            <p:nvPr/>
          </p:nvSpPr>
          <p:spPr>
            <a:xfrm>
              <a:off x="543339" y="715617"/>
              <a:ext cx="2319131" cy="5844209"/>
            </a:xfrm>
            <a:prstGeom prst="rect">
              <a:avLst/>
            </a:prstGeom>
            <a:gradFill flip="none" rotWithShape="1">
              <a:gsLst>
                <a:gs pos="0">
                  <a:srgbClr val="A78000"/>
                </a:gs>
                <a:gs pos="100000">
                  <a:srgbClr val="8E6C00"/>
                </a:gs>
              </a:gsLst>
              <a:lin ang="0" scaled="1"/>
              <a:tileRect/>
            </a:gradFill>
            <a:ln>
              <a:solidFill>
                <a:srgbClr val="584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EF45A69-7C8A-442F-BBDC-8DED0E40768E}"/>
                </a:ext>
              </a:extLst>
            </p:cNvPr>
            <p:cNvSpPr/>
            <p:nvPr/>
          </p:nvSpPr>
          <p:spPr>
            <a:xfrm>
              <a:off x="733859" y="1037230"/>
              <a:ext cx="1842449" cy="531484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innerShdw blurRad="38100" dist="355600" dir="13500000">
                <a:schemeClr val="tx1">
                  <a:alpha val="5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A2959A6-F142-4050-A745-6C9185B460DA}"/>
                </a:ext>
              </a:extLst>
            </p:cNvPr>
            <p:cNvSpPr/>
            <p:nvPr/>
          </p:nvSpPr>
          <p:spPr>
            <a:xfrm rot="5400000" flipV="1">
              <a:off x="2467990" y="1702361"/>
              <a:ext cx="230212" cy="79368"/>
            </a:xfrm>
            <a:prstGeom prst="rect">
              <a:avLst/>
            </a:prstGeom>
            <a:gradFill flip="none" rotWithShape="1">
              <a:gsLst>
                <a:gs pos="0">
                  <a:srgbClr val="584300"/>
                </a:gs>
                <a:gs pos="46000">
                  <a:srgbClr val="FABE00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330582E-8A1A-414D-B14B-E18F81D0DC14}"/>
                </a:ext>
              </a:extLst>
            </p:cNvPr>
            <p:cNvSpPr/>
            <p:nvPr/>
          </p:nvSpPr>
          <p:spPr>
            <a:xfrm rot="5400000" flipV="1">
              <a:off x="2460052" y="3842539"/>
              <a:ext cx="230212" cy="79368"/>
            </a:xfrm>
            <a:prstGeom prst="rect">
              <a:avLst/>
            </a:prstGeom>
            <a:gradFill flip="none" rotWithShape="1">
              <a:gsLst>
                <a:gs pos="0">
                  <a:srgbClr val="584300"/>
                </a:gs>
                <a:gs pos="46000">
                  <a:srgbClr val="FABE00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5D3974A-7326-4605-970F-6A81BE91252C}"/>
                </a:ext>
              </a:extLst>
            </p:cNvPr>
            <p:cNvSpPr/>
            <p:nvPr/>
          </p:nvSpPr>
          <p:spPr>
            <a:xfrm rot="5400000" flipV="1">
              <a:off x="2460052" y="5614377"/>
              <a:ext cx="230212" cy="79368"/>
            </a:xfrm>
            <a:prstGeom prst="rect">
              <a:avLst/>
            </a:prstGeom>
            <a:gradFill flip="none" rotWithShape="1">
              <a:gsLst>
                <a:gs pos="0">
                  <a:srgbClr val="584300"/>
                </a:gs>
                <a:gs pos="46000">
                  <a:srgbClr val="FABE00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31">
              <a:extLst>
                <a:ext uri="{FF2B5EF4-FFF2-40B4-BE49-F238E27FC236}">
                  <a16:creationId xmlns:a16="http://schemas.microsoft.com/office/drawing/2014/main" id="{705A387E-A7EC-4F22-8340-4F578B89813B}"/>
                </a:ext>
              </a:extLst>
            </p:cNvPr>
            <p:cNvSpPr/>
            <p:nvPr/>
          </p:nvSpPr>
          <p:spPr>
            <a:xfrm>
              <a:off x="2449757" y="1023625"/>
              <a:ext cx="120639" cy="5315516"/>
            </a:xfrm>
            <a:custGeom>
              <a:avLst/>
              <a:gdLst>
                <a:gd name="connsiteX0" fmla="*/ 0 w 391922"/>
                <a:gd name="connsiteY0" fmla="*/ 0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511223 h 5511223"/>
                <a:gd name="connsiteX4" fmla="*/ 0 w 391922"/>
                <a:gd name="connsiteY4" fmla="*/ 0 h 5511223"/>
                <a:gd name="connsiteX0" fmla="*/ 58616 w 391922"/>
                <a:gd name="connsiteY0" fmla="*/ 117231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511223 h 5511223"/>
                <a:gd name="connsiteX4" fmla="*/ 58616 w 391922"/>
                <a:gd name="connsiteY4" fmla="*/ 117231 h 5511223"/>
                <a:gd name="connsiteX0" fmla="*/ 58616 w 391922"/>
                <a:gd name="connsiteY0" fmla="*/ 117231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405715 h 5511223"/>
                <a:gd name="connsiteX4" fmla="*/ 58616 w 391922"/>
                <a:gd name="connsiteY4" fmla="*/ 117231 h 5511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922" h="5511223">
                  <a:moveTo>
                    <a:pt x="58616" y="117231"/>
                  </a:moveTo>
                  <a:lnTo>
                    <a:pt x="391922" y="0"/>
                  </a:lnTo>
                  <a:lnTo>
                    <a:pt x="391922" y="5511223"/>
                  </a:lnTo>
                  <a:lnTo>
                    <a:pt x="0" y="5405715"/>
                  </a:lnTo>
                  <a:lnTo>
                    <a:pt x="58616" y="11723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78000"/>
                </a:gs>
                <a:gs pos="100000">
                  <a:srgbClr val="584300"/>
                </a:gs>
              </a:gsLst>
              <a:lin ang="0" scaled="1"/>
              <a:tileRect/>
            </a:gradFill>
            <a:ln>
              <a:solidFill>
                <a:srgbClr val="584300"/>
              </a:solidFill>
            </a:ln>
            <a:effectLst>
              <a:outerShdw blurRad="25400" sx="101000" sy="1010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60" name="Group 62">
            <a:extLst>
              <a:ext uri="{FF2B5EF4-FFF2-40B4-BE49-F238E27FC236}">
                <a16:creationId xmlns:a16="http://schemas.microsoft.com/office/drawing/2014/main" id="{C58E974A-AC7C-4C03-9EDC-A09543904C93}"/>
              </a:ext>
            </a:extLst>
          </p:cNvPr>
          <p:cNvGrpSpPr>
            <a:grpSpLocks/>
          </p:cNvGrpSpPr>
          <p:nvPr/>
        </p:nvGrpSpPr>
        <p:grpSpPr bwMode="auto">
          <a:xfrm>
            <a:off x="6498212" y="3533185"/>
            <a:ext cx="1988681" cy="3215915"/>
            <a:chOff x="543339" y="715617"/>
            <a:chExt cx="2319131" cy="584420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8D3EBA7-908A-4BF4-9D70-D83BAF6831F3}"/>
                </a:ext>
              </a:extLst>
            </p:cNvPr>
            <p:cNvSpPr/>
            <p:nvPr/>
          </p:nvSpPr>
          <p:spPr>
            <a:xfrm>
              <a:off x="543339" y="715617"/>
              <a:ext cx="2319131" cy="5844209"/>
            </a:xfrm>
            <a:prstGeom prst="rect">
              <a:avLst/>
            </a:prstGeom>
            <a:gradFill flip="none" rotWithShape="1">
              <a:gsLst>
                <a:gs pos="1000">
                  <a:srgbClr val="BD1401"/>
                </a:gs>
                <a:gs pos="100000">
                  <a:srgbClr val="B21600"/>
                </a:gs>
              </a:gsLst>
              <a:lin ang="5400000" scaled="1"/>
              <a:tileRect/>
            </a:gradFill>
            <a:ln>
              <a:solidFill>
                <a:srgbClr val="8E1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9B9B847-0754-4974-8B1E-28F8CF93BB96}"/>
                </a:ext>
              </a:extLst>
            </p:cNvPr>
            <p:cNvSpPr/>
            <p:nvPr/>
          </p:nvSpPr>
          <p:spPr>
            <a:xfrm>
              <a:off x="733859" y="1037230"/>
              <a:ext cx="1842449" cy="531484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solidFill>
                <a:srgbClr val="8E1100"/>
              </a:solidFill>
            </a:ln>
            <a:effectLst>
              <a:innerShdw blurRad="38100" dist="355600" dir="13500000">
                <a:schemeClr val="tx1">
                  <a:alpha val="5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BBCA1F6-0268-4060-A192-659BCC32CD02}"/>
                </a:ext>
              </a:extLst>
            </p:cNvPr>
            <p:cNvSpPr/>
            <p:nvPr/>
          </p:nvSpPr>
          <p:spPr>
            <a:xfrm rot="5400000" flipV="1">
              <a:off x="2467990" y="1702361"/>
              <a:ext cx="230212" cy="79368"/>
            </a:xfrm>
            <a:prstGeom prst="rect">
              <a:avLst/>
            </a:prstGeom>
            <a:gradFill flip="none" rotWithShape="1">
              <a:gsLst>
                <a:gs pos="0">
                  <a:srgbClr val="BD1401"/>
                </a:gs>
                <a:gs pos="46000">
                  <a:srgbClr val="8E1100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solidFill>
                <a:srgbClr val="8E11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2C0EF86-6EFD-4B1B-BF51-77BAE3F33F94}"/>
                </a:ext>
              </a:extLst>
            </p:cNvPr>
            <p:cNvSpPr/>
            <p:nvPr/>
          </p:nvSpPr>
          <p:spPr>
            <a:xfrm rot="5400000" flipV="1">
              <a:off x="2460052" y="3842539"/>
              <a:ext cx="230212" cy="79368"/>
            </a:xfrm>
            <a:prstGeom prst="rect">
              <a:avLst/>
            </a:prstGeom>
            <a:gradFill flip="none" rotWithShape="1">
              <a:gsLst>
                <a:gs pos="0">
                  <a:srgbClr val="BD1401"/>
                </a:gs>
                <a:gs pos="46000">
                  <a:srgbClr val="8E1100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solidFill>
                <a:srgbClr val="8E11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CB85F7B-B7D7-4A44-A906-A92712F1D138}"/>
                </a:ext>
              </a:extLst>
            </p:cNvPr>
            <p:cNvSpPr/>
            <p:nvPr/>
          </p:nvSpPr>
          <p:spPr>
            <a:xfrm rot="5400000" flipV="1">
              <a:off x="2460052" y="5614377"/>
              <a:ext cx="230212" cy="79368"/>
            </a:xfrm>
            <a:prstGeom prst="rect">
              <a:avLst/>
            </a:prstGeom>
            <a:gradFill flip="none" rotWithShape="1">
              <a:gsLst>
                <a:gs pos="0">
                  <a:srgbClr val="BD1401"/>
                </a:gs>
                <a:gs pos="46000">
                  <a:srgbClr val="8E1100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solidFill>
                <a:srgbClr val="8E11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31">
              <a:extLst>
                <a:ext uri="{FF2B5EF4-FFF2-40B4-BE49-F238E27FC236}">
                  <a16:creationId xmlns:a16="http://schemas.microsoft.com/office/drawing/2014/main" id="{444E5419-7253-4673-92DA-F0A1105BB86F}"/>
                </a:ext>
              </a:extLst>
            </p:cNvPr>
            <p:cNvSpPr/>
            <p:nvPr/>
          </p:nvSpPr>
          <p:spPr>
            <a:xfrm>
              <a:off x="2449757" y="1023625"/>
              <a:ext cx="120639" cy="5315516"/>
            </a:xfrm>
            <a:custGeom>
              <a:avLst/>
              <a:gdLst>
                <a:gd name="connsiteX0" fmla="*/ 0 w 391922"/>
                <a:gd name="connsiteY0" fmla="*/ 0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511223 h 5511223"/>
                <a:gd name="connsiteX4" fmla="*/ 0 w 391922"/>
                <a:gd name="connsiteY4" fmla="*/ 0 h 5511223"/>
                <a:gd name="connsiteX0" fmla="*/ 58616 w 391922"/>
                <a:gd name="connsiteY0" fmla="*/ 117231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511223 h 5511223"/>
                <a:gd name="connsiteX4" fmla="*/ 58616 w 391922"/>
                <a:gd name="connsiteY4" fmla="*/ 117231 h 5511223"/>
                <a:gd name="connsiteX0" fmla="*/ 58616 w 391922"/>
                <a:gd name="connsiteY0" fmla="*/ 117231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405715 h 5511223"/>
                <a:gd name="connsiteX4" fmla="*/ 58616 w 391922"/>
                <a:gd name="connsiteY4" fmla="*/ 117231 h 5511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922" h="5511223">
                  <a:moveTo>
                    <a:pt x="58616" y="117231"/>
                  </a:moveTo>
                  <a:lnTo>
                    <a:pt x="391922" y="0"/>
                  </a:lnTo>
                  <a:lnTo>
                    <a:pt x="391922" y="5511223"/>
                  </a:lnTo>
                  <a:lnTo>
                    <a:pt x="0" y="5405715"/>
                  </a:lnTo>
                  <a:lnTo>
                    <a:pt x="58616" y="11723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D1401"/>
                </a:gs>
                <a:gs pos="100000">
                  <a:srgbClr val="8E1100"/>
                </a:gs>
              </a:gsLst>
              <a:lin ang="0" scaled="1"/>
              <a:tileRect/>
            </a:gradFill>
            <a:ln>
              <a:solidFill>
                <a:srgbClr val="8E1100"/>
              </a:solidFill>
            </a:ln>
            <a:effectLst>
              <a:outerShdw blurRad="25400" sx="101000" sy="1010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63" name="Group 89">
            <a:extLst>
              <a:ext uri="{FF2B5EF4-FFF2-40B4-BE49-F238E27FC236}">
                <a16:creationId xmlns:a16="http://schemas.microsoft.com/office/drawing/2014/main" id="{C01067F2-A356-48B0-9A32-6F97AB1CCFCD}"/>
              </a:ext>
            </a:extLst>
          </p:cNvPr>
          <p:cNvGrpSpPr>
            <a:grpSpLocks/>
          </p:cNvGrpSpPr>
          <p:nvPr/>
        </p:nvGrpSpPr>
        <p:grpSpPr bwMode="auto">
          <a:xfrm>
            <a:off x="8827074" y="3533185"/>
            <a:ext cx="1988682" cy="3215915"/>
            <a:chOff x="543339" y="715617"/>
            <a:chExt cx="2319131" cy="5844209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EF35FC8-6381-4230-93EF-32B6C2FF3E52}"/>
                </a:ext>
              </a:extLst>
            </p:cNvPr>
            <p:cNvSpPr/>
            <p:nvPr/>
          </p:nvSpPr>
          <p:spPr>
            <a:xfrm>
              <a:off x="543339" y="715617"/>
              <a:ext cx="2319131" cy="5844209"/>
            </a:xfrm>
            <a:prstGeom prst="rect">
              <a:avLst/>
            </a:prstGeom>
            <a:gradFill flip="none" rotWithShape="1">
              <a:gsLst>
                <a:gs pos="0">
                  <a:srgbClr val="808080"/>
                </a:gs>
                <a:gs pos="100000">
                  <a:srgbClr val="333333"/>
                </a:gs>
              </a:gsLst>
              <a:lin ang="0" scaled="1"/>
              <a:tileRect/>
            </a:gradFill>
            <a:ln>
              <a:solidFill>
                <a:srgbClr val="333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7EFAFA26-B23D-4973-9E6B-D6F9236A5800}"/>
                </a:ext>
              </a:extLst>
            </p:cNvPr>
            <p:cNvSpPr/>
            <p:nvPr/>
          </p:nvSpPr>
          <p:spPr>
            <a:xfrm>
              <a:off x="733859" y="1037230"/>
              <a:ext cx="1842449" cy="531484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innerShdw blurRad="38100" dist="355600" dir="13500000">
                <a:schemeClr val="tx1">
                  <a:alpha val="5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4A7318A-93E9-499E-B2A4-908C0D21D1C7}"/>
                </a:ext>
              </a:extLst>
            </p:cNvPr>
            <p:cNvSpPr/>
            <p:nvPr/>
          </p:nvSpPr>
          <p:spPr>
            <a:xfrm rot="5400000" flipV="1">
              <a:off x="2467989" y="1702361"/>
              <a:ext cx="230212" cy="79368"/>
            </a:xfrm>
            <a:prstGeom prst="rect">
              <a:avLst/>
            </a:prstGeom>
            <a:gradFill flip="none" rotWithShape="1">
              <a:gsLst>
                <a:gs pos="0">
                  <a:srgbClr val="333333"/>
                </a:gs>
                <a:gs pos="46000">
                  <a:srgbClr val="808080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6F84EE0-C73F-4936-A8E3-407C2CA36695}"/>
                </a:ext>
              </a:extLst>
            </p:cNvPr>
            <p:cNvSpPr/>
            <p:nvPr/>
          </p:nvSpPr>
          <p:spPr>
            <a:xfrm rot="5400000" flipV="1">
              <a:off x="2460052" y="3842539"/>
              <a:ext cx="230212" cy="79368"/>
            </a:xfrm>
            <a:prstGeom prst="rect">
              <a:avLst/>
            </a:prstGeom>
            <a:gradFill flip="none" rotWithShape="1">
              <a:gsLst>
                <a:gs pos="0">
                  <a:srgbClr val="333333"/>
                </a:gs>
                <a:gs pos="46000">
                  <a:srgbClr val="808080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2277CBD6-E50E-456C-8C93-CCA988CA6B9D}"/>
                </a:ext>
              </a:extLst>
            </p:cNvPr>
            <p:cNvSpPr/>
            <p:nvPr/>
          </p:nvSpPr>
          <p:spPr>
            <a:xfrm rot="5400000" flipV="1">
              <a:off x="2460052" y="5614377"/>
              <a:ext cx="230212" cy="79368"/>
            </a:xfrm>
            <a:prstGeom prst="rect">
              <a:avLst/>
            </a:prstGeom>
            <a:gradFill flip="none" rotWithShape="1">
              <a:gsLst>
                <a:gs pos="0">
                  <a:srgbClr val="333333"/>
                </a:gs>
                <a:gs pos="46000">
                  <a:srgbClr val="808080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Rectangle 31">
              <a:extLst>
                <a:ext uri="{FF2B5EF4-FFF2-40B4-BE49-F238E27FC236}">
                  <a16:creationId xmlns:a16="http://schemas.microsoft.com/office/drawing/2014/main" id="{A8EA3BF8-169A-4A84-95A8-B085A32A32E3}"/>
                </a:ext>
              </a:extLst>
            </p:cNvPr>
            <p:cNvSpPr/>
            <p:nvPr/>
          </p:nvSpPr>
          <p:spPr>
            <a:xfrm>
              <a:off x="2449757" y="1023625"/>
              <a:ext cx="120639" cy="5315516"/>
            </a:xfrm>
            <a:custGeom>
              <a:avLst/>
              <a:gdLst>
                <a:gd name="connsiteX0" fmla="*/ 0 w 391922"/>
                <a:gd name="connsiteY0" fmla="*/ 0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511223 h 5511223"/>
                <a:gd name="connsiteX4" fmla="*/ 0 w 391922"/>
                <a:gd name="connsiteY4" fmla="*/ 0 h 5511223"/>
                <a:gd name="connsiteX0" fmla="*/ 58616 w 391922"/>
                <a:gd name="connsiteY0" fmla="*/ 117231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511223 h 5511223"/>
                <a:gd name="connsiteX4" fmla="*/ 58616 w 391922"/>
                <a:gd name="connsiteY4" fmla="*/ 117231 h 5511223"/>
                <a:gd name="connsiteX0" fmla="*/ 58616 w 391922"/>
                <a:gd name="connsiteY0" fmla="*/ 117231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405715 h 5511223"/>
                <a:gd name="connsiteX4" fmla="*/ 58616 w 391922"/>
                <a:gd name="connsiteY4" fmla="*/ 117231 h 5511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922" h="5511223">
                  <a:moveTo>
                    <a:pt x="58616" y="117231"/>
                  </a:moveTo>
                  <a:lnTo>
                    <a:pt x="391922" y="0"/>
                  </a:lnTo>
                  <a:lnTo>
                    <a:pt x="391922" y="5511223"/>
                  </a:lnTo>
                  <a:lnTo>
                    <a:pt x="0" y="5405715"/>
                  </a:lnTo>
                  <a:lnTo>
                    <a:pt x="58616" y="11723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8080"/>
                </a:gs>
                <a:gs pos="100000">
                  <a:srgbClr val="333333"/>
                </a:gs>
              </a:gsLst>
              <a:lin ang="5400000" scaled="1"/>
              <a:tileRect/>
            </a:gradFill>
            <a:ln>
              <a:solidFill>
                <a:srgbClr val="333333"/>
              </a:solidFill>
            </a:ln>
            <a:effectLst>
              <a:outerShdw blurRad="25400" sx="101000" sy="1010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5" name="Group 32">
            <a:extLst>
              <a:ext uri="{FF2B5EF4-FFF2-40B4-BE49-F238E27FC236}">
                <a16:creationId xmlns:a16="http://schemas.microsoft.com/office/drawing/2014/main" id="{4C5819E8-BCC3-4167-A646-17BAAC88509D}"/>
              </a:ext>
            </a:extLst>
          </p:cNvPr>
          <p:cNvGrpSpPr>
            <a:grpSpLocks/>
          </p:cNvGrpSpPr>
          <p:nvPr/>
        </p:nvGrpSpPr>
        <p:grpSpPr bwMode="auto">
          <a:xfrm>
            <a:off x="1787981" y="134080"/>
            <a:ext cx="1988682" cy="3215915"/>
            <a:chOff x="543339" y="715617"/>
            <a:chExt cx="2319131" cy="5844209"/>
          </a:xfrm>
        </p:grpSpPr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11B0E8A6-CBD7-4230-BFF8-D0E8673F72CD}"/>
                </a:ext>
              </a:extLst>
            </p:cNvPr>
            <p:cNvSpPr/>
            <p:nvPr/>
          </p:nvSpPr>
          <p:spPr>
            <a:xfrm>
              <a:off x="543339" y="715617"/>
              <a:ext cx="2319131" cy="5844209"/>
            </a:xfrm>
            <a:prstGeom prst="rect">
              <a:avLst/>
            </a:prstGeom>
            <a:gradFill flip="none" rotWithShape="1">
              <a:gsLst>
                <a:gs pos="0">
                  <a:srgbClr val="017CA6"/>
                </a:gs>
                <a:gs pos="100000">
                  <a:srgbClr val="006F9A"/>
                </a:gs>
              </a:gsLst>
              <a:lin ang="5400000" scaled="1"/>
              <a:tileRect/>
            </a:gradFill>
            <a:ln>
              <a:solidFill>
                <a:srgbClr val="004D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8A40D4BE-DED6-4B49-AB96-795ED9261C51}"/>
                </a:ext>
              </a:extLst>
            </p:cNvPr>
            <p:cNvSpPr/>
            <p:nvPr/>
          </p:nvSpPr>
          <p:spPr>
            <a:xfrm>
              <a:off x="733859" y="1037230"/>
              <a:ext cx="1842449" cy="531484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innerShdw blurRad="38100" dist="355600" dir="13500000">
                <a:schemeClr val="tx1">
                  <a:alpha val="5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8341E4F-9331-42F7-B91B-666818FEEB3D}"/>
                </a:ext>
              </a:extLst>
            </p:cNvPr>
            <p:cNvSpPr/>
            <p:nvPr/>
          </p:nvSpPr>
          <p:spPr>
            <a:xfrm rot="5400000" flipV="1">
              <a:off x="2468315" y="1702411"/>
              <a:ext cx="229947" cy="80502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46000">
                  <a:srgbClr val="006288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63500" dist="50800" dir="5400000">
                <a:srgbClr val="004D6C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4FDD7F9A-B83A-4459-809D-3D67A386CF57}"/>
                </a:ext>
              </a:extLst>
            </p:cNvPr>
            <p:cNvSpPr/>
            <p:nvPr/>
          </p:nvSpPr>
          <p:spPr>
            <a:xfrm rot="5400000" flipV="1">
              <a:off x="2460052" y="3842317"/>
              <a:ext cx="229947" cy="80502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46000">
                  <a:srgbClr val="006288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63500" dist="50800" dir="5400000">
                <a:srgbClr val="004D6C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0B069021-97DE-42E5-8623-692C73C50679}"/>
                </a:ext>
              </a:extLst>
            </p:cNvPr>
            <p:cNvSpPr/>
            <p:nvPr/>
          </p:nvSpPr>
          <p:spPr>
            <a:xfrm rot="5400000" flipV="1">
              <a:off x="2460052" y="5613733"/>
              <a:ext cx="229947" cy="80502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46000">
                  <a:srgbClr val="006288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63500" dist="50800" dir="5400000">
                <a:srgbClr val="004D6C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Rectangle 31">
              <a:extLst>
                <a:ext uri="{FF2B5EF4-FFF2-40B4-BE49-F238E27FC236}">
                  <a16:creationId xmlns:a16="http://schemas.microsoft.com/office/drawing/2014/main" id="{273C8177-9D59-4C3F-8A2C-D08735EF10FA}"/>
                </a:ext>
              </a:extLst>
            </p:cNvPr>
            <p:cNvSpPr/>
            <p:nvPr/>
          </p:nvSpPr>
          <p:spPr>
            <a:xfrm>
              <a:off x="2449757" y="1023625"/>
              <a:ext cx="120639" cy="5315516"/>
            </a:xfrm>
            <a:custGeom>
              <a:avLst/>
              <a:gdLst>
                <a:gd name="connsiteX0" fmla="*/ 0 w 391922"/>
                <a:gd name="connsiteY0" fmla="*/ 0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511223 h 5511223"/>
                <a:gd name="connsiteX4" fmla="*/ 0 w 391922"/>
                <a:gd name="connsiteY4" fmla="*/ 0 h 5511223"/>
                <a:gd name="connsiteX0" fmla="*/ 58616 w 391922"/>
                <a:gd name="connsiteY0" fmla="*/ 117231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511223 h 5511223"/>
                <a:gd name="connsiteX4" fmla="*/ 58616 w 391922"/>
                <a:gd name="connsiteY4" fmla="*/ 117231 h 5511223"/>
                <a:gd name="connsiteX0" fmla="*/ 58616 w 391922"/>
                <a:gd name="connsiteY0" fmla="*/ 117231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405715 h 5511223"/>
                <a:gd name="connsiteX4" fmla="*/ 58616 w 391922"/>
                <a:gd name="connsiteY4" fmla="*/ 117231 h 5511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922" h="5511223">
                  <a:moveTo>
                    <a:pt x="58616" y="117231"/>
                  </a:moveTo>
                  <a:lnTo>
                    <a:pt x="391922" y="0"/>
                  </a:lnTo>
                  <a:lnTo>
                    <a:pt x="391922" y="5511223"/>
                  </a:lnTo>
                  <a:lnTo>
                    <a:pt x="0" y="5405715"/>
                  </a:lnTo>
                  <a:lnTo>
                    <a:pt x="58616" y="11723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7CA6"/>
                </a:gs>
                <a:gs pos="100000">
                  <a:srgbClr val="003C54"/>
                </a:gs>
              </a:gsLst>
              <a:lin ang="0" scaled="1"/>
              <a:tileRect/>
            </a:gradFill>
            <a:ln>
              <a:solidFill>
                <a:srgbClr val="004D6C"/>
              </a:solidFill>
            </a:ln>
            <a:effectLst>
              <a:outerShdw blurRad="25400" sx="101000" sy="1010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2" name="TextBox 34">
            <a:extLst>
              <a:ext uri="{FF2B5EF4-FFF2-40B4-BE49-F238E27FC236}">
                <a16:creationId xmlns:a16="http://schemas.microsoft.com/office/drawing/2014/main" id="{A55C4F02-0E44-4DB9-A76F-E5EE7B78D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777" y="639694"/>
            <a:ext cx="10481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يدخل منه الصائمون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1413349-2229-4862-B93D-A2F5F7AF9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55" b="94355" l="4525" r="94570">
                        <a14:foregroundMark x1="48416" y1="89919" x2="28507" y2="86290"/>
                        <a14:foregroundMark x1="48416" y1="93952" x2="65158" y2="91532"/>
                        <a14:foregroundMark x1="12670" y1="89113" x2="33484" y2="92742"/>
                        <a14:foregroundMark x1="71493" y1="93548" x2="47059" y2="95161"/>
                        <a14:foregroundMark x1="11312" y1="89919" x2="4977" y2="87500"/>
                        <a14:foregroundMark x1="33484" y1="60887" x2="38462" y2="69355"/>
                        <a14:foregroundMark x1="44344" y1="63306" x2="50679" y2="73387"/>
                        <a14:foregroundMark x1="33484" y1="94758" x2="33484" y2="94758"/>
                        <a14:foregroundMark x1="75566" y1="87500" x2="75566" y2="87500"/>
                        <a14:foregroundMark x1="77376" y1="22984" x2="77376" y2="22984"/>
                        <a14:foregroundMark x1="77376" y1="11694" x2="76923" y2="23387"/>
                        <a14:foregroundMark x1="89140" y1="12903" x2="85068" y2="12903"/>
                        <a14:foregroundMark x1="75566" y1="30645" x2="91855" y2="16532"/>
                        <a14:foregroundMark x1="76018" y1="8065" x2="79186" y2="26613"/>
                        <a14:foregroundMark x1="86878" y1="7258" x2="74661" y2="10081"/>
                        <a14:foregroundMark x1="91855" y1="13710" x2="92760" y2="14113"/>
                        <a14:foregroundMark x1="94570" y1="16532" x2="94570" y2="18952"/>
                        <a14:foregroundMark x1="68778" y1="31452" x2="68778" y2="31452"/>
                        <a14:foregroundMark x1="68778" y1="34274" x2="68778" y2="342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7224" y="1775151"/>
            <a:ext cx="1179418" cy="1323510"/>
          </a:xfrm>
          <a:prstGeom prst="rect">
            <a:avLst/>
          </a:prstGeom>
        </p:spPr>
      </p:pic>
      <p:grpSp>
        <p:nvGrpSpPr>
          <p:cNvPr id="213" name="Group 35">
            <a:extLst>
              <a:ext uri="{FF2B5EF4-FFF2-40B4-BE49-F238E27FC236}">
                <a16:creationId xmlns:a16="http://schemas.microsoft.com/office/drawing/2014/main" id="{39F417C9-9A68-4544-AFC8-7FE9B3C8B6B8}"/>
              </a:ext>
            </a:extLst>
          </p:cNvPr>
          <p:cNvGrpSpPr>
            <a:grpSpLocks/>
          </p:cNvGrpSpPr>
          <p:nvPr/>
        </p:nvGrpSpPr>
        <p:grpSpPr bwMode="auto">
          <a:xfrm>
            <a:off x="4116844" y="134080"/>
            <a:ext cx="1988681" cy="3215915"/>
            <a:chOff x="543339" y="715617"/>
            <a:chExt cx="2319131" cy="5844209"/>
          </a:xfrm>
        </p:grpSpPr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82FC8979-29C5-4206-A2DE-9C17965E4CCF}"/>
                </a:ext>
              </a:extLst>
            </p:cNvPr>
            <p:cNvSpPr/>
            <p:nvPr/>
          </p:nvSpPr>
          <p:spPr>
            <a:xfrm>
              <a:off x="543339" y="715617"/>
              <a:ext cx="2319131" cy="5844209"/>
            </a:xfrm>
            <a:prstGeom prst="rect">
              <a:avLst/>
            </a:prstGeom>
            <a:gradFill flip="none" rotWithShape="1">
              <a:gsLst>
                <a:gs pos="0">
                  <a:srgbClr val="A78000"/>
                </a:gs>
                <a:gs pos="100000">
                  <a:srgbClr val="8E6C00"/>
                </a:gs>
              </a:gsLst>
              <a:lin ang="0" scaled="1"/>
              <a:tileRect/>
            </a:gradFill>
            <a:ln>
              <a:solidFill>
                <a:srgbClr val="584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D0369FBB-B69C-42B9-A8BC-8B197968D235}"/>
                </a:ext>
              </a:extLst>
            </p:cNvPr>
            <p:cNvSpPr/>
            <p:nvPr/>
          </p:nvSpPr>
          <p:spPr>
            <a:xfrm>
              <a:off x="733859" y="1037230"/>
              <a:ext cx="1842449" cy="531484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innerShdw blurRad="38100" dist="355600" dir="13500000">
                <a:schemeClr val="tx1">
                  <a:alpha val="5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ECBD0EC4-589C-4C4D-ADCD-483F8E25A7B1}"/>
                </a:ext>
              </a:extLst>
            </p:cNvPr>
            <p:cNvSpPr/>
            <p:nvPr/>
          </p:nvSpPr>
          <p:spPr>
            <a:xfrm rot="5400000" flipV="1">
              <a:off x="2467990" y="1702361"/>
              <a:ext cx="230212" cy="79368"/>
            </a:xfrm>
            <a:prstGeom prst="rect">
              <a:avLst/>
            </a:prstGeom>
            <a:gradFill flip="none" rotWithShape="1">
              <a:gsLst>
                <a:gs pos="0">
                  <a:srgbClr val="584300"/>
                </a:gs>
                <a:gs pos="46000">
                  <a:srgbClr val="FABE00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18F300E0-FDFD-48E1-8AFC-F2802BEA3C20}"/>
                </a:ext>
              </a:extLst>
            </p:cNvPr>
            <p:cNvSpPr/>
            <p:nvPr/>
          </p:nvSpPr>
          <p:spPr>
            <a:xfrm rot="5400000" flipV="1">
              <a:off x="2460052" y="3842539"/>
              <a:ext cx="230212" cy="79368"/>
            </a:xfrm>
            <a:prstGeom prst="rect">
              <a:avLst/>
            </a:prstGeom>
            <a:gradFill flip="none" rotWithShape="1">
              <a:gsLst>
                <a:gs pos="0">
                  <a:srgbClr val="584300"/>
                </a:gs>
                <a:gs pos="46000">
                  <a:srgbClr val="FABE00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C002A066-B489-4356-9029-7D84BECFD604}"/>
                </a:ext>
              </a:extLst>
            </p:cNvPr>
            <p:cNvSpPr/>
            <p:nvPr/>
          </p:nvSpPr>
          <p:spPr>
            <a:xfrm rot="5400000" flipV="1">
              <a:off x="2460052" y="5614377"/>
              <a:ext cx="230212" cy="79368"/>
            </a:xfrm>
            <a:prstGeom prst="rect">
              <a:avLst/>
            </a:prstGeom>
            <a:gradFill flip="none" rotWithShape="1">
              <a:gsLst>
                <a:gs pos="0">
                  <a:srgbClr val="584300"/>
                </a:gs>
                <a:gs pos="46000">
                  <a:srgbClr val="FABE00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Rectangle 31">
              <a:extLst>
                <a:ext uri="{FF2B5EF4-FFF2-40B4-BE49-F238E27FC236}">
                  <a16:creationId xmlns:a16="http://schemas.microsoft.com/office/drawing/2014/main" id="{84893DF2-66EE-4CF7-8B6D-4E765E3422FC}"/>
                </a:ext>
              </a:extLst>
            </p:cNvPr>
            <p:cNvSpPr/>
            <p:nvPr/>
          </p:nvSpPr>
          <p:spPr>
            <a:xfrm>
              <a:off x="2449757" y="1023625"/>
              <a:ext cx="120639" cy="5315516"/>
            </a:xfrm>
            <a:custGeom>
              <a:avLst/>
              <a:gdLst>
                <a:gd name="connsiteX0" fmla="*/ 0 w 391922"/>
                <a:gd name="connsiteY0" fmla="*/ 0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511223 h 5511223"/>
                <a:gd name="connsiteX4" fmla="*/ 0 w 391922"/>
                <a:gd name="connsiteY4" fmla="*/ 0 h 5511223"/>
                <a:gd name="connsiteX0" fmla="*/ 58616 w 391922"/>
                <a:gd name="connsiteY0" fmla="*/ 117231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511223 h 5511223"/>
                <a:gd name="connsiteX4" fmla="*/ 58616 w 391922"/>
                <a:gd name="connsiteY4" fmla="*/ 117231 h 5511223"/>
                <a:gd name="connsiteX0" fmla="*/ 58616 w 391922"/>
                <a:gd name="connsiteY0" fmla="*/ 117231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405715 h 5511223"/>
                <a:gd name="connsiteX4" fmla="*/ 58616 w 391922"/>
                <a:gd name="connsiteY4" fmla="*/ 117231 h 5511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922" h="5511223">
                  <a:moveTo>
                    <a:pt x="58616" y="117231"/>
                  </a:moveTo>
                  <a:lnTo>
                    <a:pt x="391922" y="0"/>
                  </a:lnTo>
                  <a:lnTo>
                    <a:pt x="391922" y="5511223"/>
                  </a:lnTo>
                  <a:lnTo>
                    <a:pt x="0" y="5405715"/>
                  </a:lnTo>
                  <a:lnTo>
                    <a:pt x="58616" y="11723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78000"/>
                </a:gs>
                <a:gs pos="100000">
                  <a:srgbClr val="584300"/>
                </a:gs>
              </a:gsLst>
              <a:lin ang="0" scaled="1"/>
              <a:tileRect/>
            </a:gradFill>
            <a:ln>
              <a:solidFill>
                <a:srgbClr val="584300"/>
              </a:solidFill>
            </a:ln>
            <a:effectLst>
              <a:outerShdw blurRad="25400" sx="101000" sy="1010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0" name="TextBox 61">
            <a:extLst>
              <a:ext uri="{FF2B5EF4-FFF2-40B4-BE49-F238E27FC236}">
                <a16:creationId xmlns:a16="http://schemas.microsoft.com/office/drawing/2014/main" id="{C9C903EC-CB33-431E-8C3C-69B0E1931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161" y="681316"/>
            <a:ext cx="11763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20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يدخل منه أهل الصدقة</a:t>
            </a:r>
            <a:endParaRPr lang="en-US" altLang="en-US" sz="2000" b="1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هل يجوز عمل الصدقة الجارية لأكثر من شخص؟.. أمين الفتوى يجيب | مصراوى">
            <a:extLst>
              <a:ext uri="{FF2B5EF4-FFF2-40B4-BE49-F238E27FC236}">
                <a16:creationId xmlns:a16="http://schemas.microsoft.com/office/drawing/2014/main" id="{5163B659-27B7-4021-8945-5AE686BC7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7" b="94330" l="3475" r="94595">
                        <a14:foregroundMark x1="21622" y1="89175" x2="12741" y2="93814"/>
                        <a14:foregroundMark x1="51351" y1="94330" x2="47490" y2="93814"/>
                        <a14:foregroundMark x1="8108" y1="90722" x2="8108" y2="90722"/>
                        <a14:foregroundMark x1="4633" y1="93814" x2="4633" y2="93814"/>
                        <a14:foregroundMark x1="92278" y1="11340" x2="92278" y2="11340"/>
                        <a14:foregroundMark x1="76448" y1="5155" x2="76448" y2="5155"/>
                        <a14:foregroundMark x1="91120" y1="6701" x2="86486" y2="14433"/>
                        <a14:foregroundMark x1="93436" y1="8247" x2="93436" y2="8247"/>
                        <a14:foregroundMark x1="94595" y1="2577" x2="93050" y2="11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156" y="1829092"/>
            <a:ext cx="1381773" cy="121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1" name="Group 62">
            <a:extLst>
              <a:ext uri="{FF2B5EF4-FFF2-40B4-BE49-F238E27FC236}">
                <a16:creationId xmlns:a16="http://schemas.microsoft.com/office/drawing/2014/main" id="{454280F7-8EC5-491F-83D2-8F57DD08FAB6}"/>
              </a:ext>
            </a:extLst>
          </p:cNvPr>
          <p:cNvGrpSpPr>
            <a:grpSpLocks/>
          </p:cNvGrpSpPr>
          <p:nvPr/>
        </p:nvGrpSpPr>
        <p:grpSpPr bwMode="auto">
          <a:xfrm>
            <a:off x="6447294" y="134080"/>
            <a:ext cx="1988681" cy="3215915"/>
            <a:chOff x="543339" y="715617"/>
            <a:chExt cx="2319131" cy="5844209"/>
          </a:xfrm>
        </p:grpSpPr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076AEDCC-F9A2-4588-B470-0257B504FEB3}"/>
                </a:ext>
              </a:extLst>
            </p:cNvPr>
            <p:cNvSpPr/>
            <p:nvPr/>
          </p:nvSpPr>
          <p:spPr>
            <a:xfrm>
              <a:off x="543339" y="715617"/>
              <a:ext cx="2319131" cy="5844209"/>
            </a:xfrm>
            <a:prstGeom prst="rect">
              <a:avLst/>
            </a:prstGeom>
            <a:gradFill flip="none" rotWithShape="1">
              <a:gsLst>
                <a:gs pos="1000">
                  <a:srgbClr val="BD1401"/>
                </a:gs>
                <a:gs pos="100000">
                  <a:srgbClr val="B21600"/>
                </a:gs>
              </a:gsLst>
              <a:lin ang="5400000" scaled="1"/>
              <a:tileRect/>
            </a:gradFill>
            <a:ln>
              <a:solidFill>
                <a:srgbClr val="8E1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7E12ED93-A428-4E5B-A7AA-057C867D0E1D}"/>
                </a:ext>
              </a:extLst>
            </p:cNvPr>
            <p:cNvSpPr/>
            <p:nvPr/>
          </p:nvSpPr>
          <p:spPr>
            <a:xfrm>
              <a:off x="733859" y="1037230"/>
              <a:ext cx="1842449" cy="531484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solidFill>
                <a:srgbClr val="8E1100"/>
              </a:solidFill>
            </a:ln>
            <a:effectLst>
              <a:innerShdw blurRad="38100" dist="355600" dir="13500000">
                <a:schemeClr val="tx1">
                  <a:alpha val="5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AC202DFB-6BAD-4D81-BE7A-CDF7454B7622}"/>
                </a:ext>
              </a:extLst>
            </p:cNvPr>
            <p:cNvSpPr/>
            <p:nvPr/>
          </p:nvSpPr>
          <p:spPr>
            <a:xfrm rot="5400000" flipV="1">
              <a:off x="2467990" y="1702361"/>
              <a:ext cx="230212" cy="79368"/>
            </a:xfrm>
            <a:prstGeom prst="rect">
              <a:avLst/>
            </a:prstGeom>
            <a:gradFill flip="none" rotWithShape="1">
              <a:gsLst>
                <a:gs pos="0">
                  <a:srgbClr val="BD1401"/>
                </a:gs>
                <a:gs pos="46000">
                  <a:srgbClr val="8E1100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solidFill>
                <a:srgbClr val="8E11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76890E74-4C29-4114-9285-F76886F5A728}"/>
                </a:ext>
              </a:extLst>
            </p:cNvPr>
            <p:cNvSpPr/>
            <p:nvPr/>
          </p:nvSpPr>
          <p:spPr>
            <a:xfrm rot="5400000" flipV="1">
              <a:off x="2460052" y="3842539"/>
              <a:ext cx="230212" cy="79368"/>
            </a:xfrm>
            <a:prstGeom prst="rect">
              <a:avLst/>
            </a:prstGeom>
            <a:gradFill flip="none" rotWithShape="1">
              <a:gsLst>
                <a:gs pos="0">
                  <a:srgbClr val="BD1401"/>
                </a:gs>
                <a:gs pos="46000">
                  <a:srgbClr val="8E1100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solidFill>
                <a:srgbClr val="8E11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92D84DDC-B5D8-463D-86FA-E35DCCB4CB45}"/>
                </a:ext>
              </a:extLst>
            </p:cNvPr>
            <p:cNvSpPr/>
            <p:nvPr/>
          </p:nvSpPr>
          <p:spPr>
            <a:xfrm rot="5400000" flipV="1">
              <a:off x="2460052" y="5614377"/>
              <a:ext cx="230212" cy="79368"/>
            </a:xfrm>
            <a:prstGeom prst="rect">
              <a:avLst/>
            </a:prstGeom>
            <a:gradFill flip="none" rotWithShape="1">
              <a:gsLst>
                <a:gs pos="0">
                  <a:srgbClr val="BD1401"/>
                </a:gs>
                <a:gs pos="46000">
                  <a:srgbClr val="8E1100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solidFill>
                <a:srgbClr val="8E11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Rectangle 31">
              <a:extLst>
                <a:ext uri="{FF2B5EF4-FFF2-40B4-BE49-F238E27FC236}">
                  <a16:creationId xmlns:a16="http://schemas.microsoft.com/office/drawing/2014/main" id="{FE13CD02-7F53-4717-ABF4-4D43496914C5}"/>
                </a:ext>
              </a:extLst>
            </p:cNvPr>
            <p:cNvSpPr/>
            <p:nvPr/>
          </p:nvSpPr>
          <p:spPr>
            <a:xfrm>
              <a:off x="2449757" y="1023625"/>
              <a:ext cx="120639" cy="5315516"/>
            </a:xfrm>
            <a:custGeom>
              <a:avLst/>
              <a:gdLst>
                <a:gd name="connsiteX0" fmla="*/ 0 w 391922"/>
                <a:gd name="connsiteY0" fmla="*/ 0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511223 h 5511223"/>
                <a:gd name="connsiteX4" fmla="*/ 0 w 391922"/>
                <a:gd name="connsiteY4" fmla="*/ 0 h 5511223"/>
                <a:gd name="connsiteX0" fmla="*/ 58616 w 391922"/>
                <a:gd name="connsiteY0" fmla="*/ 117231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511223 h 5511223"/>
                <a:gd name="connsiteX4" fmla="*/ 58616 w 391922"/>
                <a:gd name="connsiteY4" fmla="*/ 117231 h 5511223"/>
                <a:gd name="connsiteX0" fmla="*/ 58616 w 391922"/>
                <a:gd name="connsiteY0" fmla="*/ 117231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405715 h 5511223"/>
                <a:gd name="connsiteX4" fmla="*/ 58616 w 391922"/>
                <a:gd name="connsiteY4" fmla="*/ 117231 h 5511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922" h="5511223">
                  <a:moveTo>
                    <a:pt x="58616" y="117231"/>
                  </a:moveTo>
                  <a:lnTo>
                    <a:pt x="391922" y="0"/>
                  </a:lnTo>
                  <a:lnTo>
                    <a:pt x="391922" y="5511223"/>
                  </a:lnTo>
                  <a:lnTo>
                    <a:pt x="0" y="5405715"/>
                  </a:lnTo>
                  <a:lnTo>
                    <a:pt x="58616" y="11723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D1401"/>
                </a:gs>
                <a:gs pos="100000">
                  <a:srgbClr val="8E1100"/>
                </a:gs>
              </a:gsLst>
              <a:lin ang="0" scaled="1"/>
              <a:tileRect/>
            </a:gradFill>
            <a:ln>
              <a:solidFill>
                <a:srgbClr val="8E1100"/>
              </a:solidFill>
            </a:ln>
            <a:effectLst>
              <a:outerShdw blurRad="25400" sx="101000" sy="1010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8" name="TextBox 88">
            <a:extLst>
              <a:ext uri="{FF2B5EF4-FFF2-40B4-BE49-F238E27FC236}">
                <a16:creationId xmlns:a16="http://schemas.microsoft.com/office/drawing/2014/main" id="{626EC9CA-4945-4B29-81C1-528056E8B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006" y="451530"/>
            <a:ext cx="104810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يدخل منه أهل الجهاد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437053-D139-4268-B016-DCF125F598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4" b="98901" l="2800" r="98400">
                        <a14:foregroundMark x1="32800" y1="8242" x2="73200" y2="6044"/>
                        <a14:foregroundMark x1="38800" y1="14835" x2="75200" y2="10165"/>
                        <a14:foregroundMark x1="10800" y1="86264" x2="14400" y2="96978"/>
                        <a14:foregroundMark x1="98400" y1="93956" x2="97600" y2="97802"/>
                        <a14:foregroundMark x1="6800" y1="96703" x2="2800" y2="98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2350" y="1528255"/>
            <a:ext cx="1115706" cy="1624468"/>
          </a:xfrm>
          <a:prstGeom prst="rect">
            <a:avLst/>
          </a:prstGeom>
        </p:spPr>
      </p:pic>
      <p:grpSp>
        <p:nvGrpSpPr>
          <p:cNvPr id="229" name="Group 89">
            <a:extLst>
              <a:ext uri="{FF2B5EF4-FFF2-40B4-BE49-F238E27FC236}">
                <a16:creationId xmlns:a16="http://schemas.microsoft.com/office/drawing/2014/main" id="{241C958C-2AA5-49D9-8615-36F04E6380A7}"/>
              </a:ext>
            </a:extLst>
          </p:cNvPr>
          <p:cNvGrpSpPr>
            <a:grpSpLocks/>
          </p:cNvGrpSpPr>
          <p:nvPr/>
        </p:nvGrpSpPr>
        <p:grpSpPr bwMode="auto">
          <a:xfrm>
            <a:off x="8776156" y="134080"/>
            <a:ext cx="1988682" cy="3215915"/>
            <a:chOff x="543339" y="715617"/>
            <a:chExt cx="2319131" cy="5844209"/>
          </a:xfrm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A1363A29-A575-4CEC-B27B-8F032414A822}"/>
                </a:ext>
              </a:extLst>
            </p:cNvPr>
            <p:cNvSpPr/>
            <p:nvPr/>
          </p:nvSpPr>
          <p:spPr>
            <a:xfrm>
              <a:off x="543339" y="715617"/>
              <a:ext cx="2319131" cy="5844209"/>
            </a:xfrm>
            <a:prstGeom prst="rect">
              <a:avLst/>
            </a:prstGeom>
            <a:gradFill flip="none" rotWithShape="1">
              <a:gsLst>
                <a:gs pos="0">
                  <a:srgbClr val="808080"/>
                </a:gs>
                <a:gs pos="100000">
                  <a:srgbClr val="333333"/>
                </a:gs>
              </a:gsLst>
              <a:lin ang="0" scaled="1"/>
              <a:tileRect/>
            </a:gradFill>
            <a:ln>
              <a:solidFill>
                <a:srgbClr val="333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4FDE8E84-0E97-4868-930C-67A6E2E10A34}"/>
                </a:ext>
              </a:extLst>
            </p:cNvPr>
            <p:cNvSpPr/>
            <p:nvPr/>
          </p:nvSpPr>
          <p:spPr>
            <a:xfrm>
              <a:off x="733859" y="1037230"/>
              <a:ext cx="1842449" cy="531484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innerShdw blurRad="38100" dist="355600" dir="13500000">
                <a:schemeClr val="tx1">
                  <a:alpha val="5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ADE1FB45-6878-4EC3-BCC6-AAF4DCF22261}"/>
                </a:ext>
              </a:extLst>
            </p:cNvPr>
            <p:cNvSpPr/>
            <p:nvPr/>
          </p:nvSpPr>
          <p:spPr>
            <a:xfrm rot="5400000" flipV="1">
              <a:off x="2467989" y="1702361"/>
              <a:ext cx="230212" cy="79368"/>
            </a:xfrm>
            <a:prstGeom prst="rect">
              <a:avLst/>
            </a:prstGeom>
            <a:gradFill flip="none" rotWithShape="1">
              <a:gsLst>
                <a:gs pos="0">
                  <a:srgbClr val="333333"/>
                </a:gs>
                <a:gs pos="46000">
                  <a:srgbClr val="808080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814987D6-49F1-4DE1-9B61-7081C30852AC}"/>
                </a:ext>
              </a:extLst>
            </p:cNvPr>
            <p:cNvSpPr/>
            <p:nvPr/>
          </p:nvSpPr>
          <p:spPr>
            <a:xfrm rot="5400000" flipV="1">
              <a:off x="2460052" y="3842539"/>
              <a:ext cx="230212" cy="79368"/>
            </a:xfrm>
            <a:prstGeom prst="rect">
              <a:avLst/>
            </a:prstGeom>
            <a:gradFill flip="none" rotWithShape="1">
              <a:gsLst>
                <a:gs pos="0">
                  <a:srgbClr val="333333"/>
                </a:gs>
                <a:gs pos="46000">
                  <a:srgbClr val="808080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FB0CB68C-27F6-4497-8095-3F0853F53F4B}"/>
                </a:ext>
              </a:extLst>
            </p:cNvPr>
            <p:cNvSpPr/>
            <p:nvPr/>
          </p:nvSpPr>
          <p:spPr>
            <a:xfrm rot="5400000" flipV="1">
              <a:off x="2460052" y="5614377"/>
              <a:ext cx="230212" cy="79368"/>
            </a:xfrm>
            <a:prstGeom prst="rect">
              <a:avLst/>
            </a:prstGeom>
            <a:gradFill flip="none" rotWithShape="1">
              <a:gsLst>
                <a:gs pos="0">
                  <a:srgbClr val="333333"/>
                </a:gs>
                <a:gs pos="46000">
                  <a:srgbClr val="808080"/>
                </a:gs>
                <a:gs pos="84000">
                  <a:schemeClr val="tx1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Rectangle 31">
              <a:extLst>
                <a:ext uri="{FF2B5EF4-FFF2-40B4-BE49-F238E27FC236}">
                  <a16:creationId xmlns:a16="http://schemas.microsoft.com/office/drawing/2014/main" id="{443E7C70-4570-4BE1-AD70-A5B5F5066D0A}"/>
                </a:ext>
              </a:extLst>
            </p:cNvPr>
            <p:cNvSpPr/>
            <p:nvPr/>
          </p:nvSpPr>
          <p:spPr>
            <a:xfrm>
              <a:off x="2449757" y="1023625"/>
              <a:ext cx="120639" cy="5315516"/>
            </a:xfrm>
            <a:custGeom>
              <a:avLst/>
              <a:gdLst>
                <a:gd name="connsiteX0" fmla="*/ 0 w 391922"/>
                <a:gd name="connsiteY0" fmla="*/ 0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511223 h 5511223"/>
                <a:gd name="connsiteX4" fmla="*/ 0 w 391922"/>
                <a:gd name="connsiteY4" fmla="*/ 0 h 5511223"/>
                <a:gd name="connsiteX0" fmla="*/ 58616 w 391922"/>
                <a:gd name="connsiteY0" fmla="*/ 117231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511223 h 5511223"/>
                <a:gd name="connsiteX4" fmla="*/ 58616 w 391922"/>
                <a:gd name="connsiteY4" fmla="*/ 117231 h 5511223"/>
                <a:gd name="connsiteX0" fmla="*/ 58616 w 391922"/>
                <a:gd name="connsiteY0" fmla="*/ 117231 h 5511223"/>
                <a:gd name="connsiteX1" fmla="*/ 391922 w 391922"/>
                <a:gd name="connsiteY1" fmla="*/ 0 h 5511223"/>
                <a:gd name="connsiteX2" fmla="*/ 391922 w 391922"/>
                <a:gd name="connsiteY2" fmla="*/ 5511223 h 5511223"/>
                <a:gd name="connsiteX3" fmla="*/ 0 w 391922"/>
                <a:gd name="connsiteY3" fmla="*/ 5405715 h 5511223"/>
                <a:gd name="connsiteX4" fmla="*/ 58616 w 391922"/>
                <a:gd name="connsiteY4" fmla="*/ 117231 h 5511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922" h="5511223">
                  <a:moveTo>
                    <a:pt x="58616" y="117231"/>
                  </a:moveTo>
                  <a:lnTo>
                    <a:pt x="391922" y="0"/>
                  </a:lnTo>
                  <a:lnTo>
                    <a:pt x="391922" y="5511223"/>
                  </a:lnTo>
                  <a:lnTo>
                    <a:pt x="0" y="5405715"/>
                  </a:lnTo>
                  <a:lnTo>
                    <a:pt x="58616" y="11723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8080"/>
                </a:gs>
                <a:gs pos="100000">
                  <a:srgbClr val="333333"/>
                </a:gs>
              </a:gsLst>
              <a:lin ang="5400000" scaled="1"/>
              <a:tileRect/>
            </a:gradFill>
            <a:ln>
              <a:solidFill>
                <a:srgbClr val="333333"/>
              </a:solidFill>
            </a:ln>
            <a:effectLst>
              <a:outerShdw blurRad="25400" sx="101000" sy="1010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6" name="TextBox 115">
            <a:extLst>
              <a:ext uri="{FF2B5EF4-FFF2-40B4-BE49-F238E27FC236}">
                <a16:creationId xmlns:a16="http://schemas.microsoft.com/office/drawing/2014/main" id="{37F970DB-3108-45E9-A1CA-2FF72F637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2560" y="645458"/>
            <a:ext cx="104810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AE" altLang="en-US" sz="24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يدخل منه أهل الصلاة</a:t>
            </a:r>
            <a:endParaRPr lang="en-US" altLang="en-US" sz="2400" b="1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21F3538-6519-43B2-A542-44889AC1A7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28800" y1="68000" x2="28800" y2="68000"/>
                        <a14:backgroundMark x1="27600" y1="68000" x2="18400" y2="68000"/>
                        <a14:backgroundMark x1="73600" y1="66667" x2="74800" y2="72333"/>
                        <a14:backgroundMark x1="68800" y1="62667" x2="74400" y2="68667"/>
                        <a14:backgroundMark x1="70800" y1="64667" x2="66000" y2="78667"/>
                        <a14:backgroundMark x1="66400" y1="69333" x2="47200" y2="75667"/>
                        <a14:backgroundMark x1="47200" y1="75667" x2="24000" y2="75000"/>
                        <a14:backgroundMark x1="24000" y1="75000" x2="22000" y2="64000"/>
                        <a14:backgroundMark x1="31200" y1="64000" x2="39200" y2="78667"/>
                        <a14:backgroundMark x1="46400" y1="74333" x2="38400" y2="7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542" y="1503711"/>
            <a:ext cx="1916376" cy="2299652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0C39C7E-9B4B-4822-845E-0D8E4DC6E395}"/>
              </a:ext>
            </a:extLst>
          </p:cNvPr>
          <p:cNvGrpSpPr>
            <a:grpSpLocks/>
          </p:cNvGrpSpPr>
          <p:nvPr/>
        </p:nvGrpSpPr>
        <p:grpSpPr bwMode="auto">
          <a:xfrm>
            <a:off x="8900624" y="3609814"/>
            <a:ext cx="1837591" cy="3032449"/>
            <a:chOff x="8520117" y="929501"/>
            <a:chExt cx="2143674" cy="5511223"/>
          </a:xfrm>
        </p:grpSpPr>
        <p:grpSp>
          <p:nvGrpSpPr>
            <p:cNvPr id="2072" name="Group 97">
              <a:extLst>
                <a:ext uri="{FF2B5EF4-FFF2-40B4-BE49-F238E27FC236}">
                  <a16:creationId xmlns:a16="http://schemas.microsoft.com/office/drawing/2014/main" id="{BE9E3994-BDD7-4CCC-B0E3-34EFD2CC1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0117" y="929501"/>
              <a:ext cx="2143674" cy="5511223"/>
              <a:chOff x="678426" y="786796"/>
              <a:chExt cx="2143674" cy="5511223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662DB947-1477-43F3-A38E-2AF01693DAB6}"/>
                  </a:ext>
                </a:extLst>
              </p:cNvPr>
              <p:cNvSpPr/>
              <p:nvPr/>
            </p:nvSpPr>
            <p:spPr>
              <a:xfrm>
                <a:off x="678426" y="786796"/>
                <a:ext cx="2097625" cy="5511223"/>
              </a:xfrm>
              <a:prstGeom prst="rect">
                <a:avLst/>
              </a:prstGeom>
              <a:gradFill flip="none" rotWithShape="1">
                <a:gsLst>
                  <a:gs pos="0">
                    <a:srgbClr val="808080"/>
                  </a:gs>
                  <a:gs pos="100000">
                    <a:srgbClr val="333333"/>
                  </a:gs>
                </a:gsLst>
                <a:lin ang="0" scaled="1"/>
                <a:tileRect/>
              </a:gra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25400" sx="101000" sy="101000" algn="ctr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7FA60517-9E75-44F6-BAFE-BBD1F0855ED2}"/>
                  </a:ext>
                </a:extLst>
              </p:cNvPr>
              <p:cNvSpPr/>
              <p:nvPr/>
            </p:nvSpPr>
            <p:spPr>
              <a:xfrm flipV="1">
                <a:off x="992832" y="1533058"/>
                <a:ext cx="1333842" cy="104794"/>
              </a:xfrm>
              <a:prstGeom prst="rect">
                <a:avLst/>
              </a:prstGeom>
              <a:gradFill flip="none" rotWithShape="1">
                <a:gsLst>
                  <a:gs pos="0">
                    <a:srgbClr val="808080"/>
                  </a:gs>
                  <a:gs pos="100000">
                    <a:srgbClr val="292929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77FC3875-A498-4C6C-87D0-EC0CD4F94A4F}"/>
                  </a:ext>
                </a:extLst>
              </p:cNvPr>
              <p:cNvSpPr/>
              <p:nvPr/>
            </p:nvSpPr>
            <p:spPr>
              <a:xfrm flipV="1">
                <a:off x="992832" y="1674372"/>
                <a:ext cx="1333842" cy="106381"/>
              </a:xfrm>
              <a:prstGeom prst="rect">
                <a:avLst/>
              </a:prstGeom>
              <a:gradFill flip="none" rotWithShape="1">
                <a:gsLst>
                  <a:gs pos="0">
                    <a:srgbClr val="808080"/>
                  </a:gs>
                  <a:gs pos="100000">
                    <a:srgbClr val="292929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E9B426D7-8995-4D7B-938D-119C1DC025A0}"/>
                  </a:ext>
                </a:extLst>
              </p:cNvPr>
              <p:cNvSpPr/>
              <p:nvPr/>
            </p:nvSpPr>
            <p:spPr>
              <a:xfrm flipV="1">
                <a:off x="992832" y="1817273"/>
                <a:ext cx="1333842" cy="104794"/>
              </a:xfrm>
              <a:prstGeom prst="rect">
                <a:avLst/>
              </a:prstGeom>
              <a:gradFill flip="none" rotWithShape="1">
                <a:gsLst>
                  <a:gs pos="0">
                    <a:srgbClr val="808080"/>
                  </a:gs>
                  <a:gs pos="100000">
                    <a:srgbClr val="292929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FA8D8957-9420-4EFC-8C17-81D73B7433BB}"/>
                  </a:ext>
                </a:extLst>
              </p:cNvPr>
              <p:cNvSpPr/>
              <p:nvPr/>
            </p:nvSpPr>
            <p:spPr>
              <a:xfrm flipV="1">
                <a:off x="992832" y="1960174"/>
                <a:ext cx="1333842" cy="104794"/>
              </a:xfrm>
              <a:prstGeom prst="rect">
                <a:avLst/>
              </a:prstGeom>
              <a:gradFill flip="none" rotWithShape="1">
                <a:gsLst>
                  <a:gs pos="0">
                    <a:srgbClr val="808080"/>
                  </a:gs>
                  <a:gs pos="100000">
                    <a:srgbClr val="292929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3D4EDEF3-C263-44C7-A59F-61F7DFBDC518}"/>
                  </a:ext>
                </a:extLst>
              </p:cNvPr>
              <p:cNvSpPr/>
              <p:nvPr/>
            </p:nvSpPr>
            <p:spPr>
              <a:xfrm flipV="1">
                <a:off x="992832" y="2101487"/>
                <a:ext cx="1333842" cy="106382"/>
              </a:xfrm>
              <a:prstGeom prst="rect">
                <a:avLst/>
              </a:prstGeom>
              <a:gradFill flip="none" rotWithShape="1">
                <a:gsLst>
                  <a:gs pos="0">
                    <a:srgbClr val="808080"/>
                  </a:gs>
                  <a:gs pos="100000">
                    <a:srgbClr val="292929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D952728-A58C-45BB-8A4E-9A8E6923D829}"/>
                  </a:ext>
                </a:extLst>
              </p:cNvPr>
              <p:cNvSpPr/>
              <p:nvPr/>
            </p:nvSpPr>
            <p:spPr>
              <a:xfrm rot="5400000" flipV="1">
                <a:off x="2647439" y="1590214"/>
                <a:ext cx="228642" cy="114329"/>
              </a:xfrm>
              <a:prstGeom prst="rect">
                <a:avLst/>
              </a:prstGeom>
              <a:gradFill flip="none" rotWithShape="1">
                <a:gsLst>
                  <a:gs pos="0">
                    <a:srgbClr val="292929"/>
                  </a:gs>
                  <a:gs pos="61900">
                    <a:srgbClr val="808080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9C163FB3-9604-4B53-9D4A-49CD8E0562CD}"/>
                  </a:ext>
                </a:extLst>
              </p:cNvPr>
              <p:cNvSpPr/>
              <p:nvPr/>
            </p:nvSpPr>
            <p:spPr>
              <a:xfrm rot="5400000" flipV="1">
                <a:off x="2648233" y="3729763"/>
                <a:ext cx="230229" cy="114329"/>
              </a:xfrm>
              <a:prstGeom prst="rect">
                <a:avLst/>
              </a:prstGeom>
              <a:gradFill flip="none" rotWithShape="1">
                <a:gsLst>
                  <a:gs pos="0">
                    <a:srgbClr val="292929"/>
                  </a:gs>
                  <a:gs pos="61900">
                    <a:srgbClr val="808080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11ECFA68-0A2B-4BBD-A5EA-E64818A9495C}"/>
                  </a:ext>
                </a:extLst>
              </p:cNvPr>
              <p:cNvSpPr/>
              <p:nvPr/>
            </p:nvSpPr>
            <p:spPr>
              <a:xfrm rot="5400000" flipV="1">
                <a:off x="2649820" y="5501738"/>
                <a:ext cx="230229" cy="114329"/>
              </a:xfrm>
              <a:prstGeom prst="rect">
                <a:avLst/>
              </a:prstGeom>
              <a:gradFill flip="none" rotWithShape="1">
                <a:gsLst>
                  <a:gs pos="0">
                    <a:srgbClr val="292929"/>
                  </a:gs>
                  <a:gs pos="61900">
                    <a:srgbClr val="808080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083" name="Group 107">
                <a:extLst>
                  <a:ext uri="{FF2B5EF4-FFF2-40B4-BE49-F238E27FC236}">
                    <a16:creationId xmlns:a16="http://schemas.microsoft.com/office/drawing/2014/main" id="{88D75D2F-151A-4E3E-88A2-8F5A80CE89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5689" y="3080875"/>
                <a:ext cx="166437" cy="821354"/>
                <a:chOff x="3585410" y="2887981"/>
                <a:chExt cx="166437" cy="821354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F7CC87DD-4421-4AC3-8C9B-BD7E6E98DA1F}"/>
                    </a:ext>
                  </a:extLst>
                </p:cNvPr>
                <p:cNvSpPr/>
                <p:nvPr/>
              </p:nvSpPr>
              <p:spPr>
                <a:xfrm>
                  <a:off x="3614405" y="2972413"/>
                  <a:ext cx="107978" cy="652583"/>
                </a:xfrm>
                <a:prstGeom prst="rect">
                  <a:avLst/>
                </a:prstGeom>
                <a:gradFill flip="none" rotWithShape="1">
                  <a:gsLst>
                    <a:gs pos="13000">
                      <a:schemeClr val="bg1"/>
                    </a:gs>
                    <a:gs pos="41000">
                      <a:schemeClr val="bg1">
                        <a:lumMod val="50000"/>
                      </a:schemeClr>
                    </a:gs>
                    <a:gs pos="86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7977027-2AA2-4366-B5B5-8755B5ED3341}"/>
                    </a:ext>
                  </a:extLst>
                </p:cNvPr>
                <p:cNvSpPr/>
                <p:nvPr/>
              </p:nvSpPr>
              <p:spPr>
                <a:xfrm>
                  <a:off x="3585823" y="2888260"/>
                  <a:ext cx="165143" cy="84152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2282E5A0-FF5A-406C-8C29-043748B0B42C}"/>
                    </a:ext>
                  </a:extLst>
                </p:cNvPr>
                <p:cNvSpPr/>
                <p:nvPr/>
              </p:nvSpPr>
              <p:spPr>
                <a:xfrm>
                  <a:off x="3587411" y="3624995"/>
                  <a:ext cx="165143" cy="84152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84" name="Group 108">
                <a:extLst>
                  <a:ext uri="{FF2B5EF4-FFF2-40B4-BE49-F238E27FC236}">
                    <a16:creationId xmlns:a16="http://schemas.microsoft.com/office/drawing/2014/main" id="{7C29D421-6028-4D39-B8D4-85786FB1A1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5689" y="2735429"/>
                <a:ext cx="183194" cy="244548"/>
                <a:chOff x="825689" y="2735429"/>
                <a:chExt cx="183194" cy="244548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2A29E56D-E1DD-4FB6-B763-A862C8756DD4}"/>
                    </a:ext>
                  </a:extLst>
                </p:cNvPr>
                <p:cNvSpPr/>
                <p:nvPr/>
              </p:nvSpPr>
              <p:spPr>
                <a:xfrm>
                  <a:off x="889618" y="2833459"/>
                  <a:ext cx="53989" cy="146077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4E42EDC6-7E93-4C7C-B223-D575835C096C}"/>
                    </a:ext>
                  </a:extLst>
                </p:cNvPr>
                <p:cNvSpPr/>
                <p:nvPr/>
              </p:nvSpPr>
              <p:spPr>
                <a:xfrm>
                  <a:off x="826102" y="2735016"/>
                  <a:ext cx="182609" cy="182596"/>
                </a:xfrm>
                <a:prstGeom prst="ellipse">
                  <a:avLst/>
                </a:prstGeom>
                <a:gradFill>
                  <a:gsLst>
                    <a:gs pos="13000">
                      <a:schemeClr val="bg1"/>
                    </a:gs>
                    <a:gs pos="41000">
                      <a:schemeClr val="bg1">
                        <a:lumMod val="50000"/>
                      </a:schemeClr>
                    </a:gs>
                    <a:gs pos="86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3C342F7F-D096-4E20-BBAE-F16D9CCCFA0E}"/>
                    </a:ext>
                  </a:extLst>
                </p:cNvPr>
                <p:cNvSpPr/>
                <p:nvPr/>
              </p:nvSpPr>
              <p:spPr>
                <a:xfrm>
                  <a:off x="871896" y="2778217"/>
                  <a:ext cx="91597" cy="91596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073" name="TextBox 121">
              <a:extLst>
                <a:ext uri="{FF2B5EF4-FFF2-40B4-BE49-F238E27FC236}">
                  <a16:creationId xmlns:a16="http://schemas.microsoft.com/office/drawing/2014/main" id="{933079A7-DB5B-4C80-9007-452DE6EC91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2503" y="2603025"/>
              <a:ext cx="1309929" cy="1734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altLang="en-US" sz="2800" b="1" dirty="0">
                  <a:solidFill>
                    <a:prstClr val="whit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باب الحج</a:t>
              </a:r>
              <a:endParaRPr lang="en-US" altLang="en-US" sz="2800" b="1" dirty="0">
                <a:solidFill>
                  <a:prstClr val="whit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95B566A-188F-4794-8415-CEB7B836AC97}"/>
              </a:ext>
            </a:extLst>
          </p:cNvPr>
          <p:cNvGrpSpPr>
            <a:grpSpLocks/>
          </p:cNvGrpSpPr>
          <p:nvPr/>
        </p:nvGrpSpPr>
        <p:grpSpPr bwMode="auto">
          <a:xfrm>
            <a:off x="6622850" y="3624333"/>
            <a:ext cx="1869329" cy="3032449"/>
            <a:chOff x="6239869" y="929501"/>
            <a:chExt cx="2180698" cy="5511223"/>
          </a:xfrm>
        </p:grpSpPr>
        <p:grpSp>
          <p:nvGrpSpPr>
            <p:cNvPr id="2093" name="Group 70">
              <a:extLst>
                <a:ext uri="{FF2B5EF4-FFF2-40B4-BE49-F238E27FC236}">
                  <a16:creationId xmlns:a16="http://schemas.microsoft.com/office/drawing/2014/main" id="{773B0379-6586-41F7-A31E-BAD356CF53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9869" y="929501"/>
              <a:ext cx="2143674" cy="5511223"/>
              <a:chOff x="678426" y="786796"/>
              <a:chExt cx="2143674" cy="5511223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B80FC3F0-1785-4D17-B864-BEA9FABC5F4C}"/>
                  </a:ext>
                </a:extLst>
              </p:cNvPr>
              <p:cNvSpPr/>
              <p:nvPr/>
            </p:nvSpPr>
            <p:spPr>
              <a:xfrm>
                <a:off x="678426" y="786796"/>
                <a:ext cx="2097624" cy="5511223"/>
              </a:xfrm>
              <a:prstGeom prst="rect">
                <a:avLst/>
              </a:prstGeom>
              <a:gradFill flip="none" rotWithShape="1">
                <a:gsLst>
                  <a:gs pos="1000">
                    <a:srgbClr val="BD1401"/>
                  </a:gs>
                  <a:gs pos="100000">
                    <a:srgbClr val="8E1100"/>
                  </a:gs>
                </a:gsLst>
                <a:lin ang="5400000" scaled="1"/>
                <a:tileRect/>
              </a:gradFill>
              <a:ln>
                <a:solidFill>
                  <a:srgbClr val="480900"/>
                </a:solidFill>
              </a:ln>
              <a:effectLst>
                <a:outerShdw blurRad="25400" sx="101000" sy="101000" algn="ctr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56145D0E-BB0C-49A5-856D-26BE91449919}"/>
                  </a:ext>
                </a:extLst>
              </p:cNvPr>
              <p:cNvSpPr/>
              <p:nvPr/>
            </p:nvSpPr>
            <p:spPr>
              <a:xfrm flipV="1">
                <a:off x="992832" y="1533058"/>
                <a:ext cx="1333842" cy="104794"/>
              </a:xfrm>
              <a:prstGeom prst="rect">
                <a:avLst/>
              </a:prstGeom>
              <a:gradFill flip="none" rotWithShape="1">
                <a:gsLst>
                  <a:gs pos="0">
                    <a:srgbClr val="BD1401"/>
                  </a:gs>
                  <a:gs pos="100000">
                    <a:srgbClr val="6C0D00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6B6FE0DF-E02D-45DB-A167-9A71FD814D7E}"/>
                  </a:ext>
                </a:extLst>
              </p:cNvPr>
              <p:cNvSpPr/>
              <p:nvPr/>
            </p:nvSpPr>
            <p:spPr>
              <a:xfrm flipV="1">
                <a:off x="992832" y="1674372"/>
                <a:ext cx="1333842" cy="106381"/>
              </a:xfrm>
              <a:prstGeom prst="rect">
                <a:avLst/>
              </a:prstGeom>
              <a:gradFill flip="none" rotWithShape="1">
                <a:gsLst>
                  <a:gs pos="0">
                    <a:srgbClr val="BD1401"/>
                  </a:gs>
                  <a:gs pos="100000">
                    <a:srgbClr val="6C0D00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8E66CE5-A53E-4A38-800C-FC24DD7C2BA8}"/>
                  </a:ext>
                </a:extLst>
              </p:cNvPr>
              <p:cNvSpPr/>
              <p:nvPr/>
            </p:nvSpPr>
            <p:spPr>
              <a:xfrm flipV="1">
                <a:off x="992832" y="1817273"/>
                <a:ext cx="1333842" cy="104794"/>
              </a:xfrm>
              <a:prstGeom prst="rect">
                <a:avLst/>
              </a:prstGeom>
              <a:gradFill flip="none" rotWithShape="1">
                <a:gsLst>
                  <a:gs pos="0">
                    <a:srgbClr val="BD1401"/>
                  </a:gs>
                  <a:gs pos="100000">
                    <a:srgbClr val="6C0D00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405CFA3-3286-4F7A-80D4-9E7ED441867D}"/>
                  </a:ext>
                </a:extLst>
              </p:cNvPr>
              <p:cNvSpPr/>
              <p:nvPr/>
            </p:nvSpPr>
            <p:spPr>
              <a:xfrm flipV="1">
                <a:off x="992832" y="1960174"/>
                <a:ext cx="1333842" cy="104794"/>
              </a:xfrm>
              <a:prstGeom prst="rect">
                <a:avLst/>
              </a:prstGeom>
              <a:gradFill flip="none" rotWithShape="1">
                <a:gsLst>
                  <a:gs pos="0">
                    <a:srgbClr val="BD1401"/>
                  </a:gs>
                  <a:gs pos="100000">
                    <a:srgbClr val="6C0D00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AAA16BC-AA57-45EA-8D1E-137ACD35F9D6}"/>
                  </a:ext>
                </a:extLst>
              </p:cNvPr>
              <p:cNvSpPr/>
              <p:nvPr/>
            </p:nvSpPr>
            <p:spPr>
              <a:xfrm flipV="1">
                <a:off x="992832" y="2101487"/>
                <a:ext cx="1333842" cy="106382"/>
              </a:xfrm>
              <a:prstGeom prst="rect">
                <a:avLst/>
              </a:prstGeom>
              <a:gradFill flip="none" rotWithShape="1">
                <a:gsLst>
                  <a:gs pos="0">
                    <a:srgbClr val="BD1401"/>
                  </a:gs>
                  <a:gs pos="100000">
                    <a:srgbClr val="6C0D00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7F2985B-7444-4C15-9378-A8BFAF02F0B3}"/>
                  </a:ext>
                </a:extLst>
              </p:cNvPr>
              <p:cNvSpPr/>
              <p:nvPr/>
            </p:nvSpPr>
            <p:spPr>
              <a:xfrm rot="5400000" flipV="1">
                <a:off x="2647439" y="1590214"/>
                <a:ext cx="228642" cy="114329"/>
              </a:xfrm>
              <a:prstGeom prst="rect">
                <a:avLst/>
              </a:prstGeom>
              <a:gradFill flip="none" rotWithShape="1">
                <a:gsLst>
                  <a:gs pos="0">
                    <a:srgbClr val="8E1100"/>
                  </a:gs>
                  <a:gs pos="61900">
                    <a:srgbClr val="BD1401"/>
                  </a:gs>
                  <a:gs pos="100000">
                    <a:srgbClr val="FE5D4C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B0EAC4E-0E17-42AF-9ADB-504FE77F19F0}"/>
                  </a:ext>
                </a:extLst>
              </p:cNvPr>
              <p:cNvSpPr/>
              <p:nvPr/>
            </p:nvSpPr>
            <p:spPr>
              <a:xfrm rot="5400000" flipV="1">
                <a:off x="2648232" y="3729763"/>
                <a:ext cx="230229" cy="114329"/>
              </a:xfrm>
              <a:prstGeom prst="rect">
                <a:avLst/>
              </a:prstGeom>
              <a:gradFill flip="none" rotWithShape="1">
                <a:gsLst>
                  <a:gs pos="0">
                    <a:srgbClr val="8E1100"/>
                  </a:gs>
                  <a:gs pos="61900">
                    <a:srgbClr val="BD1401"/>
                  </a:gs>
                  <a:gs pos="100000">
                    <a:srgbClr val="FE5D4C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89CD058-7B85-42F0-A393-91B0552DBA3F}"/>
                  </a:ext>
                </a:extLst>
              </p:cNvPr>
              <p:cNvSpPr/>
              <p:nvPr/>
            </p:nvSpPr>
            <p:spPr>
              <a:xfrm rot="5400000" flipV="1">
                <a:off x="2649820" y="5501738"/>
                <a:ext cx="230229" cy="114329"/>
              </a:xfrm>
              <a:prstGeom prst="rect">
                <a:avLst/>
              </a:prstGeom>
              <a:gradFill flip="none" rotWithShape="1">
                <a:gsLst>
                  <a:gs pos="0">
                    <a:srgbClr val="8E1100"/>
                  </a:gs>
                  <a:gs pos="61900">
                    <a:srgbClr val="BD1401"/>
                  </a:gs>
                  <a:gs pos="100000">
                    <a:srgbClr val="FE5D4C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104" name="Group 80">
                <a:extLst>
                  <a:ext uri="{FF2B5EF4-FFF2-40B4-BE49-F238E27FC236}">
                    <a16:creationId xmlns:a16="http://schemas.microsoft.com/office/drawing/2014/main" id="{F0DA0671-A8C0-4CC1-93F3-821F370D5C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5689" y="3080875"/>
                <a:ext cx="166437" cy="821354"/>
                <a:chOff x="3585410" y="2887981"/>
                <a:chExt cx="166437" cy="821354"/>
              </a:xfrm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7D12E22C-C256-4C44-8A52-EBCFFFDD9ECA}"/>
                    </a:ext>
                  </a:extLst>
                </p:cNvPr>
                <p:cNvSpPr/>
                <p:nvPr/>
              </p:nvSpPr>
              <p:spPr>
                <a:xfrm>
                  <a:off x="3614404" y="2972413"/>
                  <a:ext cx="107978" cy="652583"/>
                </a:xfrm>
                <a:prstGeom prst="rect">
                  <a:avLst/>
                </a:prstGeom>
                <a:gradFill flip="none" rotWithShape="1">
                  <a:gsLst>
                    <a:gs pos="13000">
                      <a:schemeClr val="bg1"/>
                    </a:gs>
                    <a:gs pos="41000">
                      <a:schemeClr val="bg1">
                        <a:lumMod val="50000"/>
                      </a:schemeClr>
                    </a:gs>
                    <a:gs pos="86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7CC89F0F-0DDE-4122-85E3-94413209139C}"/>
                    </a:ext>
                  </a:extLst>
                </p:cNvPr>
                <p:cNvSpPr/>
                <p:nvPr/>
              </p:nvSpPr>
              <p:spPr>
                <a:xfrm>
                  <a:off x="3585822" y="2888260"/>
                  <a:ext cx="165143" cy="84152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D181D8F8-D9B6-4BA4-9677-C01AA2653C33}"/>
                    </a:ext>
                  </a:extLst>
                </p:cNvPr>
                <p:cNvSpPr/>
                <p:nvPr/>
              </p:nvSpPr>
              <p:spPr>
                <a:xfrm>
                  <a:off x="3587411" y="3624995"/>
                  <a:ext cx="165143" cy="84152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05" name="Group 81">
                <a:extLst>
                  <a:ext uri="{FF2B5EF4-FFF2-40B4-BE49-F238E27FC236}">
                    <a16:creationId xmlns:a16="http://schemas.microsoft.com/office/drawing/2014/main" id="{023F13F9-7425-46A7-BFB5-A3C5D31229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5689" y="2735429"/>
                <a:ext cx="183194" cy="244548"/>
                <a:chOff x="825689" y="2735429"/>
                <a:chExt cx="183194" cy="244548"/>
              </a:xfrm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78D8E90-16BC-432D-9639-6B56F48BB977}"/>
                    </a:ext>
                  </a:extLst>
                </p:cNvPr>
                <p:cNvSpPr/>
                <p:nvPr/>
              </p:nvSpPr>
              <p:spPr>
                <a:xfrm>
                  <a:off x="889617" y="2833459"/>
                  <a:ext cx="53989" cy="146077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04E533A8-278F-4EC4-AE98-AF9C2D43FF30}"/>
                    </a:ext>
                  </a:extLst>
                </p:cNvPr>
                <p:cNvSpPr/>
                <p:nvPr/>
              </p:nvSpPr>
              <p:spPr>
                <a:xfrm>
                  <a:off x="826101" y="2735016"/>
                  <a:ext cx="182610" cy="182596"/>
                </a:xfrm>
                <a:prstGeom prst="ellipse">
                  <a:avLst/>
                </a:prstGeom>
                <a:gradFill>
                  <a:gsLst>
                    <a:gs pos="13000">
                      <a:schemeClr val="bg1"/>
                    </a:gs>
                    <a:gs pos="41000">
                      <a:schemeClr val="bg1">
                        <a:lumMod val="50000"/>
                      </a:schemeClr>
                    </a:gs>
                    <a:gs pos="86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7E50E2C1-305E-4457-823E-8CFBB543AEB5}"/>
                    </a:ext>
                  </a:extLst>
                </p:cNvPr>
                <p:cNvSpPr/>
                <p:nvPr/>
              </p:nvSpPr>
              <p:spPr>
                <a:xfrm>
                  <a:off x="871896" y="2778217"/>
                  <a:ext cx="91597" cy="91596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094" name="TextBox 120">
              <a:extLst>
                <a:ext uri="{FF2B5EF4-FFF2-40B4-BE49-F238E27FC236}">
                  <a16:creationId xmlns:a16="http://schemas.microsoft.com/office/drawing/2014/main" id="{5F4D30EF-867F-470A-B836-1292D87B70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0141" y="2652372"/>
              <a:ext cx="2150426" cy="1734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800" b="1" dirty="0">
                  <a:solidFill>
                    <a:prstClr val="whit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باب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800" b="1" dirty="0">
                  <a:solidFill>
                    <a:prstClr val="whit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 الوالد</a:t>
              </a:r>
              <a:endParaRPr lang="en-US" altLang="en-US" sz="2800" b="1" dirty="0">
                <a:solidFill>
                  <a:prstClr val="whit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57FAC7-B662-4C76-BA8C-6F79D6643AAF}"/>
              </a:ext>
            </a:extLst>
          </p:cNvPr>
          <p:cNvGrpSpPr>
            <a:grpSpLocks/>
          </p:cNvGrpSpPr>
          <p:nvPr/>
        </p:nvGrpSpPr>
        <p:grpSpPr bwMode="auto">
          <a:xfrm>
            <a:off x="4239811" y="3622978"/>
            <a:ext cx="1838953" cy="3032449"/>
            <a:chOff x="3909068" y="929501"/>
            <a:chExt cx="2143674" cy="5511223"/>
          </a:xfrm>
        </p:grpSpPr>
        <p:grpSp>
          <p:nvGrpSpPr>
            <p:cNvPr id="2114" name="Group 43">
              <a:extLst>
                <a:ext uri="{FF2B5EF4-FFF2-40B4-BE49-F238E27FC236}">
                  <a16:creationId xmlns:a16="http://schemas.microsoft.com/office/drawing/2014/main" id="{6DBCB345-8671-4478-B262-B8EE1535B7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9068" y="929501"/>
              <a:ext cx="2143674" cy="5511223"/>
              <a:chOff x="678426" y="786796"/>
              <a:chExt cx="2143674" cy="5511223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90448BE-885E-4B75-B720-CB0A6648AE6C}"/>
                  </a:ext>
                </a:extLst>
              </p:cNvPr>
              <p:cNvSpPr/>
              <p:nvPr/>
            </p:nvSpPr>
            <p:spPr>
              <a:xfrm>
                <a:off x="678426" y="786796"/>
                <a:ext cx="2097658" cy="5511223"/>
              </a:xfrm>
              <a:prstGeom prst="rect">
                <a:avLst/>
              </a:prstGeom>
              <a:gradFill flip="none" rotWithShape="1">
                <a:gsLst>
                  <a:gs pos="0">
                    <a:srgbClr val="A78000"/>
                  </a:gs>
                  <a:gs pos="100000">
                    <a:srgbClr val="9B7700"/>
                  </a:gs>
                </a:gsLst>
                <a:lin ang="0" scaled="1"/>
                <a:tileRect/>
              </a:gradFill>
              <a:ln>
                <a:solidFill>
                  <a:srgbClr val="584300"/>
                </a:solidFill>
              </a:ln>
              <a:effectLst>
                <a:outerShdw blurRad="25400" sx="101000" sy="101000" algn="ctr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843A19C-4452-4C13-B016-05BA326AEAFC}"/>
                  </a:ext>
                </a:extLst>
              </p:cNvPr>
              <p:cNvSpPr/>
              <p:nvPr/>
            </p:nvSpPr>
            <p:spPr>
              <a:xfrm flipV="1">
                <a:off x="992126" y="1532374"/>
                <a:ext cx="1334068" cy="105506"/>
              </a:xfrm>
              <a:prstGeom prst="rect">
                <a:avLst/>
              </a:prstGeom>
              <a:gradFill flip="none" rotWithShape="1">
                <a:gsLst>
                  <a:gs pos="0">
                    <a:srgbClr val="A78000"/>
                  </a:gs>
                  <a:gs pos="100000">
                    <a:srgbClr val="58430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63500" dist="50800" dir="5400000">
                  <a:srgbClr val="584300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FF815FA-B5EE-4001-859C-77F1AE54F39D}"/>
                  </a:ext>
                </a:extLst>
              </p:cNvPr>
              <p:cNvSpPr/>
              <p:nvPr/>
            </p:nvSpPr>
            <p:spPr>
              <a:xfrm flipV="1">
                <a:off x="992126" y="1674729"/>
                <a:ext cx="1334068" cy="105506"/>
              </a:xfrm>
              <a:prstGeom prst="rect">
                <a:avLst/>
              </a:prstGeom>
              <a:gradFill flip="none" rotWithShape="1">
                <a:gsLst>
                  <a:gs pos="0">
                    <a:srgbClr val="A78000"/>
                  </a:gs>
                  <a:gs pos="100000">
                    <a:srgbClr val="58430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63500" dist="50800" dir="5400000">
                  <a:srgbClr val="584300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B9746D4-73E4-4A5D-B4CA-297889617699}"/>
                  </a:ext>
                </a:extLst>
              </p:cNvPr>
              <p:cNvSpPr/>
              <p:nvPr/>
            </p:nvSpPr>
            <p:spPr>
              <a:xfrm flipV="1">
                <a:off x="992126" y="1817084"/>
                <a:ext cx="1334068" cy="105506"/>
              </a:xfrm>
              <a:prstGeom prst="rect">
                <a:avLst/>
              </a:prstGeom>
              <a:gradFill flip="none" rotWithShape="1">
                <a:gsLst>
                  <a:gs pos="0">
                    <a:srgbClr val="A78000"/>
                  </a:gs>
                  <a:gs pos="100000">
                    <a:srgbClr val="58430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63500" dist="50800" dir="5400000">
                  <a:srgbClr val="584300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965ADBC-B263-4B7E-906C-2F62CBC567DC}"/>
                  </a:ext>
                </a:extLst>
              </p:cNvPr>
              <p:cNvSpPr/>
              <p:nvPr/>
            </p:nvSpPr>
            <p:spPr>
              <a:xfrm flipV="1">
                <a:off x="992126" y="1959439"/>
                <a:ext cx="1334068" cy="105506"/>
              </a:xfrm>
              <a:prstGeom prst="rect">
                <a:avLst/>
              </a:prstGeom>
              <a:gradFill flip="none" rotWithShape="1">
                <a:gsLst>
                  <a:gs pos="0">
                    <a:srgbClr val="A78000"/>
                  </a:gs>
                  <a:gs pos="100000">
                    <a:srgbClr val="58430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63500" dist="50800" dir="5400000">
                  <a:srgbClr val="584300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59DD406-D360-437C-877C-8FD9008A073B}"/>
                  </a:ext>
                </a:extLst>
              </p:cNvPr>
              <p:cNvSpPr/>
              <p:nvPr/>
            </p:nvSpPr>
            <p:spPr>
              <a:xfrm flipV="1">
                <a:off x="992126" y="2101794"/>
                <a:ext cx="1334068" cy="105506"/>
              </a:xfrm>
              <a:prstGeom prst="rect">
                <a:avLst/>
              </a:prstGeom>
              <a:gradFill flip="none" rotWithShape="1">
                <a:gsLst>
                  <a:gs pos="0">
                    <a:srgbClr val="A78000"/>
                  </a:gs>
                  <a:gs pos="100000">
                    <a:srgbClr val="58430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63500" dist="50800" dir="5400000">
                  <a:srgbClr val="584300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29904FD-7695-4463-8F66-E648CA56CCB5}"/>
                  </a:ext>
                </a:extLst>
              </p:cNvPr>
              <p:cNvSpPr/>
              <p:nvPr/>
            </p:nvSpPr>
            <p:spPr>
              <a:xfrm rot="5400000" flipV="1">
                <a:off x="2647483" y="1590256"/>
                <a:ext cx="228642" cy="114245"/>
              </a:xfrm>
              <a:prstGeom prst="rect">
                <a:avLst/>
              </a:prstGeom>
              <a:gradFill flip="none" rotWithShape="1">
                <a:gsLst>
                  <a:gs pos="0">
                    <a:srgbClr val="584300"/>
                  </a:gs>
                  <a:gs pos="61900">
                    <a:srgbClr val="A78000"/>
                  </a:gs>
                  <a:gs pos="100000">
                    <a:srgbClr val="FABE0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AEE7623-6E77-46BF-9C6C-2F7818B3085E}"/>
                  </a:ext>
                </a:extLst>
              </p:cNvPr>
              <p:cNvSpPr/>
              <p:nvPr/>
            </p:nvSpPr>
            <p:spPr>
              <a:xfrm rot="5400000" flipV="1">
                <a:off x="2648275" y="3729805"/>
                <a:ext cx="230229" cy="114245"/>
              </a:xfrm>
              <a:prstGeom prst="rect">
                <a:avLst/>
              </a:prstGeom>
              <a:gradFill flip="none" rotWithShape="1">
                <a:gsLst>
                  <a:gs pos="0">
                    <a:srgbClr val="584300"/>
                  </a:gs>
                  <a:gs pos="61900">
                    <a:srgbClr val="A78000"/>
                  </a:gs>
                  <a:gs pos="100000">
                    <a:srgbClr val="FABE00"/>
                  </a:gs>
                </a:gsLst>
                <a:lin ang="5400000" scaled="1"/>
                <a:tileRect/>
              </a:gradFill>
              <a:ln>
                <a:solidFill>
                  <a:srgbClr val="5843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EEBA8BD-5876-48E9-B601-E3F09E77493E}"/>
                  </a:ext>
                </a:extLst>
              </p:cNvPr>
              <p:cNvSpPr/>
              <p:nvPr/>
            </p:nvSpPr>
            <p:spPr>
              <a:xfrm rot="5400000" flipV="1">
                <a:off x="2649069" y="5500987"/>
                <a:ext cx="230229" cy="115832"/>
              </a:xfrm>
              <a:prstGeom prst="rect">
                <a:avLst/>
              </a:prstGeom>
              <a:gradFill flip="none" rotWithShape="1">
                <a:gsLst>
                  <a:gs pos="0">
                    <a:srgbClr val="584300"/>
                  </a:gs>
                  <a:gs pos="61900">
                    <a:srgbClr val="A78000"/>
                  </a:gs>
                  <a:gs pos="100000">
                    <a:srgbClr val="FABE00"/>
                  </a:gs>
                </a:gsLst>
                <a:lin ang="5400000" scaled="1"/>
                <a:tileRect/>
              </a:gradFill>
              <a:ln>
                <a:solidFill>
                  <a:srgbClr val="5843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135" name="Group 53">
                <a:extLst>
                  <a:ext uri="{FF2B5EF4-FFF2-40B4-BE49-F238E27FC236}">
                    <a16:creationId xmlns:a16="http://schemas.microsoft.com/office/drawing/2014/main" id="{A92A2532-9F8C-46FA-BE1E-2164D98754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5689" y="3080875"/>
                <a:ext cx="166437" cy="821354"/>
                <a:chOff x="3585410" y="2887981"/>
                <a:chExt cx="166437" cy="821354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66FCD945-F299-4C5F-AAD1-9D9CCE9A23F5}"/>
                    </a:ext>
                  </a:extLst>
                </p:cNvPr>
                <p:cNvSpPr/>
                <p:nvPr/>
              </p:nvSpPr>
              <p:spPr>
                <a:xfrm>
                  <a:off x="3614275" y="2972413"/>
                  <a:ext cx="107897" cy="652583"/>
                </a:xfrm>
                <a:prstGeom prst="rect">
                  <a:avLst/>
                </a:prstGeom>
                <a:gradFill flip="none" rotWithShape="1">
                  <a:gsLst>
                    <a:gs pos="13000">
                      <a:schemeClr val="bg1"/>
                    </a:gs>
                    <a:gs pos="41000">
                      <a:schemeClr val="bg1">
                        <a:lumMod val="50000"/>
                      </a:schemeClr>
                    </a:gs>
                    <a:gs pos="86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rgbClr val="5843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6D1FB8F0-74CC-4FDF-9419-E85D2CACFA9E}"/>
                    </a:ext>
                  </a:extLst>
                </p:cNvPr>
                <p:cNvSpPr/>
                <p:nvPr/>
              </p:nvSpPr>
              <p:spPr>
                <a:xfrm>
                  <a:off x="3585714" y="2888260"/>
                  <a:ext cx="165020" cy="84152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solidFill>
                    <a:srgbClr val="584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51B3F2D5-C13F-4818-8D0E-F2A355FDBB58}"/>
                    </a:ext>
                  </a:extLst>
                </p:cNvPr>
                <p:cNvSpPr/>
                <p:nvPr/>
              </p:nvSpPr>
              <p:spPr>
                <a:xfrm>
                  <a:off x="3587300" y="3624995"/>
                  <a:ext cx="165020" cy="84152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solidFill>
                    <a:srgbClr val="584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36" name="Group 54">
                <a:extLst>
                  <a:ext uri="{FF2B5EF4-FFF2-40B4-BE49-F238E27FC236}">
                    <a16:creationId xmlns:a16="http://schemas.microsoft.com/office/drawing/2014/main" id="{B4C888EE-1EEB-4072-ACCC-01A330B80A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5689" y="2735429"/>
                <a:ext cx="183194" cy="244548"/>
                <a:chOff x="825689" y="2735429"/>
                <a:chExt cx="183194" cy="244548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D0E85795-ACBA-4CE8-A197-0F775D3D42A7}"/>
                    </a:ext>
                  </a:extLst>
                </p:cNvPr>
                <p:cNvSpPr/>
                <p:nvPr/>
              </p:nvSpPr>
              <p:spPr>
                <a:xfrm>
                  <a:off x="889462" y="2833459"/>
                  <a:ext cx="53949" cy="146077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solidFill>
                    <a:srgbClr val="584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5B25C66B-7A7D-4E58-B9DD-65FC3153A62F}"/>
                    </a:ext>
                  </a:extLst>
                </p:cNvPr>
                <p:cNvSpPr/>
                <p:nvPr/>
              </p:nvSpPr>
              <p:spPr>
                <a:xfrm>
                  <a:off x="825993" y="2735016"/>
                  <a:ext cx="182473" cy="182596"/>
                </a:xfrm>
                <a:prstGeom prst="ellipse">
                  <a:avLst/>
                </a:prstGeom>
                <a:gradFill>
                  <a:gsLst>
                    <a:gs pos="13000">
                      <a:schemeClr val="bg1"/>
                    </a:gs>
                    <a:gs pos="41000">
                      <a:schemeClr val="bg1">
                        <a:lumMod val="50000"/>
                      </a:schemeClr>
                    </a:gs>
                    <a:gs pos="86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n>
                  <a:solidFill>
                    <a:srgbClr val="584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FA2A92EC-63E2-4540-A868-15F81CA89DEC}"/>
                    </a:ext>
                  </a:extLst>
                </p:cNvPr>
                <p:cNvSpPr/>
                <p:nvPr/>
              </p:nvSpPr>
              <p:spPr>
                <a:xfrm>
                  <a:off x="871896" y="2778217"/>
                  <a:ext cx="91597" cy="91596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rgbClr val="584300"/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15" name="TextBox 119">
              <a:extLst>
                <a:ext uri="{FF2B5EF4-FFF2-40B4-BE49-F238E27FC236}">
                  <a16:creationId xmlns:a16="http://schemas.microsoft.com/office/drawing/2014/main" id="{ACADF1C2-CCB8-4F73-904D-E2F9238D15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6546" y="2518999"/>
              <a:ext cx="1447742" cy="1734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altLang="en-US" sz="2800" b="1" dirty="0">
                  <a:solidFill>
                    <a:prstClr val="whit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باب الذِكر</a:t>
              </a:r>
              <a:endParaRPr lang="en-US" altLang="en-US" sz="2800" b="1" dirty="0">
                <a:solidFill>
                  <a:prstClr val="whit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06C0E5-D14E-4C7A-AE89-F9043E05AFBD}"/>
              </a:ext>
            </a:extLst>
          </p:cNvPr>
          <p:cNvGrpSpPr>
            <a:grpSpLocks/>
          </p:cNvGrpSpPr>
          <p:nvPr/>
        </p:nvGrpSpPr>
        <p:grpSpPr bwMode="auto">
          <a:xfrm>
            <a:off x="1913413" y="3624576"/>
            <a:ext cx="1837967" cy="3032449"/>
            <a:chOff x="1580802" y="1007302"/>
            <a:chExt cx="2142525" cy="5511223"/>
          </a:xfrm>
        </p:grpSpPr>
        <p:grpSp>
          <p:nvGrpSpPr>
            <p:cNvPr id="2145" name="Group 26">
              <a:extLst>
                <a:ext uri="{FF2B5EF4-FFF2-40B4-BE49-F238E27FC236}">
                  <a16:creationId xmlns:a16="http://schemas.microsoft.com/office/drawing/2014/main" id="{EA1965ED-6798-4562-A742-8507480B7E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0802" y="1007302"/>
              <a:ext cx="2142525" cy="5511223"/>
              <a:chOff x="679575" y="864597"/>
              <a:chExt cx="2142525" cy="5511223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DC8C889-1D19-487B-8173-78FE8330FE7F}"/>
                  </a:ext>
                </a:extLst>
              </p:cNvPr>
              <p:cNvSpPr/>
              <p:nvPr/>
            </p:nvSpPr>
            <p:spPr>
              <a:xfrm>
                <a:off x="679575" y="864597"/>
                <a:ext cx="2097658" cy="5511223"/>
              </a:xfrm>
              <a:prstGeom prst="rect">
                <a:avLst/>
              </a:prstGeom>
              <a:gradFill flip="none" rotWithShape="1">
                <a:gsLst>
                  <a:gs pos="0">
                    <a:srgbClr val="017CA6"/>
                  </a:gs>
                  <a:gs pos="100000">
                    <a:srgbClr val="006F9A"/>
                  </a:gs>
                </a:gsLst>
                <a:lin ang="5400000" scaled="1"/>
                <a:tileRect/>
              </a:gradFill>
              <a:ln>
                <a:solidFill>
                  <a:srgbClr val="004D6C"/>
                </a:solidFill>
              </a:ln>
              <a:effectLst>
                <a:outerShdw blurRad="25400" sx="101000" sy="101000" algn="ctr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BF42C23-9A0B-4F72-9CDB-5A2BC6E598D8}"/>
                  </a:ext>
                </a:extLst>
              </p:cNvPr>
              <p:cNvSpPr/>
              <p:nvPr/>
            </p:nvSpPr>
            <p:spPr>
              <a:xfrm flipV="1">
                <a:off x="992126" y="1532374"/>
                <a:ext cx="1334068" cy="105506"/>
              </a:xfrm>
              <a:prstGeom prst="rect">
                <a:avLst/>
              </a:prstGeom>
              <a:gradFill flip="none" rotWithShape="1">
                <a:gsLst>
                  <a:gs pos="0">
                    <a:srgbClr val="017CA6"/>
                  </a:gs>
                  <a:gs pos="100000">
                    <a:srgbClr val="00456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63500" dist="50800" dir="5400000">
                  <a:srgbClr val="004D6C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0E18BA0-B61C-4EAF-B71F-F9ED92AE4164}"/>
                  </a:ext>
                </a:extLst>
              </p:cNvPr>
              <p:cNvSpPr/>
              <p:nvPr/>
            </p:nvSpPr>
            <p:spPr>
              <a:xfrm flipV="1">
                <a:off x="992126" y="1674729"/>
                <a:ext cx="1334068" cy="105506"/>
              </a:xfrm>
              <a:prstGeom prst="rect">
                <a:avLst/>
              </a:prstGeom>
              <a:gradFill flip="none" rotWithShape="1">
                <a:gsLst>
                  <a:gs pos="0">
                    <a:srgbClr val="017CA6"/>
                  </a:gs>
                  <a:gs pos="100000">
                    <a:srgbClr val="00456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63500" dist="50800" dir="5400000">
                  <a:srgbClr val="004D6C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2C46063-5922-4F2C-922F-E8FCDFA1DCE8}"/>
                  </a:ext>
                </a:extLst>
              </p:cNvPr>
              <p:cNvSpPr/>
              <p:nvPr/>
            </p:nvSpPr>
            <p:spPr>
              <a:xfrm flipV="1">
                <a:off x="992126" y="1817084"/>
                <a:ext cx="1334068" cy="105506"/>
              </a:xfrm>
              <a:prstGeom prst="rect">
                <a:avLst/>
              </a:prstGeom>
              <a:gradFill flip="none" rotWithShape="1">
                <a:gsLst>
                  <a:gs pos="0">
                    <a:srgbClr val="017CA6"/>
                  </a:gs>
                  <a:gs pos="100000">
                    <a:srgbClr val="00456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63500" dist="50800" dir="5400000">
                  <a:srgbClr val="004D6C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545986A-ECC5-46BE-BCDB-82DBC3760F1C}"/>
                  </a:ext>
                </a:extLst>
              </p:cNvPr>
              <p:cNvSpPr/>
              <p:nvPr/>
            </p:nvSpPr>
            <p:spPr>
              <a:xfrm flipV="1">
                <a:off x="992126" y="1959439"/>
                <a:ext cx="1334068" cy="105506"/>
              </a:xfrm>
              <a:prstGeom prst="rect">
                <a:avLst/>
              </a:prstGeom>
              <a:gradFill flip="none" rotWithShape="1">
                <a:gsLst>
                  <a:gs pos="0">
                    <a:srgbClr val="017CA6"/>
                  </a:gs>
                  <a:gs pos="100000">
                    <a:srgbClr val="00456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63500" dist="50800" dir="5400000">
                  <a:srgbClr val="004D6C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0FF7ED7-8186-4490-BA6F-DCC53561B81B}"/>
                  </a:ext>
                </a:extLst>
              </p:cNvPr>
              <p:cNvSpPr/>
              <p:nvPr/>
            </p:nvSpPr>
            <p:spPr>
              <a:xfrm flipV="1">
                <a:off x="992126" y="2101794"/>
                <a:ext cx="1334068" cy="105506"/>
              </a:xfrm>
              <a:prstGeom prst="rect">
                <a:avLst/>
              </a:prstGeom>
              <a:gradFill flip="none" rotWithShape="1">
                <a:gsLst>
                  <a:gs pos="0">
                    <a:srgbClr val="017CA6"/>
                  </a:gs>
                  <a:gs pos="100000">
                    <a:srgbClr val="00456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63500" dist="50800" dir="5400000">
                  <a:srgbClr val="004D6C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DF6035C-CFAE-4F74-87F2-639881162EEF}"/>
                  </a:ext>
                </a:extLst>
              </p:cNvPr>
              <p:cNvSpPr/>
              <p:nvPr/>
            </p:nvSpPr>
            <p:spPr>
              <a:xfrm rot="5400000" flipV="1">
                <a:off x="2647483" y="1590256"/>
                <a:ext cx="228642" cy="114245"/>
              </a:xfrm>
              <a:prstGeom prst="rect">
                <a:avLst/>
              </a:prstGeom>
              <a:gradFill flip="none" rotWithShape="1">
                <a:gsLst>
                  <a:gs pos="0">
                    <a:srgbClr val="004D6C"/>
                  </a:gs>
                  <a:gs pos="61900">
                    <a:srgbClr val="006288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2824226-09E5-46E0-8113-983651D5EEC8}"/>
                  </a:ext>
                </a:extLst>
              </p:cNvPr>
              <p:cNvSpPr/>
              <p:nvPr/>
            </p:nvSpPr>
            <p:spPr>
              <a:xfrm rot="5400000" flipV="1">
                <a:off x="2648275" y="3729805"/>
                <a:ext cx="230229" cy="114245"/>
              </a:xfrm>
              <a:prstGeom prst="rect">
                <a:avLst/>
              </a:prstGeom>
              <a:gradFill flip="none" rotWithShape="1">
                <a:gsLst>
                  <a:gs pos="0">
                    <a:srgbClr val="004D6C"/>
                  </a:gs>
                  <a:gs pos="61900">
                    <a:srgbClr val="006288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ED78622-5AAC-4E9B-BE73-9C97CCC908D5}"/>
                  </a:ext>
                </a:extLst>
              </p:cNvPr>
              <p:cNvSpPr/>
              <p:nvPr/>
            </p:nvSpPr>
            <p:spPr>
              <a:xfrm rot="5400000" flipV="1">
                <a:off x="2649069" y="5500987"/>
                <a:ext cx="230229" cy="115832"/>
              </a:xfrm>
              <a:prstGeom prst="rect">
                <a:avLst/>
              </a:prstGeom>
              <a:gradFill flip="none" rotWithShape="1">
                <a:gsLst>
                  <a:gs pos="0">
                    <a:srgbClr val="004D6C"/>
                  </a:gs>
                  <a:gs pos="61900">
                    <a:srgbClr val="006288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166" name="Group 20">
                <a:extLst>
                  <a:ext uri="{FF2B5EF4-FFF2-40B4-BE49-F238E27FC236}">
                    <a16:creationId xmlns:a16="http://schemas.microsoft.com/office/drawing/2014/main" id="{1858344B-4AAE-46D7-A280-CB413D323F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5689" y="3080875"/>
                <a:ext cx="166437" cy="821354"/>
                <a:chOff x="3585410" y="2887981"/>
                <a:chExt cx="166437" cy="821354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4DEE6DDC-6D5B-424B-85D9-860C97F9AA48}"/>
                    </a:ext>
                  </a:extLst>
                </p:cNvPr>
                <p:cNvSpPr/>
                <p:nvPr/>
              </p:nvSpPr>
              <p:spPr>
                <a:xfrm>
                  <a:off x="3614275" y="2972413"/>
                  <a:ext cx="107897" cy="652583"/>
                </a:xfrm>
                <a:prstGeom prst="rect">
                  <a:avLst/>
                </a:prstGeom>
                <a:gradFill flip="none" rotWithShape="1">
                  <a:gsLst>
                    <a:gs pos="13000">
                      <a:schemeClr val="bg1"/>
                    </a:gs>
                    <a:gs pos="41000">
                      <a:schemeClr val="bg1">
                        <a:lumMod val="50000"/>
                      </a:schemeClr>
                    </a:gs>
                    <a:gs pos="86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CB7FE51D-0F6D-49CD-BC26-C74B645DD69E}"/>
                    </a:ext>
                  </a:extLst>
                </p:cNvPr>
                <p:cNvSpPr/>
                <p:nvPr/>
              </p:nvSpPr>
              <p:spPr>
                <a:xfrm>
                  <a:off x="3585714" y="2888260"/>
                  <a:ext cx="165020" cy="84152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80BE8CD-9FFB-4EDC-BED8-C1030E94B1DB}"/>
                    </a:ext>
                  </a:extLst>
                </p:cNvPr>
                <p:cNvSpPr/>
                <p:nvPr/>
              </p:nvSpPr>
              <p:spPr>
                <a:xfrm>
                  <a:off x="3587300" y="3624995"/>
                  <a:ext cx="165020" cy="84152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67" name="Group 25">
                <a:extLst>
                  <a:ext uri="{FF2B5EF4-FFF2-40B4-BE49-F238E27FC236}">
                    <a16:creationId xmlns:a16="http://schemas.microsoft.com/office/drawing/2014/main" id="{3CEC834C-5E55-4886-BE24-D2BBD85865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5689" y="2735429"/>
                <a:ext cx="183194" cy="244548"/>
                <a:chOff x="825689" y="2735429"/>
                <a:chExt cx="183194" cy="244548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2856BE5C-EC60-4139-A41C-3481BF4EDB96}"/>
                    </a:ext>
                  </a:extLst>
                </p:cNvPr>
                <p:cNvSpPr/>
                <p:nvPr/>
              </p:nvSpPr>
              <p:spPr>
                <a:xfrm>
                  <a:off x="889462" y="2833459"/>
                  <a:ext cx="53949" cy="146077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FD6B3882-DA4A-400A-876A-80ED2A724D96}"/>
                    </a:ext>
                  </a:extLst>
                </p:cNvPr>
                <p:cNvSpPr/>
                <p:nvPr/>
              </p:nvSpPr>
              <p:spPr>
                <a:xfrm>
                  <a:off x="825993" y="2735016"/>
                  <a:ext cx="182473" cy="182596"/>
                </a:xfrm>
                <a:prstGeom prst="ellipse">
                  <a:avLst/>
                </a:prstGeom>
                <a:gradFill>
                  <a:gsLst>
                    <a:gs pos="13000">
                      <a:schemeClr val="bg1"/>
                    </a:gs>
                    <a:gs pos="41000">
                      <a:schemeClr val="bg1">
                        <a:lumMod val="50000"/>
                      </a:schemeClr>
                    </a:gs>
                    <a:gs pos="86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8DD8356D-69C3-4513-9361-94968D7E5999}"/>
                    </a:ext>
                  </a:extLst>
                </p:cNvPr>
                <p:cNvSpPr/>
                <p:nvPr/>
              </p:nvSpPr>
              <p:spPr>
                <a:xfrm>
                  <a:off x="871896" y="2778217"/>
                  <a:ext cx="91597" cy="91596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46" name="TextBox 4">
              <a:extLst>
                <a:ext uri="{FF2B5EF4-FFF2-40B4-BE49-F238E27FC236}">
                  <a16:creationId xmlns:a16="http://schemas.microsoft.com/office/drawing/2014/main" id="{531BB50B-C025-4B8A-AEB5-ECF579FEA1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4591" y="2449842"/>
              <a:ext cx="1471756" cy="1734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altLang="en-US" sz="2800" b="1" dirty="0">
                  <a:solidFill>
                    <a:prstClr val="whit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باب الأيمن</a:t>
              </a:r>
              <a:endParaRPr lang="en-US" altLang="en-US" sz="2800" b="1" dirty="0">
                <a:solidFill>
                  <a:prstClr val="whit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0CAA194-DC56-43F2-BF95-5469E3BB8B1C}"/>
              </a:ext>
            </a:extLst>
          </p:cNvPr>
          <p:cNvGrpSpPr>
            <a:grpSpLocks/>
          </p:cNvGrpSpPr>
          <p:nvPr/>
        </p:nvGrpSpPr>
        <p:grpSpPr bwMode="auto">
          <a:xfrm>
            <a:off x="8849706" y="213634"/>
            <a:ext cx="1837591" cy="3032449"/>
            <a:chOff x="8520117" y="929501"/>
            <a:chExt cx="2143674" cy="5511223"/>
          </a:xfrm>
        </p:grpSpPr>
        <p:grpSp>
          <p:nvGrpSpPr>
            <p:cNvPr id="125" name="Group 97">
              <a:extLst>
                <a:ext uri="{FF2B5EF4-FFF2-40B4-BE49-F238E27FC236}">
                  <a16:creationId xmlns:a16="http://schemas.microsoft.com/office/drawing/2014/main" id="{6A18C622-34CB-43F2-8032-F26B6694C0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0117" y="929501"/>
              <a:ext cx="2143674" cy="5511223"/>
              <a:chOff x="678426" y="786796"/>
              <a:chExt cx="2143674" cy="5511223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2047151-5B2A-4502-A1B3-1BB4721F9EB6}"/>
                  </a:ext>
                </a:extLst>
              </p:cNvPr>
              <p:cNvSpPr/>
              <p:nvPr/>
            </p:nvSpPr>
            <p:spPr>
              <a:xfrm>
                <a:off x="678426" y="786796"/>
                <a:ext cx="2097625" cy="5511223"/>
              </a:xfrm>
              <a:prstGeom prst="rect">
                <a:avLst/>
              </a:prstGeom>
              <a:gradFill flip="none" rotWithShape="1">
                <a:gsLst>
                  <a:gs pos="0">
                    <a:srgbClr val="808080"/>
                  </a:gs>
                  <a:gs pos="100000">
                    <a:srgbClr val="333333"/>
                  </a:gs>
                </a:gsLst>
                <a:lin ang="0" scaled="1"/>
                <a:tileRect/>
              </a:gra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25400" sx="101000" sy="101000" algn="ctr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6E8E9ED-E415-4CC9-98B0-63ECD79B3DE3}"/>
                  </a:ext>
                </a:extLst>
              </p:cNvPr>
              <p:cNvSpPr/>
              <p:nvPr/>
            </p:nvSpPr>
            <p:spPr>
              <a:xfrm flipV="1">
                <a:off x="992832" y="1533058"/>
                <a:ext cx="1333842" cy="104794"/>
              </a:xfrm>
              <a:prstGeom prst="rect">
                <a:avLst/>
              </a:prstGeom>
              <a:gradFill flip="none" rotWithShape="1">
                <a:gsLst>
                  <a:gs pos="0">
                    <a:srgbClr val="808080"/>
                  </a:gs>
                  <a:gs pos="100000">
                    <a:srgbClr val="292929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4BA7E546-55F7-401F-9511-B38D7BEA3B47}"/>
                  </a:ext>
                </a:extLst>
              </p:cNvPr>
              <p:cNvSpPr/>
              <p:nvPr/>
            </p:nvSpPr>
            <p:spPr>
              <a:xfrm flipV="1">
                <a:off x="992832" y="1674372"/>
                <a:ext cx="1333842" cy="106381"/>
              </a:xfrm>
              <a:prstGeom prst="rect">
                <a:avLst/>
              </a:prstGeom>
              <a:gradFill flip="none" rotWithShape="1">
                <a:gsLst>
                  <a:gs pos="0">
                    <a:srgbClr val="808080"/>
                  </a:gs>
                  <a:gs pos="100000">
                    <a:srgbClr val="292929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9D46600-7EB8-4A9B-A90C-2AC7A189A43C}"/>
                  </a:ext>
                </a:extLst>
              </p:cNvPr>
              <p:cNvSpPr/>
              <p:nvPr/>
            </p:nvSpPr>
            <p:spPr>
              <a:xfrm flipV="1">
                <a:off x="992832" y="1817273"/>
                <a:ext cx="1333842" cy="104794"/>
              </a:xfrm>
              <a:prstGeom prst="rect">
                <a:avLst/>
              </a:prstGeom>
              <a:gradFill flip="none" rotWithShape="1">
                <a:gsLst>
                  <a:gs pos="0">
                    <a:srgbClr val="808080"/>
                  </a:gs>
                  <a:gs pos="100000">
                    <a:srgbClr val="292929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2A7EB1B0-1962-43CA-8173-3F1402519612}"/>
                  </a:ext>
                </a:extLst>
              </p:cNvPr>
              <p:cNvSpPr/>
              <p:nvPr/>
            </p:nvSpPr>
            <p:spPr>
              <a:xfrm flipV="1">
                <a:off x="992832" y="1960174"/>
                <a:ext cx="1333842" cy="104794"/>
              </a:xfrm>
              <a:prstGeom prst="rect">
                <a:avLst/>
              </a:prstGeom>
              <a:gradFill flip="none" rotWithShape="1">
                <a:gsLst>
                  <a:gs pos="0">
                    <a:srgbClr val="808080"/>
                  </a:gs>
                  <a:gs pos="100000">
                    <a:srgbClr val="292929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40AEEEE-4CAC-4EB4-9900-BE0636A1C578}"/>
                  </a:ext>
                </a:extLst>
              </p:cNvPr>
              <p:cNvSpPr/>
              <p:nvPr/>
            </p:nvSpPr>
            <p:spPr>
              <a:xfrm flipV="1">
                <a:off x="992832" y="2101487"/>
                <a:ext cx="1333842" cy="106382"/>
              </a:xfrm>
              <a:prstGeom prst="rect">
                <a:avLst/>
              </a:prstGeom>
              <a:gradFill flip="none" rotWithShape="1">
                <a:gsLst>
                  <a:gs pos="0">
                    <a:srgbClr val="808080"/>
                  </a:gs>
                  <a:gs pos="100000">
                    <a:srgbClr val="292929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2B57603C-0342-487F-9691-446003543DFC}"/>
                  </a:ext>
                </a:extLst>
              </p:cNvPr>
              <p:cNvSpPr/>
              <p:nvPr/>
            </p:nvSpPr>
            <p:spPr>
              <a:xfrm rot="5400000" flipV="1">
                <a:off x="2647439" y="1590214"/>
                <a:ext cx="228642" cy="114329"/>
              </a:xfrm>
              <a:prstGeom prst="rect">
                <a:avLst/>
              </a:prstGeom>
              <a:gradFill flip="none" rotWithShape="1">
                <a:gsLst>
                  <a:gs pos="0">
                    <a:srgbClr val="292929"/>
                  </a:gs>
                  <a:gs pos="61900">
                    <a:srgbClr val="808080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DFED5307-C50B-434D-AE96-CDE51C419E89}"/>
                  </a:ext>
                </a:extLst>
              </p:cNvPr>
              <p:cNvSpPr/>
              <p:nvPr/>
            </p:nvSpPr>
            <p:spPr>
              <a:xfrm rot="5400000" flipV="1">
                <a:off x="2648233" y="3729763"/>
                <a:ext cx="230229" cy="114329"/>
              </a:xfrm>
              <a:prstGeom prst="rect">
                <a:avLst/>
              </a:prstGeom>
              <a:gradFill flip="none" rotWithShape="1">
                <a:gsLst>
                  <a:gs pos="0">
                    <a:srgbClr val="292929"/>
                  </a:gs>
                  <a:gs pos="61900">
                    <a:srgbClr val="808080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B903278-CDEE-4231-BB89-7C0B0030ED49}"/>
                  </a:ext>
                </a:extLst>
              </p:cNvPr>
              <p:cNvSpPr/>
              <p:nvPr/>
            </p:nvSpPr>
            <p:spPr>
              <a:xfrm rot="5400000" flipV="1">
                <a:off x="2649820" y="5501738"/>
                <a:ext cx="230229" cy="114329"/>
              </a:xfrm>
              <a:prstGeom prst="rect">
                <a:avLst/>
              </a:prstGeom>
              <a:gradFill flip="none" rotWithShape="1">
                <a:gsLst>
                  <a:gs pos="0">
                    <a:srgbClr val="292929"/>
                  </a:gs>
                  <a:gs pos="61900">
                    <a:srgbClr val="808080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6" name="Group 107">
                <a:extLst>
                  <a:ext uri="{FF2B5EF4-FFF2-40B4-BE49-F238E27FC236}">
                    <a16:creationId xmlns:a16="http://schemas.microsoft.com/office/drawing/2014/main" id="{6CAF10D3-1D30-438B-9DD3-CF44CA74F5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5689" y="3080875"/>
                <a:ext cx="166437" cy="821354"/>
                <a:chOff x="3585410" y="2887981"/>
                <a:chExt cx="166437" cy="821354"/>
              </a:xfrm>
            </p:grpSpPr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38530314-4606-46A4-9BC7-416EBF11FBBF}"/>
                    </a:ext>
                  </a:extLst>
                </p:cNvPr>
                <p:cNvSpPr/>
                <p:nvPr/>
              </p:nvSpPr>
              <p:spPr>
                <a:xfrm>
                  <a:off x="3614405" y="2972413"/>
                  <a:ext cx="107978" cy="652583"/>
                </a:xfrm>
                <a:prstGeom prst="rect">
                  <a:avLst/>
                </a:prstGeom>
                <a:gradFill flip="none" rotWithShape="1">
                  <a:gsLst>
                    <a:gs pos="13000">
                      <a:schemeClr val="bg1"/>
                    </a:gs>
                    <a:gs pos="41000">
                      <a:schemeClr val="bg1">
                        <a:lumMod val="50000"/>
                      </a:schemeClr>
                    </a:gs>
                    <a:gs pos="86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3380627D-A431-4EA3-8309-6BC05D478E0A}"/>
                    </a:ext>
                  </a:extLst>
                </p:cNvPr>
                <p:cNvSpPr/>
                <p:nvPr/>
              </p:nvSpPr>
              <p:spPr>
                <a:xfrm>
                  <a:off x="3585823" y="2888260"/>
                  <a:ext cx="165143" cy="84152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04FA507A-531E-4FA0-BFA8-85F370914E2E}"/>
                    </a:ext>
                  </a:extLst>
                </p:cNvPr>
                <p:cNvSpPr/>
                <p:nvPr/>
              </p:nvSpPr>
              <p:spPr>
                <a:xfrm>
                  <a:off x="3587411" y="3624995"/>
                  <a:ext cx="165143" cy="84152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7" name="Group 108">
                <a:extLst>
                  <a:ext uri="{FF2B5EF4-FFF2-40B4-BE49-F238E27FC236}">
                    <a16:creationId xmlns:a16="http://schemas.microsoft.com/office/drawing/2014/main" id="{C2C62287-C0C6-441B-9759-1C7D905380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5689" y="2735429"/>
                <a:ext cx="183194" cy="244548"/>
                <a:chOff x="825689" y="2735429"/>
                <a:chExt cx="183194" cy="244548"/>
              </a:xfrm>
            </p:grpSpPr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A487BA46-2034-4FB4-820A-BBC226CC2D72}"/>
                    </a:ext>
                  </a:extLst>
                </p:cNvPr>
                <p:cNvSpPr/>
                <p:nvPr/>
              </p:nvSpPr>
              <p:spPr>
                <a:xfrm>
                  <a:off x="889618" y="2833459"/>
                  <a:ext cx="53989" cy="146077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353DF070-CBE6-493F-8CFD-CA2DB9EB5D10}"/>
                    </a:ext>
                  </a:extLst>
                </p:cNvPr>
                <p:cNvSpPr/>
                <p:nvPr/>
              </p:nvSpPr>
              <p:spPr>
                <a:xfrm>
                  <a:off x="826102" y="2735016"/>
                  <a:ext cx="182609" cy="182596"/>
                </a:xfrm>
                <a:prstGeom prst="ellipse">
                  <a:avLst/>
                </a:prstGeom>
                <a:gradFill>
                  <a:gsLst>
                    <a:gs pos="13000">
                      <a:schemeClr val="bg1"/>
                    </a:gs>
                    <a:gs pos="41000">
                      <a:schemeClr val="bg1">
                        <a:lumMod val="50000"/>
                      </a:schemeClr>
                    </a:gs>
                    <a:gs pos="86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643612CD-49B2-46A9-9333-62F1A0D3EE51}"/>
                    </a:ext>
                  </a:extLst>
                </p:cNvPr>
                <p:cNvSpPr/>
                <p:nvPr/>
              </p:nvSpPr>
              <p:spPr>
                <a:xfrm>
                  <a:off x="871896" y="2778217"/>
                  <a:ext cx="91597" cy="91596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26" name="TextBox 121">
              <a:extLst>
                <a:ext uri="{FF2B5EF4-FFF2-40B4-BE49-F238E27FC236}">
                  <a16:creationId xmlns:a16="http://schemas.microsoft.com/office/drawing/2014/main" id="{45C5C30C-4854-4006-B23E-D74C6D938D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59930" y="2755903"/>
              <a:ext cx="1358604" cy="1734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Arial" panose="020B0604020202020204" pitchFamily="34" charset="0"/>
                </a:rPr>
                <a:t>باب الصلاة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DC354176-2E69-4A66-B223-7842D0DB6549}"/>
              </a:ext>
            </a:extLst>
          </p:cNvPr>
          <p:cNvGrpSpPr>
            <a:grpSpLocks/>
          </p:cNvGrpSpPr>
          <p:nvPr/>
        </p:nvGrpSpPr>
        <p:grpSpPr bwMode="auto">
          <a:xfrm>
            <a:off x="6583572" y="237553"/>
            <a:ext cx="1837591" cy="3032449"/>
            <a:chOff x="6239869" y="929501"/>
            <a:chExt cx="2143674" cy="5511223"/>
          </a:xfrm>
        </p:grpSpPr>
        <p:grpSp>
          <p:nvGrpSpPr>
            <p:cNvPr id="145" name="Group 70">
              <a:extLst>
                <a:ext uri="{FF2B5EF4-FFF2-40B4-BE49-F238E27FC236}">
                  <a16:creationId xmlns:a16="http://schemas.microsoft.com/office/drawing/2014/main" id="{4F7BD351-C915-42C9-80EF-4A2819869B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9869" y="929501"/>
              <a:ext cx="2143674" cy="5511223"/>
              <a:chOff x="678426" y="786796"/>
              <a:chExt cx="2143674" cy="5511223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9E999C5E-E691-41DC-816B-70A3328CDAE6}"/>
                  </a:ext>
                </a:extLst>
              </p:cNvPr>
              <p:cNvSpPr/>
              <p:nvPr/>
            </p:nvSpPr>
            <p:spPr>
              <a:xfrm>
                <a:off x="678426" y="786796"/>
                <a:ext cx="2097624" cy="5511223"/>
              </a:xfrm>
              <a:prstGeom prst="rect">
                <a:avLst/>
              </a:prstGeom>
              <a:gradFill flip="none" rotWithShape="1">
                <a:gsLst>
                  <a:gs pos="1000">
                    <a:srgbClr val="BD1401"/>
                  </a:gs>
                  <a:gs pos="100000">
                    <a:srgbClr val="8E1100"/>
                  </a:gs>
                </a:gsLst>
                <a:lin ang="5400000" scaled="1"/>
                <a:tileRect/>
              </a:gradFill>
              <a:ln>
                <a:solidFill>
                  <a:srgbClr val="480900"/>
                </a:solidFill>
              </a:ln>
              <a:effectLst>
                <a:outerShdw blurRad="25400" sx="101000" sy="101000" algn="ctr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C009D1A-66AF-4E15-804D-A82BDADED791}"/>
                  </a:ext>
                </a:extLst>
              </p:cNvPr>
              <p:cNvSpPr/>
              <p:nvPr/>
            </p:nvSpPr>
            <p:spPr>
              <a:xfrm flipV="1">
                <a:off x="992832" y="1533058"/>
                <a:ext cx="1333842" cy="104794"/>
              </a:xfrm>
              <a:prstGeom prst="rect">
                <a:avLst/>
              </a:prstGeom>
              <a:gradFill flip="none" rotWithShape="1">
                <a:gsLst>
                  <a:gs pos="0">
                    <a:srgbClr val="BD1401"/>
                  </a:gs>
                  <a:gs pos="100000">
                    <a:srgbClr val="6C0D00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EAAC7936-07FA-4BF8-BB24-CA5DA6FCFDE8}"/>
                  </a:ext>
                </a:extLst>
              </p:cNvPr>
              <p:cNvSpPr/>
              <p:nvPr/>
            </p:nvSpPr>
            <p:spPr>
              <a:xfrm flipV="1">
                <a:off x="992832" y="1674372"/>
                <a:ext cx="1333842" cy="106381"/>
              </a:xfrm>
              <a:prstGeom prst="rect">
                <a:avLst/>
              </a:prstGeom>
              <a:gradFill flip="none" rotWithShape="1">
                <a:gsLst>
                  <a:gs pos="0">
                    <a:srgbClr val="BD1401"/>
                  </a:gs>
                  <a:gs pos="100000">
                    <a:srgbClr val="6C0D00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712AED09-8C46-4A56-95E3-70BAD9F37DE0}"/>
                  </a:ext>
                </a:extLst>
              </p:cNvPr>
              <p:cNvSpPr/>
              <p:nvPr/>
            </p:nvSpPr>
            <p:spPr>
              <a:xfrm flipV="1">
                <a:off x="992832" y="1817273"/>
                <a:ext cx="1333842" cy="104794"/>
              </a:xfrm>
              <a:prstGeom prst="rect">
                <a:avLst/>
              </a:prstGeom>
              <a:gradFill flip="none" rotWithShape="1">
                <a:gsLst>
                  <a:gs pos="0">
                    <a:srgbClr val="BD1401"/>
                  </a:gs>
                  <a:gs pos="100000">
                    <a:srgbClr val="6C0D00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411DDA9-15AD-4F48-A79B-D21645D8787A}"/>
                  </a:ext>
                </a:extLst>
              </p:cNvPr>
              <p:cNvSpPr/>
              <p:nvPr/>
            </p:nvSpPr>
            <p:spPr>
              <a:xfrm flipV="1">
                <a:off x="992832" y="1960174"/>
                <a:ext cx="1333842" cy="104794"/>
              </a:xfrm>
              <a:prstGeom prst="rect">
                <a:avLst/>
              </a:prstGeom>
              <a:gradFill flip="none" rotWithShape="1">
                <a:gsLst>
                  <a:gs pos="0">
                    <a:srgbClr val="BD1401"/>
                  </a:gs>
                  <a:gs pos="100000">
                    <a:srgbClr val="6C0D00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3474A7E-CBE5-4261-B203-95C4916E9D75}"/>
                  </a:ext>
                </a:extLst>
              </p:cNvPr>
              <p:cNvSpPr/>
              <p:nvPr/>
            </p:nvSpPr>
            <p:spPr>
              <a:xfrm flipV="1">
                <a:off x="992832" y="2101487"/>
                <a:ext cx="1333842" cy="106382"/>
              </a:xfrm>
              <a:prstGeom prst="rect">
                <a:avLst/>
              </a:prstGeom>
              <a:gradFill flip="none" rotWithShape="1">
                <a:gsLst>
                  <a:gs pos="0">
                    <a:srgbClr val="BD1401"/>
                  </a:gs>
                  <a:gs pos="100000">
                    <a:srgbClr val="6C0D00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80D5FBE7-F9C0-4CA9-A168-C75110F0AA65}"/>
                  </a:ext>
                </a:extLst>
              </p:cNvPr>
              <p:cNvSpPr/>
              <p:nvPr/>
            </p:nvSpPr>
            <p:spPr>
              <a:xfrm rot="5400000" flipV="1">
                <a:off x="2647439" y="1590214"/>
                <a:ext cx="228642" cy="114329"/>
              </a:xfrm>
              <a:prstGeom prst="rect">
                <a:avLst/>
              </a:prstGeom>
              <a:gradFill flip="none" rotWithShape="1">
                <a:gsLst>
                  <a:gs pos="0">
                    <a:srgbClr val="8E1100"/>
                  </a:gs>
                  <a:gs pos="61900">
                    <a:srgbClr val="BD1401"/>
                  </a:gs>
                  <a:gs pos="100000">
                    <a:srgbClr val="FE5D4C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EABE14B4-A839-4415-B18D-01D9E8EF63F7}"/>
                  </a:ext>
                </a:extLst>
              </p:cNvPr>
              <p:cNvSpPr/>
              <p:nvPr/>
            </p:nvSpPr>
            <p:spPr>
              <a:xfrm rot="5400000" flipV="1">
                <a:off x="2648232" y="3729763"/>
                <a:ext cx="230229" cy="114329"/>
              </a:xfrm>
              <a:prstGeom prst="rect">
                <a:avLst/>
              </a:prstGeom>
              <a:gradFill flip="none" rotWithShape="1">
                <a:gsLst>
                  <a:gs pos="0">
                    <a:srgbClr val="8E1100"/>
                  </a:gs>
                  <a:gs pos="61900">
                    <a:srgbClr val="BD1401"/>
                  </a:gs>
                  <a:gs pos="100000">
                    <a:srgbClr val="FE5D4C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A0260E23-BDA5-4CC2-965C-A140F1124C92}"/>
                  </a:ext>
                </a:extLst>
              </p:cNvPr>
              <p:cNvSpPr/>
              <p:nvPr/>
            </p:nvSpPr>
            <p:spPr>
              <a:xfrm rot="5400000" flipV="1">
                <a:off x="2649820" y="5501738"/>
                <a:ext cx="230229" cy="114329"/>
              </a:xfrm>
              <a:prstGeom prst="rect">
                <a:avLst/>
              </a:prstGeom>
              <a:gradFill flip="none" rotWithShape="1">
                <a:gsLst>
                  <a:gs pos="0">
                    <a:srgbClr val="8E1100"/>
                  </a:gs>
                  <a:gs pos="61900">
                    <a:srgbClr val="BD1401"/>
                  </a:gs>
                  <a:gs pos="100000">
                    <a:srgbClr val="FE5D4C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56" name="Group 80">
                <a:extLst>
                  <a:ext uri="{FF2B5EF4-FFF2-40B4-BE49-F238E27FC236}">
                    <a16:creationId xmlns:a16="http://schemas.microsoft.com/office/drawing/2014/main" id="{55C4E765-B546-471B-8E62-386D6DD40E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5689" y="3080875"/>
                <a:ext cx="166437" cy="821354"/>
                <a:chOff x="3585410" y="2887981"/>
                <a:chExt cx="166437" cy="821354"/>
              </a:xfrm>
            </p:grpSpPr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4E9E36EE-4933-4042-BC0D-2CC30709C6F7}"/>
                    </a:ext>
                  </a:extLst>
                </p:cNvPr>
                <p:cNvSpPr/>
                <p:nvPr/>
              </p:nvSpPr>
              <p:spPr>
                <a:xfrm>
                  <a:off x="3614404" y="2972413"/>
                  <a:ext cx="107978" cy="652583"/>
                </a:xfrm>
                <a:prstGeom prst="rect">
                  <a:avLst/>
                </a:prstGeom>
                <a:gradFill flip="none" rotWithShape="1">
                  <a:gsLst>
                    <a:gs pos="13000">
                      <a:schemeClr val="bg1"/>
                    </a:gs>
                    <a:gs pos="41000">
                      <a:schemeClr val="bg1">
                        <a:lumMod val="50000"/>
                      </a:schemeClr>
                    </a:gs>
                    <a:gs pos="86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B96CD5CD-57A6-4935-81D3-0940605A375E}"/>
                    </a:ext>
                  </a:extLst>
                </p:cNvPr>
                <p:cNvSpPr/>
                <p:nvPr/>
              </p:nvSpPr>
              <p:spPr>
                <a:xfrm>
                  <a:off x="3585822" y="2888260"/>
                  <a:ext cx="165143" cy="84152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24964271-DEE1-4499-ADD9-FA76B030D4DB}"/>
                    </a:ext>
                  </a:extLst>
                </p:cNvPr>
                <p:cNvSpPr/>
                <p:nvPr/>
              </p:nvSpPr>
              <p:spPr>
                <a:xfrm>
                  <a:off x="3587411" y="3624995"/>
                  <a:ext cx="165143" cy="84152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7" name="Group 81">
                <a:extLst>
                  <a:ext uri="{FF2B5EF4-FFF2-40B4-BE49-F238E27FC236}">
                    <a16:creationId xmlns:a16="http://schemas.microsoft.com/office/drawing/2014/main" id="{E827521C-D7F9-43EC-9C40-7C2598286E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5689" y="2735429"/>
                <a:ext cx="183194" cy="244548"/>
                <a:chOff x="825689" y="2735429"/>
                <a:chExt cx="183194" cy="244548"/>
              </a:xfrm>
            </p:grpSpPr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F0230C7C-095E-482D-AA92-09D78B828FE3}"/>
                    </a:ext>
                  </a:extLst>
                </p:cNvPr>
                <p:cNvSpPr/>
                <p:nvPr/>
              </p:nvSpPr>
              <p:spPr>
                <a:xfrm>
                  <a:off x="889617" y="2833459"/>
                  <a:ext cx="53989" cy="146077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65ED2F24-CF47-49DF-8CDF-03F659005464}"/>
                    </a:ext>
                  </a:extLst>
                </p:cNvPr>
                <p:cNvSpPr/>
                <p:nvPr/>
              </p:nvSpPr>
              <p:spPr>
                <a:xfrm>
                  <a:off x="826101" y="2735016"/>
                  <a:ext cx="182610" cy="182596"/>
                </a:xfrm>
                <a:prstGeom prst="ellipse">
                  <a:avLst/>
                </a:prstGeom>
                <a:gradFill>
                  <a:gsLst>
                    <a:gs pos="13000">
                      <a:schemeClr val="bg1"/>
                    </a:gs>
                    <a:gs pos="41000">
                      <a:schemeClr val="bg1">
                        <a:lumMod val="50000"/>
                      </a:schemeClr>
                    </a:gs>
                    <a:gs pos="86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63D9480E-45E8-4868-9BA4-9B965B500441}"/>
                    </a:ext>
                  </a:extLst>
                </p:cNvPr>
                <p:cNvSpPr/>
                <p:nvPr/>
              </p:nvSpPr>
              <p:spPr>
                <a:xfrm>
                  <a:off x="871896" y="2778217"/>
                  <a:ext cx="91597" cy="91596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46" name="TextBox 120">
              <a:extLst>
                <a:ext uri="{FF2B5EF4-FFF2-40B4-BE49-F238E27FC236}">
                  <a16:creationId xmlns:a16="http://schemas.microsoft.com/office/drawing/2014/main" id="{2A2E803B-E1B2-4754-B004-F1309F25B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3702" y="2468560"/>
              <a:ext cx="1426375" cy="1734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altLang="en-US" sz="2800" b="1" dirty="0">
                  <a:solidFill>
                    <a:prstClr val="whit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باب الجهاد</a:t>
              </a:r>
              <a:endParaRPr lang="en-US" altLang="en-US" sz="2800" b="1" dirty="0">
                <a:solidFill>
                  <a:prstClr val="whit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721A8168-E800-41D6-AA73-EDC3BEA47196}"/>
              </a:ext>
            </a:extLst>
          </p:cNvPr>
          <p:cNvGrpSpPr>
            <a:grpSpLocks/>
          </p:cNvGrpSpPr>
          <p:nvPr/>
        </p:nvGrpSpPr>
        <p:grpSpPr bwMode="auto">
          <a:xfrm>
            <a:off x="4214657" y="249838"/>
            <a:ext cx="1838953" cy="3032449"/>
            <a:chOff x="3909068" y="929501"/>
            <a:chExt cx="2143674" cy="5511223"/>
          </a:xfrm>
        </p:grpSpPr>
        <p:grpSp>
          <p:nvGrpSpPr>
            <p:cNvPr id="165" name="Group 43">
              <a:extLst>
                <a:ext uri="{FF2B5EF4-FFF2-40B4-BE49-F238E27FC236}">
                  <a16:creationId xmlns:a16="http://schemas.microsoft.com/office/drawing/2014/main" id="{19F18185-260E-4DDD-9EAA-925D2D1BB5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9068" y="929501"/>
              <a:ext cx="2143674" cy="5511223"/>
              <a:chOff x="678426" y="786796"/>
              <a:chExt cx="2143674" cy="5511223"/>
            </a:xfrm>
          </p:grpSpPr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C5B98F79-3203-40F5-9218-0F46C3560F33}"/>
                  </a:ext>
                </a:extLst>
              </p:cNvPr>
              <p:cNvSpPr/>
              <p:nvPr/>
            </p:nvSpPr>
            <p:spPr>
              <a:xfrm>
                <a:off x="678426" y="786796"/>
                <a:ext cx="2097658" cy="5511223"/>
              </a:xfrm>
              <a:prstGeom prst="rect">
                <a:avLst/>
              </a:prstGeom>
              <a:gradFill flip="none" rotWithShape="1">
                <a:gsLst>
                  <a:gs pos="0">
                    <a:srgbClr val="A78000"/>
                  </a:gs>
                  <a:gs pos="100000">
                    <a:srgbClr val="9B7700"/>
                  </a:gs>
                </a:gsLst>
                <a:lin ang="0" scaled="1"/>
                <a:tileRect/>
              </a:gradFill>
              <a:ln>
                <a:solidFill>
                  <a:srgbClr val="584300"/>
                </a:solidFill>
              </a:ln>
              <a:effectLst>
                <a:outerShdw blurRad="25400" sx="101000" sy="101000" algn="ctr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34B74099-634B-4FE4-92CA-0546F1822507}"/>
                  </a:ext>
                </a:extLst>
              </p:cNvPr>
              <p:cNvSpPr/>
              <p:nvPr/>
            </p:nvSpPr>
            <p:spPr>
              <a:xfrm flipV="1">
                <a:off x="992126" y="1532374"/>
                <a:ext cx="1334068" cy="105506"/>
              </a:xfrm>
              <a:prstGeom prst="rect">
                <a:avLst/>
              </a:prstGeom>
              <a:gradFill flip="none" rotWithShape="1">
                <a:gsLst>
                  <a:gs pos="0">
                    <a:srgbClr val="A78000"/>
                  </a:gs>
                  <a:gs pos="100000">
                    <a:srgbClr val="58430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63500" dist="50800" dir="5400000">
                  <a:srgbClr val="584300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E6EC52DF-6474-4B1A-972F-6E4E71653505}"/>
                  </a:ext>
                </a:extLst>
              </p:cNvPr>
              <p:cNvSpPr/>
              <p:nvPr/>
            </p:nvSpPr>
            <p:spPr>
              <a:xfrm flipV="1">
                <a:off x="992126" y="1674729"/>
                <a:ext cx="1334068" cy="105506"/>
              </a:xfrm>
              <a:prstGeom prst="rect">
                <a:avLst/>
              </a:prstGeom>
              <a:gradFill flip="none" rotWithShape="1">
                <a:gsLst>
                  <a:gs pos="0">
                    <a:srgbClr val="A78000"/>
                  </a:gs>
                  <a:gs pos="100000">
                    <a:srgbClr val="58430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63500" dist="50800" dir="5400000">
                  <a:srgbClr val="584300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DEC4868B-AE2A-49A5-AB28-EBFB834BAB6F}"/>
                  </a:ext>
                </a:extLst>
              </p:cNvPr>
              <p:cNvSpPr/>
              <p:nvPr/>
            </p:nvSpPr>
            <p:spPr>
              <a:xfrm flipV="1">
                <a:off x="992126" y="1817084"/>
                <a:ext cx="1334068" cy="105506"/>
              </a:xfrm>
              <a:prstGeom prst="rect">
                <a:avLst/>
              </a:prstGeom>
              <a:gradFill flip="none" rotWithShape="1">
                <a:gsLst>
                  <a:gs pos="0">
                    <a:srgbClr val="A78000"/>
                  </a:gs>
                  <a:gs pos="100000">
                    <a:srgbClr val="58430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63500" dist="50800" dir="5400000">
                  <a:srgbClr val="584300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BD23D405-73F0-4BC7-95B1-1473E208C3D6}"/>
                  </a:ext>
                </a:extLst>
              </p:cNvPr>
              <p:cNvSpPr/>
              <p:nvPr/>
            </p:nvSpPr>
            <p:spPr>
              <a:xfrm flipV="1">
                <a:off x="992126" y="1959439"/>
                <a:ext cx="1334068" cy="105506"/>
              </a:xfrm>
              <a:prstGeom prst="rect">
                <a:avLst/>
              </a:prstGeom>
              <a:gradFill flip="none" rotWithShape="1">
                <a:gsLst>
                  <a:gs pos="0">
                    <a:srgbClr val="A78000"/>
                  </a:gs>
                  <a:gs pos="100000">
                    <a:srgbClr val="58430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63500" dist="50800" dir="5400000">
                  <a:srgbClr val="584300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41FF4585-B141-49FF-BDFF-7D3266F1A9B5}"/>
                  </a:ext>
                </a:extLst>
              </p:cNvPr>
              <p:cNvSpPr/>
              <p:nvPr/>
            </p:nvSpPr>
            <p:spPr>
              <a:xfrm flipV="1">
                <a:off x="992126" y="2101794"/>
                <a:ext cx="1334068" cy="105506"/>
              </a:xfrm>
              <a:prstGeom prst="rect">
                <a:avLst/>
              </a:prstGeom>
              <a:gradFill flip="none" rotWithShape="1">
                <a:gsLst>
                  <a:gs pos="0">
                    <a:srgbClr val="A78000"/>
                  </a:gs>
                  <a:gs pos="100000">
                    <a:srgbClr val="58430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63500" dist="50800" dir="5400000">
                  <a:srgbClr val="584300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CFA2720C-6BE8-4D9D-9180-2483B555DC14}"/>
                  </a:ext>
                </a:extLst>
              </p:cNvPr>
              <p:cNvSpPr/>
              <p:nvPr/>
            </p:nvSpPr>
            <p:spPr>
              <a:xfrm rot="5400000" flipV="1">
                <a:off x="2647483" y="1590256"/>
                <a:ext cx="228642" cy="114245"/>
              </a:xfrm>
              <a:prstGeom prst="rect">
                <a:avLst/>
              </a:prstGeom>
              <a:gradFill flip="none" rotWithShape="1">
                <a:gsLst>
                  <a:gs pos="0">
                    <a:srgbClr val="584300"/>
                  </a:gs>
                  <a:gs pos="61900">
                    <a:srgbClr val="A78000"/>
                  </a:gs>
                  <a:gs pos="100000">
                    <a:srgbClr val="FABE0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3935010A-E5D8-4F8F-85D1-B79511E5A7C3}"/>
                  </a:ext>
                </a:extLst>
              </p:cNvPr>
              <p:cNvSpPr/>
              <p:nvPr/>
            </p:nvSpPr>
            <p:spPr>
              <a:xfrm rot="5400000" flipV="1">
                <a:off x="2648275" y="3729805"/>
                <a:ext cx="230229" cy="114245"/>
              </a:xfrm>
              <a:prstGeom prst="rect">
                <a:avLst/>
              </a:prstGeom>
              <a:gradFill flip="none" rotWithShape="1">
                <a:gsLst>
                  <a:gs pos="0">
                    <a:srgbClr val="584300"/>
                  </a:gs>
                  <a:gs pos="61900">
                    <a:srgbClr val="A78000"/>
                  </a:gs>
                  <a:gs pos="100000">
                    <a:srgbClr val="FABE00"/>
                  </a:gs>
                </a:gsLst>
                <a:lin ang="5400000" scaled="1"/>
                <a:tileRect/>
              </a:gradFill>
              <a:ln>
                <a:solidFill>
                  <a:srgbClr val="5843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A32ECEEB-36B0-4091-BFDD-44D35AF85849}"/>
                  </a:ext>
                </a:extLst>
              </p:cNvPr>
              <p:cNvSpPr/>
              <p:nvPr/>
            </p:nvSpPr>
            <p:spPr>
              <a:xfrm rot="5400000" flipV="1">
                <a:off x="2649069" y="5500987"/>
                <a:ext cx="230229" cy="115832"/>
              </a:xfrm>
              <a:prstGeom prst="rect">
                <a:avLst/>
              </a:prstGeom>
              <a:gradFill flip="none" rotWithShape="1">
                <a:gsLst>
                  <a:gs pos="0">
                    <a:srgbClr val="584300"/>
                  </a:gs>
                  <a:gs pos="61900">
                    <a:srgbClr val="A78000"/>
                  </a:gs>
                  <a:gs pos="100000">
                    <a:srgbClr val="FABE00"/>
                  </a:gs>
                </a:gsLst>
                <a:lin ang="5400000" scaled="1"/>
                <a:tileRect/>
              </a:gradFill>
              <a:ln>
                <a:solidFill>
                  <a:srgbClr val="5843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76" name="Group 53">
                <a:extLst>
                  <a:ext uri="{FF2B5EF4-FFF2-40B4-BE49-F238E27FC236}">
                    <a16:creationId xmlns:a16="http://schemas.microsoft.com/office/drawing/2014/main" id="{85DFCCAE-F646-4F4E-A760-9A7C53D7F3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5689" y="3080875"/>
                <a:ext cx="166437" cy="821354"/>
                <a:chOff x="3585410" y="2887981"/>
                <a:chExt cx="166437" cy="821354"/>
              </a:xfrm>
            </p:grpSpPr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AAF614AA-99A6-4C64-B275-B2F377666EBB}"/>
                    </a:ext>
                  </a:extLst>
                </p:cNvPr>
                <p:cNvSpPr/>
                <p:nvPr/>
              </p:nvSpPr>
              <p:spPr>
                <a:xfrm>
                  <a:off x="3614275" y="2972413"/>
                  <a:ext cx="107897" cy="652583"/>
                </a:xfrm>
                <a:prstGeom prst="rect">
                  <a:avLst/>
                </a:prstGeom>
                <a:gradFill flip="none" rotWithShape="1">
                  <a:gsLst>
                    <a:gs pos="13000">
                      <a:schemeClr val="bg1"/>
                    </a:gs>
                    <a:gs pos="41000">
                      <a:schemeClr val="bg1">
                        <a:lumMod val="50000"/>
                      </a:schemeClr>
                    </a:gs>
                    <a:gs pos="86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rgbClr val="5843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67FA4D88-4BAB-4365-B3DE-D81C552CB86E}"/>
                    </a:ext>
                  </a:extLst>
                </p:cNvPr>
                <p:cNvSpPr/>
                <p:nvPr/>
              </p:nvSpPr>
              <p:spPr>
                <a:xfrm>
                  <a:off x="3585714" y="2888260"/>
                  <a:ext cx="165020" cy="84152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solidFill>
                    <a:srgbClr val="584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2D25D369-7A89-4716-8A56-F8B5666BBB60}"/>
                    </a:ext>
                  </a:extLst>
                </p:cNvPr>
                <p:cNvSpPr/>
                <p:nvPr/>
              </p:nvSpPr>
              <p:spPr>
                <a:xfrm>
                  <a:off x="3587300" y="3624995"/>
                  <a:ext cx="165020" cy="84152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solidFill>
                    <a:srgbClr val="584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7" name="Group 54">
                <a:extLst>
                  <a:ext uri="{FF2B5EF4-FFF2-40B4-BE49-F238E27FC236}">
                    <a16:creationId xmlns:a16="http://schemas.microsoft.com/office/drawing/2014/main" id="{B1AD436F-1D06-4E81-95E3-4B12BF351B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5689" y="2735429"/>
                <a:ext cx="183194" cy="244548"/>
                <a:chOff x="825689" y="2735429"/>
                <a:chExt cx="183194" cy="244548"/>
              </a:xfrm>
            </p:grpSpPr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011F136E-3F31-4085-BEBA-891A03C51E1A}"/>
                    </a:ext>
                  </a:extLst>
                </p:cNvPr>
                <p:cNvSpPr/>
                <p:nvPr/>
              </p:nvSpPr>
              <p:spPr>
                <a:xfrm>
                  <a:off x="889462" y="2833459"/>
                  <a:ext cx="53949" cy="146077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solidFill>
                    <a:srgbClr val="584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6D322958-AB7B-485E-B351-D379D52A1705}"/>
                    </a:ext>
                  </a:extLst>
                </p:cNvPr>
                <p:cNvSpPr/>
                <p:nvPr/>
              </p:nvSpPr>
              <p:spPr>
                <a:xfrm>
                  <a:off x="825993" y="2735016"/>
                  <a:ext cx="182473" cy="182596"/>
                </a:xfrm>
                <a:prstGeom prst="ellipse">
                  <a:avLst/>
                </a:prstGeom>
                <a:gradFill>
                  <a:gsLst>
                    <a:gs pos="13000">
                      <a:schemeClr val="bg1"/>
                    </a:gs>
                    <a:gs pos="41000">
                      <a:schemeClr val="bg1">
                        <a:lumMod val="50000"/>
                      </a:schemeClr>
                    </a:gs>
                    <a:gs pos="86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n>
                  <a:solidFill>
                    <a:srgbClr val="584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70939646-FD0C-4FB6-821A-6AF33B46D4DC}"/>
                    </a:ext>
                  </a:extLst>
                </p:cNvPr>
                <p:cNvSpPr/>
                <p:nvPr/>
              </p:nvSpPr>
              <p:spPr>
                <a:xfrm>
                  <a:off x="871896" y="2778217"/>
                  <a:ext cx="91597" cy="91596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rgbClr val="584300"/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66" name="TextBox 119">
              <a:extLst>
                <a:ext uri="{FF2B5EF4-FFF2-40B4-BE49-F238E27FC236}">
                  <a16:creationId xmlns:a16="http://schemas.microsoft.com/office/drawing/2014/main" id="{13AB15DB-E7CA-4763-AC59-0514F4F628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5323" y="2498911"/>
              <a:ext cx="1627560" cy="1774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altLang="en-US" sz="2800" b="1" dirty="0">
                  <a:solidFill>
                    <a:prstClr val="whit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باب الصدقة</a:t>
              </a:r>
              <a:endParaRPr lang="en-US" altLang="en-US" sz="2800" b="1" dirty="0">
                <a:solidFill>
                  <a:prstClr val="whit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1B8A82D4-3F1E-4216-8603-6D69E1916C4F}"/>
              </a:ext>
            </a:extLst>
          </p:cNvPr>
          <p:cNvGrpSpPr>
            <a:grpSpLocks/>
          </p:cNvGrpSpPr>
          <p:nvPr/>
        </p:nvGrpSpPr>
        <p:grpSpPr bwMode="auto">
          <a:xfrm>
            <a:off x="1862495" y="225471"/>
            <a:ext cx="1837967" cy="3032449"/>
            <a:chOff x="1580802" y="1007302"/>
            <a:chExt cx="2142525" cy="5511223"/>
          </a:xfrm>
        </p:grpSpPr>
        <p:grpSp>
          <p:nvGrpSpPr>
            <p:cNvPr id="185" name="Group 26">
              <a:extLst>
                <a:ext uri="{FF2B5EF4-FFF2-40B4-BE49-F238E27FC236}">
                  <a16:creationId xmlns:a16="http://schemas.microsoft.com/office/drawing/2014/main" id="{D81EC4BF-E4B4-479F-83AE-015E5D8655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0802" y="1007302"/>
              <a:ext cx="2142525" cy="5511223"/>
              <a:chOff x="679575" y="864597"/>
              <a:chExt cx="2142525" cy="5511223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5F324535-3B76-4D31-B480-D58F19240EB2}"/>
                  </a:ext>
                </a:extLst>
              </p:cNvPr>
              <p:cNvSpPr/>
              <p:nvPr/>
            </p:nvSpPr>
            <p:spPr>
              <a:xfrm>
                <a:off x="679575" y="864597"/>
                <a:ext cx="2097658" cy="5511223"/>
              </a:xfrm>
              <a:prstGeom prst="rect">
                <a:avLst/>
              </a:prstGeom>
              <a:gradFill flip="none" rotWithShape="1">
                <a:gsLst>
                  <a:gs pos="0">
                    <a:srgbClr val="017CA6"/>
                  </a:gs>
                  <a:gs pos="100000">
                    <a:srgbClr val="006F9A"/>
                  </a:gs>
                </a:gsLst>
                <a:lin ang="5400000" scaled="1"/>
                <a:tileRect/>
              </a:gradFill>
              <a:ln>
                <a:solidFill>
                  <a:srgbClr val="004D6C"/>
                </a:solidFill>
              </a:ln>
              <a:effectLst>
                <a:outerShdw blurRad="25400" sx="101000" sy="101000" algn="ctr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F7A95D13-D68C-4F95-AEF4-6250FE5A6FD7}"/>
                  </a:ext>
                </a:extLst>
              </p:cNvPr>
              <p:cNvSpPr/>
              <p:nvPr/>
            </p:nvSpPr>
            <p:spPr>
              <a:xfrm flipV="1">
                <a:off x="992126" y="1532374"/>
                <a:ext cx="1334068" cy="105506"/>
              </a:xfrm>
              <a:prstGeom prst="rect">
                <a:avLst/>
              </a:prstGeom>
              <a:gradFill flip="none" rotWithShape="1">
                <a:gsLst>
                  <a:gs pos="0">
                    <a:srgbClr val="017CA6"/>
                  </a:gs>
                  <a:gs pos="100000">
                    <a:srgbClr val="00456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63500" dist="50800" dir="5400000">
                  <a:srgbClr val="004D6C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391F6F66-033D-4446-90F2-438D390D7A41}"/>
                  </a:ext>
                </a:extLst>
              </p:cNvPr>
              <p:cNvSpPr/>
              <p:nvPr/>
            </p:nvSpPr>
            <p:spPr>
              <a:xfrm flipV="1">
                <a:off x="992126" y="1674729"/>
                <a:ext cx="1334068" cy="105506"/>
              </a:xfrm>
              <a:prstGeom prst="rect">
                <a:avLst/>
              </a:prstGeom>
              <a:gradFill flip="none" rotWithShape="1">
                <a:gsLst>
                  <a:gs pos="0">
                    <a:srgbClr val="017CA6"/>
                  </a:gs>
                  <a:gs pos="100000">
                    <a:srgbClr val="00456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63500" dist="50800" dir="5400000">
                  <a:srgbClr val="004D6C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08326B29-9FF2-4B50-A9E3-F877647174B6}"/>
                  </a:ext>
                </a:extLst>
              </p:cNvPr>
              <p:cNvSpPr/>
              <p:nvPr/>
            </p:nvSpPr>
            <p:spPr>
              <a:xfrm flipV="1">
                <a:off x="992126" y="1817084"/>
                <a:ext cx="1334068" cy="105506"/>
              </a:xfrm>
              <a:prstGeom prst="rect">
                <a:avLst/>
              </a:prstGeom>
              <a:gradFill flip="none" rotWithShape="1">
                <a:gsLst>
                  <a:gs pos="0">
                    <a:srgbClr val="017CA6"/>
                  </a:gs>
                  <a:gs pos="100000">
                    <a:srgbClr val="00456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63500" dist="50800" dir="5400000">
                  <a:srgbClr val="004D6C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4E1BE031-CAC4-4FD3-89CD-43244DE3F5E7}"/>
                  </a:ext>
                </a:extLst>
              </p:cNvPr>
              <p:cNvSpPr/>
              <p:nvPr/>
            </p:nvSpPr>
            <p:spPr>
              <a:xfrm flipV="1">
                <a:off x="992126" y="1959439"/>
                <a:ext cx="1334068" cy="105506"/>
              </a:xfrm>
              <a:prstGeom prst="rect">
                <a:avLst/>
              </a:prstGeom>
              <a:gradFill flip="none" rotWithShape="1">
                <a:gsLst>
                  <a:gs pos="0">
                    <a:srgbClr val="017CA6"/>
                  </a:gs>
                  <a:gs pos="100000">
                    <a:srgbClr val="00456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63500" dist="50800" dir="5400000">
                  <a:srgbClr val="004D6C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C7DB7485-B107-4EB7-8638-BDF76232F3BC}"/>
                  </a:ext>
                </a:extLst>
              </p:cNvPr>
              <p:cNvSpPr/>
              <p:nvPr/>
            </p:nvSpPr>
            <p:spPr>
              <a:xfrm flipV="1">
                <a:off x="992126" y="2101794"/>
                <a:ext cx="1334068" cy="105506"/>
              </a:xfrm>
              <a:prstGeom prst="rect">
                <a:avLst/>
              </a:prstGeom>
              <a:gradFill flip="none" rotWithShape="1">
                <a:gsLst>
                  <a:gs pos="0">
                    <a:srgbClr val="017CA6"/>
                  </a:gs>
                  <a:gs pos="100000">
                    <a:srgbClr val="00456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63500" dist="50800" dir="5400000">
                  <a:srgbClr val="004D6C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CC0F9BEE-5D56-4785-BCC8-629812878148}"/>
                  </a:ext>
                </a:extLst>
              </p:cNvPr>
              <p:cNvSpPr/>
              <p:nvPr/>
            </p:nvSpPr>
            <p:spPr>
              <a:xfrm rot="5400000" flipV="1">
                <a:off x="2647483" y="1590256"/>
                <a:ext cx="228642" cy="114245"/>
              </a:xfrm>
              <a:prstGeom prst="rect">
                <a:avLst/>
              </a:prstGeom>
              <a:gradFill flip="none" rotWithShape="1">
                <a:gsLst>
                  <a:gs pos="0">
                    <a:srgbClr val="004D6C"/>
                  </a:gs>
                  <a:gs pos="61900">
                    <a:srgbClr val="006288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9FBAD455-A80A-4EB6-8703-198F9C53957F}"/>
                  </a:ext>
                </a:extLst>
              </p:cNvPr>
              <p:cNvSpPr/>
              <p:nvPr/>
            </p:nvSpPr>
            <p:spPr>
              <a:xfrm rot="5400000" flipV="1">
                <a:off x="2648275" y="3729805"/>
                <a:ext cx="230229" cy="114245"/>
              </a:xfrm>
              <a:prstGeom prst="rect">
                <a:avLst/>
              </a:prstGeom>
              <a:gradFill flip="none" rotWithShape="1">
                <a:gsLst>
                  <a:gs pos="0">
                    <a:srgbClr val="004D6C"/>
                  </a:gs>
                  <a:gs pos="61900">
                    <a:srgbClr val="006288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EB01D6B0-D8D5-4379-9BF9-AACFE3DD4CB5}"/>
                  </a:ext>
                </a:extLst>
              </p:cNvPr>
              <p:cNvSpPr/>
              <p:nvPr/>
            </p:nvSpPr>
            <p:spPr>
              <a:xfrm rot="5400000" flipV="1">
                <a:off x="2649069" y="5500987"/>
                <a:ext cx="230229" cy="115832"/>
              </a:xfrm>
              <a:prstGeom prst="rect">
                <a:avLst/>
              </a:prstGeom>
              <a:gradFill flip="none" rotWithShape="1">
                <a:gsLst>
                  <a:gs pos="0">
                    <a:srgbClr val="004D6C"/>
                  </a:gs>
                  <a:gs pos="61900">
                    <a:srgbClr val="006288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6" name="Group 20">
                <a:extLst>
                  <a:ext uri="{FF2B5EF4-FFF2-40B4-BE49-F238E27FC236}">
                    <a16:creationId xmlns:a16="http://schemas.microsoft.com/office/drawing/2014/main" id="{816AA098-971A-4E98-B59F-4E7512AE3A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5689" y="3080875"/>
                <a:ext cx="166437" cy="821354"/>
                <a:chOff x="3585410" y="2887981"/>
                <a:chExt cx="166437" cy="821354"/>
              </a:xfrm>
            </p:grpSpPr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656BAD42-35A8-42FC-8F3F-DCEFE2B77383}"/>
                    </a:ext>
                  </a:extLst>
                </p:cNvPr>
                <p:cNvSpPr/>
                <p:nvPr/>
              </p:nvSpPr>
              <p:spPr>
                <a:xfrm>
                  <a:off x="3614275" y="2972413"/>
                  <a:ext cx="107897" cy="652583"/>
                </a:xfrm>
                <a:prstGeom prst="rect">
                  <a:avLst/>
                </a:prstGeom>
                <a:gradFill flip="none" rotWithShape="1">
                  <a:gsLst>
                    <a:gs pos="13000">
                      <a:schemeClr val="bg1"/>
                    </a:gs>
                    <a:gs pos="41000">
                      <a:schemeClr val="bg1">
                        <a:lumMod val="50000"/>
                      </a:schemeClr>
                    </a:gs>
                    <a:gs pos="86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66138C4C-333D-441A-9268-BE7CBB9A15DB}"/>
                    </a:ext>
                  </a:extLst>
                </p:cNvPr>
                <p:cNvSpPr/>
                <p:nvPr/>
              </p:nvSpPr>
              <p:spPr>
                <a:xfrm>
                  <a:off x="3585714" y="2888260"/>
                  <a:ext cx="165020" cy="84152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D2C57F3A-587F-4659-B53B-BE66D141E5A8}"/>
                    </a:ext>
                  </a:extLst>
                </p:cNvPr>
                <p:cNvSpPr/>
                <p:nvPr/>
              </p:nvSpPr>
              <p:spPr>
                <a:xfrm>
                  <a:off x="3587300" y="3624995"/>
                  <a:ext cx="165020" cy="84152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7" name="Group 25">
                <a:extLst>
                  <a:ext uri="{FF2B5EF4-FFF2-40B4-BE49-F238E27FC236}">
                    <a16:creationId xmlns:a16="http://schemas.microsoft.com/office/drawing/2014/main" id="{2E0677CB-8395-4D3F-AF73-D8E0354509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5689" y="2735429"/>
                <a:ext cx="183194" cy="244548"/>
                <a:chOff x="825689" y="2735429"/>
                <a:chExt cx="183194" cy="244548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BBF610F6-D2A0-4E03-8EBF-5981D36E76CA}"/>
                    </a:ext>
                  </a:extLst>
                </p:cNvPr>
                <p:cNvSpPr/>
                <p:nvPr/>
              </p:nvSpPr>
              <p:spPr>
                <a:xfrm>
                  <a:off x="889462" y="2833459"/>
                  <a:ext cx="53949" cy="146077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67BB7578-6985-4B73-91D6-3AD0FF22C24E}"/>
                    </a:ext>
                  </a:extLst>
                </p:cNvPr>
                <p:cNvSpPr/>
                <p:nvPr/>
              </p:nvSpPr>
              <p:spPr>
                <a:xfrm>
                  <a:off x="825993" y="2735016"/>
                  <a:ext cx="182473" cy="182596"/>
                </a:xfrm>
                <a:prstGeom prst="ellipse">
                  <a:avLst/>
                </a:prstGeom>
                <a:gradFill>
                  <a:gsLst>
                    <a:gs pos="13000">
                      <a:schemeClr val="bg1"/>
                    </a:gs>
                    <a:gs pos="41000">
                      <a:schemeClr val="bg1">
                        <a:lumMod val="50000"/>
                      </a:schemeClr>
                    </a:gs>
                    <a:gs pos="86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E2950129-DE74-4DE7-801B-0FF3D2FFD865}"/>
                    </a:ext>
                  </a:extLst>
                </p:cNvPr>
                <p:cNvSpPr/>
                <p:nvPr/>
              </p:nvSpPr>
              <p:spPr>
                <a:xfrm>
                  <a:off x="871896" y="2778217"/>
                  <a:ext cx="91597" cy="91596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86" name="TextBox 4">
              <a:extLst>
                <a:ext uri="{FF2B5EF4-FFF2-40B4-BE49-F238E27FC236}">
                  <a16:creationId xmlns:a16="http://schemas.microsoft.com/office/drawing/2014/main" id="{82507135-020A-466F-BB58-1FE35DCA4B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4005" y="2638544"/>
              <a:ext cx="1532761" cy="1734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altLang="en-US" sz="2800" b="1" dirty="0">
                  <a:solidFill>
                    <a:prstClr val="white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باب الريان</a:t>
              </a:r>
              <a:endParaRPr lang="en-US" altLang="en-US" sz="2800" b="1" dirty="0">
                <a:solidFill>
                  <a:prstClr val="white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7" name="TextBox 236">
            <a:extLst>
              <a:ext uri="{FF2B5EF4-FFF2-40B4-BE49-F238E27FC236}">
                <a16:creationId xmlns:a16="http://schemas.microsoft.com/office/drawing/2014/main" id="{5D049B50-46B1-4C3E-AC7D-B5D8F246C231}"/>
              </a:ext>
            </a:extLst>
          </p:cNvPr>
          <p:cNvSpPr txBox="1"/>
          <p:nvPr/>
        </p:nvSpPr>
        <p:spPr>
          <a:xfrm>
            <a:off x="327478" y="106849"/>
            <a:ext cx="1296825" cy="3477875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square">
            <a:spAutoFit/>
          </a:bodyPr>
          <a:lstStyle/>
          <a:p>
            <a:pPr algn="r" rtl="1"/>
            <a:r>
              <a:rPr lang="ar-AE" sz="3600" b="1" i="0" dirty="0">
                <a:solidFill>
                  <a:srgbClr val="333333"/>
                </a:solidFill>
                <a:effectLst/>
                <a:latin typeface="DroidArabicKufi-Regular"/>
              </a:rPr>
              <a:t>أبواب الجنة الثمانية</a:t>
            </a:r>
          </a:p>
          <a:p>
            <a:pPr algn="r" rtl="1"/>
            <a:r>
              <a:rPr lang="ar-SA" sz="800" b="1" i="0" dirty="0">
                <a:solidFill>
                  <a:srgbClr val="333333"/>
                </a:solidFill>
                <a:effectLst/>
                <a:latin typeface="DroidArabicKufi-Regular"/>
              </a:rPr>
              <a:t>هذه الأسماء الأربعة من أبواب الجنة مؤكّدة في حديثٍ واحدٍ، فقد قال -صلى الله عليه وسلم-: (فمَن كانَ مِن أهْلِ الصَّلاةِ، دُعِيَ مِن </a:t>
            </a:r>
            <a:r>
              <a:rPr lang="ar-SA" sz="800" b="1" i="0" dirty="0">
                <a:solidFill>
                  <a:srgbClr val="FF0000"/>
                </a:solidFill>
                <a:effectLst/>
                <a:latin typeface="DroidArabicKufi-Regular"/>
              </a:rPr>
              <a:t>بابِ الصَّلاةِ</a:t>
            </a:r>
            <a:r>
              <a:rPr lang="ar-SA" sz="800" b="1" i="0" dirty="0">
                <a:solidFill>
                  <a:srgbClr val="333333"/>
                </a:solidFill>
                <a:effectLst/>
                <a:latin typeface="DroidArabicKufi-Regular"/>
              </a:rPr>
              <a:t>، ومَن كانَ مِن أهْلِ الجِهادِ، دُعِيَ مِن </a:t>
            </a:r>
            <a:r>
              <a:rPr lang="ar-SA" sz="800" b="1" i="0" dirty="0">
                <a:solidFill>
                  <a:srgbClr val="FF0000"/>
                </a:solidFill>
                <a:effectLst/>
                <a:latin typeface="DroidArabicKufi-Regular"/>
              </a:rPr>
              <a:t>بابِ الجِهادِ</a:t>
            </a:r>
            <a:r>
              <a:rPr lang="ar-SA" sz="800" b="1" i="0" dirty="0">
                <a:solidFill>
                  <a:srgbClr val="333333"/>
                </a:solidFill>
                <a:effectLst/>
                <a:latin typeface="DroidArabicKufi-Regular"/>
              </a:rPr>
              <a:t>، ومَن كانَ مِن أهْلِ الصَّدَقَةِ، دُعِيَ مِن </a:t>
            </a:r>
            <a:r>
              <a:rPr lang="ar-SA" sz="800" b="1" i="0" dirty="0">
                <a:solidFill>
                  <a:srgbClr val="FF0000"/>
                </a:solidFill>
                <a:effectLst/>
                <a:latin typeface="DroidArabicKufi-Regular"/>
              </a:rPr>
              <a:t>بابِ الصَّدَقَةِ</a:t>
            </a:r>
            <a:r>
              <a:rPr lang="ar-SA" sz="800" b="1" i="0" dirty="0">
                <a:solidFill>
                  <a:srgbClr val="333333"/>
                </a:solidFill>
                <a:effectLst/>
                <a:latin typeface="DroidArabicKufi-Regular"/>
              </a:rPr>
              <a:t>، ومَن كانَ مِن أهْلِ الصِّيامِ، دُعِيَ مِن </a:t>
            </a:r>
            <a:r>
              <a:rPr lang="ar-SA" sz="800" b="1" i="0" dirty="0">
                <a:solidFill>
                  <a:srgbClr val="FF0000"/>
                </a:solidFill>
                <a:effectLst/>
                <a:latin typeface="DroidArabicKufi-Regular"/>
              </a:rPr>
              <a:t>بابِ الرَّيّانِ</a:t>
            </a:r>
            <a:r>
              <a:rPr lang="ar-SA" sz="800" b="1" i="0" dirty="0">
                <a:solidFill>
                  <a:srgbClr val="333333"/>
                </a:solidFill>
                <a:effectLst/>
                <a:latin typeface="DroidArabicKufi-Regular"/>
              </a:rPr>
              <a:t>).[٦] أما باقي الأبواب ففيها أقوال، ومنها:</a:t>
            </a:r>
            <a:r>
              <a:rPr lang="ar-AE" sz="800" b="1" i="0" dirty="0">
                <a:solidFill>
                  <a:srgbClr val="333333"/>
                </a:solidFill>
                <a:effectLst/>
                <a:latin typeface="DroidArabicKufi-Regular"/>
              </a:rPr>
              <a:t>باب الحج-باب الوالد-باب الذكر-باب الأيمن</a:t>
            </a:r>
            <a:br>
              <a:rPr lang="ar-SA" sz="800" b="1" dirty="0"/>
            </a:br>
            <a:br>
              <a:rPr lang="ar-SA" sz="800" b="1" dirty="0"/>
            </a:br>
            <a:endParaRPr lang="en-US" sz="8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597B7E-172A-40B5-BF90-107187DEFC0D}"/>
              </a:ext>
            </a:extLst>
          </p:cNvPr>
          <p:cNvSpPr txBox="1"/>
          <p:nvPr/>
        </p:nvSpPr>
        <p:spPr>
          <a:xfrm>
            <a:off x="10987066" y="660079"/>
            <a:ext cx="1095592" cy="1938992"/>
          </a:xfrm>
          <a:custGeom>
            <a:avLst/>
            <a:gdLst>
              <a:gd name="connsiteX0" fmla="*/ 0 w 1095592"/>
              <a:gd name="connsiteY0" fmla="*/ 0 h 1938992"/>
              <a:gd name="connsiteX1" fmla="*/ 569708 w 1095592"/>
              <a:gd name="connsiteY1" fmla="*/ 0 h 1938992"/>
              <a:gd name="connsiteX2" fmla="*/ 1095592 w 1095592"/>
              <a:gd name="connsiteY2" fmla="*/ 0 h 1938992"/>
              <a:gd name="connsiteX3" fmla="*/ 1095592 w 1095592"/>
              <a:gd name="connsiteY3" fmla="*/ 445968 h 1938992"/>
              <a:gd name="connsiteX4" fmla="*/ 1095592 w 1095592"/>
              <a:gd name="connsiteY4" fmla="*/ 891936 h 1938992"/>
              <a:gd name="connsiteX5" fmla="*/ 1095592 w 1095592"/>
              <a:gd name="connsiteY5" fmla="*/ 1415464 h 1938992"/>
              <a:gd name="connsiteX6" fmla="*/ 1095592 w 1095592"/>
              <a:gd name="connsiteY6" fmla="*/ 1938992 h 1938992"/>
              <a:gd name="connsiteX7" fmla="*/ 547796 w 1095592"/>
              <a:gd name="connsiteY7" fmla="*/ 1938992 h 1938992"/>
              <a:gd name="connsiteX8" fmla="*/ 0 w 1095592"/>
              <a:gd name="connsiteY8" fmla="*/ 1938992 h 1938992"/>
              <a:gd name="connsiteX9" fmla="*/ 0 w 1095592"/>
              <a:gd name="connsiteY9" fmla="*/ 1415464 h 1938992"/>
              <a:gd name="connsiteX10" fmla="*/ 0 w 1095592"/>
              <a:gd name="connsiteY10" fmla="*/ 969496 h 1938992"/>
              <a:gd name="connsiteX11" fmla="*/ 0 w 1095592"/>
              <a:gd name="connsiteY11" fmla="*/ 542918 h 1938992"/>
              <a:gd name="connsiteX12" fmla="*/ 0 w 1095592"/>
              <a:gd name="connsiteY12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95592" h="1938992" fill="none" extrusionOk="0">
                <a:moveTo>
                  <a:pt x="0" y="0"/>
                </a:moveTo>
                <a:cubicBezTo>
                  <a:pt x="275444" y="-13983"/>
                  <a:pt x="322738" y="15936"/>
                  <a:pt x="569708" y="0"/>
                </a:cubicBezTo>
                <a:cubicBezTo>
                  <a:pt x="816678" y="-15936"/>
                  <a:pt x="935452" y="62549"/>
                  <a:pt x="1095592" y="0"/>
                </a:cubicBezTo>
                <a:cubicBezTo>
                  <a:pt x="1097232" y="184505"/>
                  <a:pt x="1088904" y="223906"/>
                  <a:pt x="1095592" y="445968"/>
                </a:cubicBezTo>
                <a:cubicBezTo>
                  <a:pt x="1102280" y="668030"/>
                  <a:pt x="1052576" y="685118"/>
                  <a:pt x="1095592" y="891936"/>
                </a:cubicBezTo>
                <a:cubicBezTo>
                  <a:pt x="1138608" y="1098754"/>
                  <a:pt x="1086778" y="1177379"/>
                  <a:pt x="1095592" y="1415464"/>
                </a:cubicBezTo>
                <a:cubicBezTo>
                  <a:pt x="1104406" y="1653549"/>
                  <a:pt x="1071582" y="1750131"/>
                  <a:pt x="1095592" y="1938992"/>
                </a:cubicBezTo>
                <a:cubicBezTo>
                  <a:pt x="920942" y="1972267"/>
                  <a:pt x="666566" y="1873837"/>
                  <a:pt x="547796" y="1938992"/>
                </a:cubicBezTo>
                <a:cubicBezTo>
                  <a:pt x="429026" y="2004147"/>
                  <a:pt x="179250" y="1929109"/>
                  <a:pt x="0" y="1938992"/>
                </a:cubicBezTo>
                <a:cubicBezTo>
                  <a:pt x="-15803" y="1772995"/>
                  <a:pt x="16982" y="1612630"/>
                  <a:pt x="0" y="1415464"/>
                </a:cubicBezTo>
                <a:cubicBezTo>
                  <a:pt x="-16982" y="1218298"/>
                  <a:pt x="20152" y="1095262"/>
                  <a:pt x="0" y="969496"/>
                </a:cubicBezTo>
                <a:cubicBezTo>
                  <a:pt x="-20152" y="843730"/>
                  <a:pt x="50004" y="733915"/>
                  <a:pt x="0" y="542918"/>
                </a:cubicBezTo>
                <a:cubicBezTo>
                  <a:pt x="-50004" y="351921"/>
                  <a:pt x="48754" y="164980"/>
                  <a:pt x="0" y="0"/>
                </a:cubicBezTo>
                <a:close/>
              </a:path>
              <a:path w="1095592" h="1938992" stroke="0" extrusionOk="0">
                <a:moveTo>
                  <a:pt x="0" y="0"/>
                </a:moveTo>
                <a:cubicBezTo>
                  <a:pt x="118645" y="-32423"/>
                  <a:pt x="367460" y="57652"/>
                  <a:pt x="569708" y="0"/>
                </a:cubicBezTo>
                <a:cubicBezTo>
                  <a:pt x="771956" y="-57652"/>
                  <a:pt x="906795" y="23492"/>
                  <a:pt x="1095592" y="0"/>
                </a:cubicBezTo>
                <a:cubicBezTo>
                  <a:pt x="1142628" y="154359"/>
                  <a:pt x="1082383" y="285710"/>
                  <a:pt x="1095592" y="523528"/>
                </a:cubicBezTo>
                <a:cubicBezTo>
                  <a:pt x="1108801" y="761346"/>
                  <a:pt x="1059543" y="811593"/>
                  <a:pt x="1095592" y="1027666"/>
                </a:cubicBezTo>
                <a:cubicBezTo>
                  <a:pt x="1131641" y="1243739"/>
                  <a:pt x="1068493" y="1410664"/>
                  <a:pt x="1095592" y="1512414"/>
                </a:cubicBezTo>
                <a:cubicBezTo>
                  <a:pt x="1122691" y="1614164"/>
                  <a:pt x="1048591" y="1789403"/>
                  <a:pt x="1095592" y="1938992"/>
                </a:cubicBezTo>
                <a:cubicBezTo>
                  <a:pt x="933148" y="1945305"/>
                  <a:pt x="733344" y="1921309"/>
                  <a:pt x="547796" y="1938992"/>
                </a:cubicBezTo>
                <a:cubicBezTo>
                  <a:pt x="362248" y="1956675"/>
                  <a:pt x="261316" y="1924746"/>
                  <a:pt x="0" y="1938992"/>
                </a:cubicBezTo>
                <a:cubicBezTo>
                  <a:pt x="-27802" y="1773652"/>
                  <a:pt x="12354" y="1571763"/>
                  <a:pt x="0" y="1454244"/>
                </a:cubicBezTo>
                <a:cubicBezTo>
                  <a:pt x="-12354" y="1336725"/>
                  <a:pt x="34914" y="1157030"/>
                  <a:pt x="0" y="1008276"/>
                </a:cubicBezTo>
                <a:cubicBezTo>
                  <a:pt x="-34914" y="859522"/>
                  <a:pt x="36877" y="617223"/>
                  <a:pt x="0" y="504138"/>
                </a:cubicBezTo>
                <a:cubicBezTo>
                  <a:pt x="-36877" y="391053"/>
                  <a:pt x="36401" y="227583"/>
                  <a:pt x="0" y="0"/>
                </a:cubicBezTo>
                <a:close/>
              </a:path>
            </a:pathLst>
          </a:custGeom>
          <a:solidFill>
            <a:srgbClr val="FFFFFF">
              <a:alpha val="67843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138538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/>
              <a:t>فمن الذي يدخل من هذ الأبواب الثمانية؟</a:t>
            </a:r>
            <a:endParaRPr lang="en-US" sz="2400" b="1" dirty="0"/>
          </a:p>
        </p:txBody>
      </p: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08AF6A16-F532-418E-A978-08A2B68759AE}"/>
              </a:ext>
            </a:extLst>
          </p:cNvPr>
          <p:cNvGrpSpPr/>
          <p:nvPr/>
        </p:nvGrpSpPr>
        <p:grpSpPr>
          <a:xfrm>
            <a:off x="11019432" y="5249989"/>
            <a:ext cx="1536899" cy="1536899"/>
            <a:chOff x="376307" y="2087980"/>
            <a:chExt cx="1536899" cy="1536899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9CE76E43-15EB-4DB1-BEA1-B6B903C49AC9}"/>
                </a:ext>
              </a:extLst>
            </p:cNvPr>
            <p:cNvGrpSpPr/>
            <p:nvPr/>
          </p:nvGrpSpPr>
          <p:grpSpPr>
            <a:xfrm>
              <a:off x="376307" y="2087980"/>
              <a:ext cx="1536899" cy="1536899"/>
              <a:chOff x="10224867" y="130126"/>
              <a:chExt cx="1758462" cy="1758462"/>
            </a:xfrm>
          </p:grpSpPr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7AAB96EA-690C-4B66-B392-05F8EF442452}"/>
                  </a:ext>
                </a:extLst>
              </p:cNvPr>
              <p:cNvSpPr/>
              <p:nvPr/>
            </p:nvSpPr>
            <p:spPr>
              <a:xfrm rot="9000000">
                <a:off x="10224867" y="130126"/>
                <a:ext cx="1758462" cy="1758462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DA2A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8B54F5FA-C256-473A-ADCC-BDA08B4DED08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E7B3E6CC-B612-4BEE-B8F0-2ADE71ABD7BD}"/>
                </a:ext>
              </a:extLst>
            </p:cNvPr>
            <p:cNvSpPr txBox="1"/>
            <p:nvPr/>
          </p:nvSpPr>
          <p:spPr>
            <a:xfrm>
              <a:off x="539976" y="2454945"/>
              <a:ext cx="11268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(AH) Manal Black" pitchFamily="2" charset="-78"/>
                </a:rPr>
                <a:t>التهيئة الحافزة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صورة 4">
            <a:extLst>
              <a:ext uri="{FF2B5EF4-FFF2-40B4-BE49-F238E27FC236}">
                <a16:creationId xmlns:a16="http://schemas.microsoft.com/office/drawing/2014/main" id="{D79D6536-C3AB-4D32-B1E3-F7AFCA640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نشيدة الوضوء">
            <a:hlinkClick r:id="" action="ppaction://media"/>
            <a:extLst>
              <a:ext uri="{FF2B5EF4-FFF2-40B4-BE49-F238E27FC236}">
                <a16:creationId xmlns:a16="http://schemas.microsoft.com/office/drawing/2014/main" id="{2805FB80-81DF-4516-842D-FBAC8050B7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001" y="183672"/>
            <a:ext cx="8207376" cy="4514057"/>
          </a:xfrm>
          <a:prstGeom prst="rect">
            <a:avLst/>
          </a:prstGeom>
        </p:spPr>
      </p:pic>
      <p:pic>
        <p:nvPicPr>
          <p:cNvPr id="112" name="cloud">
            <a:extLst>
              <a:ext uri="{FF2B5EF4-FFF2-40B4-BE49-F238E27FC236}">
                <a16:creationId xmlns:a16="http://schemas.microsoft.com/office/drawing/2014/main" id="{7432918E-E4BC-466F-8F94-0FB6E571E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1338" y="488935"/>
            <a:ext cx="1527724" cy="958690"/>
          </a:xfrm>
          <a:prstGeom prst="rect">
            <a:avLst/>
          </a:prstGeom>
        </p:spPr>
      </p:pic>
      <p:pic>
        <p:nvPicPr>
          <p:cNvPr id="113" name="cloud">
            <a:extLst>
              <a:ext uri="{FF2B5EF4-FFF2-40B4-BE49-F238E27FC236}">
                <a16:creationId xmlns:a16="http://schemas.microsoft.com/office/drawing/2014/main" id="{3DA58F52-466A-4AF1-9ACC-266C58D8E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8999" y="827939"/>
            <a:ext cx="1527724" cy="958690"/>
          </a:xfrm>
          <a:prstGeom prst="rect">
            <a:avLst/>
          </a:prstGeom>
        </p:spPr>
      </p:pic>
      <p:pic>
        <p:nvPicPr>
          <p:cNvPr id="114" name="cloud">
            <a:extLst>
              <a:ext uri="{FF2B5EF4-FFF2-40B4-BE49-F238E27FC236}">
                <a16:creationId xmlns:a16="http://schemas.microsoft.com/office/drawing/2014/main" id="{3FA601B7-50A7-4C83-B6E3-BCABB85EF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3452" y="1579444"/>
            <a:ext cx="1527724" cy="958690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84169F9-DFB0-49F1-9141-375F9A2BE2A5}"/>
              </a:ext>
            </a:extLst>
          </p:cNvPr>
          <p:cNvGrpSpPr/>
          <p:nvPr/>
        </p:nvGrpSpPr>
        <p:grpSpPr>
          <a:xfrm>
            <a:off x="10178134" y="3019874"/>
            <a:ext cx="1536899" cy="1536899"/>
            <a:chOff x="376307" y="2087980"/>
            <a:chExt cx="1536899" cy="1536899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91222F50-F9BD-4220-ABDD-E2B506D952A0}"/>
                </a:ext>
              </a:extLst>
            </p:cNvPr>
            <p:cNvGrpSpPr/>
            <p:nvPr/>
          </p:nvGrpSpPr>
          <p:grpSpPr>
            <a:xfrm>
              <a:off x="376307" y="2087980"/>
              <a:ext cx="1536899" cy="1536899"/>
              <a:chOff x="10224867" y="130126"/>
              <a:chExt cx="1758462" cy="1758462"/>
            </a:xfrm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73B653FA-9E8E-44FF-9700-B9CA3BA3E6C4}"/>
                  </a:ext>
                </a:extLst>
              </p:cNvPr>
              <p:cNvSpPr/>
              <p:nvPr/>
            </p:nvSpPr>
            <p:spPr>
              <a:xfrm rot="9000000">
                <a:off x="10224867" y="130126"/>
                <a:ext cx="1758462" cy="1758462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DA2A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6D772FEA-96E8-4481-9F99-D130EC97FAAC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5AD75E1-46D8-493B-8A3D-16819B07F696}"/>
                </a:ext>
              </a:extLst>
            </p:cNvPr>
            <p:cNvSpPr txBox="1"/>
            <p:nvPr/>
          </p:nvSpPr>
          <p:spPr>
            <a:xfrm>
              <a:off x="539976" y="2454945"/>
              <a:ext cx="11268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نشيدة الوضوء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120" name="balloon">
            <a:extLst>
              <a:ext uri="{FF2B5EF4-FFF2-40B4-BE49-F238E27FC236}">
                <a16:creationId xmlns:a16="http://schemas.microsoft.com/office/drawing/2014/main" id="{82F98774-0AEF-41A0-8557-91A3113B48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4609" y="4002768"/>
            <a:ext cx="3032616" cy="3935368"/>
          </a:xfrm>
          <a:prstGeom prst="rect">
            <a:avLst/>
          </a:prstGeom>
        </p:spPr>
      </p:pic>
      <p:pic>
        <p:nvPicPr>
          <p:cNvPr id="122" name="balloon">
            <a:extLst>
              <a:ext uri="{FF2B5EF4-FFF2-40B4-BE49-F238E27FC236}">
                <a16:creationId xmlns:a16="http://schemas.microsoft.com/office/drawing/2014/main" id="{95D4E899-832B-4A7D-8882-A84E07A674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78" y="5529481"/>
            <a:ext cx="3032616" cy="393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7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99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1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1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00469 -1.32917 " pathEditMode="relative" rAng="0" ptsTypes="AA">
                                      <p:cBhvr>
                                        <p:cTn id="25" dur="9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645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6 0.00763 L -0.07084 -1.39815 " pathEditMode="relative" rAng="0" ptsTypes="AA">
                                      <p:cBhvr>
                                        <p:cTn id="27" dur="1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7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22" descr="تعليم (64).png">
            <a:extLst>
              <a:ext uri="{FF2B5EF4-FFF2-40B4-BE49-F238E27FC236}">
                <a16:creationId xmlns:a16="http://schemas.microsoft.com/office/drawing/2014/main" id="{1FA198E1-352D-42B0-A853-4388C9A3B5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4465" r="1938"/>
          <a:stretch/>
        </p:blipFill>
        <p:spPr>
          <a:xfrm>
            <a:off x="851269" y="145198"/>
            <a:ext cx="10489461" cy="6712802"/>
          </a:xfrm>
          <a:prstGeom prst="rect">
            <a:avLst/>
          </a:prstGeom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6E42B136-A0AB-4B0D-9865-6FCCCB018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198" y="2302760"/>
            <a:ext cx="2743503" cy="86052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 Light" panose="020F0302020204030204"/>
              <a:ea typeface="+mn-ea"/>
              <a:cs typeface="MCS Taybah S_U normal." pitchFamily="2" charset="-78"/>
            </a:endParaRPr>
          </a:p>
        </p:txBody>
      </p:sp>
      <p:pic>
        <p:nvPicPr>
          <p:cNvPr id="7" name="صورة 12">
            <a:extLst>
              <a:ext uri="{FF2B5EF4-FFF2-40B4-BE49-F238E27FC236}">
                <a16:creationId xmlns:a16="http://schemas.microsoft.com/office/drawing/2014/main" id="{6E0B4A19-327C-48C8-8942-5F592A867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98" y="354718"/>
            <a:ext cx="1123063" cy="828117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A47B708C-C949-46D4-B6A0-74AA4526F712}"/>
              </a:ext>
            </a:extLst>
          </p:cNvPr>
          <p:cNvSpPr txBox="1"/>
          <p:nvPr/>
        </p:nvSpPr>
        <p:spPr>
          <a:xfrm>
            <a:off x="3816198" y="354718"/>
            <a:ext cx="47654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بسم الله الرحمن الرحيم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9D20ACA3-A832-4169-A137-D42A4468A685}"/>
              </a:ext>
            </a:extLst>
          </p:cNvPr>
          <p:cNvSpPr txBox="1"/>
          <p:nvPr/>
        </p:nvSpPr>
        <p:spPr>
          <a:xfrm>
            <a:off x="2620217" y="1070164"/>
            <a:ext cx="6362425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الحديث الشريف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6000" b="1" dirty="0">
                <a:solidFill>
                  <a:srgbClr val="FFFF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توضأ فأحسن الوضوء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3FFBEF9B-33DD-4D49-9679-382DC8F17072}"/>
              </a:ext>
            </a:extLst>
          </p:cNvPr>
          <p:cNvSpPr/>
          <p:nvPr/>
        </p:nvSpPr>
        <p:spPr>
          <a:xfrm rot="20792613">
            <a:off x="1608959" y="4143020"/>
            <a:ext cx="2022517" cy="1826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دعاء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8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اللهم علمني </a:t>
            </a:r>
            <a:r>
              <a:rPr lang="ar-AE" sz="2800" b="1" dirty="0" err="1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ماينفعني</a:t>
            </a:r>
            <a:r>
              <a:rPr lang="ar-AE" sz="28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 و زدني علماً</a:t>
            </a: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8" descr="مشروع عصفور التعليمي: أدوات النظافة والعناية بالجسم">
            <a:extLst>
              <a:ext uri="{FF2B5EF4-FFF2-40B4-BE49-F238E27FC236}">
                <a16:creationId xmlns:a16="http://schemas.microsoft.com/office/drawing/2014/main" id="{25727D1B-C3F4-42EE-AFAD-FAEA5ACD8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60" y="585550"/>
            <a:ext cx="1862592" cy="182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EA20B-2F32-4C83-B719-79323F33C3FE}"/>
              </a:ext>
            </a:extLst>
          </p:cNvPr>
          <p:cNvGrpSpPr/>
          <p:nvPr/>
        </p:nvGrpSpPr>
        <p:grpSpPr>
          <a:xfrm>
            <a:off x="10655101" y="5175903"/>
            <a:ext cx="1536899" cy="1536899"/>
            <a:chOff x="8220362" y="3362473"/>
            <a:chExt cx="1536899" cy="153689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DFA47B4-FB61-4C01-B431-FD966F4DBC13}"/>
                </a:ext>
              </a:extLst>
            </p:cNvPr>
            <p:cNvGrpSpPr/>
            <p:nvPr/>
          </p:nvGrpSpPr>
          <p:grpSpPr>
            <a:xfrm>
              <a:off x="8220362" y="3362473"/>
              <a:ext cx="1536899" cy="1536899"/>
              <a:chOff x="10224867" y="130126"/>
              <a:chExt cx="1758462" cy="1758462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AE43FD2-2564-470A-80C8-4512E62E2B59}"/>
                  </a:ext>
                </a:extLst>
              </p:cNvPr>
              <p:cNvSpPr/>
              <p:nvPr/>
            </p:nvSpPr>
            <p:spPr>
              <a:xfrm rot="9000000">
                <a:off x="10224867" y="130126"/>
                <a:ext cx="1758462" cy="1758462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39A5571-8B0C-456C-867D-9135CB1F3D68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7C17E4-7F1F-435C-842C-D7FDA451021A}"/>
                </a:ext>
              </a:extLst>
            </p:cNvPr>
            <p:cNvSpPr txBox="1"/>
            <p:nvPr/>
          </p:nvSpPr>
          <p:spPr>
            <a:xfrm>
              <a:off x="8411210" y="3752060"/>
              <a:ext cx="11268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عنوان الدرس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60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3C47EA-2F81-441D-8C1F-DE9DE24FC4B5}"/>
              </a:ext>
            </a:extLst>
          </p:cNvPr>
          <p:cNvGrpSpPr/>
          <p:nvPr/>
        </p:nvGrpSpPr>
        <p:grpSpPr>
          <a:xfrm>
            <a:off x="2943910" y="1492055"/>
            <a:ext cx="1775633" cy="2676923"/>
            <a:chOff x="3219682" y="1912969"/>
            <a:chExt cx="1775633" cy="2676923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325C51D-7108-46CA-86D9-55C113652745}"/>
                </a:ext>
              </a:extLst>
            </p:cNvPr>
            <p:cNvSpPr/>
            <p:nvPr/>
          </p:nvSpPr>
          <p:spPr>
            <a:xfrm rot="6999277">
              <a:off x="2769037" y="2363614"/>
              <a:ext cx="2676923" cy="1775633"/>
            </a:xfrm>
            <a:custGeom>
              <a:avLst/>
              <a:gdLst>
                <a:gd name="connsiteX0" fmla="*/ 0 w 2676923"/>
                <a:gd name="connsiteY0" fmla="*/ 1124281 h 1775633"/>
                <a:gd name="connsiteX1" fmla="*/ 660877 w 2676923"/>
                <a:gd name="connsiteY1" fmla="*/ 456114 h 1775633"/>
                <a:gd name="connsiteX2" fmla="*/ 662988 w 2676923"/>
                <a:gd name="connsiteY2" fmla="*/ 624064 h 1775633"/>
                <a:gd name="connsiteX3" fmla="*/ 709555 w 2676923"/>
                <a:gd name="connsiteY3" fmla="*/ 623305 h 1775633"/>
                <a:gd name="connsiteX4" fmla="*/ 1320782 w 2676923"/>
                <a:gd name="connsiteY4" fmla="*/ 456774 h 1775633"/>
                <a:gd name="connsiteX5" fmla="*/ 1819525 w 2676923"/>
                <a:gd name="connsiteY5" fmla="*/ 66150 h 1775633"/>
                <a:gd name="connsiteX6" fmla="*/ 1870512 w 2676923"/>
                <a:gd name="connsiteY6" fmla="*/ 0 h 1775633"/>
                <a:gd name="connsiteX7" fmla="*/ 2676923 w 2676923"/>
                <a:gd name="connsiteY7" fmla="*/ 606589 h 1775633"/>
                <a:gd name="connsiteX8" fmla="*/ 2588355 w 2676923"/>
                <a:gd name="connsiteY8" fmla="*/ 721497 h 1775633"/>
                <a:gd name="connsiteX9" fmla="*/ 1773869 w 2676923"/>
                <a:gd name="connsiteY9" fmla="*/ 1359417 h 1775633"/>
                <a:gd name="connsiteX10" fmla="*/ 775687 w 2676923"/>
                <a:gd name="connsiteY10" fmla="*/ 1631376 h 1775633"/>
                <a:gd name="connsiteX11" fmla="*/ 675666 w 2676923"/>
                <a:gd name="connsiteY11" fmla="*/ 1633006 h 1775633"/>
                <a:gd name="connsiteX12" fmla="*/ 677458 w 2676923"/>
                <a:gd name="connsiteY12" fmla="*/ 1775633 h 1775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923" h="1775633">
                  <a:moveTo>
                    <a:pt x="0" y="1124281"/>
                  </a:moveTo>
                  <a:lnTo>
                    <a:pt x="660877" y="456114"/>
                  </a:lnTo>
                  <a:lnTo>
                    <a:pt x="662988" y="624064"/>
                  </a:lnTo>
                  <a:lnTo>
                    <a:pt x="709555" y="623305"/>
                  </a:lnTo>
                  <a:cubicBezTo>
                    <a:pt x="916351" y="609831"/>
                    <a:pt x="1123921" y="555590"/>
                    <a:pt x="1320782" y="456774"/>
                  </a:cubicBezTo>
                  <a:cubicBezTo>
                    <a:pt x="1517644" y="357959"/>
                    <a:pt x="1685160" y="223923"/>
                    <a:pt x="1819525" y="66150"/>
                  </a:cubicBezTo>
                  <a:lnTo>
                    <a:pt x="1870512" y="0"/>
                  </a:lnTo>
                  <a:lnTo>
                    <a:pt x="2676923" y="606589"/>
                  </a:lnTo>
                  <a:lnTo>
                    <a:pt x="2588355" y="721497"/>
                  </a:lnTo>
                  <a:cubicBezTo>
                    <a:pt x="2368928" y="979153"/>
                    <a:pt x="2095360" y="1198043"/>
                    <a:pt x="1773869" y="1359417"/>
                  </a:cubicBezTo>
                  <a:cubicBezTo>
                    <a:pt x="1452378" y="1520791"/>
                    <a:pt x="1113401" y="1609371"/>
                    <a:pt x="775687" y="1631376"/>
                  </a:cubicBezTo>
                  <a:lnTo>
                    <a:pt x="675666" y="1633006"/>
                  </a:lnTo>
                  <a:lnTo>
                    <a:pt x="677458" y="1775633"/>
                  </a:lnTo>
                  <a:close/>
                </a:path>
              </a:pathLst>
            </a:custGeom>
            <a:solidFill>
              <a:srgbClr val="ED55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EBAA904-27E2-42E7-88B7-6017C6E7C23C}"/>
                </a:ext>
              </a:extLst>
            </p:cNvPr>
            <p:cNvSpPr txBox="1"/>
            <p:nvPr/>
          </p:nvSpPr>
          <p:spPr>
            <a:xfrm rot="16672808">
              <a:off x="3434061" y="2885262"/>
              <a:ext cx="1590360" cy="60110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950537"/>
                </a:avLst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الهدف 5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8" name="Graphic 97" descr="Handshake">
              <a:extLst>
                <a:ext uri="{FF2B5EF4-FFF2-40B4-BE49-F238E27FC236}">
                  <a16:creationId xmlns:a16="http://schemas.microsoft.com/office/drawing/2014/main" id="{B74F9EB8-352E-4E90-9585-286FEC29A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64147" y="2123374"/>
              <a:ext cx="457200" cy="457200"/>
            </a:xfrm>
            <a:prstGeom prst="rect">
              <a:avLst/>
            </a:prstGeom>
          </p:spPr>
        </p:pic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1FF4601-16C4-4ADD-9AD8-65948070A3EB}"/>
              </a:ext>
            </a:extLst>
          </p:cNvPr>
          <p:cNvSpPr/>
          <p:nvPr/>
        </p:nvSpPr>
        <p:spPr>
          <a:xfrm rot="6999277">
            <a:off x="5804501" y="2987095"/>
            <a:ext cx="12268" cy="15386"/>
          </a:xfrm>
          <a:custGeom>
            <a:avLst/>
            <a:gdLst>
              <a:gd name="connsiteX0" fmla="*/ 0 w 12268"/>
              <a:gd name="connsiteY0" fmla="*/ 15386 h 15386"/>
              <a:gd name="connsiteX1" fmla="*/ 0 w 12268"/>
              <a:gd name="connsiteY1" fmla="*/ 0 h 15386"/>
              <a:gd name="connsiteX2" fmla="*/ 12268 w 12268"/>
              <a:gd name="connsiteY2" fmla="*/ 9228 h 15386"/>
              <a:gd name="connsiteX3" fmla="*/ 0 w 12268"/>
              <a:gd name="connsiteY3" fmla="*/ 15386 h 1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68" h="15386">
                <a:moveTo>
                  <a:pt x="0" y="15386"/>
                </a:moveTo>
                <a:lnTo>
                  <a:pt x="0" y="0"/>
                </a:lnTo>
                <a:lnTo>
                  <a:pt x="12268" y="9228"/>
                </a:lnTo>
                <a:lnTo>
                  <a:pt x="0" y="153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BED04BA-9BD8-42D2-A0BF-9DBF6A5E8DF3}"/>
              </a:ext>
            </a:extLst>
          </p:cNvPr>
          <p:cNvSpPr/>
          <p:nvPr/>
        </p:nvSpPr>
        <p:spPr>
          <a:xfrm rot="6999277">
            <a:off x="5823738" y="2983082"/>
            <a:ext cx="12206" cy="15308"/>
          </a:xfrm>
          <a:custGeom>
            <a:avLst/>
            <a:gdLst>
              <a:gd name="connsiteX0" fmla="*/ 0 w 12206"/>
              <a:gd name="connsiteY0" fmla="*/ 6127 h 15308"/>
              <a:gd name="connsiteX1" fmla="*/ 12206 w 12206"/>
              <a:gd name="connsiteY1" fmla="*/ 0 h 15308"/>
              <a:gd name="connsiteX2" fmla="*/ 12206 w 12206"/>
              <a:gd name="connsiteY2" fmla="*/ 15308 h 15308"/>
              <a:gd name="connsiteX3" fmla="*/ 0 w 12206"/>
              <a:gd name="connsiteY3" fmla="*/ 6127 h 1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" h="15308">
                <a:moveTo>
                  <a:pt x="0" y="6127"/>
                </a:moveTo>
                <a:lnTo>
                  <a:pt x="12206" y="0"/>
                </a:lnTo>
                <a:lnTo>
                  <a:pt x="12206" y="15308"/>
                </a:lnTo>
                <a:lnTo>
                  <a:pt x="0" y="612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775C261-4239-4A7E-9ABC-231E314F3B73}"/>
              </a:ext>
            </a:extLst>
          </p:cNvPr>
          <p:cNvSpPr/>
          <p:nvPr/>
        </p:nvSpPr>
        <p:spPr>
          <a:xfrm rot="6999277">
            <a:off x="5793833" y="2995997"/>
            <a:ext cx="15164" cy="19018"/>
          </a:xfrm>
          <a:custGeom>
            <a:avLst/>
            <a:gdLst>
              <a:gd name="connsiteX0" fmla="*/ 0 w 15164"/>
              <a:gd name="connsiteY0" fmla="*/ 7612 h 19018"/>
              <a:gd name="connsiteX1" fmla="*/ 15164 w 15164"/>
              <a:gd name="connsiteY1" fmla="*/ 0 h 19018"/>
              <a:gd name="connsiteX2" fmla="*/ 15164 w 15164"/>
              <a:gd name="connsiteY2" fmla="*/ 19018 h 19018"/>
              <a:gd name="connsiteX3" fmla="*/ 0 w 15164"/>
              <a:gd name="connsiteY3" fmla="*/ 7612 h 1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" h="19018">
                <a:moveTo>
                  <a:pt x="0" y="7612"/>
                </a:moveTo>
                <a:lnTo>
                  <a:pt x="15164" y="0"/>
                </a:lnTo>
                <a:lnTo>
                  <a:pt x="15164" y="19018"/>
                </a:lnTo>
                <a:lnTo>
                  <a:pt x="0" y="76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F6E45E6-FAD3-4607-99B2-85A204867C8C}"/>
              </a:ext>
            </a:extLst>
          </p:cNvPr>
          <p:cNvSpPr/>
          <p:nvPr/>
        </p:nvSpPr>
        <p:spPr>
          <a:xfrm rot="6999277">
            <a:off x="5831459" y="3001157"/>
            <a:ext cx="15164" cy="19019"/>
          </a:xfrm>
          <a:custGeom>
            <a:avLst/>
            <a:gdLst>
              <a:gd name="connsiteX0" fmla="*/ 0 w 15164"/>
              <a:gd name="connsiteY0" fmla="*/ 19019 h 19019"/>
              <a:gd name="connsiteX1" fmla="*/ 0 w 15164"/>
              <a:gd name="connsiteY1" fmla="*/ 0 h 19019"/>
              <a:gd name="connsiteX2" fmla="*/ 15164 w 15164"/>
              <a:gd name="connsiteY2" fmla="*/ 11407 h 19019"/>
              <a:gd name="connsiteX3" fmla="*/ 0 w 15164"/>
              <a:gd name="connsiteY3" fmla="*/ 19019 h 1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" h="19019">
                <a:moveTo>
                  <a:pt x="0" y="19019"/>
                </a:moveTo>
                <a:lnTo>
                  <a:pt x="0" y="0"/>
                </a:lnTo>
                <a:lnTo>
                  <a:pt x="15164" y="11407"/>
                </a:lnTo>
                <a:lnTo>
                  <a:pt x="0" y="190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D2776D6-B653-41BE-9A61-E6229B2D75D2}"/>
              </a:ext>
            </a:extLst>
          </p:cNvPr>
          <p:cNvSpPr/>
          <p:nvPr/>
        </p:nvSpPr>
        <p:spPr>
          <a:xfrm rot="6999277">
            <a:off x="5804512" y="3017783"/>
            <a:ext cx="12206" cy="15308"/>
          </a:xfrm>
          <a:custGeom>
            <a:avLst/>
            <a:gdLst>
              <a:gd name="connsiteX0" fmla="*/ 0 w 12206"/>
              <a:gd name="connsiteY0" fmla="*/ 15308 h 15308"/>
              <a:gd name="connsiteX1" fmla="*/ 0 w 12206"/>
              <a:gd name="connsiteY1" fmla="*/ 0 h 15308"/>
              <a:gd name="connsiteX2" fmla="*/ 12206 w 12206"/>
              <a:gd name="connsiteY2" fmla="*/ 9181 h 15308"/>
              <a:gd name="connsiteX3" fmla="*/ 0 w 12206"/>
              <a:gd name="connsiteY3" fmla="*/ 15308 h 1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" h="15308">
                <a:moveTo>
                  <a:pt x="0" y="15308"/>
                </a:moveTo>
                <a:lnTo>
                  <a:pt x="0" y="0"/>
                </a:lnTo>
                <a:lnTo>
                  <a:pt x="12206" y="9181"/>
                </a:lnTo>
                <a:lnTo>
                  <a:pt x="0" y="1530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A93F624-D10B-46AC-86B1-ED1F867D8239}"/>
              </a:ext>
            </a:extLst>
          </p:cNvPr>
          <p:cNvSpPr/>
          <p:nvPr/>
        </p:nvSpPr>
        <p:spPr>
          <a:xfrm rot="6999277">
            <a:off x="5823686" y="3013692"/>
            <a:ext cx="12268" cy="15386"/>
          </a:xfrm>
          <a:custGeom>
            <a:avLst/>
            <a:gdLst>
              <a:gd name="connsiteX0" fmla="*/ 0 w 12268"/>
              <a:gd name="connsiteY0" fmla="*/ 6158 h 15386"/>
              <a:gd name="connsiteX1" fmla="*/ 12268 w 12268"/>
              <a:gd name="connsiteY1" fmla="*/ 0 h 15386"/>
              <a:gd name="connsiteX2" fmla="*/ 12268 w 12268"/>
              <a:gd name="connsiteY2" fmla="*/ 15386 h 15386"/>
              <a:gd name="connsiteX3" fmla="*/ 0 w 12268"/>
              <a:gd name="connsiteY3" fmla="*/ 6158 h 1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68" h="15386">
                <a:moveTo>
                  <a:pt x="0" y="6158"/>
                </a:moveTo>
                <a:lnTo>
                  <a:pt x="12268" y="0"/>
                </a:lnTo>
                <a:lnTo>
                  <a:pt x="12268" y="15386"/>
                </a:lnTo>
                <a:lnTo>
                  <a:pt x="0" y="61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C6D31A8-32E1-4401-A906-4D2454D1DC2F}"/>
              </a:ext>
            </a:extLst>
          </p:cNvPr>
          <p:cNvGrpSpPr/>
          <p:nvPr/>
        </p:nvGrpSpPr>
        <p:grpSpPr>
          <a:xfrm>
            <a:off x="3230296" y="3521005"/>
            <a:ext cx="2930821" cy="1753322"/>
            <a:chOff x="3506068" y="3941919"/>
            <a:chExt cx="2930821" cy="1753322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BBF3907-5118-4CBE-AF2E-CF03C9B8BBA1}"/>
                </a:ext>
              </a:extLst>
            </p:cNvPr>
            <p:cNvSpPr/>
            <p:nvPr/>
          </p:nvSpPr>
          <p:spPr>
            <a:xfrm rot="6999277">
              <a:off x="4256267" y="3514618"/>
              <a:ext cx="1430424" cy="2930821"/>
            </a:xfrm>
            <a:custGeom>
              <a:avLst/>
              <a:gdLst>
                <a:gd name="connsiteX0" fmla="*/ 142404 w 1430424"/>
                <a:gd name="connsiteY0" fmla="*/ 2930821 h 2930821"/>
                <a:gd name="connsiteX1" fmla="*/ 0 w 1430424"/>
                <a:gd name="connsiteY1" fmla="*/ 2001882 h 2930821"/>
                <a:gd name="connsiteX2" fmla="*/ 118797 w 1430424"/>
                <a:gd name="connsiteY2" fmla="*/ 2087811 h 2930821"/>
                <a:gd name="connsiteX3" fmla="*/ 133469 w 1430424"/>
                <a:gd name="connsiteY3" fmla="*/ 2068776 h 2930821"/>
                <a:gd name="connsiteX4" fmla="*/ 316153 w 1430424"/>
                <a:gd name="connsiteY4" fmla="*/ 589993 h 2930821"/>
                <a:gd name="connsiteX5" fmla="*/ 255874 w 1430424"/>
                <a:gd name="connsiteY5" fmla="*/ 453087 h 2930821"/>
                <a:gd name="connsiteX6" fmla="*/ 1158518 w 1430424"/>
                <a:gd name="connsiteY6" fmla="*/ 0 h 2930821"/>
                <a:gd name="connsiteX7" fmla="*/ 1260461 w 1430424"/>
                <a:gd name="connsiteY7" fmla="*/ 231534 h 2930821"/>
                <a:gd name="connsiteX8" fmla="*/ 962125 w 1430424"/>
                <a:gd name="connsiteY8" fmla="*/ 2646507 h 2930821"/>
                <a:gd name="connsiteX9" fmla="*/ 936739 w 1430424"/>
                <a:gd name="connsiteY9" fmla="*/ 2679442 h 2930821"/>
                <a:gd name="connsiteX10" fmla="*/ 1069234 w 1430424"/>
                <a:gd name="connsiteY10" fmla="*/ 2775278 h 2930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0424" h="2930821">
                  <a:moveTo>
                    <a:pt x="142404" y="2930821"/>
                  </a:moveTo>
                  <a:lnTo>
                    <a:pt x="0" y="2001882"/>
                  </a:lnTo>
                  <a:lnTo>
                    <a:pt x="118797" y="2087811"/>
                  </a:lnTo>
                  <a:lnTo>
                    <a:pt x="133469" y="2068776"/>
                  </a:lnTo>
                  <a:cubicBezTo>
                    <a:pt x="427345" y="1646467"/>
                    <a:pt x="508069" y="1093737"/>
                    <a:pt x="316153" y="589993"/>
                  </a:cubicBezTo>
                  <a:lnTo>
                    <a:pt x="255874" y="453087"/>
                  </a:lnTo>
                  <a:lnTo>
                    <a:pt x="1158518" y="0"/>
                  </a:lnTo>
                  <a:lnTo>
                    <a:pt x="1260461" y="231534"/>
                  </a:lnTo>
                  <a:cubicBezTo>
                    <a:pt x="1573876" y="1054189"/>
                    <a:pt x="1442046" y="1956841"/>
                    <a:pt x="962125" y="2646507"/>
                  </a:cubicBezTo>
                  <a:lnTo>
                    <a:pt x="936739" y="2679442"/>
                  </a:lnTo>
                  <a:lnTo>
                    <a:pt x="1069234" y="2775278"/>
                  </a:lnTo>
                  <a:close/>
                </a:path>
              </a:pathLst>
            </a:custGeom>
            <a:solidFill>
              <a:srgbClr val="F6D55C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DCEE723-6B05-44DF-9272-069970F25DEB}"/>
                </a:ext>
              </a:extLst>
            </p:cNvPr>
            <p:cNvSpPr txBox="1"/>
            <p:nvPr/>
          </p:nvSpPr>
          <p:spPr>
            <a:xfrm rot="2468307">
              <a:off x="3904699" y="4729302"/>
              <a:ext cx="1574648" cy="55622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454625"/>
                </a:avLst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الهدف4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6" name="Graphic 95" descr="Bank">
              <a:extLst>
                <a:ext uri="{FF2B5EF4-FFF2-40B4-BE49-F238E27FC236}">
                  <a16:creationId xmlns:a16="http://schemas.microsoft.com/office/drawing/2014/main" id="{771D6CF8-7BE6-4CCE-80BA-4ADC5B22C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06293" y="3941919"/>
              <a:ext cx="457200" cy="4572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D55F2D6-5C5E-46D4-9032-AB9C8699C410}"/>
              </a:ext>
            </a:extLst>
          </p:cNvPr>
          <p:cNvGrpSpPr/>
          <p:nvPr/>
        </p:nvGrpSpPr>
        <p:grpSpPr>
          <a:xfrm>
            <a:off x="5458709" y="3554785"/>
            <a:ext cx="2261269" cy="2414639"/>
            <a:chOff x="5734481" y="3975699"/>
            <a:chExt cx="2261269" cy="2414639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EFE9B47-F81F-4F7C-AB2E-7FBDB2FF8F81}"/>
                </a:ext>
              </a:extLst>
            </p:cNvPr>
            <p:cNvSpPr/>
            <p:nvPr/>
          </p:nvSpPr>
          <p:spPr>
            <a:xfrm rot="6999277">
              <a:off x="5661240" y="4055829"/>
              <a:ext cx="2414639" cy="2254380"/>
            </a:xfrm>
            <a:custGeom>
              <a:avLst/>
              <a:gdLst>
                <a:gd name="connsiteX0" fmla="*/ 0 w 2414639"/>
                <a:gd name="connsiteY0" fmla="*/ 1010266 h 2254380"/>
                <a:gd name="connsiteX1" fmla="*/ 0 w 2414639"/>
                <a:gd name="connsiteY1" fmla="*/ 1115 h 2254380"/>
                <a:gd name="connsiteX2" fmla="*/ 68448 w 2414639"/>
                <a:gd name="connsiteY2" fmla="*/ 0 h 2254380"/>
                <a:gd name="connsiteX3" fmla="*/ 2183203 w 2414639"/>
                <a:gd name="connsiteY3" fmla="*/ 1203709 h 2254380"/>
                <a:gd name="connsiteX4" fmla="*/ 2303556 w 2414639"/>
                <a:gd name="connsiteY4" fmla="*/ 1416039 h 2254380"/>
                <a:gd name="connsiteX5" fmla="*/ 2414639 w 2414639"/>
                <a:gd name="connsiteY5" fmla="*/ 1360281 h 2254380"/>
                <a:gd name="connsiteX6" fmla="*/ 2125167 w 2414639"/>
                <a:gd name="connsiteY6" fmla="*/ 2254380 h 2254380"/>
                <a:gd name="connsiteX7" fmla="*/ 1235256 w 2414639"/>
                <a:gd name="connsiteY7" fmla="*/ 1952278 h 2254380"/>
                <a:gd name="connsiteX8" fmla="*/ 1400912 w 2414639"/>
                <a:gd name="connsiteY8" fmla="*/ 1869127 h 2254380"/>
                <a:gd name="connsiteX9" fmla="*/ 1331545 w 2414639"/>
                <a:gd name="connsiteY9" fmla="*/ 1746748 h 2254380"/>
                <a:gd name="connsiteX10" fmla="*/ 36598 w 2414639"/>
                <a:gd name="connsiteY10" fmla="*/ 1009669 h 22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14639" h="2254380">
                  <a:moveTo>
                    <a:pt x="0" y="1010266"/>
                  </a:moveTo>
                  <a:lnTo>
                    <a:pt x="0" y="1115"/>
                  </a:lnTo>
                  <a:lnTo>
                    <a:pt x="68448" y="0"/>
                  </a:lnTo>
                  <a:cubicBezTo>
                    <a:pt x="908224" y="27237"/>
                    <a:pt x="1710803" y="460857"/>
                    <a:pt x="2183203" y="1203709"/>
                  </a:cubicBezTo>
                  <a:lnTo>
                    <a:pt x="2303556" y="1416039"/>
                  </a:lnTo>
                  <a:lnTo>
                    <a:pt x="2414639" y="1360281"/>
                  </a:lnTo>
                  <a:lnTo>
                    <a:pt x="2125167" y="2254380"/>
                  </a:lnTo>
                  <a:lnTo>
                    <a:pt x="1235256" y="1952278"/>
                  </a:lnTo>
                  <a:lnTo>
                    <a:pt x="1400912" y="1869127"/>
                  </a:lnTo>
                  <a:lnTo>
                    <a:pt x="1331545" y="1746748"/>
                  </a:lnTo>
                  <a:cubicBezTo>
                    <a:pt x="1042276" y="1291870"/>
                    <a:pt x="550825" y="1026347"/>
                    <a:pt x="36598" y="1009669"/>
                  </a:cubicBezTo>
                  <a:close/>
                </a:path>
              </a:pathLst>
            </a:custGeom>
            <a:solidFill>
              <a:srgbClr val="3CAEA3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0D8897A-2676-4F83-BA89-C7D73882C2B7}"/>
                </a:ext>
              </a:extLst>
            </p:cNvPr>
            <p:cNvSpPr txBox="1"/>
            <p:nvPr/>
          </p:nvSpPr>
          <p:spPr>
            <a:xfrm rot="20006345">
              <a:off x="6220204" y="5026201"/>
              <a:ext cx="1574648" cy="55622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454625"/>
                </a:avLst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الهدف3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2" name="Graphic 91" descr="Single gear">
              <a:extLst>
                <a:ext uri="{FF2B5EF4-FFF2-40B4-BE49-F238E27FC236}">
                  <a16:creationId xmlns:a16="http://schemas.microsoft.com/office/drawing/2014/main" id="{4D9A5C14-7A26-4050-810F-CA0541D10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34481" y="5321991"/>
              <a:ext cx="457200" cy="457200"/>
            </a:xfrm>
            <a:prstGeom prst="rect">
              <a:avLst/>
            </a:prstGeom>
          </p:spPr>
        </p:pic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E42285-F4E8-4206-B320-8CD9F7B27F82}"/>
              </a:ext>
            </a:extLst>
          </p:cNvPr>
          <p:cNvSpPr/>
          <p:nvPr/>
        </p:nvSpPr>
        <p:spPr>
          <a:xfrm rot="6999277">
            <a:off x="5806512" y="2992012"/>
            <a:ext cx="27432" cy="32148"/>
          </a:xfrm>
          <a:custGeom>
            <a:avLst/>
            <a:gdLst>
              <a:gd name="connsiteX0" fmla="*/ 0 w 27432"/>
              <a:gd name="connsiteY0" fmla="*/ 22920 h 32148"/>
              <a:gd name="connsiteX1" fmla="*/ 0 w 27432"/>
              <a:gd name="connsiteY1" fmla="*/ 7612 h 32148"/>
              <a:gd name="connsiteX2" fmla="*/ 15164 w 27432"/>
              <a:gd name="connsiteY2" fmla="*/ 0 h 32148"/>
              <a:gd name="connsiteX3" fmla="*/ 27432 w 27432"/>
              <a:gd name="connsiteY3" fmla="*/ 9228 h 32148"/>
              <a:gd name="connsiteX4" fmla="*/ 27432 w 27432"/>
              <a:gd name="connsiteY4" fmla="*/ 24536 h 32148"/>
              <a:gd name="connsiteX5" fmla="*/ 12268 w 27432"/>
              <a:gd name="connsiteY5" fmla="*/ 32148 h 32148"/>
              <a:gd name="connsiteX6" fmla="*/ 0 w 27432"/>
              <a:gd name="connsiteY6" fmla="*/ 22920 h 3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32" h="32148">
                <a:moveTo>
                  <a:pt x="0" y="22920"/>
                </a:moveTo>
                <a:lnTo>
                  <a:pt x="0" y="7612"/>
                </a:lnTo>
                <a:lnTo>
                  <a:pt x="15164" y="0"/>
                </a:lnTo>
                <a:lnTo>
                  <a:pt x="27432" y="9228"/>
                </a:lnTo>
                <a:lnTo>
                  <a:pt x="27432" y="24536"/>
                </a:lnTo>
                <a:lnTo>
                  <a:pt x="12268" y="32148"/>
                </a:lnTo>
                <a:lnTo>
                  <a:pt x="0" y="229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023BC4-40D2-4585-B07F-C8387618F930}"/>
              </a:ext>
            </a:extLst>
          </p:cNvPr>
          <p:cNvGrpSpPr/>
          <p:nvPr/>
        </p:nvGrpSpPr>
        <p:grpSpPr>
          <a:xfrm>
            <a:off x="6918848" y="1856621"/>
            <a:ext cx="1817508" cy="2676216"/>
            <a:chOff x="7194620" y="2277535"/>
            <a:chExt cx="1817508" cy="2676216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C47CBFA-7257-4C6A-B5FA-1DC0C35A2929}"/>
                </a:ext>
              </a:extLst>
            </p:cNvPr>
            <p:cNvSpPr/>
            <p:nvPr/>
          </p:nvSpPr>
          <p:spPr>
            <a:xfrm rot="6999277">
              <a:off x="6765266" y="2706889"/>
              <a:ext cx="2676216" cy="1817508"/>
            </a:xfrm>
            <a:custGeom>
              <a:avLst/>
              <a:gdLst>
                <a:gd name="connsiteX0" fmla="*/ 0 w 2676216"/>
                <a:gd name="connsiteY0" fmla="*/ 1210917 h 1817508"/>
                <a:gd name="connsiteX1" fmla="*/ 88570 w 2676216"/>
                <a:gd name="connsiteY1" fmla="*/ 1096007 h 1817508"/>
                <a:gd name="connsiteX2" fmla="*/ 903056 w 2676216"/>
                <a:gd name="connsiteY2" fmla="*/ 458087 h 1817508"/>
                <a:gd name="connsiteX3" fmla="*/ 1901238 w 2676216"/>
                <a:gd name="connsiteY3" fmla="*/ 186129 h 1817508"/>
                <a:gd name="connsiteX4" fmla="*/ 2005314 w 2676216"/>
                <a:gd name="connsiteY4" fmla="*/ 184432 h 1817508"/>
                <a:gd name="connsiteX5" fmla="*/ 2004660 w 2676216"/>
                <a:gd name="connsiteY5" fmla="*/ 0 h 1817508"/>
                <a:gd name="connsiteX6" fmla="*/ 2676216 w 2676216"/>
                <a:gd name="connsiteY6" fmla="*/ 657433 h 1817508"/>
                <a:gd name="connsiteX7" fmla="*/ 2009341 w 2676216"/>
                <a:gd name="connsiteY7" fmla="*/ 1319614 h 1817508"/>
                <a:gd name="connsiteX8" fmla="*/ 2008893 w 2676216"/>
                <a:gd name="connsiteY8" fmla="*/ 1193525 h 1817508"/>
                <a:gd name="connsiteX9" fmla="*/ 1967371 w 2676216"/>
                <a:gd name="connsiteY9" fmla="*/ 1194201 h 1817508"/>
                <a:gd name="connsiteX10" fmla="*/ 1356143 w 2676216"/>
                <a:gd name="connsiteY10" fmla="*/ 1360732 h 1817508"/>
                <a:gd name="connsiteX11" fmla="*/ 857401 w 2676216"/>
                <a:gd name="connsiteY11" fmla="*/ 1751356 h 1817508"/>
                <a:gd name="connsiteX12" fmla="*/ 806413 w 2676216"/>
                <a:gd name="connsiteY12" fmla="*/ 1817508 h 181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216" h="1817508">
                  <a:moveTo>
                    <a:pt x="0" y="1210917"/>
                  </a:moveTo>
                  <a:lnTo>
                    <a:pt x="88570" y="1096007"/>
                  </a:lnTo>
                  <a:cubicBezTo>
                    <a:pt x="307997" y="838351"/>
                    <a:pt x="581565" y="619461"/>
                    <a:pt x="903056" y="458087"/>
                  </a:cubicBezTo>
                  <a:cubicBezTo>
                    <a:pt x="1224546" y="296713"/>
                    <a:pt x="1563524" y="208132"/>
                    <a:pt x="1901238" y="186129"/>
                  </a:cubicBezTo>
                  <a:lnTo>
                    <a:pt x="2005314" y="184432"/>
                  </a:lnTo>
                  <a:lnTo>
                    <a:pt x="2004660" y="0"/>
                  </a:lnTo>
                  <a:lnTo>
                    <a:pt x="2676216" y="657433"/>
                  </a:lnTo>
                  <a:lnTo>
                    <a:pt x="2009341" y="1319614"/>
                  </a:lnTo>
                  <a:lnTo>
                    <a:pt x="2008893" y="1193525"/>
                  </a:lnTo>
                  <a:lnTo>
                    <a:pt x="1967371" y="1194201"/>
                  </a:lnTo>
                  <a:cubicBezTo>
                    <a:pt x="1760574" y="1207675"/>
                    <a:pt x="1553005" y="1261916"/>
                    <a:pt x="1356143" y="1360732"/>
                  </a:cubicBezTo>
                  <a:cubicBezTo>
                    <a:pt x="1159282" y="1459548"/>
                    <a:pt x="991765" y="1593583"/>
                    <a:pt x="857401" y="1751356"/>
                  </a:cubicBezTo>
                  <a:lnTo>
                    <a:pt x="806413" y="1817508"/>
                  </a:lnTo>
                  <a:close/>
                </a:path>
              </a:pathLst>
            </a:custGeom>
            <a:solidFill>
              <a:srgbClr val="20639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3C7B788-4809-4941-AF3C-01283B347E52}"/>
                </a:ext>
              </a:extLst>
            </p:cNvPr>
            <p:cNvSpPr txBox="1"/>
            <p:nvPr/>
          </p:nvSpPr>
          <p:spPr>
            <a:xfrm rot="16829961">
              <a:off x="7352976" y="3434790"/>
              <a:ext cx="1574648" cy="55622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454625"/>
                </a:avLst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الهدف2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4" name="Graphic 93" descr="Lightbulb">
              <a:extLst>
                <a:ext uri="{FF2B5EF4-FFF2-40B4-BE49-F238E27FC236}">
                  <a16:creationId xmlns:a16="http://schemas.microsoft.com/office/drawing/2014/main" id="{72DCF7F2-8893-4806-9621-5FB6B0A5F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82146" y="4332312"/>
              <a:ext cx="457200" cy="4572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400FFB7-8EC1-4C44-9FA8-ED87A53FC2EE}"/>
              </a:ext>
            </a:extLst>
          </p:cNvPr>
          <p:cNvGrpSpPr/>
          <p:nvPr/>
        </p:nvGrpSpPr>
        <p:grpSpPr>
          <a:xfrm>
            <a:off x="5488193" y="734852"/>
            <a:ext cx="2892452" cy="1661385"/>
            <a:chOff x="5763965" y="1155766"/>
            <a:chExt cx="2892452" cy="1661385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2B56A3D-D938-4DC8-97D2-555837B9BD00}"/>
                </a:ext>
              </a:extLst>
            </p:cNvPr>
            <p:cNvSpPr/>
            <p:nvPr/>
          </p:nvSpPr>
          <p:spPr>
            <a:xfrm rot="6999277">
              <a:off x="6510165" y="409566"/>
              <a:ext cx="1400051" cy="2892452"/>
            </a:xfrm>
            <a:custGeom>
              <a:avLst/>
              <a:gdLst>
                <a:gd name="connsiteX0" fmla="*/ 271908 w 1400051"/>
                <a:gd name="connsiteY0" fmla="*/ 2892452 h 2892452"/>
                <a:gd name="connsiteX1" fmla="*/ 169963 w 1400051"/>
                <a:gd name="connsiteY1" fmla="*/ 2660917 h 2892452"/>
                <a:gd name="connsiteX2" fmla="*/ 468300 w 1400051"/>
                <a:gd name="connsiteY2" fmla="*/ 245943 h 2892452"/>
                <a:gd name="connsiteX3" fmla="*/ 472044 w 1400051"/>
                <a:gd name="connsiteY3" fmla="*/ 241086 h 2892452"/>
                <a:gd name="connsiteX4" fmla="*/ 340858 w 1400051"/>
                <a:gd name="connsiteY4" fmla="*/ 143602 h 2892452"/>
                <a:gd name="connsiteX5" fmla="*/ 1269613 w 1400051"/>
                <a:gd name="connsiteY5" fmla="*/ 0 h 2892452"/>
                <a:gd name="connsiteX6" fmla="*/ 1400051 w 1400051"/>
                <a:gd name="connsiteY6" fmla="*/ 930694 h 2892452"/>
                <a:gd name="connsiteX7" fmla="*/ 1284195 w 1400051"/>
                <a:gd name="connsiteY7" fmla="*/ 844600 h 2892452"/>
                <a:gd name="connsiteX8" fmla="*/ 1196860 w 1400051"/>
                <a:gd name="connsiteY8" fmla="*/ 987805 h 2892452"/>
                <a:gd name="connsiteX9" fmla="*/ 1114273 w 1400051"/>
                <a:gd name="connsiteY9" fmla="*/ 2302459 h 2892452"/>
                <a:gd name="connsiteX10" fmla="*/ 1174552 w 1400051"/>
                <a:gd name="connsiteY10" fmla="*/ 2439365 h 289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0051" h="2892452">
                  <a:moveTo>
                    <a:pt x="271908" y="2892452"/>
                  </a:moveTo>
                  <a:lnTo>
                    <a:pt x="169963" y="2660917"/>
                  </a:lnTo>
                  <a:cubicBezTo>
                    <a:pt x="-143451" y="1838261"/>
                    <a:pt x="-11622" y="935609"/>
                    <a:pt x="468300" y="245943"/>
                  </a:cubicBezTo>
                  <a:lnTo>
                    <a:pt x="472044" y="241086"/>
                  </a:lnTo>
                  <a:lnTo>
                    <a:pt x="340858" y="143602"/>
                  </a:lnTo>
                  <a:lnTo>
                    <a:pt x="1269613" y="0"/>
                  </a:lnTo>
                  <a:lnTo>
                    <a:pt x="1400051" y="930694"/>
                  </a:lnTo>
                  <a:lnTo>
                    <a:pt x="1284195" y="844600"/>
                  </a:lnTo>
                  <a:lnTo>
                    <a:pt x="1196860" y="987805"/>
                  </a:lnTo>
                  <a:cubicBezTo>
                    <a:pt x="987160" y="1383402"/>
                    <a:pt x="946346" y="1861683"/>
                    <a:pt x="1114273" y="2302459"/>
                  </a:cubicBezTo>
                  <a:lnTo>
                    <a:pt x="1174552" y="2439365"/>
                  </a:lnTo>
                  <a:close/>
                </a:path>
              </a:pathLst>
            </a:custGeom>
            <a:solidFill>
              <a:srgbClr val="173F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E9FA1430-2B05-4DC2-8B16-3B3A7748533F}"/>
                </a:ext>
              </a:extLst>
            </p:cNvPr>
            <p:cNvSpPr txBox="1"/>
            <p:nvPr/>
          </p:nvSpPr>
          <p:spPr>
            <a:xfrm rot="2563481">
              <a:off x="6589401" y="1664436"/>
              <a:ext cx="1590360" cy="60110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950537"/>
                </a:avLst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الهدف1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0" name="Graphic 89" descr="Bullseye">
              <a:extLst>
                <a:ext uri="{FF2B5EF4-FFF2-40B4-BE49-F238E27FC236}">
                  <a16:creationId xmlns:a16="http://schemas.microsoft.com/office/drawing/2014/main" id="{95043855-0DC6-42CE-AFD3-1B9235B8D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803854" y="2359951"/>
              <a:ext cx="457200" cy="457200"/>
            </a:xfrm>
            <a:prstGeom prst="rect">
              <a:avLst/>
            </a:prstGeom>
          </p:spPr>
        </p:pic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4B8FC468-5078-41EE-90AA-BC37C0F22B2F}"/>
              </a:ext>
            </a:extLst>
          </p:cNvPr>
          <p:cNvSpPr/>
          <p:nvPr/>
        </p:nvSpPr>
        <p:spPr>
          <a:xfrm>
            <a:off x="5687309" y="899826"/>
            <a:ext cx="362790" cy="644914"/>
          </a:xfrm>
          <a:prstGeom prst="rect">
            <a:avLst/>
          </a:prstGeom>
          <a:gradFill flip="none" rotWithShape="1">
            <a:gsLst>
              <a:gs pos="9000">
                <a:schemeClr val="tx1">
                  <a:lumMod val="85000"/>
                  <a:lumOff val="15000"/>
                </a:schemeClr>
              </a:gs>
              <a:gs pos="57000">
                <a:schemeClr val="bg1">
                  <a:lumMod val="85000"/>
                </a:schemeClr>
              </a:gs>
              <a:gs pos="31000">
                <a:schemeClr val="bg1">
                  <a:lumMod val="95000"/>
                </a:schemeClr>
              </a:gs>
              <a:gs pos="89000">
                <a:schemeClr val="tx1">
                  <a:lumMod val="85000"/>
                  <a:lumOff val="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D7D6C4C-613A-4982-833E-0AE5B9502635}"/>
              </a:ext>
            </a:extLst>
          </p:cNvPr>
          <p:cNvSpPr/>
          <p:nvPr/>
        </p:nvSpPr>
        <p:spPr>
          <a:xfrm>
            <a:off x="4285849" y="1473707"/>
            <a:ext cx="3068760" cy="3068760"/>
          </a:xfrm>
          <a:prstGeom prst="ellipse">
            <a:avLst/>
          </a:prstGeom>
          <a:gradFill>
            <a:gsLst>
              <a:gs pos="0">
                <a:schemeClr val="bg1"/>
              </a:gs>
              <a:gs pos="68000">
                <a:srgbClr val="F3F3F3"/>
              </a:gs>
              <a:gs pos="100000">
                <a:srgbClr val="D3D3D3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2D12C70-F7F5-40CA-A117-00655C790060}"/>
              </a:ext>
            </a:extLst>
          </p:cNvPr>
          <p:cNvSpPr/>
          <p:nvPr/>
        </p:nvSpPr>
        <p:spPr>
          <a:xfrm>
            <a:off x="4285848" y="1473706"/>
            <a:ext cx="3068760" cy="3068760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4000">
                <a:srgbClr val="F3F3F3">
                  <a:alpha val="0"/>
                </a:srgbClr>
              </a:gs>
              <a:gs pos="87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05D26FA-5868-4AE5-87D7-05A3612E5705}"/>
              </a:ext>
            </a:extLst>
          </p:cNvPr>
          <p:cNvSpPr/>
          <p:nvPr/>
        </p:nvSpPr>
        <p:spPr>
          <a:xfrm>
            <a:off x="4395354" y="1583212"/>
            <a:ext cx="2849748" cy="2849748"/>
          </a:xfrm>
          <a:custGeom>
            <a:avLst/>
            <a:gdLst>
              <a:gd name="connsiteX0" fmla="*/ 1419234 w 2849748"/>
              <a:gd name="connsiteY0" fmla="*/ 2654656 h 2849748"/>
              <a:gd name="connsiteX1" fmla="*/ 1424875 w 2849748"/>
              <a:gd name="connsiteY1" fmla="*/ 2654941 h 2849748"/>
              <a:gd name="connsiteX2" fmla="*/ 1430514 w 2849748"/>
              <a:gd name="connsiteY2" fmla="*/ 2654656 h 2849748"/>
              <a:gd name="connsiteX3" fmla="*/ 1424874 w 2849748"/>
              <a:gd name="connsiteY3" fmla="*/ 2849748 h 2849748"/>
              <a:gd name="connsiteX4" fmla="*/ 2044276 w 2849748"/>
              <a:gd name="connsiteY4" fmla="*/ 2486384 h 2849748"/>
              <a:gd name="connsiteX5" fmla="*/ 2137311 w 2849748"/>
              <a:gd name="connsiteY5" fmla="*/ 2658851 h 2849748"/>
              <a:gd name="connsiteX6" fmla="*/ 2034600 w 2849748"/>
              <a:gd name="connsiteY6" fmla="*/ 2492262 h 2849748"/>
              <a:gd name="connsiteX7" fmla="*/ 805473 w 2849748"/>
              <a:gd name="connsiteY7" fmla="*/ 2486383 h 2849748"/>
              <a:gd name="connsiteX8" fmla="*/ 815149 w 2849748"/>
              <a:gd name="connsiteY8" fmla="*/ 2492261 h 2849748"/>
              <a:gd name="connsiteX9" fmla="*/ 712437 w 2849748"/>
              <a:gd name="connsiteY9" fmla="*/ 2658851 h 2849748"/>
              <a:gd name="connsiteX10" fmla="*/ 2492262 w 2849748"/>
              <a:gd name="connsiteY10" fmla="*/ 2034600 h 2849748"/>
              <a:gd name="connsiteX11" fmla="*/ 2658851 w 2849748"/>
              <a:gd name="connsiteY11" fmla="*/ 2137311 h 2849748"/>
              <a:gd name="connsiteX12" fmla="*/ 2486384 w 2849748"/>
              <a:gd name="connsiteY12" fmla="*/ 2044276 h 2849748"/>
              <a:gd name="connsiteX13" fmla="*/ 357488 w 2849748"/>
              <a:gd name="connsiteY13" fmla="*/ 2034599 h 2849748"/>
              <a:gd name="connsiteX14" fmla="*/ 363366 w 2849748"/>
              <a:gd name="connsiteY14" fmla="*/ 2044275 h 2849748"/>
              <a:gd name="connsiteX15" fmla="*/ 190897 w 2849748"/>
              <a:gd name="connsiteY15" fmla="*/ 2137311 h 2849748"/>
              <a:gd name="connsiteX16" fmla="*/ 2654656 w 2849748"/>
              <a:gd name="connsiteY16" fmla="*/ 1419234 h 2849748"/>
              <a:gd name="connsiteX17" fmla="*/ 2849748 w 2849748"/>
              <a:gd name="connsiteY17" fmla="*/ 1424874 h 2849748"/>
              <a:gd name="connsiteX18" fmla="*/ 2654656 w 2849748"/>
              <a:gd name="connsiteY18" fmla="*/ 1430514 h 2849748"/>
              <a:gd name="connsiteX19" fmla="*/ 2654941 w 2849748"/>
              <a:gd name="connsiteY19" fmla="*/ 1424875 h 2849748"/>
              <a:gd name="connsiteX20" fmla="*/ 195094 w 2849748"/>
              <a:gd name="connsiteY20" fmla="*/ 1419234 h 2849748"/>
              <a:gd name="connsiteX21" fmla="*/ 194809 w 2849748"/>
              <a:gd name="connsiteY21" fmla="*/ 1424875 h 2849748"/>
              <a:gd name="connsiteX22" fmla="*/ 195094 w 2849748"/>
              <a:gd name="connsiteY22" fmla="*/ 1430514 h 2849748"/>
              <a:gd name="connsiteX23" fmla="*/ 0 w 2849748"/>
              <a:gd name="connsiteY23" fmla="*/ 1424874 h 2849748"/>
              <a:gd name="connsiteX24" fmla="*/ 2658851 w 2849748"/>
              <a:gd name="connsiteY24" fmla="*/ 712437 h 2849748"/>
              <a:gd name="connsiteX25" fmla="*/ 2492261 w 2849748"/>
              <a:gd name="connsiteY25" fmla="*/ 815149 h 2849748"/>
              <a:gd name="connsiteX26" fmla="*/ 2486383 w 2849748"/>
              <a:gd name="connsiteY26" fmla="*/ 805473 h 2849748"/>
              <a:gd name="connsiteX27" fmla="*/ 190897 w 2849748"/>
              <a:gd name="connsiteY27" fmla="*/ 712437 h 2849748"/>
              <a:gd name="connsiteX28" fmla="*/ 363367 w 2849748"/>
              <a:gd name="connsiteY28" fmla="*/ 805474 h 2849748"/>
              <a:gd name="connsiteX29" fmla="*/ 357489 w 2849748"/>
              <a:gd name="connsiteY29" fmla="*/ 815150 h 2849748"/>
              <a:gd name="connsiteX30" fmla="*/ 2137311 w 2849748"/>
              <a:gd name="connsiteY30" fmla="*/ 190897 h 2849748"/>
              <a:gd name="connsiteX31" fmla="*/ 2044275 w 2849748"/>
              <a:gd name="connsiteY31" fmla="*/ 363366 h 2849748"/>
              <a:gd name="connsiteX32" fmla="*/ 2034599 w 2849748"/>
              <a:gd name="connsiteY32" fmla="*/ 357488 h 2849748"/>
              <a:gd name="connsiteX33" fmla="*/ 712437 w 2849748"/>
              <a:gd name="connsiteY33" fmla="*/ 190897 h 2849748"/>
              <a:gd name="connsiteX34" fmla="*/ 815150 w 2849748"/>
              <a:gd name="connsiteY34" fmla="*/ 357489 h 2849748"/>
              <a:gd name="connsiteX35" fmla="*/ 805474 w 2849748"/>
              <a:gd name="connsiteY35" fmla="*/ 363367 h 2849748"/>
              <a:gd name="connsiteX36" fmla="*/ 1424874 w 2849748"/>
              <a:gd name="connsiteY36" fmla="*/ 0 h 2849748"/>
              <a:gd name="connsiteX37" fmla="*/ 1430514 w 2849748"/>
              <a:gd name="connsiteY37" fmla="*/ 195094 h 2849748"/>
              <a:gd name="connsiteX38" fmla="*/ 1424875 w 2849748"/>
              <a:gd name="connsiteY38" fmla="*/ 194809 h 2849748"/>
              <a:gd name="connsiteX39" fmla="*/ 1419234 w 2849748"/>
              <a:gd name="connsiteY39" fmla="*/ 195094 h 284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849748" h="2849748">
                <a:moveTo>
                  <a:pt x="1419234" y="2654656"/>
                </a:moveTo>
                <a:lnTo>
                  <a:pt x="1424875" y="2654941"/>
                </a:lnTo>
                <a:lnTo>
                  <a:pt x="1430514" y="2654656"/>
                </a:lnTo>
                <a:lnTo>
                  <a:pt x="1424874" y="2849748"/>
                </a:lnTo>
                <a:close/>
                <a:moveTo>
                  <a:pt x="2044276" y="2486384"/>
                </a:moveTo>
                <a:lnTo>
                  <a:pt x="2137311" y="2658851"/>
                </a:lnTo>
                <a:lnTo>
                  <a:pt x="2034600" y="2492262"/>
                </a:lnTo>
                <a:close/>
                <a:moveTo>
                  <a:pt x="805473" y="2486383"/>
                </a:moveTo>
                <a:lnTo>
                  <a:pt x="815149" y="2492261"/>
                </a:lnTo>
                <a:lnTo>
                  <a:pt x="712437" y="2658851"/>
                </a:lnTo>
                <a:close/>
                <a:moveTo>
                  <a:pt x="2492262" y="2034600"/>
                </a:moveTo>
                <a:lnTo>
                  <a:pt x="2658851" y="2137311"/>
                </a:lnTo>
                <a:lnTo>
                  <a:pt x="2486384" y="2044276"/>
                </a:lnTo>
                <a:close/>
                <a:moveTo>
                  <a:pt x="357488" y="2034599"/>
                </a:moveTo>
                <a:lnTo>
                  <a:pt x="363366" y="2044275"/>
                </a:lnTo>
                <a:lnTo>
                  <a:pt x="190897" y="2137311"/>
                </a:lnTo>
                <a:close/>
                <a:moveTo>
                  <a:pt x="2654656" y="1419234"/>
                </a:moveTo>
                <a:lnTo>
                  <a:pt x="2849748" y="1424874"/>
                </a:lnTo>
                <a:lnTo>
                  <a:pt x="2654656" y="1430514"/>
                </a:lnTo>
                <a:lnTo>
                  <a:pt x="2654941" y="1424875"/>
                </a:lnTo>
                <a:close/>
                <a:moveTo>
                  <a:pt x="195094" y="1419234"/>
                </a:moveTo>
                <a:lnTo>
                  <a:pt x="194809" y="1424875"/>
                </a:lnTo>
                <a:lnTo>
                  <a:pt x="195094" y="1430514"/>
                </a:lnTo>
                <a:lnTo>
                  <a:pt x="0" y="1424874"/>
                </a:lnTo>
                <a:close/>
                <a:moveTo>
                  <a:pt x="2658851" y="712437"/>
                </a:moveTo>
                <a:lnTo>
                  <a:pt x="2492261" y="815149"/>
                </a:lnTo>
                <a:lnTo>
                  <a:pt x="2486383" y="805473"/>
                </a:lnTo>
                <a:close/>
                <a:moveTo>
                  <a:pt x="190897" y="712437"/>
                </a:moveTo>
                <a:lnTo>
                  <a:pt x="363367" y="805474"/>
                </a:lnTo>
                <a:lnTo>
                  <a:pt x="357489" y="815150"/>
                </a:lnTo>
                <a:close/>
                <a:moveTo>
                  <a:pt x="2137311" y="190897"/>
                </a:moveTo>
                <a:lnTo>
                  <a:pt x="2044275" y="363366"/>
                </a:lnTo>
                <a:lnTo>
                  <a:pt x="2034599" y="357488"/>
                </a:lnTo>
                <a:close/>
                <a:moveTo>
                  <a:pt x="712437" y="190897"/>
                </a:moveTo>
                <a:lnTo>
                  <a:pt x="815150" y="357489"/>
                </a:lnTo>
                <a:lnTo>
                  <a:pt x="805474" y="363367"/>
                </a:lnTo>
                <a:close/>
                <a:moveTo>
                  <a:pt x="1424874" y="0"/>
                </a:moveTo>
                <a:lnTo>
                  <a:pt x="1430514" y="195094"/>
                </a:lnTo>
                <a:lnTo>
                  <a:pt x="1424875" y="194809"/>
                </a:lnTo>
                <a:lnTo>
                  <a:pt x="1419234" y="19509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A74608F-DE16-4782-9A39-DC4085A848CC}"/>
              </a:ext>
            </a:extLst>
          </p:cNvPr>
          <p:cNvSpPr txBox="1"/>
          <p:nvPr/>
        </p:nvSpPr>
        <p:spPr>
          <a:xfrm>
            <a:off x="5571128" y="1829925"/>
            <a:ext cx="47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6E7A53B-2B6E-41CF-8B52-03E07313A077}"/>
              </a:ext>
            </a:extLst>
          </p:cNvPr>
          <p:cNvSpPr txBox="1"/>
          <p:nvPr/>
        </p:nvSpPr>
        <p:spPr>
          <a:xfrm>
            <a:off x="6120729" y="1884852"/>
            <a:ext cx="47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4B602AB-E171-496B-89D9-3C380FA50B0D}"/>
              </a:ext>
            </a:extLst>
          </p:cNvPr>
          <p:cNvSpPr txBox="1"/>
          <p:nvPr/>
        </p:nvSpPr>
        <p:spPr>
          <a:xfrm>
            <a:off x="6538122" y="2286035"/>
            <a:ext cx="47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4DF320C-A8EE-465B-A36A-9B67678B0092}"/>
              </a:ext>
            </a:extLst>
          </p:cNvPr>
          <p:cNvSpPr txBox="1"/>
          <p:nvPr/>
        </p:nvSpPr>
        <p:spPr>
          <a:xfrm>
            <a:off x="6687280" y="2847271"/>
            <a:ext cx="47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D188DE8-21F0-4D1B-B478-C6CA76082EC0}"/>
              </a:ext>
            </a:extLst>
          </p:cNvPr>
          <p:cNvSpPr txBox="1"/>
          <p:nvPr/>
        </p:nvSpPr>
        <p:spPr>
          <a:xfrm>
            <a:off x="6540596" y="3392276"/>
            <a:ext cx="47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BAED46-AE5D-444C-8544-7FA79BFB6656}"/>
              </a:ext>
            </a:extLst>
          </p:cNvPr>
          <p:cNvSpPr txBox="1"/>
          <p:nvPr/>
        </p:nvSpPr>
        <p:spPr>
          <a:xfrm>
            <a:off x="6086751" y="3778256"/>
            <a:ext cx="47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0B4B48-0099-46D2-A11D-F8634DA5EC4A}"/>
              </a:ext>
            </a:extLst>
          </p:cNvPr>
          <p:cNvSpPr txBox="1"/>
          <p:nvPr/>
        </p:nvSpPr>
        <p:spPr>
          <a:xfrm>
            <a:off x="5571128" y="3931542"/>
            <a:ext cx="47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3A7A3AD-5860-4CC4-A5EC-BCDD7AD09979}"/>
              </a:ext>
            </a:extLst>
          </p:cNvPr>
          <p:cNvSpPr txBox="1"/>
          <p:nvPr/>
        </p:nvSpPr>
        <p:spPr>
          <a:xfrm>
            <a:off x="5006378" y="3769858"/>
            <a:ext cx="519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A177AF3-A630-44FF-9CFB-23EBD39914A0}"/>
              </a:ext>
            </a:extLst>
          </p:cNvPr>
          <p:cNvSpPr txBox="1"/>
          <p:nvPr/>
        </p:nvSpPr>
        <p:spPr>
          <a:xfrm>
            <a:off x="4603900" y="3376552"/>
            <a:ext cx="519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3088EE4-8D9D-4A8B-91C8-064E1CE9DF6A}"/>
              </a:ext>
            </a:extLst>
          </p:cNvPr>
          <p:cNvSpPr txBox="1"/>
          <p:nvPr/>
        </p:nvSpPr>
        <p:spPr>
          <a:xfrm>
            <a:off x="4485604" y="2819339"/>
            <a:ext cx="519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99AA1F2-1B0A-4C81-A7D6-CC89D91C6C84}"/>
              </a:ext>
            </a:extLst>
          </p:cNvPr>
          <p:cNvSpPr txBox="1"/>
          <p:nvPr/>
        </p:nvSpPr>
        <p:spPr>
          <a:xfrm>
            <a:off x="4659251" y="2281817"/>
            <a:ext cx="519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836A6F9-379E-4FE7-9D9E-46B196D79AAF}"/>
              </a:ext>
            </a:extLst>
          </p:cNvPr>
          <p:cNvSpPr txBox="1"/>
          <p:nvPr/>
        </p:nvSpPr>
        <p:spPr>
          <a:xfrm>
            <a:off x="5048744" y="1931060"/>
            <a:ext cx="519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</a:t>
            </a:r>
          </a:p>
        </p:txBody>
      </p:sp>
      <p:sp>
        <p:nvSpPr>
          <p:cNvPr id="77" name="Star: 12 Points 76">
            <a:extLst>
              <a:ext uri="{FF2B5EF4-FFF2-40B4-BE49-F238E27FC236}">
                <a16:creationId xmlns:a16="http://schemas.microsoft.com/office/drawing/2014/main" id="{B017EA9C-AE70-4579-B7CA-E7EA31D6680B}"/>
              </a:ext>
            </a:extLst>
          </p:cNvPr>
          <p:cNvSpPr/>
          <p:nvPr/>
        </p:nvSpPr>
        <p:spPr>
          <a:xfrm>
            <a:off x="4655186" y="1843044"/>
            <a:ext cx="2330084" cy="2330084"/>
          </a:xfrm>
          <a:prstGeom prst="star12">
            <a:avLst>
              <a:gd name="adj" fmla="val 76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3194DDE-996C-4967-8E86-C7D40BD0AB35}"/>
              </a:ext>
            </a:extLst>
          </p:cNvPr>
          <p:cNvSpPr/>
          <p:nvPr/>
        </p:nvSpPr>
        <p:spPr>
          <a:xfrm>
            <a:off x="5600505" y="585006"/>
            <a:ext cx="536397" cy="374128"/>
          </a:xfrm>
          <a:prstGeom prst="rect">
            <a:avLst/>
          </a:prstGeom>
          <a:gradFill flip="none" rotWithShape="1">
            <a:gsLst>
              <a:gs pos="13000">
                <a:schemeClr val="tx1">
                  <a:lumMod val="65000"/>
                  <a:lumOff val="35000"/>
                </a:schemeClr>
              </a:gs>
              <a:gs pos="71000">
                <a:schemeClr val="bg1">
                  <a:lumMod val="85000"/>
                </a:schemeClr>
              </a:gs>
              <a:gs pos="31000">
                <a:schemeClr val="bg1">
                  <a:lumMod val="95000"/>
                </a:schemeClr>
              </a:gs>
              <a:gs pos="87000">
                <a:schemeClr val="tx1">
                  <a:lumMod val="75000"/>
                  <a:lumOff val="2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B126FB7A-B49F-43F0-BF15-D203EA7050D3}"/>
              </a:ext>
            </a:extLst>
          </p:cNvPr>
          <p:cNvSpPr/>
          <p:nvPr/>
        </p:nvSpPr>
        <p:spPr>
          <a:xfrm>
            <a:off x="5317441" y="134624"/>
            <a:ext cx="1066540" cy="1038344"/>
          </a:xfrm>
          <a:custGeom>
            <a:avLst/>
            <a:gdLst>
              <a:gd name="connsiteX0" fmla="*/ 533270 w 1066540"/>
              <a:gd name="connsiteY0" fmla="*/ 0 h 1038344"/>
              <a:gd name="connsiteX1" fmla="*/ 1066540 w 1066540"/>
              <a:gd name="connsiteY1" fmla="*/ 533270 h 1038344"/>
              <a:gd name="connsiteX2" fmla="*/ 740843 w 1066540"/>
              <a:gd name="connsiteY2" fmla="*/ 1024633 h 1038344"/>
              <a:gd name="connsiteX3" fmla="*/ 732657 w 1066540"/>
              <a:gd name="connsiteY3" fmla="*/ 1027174 h 1038344"/>
              <a:gd name="connsiteX4" fmla="*/ 732657 w 1066540"/>
              <a:gd name="connsiteY4" fmla="*/ 943424 h 1038344"/>
              <a:gd name="connsiteX5" fmla="*/ 789148 w 1066540"/>
              <a:gd name="connsiteY5" fmla="*/ 912762 h 1038344"/>
              <a:gd name="connsiteX6" fmla="*/ 990922 w 1066540"/>
              <a:gd name="connsiteY6" fmla="*/ 533270 h 1038344"/>
              <a:gd name="connsiteX7" fmla="*/ 533270 w 1066540"/>
              <a:gd name="connsiteY7" fmla="*/ 75618 h 1038344"/>
              <a:gd name="connsiteX8" fmla="*/ 75618 w 1066540"/>
              <a:gd name="connsiteY8" fmla="*/ 533270 h 1038344"/>
              <a:gd name="connsiteX9" fmla="*/ 355132 w 1066540"/>
              <a:gd name="connsiteY9" fmla="*/ 954957 h 1038344"/>
              <a:gd name="connsiteX10" fmla="*/ 369867 w 1066540"/>
              <a:gd name="connsiteY10" fmla="*/ 959532 h 1038344"/>
              <a:gd name="connsiteX11" fmla="*/ 369867 w 1066540"/>
              <a:gd name="connsiteY11" fmla="*/ 1038344 h 1038344"/>
              <a:gd name="connsiteX12" fmla="*/ 325697 w 1066540"/>
              <a:gd name="connsiteY12" fmla="*/ 1024633 h 1038344"/>
              <a:gd name="connsiteX13" fmla="*/ 0 w 1066540"/>
              <a:gd name="connsiteY13" fmla="*/ 533270 h 1038344"/>
              <a:gd name="connsiteX14" fmla="*/ 533270 w 1066540"/>
              <a:gd name="connsiteY14" fmla="*/ 0 h 103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66540" h="1038344">
                <a:moveTo>
                  <a:pt x="533270" y="0"/>
                </a:moveTo>
                <a:cubicBezTo>
                  <a:pt x="827787" y="0"/>
                  <a:pt x="1066540" y="238753"/>
                  <a:pt x="1066540" y="533270"/>
                </a:cubicBezTo>
                <a:cubicBezTo>
                  <a:pt x="1066540" y="754158"/>
                  <a:pt x="932242" y="943678"/>
                  <a:pt x="740843" y="1024633"/>
                </a:cubicBezTo>
                <a:lnTo>
                  <a:pt x="732657" y="1027174"/>
                </a:lnTo>
                <a:lnTo>
                  <a:pt x="732657" y="943424"/>
                </a:lnTo>
                <a:lnTo>
                  <a:pt x="789148" y="912762"/>
                </a:lnTo>
                <a:cubicBezTo>
                  <a:pt x="910884" y="830519"/>
                  <a:pt x="990922" y="691241"/>
                  <a:pt x="990922" y="533270"/>
                </a:cubicBezTo>
                <a:cubicBezTo>
                  <a:pt x="990922" y="280516"/>
                  <a:pt x="786024" y="75618"/>
                  <a:pt x="533270" y="75618"/>
                </a:cubicBezTo>
                <a:cubicBezTo>
                  <a:pt x="280516" y="75618"/>
                  <a:pt x="75618" y="280516"/>
                  <a:pt x="75618" y="533270"/>
                </a:cubicBezTo>
                <a:cubicBezTo>
                  <a:pt x="75618" y="722836"/>
                  <a:pt x="190873" y="885482"/>
                  <a:pt x="355132" y="954957"/>
                </a:cubicBezTo>
                <a:lnTo>
                  <a:pt x="369867" y="959532"/>
                </a:lnTo>
                <a:lnTo>
                  <a:pt x="369867" y="1038344"/>
                </a:lnTo>
                <a:lnTo>
                  <a:pt x="325697" y="1024633"/>
                </a:lnTo>
                <a:cubicBezTo>
                  <a:pt x="134299" y="943678"/>
                  <a:pt x="0" y="754158"/>
                  <a:pt x="0" y="533270"/>
                </a:cubicBezTo>
                <a:cubicBezTo>
                  <a:pt x="0" y="238753"/>
                  <a:pt x="238753" y="0"/>
                  <a:pt x="53327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26000">
                <a:schemeClr val="bg1">
                  <a:lumMod val="85000"/>
                </a:schemeClr>
              </a:gs>
              <a:gs pos="76126">
                <a:schemeClr val="bg1"/>
              </a:gs>
              <a:gs pos="54000">
                <a:schemeClr val="bg1">
                  <a:lumMod val="6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3F8D087-115A-4966-BE04-46D496C0C10A}"/>
              </a:ext>
            </a:extLst>
          </p:cNvPr>
          <p:cNvSpPr txBox="1"/>
          <p:nvPr/>
        </p:nvSpPr>
        <p:spPr>
          <a:xfrm>
            <a:off x="7284662" y="186699"/>
            <a:ext cx="2824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‌‏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أن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يقرأ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الطالب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الحديث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الشريف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قراءة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صحيحة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3B5DEC2-E52E-4713-ACF0-4CAB1C19AAFF}"/>
              </a:ext>
            </a:extLst>
          </p:cNvPr>
          <p:cNvSpPr txBox="1"/>
          <p:nvPr/>
        </p:nvSpPr>
        <p:spPr>
          <a:xfrm>
            <a:off x="8108334" y="2457513"/>
            <a:ext cx="298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أن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يحفظ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الطالب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الحديث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الشريف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حفظا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سليماً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E788349-BA05-4E07-9C9C-322A88AC4E3C}"/>
              </a:ext>
            </a:extLst>
          </p:cNvPr>
          <p:cNvSpPr txBox="1"/>
          <p:nvPr/>
        </p:nvSpPr>
        <p:spPr>
          <a:xfrm>
            <a:off x="5720548" y="5587279"/>
            <a:ext cx="3687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‏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أن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يشرح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الطالب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الحديث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الشريف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شرحاً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بسيط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بلغته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0BCF0A8-A545-47A6-BED0-17A2B5A4EE9A}"/>
              </a:ext>
            </a:extLst>
          </p:cNvPr>
          <p:cNvSpPr txBox="1"/>
          <p:nvPr/>
        </p:nvSpPr>
        <p:spPr>
          <a:xfrm>
            <a:off x="435428" y="4953192"/>
            <a:ext cx="364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أن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يوضح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الطالب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العمل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الذي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يفتح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أبواب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الجنة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الثمانية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73B0901-A287-4A03-901C-99F89CFB3860}"/>
              </a:ext>
            </a:extLst>
          </p:cNvPr>
          <p:cNvSpPr txBox="1"/>
          <p:nvPr/>
        </p:nvSpPr>
        <p:spPr>
          <a:xfrm>
            <a:off x="-159658" y="2455840"/>
            <a:ext cx="3288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‏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أن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يعلل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الطالب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سبب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أن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حديث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الوضوء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من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أعظم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كرم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الله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ومن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أكرم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الأدعية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128324A-4239-453E-AECE-75245606A370}"/>
              </a:ext>
            </a:extLst>
          </p:cNvPr>
          <p:cNvGrpSpPr/>
          <p:nvPr/>
        </p:nvGrpSpPr>
        <p:grpSpPr>
          <a:xfrm>
            <a:off x="5798098" y="2079336"/>
            <a:ext cx="90325" cy="1817824"/>
            <a:chOff x="1019906" y="887706"/>
            <a:chExt cx="305567" cy="2208400"/>
          </a:xfrm>
        </p:grpSpPr>
        <p:sp>
          <p:nvSpPr>
            <p:cNvPr id="109" name="Isosceles Triangle 108">
              <a:extLst>
                <a:ext uri="{FF2B5EF4-FFF2-40B4-BE49-F238E27FC236}">
                  <a16:creationId xmlns:a16="http://schemas.microsoft.com/office/drawing/2014/main" id="{AE51505F-A4D8-4AEF-A353-05C6F83081A1}"/>
                </a:ext>
              </a:extLst>
            </p:cNvPr>
            <p:cNvSpPr/>
            <p:nvPr/>
          </p:nvSpPr>
          <p:spPr>
            <a:xfrm>
              <a:off x="1030514" y="887706"/>
              <a:ext cx="294959" cy="1116420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Isosceles Triangle 109">
              <a:extLst>
                <a:ext uri="{FF2B5EF4-FFF2-40B4-BE49-F238E27FC236}">
                  <a16:creationId xmlns:a16="http://schemas.microsoft.com/office/drawing/2014/main" id="{5A83E451-4021-4053-9A88-9E21E3B053B9}"/>
                </a:ext>
              </a:extLst>
            </p:cNvPr>
            <p:cNvSpPr/>
            <p:nvPr/>
          </p:nvSpPr>
          <p:spPr>
            <a:xfrm flipV="1">
              <a:off x="1019906" y="1979686"/>
              <a:ext cx="294959" cy="1116420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0363F2-A2BF-45BA-8C2A-C15263F9D580}"/>
              </a:ext>
            </a:extLst>
          </p:cNvPr>
          <p:cNvGrpSpPr/>
          <p:nvPr/>
        </p:nvGrpSpPr>
        <p:grpSpPr>
          <a:xfrm>
            <a:off x="5771724" y="2382835"/>
            <a:ext cx="110315" cy="1250501"/>
            <a:chOff x="1019906" y="887706"/>
            <a:chExt cx="305567" cy="2208400"/>
          </a:xfrm>
        </p:grpSpPr>
        <p:sp>
          <p:nvSpPr>
            <p:cNvPr id="113" name="Isosceles Triangle 112">
              <a:extLst>
                <a:ext uri="{FF2B5EF4-FFF2-40B4-BE49-F238E27FC236}">
                  <a16:creationId xmlns:a16="http://schemas.microsoft.com/office/drawing/2014/main" id="{AF629C4B-2881-47CB-BA8F-653BCC8310CC}"/>
                </a:ext>
              </a:extLst>
            </p:cNvPr>
            <p:cNvSpPr/>
            <p:nvPr/>
          </p:nvSpPr>
          <p:spPr>
            <a:xfrm>
              <a:off x="1030514" y="887706"/>
              <a:ext cx="294959" cy="1116420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Isosceles Triangle 113">
              <a:extLst>
                <a:ext uri="{FF2B5EF4-FFF2-40B4-BE49-F238E27FC236}">
                  <a16:creationId xmlns:a16="http://schemas.microsoft.com/office/drawing/2014/main" id="{99D3EEE1-9749-463E-B77A-9DC4952AB029}"/>
                </a:ext>
              </a:extLst>
            </p:cNvPr>
            <p:cNvSpPr/>
            <p:nvPr/>
          </p:nvSpPr>
          <p:spPr>
            <a:xfrm flipV="1">
              <a:off x="1019906" y="1979686"/>
              <a:ext cx="294959" cy="1116420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8" name="Oval 107">
            <a:extLst>
              <a:ext uri="{FF2B5EF4-FFF2-40B4-BE49-F238E27FC236}">
                <a16:creationId xmlns:a16="http://schemas.microsoft.com/office/drawing/2014/main" id="{A1379032-2B96-4BDB-8DC0-7695551FB542}"/>
              </a:ext>
            </a:extLst>
          </p:cNvPr>
          <p:cNvSpPr/>
          <p:nvPr/>
        </p:nvSpPr>
        <p:spPr>
          <a:xfrm>
            <a:off x="5720548" y="2908406"/>
            <a:ext cx="199360" cy="199360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AC666576-DCBE-4FB0-852B-54DE439943D5}"/>
              </a:ext>
            </a:extLst>
          </p:cNvPr>
          <p:cNvSpPr/>
          <p:nvPr/>
        </p:nvSpPr>
        <p:spPr>
          <a:xfrm>
            <a:off x="4165599" y="1353457"/>
            <a:ext cx="3309258" cy="3309258"/>
          </a:xfrm>
          <a:prstGeom prst="donut">
            <a:avLst>
              <a:gd name="adj" fmla="val 4390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26000">
                <a:schemeClr val="bg1">
                  <a:lumMod val="85000"/>
                </a:schemeClr>
              </a:gs>
              <a:gs pos="76126">
                <a:schemeClr val="bg1"/>
              </a:gs>
              <a:gs pos="54000">
                <a:schemeClr val="bg1">
                  <a:lumMod val="6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8DF72DDC-11F8-4845-998A-CD495FC94847}"/>
              </a:ext>
            </a:extLst>
          </p:cNvPr>
          <p:cNvSpPr/>
          <p:nvPr/>
        </p:nvSpPr>
        <p:spPr>
          <a:xfrm>
            <a:off x="5775366" y="2963224"/>
            <a:ext cx="89725" cy="89725"/>
          </a:xfrm>
          <a:prstGeom prst="don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14">
            <a:extLst>
              <a:ext uri="{FF2B5EF4-FFF2-40B4-BE49-F238E27FC236}">
                <a16:creationId xmlns:a16="http://schemas.microsoft.com/office/drawing/2014/main" id="{568C6A9B-89B1-4815-8CC0-4C9BEB916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4536" y="2504885"/>
            <a:ext cx="769393" cy="23748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 Light" panose="020F0302020204030204"/>
              <a:ea typeface="+mn-ea"/>
              <a:cs typeface="MCS Taybah S_U normal." pitchFamily="2" charset="-78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9B636CA-210F-4614-AAD2-3A36C4FB57B9}"/>
              </a:ext>
            </a:extLst>
          </p:cNvPr>
          <p:cNvGrpSpPr/>
          <p:nvPr/>
        </p:nvGrpSpPr>
        <p:grpSpPr>
          <a:xfrm>
            <a:off x="10329502" y="4642252"/>
            <a:ext cx="1536899" cy="1536899"/>
            <a:chOff x="8220362" y="3362473"/>
            <a:chExt cx="1536899" cy="1536899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2C8C3230-251F-423F-826E-3FE442450DB5}"/>
                </a:ext>
              </a:extLst>
            </p:cNvPr>
            <p:cNvGrpSpPr/>
            <p:nvPr/>
          </p:nvGrpSpPr>
          <p:grpSpPr>
            <a:xfrm>
              <a:off x="8220362" y="3362473"/>
              <a:ext cx="1536899" cy="1536899"/>
              <a:chOff x="10224867" y="130126"/>
              <a:chExt cx="1758462" cy="1758462"/>
            </a:xfrm>
          </p:grpSpPr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2FF1528-3DE4-4EAA-A48D-76B547015659}"/>
                  </a:ext>
                </a:extLst>
              </p:cNvPr>
              <p:cNvSpPr/>
              <p:nvPr/>
            </p:nvSpPr>
            <p:spPr>
              <a:xfrm rot="9000000">
                <a:off x="10224867" y="130126"/>
                <a:ext cx="1758462" cy="1758462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1B51329B-C903-408B-A5DC-2F3F3ED4C8E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B8D804C-E0A2-4E34-9B9F-123424B1F7AD}"/>
                </a:ext>
              </a:extLst>
            </p:cNvPr>
            <p:cNvSpPr txBox="1"/>
            <p:nvPr/>
          </p:nvSpPr>
          <p:spPr>
            <a:xfrm>
              <a:off x="8411210" y="3752060"/>
              <a:ext cx="11268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نواتج التعلم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559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4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5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4" grpId="0"/>
      <p:bldP spid="105" grpId="0"/>
      <p:bldP spid="106" grpId="0"/>
      <p:bldP spid="10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3C47EA-2F81-441D-8C1F-DE9DE24FC4B5}"/>
              </a:ext>
            </a:extLst>
          </p:cNvPr>
          <p:cNvGrpSpPr/>
          <p:nvPr/>
        </p:nvGrpSpPr>
        <p:grpSpPr>
          <a:xfrm>
            <a:off x="2125173" y="1220242"/>
            <a:ext cx="1775633" cy="2676923"/>
            <a:chOff x="3219682" y="1912969"/>
            <a:chExt cx="1775633" cy="2676923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325C51D-7108-46CA-86D9-55C113652745}"/>
                </a:ext>
              </a:extLst>
            </p:cNvPr>
            <p:cNvSpPr/>
            <p:nvPr/>
          </p:nvSpPr>
          <p:spPr>
            <a:xfrm rot="6999277">
              <a:off x="2769037" y="2363614"/>
              <a:ext cx="2676923" cy="1775633"/>
            </a:xfrm>
            <a:custGeom>
              <a:avLst/>
              <a:gdLst>
                <a:gd name="connsiteX0" fmla="*/ 0 w 2676923"/>
                <a:gd name="connsiteY0" fmla="*/ 1124281 h 1775633"/>
                <a:gd name="connsiteX1" fmla="*/ 660877 w 2676923"/>
                <a:gd name="connsiteY1" fmla="*/ 456114 h 1775633"/>
                <a:gd name="connsiteX2" fmla="*/ 662988 w 2676923"/>
                <a:gd name="connsiteY2" fmla="*/ 624064 h 1775633"/>
                <a:gd name="connsiteX3" fmla="*/ 709555 w 2676923"/>
                <a:gd name="connsiteY3" fmla="*/ 623305 h 1775633"/>
                <a:gd name="connsiteX4" fmla="*/ 1320782 w 2676923"/>
                <a:gd name="connsiteY4" fmla="*/ 456774 h 1775633"/>
                <a:gd name="connsiteX5" fmla="*/ 1819525 w 2676923"/>
                <a:gd name="connsiteY5" fmla="*/ 66150 h 1775633"/>
                <a:gd name="connsiteX6" fmla="*/ 1870512 w 2676923"/>
                <a:gd name="connsiteY6" fmla="*/ 0 h 1775633"/>
                <a:gd name="connsiteX7" fmla="*/ 2676923 w 2676923"/>
                <a:gd name="connsiteY7" fmla="*/ 606589 h 1775633"/>
                <a:gd name="connsiteX8" fmla="*/ 2588355 w 2676923"/>
                <a:gd name="connsiteY8" fmla="*/ 721497 h 1775633"/>
                <a:gd name="connsiteX9" fmla="*/ 1773869 w 2676923"/>
                <a:gd name="connsiteY9" fmla="*/ 1359417 h 1775633"/>
                <a:gd name="connsiteX10" fmla="*/ 775687 w 2676923"/>
                <a:gd name="connsiteY10" fmla="*/ 1631376 h 1775633"/>
                <a:gd name="connsiteX11" fmla="*/ 675666 w 2676923"/>
                <a:gd name="connsiteY11" fmla="*/ 1633006 h 1775633"/>
                <a:gd name="connsiteX12" fmla="*/ 677458 w 2676923"/>
                <a:gd name="connsiteY12" fmla="*/ 1775633 h 1775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923" h="1775633">
                  <a:moveTo>
                    <a:pt x="0" y="1124281"/>
                  </a:moveTo>
                  <a:lnTo>
                    <a:pt x="660877" y="456114"/>
                  </a:lnTo>
                  <a:lnTo>
                    <a:pt x="662988" y="624064"/>
                  </a:lnTo>
                  <a:lnTo>
                    <a:pt x="709555" y="623305"/>
                  </a:lnTo>
                  <a:cubicBezTo>
                    <a:pt x="916351" y="609831"/>
                    <a:pt x="1123921" y="555590"/>
                    <a:pt x="1320782" y="456774"/>
                  </a:cubicBezTo>
                  <a:cubicBezTo>
                    <a:pt x="1517644" y="357959"/>
                    <a:pt x="1685160" y="223923"/>
                    <a:pt x="1819525" y="66150"/>
                  </a:cubicBezTo>
                  <a:lnTo>
                    <a:pt x="1870512" y="0"/>
                  </a:lnTo>
                  <a:lnTo>
                    <a:pt x="2676923" y="606589"/>
                  </a:lnTo>
                  <a:lnTo>
                    <a:pt x="2588355" y="721497"/>
                  </a:lnTo>
                  <a:cubicBezTo>
                    <a:pt x="2368928" y="979153"/>
                    <a:pt x="2095360" y="1198043"/>
                    <a:pt x="1773869" y="1359417"/>
                  </a:cubicBezTo>
                  <a:cubicBezTo>
                    <a:pt x="1452378" y="1520791"/>
                    <a:pt x="1113401" y="1609371"/>
                    <a:pt x="775687" y="1631376"/>
                  </a:cubicBezTo>
                  <a:lnTo>
                    <a:pt x="675666" y="1633006"/>
                  </a:lnTo>
                  <a:lnTo>
                    <a:pt x="677458" y="1775633"/>
                  </a:lnTo>
                  <a:close/>
                </a:path>
              </a:pathLst>
            </a:custGeom>
            <a:solidFill>
              <a:srgbClr val="ED55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EBAA904-27E2-42E7-88B7-6017C6E7C23C}"/>
                </a:ext>
              </a:extLst>
            </p:cNvPr>
            <p:cNvSpPr txBox="1"/>
            <p:nvPr/>
          </p:nvSpPr>
          <p:spPr>
            <a:xfrm rot="16672808">
              <a:off x="3434061" y="2885262"/>
              <a:ext cx="1590360" cy="60110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950537"/>
                </a:avLst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الهدف 10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8" name="Graphic 97" descr="Handshake">
              <a:extLst>
                <a:ext uri="{FF2B5EF4-FFF2-40B4-BE49-F238E27FC236}">
                  <a16:creationId xmlns:a16="http://schemas.microsoft.com/office/drawing/2014/main" id="{B74F9EB8-352E-4E90-9585-286FEC29A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64147" y="2123374"/>
              <a:ext cx="457200" cy="457200"/>
            </a:xfrm>
            <a:prstGeom prst="rect">
              <a:avLst/>
            </a:prstGeom>
          </p:spPr>
        </p:pic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1FF4601-16C4-4ADD-9AD8-65948070A3EB}"/>
              </a:ext>
            </a:extLst>
          </p:cNvPr>
          <p:cNvSpPr/>
          <p:nvPr/>
        </p:nvSpPr>
        <p:spPr>
          <a:xfrm rot="6999277">
            <a:off x="4985764" y="2715282"/>
            <a:ext cx="12268" cy="15386"/>
          </a:xfrm>
          <a:custGeom>
            <a:avLst/>
            <a:gdLst>
              <a:gd name="connsiteX0" fmla="*/ 0 w 12268"/>
              <a:gd name="connsiteY0" fmla="*/ 15386 h 15386"/>
              <a:gd name="connsiteX1" fmla="*/ 0 w 12268"/>
              <a:gd name="connsiteY1" fmla="*/ 0 h 15386"/>
              <a:gd name="connsiteX2" fmla="*/ 12268 w 12268"/>
              <a:gd name="connsiteY2" fmla="*/ 9228 h 15386"/>
              <a:gd name="connsiteX3" fmla="*/ 0 w 12268"/>
              <a:gd name="connsiteY3" fmla="*/ 15386 h 1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68" h="15386">
                <a:moveTo>
                  <a:pt x="0" y="15386"/>
                </a:moveTo>
                <a:lnTo>
                  <a:pt x="0" y="0"/>
                </a:lnTo>
                <a:lnTo>
                  <a:pt x="12268" y="9228"/>
                </a:lnTo>
                <a:lnTo>
                  <a:pt x="0" y="153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BED04BA-9BD8-42D2-A0BF-9DBF6A5E8DF3}"/>
              </a:ext>
            </a:extLst>
          </p:cNvPr>
          <p:cNvSpPr/>
          <p:nvPr/>
        </p:nvSpPr>
        <p:spPr>
          <a:xfrm rot="6999277">
            <a:off x="5005001" y="2711269"/>
            <a:ext cx="12206" cy="15308"/>
          </a:xfrm>
          <a:custGeom>
            <a:avLst/>
            <a:gdLst>
              <a:gd name="connsiteX0" fmla="*/ 0 w 12206"/>
              <a:gd name="connsiteY0" fmla="*/ 6127 h 15308"/>
              <a:gd name="connsiteX1" fmla="*/ 12206 w 12206"/>
              <a:gd name="connsiteY1" fmla="*/ 0 h 15308"/>
              <a:gd name="connsiteX2" fmla="*/ 12206 w 12206"/>
              <a:gd name="connsiteY2" fmla="*/ 15308 h 15308"/>
              <a:gd name="connsiteX3" fmla="*/ 0 w 12206"/>
              <a:gd name="connsiteY3" fmla="*/ 6127 h 1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" h="15308">
                <a:moveTo>
                  <a:pt x="0" y="6127"/>
                </a:moveTo>
                <a:lnTo>
                  <a:pt x="12206" y="0"/>
                </a:lnTo>
                <a:lnTo>
                  <a:pt x="12206" y="15308"/>
                </a:lnTo>
                <a:lnTo>
                  <a:pt x="0" y="612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775C261-4239-4A7E-9ABC-231E314F3B73}"/>
              </a:ext>
            </a:extLst>
          </p:cNvPr>
          <p:cNvSpPr/>
          <p:nvPr/>
        </p:nvSpPr>
        <p:spPr>
          <a:xfrm rot="6999277">
            <a:off x="4975096" y="2724184"/>
            <a:ext cx="15164" cy="19018"/>
          </a:xfrm>
          <a:custGeom>
            <a:avLst/>
            <a:gdLst>
              <a:gd name="connsiteX0" fmla="*/ 0 w 15164"/>
              <a:gd name="connsiteY0" fmla="*/ 7612 h 19018"/>
              <a:gd name="connsiteX1" fmla="*/ 15164 w 15164"/>
              <a:gd name="connsiteY1" fmla="*/ 0 h 19018"/>
              <a:gd name="connsiteX2" fmla="*/ 15164 w 15164"/>
              <a:gd name="connsiteY2" fmla="*/ 19018 h 19018"/>
              <a:gd name="connsiteX3" fmla="*/ 0 w 15164"/>
              <a:gd name="connsiteY3" fmla="*/ 7612 h 1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" h="19018">
                <a:moveTo>
                  <a:pt x="0" y="7612"/>
                </a:moveTo>
                <a:lnTo>
                  <a:pt x="15164" y="0"/>
                </a:lnTo>
                <a:lnTo>
                  <a:pt x="15164" y="19018"/>
                </a:lnTo>
                <a:lnTo>
                  <a:pt x="0" y="76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F6E45E6-FAD3-4607-99B2-85A204867C8C}"/>
              </a:ext>
            </a:extLst>
          </p:cNvPr>
          <p:cNvSpPr/>
          <p:nvPr/>
        </p:nvSpPr>
        <p:spPr>
          <a:xfrm rot="6999277">
            <a:off x="5012722" y="2729344"/>
            <a:ext cx="15164" cy="19019"/>
          </a:xfrm>
          <a:custGeom>
            <a:avLst/>
            <a:gdLst>
              <a:gd name="connsiteX0" fmla="*/ 0 w 15164"/>
              <a:gd name="connsiteY0" fmla="*/ 19019 h 19019"/>
              <a:gd name="connsiteX1" fmla="*/ 0 w 15164"/>
              <a:gd name="connsiteY1" fmla="*/ 0 h 19019"/>
              <a:gd name="connsiteX2" fmla="*/ 15164 w 15164"/>
              <a:gd name="connsiteY2" fmla="*/ 11407 h 19019"/>
              <a:gd name="connsiteX3" fmla="*/ 0 w 15164"/>
              <a:gd name="connsiteY3" fmla="*/ 19019 h 1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" h="19019">
                <a:moveTo>
                  <a:pt x="0" y="19019"/>
                </a:moveTo>
                <a:lnTo>
                  <a:pt x="0" y="0"/>
                </a:lnTo>
                <a:lnTo>
                  <a:pt x="15164" y="11407"/>
                </a:lnTo>
                <a:lnTo>
                  <a:pt x="0" y="190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D2776D6-B653-41BE-9A61-E6229B2D75D2}"/>
              </a:ext>
            </a:extLst>
          </p:cNvPr>
          <p:cNvSpPr/>
          <p:nvPr/>
        </p:nvSpPr>
        <p:spPr>
          <a:xfrm rot="6999277">
            <a:off x="4985775" y="2745970"/>
            <a:ext cx="12206" cy="15308"/>
          </a:xfrm>
          <a:custGeom>
            <a:avLst/>
            <a:gdLst>
              <a:gd name="connsiteX0" fmla="*/ 0 w 12206"/>
              <a:gd name="connsiteY0" fmla="*/ 15308 h 15308"/>
              <a:gd name="connsiteX1" fmla="*/ 0 w 12206"/>
              <a:gd name="connsiteY1" fmla="*/ 0 h 15308"/>
              <a:gd name="connsiteX2" fmla="*/ 12206 w 12206"/>
              <a:gd name="connsiteY2" fmla="*/ 9181 h 15308"/>
              <a:gd name="connsiteX3" fmla="*/ 0 w 12206"/>
              <a:gd name="connsiteY3" fmla="*/ 15308 h 1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" h="15308">
                <a:moveTo>
                  <a:pt x="0" y="15308"/>
                </a:moveTo>
                <a:lnTo>
                  <a:pt x="0" y="0"/>
                </a:lnTo>
                <a:lnTo>
                  <a:pt x="12206" y="9181"/>
                </a:lnTo>
                <a:lnTo>
                  <a:pt x="0" y="1530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A93F624-D10B-46AC-86B1-ED1F867D8239}"/>
              </a:ext>
            </a:extLst>
          </p:cNvPr>
          <p:cNvSpPr/>
          <p:nvPr/>
        </p:nvSpPr>
        <p:spPr>
          <a:xfrm rot="6999277">
            <a:off x="5004949" y="2741879"/>
            <a:ext cx="12268" cy="15386"/>
          </a:xfrm>
          <a:custGeom>
            <a:avLst/>
            <a:gdLst>
              <a:gd name="connsiteX0" fmla="*/ 0 w 12268"/>
              <a:gd name="connsiteY0" fmla="*/ 6158 h 15386"/>
              <a:gd name="connsiteX1" fmla="*/ 12268 w 12268"/>
              <a:gd name="connsiteY1" fmla="*/ 0 h 15386"/>
              <a:gd name="connsiteX2" fmla="*/ 12268 w 12268"/>
              <a:gd name="connsiteY2" fmla="*/ 15386 h 15386"/>
              <a:gd name="connsiteX3" fmla="*/ 0 w 12268"/>
              <a:gd name="connsiteY3" fmla="*/ 6158 h 1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68" h="15386">
                <a:moveTo>
                  <a:pt x="0" y="6158"/>
                </a:moveTo>
                <a:lnTo>
                  <a:pt x="12268" y="0"/>
                </a:lnTo>
                <a:lnTo>
                  <a:pt x="12268" y="15386"/>
                </a:lnTo>
                <a:lnTo>
                  <a:pt x="0" y="61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C6D31A8-32E1-4401-A906-4D2454D1DC2F}"/>
              </a:ext>
            </a:extLst>
          </p:cNvPr>
          <p:cNvGrpSpPr/>
          <p:nvPr/>
        </p:nvGrpSpPr>
        <p:grpSpPr>
          <a:xfrm>
            <a:off x="2411559" y="3249192"/>
            <a:ext cx="2930821" cy="1753322"/>
            <a:chOff x="3506068" y="3941919"/>
            <a:chExt cx="2930821" cy="1753322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BBF3907-5118-4CBE-AF2E-CF03C9B8BBA1}"/>
                </a:ext>
              </a:extLst>
            </p:cNvPr>
            <p:cNvSpPr/>
            <p:nvPr/>
          </p:nvSpPr>
          <p:spPr>
            <a:xfrm rot="6999277">
              <a:off x="4256267" y="3514618"/>
              <a:ext cx="1430424" cy="2930821"/>
            </a:xfrm>
            <a:custGeom>
              <a:avLst/>
              <a:gdLst>
                <a:gd name="connsiteX0" fmla="*/ 142404 w 1430424"/>
                <a:gd name="connsiteY0" fmla="*/ 2930821 h 2930821"/>
                <a:gd name="connsiteX1" fmla="*/ 0 w 1430424"/>
                <a:gd name="connsiteY1" fmla="*/ 2001882 h 2930821"/>
                <a:gd name="connsiteX2" fmla="*/ 118797 w 1430424"/>
                <a:gd name="connsiteY2" fmla="*/ 2087811 h 2930821"/>
                <a:gd name="connsiteX3" fmla="*/ 133469 w 1430424"/>
                <a:gd name="connsiteY3" fmla="*/ 2068776 h 2930821"/>
                <a:gd name="connsiteX4" fmla="*/ 316153 w 1430424"/>
                <a:gd name="connsiteY4" fmla="*/ 589993 h 2930821"/>
                <a:gd name="connsiteX5" fmla="*/ 255874 w 1430424"/>
                <a:gd name="connsiteY5" fmla="*/ 453087 h 2930821"/>
                <a:gd name="connsiteX6" fmla="*/ 1158518 w 1430424"/>
                <a:gd name="connsiteY6" fmla="*/ 0 h 2930821"/>
                <a:gd name="connsiteX7" fmla="*/ 1260461 w 1430424"/>
                <a:gd name="connsiteY7" fmla="*/ 231534 h 2930821"/>
                <a:gd name="connsiteX8" fmla="*/ 962125 w 1430424"/>
                <a:gd name="connsiteY8" fmla="*/ 2646507 h 2930821"/>
                <a:gd name="connsiteX9" fmla="*/ 936739 w 1430424"/>
                <a:gd name="connsiteY9" fmla="*/ 2679442 h 2930821"/>
                <a:gd name="connsiteX10" fmla="*/ 1069234 w 1430424"/>
                <a:gd name="connsiteY10" fmla="*/ 2775278 h 2930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0424" h="2930821">
                  <a:moveTo>
                    <a:pt x="142404" y="2930821"/>
                  </a:moveTo>
                  <a:lnTo>
                    <a:pt x="0" y="2001882"/>
                  </a:lnTo>
                  <a:lnTo>
                    <a:pt x="118797" y="2087811"/>
                  </a:lnTo>
                  <a:lnTo>
                    <a:pt x="133469" y="2068776"/>
                  </a:lnTo>
                  <a:cubicBezTo>
                    <a:pt x="427345" y="1646467"/>
                    <a:pt x="508069" y="1093737"/>
                    <a:pt x="316153" y="589993"/>
                  </a:cubicBezTo>
                  <a:lnTo>
                    <a:pt x="255874" y="453087"/>
                  </a:lnTo>
                  <a:lnTo>
                    <a:pt x="1158518" y="0"/>
                  </a:lnTo>
                  <a:lnTo>
                    <a:pt x="1260461" y="231534"/>
                  </a:lnTo>
                  <a:cubicBezTo>
                    <a:pt x="1573876" y="1054189"/>
                    <a:pt x="1442046" y="1956841"/>
                    <a:pt x="962125" y="2646507"/>
                  </a:cubicBezTo>
                  <a:lnTo>
                    <a:pt x="936739" y="2679442"/>
                  </a:lnTo>
                  <a:lnTo>
                    <a:pt x="1069234" y="2775278"/>
                  </a:lnTo>
                  <a:close/>
                </a:path>
              </a:pathLst>
            </a:custGeom>
            <a:solidFill>
              <a:srgbClr val="F6D55C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DCEE723-6B05-44DF-9272-069970F25DEB}"/>
                </a:ext>
              </a:extLst>
            </p:cNvPr>
            <p:cNvSpPr txBox="1"/>
            <p:nvPr/>
          </p:nvSpPr>
          <p:spPr>
            <a:xfrm rot="2468307">
              <a:off x="3904699" y="4729302"/>
              <a:ext cx="1574648" cy="55622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454625"/>
                </a:avLst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الهدف9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6" name="Graphic 95" descr="Bank">
              <a:extLst>
                <a:ext uri="{FF2B5EF4-FFF2-40B4-BE49-F238E27FC236}">
                  <a16:creationId xmlns:a16="http://schemas.microsoft.com/office/drawing/2014/main" id="{771D6CF8-7BE6-4CCE-80BA-4ADC5B22C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06293" y="3941919"/>
              <a:ext cx="457200" cy="4572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D55F2D6-5C5E-46D4-9032-AB9C8699C410}"/>
              </a:ext>
            </a:extLst>
          </p:cNvPr>
          <p:cNvGrpSpPr/>
          <p:nvPr/>
        </p:nvGrpSpPr>
        <p:grpSpPr>
          <a:xfrm>
            <a:off x="4639972" y="3282972"/>
            <a:ext cx="2261269" cy="2414639"/>
            <a:chOff x="5734481" y="3975699"/>
            <a:chExt cx="2261269" cy="2414639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EFE9B47-F81F-4F7C-AB2E-7FBDB2FF8F81}"/>
                </a:ext>
              </a:extLst>
            </p:cNvPr>
            <p:cNvSpPr/>
            <p:nvPr/>
          </p:nvSpPr>
          <p:spPr>
            <a:xfrm rot="6999277">
              <a:off x="5661240" y="4055829"/>
              <a:ext cx="2414639" cy="2254380"/>
            </a:xfrm>
            <a:custGeom>
              <a:avLst/>
              <a:gdLst>
                <a:gd name="connsiteX0" fmla="*/ 0 w 2414639"/>
                <a:gd name="connsiteY0" fmla="*/ 1010266 h 2254380"/>
                <a:gd name="connsiteX1" fmla="*/ 0 w 2414639"/>
                <a:gd name="connsiteY1" fmla="*/ 1115 h 2254380"/>
                <a:gd name="connsiteX2" fmla="*/ 68448 w 2414639"/>
                <a:gd name="connsiteY2" fmla="*/ 0 h 2254380"/>
                <a:gd name="connsiteX3" fmla="*/ 2183203 w 2414639"/>
                <a:gd name="connsiteY3" fmla="*/ 1203709 h 2254380"/>
                <a:gd name="connsiteX4" fmla="*/ 2303556 w 2414639"/>
                <a:gd name="connsiteY4" fmla="*/ 1416039 h 2254380"/>
                <a:gd name="connsiteX5" fmla="*/ 2414639 w 2414639"/>
                <a:gd name="connsiteY5" fmla="*/ 1360281 h 2254380"/>
                <a:gd name="connsiteX6" fmla="*/ 2125167 w 2414639"/>
                <a:gd name="connsiteY6" fmla="*/ 2254380 h 2254380"/>
                <a:gd name="connsiteX7" fmla="*/ 1235256 w 2414639"/>
                <a:gd name="connsiteY7" fmla="*/ 1952278 h 2254380"/>
                <a:gd name="connsiteX8" fmla="*/ 1400912 w 2414639"/>
                <a:gd name="connsiteY8" fmla="*/ 1869127 h 2254380"/>
                <a:gd name="connsiteX9" fmla="*/ 1331545 w 2414639"/>
                <a:gd name="connsiteY9" fmla="*/ 1746748 h 2254380"/>
                <a:gd name="connsiteX10" fmla="*/ 36598 w 2414639"/>
                <a:gd name="connsiteY10" fmla="*/ 1009669 h 22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14639" h="2254380">
                  <a:moveTo>
                    <a:pt x="0" y="1010266"/>
                  </a:moveTo>
                  <a:lnTo>
                    <a:pt x="0" y="1115"/>
                  </a:lnTo>
                  <a:lnTo>
                    <a:pt x="68448" y="0"/>
                  </a:lnTo>
                  <a:cubicBezTo>
                    <a:pt x="908224" y="27237"/>
                    <a:pt x="1710803" y="460857"/>
                    <a:pt x="2183203" y="1203709"/>
                  </a:cubicBezTo>
                  <a:lnTo>
                    <a:pt x="2303556" y="1416039"/>
                  </a:lnTo>
                  <a:lnTo>
                    <a:pt x="2414639" y="1360281"/>
                  </a:lnTo>
                  <a:lnTo>
                    <a:pt x="2125167" y="2254380"/>
                  </a:lnTo>
                  <a:lnTo>
                    <a:pt x="1235256" y="1952278"/>
                  </a:lnTo>
                  <a:lnTo>
                    <a:pt x="1400912" y="1869127"/>
                  </a:lnTo>
                  <a:lnTo>
                    <a:pt x="1331545" y="1746748"/>
                  </a:lnTo>
                  <a:cubicBezTo>
                    <a:pt x="1042276" y="1291870"/>
                    <a:pt x="550825" y="1026347"/>
                    <a:pt x="36598" y="1009669"/>
                  </a:cubicBezTo>
                  <a:close/>
                </a:path>
              </a:pathLst>
            </a:custGeom>
            <a:solidFill>
              <a:srgbClr val="3CAEA3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0D8897A-2676-4F83-BA89-C7D73882C2B7}"/>
                </a:ext>
              </a:extLst>
            </p:cNvPr>
            <p:cNvSpPr txBox="1"/>
            <p:nvPr/>
          </p:nvSpPr>
          <p:spPr>
            <a:xfrm rot="20006345">
              <a:off x="6220204" y="5026201"/>
              <a:ext cx="1574648" cy="55622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454625"/>
                </a:avLst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الهدف8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2" name="Graphic 91" descr="Single gear">
              <a:extLst>
                <a:ext uri="{FF2B5EF4-FFF2-40B4-BE49-F238E27FC236}">
                  <a16:creationId xmlns:a16="http://schemas.microsoft.com/office/drawing/2014/main" id="{4D9A5C14-7A26-4050-810F-CA0541D10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734481" y="5321991"/>
              <a:ext cx="457200" cy="457200"/>
            </a:xfrm>
            <a:prstGeom prst="rect">
              <a:avLst/>
            </a:prstGeom>
          </p:spPr>
        </p:pic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E42285-F4E8-4206-B320-8CD9F7B27F82}"/>
              </a:ext>
            </a:extLst>
          </p:cNvPr>
          <p:cNvSpPr/>
          <p:nvPr/>
        </p:nvSpPr>
        <p:spPr>
          <a:xfrm rot="6999277">
            <a:off x="4987775" y="2720199"/>
            <a:ext cx="27432" cy="32148"/>
          </a:xfrm>
          <a:custGeom>
            <a:avLst/>
            <a:gdLst>
              <a:gd name="connsiteX0" fmla="*/ 0 w 27432"/>
              <a:gd name="connsiteY0" fmla="*/ 22920 h 32148"/>
              <a:gd name="connsiteX1" fmla="*/ 0 w 27432"/>
              <a:gd name="connsiteY1" fmla="*/ 7612 h 32148"/>
              <a:gd name="connsiteX2" fmla="*/ 15164 w 27432"/>
              <a:gd name="connsiteY2" fmla="*/ 0 h 32148"/>
              <a:gd name="connsiteX3" fmla="*/ 27432 w 27432"/>
              <a:gd name="connsiteY3" fmla="*/ 9228 h 32148"/>
              <a:gd name="connsiteX4" fmla="*/ 27432 w 27432"/>
              <a:gd name="connsiteY4" fmla="*/ 24536 h 32148"/>
              <a:gd name="connsiteX5" fmla="*/ 12268 w 27432"/>
              <a:gd name="connsiteY5" fmla="*/ 32148 h 32148"/>
              <a:gd name="connsiteX6" fmla="*/ 0 w 27432"/>
              <a:gd name="connsiteY6" fmla="*/ 22920 h 3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32" h="32148">
                <a:moveTo>
                  <a:pt x="0" y="22920"/>
                </a:moveTo>
                <a:lnTo>
                  <a:pt x="0" y="7612"/>
                </a:lnTo>
                <a:lnTo>
                  <a:pt x="15164" y="0"/>
                </a:lnTo>
                <a:lnTo>
                  <a:pt x="27432" y="9228"/>
                </a:lnTo>
                <a:lnTo>
                  <a:pt x="27432" y="24536"/>
                </a:lnTo>
                <a:lnTo>
                  <a:pt x="12268" y="32148"/>
                </a:lnTo>
                <a:lnTo>
                  <a:pt x="0" y="229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023BC4-40D2-4585-B07F-C8387618F930}"/>
              </a:ext>
            </a:extLst>
          </p:cNvPr>
          <p:cNvGrpSpPr/>
          <p:nvPr/>
        </p:nvGrpSpPr>
        <p:grpSpPr>
          <a:xfrm>
            <a:off x="6100111" y="1584808"/>
            <a:ext cx="1817508" cy="2676216"/>
            <a:chOff x="7194620" y="2277535"/>
            <a:chExt cx="1817508" cy="2676216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C47CBFA-7257-4C6A-B5FA-1DC0C35A2929}"/>
                </a:ext>
              </a:extLst>
            </p:cNvPr>
            <p:cNvSpPr/>
            <p:nvPr/>
          </p:nvSpPr>
          <p:spPr>
            <a:xfrm rot="6999277">
              <a:off x="6765266" y="2706889"/>
              <a:ext cx="2676216" cy="1817508"/>
            </a:xfrm>
            <a:custGeom>
              <a:avLst/>
              <a:gdLst>
                <a:gd name="connsiteX0" fmla="*/ 0 w 2676216"/>
                <a:gd name="connsiteY0" fmla="*/ 1210917 h 1817508"/>
                <a:gd name="connsiteX1" fmla="*/ 88570 w 2676216"/>
                <a:gd name="connsiteY1" fmla="*/ 1096007 h 1817508"/>
                <a:gd name="connsiteX2" fmla="*/ 903056 w 2676216"/>
                <a:gd name="connsiteY2" fmla="*/ 458087 h 1817508"/>
                <a:gd name="connsiteX3" fmla="*/ 1901238 w 2676216"/>
                <a:gd name="connsiteY3" fmla="*/ 186129 h 1817508"/>
                <a:gd name="connsiteX4" fmla="*/ 2005314 w 2676216"/>
                <a:gd name="connsiteY4" fmla="*/ 184432 h 1817508"/>
                <a:gd name="connsiteX5" fmla="*/ 2004660 w 2676216"/>
                <a:gd name="connsiteY5" fmla="*/ 0 h 1817508"/>
                <a:gd name="connsiteX6" fmla="*/ 2676216 w 2676216"/>
                <a:gd name="connsiteY6" fmla="*/ 657433 h 1817508"/>
                <a:gd name="connsiteX7" fmla="*/ 2009341 w 2676216"/>
                <a:gd name="connsiteY7" fmla="*/ 1319614 h 1817508"/>
                <a:gd name="connsiteX8" fmla="*/ 2008893 w 2676216"/>
                <a:gd name="connsiteY8" fmla="*/ 1193525 h 1817508"/>
                <a:gd name="connsiteX9" fmla="*/ 1967371 w 2676216"/>
                <a:gd name="connsiteY9" fmla="*/ 1194201 h 1817508"/>
                <a:gd name="connsiteX10" fmla="*/ 1356143 w 2676216"/>
                <a:gd name="connsiteY10" fmla="*/ 1360732 h 1817508"/>
                <a:gd name="connsiteX11" fmla="*/ 857401 w 2676216"/>
                <a:gd name="connsiteY11" fmla="*/ 1751356 h 1817508"/>
                <a:gd name="connsiteX12" fmla="*/ 806413 w 2676216"/>
                <a:gd name="connsiteY12" fmla="*/ 1817508 h 181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76216" h="1817508">
                  <a:moveTo>
                    <a:pt x="0" y="1210917"/>
                  </a:moveTo>
                  <a:lnTo>
                    <a:pt x="88570" y="1096007"/>
                  </a:lnTo>
                  <a:cubicBezTo>
                    <a:pt x="307997" y="838351"/>
                    <a:pt x="581565" y="619461"/>
                    <a:pt x="903056" y="458087"/>
                  </a:cubicBezTo>
                  <a:cubicBezTo>
                    <a:pt x="1224546" y="296713"/>
                    <a:pt x="1563524" y="208132"/>
                    <a:pt x="1901238" y="186129"/>
                  </a:cubicBezTo>
                  <a:lnTo>
                    <a:pt x="2005314" y="184432"/>
                  </a:lnTo>
                  <a:lnTo>
                    <a:pt x="2004660" y="0"/>
                  </a:lnTo>
                  <a:lnTo>
                    <a:pt x="2676216" y="657433"/>
                  </a:lnTo>
                  <a:lnTo>
                    <a:pt x="2009341" y="1319614"/>
                  </a:lnTo>
                  <a:lnTo>
                    <a:pt x="2008893" y="1193525"/>
                  </a:lnTo>
                  <a:lnTo>
                    <a:pt x="1967371" y="1194201"/>
                  </a:lnTo>
                  <a:cubicBezTo>
                    <a:pt x="1760574" y="1207675"/>
                    <a:pt x="1553005" y="1261916"/>
                    <a:pt x="1356143" y="1360732"/>
                  </a:cubicBezTo>
                  <a:cubicBezTo>
                    <a:pt x="1159282" y="1459548"/>
                    <a:pt x="991765" y="1593583"/>
                    <a:pt x="857401" y="1751356"/>
                  </a:cubicBezTo>
                  <a:lnTo>
                    <a:pt x="806413" y="1817508"/>
                  </a:lnTo>
                  <a:close/>
                </a:path>
              </a:pathLst>
            </a:custGeom>
            <a:solidFill>
              <a:srgbClr val="20639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3C7B788-4809-4941-AF3C-01283B347E52}"/>
                </a:ext>
              </a:extLst>
            </p:cNvPr>
            <p:cNvSpPr txBox="1"/>
            <p:nvPr/>
          </p:nvSpPr>
          <p:spPr>
            <a:xfrm rot="16829961">
              <a:off x="7352976" y="3434790"/>
              <a:ext cx="1574648" cy="55622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454625"/>
                </a:avLst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الهدف7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4" name="Graphic 93" descr="Lightbulb">
              <a:extLst>
                <a:ext uri="{FF2B5EF4-FFF2-40B4-BE49-F238E27FC236}">
                  <a16:creationId xmlns:a16="http://schemas.microsoft.com/office/drawing/2014/main" id="{72DCF7F2-8893-4806-9621-5FB6B0A5F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82146" y="4332312"/>
              <a:ext cx="457200" cy="4572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400FFB7-8EC1-4C44-9FA8-ED87A53FC2EE}"/>
              </a:ext>
            </a:extLst>
          </p:cNvPr>
          <p:cNvGrpSpPr/>
          <p:nvPr/>
        </p:nvGrpSpPr>
        <p:grpSpPr>
          <a:xfrm>
            <a:off x="4669456" y="463039"/>
            <a:ext cx="2892452" cy="1661385"/>
            <a:chOff x="5763965" y="1155766"/>
            <a:chExt cx="2892452" cy="1661385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2B56A3D-D938-4DC8-97D2-555837B9BD00}"/>
                </a:ext>
              </a:extLst>
            </p:cNvPr>
            <p:cNvSpPr/>
            <p:nvPr/>
          </p:nvSpPr>
          <p:spPr>
            <a:xfrm rot="6999277">
              <a:off x="6510165" y="409566"/>
              <a:ext cx="1400051" cy="2892452"/>
            </a:xfrm>
            <a:custGeom>
              <a:avLst/>
              <a:gdLst>
                <a:gd name="connsiteX0" fmla="*/ 271908 w 1400051"/>
                <a:gd name="connsiteY0" fmla="*/ 2892452 h 2892452"/>
                <a:gd name="connsiteX1" fmla="*/ 169963 w 1400051"/>
                <a:gd name="connsiteY1" fmla="*/ 2660917 h 2892452"/>
                <a:gd name="connsiteX2" fmla="*/ 468300 w 1400051"/>
                <a:gd name="connsiteY2" fmla="*/ 245943 h 2892452"/>
                <a:gd name="connsiteX3" fmla="*/ 472044 w 1400051"/>
                <a:gd name="connsiteY3" fmla="*/ 241086 h 2892452"/>
                <a:gd name="connsiteX4" fmla="*/ 340858 w 1400051"/>
                <a:gd name="connsiteY4" fmla="*/ 143602 h 2892452"/>
                <a:gd name="connsiteX5" fmla="*/ 1269613 w 1400051"/>
                <a:gd name="connsiteY5" fmla="*/ 0 h 2892452"/>
                <a:gd name="connsiteX6" fmla="*/ 1400051 w 1400051"/>
                <a:gd name="connsiteY6" fmla="*/ 930694 h 2892452"/>
                <a:gd name="connsiteX7" fmla="*/ 1284195 w 1400051"/>
                <a:gd name="connsiteY7" fmla="*/ 844600 h 2892452"/>
                <a:gd name="connsiteX8" fmla="*/ 1196860 w 1400051"/>
                <a:gd name="connsiteY8" fmla="*/ 987805 h 2892452"/>
                <a:gd name="connsiteX9" fmla="*/ 1114273 w 1400051"/>
                <a:gd name="connsiteY9" fmla="*/ 2302459 h 2892452"/>
                <a:gd name="connsiteX10" fmla="*/ 1174552 w 1400051"/>
                <a:gd name="connsiteY10" fmla="*/ 2439365 h 289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0051" h="2892452">
                  <a:moveTo>
                    <a:pt x="271908" y="2892452"/>
                  </a:moveTo>
                  <a:lnTo>
                    <a:pt x="169963" y="2660917"/>
                  </a:lnTo>
                  <a:cubicBezTo>
                    <a:pt x="-143451" y="1838261"/>
                    <a:pt x="-11622" y="935609"/>
                    <a:pt x="468300" y="245943"/>
                  </a:cubicBezTo>
                  <a:lnTo>
                    <a:pt x="472044" y="241086"/>
                  </a:lnTo>
                  <a:lnTo>
                    <a:pt x="340858" y="143602"/>
                  </a:lnTo>
                  <a:lnTo>
                    <a:pt x="1269613" y="0"/>
                  </a:lnTo>
                  <a:lnTo>
                    <a:pt x="1400051" y="930694"/>
                  </a:lnTo>
                  <a:lnTo>
                    <a:pt x="1284195" y="844600"/>
                  </a:lnTo>
                  <a:lnTo>
                    <a:pt x="1196860" y="987805"/>
                  </a:lnTo>
                  <a:cubicBezTo>
                    <a:pt x="987160" y="1383402"/>
                    <a:pt x="946346" y="1861683"/>
                    <a:pt x="1114273" y="2302459"/>
                  </a:cubicBezTo>
                  <a:lnTo>
                    <a:pt x="1174552" y="2439365"/>
                  </a:lnTo>
                  <a:close/>
                </a:path>
              </a:pathLst>
            </a:custGeom>
            <a:solidFill>
              <a:srgbClr val="173F5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E9FA1430-2B05-4DC2-8B16-3B3A7748533F}"/>
                </a:ext>
              </a:extLst>
            </p:cNvPr>
            <p:cNvSpPr txBox="1"/>
            <p:nvPr/>
          </p:nvSpPr>
          <p:spPr>
            <a:xfrm rot="2563481">
              <a:off x="6589401" y="1664436"/>
              <a:ext cx="1590360" cy="60110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950537"/>
                </a:avLst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الهدف6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0" name="Graphic 89" descr="Bullseye">
              <a:extLst>
                <a:ext uri="{FF2B5EF4-FFF2-40B4-BE49-F238E27FC236}">
                  <a16:creationId xmlns:a16="http://schemas.microsoft.com/office/drawing/2014/main" id="{95043855-0DC6-42CE-AFD3-1B9235B8D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803854" y="2359951"/>
              <a:ext cx="457200" cy="457200"/>
            </a:xfrm>
            <a:prstGeom prst="rect">
              <a:avLst/>
            </a:prstGeom>
          </p:spPr>
        </p:pic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4B8FC468-5078-41EE-90AA-BC37C0F22B2F}"/>
              </a:ext>
            </a:extLst>
          </p:cNvPr>
          <p:cNvSpPr/>
          <p:nvPr/>
        </p:nvSpPr>
        <p:spPr>
          <a:xfrm>
            <a:off x="4868572" y="628013"/>
            <a:ext cx="362790" cy="644914"/>
          </a:xfrm>
          <a:prstGeom prst="rect">
            <a:avLst/>
          </a:prstGeom>
          <a:gradFill flip="none" rotWithShape="1">
            <a:gsLst>
              <a:gs pos="9000">
                <a:schemeClr val="tx1">
                  <a:lumMod val="85000"/>
                  <a:lumOff val="15000"/>
                </a:schemeClr>
              </a:gs>
              <a:gs pos="57000">
                <a:schemeClr val="bg1">
                  <a:lumMod val="85000"/>
                </a:schemeClr>
              </a:gs>
              <a:gs pos="31000">
                <a:schemeClr val="bg1">
                  <a:lumMod val="95000"/>
                </a:schemeClr>
              </a:gs>
              <a:gs pos="89000">
                <a:schemeClr val="tx1">
                  <a:lumMod val="85000"/>
                  <a:lumOff val="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D7D6C4C-613A-4982-833E-0AE5B9502635}"/>
              </a:ext>
            </a:extLst>
          </p:cNvPr>
          <p:cNvSpPr/>
          <p:nvPr/>
        </p:nvSpPr>
        <p:spPr>
          <a:xfrm>
            <a:off x="3467112" y="1201894"/>
            <a:ext cx="3068760" cy="3068760"/>
          </a:xfrm>
          <a:prstGeom prst="ellipse">
            <a:avLst/>
          </a:prstGeom>
          <a:gradFill>
            <a:gsLst>
              <a:gs pos="0">
                <a:schemeClr val="bg1"/>
              </a:gs>
              <a:gs pos="68000">
                <a:srgbClr val="F3F3F3"/>
              </a:gs>
              <a:gs pos="100000">
                <a:srgbClr val="D3D3D3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2D12C70-F7F5-40CA-A117-00655C790060}"/>
              </a:ext>
            </a:extLst>
          </p:cNvPr>
          <p:cNvSpPr/>
          <p:nvPr/>
        </p:nvSpPr>
        <p:spPr>
          <a:xfrm>
            <a:off x="3467111" y="1201893"/>
            <a:ext cx="3068760" cy="3068760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4000">
                <a:srgbClr val="F3F3F3">
                  <a:alpha val="0"/>
                </a:srgbClr>
              </a:gs>
              <a:gs pos="87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05D26FA-5868-4AE5-87D7-05A3612E5705}"/>
              </a:ext>
            </a:extLst>
          </p:cNvPr>
          <p:cNvSpPr/>
          <p:nvPr/>
        </p:nvSpPr>
        <p:spPr>
          <a:xfrm>
            <a:off x="3576617" y="1311399"/>
            <a:ext cx="2849748" cy="2849748"/>
          </a:xfrm>
          <a:custGeom>
            <a:avLst/>
            <a:gdLst>
              <a:gd name="connsiteX0" fmla="*/ 1419234 w 2849748"/>
              <a:gd name="connsiteY0" fmla="*/ 2654656 h 2849748"/>
              <a:gd name="connsiteX1" fmla="*/ 1424875 w 2849748"/>
              <a:gd name="connsiteY1" fmla="*/ 2654941 h 2849748"/>
              <a:gd name="connsiteX2" fmla="*/ 1430514 w 2849748"/>
              <a:gd name="connsiteY2" fmla="*/ 2654656 h 2849748"/>
              <a:gd name="connsiteX3" fmla="*/ 1424874 w 2849748"/>
              <a:gd name="connsiteY3" fmla="*/ 2849748 h 2849748"/>
              <a:gd name="connsiteX4" fmla="*/ 2044276 w 2849748"/>
              <a:gd name="connsiteY4" fmla="*/ 2486384 h 2849748"/>
              <a:gd name="connsiteX5" fmla="*/ 2137311 w 2849748"/>
              <a:gd name="connsiteY5" fmla="*/ 2658851 h 2849748"/>
              <a:gd name="connsiteX6" fmla="*/ 2034600 w 2849748"/>
              <a:gd name="connsiteY6" fmla="*/ 2492262 h 2849748"/>
              <a:gd name="connsiteX7" fmla="*/ 805473 w 2849748"/>
              <a:gd name="connsiteY7" fmla="*/ 2486383 h 2849748"/>
              <a:gd name="connsiteX8" fmla="*/ 815149 w 2849748"/>
              <a:gd name="connsiteY8" fmla="*/ 2492261 h 2849748"/>
              <a:gd name="connsiteX9" fmla="*/ 712437 w 2849748"/>
              <a:gd name="connsiteY9" fmla="*/ 2658851 h 2849748"/>
              <a:gd name="connsiteX10" fmla="*/ 2492262 w 2849748"/>
              <a:gd name="connsiteY10" fmla="*/ 2034600 h 2849748"/>
              <a:gd name="connsiteX11" fmla="*/ 2658851 w 2849748"/>
              <a:gd name="connsiteY11" fmla="*/ 2137311 h 2849748"/>
              <a:gd name="connsiteX12" fmla="*/ 2486384 w 2849748"/>
              <a:gd name="connsiteY12" fmla="*/ 2044276 h 2849748"/>
              <a:gd name="connsiteX13" fmla="*/ 357488 w 2849748"/>
              <a:gd name="connsiteY13" fmla="*/ 2034599 h 2849748"/>
              <a:gd name="connsiteX14" fmla="*/ 363366 w 2849748"/>
              <a:gd name="connsiteY14" fmla="*/ 2044275 h 2849748"/>
              <a:gd name="connsiteX15" fmla="*/ 190897 w 2849748"/>
              <a:gd name="connsiteY15" fmla="*/ 2137311 h 2849748"/>
              <a:gd name="connsiteX16" fmla="*/ 2654656 w 2849748"/>
              <a:gd name="connsiteY16" fmla="*/ 1419234 h 2849748"/>
              <a:gd name="connsiteX17" fmla="*/ 2849748 w 2849748"/>
              <a:gd name="connsiteY17" fmla="*/ 1424874 h 2849748"/>
              <a:gd name="connsiteX18" fmla="*/ 2654656 w 2849748"/>
              <a:gd name="connsiteY18" fmla="*/ 1430514 h 2849748"/>
              <a:gd name="connsiteX19" fmla="*/ 2654941 w 2849748"/>
              <a:gd name="connsiteY19" fmla="*/ 1424875 h 2849748"/>
              <a:gd name="connsiteX20" fmla="*/ 195094 w 2849748"/>
              <a:gd name="connsiteY20" fmla="*/ 1419234 h 2849748"/>
              <a:gd name="connsiteX21" fmla="*/ 194809 w 2849748"/>
              <a:gd name="connsiteY21" fmla="*/ 1424875 h 2849748"/>
              <a:gd name="connsiteX22" fmla="*/ 195094 w 2849748"/>
              <a:gd name="connsiteY22" fmla="*/ 1430514 h 2849748"/>
              <a:gd name="connsiteX23" fmla="*/ 0 w 2849748"/>
              <a:gd name="connsiteY23" fmla="*/ 1424874 h 2849748"/>
              <a:gd name="connsiteX24" fmla="*/ 2658851 w 2849748"/>
              <a:gd name="connsiteY24" fmla="*/ 712437 h 2849748"/>
              <a:gd name="connsiteX25" fmla="*/ 2492261 w 2849748"/>
              <a:gd name="connsiteY25" fmla="*/ 815149 h 2849748"/>
              <a:gd name="connsiteX26" fmla="*/ 2486383 w 2849748"/>
              <a:gd name="connsiteY26" fmla="*/ 805473 h 2849748"/>
              <a:gd name="connsiteX27" fmla="*/ 190897 w 2849748"/>
              <a:gd name="connsiteY27" fmla="*/ 712437 h 2849748"/>
              <a:gd name="connsiteX28" fmla="*/ 363367 w 2849748"/>
              <a:gd name="connsiteY28" fmla="*/ 805474 h 2849748"/>
              <a:gd name="connsiteX29" fmla="*/ 357489 w 2849748"/>
              <a:gd name="connsiteY29" fmla="*/ 815150 h 2849748"/>
              <a:gd name="connsiteX30" fmla="*/ 2137311 w 2849748"/>
              <a:gd name="connsiteY30" fmla="*/ 190897 h 2849748"/>
              <a:gd name="connsiteX31" fmla="*/ 2044275 w 2849748"/>
              <a:gd name="connsiteY31" fmla="*/ 363366 h 2849748"/>
              <a:gd name="connsiteX32" fmla="*/ 2034599 w 2849748"/>
              <a:gd name="connsiteY32" fmla="*/ 357488 h 2849748"/>
              <a:gd name="connsiteX33" fmla="*/ 712437 w 2849748"/>
              <a:gd name="connsiteY33" fmla="*/ 190897 h 2849748"/>
              <a:gd name="connsiteX34" fmla="*/ 815150 w 2849748"/>
              <a:gd name="connsiteY34" fmla="*/ 357489 h 2849748"/>
              <a:gd name="connsiteX35" fmla="*/ 805474 w 2849748"/>
              <a:gd name="connsiteY35" fmla="*/ 363367 h 2849748"/>
              <a:gd name="connsiteX36" fmla="*/ 1424874 w 2849748"/>
              <a:gd name="connsiteY36" fmla="*/ 0 h 2849748"/>
              <a:gd name="connsiteX37" fmla="*/ 1430514 w 2849748"/>
              <a:gd name="connsiteY37" fmla="*/ 195094 h 2849748"/>
              <a:gd name="connsiteX38" fmla="*/ 1424875 w 2849748"/>
              <a:gd name="connsiteY38" fmla="*/ 194809 h 2849748"/>
              <a:gd name="connsiteX39" fmla="*/ 1419234 w 2849748"/>
              <a:gd name="connsiteY39" fmla="*/ 195094 h 284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849748" h="2849748">
                <a:moveTo>
                  <a:pt x="1419234" y="2654656"/>
                </a:moveTo>
                <a:lnTo>
                  <a:pt x="1424875" y="2654941"/>
                </a:lnTo>
                <a:lnTo>
                  <a:pt x="1430514" y="2654656"/>
                </a:lnTo>
                <a:lnTo>
                  <a:pt x="1424874" y="2849748"/>
                </a:lnTo>
                <a:close/>
                <a:moveTo>
                  <a:pt x="2044276" y="2486384"/>
                </a:moveTo>
                <a:lnTo>
                  <a:pt x="2137311" y="2658851"/>
                </a:lnTo>
                <a:lnTo>
                  <a:pt x="2034600" y="2492262"/>
                </a:lnTo>
                <a:close/>
                <a:moveTo>
                  <a:pt x="805473" y="2486383"/>
                </a:moveTo>
                <a:lnTo>
                  <a:pt x="815149" y="2492261"/>
                </a:lnTo>
                <a:lnTo>
                  <a:pt x="712437" y="2658851"/>
                </a:lnTo>
                <a:close/>
                <a:moveTo>
                  <a:pt x="2492262" y="2034600"/>
                </a:moveTo>
                <a:lnTo>
                  <a:pt x="2658851" y="2137311"/>
                </a:lnTo>
                <a:lnTo>
                  <a:pt x="2486384" y="2044276"/>
                </a:lnTo>
                <a:close/>
                <a:moveTo>
                  <a:pt x="357488" y="2034599"/>
                </a:moveTo>
                <a:lnTo>
                  <a:pt x="363366" y="2044275"/>
                </a:lnTo>
                <a:lnTo>
                  <a:pt x="190897" y="2137311"/>
                </a:lnTo>
                <a:close/>
                <a:moveTo>
                  <a:pt x="2654656" y="1419234"/>
                </a:moveTo>
                <a:lnTo>
                  <a:pt x="2849748" y="1424874"/>
                </a:lnTo>
                <a:lnTo>
                  <a:pt x="2654656" y="1430514"/>
                </a:lnTo>
                <a:lnTo>
                  <a:pt x="2654941" y="1424875"/>
                </a:lnTo>
                <a:close/>
                <a:moveTo>
                  <a:pt x="195094" y="1419234"/>
                </a:moveTo>
                <a:lnTo>
                  <a:pt x="194809" y="1424875"/>
                </a:lnTo>
                <a:lnTo>
                  <a:pt x="195094" y="1430514"/>
                </a:lnTo>
                <a:lnTo>
                  <a:pt x="0" y="1424874"/>
                </a:lnTo>
                <a:close/>
                <a:moveTo>
                  <a:pt x="2658851" y="712437"/>
                </a:moveTo>
                <a:lnTo>
                  <a:pt x="2492261" y="815149"/>
                </a:lnTo>
                <a:lnTo>
                  <a:pt x="2486383" y="805473"/>
                </a:lnTo>
                <a:close/>
                <a:moveTo>
                  <a:pt x="190897" y="712437"/>
                </a:moveTo>
                <a:lnTo>
                  <a:pt x="363367" y="805474"/>
                </a:lnTo>
                <a:lnTo>
                  <a:pt x="357489" y="815150"/>
                </a:lnTo>
                <a:close/>
                <a:moveTo>
                  <a:pt x="2137311" y="190897"/>
                </a:moveTo>
                <a:lnTo>
                  <a:pt x="2044275" y="363366"/>
                </a:lnTo>
                <a:lnTo>
                  <a:pt x="2034599" y="357488"/>
                </a:lnTo>
                <a:close/>
                <a:moveTo>
                  <a:pt x="712437" y="190897"/>
                </a:moveTo>
                <a:lnTo>
                  <a:pt x="815150" y="357489"/>
                </a:lnTo>
                <a:lnTo>
                  <a:pt x="805474" y="363367"/>
                </a:lnTo>
                <a:close/>
                <a:moveTo>
                  <a:pt x="1424874" y="0"/>
                </a:moveTo>
                <a:lnTo>
                  <a:pt x="1430514" y="195094"/>
                </a:lnTo>
                <a:lnTo>
                  <a:pt x="1424875" y="194809"/>
                </a:lnTo>
                <a:lnTo>
                  <a:pt x="1419234" y="19509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A74608F-DE16-4782-9A39-DC4085A848CC}"/>
              </a:ext>
            </a:extLst>
          </p:cNvPr>
          <p:cNvSpPr txBox="1"/>
          <p:nvPr/>
        </p:nvSpPr>
        <p:spPr>
          <a:xfrm>
            <a:off x="4752391" y="1558112"/>
            <a:ext cx="47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6E7A53B-2B6E-41CF-8B52-03E07313A077}"/>
              </a:ext>
            </a:extLst>
          </p:cNvPr>
          <p:cNvSpPr txBox="1"/>
          <p:nvPr/>
        </p:nvSpPr>
        <p:spPr>
          <a:xfrm>
            <a:off x="5301992" y="1613039"/>
            <a:ext cx="47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4B602AB-E171-496B-89D9-3C380FA50B0D}"/>
              </a:ext>
            </a:extLst>
          </p:cNvPr>
          <p:cNvSpPr txBox="1"/>
          <p:nvPr/>
        </p:nvSpPr>
        <p:spPr>
          <a:xfrm>
            <a:off x="5719385" y="2014222"/>
            <a:ext cx="47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4DF320C-A8EE-465B-A36A-9B67678B0092}"/>
              </a:ext>
            </a:extLst>
          </p:cNvPr>
          <p:cNvSpPr txBox="1"/>
          <p:nvPr/>
        </p:nvSpPr>
        <p:spPr>
          <a:xfrm>
            <a:off x="5868543" y="2575458"/>
            <a:ext cx="47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D188DE8-21F0-4D1B-B478-C6CA76082EC0}"/>
              </a:ext>
            </a:extLst>
          </p:cNvPr>
          <p:cNvSpPr txBox="1"/>
          <p:nvPr/>
        </p:nvSpPr>
        <p:spPr>
          <a:xfrm>
            <a:off x="5721859" y="3120463"/>
            <a:ext cx="47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BAED46-AE5D-444C-8544-7FA79BFB6656}"/>
              </a:ext>
            </a:extLst>
          </p:cNvPr>
          <p:cNvSpPr txBox="1"/>
          <p:nvPr/>
        </p:nvSpPr>
        <p:spPr>
          <a:xfrm>
            <a:off x="5268014" y="3506443"/>
            <a:ext cx="47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0B4B48-0099-46D2-A11D-F8634DA5EC4A}"/>
              </a:ext>
            </a:extLst>
          </p:cNvPr>
          <p:cNvSpPr txBox="1"/>
          <p:nvPr/>
        </p:nvSpPr>
        <p:spPr>
          <a:xfrm>
            <a:off x="4752391" y="3659729"/>
            <a:ext cx="47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3A7A3AD-5860-4CC4-A5EC-BCDD7AD09979}"/>
              </a:ext>
            </a:extLst>
          </p:cNvPr>
          <p:cNvSpPr txBox="1"/>
          <p:nvPr/>
        </p:nvSpPr>
        <p:spPr>
          <a:xfrm>
            <a:off x="4187641" y="3498045"/>
            <a:ext cx="519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A177AF3-A630-44FF-9CFB-23EBD39914A0}"/>
              </a:ext>
            </a:extLst>
          </p:cNvPr>
          <p:cNvSpPr txBox="1"/>
          <p:nvPr/>
        </p:nvSpPr>
        <p:spPr>
          <a:xfrm>
            <a:off x="3785163" y="3104739"/>
            <a:ext cx="519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3088EE4-8D9D-4A8B-91C8-064E1CE9DF6A}"/>
              </a:ext>
            </a:extLst>
          </p:cNvPr>
          <p:cNvSpPr txBox="1"/>
          <p:nvPr/>
        </p:nvSpPr>
        <p:spPr>
          <a:xfrm>
            <a:off x="3666867" y="2547526"/>
            <a:ext cx="519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99AA1F2-1B0A-4C81-A7D6-CC89D91C6C84}"/>
              </a:ext>
            </a:extLst>
          </p:cNvPr>
          <p:cNvSpPr txBox="1"/>
          <p:nvPr/>
        </p:nvSpPr>
        <p:spPr>
          <a:xfrm>
            <a:off x="3840514" y="2010004"/>
            <a:ext cx="519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836A6F9-379E-4FE7-9D9E-46B196D79AAF}"/>
              </a:ext>
            </a:extLst>
          </p:cNvPr>
          <p:cNvSpPr txBox="1"/>
          <p:nvPr/>
        </p:nvSpPr>
        <p:spPr>
          <a:xfrm>
            <a:off x="4230007" y="1659247"/>
            <a:ext cx="519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</a:t>
            </a:r>
          </a:p>
        </p:txBody>
      </p:sp>
      <p:sp>
        <p:nvSpPr>
          <p:cNvPr id="77" name="Star: 12 Points 76">
            <a:extLst>
              <a:ext uri="{FF2B5EF4-FFF2-40B4-BE49-F238E27FC236}">
                <a16:creationId xmlns:a16="http://schemas.microsoft.com/office/drawing/2014/main" id="{B017EA9C-AE70-4579-B7CA-E7EA31D6680B}"/>
              </a:ext>
            </a:extLst>
          </p:cNvPr>
          <p:cNvSpPr/>
          <p:nvPr/>
        </p:nvSpPr>
        <p:spPr>
          <a:xfrm>
            <a:off x="3836449" y="1571231"/>
            <a:ext cx="2330084" cy="2330084"/>
          </a:xfrm>
          <a:prstGeom prst="star12">
            <a:avLst>
              <a:gd name="adj" fmla="val 76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3194DDE-996C-4967-8E86-C7D40BD0AB35}"/>
              </a:ext>
            </a:extLst>
          </p:cNvPr>
          <p:cNvSpPr/>
          <p:nvPr/>
        </p:nvSpPr>
        <p:spPr>
          <a:xfrm>
            <a:off x="4781768" y="313193"/>
            <a:ext cx="536397" cy="374128"/>
          </a:xfrm>
          <a:prstGeom prst="rect">
            <a:avLst/>
          </a:prstGeom>
          <a:gradFill flip="none" rotWithShape="1">
            <a:gsLst>
              <a:gs pos="13000">
                <a:schemeClr val="tx1">
                  <a:lumMod val="65000"/>
                  <a:lumOff val="35000"/>
                </a:schemeClr>
              </a:gs>
              <a:gs pos="71000">
                <a:schemeClr val="bg1">
                  <a:lumMod val="85000"/>
                </a:schemeClr>
              </a:gs>
              <a:gs pos="31000">
                <a:schemeClr val="bg1">
                  <a:lumMod val="95000"/>
                </a:schemeClr>
              </a:gs>
              <a:gs pos="87000">
                <a:schemeClr val="tx1">
                  <a:lumMod val="75000"/>
                  <a:lumOff val="2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B126FB7A-B49F-43F0-BF15-D203EA7050D3}"/>
              </a:ext>
            </a:extLst>
          </p:cNvPr>
          <p:cNvSpPr/>
          <p:nvPr/>
        </p:nvSpPr>
        <p:spPr>
          <a:xfrm>
            <a:off x="4498704" y="-137189"/>
            <a:ext cx="1066540" cy="1038344"/>
          </a:xfrm>
          <a:custGeom>
            <a:avLst/>
            <a:gdLst>
              <a:gd name="connsiteX0" fmla="*/ 533270 w 1066540"/>
              <a:gd name="connsiteY0" fmla="*/ 0 h 1038344"/>
              <a:gd name="connsiteX1" fmla="*/ 1066540 w 1066540"/>
              <a:gd name="connsiteY1" fmla="*/ 533270 h 1038344"/>
              <a:gd name="connsiteX2" fmla="*/ 740843 w 1066540"/>
              <a:gd name="connsiteY2" fmla="*/ 1024633 h 1038344"/>
              <a:gd name="connsiteX3" fmla="*/ 732657 w 1066540"/>
              <a:gd name="connsiteY3" fmla="*/ 1027174 h 1038344"/>
              <a:gd name="connsiteX4" fmla="*/ 732657 w 1066540"/>
              <a:gd name="connsiteY4" fmla="*/ 943424 h 1038344"/>
              <a:gd name="connsiteX5" fmla="*/ 789148 w 1066540"/>
              <a:gd name="connsiteY5" fmla="*/ 912762 h 1038344"/>
              <a:gd name="connsiteX6" fmla="*/ 990922 w 1066540"/>
              <a:gd name="connsiteY6" fmla="*/ 533270 h 1038344"/>
              <a:gd name="connsiteX7" fmla="*/ 533270 w 1066540"/>
              <a:gd name="connsiteY7" fmla="*/ 75618 h 1038344"/>
              <a:gd name="connsiteX8" fmla="*/ 75618 w 1066540"/>
              <a:gd name="connsiteY8" fmla="*/ 533270 h 1038344"/>
              <a:gd name="connsiteX9" fmla="*/ 355132 w 1066540"/>
              <a:gd name="connsiteY9" fmla="*/ 954957 h 1038344"/>
              <a:gd name="connsiteX10" fmla="*/ 369867 w 1066540"/>
              <a:gd name="connsiteY10" fmla="*/ 959532 h 1038344"/>
              <a:gd name="connsiteX11" fmla="*/ 369867 w 1066540"/>
              <a:gd name="connsiteY11" fmla="*/ 1038344 h 1038344"/>
              <a:gd name="connsiteX12" fmla="*/ 325697 w 1066540"/>
              <a:gd name="connsiteY12" fmla="*/ 1024633 h 1038344"/>
              <a:gd name="connsiteX13" fmla="*/ 0 w 1066540"/>
              <a:gd name="connsiteY13" fmla="*/ 533270 h 1038344"/>
              <a:gd name="connsiteX14" fmla="*/ 533270 w 1066540"/>
              <a:gd name="connsiteY14" fmla="*/ 0 h 103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66540" h="1038344">
                <a:moveTo>
                  <a:pt x="533270" y="0"/>
                </a:moveTo>
                <a:cubicBezTo>
                  <a:pt x="827787" y="0"/>
                  <a:pt x="1066540" y="238753"/>
                  <a:pt x="1066540" y="533270"/>
                </a:cubicBezTo>
                <a:cubicBezTo>
                  <a:pt x="1066540" y="754158"/>
                  <a:pt x="932242" y="943678"/>
                  <a:pt x="740843" y="1024633"/>
                </a:cubicBezTo>
                <a:lnTo>
                  <a:pt x="732657" y="1027174"/>
                </a:lnTo>
                <a:lnTo>
                  <a:pt x="732657" y="943424"/>
                </a:lnTo>
                <a:lnTo>
                  <a:pt x="789148" y="912762"/>
                </a:lnTo>
                <a:cubicBezTo>
                  <a:pt x="910884" y="830519"/>
                  <a:pt x="990922" y="691241"/>
                  <a:pt x="990922" y="533270"/>
                </a:cubicBezTo>
                <a:cubicBezTo>
                  <a:pt x="990922" y="280516"/>
                  <a:pt x="786024" y="75618"/>
                  <a:pt x="533270" y="75618"/>
                </a:cubicBezTo>
                <a:cubicBezTo>
                  <a:pt x="280516" y="75618"/>
                  <a:pt x="75618" y="280516"/>
                  <a:pt x="75618" y="533270"/>
                </a:cubicBezTo>
                <a:cubicBezTo>
                  <a:pt x="75618" y="722836"/>
                  <a:pt x="190873" y="885482"/>
                  <a:pt x="355132" y="954957"/>
                </a:cubicBezTo>
                <a:lnTo>
                  <a:pt x="369867" y="959532"/>
                </a:lnTo>
                <a:lnTo>
                  <a:pt x="369867" y="1038344"/>
                </a:lnTo>
                <a:lnTo>
                  <a:pt x="325697" y="1024633"/>
                </a:lnTo>
                <a:cubicBezTo>
                  <a:pt x="134299" y="943678"/>
                  <a:pt x="0" y="754158"/>
                  <a:pt x="0" y="533270"/>
                </a:cubicBezTo>
                <a:cubicBezTo>
                  <a:pt x="0" y="238753"/>
                  <a:pt x="238753" y="0"/>
                  <a:pt x="53327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26000">
                <a:schemeClr val="bg1">
                  <a:lumMod val="85000"/>
                </a:schemeClr>
              </a:gs>
              <a:gs pos="76126">
                <a:schemeClr val="bg1"/>
              </a:gs>
              <a:gs pos="54000">
                <a:schemeClr val="bg1">
                  <a:lumMod val="6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3F8D087-115A-4966-BE04-46D496C0C10A}"/>
              </a:ext>
            </a:extLst>
          </p:cNvPr>
          <p:cNvSpPr txBox="1"/>
          <p:nvPr/>
        </p:nvSpPr>
        <p:spPr>
          <a:xfrm>
            <a:off x="6675893" y="191745"/>
            <a:ext cx="4137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‏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أن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يعبر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الطالب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عن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التزامه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بسنة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النبي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صلى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الله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عليه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وسلم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بمداومة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كل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فعل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وقول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كان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رسول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الله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يفعله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ويقوله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3B5DEC2-E52E-4713-ACF0-4CAB1C19AAFF}"/>
              </a:ext>
            </a:extLst>
          </p:cNvPr>
          <p:cNvSpPr txBox="1"/>
          <p:nvPr/>
        </p:nvSpPr>
        <p:spPr>
          <a:xfrm>
            <a:off x="7501312" y="2567852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‏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أن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يستنتج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الطالب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أي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باب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يدخل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منه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من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يحسن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الوضوء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ويقول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الدعاء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بعده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E788349-BA05-4E07-9C9C-322A88AC4E3C}"/>
              </a:ext>
            </a:extLst>
          </p:cNvPr>
          <p:cNvSpPr txBox="1"/>
          <p:nvPr/>
        </p:nvSpPr>
        <p:spPr>
          <a:xfrm>
            <a:off x="6219957" y="4996760"/>
            <a:ext cx="4035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‏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أن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يبين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الطالب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الباب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الذي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يدخل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منه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المصلون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و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الصائمون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0BCF0A8-A545-47A6-BED0-17A2B5A4EE9A}"/>
              </a:ext>
            </a:extLst>
          </p:cNvPr>
          <p:cNvSpPr txBox="1"/>
          <p:nvPr/>
        </p:nvSpPr>
        <p:spPr>
          <a:xfrm>
            <a:off x="471764" y="4681379"/>
            <a:ext cx="2787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أن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يطبق الطالب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الوضوء الصحيح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73B0901-A287-4A03-901C-99F89CFB3860}"/>
              </a:ext>
            </a:extLst>
          </p:cNvPr>
          <p:cNvSpPr txBox="1"/>
          <p:nvPr/>
        </p:nvSpPr>
        <p:spPr>
          <a:xfrm>
            <a:off x="-1" y="1619481"/>
            <a:ext cx="23893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‏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أن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يوضح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الطالب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‏علامَ  يدل حرص النبي 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صلى الله عليه وسلم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أن يعلمنا ما يكون سبباً في دخولنا الجنة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128324A-4239-453E-AECE-75245606A370}"/>
              </a:ext>
            </a:extLst>
          </p:cNvPr>
          <p:cNvGrpSpPr/>
          <p:nvPr/>
        </p:nvGrpSpPr>
        <p:grpSpPr>
          <a:xfrm>
            <a:off x="4979361" y="1807523"/>
            <a:ext cx="90325" cy="1817824"/>
            <a:chOff x="1019906" y="887706"/>
            <a:chExt cx="305567" cy="2208400"/>
          </a:xfrm>
        </p:grpSpPr>
        <p:sp>
          <p:nvSpPr>
            <p:cNvPr id="109" name="Isosceles Triangle 108">
              <a:extLst>
                <a:ext uri="{FF2B5EF4-FFF2-40B4-BE49-F238E27FC236}">
                  <a16:creationId xmlns:a16="http://schemas.microsoft.com/office/drawing/2014/main" id="{AE51505F-A4D8-4AEF-A353-05C6F83081A1}"/>
                </a:ext>
              </a:extLst>
            </p:cNvPr>
            <p:cNvSpPr/>
            <p:nvPr/>
          </p:nvSpPr>
          <p:spPr>
            <a:xfrm>
              <a:off x="1030514" y="887706"/>
              <a:ext cx="294959" cy="1116420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Isosceles Triangle 109">
              <a:extLst>
                <a:ext uri="{FF2B5EF4-FFF2-40B4-BE49-F238E27FC236}">
                  <a16:creationId xmlns:a16="http://schemas.microsoft.com/office/drawing/2014/main" id="{5A83E451-4021-4053-9A88-9E21E3B053B9}"/>
                </a:ext>
              </a:extLst>
            </p:cNvPr>
            <p:cNvSpPr/>
            <p:nvPr/>
          </p:nvSpPr>
          <p:spPr>
            <a:xfrm flipV="1">
              <a:off x="1019906" y="1979686"/>
              <a:ext cx="294959" cy="1116420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0363F2-A2BF-45BA-8C2A-C15263F9D580}"/>
              </a:ext>
            </a:extLst>
          </p:cNvPr>
          <p:cNvGrpSpPr/>
          <p:nvPr/>
        </p:nvGrpSpPr>
        <p:grpSpPr>
          <a:xfrm>
            <a:off x="4952987" y="2111022"/>
            <a:ext cx="110315" cy="1250501"/>
            <a:chOff x="1019906" y="887706"/>
            <a:chExt cx="305567" cy="2208400"/>
          </a:xfrm>
        </p:grpSpPr>
        <p:sp>
          <p:nvSpPr>
            <p:cNvPr id="113" name="Isosceles Triangle 112">
              <a:extLst>
                <a:ext uri="{FF2B5EF4-FFF2-40B4-BE49-F238E27FC236}">
                  <a16:creationId xmlns:a16="http://schemas.microsoft.com/office/drawing/2014/main" id="{AF629C4B-2881-47CB-BA8F-653BCC8310CC}"/>
                </a:ext>
              </a:extLst>
            </p:cNvPr>
            <p:cNvSpPr/>
            <p:nvPr/>
          </p:nvSpPr>
          <p:spPr>
            <a:xfrm>
              <a:off x="1030514" y="887706"/>
              <a:ext cx="294959" cy="1116420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Isosceles Triangle 113">
              <a:extLst>
                <a:ext uri="{FF2B5EF4-FFF2-40B4-BE49-F238E27FC236}">
                  <a16:creationId xmlns:a16="http://schemas.microsoft.com/office/drawing/2014/main" id="{99D3EEE1-9749-463E-B77A-9DC4952AB029}"/>
                </a:ext>
              </a:extLst>
            </p:cNvPr>
            <p:cNvSpPr/>
            <p:nvPr/>
          </p:nvSpPr>
          <p:spPr>
            <a:xfrm flipV="1">
              <a:off x="1019906" y="1979686"/>
              <a:ext cx="294959" cy="1116420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8" name="Oval 107">
            <a:extLst>
              <a:ext uri="{FF2B5EF4-FFF2-40B4-BE49-F238E27FC236}">
                <a16:creationId xmlns:a16="http://schemas.microsoft.com/office/drawing/2014/main" id="{A1379032-2B96-4BDB-8DC0-7695551FB542}"/>
              </a:ext>
            </a:extLst>
          </p:cNvPr>
          <p:cNvSpPr/>
          <p:nvPr/>
        </p:nvSpPr>
        <p:spPr>
          <a:xfrm>
            <a:off x="4901811" y="2636593"/>
            <a:ext cx="199360" cy="199360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AC666576-DCBE-4FB0-852B-54DE439943D5}"/>
              </a:ext>
            </a:extLst>
          </p:cNvPr>
          <p:cNvSpPr/>
          <p:nvPr/>
        </p:nvSpPr>
        <p:spPr>
          <a:xfrm>
            <a:off x="3346862" y="1081644"/>
            <a:ext cx="3309258" cy="3309258"/>
          </a:xfrm>
          <a:prstGeom prst="donut">
            <a:avLst>
              <a:gd name="adj" fmla="val 4390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26000">
                <a:schemeClr val="bg1">
                  <a:lumMod val="85000"/>
                </a:schemeClr>
              </a:gs>
              <a:gs pos="76126">
                <a:schemeClr val="bg1"/>
              </a:gs>
              <a:gs pos="54000">
                <a:schemeClr val="bg1">
                  <a:lumMod val="6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8DF72DDC-11F8-4845-998A-CD495FC94847}"/>
              </a:ext>
            </a:extLst>
          </p:cNvPr>
          <p:cNvSpPr/>
          <p:nvPr/>
        </p:nvSpPr>
        <p:spPr>
          <a:xfrm>
            <a:off x="4956629" y="2691411"/>
            <a:ext cx="89725" cy="89725"/>
          </a:xfrm>
          <a:prstGeom prst="don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14">
            <a:extLst>
              <a:ext uri="{FF2B5EF4-FFF2-40B4-BE49-F238E27FC236}">
                <a16:creationId xmlns:a16="http://schemas.microsoft.com/office/drawing/2014/main" id="{568C6A9B-89B1-4815-8CC0-4C9BEB916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5799" y="2233072"/>
            <a:ext cx="769393" cy="237484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alibri Light" panose="020F0302020204030204"/>
              <a:ea typeface="+mn-ea"/>
              <a:cs typeface="MCS Taybah S_U normal." pitchFamily="2" charset="-78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4A79FA4-8CD7-44CE-8AFE-1DC29ACAE96B}"/>
              </a:ext>
            </a:extLst>
          </p:cNvPr>
          <p:cNvGrpSpPr/>
          <p:nvPr/>
        </p:nvGrpSpPr>
        <p:grpSpPr>
          <a:xfrm>
            <a:off x="10551175" y="5127814"/>
            <a:ext cx="1536899" cy="1536899"/>
            <a:chOff x="8220362" y="3362473"/>
            <a:chExt cx="1536899" cy="1536899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EBE3F02-8CD1-4BC5-AE40-C5DD4486DB88}"/>
                </a:ext>
              </a:extLst>
            </p:cNvPr>
            <p:cNvGrpSpPr/>
            <p:nvPr/>
          </p:nvGrpSpPr>
          <p:grpSpPr>
            <a:xfrm>
              <a:off x="8220362" y="3362473"/>
              <a:ext cx="1536899" cy="1536899"/>
              <a:chOff x="10224867" y="130126"/>
              <a:chExt cx="1758462" cy="1758462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A8414664-630A-426A-A2F3-20C9F8563053}"/>
                  </a:ext>
                </a:extLst>
              </p:cNvPr>
              <p:cNvSpPr/>
              <p:nvPr/>
            </p:nvSpPr>
            <p:spPr>
              <a:xfrm rot="9000000">
                <a:off x="10224867" y="130126"/>
                <a:ext cx="1758462" cy="1758462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2B73A718-ACE2-4DC2-9F9C-5F8A28D95E2D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DA03862-00BF-4D29-9081-60BCBE282098}"/>
                </a:ext>
              </a:extLst>
            </p:cNvPr>
            <p:cNvSpPr txBox="1"/>
            <p:nvPr/>
          </p:nvSpPr>
          <p:spPr>
            <a:xfrm>
              <a:off x="8411210" y="3752060"/>
              <a:ext cx="11268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نواتج التعلم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626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4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5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4" grpId="0"/>
      <p:bldP spid="105" grpId="0"/>
      <p:bldP spid="106" grpId="0"/>
      <p:bldP spid="10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1035</Words>
  <Application>Microsoft Office PowerPoint</Application>
  <PresentationFormat>Widescreen</PresentationFormat>
  <Paragraphs>177</Paragraphs>
  <Slides>29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Arabic Typesetting</vt:lpstr>
      <vt:lpstr>Arial</vt:lpstr>
      <vt:lpstr>Calibri</vt:lpstr>
      <vt:lpstr>Calibri Light</vt:lpstr>
      <vt:lpstr>Century Gothic</vt:lpstr>
      <vt:lpstr>DIN NEXTTM ARABIC</vt:lpstr>
      <vt:lpstr>DroidArabicKufi-Regular</vt:lpstr>
      <vt:lpstr>Dubai</vt:lpstr>
      <vt:lpstr>Impact</vt:lpstr>
      <vt:lpstr>Roboto</vt:lpstr>
      <vt:lpstr>Sakkal Majalla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Muna    Alzaabi</dc:creator>
  <cp:lastModifiedBy>Muna    Alzaabi</cp:lastModifiedBy>
  <cp:revision>63</cp:revision>
  <dcterms:created xsi:type="dcterms:W3CDTF">2022-02-02T11:13:07Z</dcterms:created>
  <dcterms:modified xsi:type="dcterms:W3CDTF">2022-02-03T07:54:46Z</dcterms:modified>
</cp:coreProperties>
</file>